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6.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8.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9.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30.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1.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2.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33.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34.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9"/>
  </p:notesMasterIdLst>
  <p:sldIdLst>
    <p:sldId id="256" r:id="rId2"/>
    <p:sldId id="358" r:id="rId3"/>
    <p:sldId id="359" r:id="rId4"/>
    <p:sldId id="360" r:id="rId5"/>
    <p:sldId id="361" r:id="rId6"/>
    <p:sldId id="362" r:id="rId7"/>
    <p:sldId id="364" r:id="rId8"/>
    <p:sldId id="363" r:id="rId9"/>
    <p:sldId id="366" r:id="rId10"/>
    <p:sldId id="367" r:id="rId11"/>
    <p:sldId id="365" r:id="rId12"/>
    <p:sldId id="369" r:id="rId13"/>
    <p:sldId id="385" r:id="rId14"/>
    <p:sldId id="370" r:id="rId15"/>
    <p:sldId id="386" r:id="rId16"/>
    <p:sldId id="371" r:id="rId17"/>
    <p:sldId id="372" r:id="rId18"/>
    <p:sldId id="389" r:id="rId19"/>
    <p:sldId id="388" r:id="rId20"/>
    <p:sldId id="387" r:id="rId21"/>
    <p:sldId id="373" r:id="rId22"/>
    <p:sldId id="390" r:id="rId23"/>
    <p:sldId id="374" r:id="rId24"/>
    <p:sldId id="375" r:id="rId25"/>
    <p:sldId id="392" r:id="rId26"/>
    <p:sldId id="376" r:id="rId27"/>
    <p:sldId id="393" r:id="rId28"/>
    <p:sldId id="368" r:id="rId29"/>
    <p:sldId id="377" r:id="rId30"/>
    <p:sldId id="378" r:id="rId31"/>
    <p:sldId id="379" r:id="rId32"/>
    <p:sldId id="380" r:id="rId33"/>
    <p:sldId id="391" r:id="rId34"/>
    <p:sldId id="381" r:id="rId35"/>
    <p:sldId id="394" r:id="rId36"/>
    <p:sldId id="395" r:id="rId37"/>
    <p:sldId id="382" r:id="rId38"/>
    <p:sldId id="396" r:id="rId39"/>
    <p:sldId id="383" r:id="rId40"/>
    <p:sldId id="397" r:id="rId41"/>
    <p:sldId id="384" r:id="rId42"/>
    <p:sldId id="399" r:id="rId43"/>
    <p:sldId id="400" r:id="rId44"/>
    <p:sldId id="401" r:id="rId45"/>
    <p:sldId id="402" r:id="rId46"/>
    <p:sldId id="403" r:id="rId47"/>
    <p:sldId id="404"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lfMOH3n6eFxFtCFLZnDGtQ==" hashData="xi7Z5sBcVRg8vphlV4mTgDjJkZw+JzzuwhRgrg55StEllwYtfdKNTquLA5lAG2Dv5ZEaVy/ZjXGfhMwFUaWtz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81"/>
    <p:restoredTop sz="53401"/>
  </p:normalViewPr>
  <p:slideViewPr>
    <p:cSldViewPr snapToGrid="0">
      <p:cViewPr varScale="1">
        <p:scale>
          <a:sx n="65" d="100"/>
          <a:sy n="65" d="100"/>
        </p:scale>
        <p:origin x="266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_rels/data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ata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s>
</file>

<file path=ppt/diagrams/_rels/data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image" Target="../media/image33.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image" Target="../media/image22.png"/></Relationships>
</file>

<file path=ppt/diagrams/_rels/drawing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image" Target="../media/image29.png"/></Relationships>
</file>

<file path=ppt/diagrams/_rels/drawing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image" Target="../media/image33.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5_3">
  <dgm:title val=""/>
  <dgm:desc val=""/>
  <dgm:catLst>
    <dgm:cat type="accent5" pri="11300"/>
  </dgm:catLst>
  <dgm:styleLbl name="node0">
    <dgm:fillClrLst meth="repeat">
      <a:schemeClr val="accent5">
        <a:shade val="80000"/>
      </a:schemeClr>
    </dgm:fillClrLst>
    <dgm:linClrLst meth="repeat">
      <a:schemeClr val="lt1"/>
    </dgm:linClrLst>
    <dgm:effectClrLst/>
    <dgm:txLinClrLst/>
    <dgm:txFillClrLst/>
    <dgm:txEffectClrLst/>
  </dgm:styleLbl>
  <dgm:styleLbl name="node1">
    <dgm:fillClrLst>
      <a:schemeClr val="accent5">
        <a:shade val="80000"/>
      </a:schemeClr>
      <a:schemeClr val="accent5">
        <a:tint val="70000"/>
      </a:schemeClr>
    </dgm:fillClrLst>
    <dgm:linClrLst meth="repeat">
      <a:schemeClr val="lt1"/>
    </dgm:linClrLst>
    <dgm:effectClrLst/>
    <dgm:txLinClrLst/>
    <dgm:txFillClrLst/>
    <dgm:txEffectClrLst/>
  </dgm:styleLbl>
  <dgm:styleLbl name="alignNode1">
    <dgm:fillClrLst>
      <a:schemeClr val="accent5">
        <a:shade val="80000"/>
      </a:schemeClr>
      <a:schemeClr val="accent5">
        <a:tint val="70000"/>
      </a:schemeClr>
    </dgm:fillClrLst>
    <dgm:linClrLst>
      <a:schemeClr val="accent5">
        <a:shade val="80000"/>
      </a:schemeClr>
      <a:schemeClr val="accent5">
        <a:tint val="70000"/>
      </a:schemeClr>
    </dgm:linClrLst>
    <dgm:effectClrLst/>
    <dgm:txLinClrLst/>
    <dgm:txFillClrLst/>
    <dgm:txEffectClrLst/>
  </dgm:styleLbl>
  <dgm:styleLbl name="lnNode1">
    <dgm:fillClrLst>
      <a:schemeClr val="accent5">
        <a:shade val="80000"/>
      </a:schemeClr>
      <a:schemeClr val="accent5">
        <a:tint val="70000"/>
      </a:schemeClr>
    </dgm:fillClrLst>
    <dgm:linClrLst meth="repeat">
      <a:schemeClr val="lt1"/>
    </dgm:linClrLst>
    <dgm:effectClrLst/>
    <dgm:txLinClrLst/>
    <dgm:txFillClrLst/>
    <dgm:txEffectClrLst/>
  </dgm:styleLbl>
  <dgm:styleLbl name="vennNode1">
    <dgm:fillClrLst>
      <a:schemeClr val="accent5">
        <a:shade val="80000"/>
        <a:alpha val="50000"/>
      </a:schemeClr>
      <a:schemeClr val="accent5">
        <a:tint val="70000"/>
        <a:alpha val="50000"/>
      </a:schemeClr>
    </dgm:fillClrLst>
    <dgm:linClrLst meth="repeat">
      <a:schemeClr val="lt1"/>
    </dgm:linClrLst>
    <dgm:effectClrLst/>
    <dgm:txLinClrLst/>
    <dgm:txFillClrLst/>
    <dgm:txEffectClrLst/>
  </dgm:styleLbl>
  <dgm:styleLbl name="node2">
    <dgm:fillClrLst>
      <a:schemeClr val="accent5">
        <a:tint val="99000"/>
      </a:schemeClr>
    </dgm:fillClrLst>
    <dgm:linClrLst meth="repeat">
      <a:schemeClr val="lt1"/>
    </dgm:linClrLst>
    <dgm:effectClrLst/>
    <dgm:txLinClrLst/>
    <dgm:txFillClrLst/>
    <dgm:txEffectClrLst/>
  </dgm:styleLbl>
  <dgm:styleLbl name="node3">
    <dgm:fillClrLst>
      <a:schemeClr val="accent5">
        <a:tint val="80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dgm:txEffectClrLst/>
  </dgm:styleLbl>
  <dgm:styleLbl name="f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bgSibTrans2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lt1"/>
    </dgm:txFillClrLst>
    <dgm:txEffectClrLst/>
  </dgm:styleLbl>
  <dgm:styleLbl name="sibTrans1D1">
    <dgm:fillClrLst>
      <a:schemeClr val="accent5">
        <a:shade val="90000"/>
      </a:schemeClr>
      <a:schemeClr val="accent5">
        <a:tint val="70000"/>
      </a:schemeClr>
    </dgm:fillClrLst>
    <dgm:linClrLst>
      <a:schemeClr val="accent5">
        <a:shade val="90000"/>
      </a:schemeClr>
      <a:schemeClr val="accent5">
        <a:tint val="7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9000"/>
      </a:schemeClr>
    </dgm:fillClrLst>
    <dgm:linClrLst meth="repeat">
      <a:schemeClr val="lt1"/>
    </dgm:linClrLst>
    <dgm:effectClrLst/>
    <dgm:txLinClrLst/>
    <dgm:txFillClrLst/>
    <dgm:txEffectClrLst/>
  </dgm:styleLbl>
  <dgm:styleLbl name="asst3">
    <dgm:fillClrLst>
      <a:schemeClr val="accent5">
        <a:tint val="80000"/>
      </a:schemeClr>
    </dgm:fillClrLst>
    <dgm:linClrLst meth="repeat">
      <a:schemeClr val="lt1"/>
    </dgm:linClrLst>
    <dgm:effectClrLst/>
    <dgm:txLinClrLst/>
    <dgm:txFillClrLst/>
    <dgm:txEffectClrLst/>
  </dgm:styleLbl>
  <dgm:styleLbl name="asst4">
    <dgm:fillClrLst>
      <a:schemeClr val="accent5">
        <a:tint val="7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lt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9000"/>
      </a:schemeClr>
    </dgm:fillClrLst>
    <dgm:linClrLst meth="repeat">
      <a:schemeClr val="accent5">
        <a:tint val="99000"/>
      </a:schemeClr>
    </dgm:linClrLst>
    <dgm:effectClrLst/>
    <dgm:txLinClrLst/>
    <dgm:txFillClrLst meth="repeat">
      <a:schemeClr val="tx1"/>
    </dgm:txFillClrLst>
    <dgm:txEffectClrLst/>
  </dgm:styleLbl>
  <dgm:styleLbl name="parChTrans1D3">
    <dgm:fillClrLst meth="repeat">
      <a:schemeClr val="accent5">
        <a:tint val="80000"/>
      </a:schemeClr>
    </dgm:fillClrLst>
    <dgm:linClrLst meth="repeat">
      <a:schemeClr val="accent5">
        <a:tint val="80000"/>
      </a:schemeClr>
    </dgm:linClrLst>
    <dgm:effectClrLst/>
    <dgm:txLinClrLst/>
    <dgm:txFillClrLst meth="repeat">
      <a:schemeClr val="tx1"/>
    </dgm:txFillClrLst>
    <dgm:txEffectClrLst/>
  </dgm:styleLbl>
  <dgm:styleLbl name="parChTrans1D4">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5">
        <a:shade val="80000"/>
      </a:schemeClr>
      <a:schemeClr val="accent5">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5_4">
  <dgm:title val=""/>
  <dgm:desc val=""/>
  <dgm:catLst>
    <dgm:cat type="accent5" pri="11400"/>
  </dgm:catLst>
  <dgm:styleLbl name="node0">
    <dgm:fillClrLst meth="cycle">
      <a:schemeClr val="accent5">
        <a:shade val="60000"/>
      </a:schemeClr>
    </dgm:fillClrLst>
    <dgm:linClrLst meth="repeat">
      <a:schemeClr val="lt1"/>
    </dgm:linClrLst>
    <dgm:effectClrLst/>
    <dgm:txLinClrLst/>
    <dgm:txFillClrLst/>
    <dgm:txEffectClrLst/>
  </dgm:styleLbl>
  <dgm:styleLbl name="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alignNode1">
    <dgm:fillClrLst meth="cycle">
      <a:schemeClr val="accent5">
        <a:shade val="50000"/>
      </a:schemeClr>
      <a:schemeClr val="accent5">
        <a:tint val="55000"/>
      </a:schemeClr>
    </dgm:fillClrLst>
    <dgm:linClrLst meth="cycle">
      <a:schemeClr val="accent5">
        <a:shade val="50000"/>
      </a:schemeClr>
      <a:schemeClr val="accent5">
        <a:tint val="55000"/>
      </a:schemeClr>
    </dgm:linClrLst>
    <dgm:effectClrLst/>
    <dgm:txLinClrLst/>
    <dgm:txFillClrLst/>
    <dgm:txEffectClrLst/>
  </dgm:styleLbl>
  <dgm:styleLbl name="lnNode1">
    <dgm:fillClrLst meth="cycle">
      <a:schemeClr val="accent5">
        <a:shade val="50000"/>
      </a:schemeClr>
      <a:schemeClr val="accent5">
        <a:tint val="55000"/>
      </a:schemeClr>
    </dgm:fillClrLst>
    <dgm:linClrLst meth="repeat">
      <a:schemeClr val="lt1"/>
    </dgm:linClrLst>
    <dgm:effectClrLst/>
    <dgm:txLinClrLst/>
    <dgm:txFillClrLst/>
    <dgm:txEffectClrLst/>
  </dgm:styleLbl>
  <dgm:styleLbl name="vennNode1">
    <dgm:fillClrLst meth="cycle">
      <a:schemeClr val="accent5">
        <a:shade val="80000"/>
        <a:alpha val="50000"/>
      </a:schemeClr>
      <a:schemeClr val="accent5">
        <a:tint val="50000"/>
        <a:alpha val="50000"/>
      </a:schemeClr>
    </dgm:fillClrLst>
    <dgm:linClrLst meth="repeat">
      <a:schemeClr val="lt1"/>
    </dgm:linClrLst>
    <dgm:effectClrLst/>
    <dgm:txLinClrLst/>
    <dgm:txFillClrLst/>
    <dgm:txEffectClrLst/>
  </dgm:styleLbl>
  <dgm:styleLbl name="node2">
    <dgm:fillClrLst>
      <a:schemeClr val="accent5">
        <a:shade val="80000"/>
      </a:schemeClr>
    </dgm:fillClrLst>
    <dgm:linClrLst meth="repeat">
      <a:schemeClr val="lt1"/>
    </dgm:linClrLst>
    <dgm:effectClrLst/>
    <dgm:txLinClrLst/>
    <dgm:txFillClrLst/>
    <dgm:txEffectClrLst/>
  </dgm:styleLbl>
  <dgm:styleLbl name="node3">
    <dgm:fillClrLst>
      <a:schemeClr val="accent5">
        <a:tint val="99000"/>
      </a:schemeClr>
    </dgm:fillClrLst>
    <dgm:linClrLst meth="repeat">
      <a:schemeClr val="lt1"/>
    </dgm:linClrLst>
    <dgm:effectClrLst/>
    <dgm:txLinClrLst/>
    <dgm:txFillClrLst/>
    <dgm:txEffectClrLst/>
  </dgm:styleLbl>
  <dgm:styleLbl name="node4">
    <dgm:fillClrLst>
      <a:schemeClr val="accent5">
        <a:tint val="70000"/>
      </a:schemeClr>
    </dgm:fillClrLst>
    <dgm:linClrLst meth="repeat">
      <a:schemeClr val="lt1"/>
    </dgm:linClrLst>
    <dgm:effectClrLst/>
    <dgm:txLinClrLst/>
    <dgm:txFillClrLst/>
    <dgm:txEffectClrLst/>
  </dgm:styleLbl>
  <dgm:styleLbl name="f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5">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b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fgSibTrans2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dgm:txEffectClrLst/>
  </dgm:styleLbl>
  <dgm:styleLbl name="sibTrans1D1">
    <dgm:fillClrLst meth="cycle">
      <a:schemeClr val="accent5">
        <a:shade val="90000"/>
      </a:schemeClr>
      <a:schemeClr val="accent5">
        <a:tint val="50000"/>
      </a:schemeClr>
    </dgm:fillClrLst>
    <dgm:linClrLst meth="cycle">
      <a:schemeClr val="accent5">
        <a:shade val="90000"/>
      </a:schemeClr>
      <a:schemeClr val="accent5">
        <a:tint val="50000"/>
      </a:schemeClr>
    </dgm:linClrLst>
    <dgm:effectClrLst/>
    <dgm:txLinClrLst/>
    <dgm:txFillClrLst meth="repeat">
      <a:schemeClr val="tx1"/>
    </dgm:txFillClrLst>
    <dgm:txEffectClrLst/>
  </dgm:styleLbl>
  <dgm:styleLbl name="callout">
    <dgm:fillClrLst meth="repeat">
      <a:schemeClr val="accent5"/>
    </dgm:fillClrLst>
    <dgm:linClrLst meth="repeat">
      <a:schemeClr val="accent5"/>
    </dgm:linClrLst>
    <dgm:effectClrLst/>
    <dgm:txLinClrLst/>
    <dgm:txFillClrLst meth="repeat">
      <a:schemeClr val="tx1"/>
    </dgm:txFillClrLst>
    <dgm:txEffectClrLst/>
  </dgm:styleLbl>
  <dgm:styleLbl name="asst0">
    <dgm:fillClrLst meth="repeat">
      <a:schemeClr val="accent5">
        <a:shade val="80000"/>
      </a:schemeClr>
    </dgm:fillClrLst>
    <dgm:linClrLst meth="repeat">
      <a:schemeClr val="lt1"/>
    </dgm:linClrLst>
    <dgm:effectClrLst/>
    <dgm:txLinClrLst/>
    <dgm:txFillClrLst/>
    <dgm:txEffectClrLst/>
  </dgm:styleLbl>
  <dgm:styleLbl name="asst1">
    <dgm:fillClrLst meth="repeat">
      <a:schemeClr val="accent5">
        <a:shade val="80000"/>
      </a:schemeClr>
    </dgm:fillClrLst>
    <dgm:linClrLst meth="repeat">
      <a:schemeClr val="lt1"/>
    </dgm:linClrLst>
    <dgm:effectClrLst/>
    <dgm:txLinClrLst/>
    <dgm:txFillClrLst/>
    <dgm:txEffectClrLst/>
  </dgm:styleLbl>
  <dgm:styleLbl name="asst2">
    <dgm:fillClrLst>
      <a:schemeClr val="accent5">
        <a:tint val="90000"/>
      </a:schemeClr>
    </dgm:fillClrLst>
    <dgm:linClrLst meth="repeat">
      <a:schemeClr val="lt1"/>
    </dgm:linClrLst>
    <dgm:effectClrLst/>
    <dgm:txLinClrLst/>
    <dgm:txFillClrLst/>
    <dgm:txEffectClrLst/>
  </dgm:styleLbl>
  <dgm:styleLbl name="asst3">
    <dgm:fillClrLst>
      <a:schemeClr val="accent5">
        <a:tint val="70000"/>
      </a:schemeClr>
    </dgm:fillClrLst>
    <dgm:linClrLst meth="repeat">
      <a:schemeClr val="lt1"/>
    </dgm:linClrLst>
    <dgm:effectClrLst/>
    <dgm:txLinClrLst/>
    <dgm:txFillClrLst/>
    <dgm:txEffectClrLst/>
  </dgm:styleLbl>
  <dgm:styleLbl name="asst4">
    <dgm:fillClrLst>
      <a:schemeClr val="accent5">
        <a:tint val="50000"/>
      </a:schemeClr>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shade val="80000"/>
      </a:schemeClr>
    </dgm:linClrLst>
    <dgm:effectClrLst/>
    <dgm:txLinClrLst/>
    <dgm:txFillClrLst/>
    <dgm:txEffectClrLst/>
  </dgm:styleLbl>
  <dgm:styleLbl name="parChTrans2D2">
    <dgm:fillClrLst meth="repeat">
      <a:schemeClr val="accent5">
        <a:tint val="90000"/>
      </a:schemeClr>
    </dgm:fillClrLst>
    <dgm:linClrLst meth="repeat">
      <a:schemeClr val="accent5">
        <a:tint val="90000"/>
      </a:schemeClr>
    </dgm:linClrLst>
    <dgm:effectClrLst/>
    <dgm:txLinClrLst/>
    <dgm:txFillClrLst/>
    <dgm:txEffectClrLst/>
  </dgm:styleLbl>
  <dgm:styleLbl name="parChTrans2D3">
    <dgm:fillClrLst meth="repeat">
      <a:schemeClr val="accent5">
        <a:tint val="70000"/>
      </a:schemeClr>
    </dgm:fillClrLst>
    <dgm:linClrLst meth="repeat">
      <a:schemeClr val="accent5">
        <a:tint val="70000"/>
      </a:schemeClr>
    </dgm:linClrLst>
    <dgm:effectClrLst/>
    <dgm:txLinClrLst/>
    <dgm:txFillClrLst/>
    <dgm:txEffectClrLst/>
  </dgm:styleLbl>
  <dgm:styleLbl name="parChTrans2D4">
    <dgm:fillClrLst meth="repeat">
      <a:schemeClr val="accent5">
        <a:tint val="50000"/>
      </a:schemeClr>
    </dgm:fillClrLst>
    <dgm:linClrLst meth="repeat">
      <a:schemeClr val="accent5">
        <a:tint val="50000"/>
      </a:schemeClr>
    </dgm:linClrLst>
    <dgm:effectClrLst/>
    <dgm:txLinClrLst/>
    <dgm:txFillClrLst meth="repeat">
      <a:schemeClr val="dk1"/>
    </dgm:txFillClrLst>
    <dgm:txEffectClrLst/>
  </dgm:styleLbl>
  <dgm:styleLbl name="parChTrans1D1">
    <dgm:fillClrLst meth="repeat">
      <a:schemeClr val="accent5">
        <a:shade val="80000"/>
      </a:schemeClr>
    </dgm:fillClrLst>
    <dgm:linClrLst meth="repeat">
      <a:schemeClr val="accent5">
        <a:shade val="80000"/>
      </a:schemeClr>
    </dgm:linClrLst>
    <dgm:effectClrLst/>
    <dgm:txLinClrLst/>
    <dgm:txFillClrLst meth="repeat">
      <a:schemeClr val="tx1"/>
    </dgm:txFillClrLst>
    <dgm:txEffectClrLst/>
  </dgm:styleLbl>
  <dgm:styleLbl name="parChTrans1D2">
    <dgm:fillClrLst meth="repeat">
      <a:schemeClr val="accent5">
        <a:tint val="90000"/>
      </a:schemeClr>
    </dgm:fillClrLst>
    <dgm:linClrLst meth="repeat">
      <a:schemeClr val="accent5">
        <a:tint val="90000"/>
      </a:schemeClr>
    </dgm:linClrLst>
    <dgm:effectClrLst/>
    <dgm:txLinClrLst/>
    <dgm:txFillClrLst meth="repeat">
      <a:schemeClr val="tx1"/>
    </dgm:txFillClrLst>
    <dgm:txEffectClrLst/>
  </dgm:styleLbl>
  <dgm:styleLbl name="parChTrans1D3">
    <dgm:fillClrLst meth="repeat">
      <a:schemeClr val="accent5">
        <a:tint val="70000"/>
      </a:schemeClr>
    </dgm:fillClrLst>
    <dgm:linClrLst meth="repeat">
      <a:schemeClr val="accent5">
        <a:tint val="70000"/>
      </a:schemeClr>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5">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5">
        <a:shade val="50000"/>
      </a:schemeClr>
      <a:schemeClr val="accent5">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alignAccFollowNode1">
    <dgm:fillClrLst meth="repeat">
      <a:schemeClr val="accent5">
        <a:alpha val="90000"/>
        <a:tint val="55000"/>
      </a:schemeClr>
    </dgm:fillClrLst>
    <dgm:linClrLst meth="repeat">
      <a:schemeClr val="accent5">
        <a:alpha val="90000"/>
        <a:tint val="55000"/>
      </a:schemeClr>
    </dgm:linClrLst>
    <dgm:effectClrLst/>
    <dgm:txLinClrLst/>
    <dgm:txFillClrLst meth="repeat">
      <a:schemeClr val="dk1"/>
    </dgm:txFillClrLst>
    <dgm:txEffectClrLst/>
  </dgm:styleLbl>
  <dgm:styleLbl name="bgAccFollowNode1">
    <dgm:fillClrLst meth="repeat">
      <a:schemeClr val="accent5">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a:tint val="50000"/>
      </a:schemeClr>
    </dgm:linClrLst>
    <dgm:effectClrLst/>
    <dgm:txLinClrLst/>
    <dgm:txFillClrLst meth="repeat">
      <a:schemeClr val="dk1"/>
    </dgm:txFillClrLst>
    <dgm:txEffectClrLst/>
  </dgm:styleLbl>
  <dgm:styleLbl name="bgShp">
    <dgm:fillClrLst meth="repeat">
      <a:schemeClr val="accent5">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55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4CAF26-B569-4A1E-AE08-17FCA4D1B81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8044C28-00A0-4940-BE27-1964CAF08F29}">
      <dgm:prSet phldrT="[Text]" custT="1"/>
      <dgm:spPr/>
      <dgm:t>
        <a:bodyPr/>
        <a:lstStyle/>
        <a:p>
          <a:r>
            <a:rPr lang="en-US" sz="2400" dirty="0"/>
            <a:t>S1 -  Riot</a:t>
          </a:r>
        </a:p>
      </dgm:t>
    </dgm:pt>
    <dgm:pt modelId="{18B3618B-A24D-4344-A219-045739F379BE}" type="parTrans" cxnId="{ABF48AEF-90B5-49E2-81EC-936AD95C0D39}">
      <dgm:prSet/>
      <dgm:spPr/>
      <dgm:t>
        <a:bodyPr/>
        <a:lstStyle/>
        <a:p>
          <a:endParaRPr lang="en-US"/>
        </a:p>
      </dgm:t>
    </dgm:pt>
    <dgm:pt modelId="{23EDFD12-5B15-4D25-8847-63DC5FF364C1}" type="sibTrans" cxnId="{ABF48AEF-90B5-49E2-81EC-936AD95C0D39}">
      <dgm:prSet/>
      <dgm:spPr/>
      <dgm:t>
        <a:bodyPr/>
        <a:lstStyle/>
        <a:p>
          <a:endParaRPr lang="en-US"/>
        </a:p>
      </dgm:t>
    </dgm:pt>
    <dgm:pt modelId="{5829ACFB-DDA1-4BB2-B80C-EC456944AB4C}">
      <dgm:prSet phldrT="[Text]" custT="1"/>
      <dgm:spPr/>
      <dgm:t>
        <a:bodyPr/>
        <a:lstStyle/>
        <a:p>
          <a:r>
            <a:rPr lang="en-US" sz="2400" dirty="0"/>
            <a:t>S2  - Violent Disorder</a:t>
          </a:r>
        </a:p>
      </dgm:t>
    </dgm:pt>
    <dgm:pt modelId="{D0F9E47C-62ED-4688-A4D8-DDD1C55B052E}" type="parTrans" cxnId="{83641016-81E8-4647-8DEC-97EA6AD44489}">
      <dgm:prSet/>
      <dgm:spPr/>
      <dgm:t>
        <a:bodyPr/>
        <a:lstStyle/>
        <a:p>
          <a:endParaRPr lang="en-US"/>
        </a:p>
      </dgm:t>
    </dgm:pt>
    <dgm:pt modelId="{119A26B7-8F2C-4858-91FA-53C49E7CF3C9}" type="sibTrans" cxnId="{83641016-81E8-4647-8DEC-97EA6AD44489}">
      <dgm:prSet/>
      <dgm:spPr/>
      <dgm:t>
        <a:bodyPr/>
        <a:lstStyle/>
        <a:p>
          <a:endParaRPr lang="en-US"/>
        </a:p>
      </dgm:t>
    </dgm:pt>
    <dgm:pt modelId="{E35530B3-886E-4162-8065-C645AB8B9D44}">
      <dgm:prSet phldrT="[Text]" custT="1"/>
      <dgm:spPr/>
      <dgm:t>
        <a:bodyPr/>
        <a:lstStyle/>
        <a:p>
          <a:r>
            <a:rPr lang="en-US" sz="2400" dirty="0"/>
            <a:t>S3 - Affray</a:t>
          </a:r>
        </a:p>
      </dgm:t>
    </dgm:pt>
    <dgm:pt modelId="{8775A8D4-2C4C-48C4-AC41-6A917C01C9D6}" type="parTrans" cxnId="{4E0E4E45-DCA0-48CB-BECE-F4043F0E8D63}">
      <dgm:prSet/>
      <dgm:spPr/>
      <dgm:t>
        <a:bodyPr/>
        <a:lstStyle/>
        <a:p>
          <a:endParaRPr lang="en-US"/>
        </a:p>
      </dgm:t>
    </dgm:pt>
    <dgm:pt modelId="{B64F7FBF-E369-423D-A815-E7E35B50C5FF}" type="sibTrans" cxnId="{4E0E4E45-DCA0-48CB-BECE-F4043F0E8D63}">
      <dgm:prSet/>
      <dgm:spPr/>
      <dgm:t>
        <a:bodyPr/>
        <a:lstStyle/>
        <a:p>
          <a:endParaRPr lang="en-US"/>
        </a:p>
      </dgm:t>
    </dgm:pt>
    <dgm:pt modelId="{EE3BD19D-8BDD-4274-ADEA-D4144FBA3849}">
      <dgm:prSet phldrT="[Text]" custT="1"/>
      <dgm:spPr/>
      <dgm:t>
        <a:bodyPr/>
        <a:lstStyle/>
        <a:p>
          <a:r>
            <a:rPr lang="en-US" sz="2400" dirty="0"/>
            <a:t>S4 - Intentional fear of provocation of violence</a:t>
          </a:r>
        </a:p>
      </dgm:t>
    </dgm:pt>
    <dgm:pt modelId="{44EA75C5-830A-440A-9C33-043DBC56FBA4}" type="parTrans" cxnId="{D4DA6C32-1EFE-44BB-B253-95DF18AB8D01}">
      <dgm:prSet/>
      <dgm:spPr/>
      <dgm:t>
        <a:bodyPr/>
        <a:lstStyle/>
        <a:p>
          <a:endParaRPr lang="en-US"/>
        </a:p>
      </dgm:t>
    </dgm:pt>
    <dgm:pt modelId="{3ED10673-94ED-4638-83F3-555EE41DF360}" type="sibTrans" cxnId="{D4DA6C32-1EFE-44BB-B253-95DF18AB8D01}">
      <dgm:prSet/>
      <dgm:spPr/>
      <dgm:t>
        <a:bodyPr/>
        <a:lstStyle/>
        <a:p>
          <a:endParaRPr lang="en-US"/>
        </a:p>
      </dgm:t>
    </dgm:pt>
    <dgm:pt modelId="{EA9F7D07-532E-4D88-9F2C-0358FABBA622}">
      <dgm:prSet phldrT="[Text]" custT="1"/>
      <dgm:spPr/>
      <dgm:t>
        <a:bodyPr/>
        <a:lstStyle/>
        <a:p>
          <a:r>
            <a:rPr lang="en-US" sz="2400" dirty="0"/>
            <a:t>S4a -  Intentional Harassment, Alarm or Distress</a:t>
          </a:r>
        </a:p>
      </dgm:t>
    </dgm:pt>
    <dgm:pt modelId="{6CF1D290-9A05-4AE7-8E6A-B257A5A7FE5F}" type="parTrans" cxnId="{6EAA0645-8084-4C0E-96C2-55CD8649BBCC}">
      <dgm:prSet/>
      <dgm:spPr/>
      <dgm:t>
        <a:bodyPr/>
        <a:lstStyle/>
        <a:p>
          <a:endParaRPr lang="en-US"/>
        </a:p>
      </dgm:t>
    </dgm:pt>
    <dgm:pt modelId="{D9CAE1A7-4F0C-4DA8-881E-2EEBF065A42F}" type="sibTrans" cxnId="{6EAA0645-8084-4C0E-96C2-55CD8649BBCC}">
      <dgm:prSet/>
      <dgm:spPr/>
      <dgm:t>
        <a:bodyPr/>
        <a:lstStyle/>
        <a:p>
          <a:endParaRPr lang="en-US"/>
        </a:p>
      </dgm:t>
    </dgm:pt>
    <dgm:pt modelId="{B3E02B61-DDE1-40B2-9BA9-AD90605D956B}">
      <dgm:prSet phldrT="[Text]" custT="1"/>
      <dgm:spPr/>
      <dgm:t>
        <a:bodyPr/>
        <a:lstStyle/>
        <a:p>
          <a:r>
            <a:rPr lang="en-US" sz="2400" dirty="0"/>
            <a:t>S5 - Disorderly Conduct</a:t>
          </a:r>
        </a:p>
      </dgm:t>
    </dgm:pt>
    <dgm:pt modelId="{A20052CC-A2C2-4EA6-B546-B25D5044EEBC}" type="parTrans" cxnId="{6F473C9F-A930-4218-907A-D4A3A2A9275E}">
      <dgm:prSet/>
      <dgm:spPr/>
      <dgm:t>
        <a:bodyPr/>
        <a:lstStyle/>
        <a:p>
          <a:endParaRPr lang="en-US"/>
        </a:p>
      </dgm:t>
    </dgm:pt>
    <dgm:pt modelId="{FB2054DD-D6B4-480B-B555-7DDA14035F30}" type="sibTrans" cxnId="{6F473C9F-A930-4218-907A-D4A3A2A9275E}">
      <dgm:prSet/>
      <dgm:spPr/>
      <dgm:t>
        <a:bodyPr/>
        <a:lstStyle/>
        <a:p>
          <a:endParaRPr lang="en-US"/>
        </a:p>
      </dgm:t>
    </dgm:pt>
    <dgm:pt modelId="{0CAE3EED-F8F4-4E4A-BAF6-4D87AE26C0AB}">
      <dgm:prSet phldrT="[Text]" custT="1"/>
      <dgm:spPr/>
      <dgm:t>
        <a:bodyPr/>
        <a:lstStyle/>
        <a:p>
          <a:r>
            <a:rPr lang="en-US" sz="2400" dirty="0"/>
            <a:t>Common Law Offence - Breach of the Peace</a:t>
          </a:r>
        </a:p>
      </dgm:t>
    </dgm:pt>
    <dgm:pt modelId="{936930CC-B0FE-4929-808B-25C1B709F481}" type="parTrans" cxnId="{610EAE33-C148-4BE8-B079-077E919148FE}">
      <dgm:prSet/>
      <dgm:spPr/>
      <dgm:t>
        <a:bodyPr/>
        <a:lstStyle/>
        <a:p>
          <a:endParaRPr lang="en-US"/>
        </a:p>
      </dgm:t>
    </dgm:pt>
    <dgm:pt modelId="{5C9664F4-E395-42C4-9403-D7A9F1F87174}" type="sibTrans" cxnId="{610EAE33-C148-4BE8-B079-077E919148FE}">
      <dgm:prSet/>
      <dgm:spPr/>
      <dgm:t>
        <a:bodyPr/>
        <a:lstStyle/>
        <a:p>
          <a:endParaRPr lang="en-US"/>
        </a:p>
      </dgm:t>
    </dgm:pt>
    <dgm:pt modelId="{517A9917-4F3B-A949-8A31-0A395C074C93}" type="pres">
      <dgm:prSet presAssocID="{344CAF26-B569-4A1E-AE08-17FCA4D1B813}" presName="linear" presStyleCnt="0">
        <dgm:presLayoutVars>
          <dgm:animLvl val="lvl"/>
          <dgm:resizeHandles val="exact"/>
        </dgm:presLayoutVars>
      </dgm:prSet>
      <dgm:spPr/>
    </dgm:pt>
    <dgm:pt modelId="{E2181CCF-165D-894F-8783-9EB8030E9732}" type="pres">
      <dgm:prSet presAssocID="{F8044C28-00A0-4940-BE27-1964CAF08F29}" presName="parentText" presStyleLbl="node1" presStyleIdx="0" presStyleCnt="7">
        <dgm:presLayoutVars>
          <dgm:chMax val="0"/>
          <dgm:bulletEnabled val="1"/>
        </dgm:presLayoutVars>
      </dgm:prSet>
      <dgm:spPr/>
    </dgm:pt>
    <dgm:pt modelId="{419FB842-0067-2D4C-8C54-4099B5AD4B9C}" type="pres">
      <dgm:prSet presAssocID="{23EDFD12-5B15-4D25-8847-63DC5FF364C1}" presName="spacer" presStyleCnt="0"/>
      <dgm:spPr/>
    </dgm:pt>
    <dgm:pt modelId="{B1263408-42F6-A94D-A820-04522BAAFE6F}" type="pres">
      <dgm:prSet presAssocID="{5829ACFB-DDA1-4BB2-B80C-EC456944AB4C}" presName="parentText" presStyleLbl="node1" presStyleIdx="1" presStyleCnt="7">
        <dgm:presLayoutVars>
          <dgm:chMax val="0"/>
          <dgm:bulletEnabled val="1"/>
        </dgm:presLayoutVars>
      </dgm:prSet>
      <dgm:spPr/>
    </dgm:pt>
    <dgm:pt modelId="{8B780447-03C2-CD45-A1EE-4F2CAC524371}" type="pres">
      <dgm:prSet presAssocID="{119A26B7-8F2C-4858-91FA-53C49E7CF3C9}" presName="spacer" presStyleCnt="0"/>
      <dgm:spPr/>
    </dgm:pt>
    <dgm:pt modelId="{B3DA1BE5-030F-5046-A969-7CE60761A998}" type="pres">
      <dgm:prSet presAssocID="{E35530B3-886E-4162-8065-C645AB8B9D44}" presName="parentText" presStyleLbl="node1" presStyleIdx="2" presStyleCnt="7">
        <dgm:presLayoutVars>
          <dgm:chMax val="0"/>
          <dgm:bulletEnabled val="1"/>
        </dgm:presLayoutVars>
      </dgm:prSet>
      <dgm:spPr/>
    </dgm:pt>
    <dgm:pt modelId="{2B1A37E6-6973-1244-9842-7635DBA3ACBC}" type="pres">
      <dgm:prSet presAssocID="{B64F7FBF-E369-423D-A815-E7E35B50C5FF}" presName="spacer" presStyleCnt="0"/>
      <dgm:spPr/>
    </dgm:pt>
    <dgm:pt modelId="{469EA67F-C40C-2444-9664-2C0C5D1272E3}" type="pres">
      <dgm:prSet presAssocID="{EE3BD19D-8BDD-4274-ADEA-D4144FBA3849}" presName="parentText" presStyleLbl="node1" presStyleIdx="3" presStyleCnt="7">
        <dgm:presLayoutVars>
          <dgm:chMax val="0"/>
          <dgm:bulletEnabled val="1"/>
        </dgm:presLayoutVars>
      </dgm:prSet>
      <dgm:spPr/>
    </dgm:pt>
    <dgm:pt modelId="{94A1CDA9-0FD3-9D43-8A00-B8D10B7029D9}" type="pres">
      <dgm:prSet presAssocID="{3ED10673-94ED-4638-83F3-555EE41DF360}" presName="spacer" presStyleCnt="0"/>
      <dgm:spPr/>
    </dgm:pt>
    <dgm:pt modelId="{4CD1BD65-D643-EA48-AE22-EDCA39256A29}" type="pres">
      <dgm:prSet presAssocID="{EA9F7D07-532E-4D88-9F2C-0358FABBA622}" presName="parentText" presStyleLbl="node1" presStyleIdx="4" presStyleCnt="7">
        <dgm:presLayoutVars>
          <dgm:chMax val="0"/>
          <dgm:bulletEnabled val="1"/>
        </dgm:presLayoutVars>
      </dgm:prSet>
      <dgm:spPr/>
    </dgm:pt>
    <dgm:pt modelId="{A344235D-669F-0845-80F1-AD1813DD6567}" type="pres">
      <dgm:prSet presAssocID="{D9CAE1A7-4F0C-4DA8-881E-2EEBF065A42F}" presName="spacer" presStyleCnt="0"/>
      <dgm:spPr/>
    </dgm:pt>
    <dgm:pt modelId="{51E7E0E2-4672-6349-B3F2-3903684F5FA9}" type="pres">
      <dgm:prSet presAssocID="{B3E02B61-DDE1-40B2-9BA9-AD90605D956B}" presName="parentText" presStyleLbl="node1" presStyleIdx="5" presStyleCnt="7">
        <dgm:presLayoutVars>
          <dgm:chMax val="0"/>
          <dgm:bulletEnabled val="1"/>
        </dgm:presLayoutVars>
      </dgm:prSet>
      <dgm:spPr/>
    </dgm:pt>
    <dgm:pt modelId="{EEFBD5A8-2653-144C-96C5-1ECDCB7EDCF7}" type="pres">
      <dgm:prSet presAssocID="{FB2054DD-D6B4-480B-B555-7DDA14035F30}" presName="spacer" presStyleCnt="0"/>
      <dgm:spPr/>
    </dgm:pt>
    <dgm:pt modelId="{A342F7E3-5DC0-444A-BE31-44FB86C22A4B}" type="pres">
      <dgm:prSet presAssocID="{0CAE3EED-F8F4-4E4A-BAF6-4D87AE26C0AB}" presName="parentText" presStyleLbl="node1" presStyleIdx="6" presStyleCnt="7">
        <dgm:presLayoutVars>
          <dgm:chMax val="0"/>
          <dgm:bulletEnabled val="1"/>
        </dgm:presLayoutVars>
      </dgm:prSet>
      <dgm:spPr/>
    </dgm:pt>
  </dgm:ptLst>
  <dgm:cxnLst>
    <dgm:cxn modelId="{83641016-81E8-4647-8DEC-97EA6AD44489}" srcId="{344CAF26-B569-4A1E-AE08-17FCA4D1B813}" destId="{5829ACFB-DDA1-4BB2-B80C-EC456944AB4C}" srcOrd="1" destOrd="0" parTransId="{D0F9E47C-62ED-4688-A4D8-DDD1C55B052E}" sibTransId="{119A26B7-8F2C-4858-91FA-53C49E7CF3C9}"/>
    <dgm:cxn modelId="{38BB5826-0D74-5241-847B-ECB35289C3C0}" type="presOf" srcId="{E35530B3-886E-4162-8065-C645AB8B9D44}" destId="{B3DA1BE5-030F-5046-A969-7CE60761A998}" srcOrd="0" destOrd="0" presId="urn:microsoft.com/office/officeart/2005/8/layout/vList2"/>
    <dgm:cxn modelId="{D4DA6C32-1EFE-44BB-B253-95DF18AB8D01}" srcId="{344CAF26-B569-4A1E-AE08-17FCA4D1B813}" destId="{EE3BD19D-8BDD-4274-ADEA-D4144FBA3849}" srcOrd="3" destOrd="0" parTransId="{44EA75C5-830A-440A-9C33-043DBC56FBA4}" sibTransId="{3ED10673-94ED-4638-83F3-555EE41DF360}"/>
    <dgm:cxn modelId="{610EAE33-C148-4BE8-B079-077E919148FE}" srcId="{344CAF26-B569-4A1E-AE08-17FCA4D1B813}" destId="{0CAE3EED-F8F4-4E4A-BAF6-4D87AE26C0AB}" srcOrd="6" destOrd="0" parTransId="{936930CC-B0FE-4929-808B-25C1B709F481}" sibTransId="{5C9664F4-E395-42C4-9403-D7A9F1F87174}"/>
    <dgm:cxn modelId="{6EAA0645-8084-4C0E-96C2-55CD8649BBCC}" srcId="{344CAF26-B569-4A1E-AE08-17FCA4D1B813}" destId="{EA9F7D07-532E-4D88-9F2C-0358FABBA622}" srcOrd="4" destOrd="0" parTransId="{6CF1D290-9A05-4AE7-8E6A-B257A5A7FE5F}" sibTransId="{D9CAE1A7-4F0C-4DA8-881E-2EEBF065A42F}"/>
    <dgm:cxn modelId="{4E0E4E45-DCA0-48CB-BECE-F4043F0E8D63}" srcId="{344CAF26-B569-4A1E-AE08-17FCA4D1B813}" destId="{E35530B3-886E-4162-8065-C645AB8B9D44}" srcOrd="2" destOrd="0" parTransId="{8775A8D4-2C4C-48C4-AC41-6A917C01C9D6}" sibTransId="{B64F7FBF-E369-423D-A815-E7E35B50C5FF}"/>
    <dgm:cxn modelId="{504A474D-B586-C142-B71F-A14B78C95D98}" type="presOf" srcId="{EA9F7D07-532E-4D88-9F2C-0358FABBA622}" destId="{4CD1BD65-D643-EA48-AE22-EDCA39256A29}" srcOrd="0" destOrd="0" presId="urn:microsoft.com/office/officeart/2005/8/layout/vList2"/>
    <dgm:cxn modelId="{D9D93D8A-4B67-CA44-99F3-FB9AA23FF02A}" type="presOf" srcId="{0CAE3EED-F8F4-4E4A-BAF6-4D87AE26C0AB}" destId="{A342F7E3-5DC0-444A-BE31-44FB86C22A4B}" srcOrd="0" destOrd="0" presId="urn:microsoft.com/office/officeart/2005/8/layout/vList2"/>
    <dgm:cxn modelId="{4DA6C293-738B-714B-ABAE-24A3E9AE7DE2}" type="presOf" srcId="{5829ACFB-DDA1-4BB2-B80C-EC456944AB4C}" destId="{B1263408-42F6-A94D-A820-04522BAAFE6F}" srcOrd="0" destOrd="0" presId="urn:microsoft.com/office/officeart/2005/8/layout/vList2"/>
    <dgm:cxn modelId="{6F473C9F-A930-4218-907A-D4A3A2A9275E}" srcId="{344CAF26-B569-4A1E-AE08-17FCA4D1B813}" destId="{B3E02B61-DDE1-40B2-9BA9-AD90605D956B}" srcOrd="5" destOrd="0" parTransId="{A20052CC-A2C2-4EA6-B546-B25D5044EEBC}" sibTransId="{FB2054DD-D6B4-480B-B555-7DDA14035F30}"/>
    <dgm:cxn modelId="{E44E14B1-0AE4-4042-A259-7CE54983F4BF}" type="presOf" srcId="{B3E02B61-DDE1-40B2-9BA9-AD90605D956B}" destId="{51E7E0E2-4672-6349-B3F2-3903684F5FA9}" srcOrd="0" destOrd="0" presId="urn:microsoft.com/office/officeart/2005/8/layout/vList2"/>
    <dgm:cxn modelId="{02D935B5-ACE6-8243-980F-FA2DD96FB80D}" type="presOf" srcId="{F8044C28-00A0-4940-BE27-1964CAF08F29}" destId="{E2181CCF-165D-894F-8783-9EB8030E9732}" srcOrd="0" destOrd="0" presId="urn:microsoft.com/office/officeart/2005/8/layout/vList2"/>
    <dgm:cxn modelId="{4CDC42DE-18C8-774D-9E11-48008062608F}" type="presOf" srcId="{344CAF26-B569-4A1E-AE08-17FCA4D1B813}" destId="{517A9917-4F3B-A949-8A31-0A395C074C93}" srcOrd="0" destOrd="0" presId="urn:microsoft.com/office/officeart/2005/8/layout/vList2"/>
    <dgm:cxn modelId="{ABF48AEF-90B5-49E2-81EC-936AD95C0D39}" srcId="{344CAF26-B569-4A1E-AE08-17FCA4D1B813}" destId="{F8044C28-00A0-4940-BE27-1964CAF08F29}" srcOrd="0" destOrd="0" parTransId="{18B3618B-A24D-4344-A219-045739F379BE}" sibTransId="{23EDFD12-5B15-4D25-8847-63DC5FF364C1}"/>
    <dgm:cxn modelId="{99163AF3-3169-3647-AD3E-6ED29018571D}" type="presOf" srcId="{EE3BD19D-8BDD-4274-ADEA-D4144FBA3849}" destId="{469EA67F-C40C-2444-9664-2C0C5D1272E3}" srcOrd="0" destOrd="0" presId="urn:microsoft.com/office/officeart/2005/8/layout/vList2"/>
    <dgm:cxn modelId="{BDFAEAA6-C96D-E742-BE77-14E07E1A444A}" type="presParOf" srcId="{517A9917-4F3B-A949-8A31-0A395C074C93}" destId="{E2181CCF-165D-894F-8783-9EB8030E9732}" srcOrd="0" destOrd="0" presId="urn:microsoft.com/office/officeart/2005/8/layout/vList2"/>
    <dgm:cxn modelId="{62A368F5-6260-704F-B8B8-E025D777AE88}" type="presParOf" srcId="{517A9917-4F3B-A949-8A31-0A395C074C93}" destId="{419FB842-0067-2D4C-8C54-4099B5AD4B9C}" srcOrd="1" destOrd="0" presId="urn:microsoft.com/office/officeart/2005/8/layout/vList2"/>
    <dgm:cxn modelId="{F4084276-5992-9946-BA3A-4A0B0AA6B29C}" type="presParOf" srcId="{517A9917-4F3B-A949-8A31-0A395C074C93}" destId="{B1263408-42F6-A94D-A820-04522BAAFE6F}" srcOrd="2" destOrd="0" presId="urn:microsoft.com/office/officeart/2005/8/layout/vList2"/>
    <dgm:cxn modelId="{9A48F229-845D-1541-B764-5244635823EC}" type="presParOf" srcId="{517A9917-4F3B-A949-8A31-0A395C074C93}" destId="{8B780447-03C2-CD45-A1EE-4F2CAC524371}" srcOrd="3" destOrd="0" presId="urn:microsoft.com/office/officeart/2005/8/layout/vList2"/>
    <dgm:cxn modelId="{B82F18EC-82CE-844F-8451-B3B849CE2920}" type="presParOf" srcId="{517A9917-4F3B-A949-8A31-0A395C074C93}" destId="{B3DA1BE5-030F-5046-A969-7CE60761A998}" srcOrd="4" destOrd="0" presId="urn:microsoft.com/office/officeart/2005/8/layout/vList2"/>
    <dgm:cxn modelId="{676C1CA5-ED19-6448-8C16-98E85BC4E5F1}" type="presParOf" srcId="{517A9917-4F3B-A949-8A31-0A395C074C93}" destId="{2B1A37E6-6973-1244-9842-7635DBA3ACBC}" srcOrd="5" destOrd="0" presId="urn:microsoft.com/office/officeart/2005/8/layout/vList2"/>
    <dgm:cxn modelId="{85399609-F7FE-124C-ACE5-BC827DD83BE3}" type="presParOf" srcId="{517A9917-4F3B-A949-8A31-0A395C074C93}" destId="{469EA67F-C40C-2444-9664-2C0C5D1272E3}" srcOrd="6" destOrd="0" presId="urn:microsoft.com/office/officeart/2005/8/layout/vList2"/>
    <dgm:cxn modelId="{5290B551-E8B3-1E45-9E14-FE8B8FAE48D4}" type="presParOf" srcId="{517A9917-4F3B-A949-8A31-0A395C074C93}" destId="{94A1CDA9-0FD3-9D43-8A00-B8D10B7029D9}" srcOrd="7" destOrd="0" presId="urn:microsoft.com/office/officeart/2005/8/layout/vList2"/>
    <dgm:cxn modelId="{677AACEF-08C8-6844-A439-31D694B4A530}" type="presParOf" srcId="{517A9917-4F3B-A949-8A31-0A395C074C93}" destId="{4CD1BD65-D643-EA48-AE22-EDCA39256A29}" srcOrd="8" destOrd="0" presId="urn:microsoft.com/office/officeart/2005/8/layout/vList2"/>
    <dgm:cxn modelId="{282B917B-4B72-5F47-A7F5-AE8D474903E4}" type="presParOf" srcId="{517A9917-4F3B-A949-8A31-0A395C074C93}" destId="{A344235D-669F-0845-80F1-AD1813DD6567}" srcOrd="9" destOrd="0" presId="urn:microsoft.com/office/officeart/2005/8/layout/vList2"/>
    <dgm:cxn modelId="{B660A0BF-90EA-7B49-B0E2-FFB7C0A8FA60}" type="presParOf" srcId="{517A9917-4F3B-A949-8A31-0A395C074C93}" destId="{51E7E0E2-4672-6349-B3F2-3903684F5FA9}" srcOrd="10" destOrd="0" presId="urn:microsoft.com/office/officeart/2005/8/layout/vList2"/>
    <dgm:cxn modelId="{441CFB83-01E3-1D47-AD67-32EE48E5218F}" type="presParOf" srcId="{517A9917-4F3B-A949-8A31-0A395C074C93}" destId="{EEFBD5A8-2653-144C-96C5-1ECDCB7EDCF7}" srcOrd="11" destOrd="0" presId="urn:microsoft.com/office/officeart/2005/8/layout/vList2"/>
    <dgm:cxn modelId="{E621ED07-FAB3-9E4D-9FD7-336CD43D51AE}" type="presParOf" srcId="{517A9917-4F3B-A949-8A31-0A395C074C93}" destId="{A342F7E3-5DC0-444A-BE31-44FB86C22A4B}"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DE6887-ECA2-40CC-81CC-812FFD4FF32F}" type="doc">
      <dgm:prSet loTypeId="urn:microsoft.com/office/officeart/2005/8/layout/process4" loCatId="process" qsTypeId="urn:microsoft.com/office/officeart/2005/8/quickstyle/simple3" qsCatId="simple" csTypeId="urn:microsoft.com/office/officeart/2005/8/colors/accent0_2" csCatId="mainScheme" phldr="1"/>
      <dgm:spPr/>
      <dgm:t>
        <a:bodyPr/>
        <a:lstStyle/>
        <a:p>
          <a:endParaRPr lang="en-US"/>
        </a:p>
      </dgm:t>
    </dgm:pt>
    <dgm:pt modelId="{DC39A0D3-BC99-4F71-9B23-D967060B1991}">
      <dgm:prSet/>
      <dgm:spPr/>
      <dgm:t>
        <a:bodyPr/>
        <a:lstStyle/>
        <a:p>
          <a:r>
            <a:rPr lang="en-US" dirty="0"/>
            <a:t>Deals with a wide range of behaviours and offences in descending order of seriousness.</a:t>
          </a:r>
          <a:br>
            <a:rPr lang="en-US" dirty="0"/>
          </a:br>
          <a:br>
            <a:rPr lang="en-US" dirty="0"/>
          </a:br>
          <a:r>
            <a:rPr lang="en-US" b="0" dirty="0"/>
            <a:t>A</a:t>
          </a:r>
          <a:r>
            <a:rPr lang="en-US" b="0" baseline="0" dirty="0"/>
            <a:t> </a:t>
          </a:r>
          <a:r>
            <a:rPr lang="en-US" b="1" dirty="0"/>
            <a:t>public-order crime</a:t>
          </a:r>
          <a:r>
            <a:rPr lang="en-US" dirty="0"/>
            <a:t> is a crime which involves acts that interfere with the operations of society and the ability of people to function efficiently…</a:t>
          </a:r>
        </a:p>
      </dgm:t>
    </dgm:pt>
    <dgm:pt modelId="{E9E0A0D6-887C-47FC-8377-2C9A3620DC75}" type="parTrans" cxnId="{30771248-C67B-4E4A-BB6C-7665401D1BE7}">
      <dgm:prSet/>
      <dgm:spPr/>
      <dgm:t>
        <a:bodyPr/>
        <a:lstStyle/>
        <a:p>
          <a:endParaRPr lang="en-US"/>
        </a:p>
      </dgm:t>
    </dgm:pt>
    <dgm:pt modelId="{D8F70D5E-CF24-4AA0-A73B-0CF2533C7DF5}" type="sibTrans" cxnId="{30771248-C67B-4E4A-BB6C-7665401D1BE7}">
      <dgm:prSet/>
      <dgm:spPr/>
      <dgm:t>
        <a:bodyPr/>
        <a:lstStyle/>
        <a:p>
          <a:endParaRPr lang="en-US"/>
        </a:p>
      </dgm:t>
    </dgm:pt>
    <dgm:pt modelId="{FA64D4BC-A6D6-4243-A82A-013090741F82}">
      <dgm:prSet/>
      <dgm:spPr/>
      <dgm:t>
        <a:bodyPr/>
        <a:lstStyle/>
        <a:p>
          <a:r>
            <a:rPr lang="en-US"/>
            <a:t>It is behaviour that has been labelled criminal because it is contrary to shared social values, and customs</a:t>
          </a:r>
          <a:r>
            <a:rPr lang="en-US" baseline="0"/>
            <a:t> of people.</a:t>
          </a:r>
          <a:endParaRPr lang="en-US"/>
        </a:p>
      </dgm:t>
    </dgm:pt>
    <dgm:pt modelId="{AB6FB946-A7F3-4ED8-8A85-D6AD696DEB5A}" type="parTrans" cxnId="{1822CADE-9490-4B40-B20E-CC0DF62FA8CD}">
      <dgm:prSet/>
      <dgm:spPr/>
      <dgm:t>
        <a:bodyPr/>
        <a:lstStyle/>
        <a:p>
          <a:endParaRPr lang="en-US"/>
        </a:p>
      </dgm:t>
    </dgm:pt>
    <dgm:pt modelId="{D7A30102-F8BA-40F4-B4F8-02D57CC80BC8}" type="sibTrans" cxnId="{1822CADE-9490-4B40-B20E-CC0DF62FA8CD}">
      <dgm:prSet/>
      <dgm:spPr/>
      <dgm:t>
        <a:bodyPr/>
        <a:lstStyle/>
        <a:p>
          <a:endParaRPr lang="en-US"/>
        </a:p>
      </dgm:t>
    </dgm:pt>
    <dgm:pt modelId="{EC13D760-A1B7-264D-A393-5525B1612923}" type="pres">
      <dgm:prSet presAssocID="{C9DE6887-ECA2-40CC-81CC-812FFD4FF32F}" presName="Name0" presStyleCnt="0">
        <dgm:presLayoutVars>
          <dgm:dir/>
          <dgm:animLvl val="lvl"/>
          <dgm:resizeHandles val="exact"/>
        </dgm:presLayoutVars>
      </dgm:prSet>
      <dgm:spPr/>
    </dgm:pt>
    <dgm:pt modelId="{5E1A7D79-7410-1B42-8CA6-793AA449B96E}" type="pres">
      <dgm:prSet presAssocID="{FA64D4BC-A6D6-4243-A82A-013090741F82}" presName="boxAndChildren" presStyleCnt="0"/>
      <dgm:spPr/>
    </dgm:pt>
    <dgm:pt modelId="{F1C8875E-7978-A54A-86DB-7AC8C1A3AD81}" type="pres">
      <dgm:prSet presAssocID="{FA64D4BC-A6D6-4243-A82A-013090741F82}" presName="parentTextBox" presStyleLbl="node1" presStyleIdx="0" presStyleCnt="2"/>
      <dgm:spPr/>
    </dgm:pt>
    <dgm:pt modelId="{C92FB5B3-C6CD-DE4B-B53E-ED67A61E2D58}" type="pres">
      <dgm:prSet presAssocID="{D8F70D5E-CF24-4AA0-A73B-0CF2533C7DF5}" presName="sp" presStyleCnt="0"/>
      <dgm:spPr/>
    </dgm:pt>
    <dgm:pt modelId="{2CC21E20-8DB5-9143-BA2E-B7B8DC52878C}" type="pres">
      <dgm:prSet presAssocID="{DC39A0D3-BC99-4F71-9B23-D967060B1991}" presName="arrowAndChildren" presStyleCnt="0"/>
      <dgm:spPr/>
    </dgm:pt>
    <dgm:pt modelId="{67EFD246-3BB5-9E42-9B70-045ACBB51842}" type="pres">
      <dgm:prSet presAssocID="{DC39A0D3-BC99-4F71-9B23-D967060B1991}" presName="parentTextArrow" presStyleLbl="node1" presStyleIdx="1" presStyleCnt="2"/>
      <dgm:spPr/>
    </dgm:pt>
  </dgm:ptLst>
  <dgm:cxnLst>
    <dgm:cxn modelId="{30771248-C67B-4E4A-BB6C-7665401D1BE7}" srcId="{C9DE6887-ECA2-40CC-81CC-812FFD4FF32F}" destId="{DC39A0D3-BC99-4F71-9B23-D967060B1991}" srcOrd="0" destOrd="0" parTransId="{E9E0A0D6-887C-47FC-8377-2C9A3620DC75}" sibTransId="{D8F70D5E-CF24-4AA0-A73B-0CF2533C7DF5}"/>
    <dgm:cxn modelId="{A8E95658-DCCB-E04D-B11E-C961D7B4F39E}" type="presOf" srcId="{DC39A0D3-BC99-4F71-9B23-D967060B1991}" destId="{67EFD246-3BB5-9E42-9B70-045ACBB51842}" srcOrd="0" destOrd="0" presId="urn:microsoft.com/office/officeart/2005/8/layout/process4"/>
    <dgm:cxn modelId="{335F2889-5BA9-7846-ABEA-6F2819F7CDBC}" type="presOf" srcId="{FA64D4BC-A6D6-4243-A82A-013090741F82}" destId="{F1C8875E-7978-A54A-86DB-7AC8C1A3AD81}" srcOrd="0" destOrd="0" presId="urn:microsoft.com/office/officeart/2005/8/layout/process4"/>
    <dgm:cxn modelId="{8B7390DB-54CE-3342-A828-C2DBC29C4905}" type="presOf" srcId="{C9DE6887-ECA2-40CC-81CC-812FFD4FF32F}" destId="{EC13D760-A1B7-264D-A393-5525B1612923}" srcOrd="0" destOrd="0" presId="urn:microsoft.com/office/officeart/2005/8/layout/process4"/>
    <dgm:cxn modelId="{1822CADE-9490-4B40-B20E-CC0DF62FA8CD}" srcId="{C9DE6887-ECA2-40CC-81CC-812FFD4FF32F}" destId="{FA64D4BC-A6D6-4243-A82A-013090741F82}" srcOrd="1" destOrd="0" parTransId="{AB6FB946-A7F3-4ED8-8A85-D6AD696DEB5A}" sibTransId="{D7A30102-F8BA-40F4-B4F8-02D57CC80BC8}"/>
    <dgm:cxn modelId="{EFF15BFF-308C-5742-AC79-C79CB8DCB7F5}" type="presParOf" srcId="{EC13D760-A1B7-264D-A393-5525B1612923}" destId="{5E1A7D79-7410-1B42-8CA6-793AA449B96E}" srcOrd="0" destOrd="0" presId="urn:microsoft.com/office/officeart/2005/8/layout/process4"/>
    <dgm:cxn modelId="{E6D7EE69-2098-2444-8085-FB7673350177}" type="presParOf" srcId="{5E1A7D79-7410-1B42-8CA6-793AA449B96E}" destId="{F1C8875E-7978-A54A-86DB-7AC8C1A3AD81}" srcOrd="0" destOrd="0" presId="urn:microsoft.com/office/officeart/2005/8/layout/process4"/>
    <dgm:cxn modelId="{87C856A3-7659-6447-91E3-225549737CBE}" type="presParOf" srcId="{EC13D760-A1B7-264D-A393-5525B1612923}" destId="{C92FB5B3-C6CD-DE4B-B53E-ED67A61E2D58}" srcOrd="1" destOrd="0" presId="urn:microsoft.com/office/officeart/2005/8/layout/process4"/>
    <dgm:cxn modelId="{F3293FBD-AACC-A84D-A0E5-65F283D47337}" type="presParOf" srcId="{EC13D760-A1B7-264D-A393-5525B1612923}" destId="{2CC21E20-8DB5-9143-BA2E-B7B8DC52878C}" srcOrd="2" destOrd="0" presId="urn:microsoft.com/office/officeart/2005/8/layout/process4"/>
    <dgm:cxn modelId="{232CCCC8-87AB-9D46-8147-7957AEB4DD35}" type="presParOf" srcId="{2CC21E20-8DB5-9143-BA2E-B7B8DC52878C}" destId="{67EFD246-3BB5-9E42-9B70-045ACBB51842}"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F9CADC-46FA-4B83-9313-70C1E0229F80}" type="doc">
      <dgm:prSet loTypeId="urn:microsoft.com/office/officeart/2005/8/layout/process2" loCatId="process" qsTypeId="urn:microsoft.com/office/officeart/2005/8/quickstyle/simple1" qsCatId="simple" csTypeId="urn:microsoft.com/office/officeart/2005/8/colors/colorful2" csCatId="colorful" phldr="1"/>
      <dgm:spPr/>
    </dgm:pt>
    <dgm:pt modelId="{42E62802-3D77-4BAE-9C32-68FC03DC0F26}">
      <dgm:prSet phldrT="[Text]" custT="1"/>
      <dgm:spPr/>
      <dgm:t>
        <a:bodyPr/>
        <a:lstStyle/>
        <a:p>
          <a:r>
            <a:rPr lang="en-US" sz="2400" dirty="0"/>
            <a:t>‘A breach of the peace is committed whenever harm is done, or is likely to be done to a person, or</a:t>
          </a:r>
        </a:p>
      </dgm:t>
    </dgm:pt>
    <dgm:pt modelId="{06B6E1DF-37DF-41E3-962C-058FC94AECCB}" type="parTrans" cxnId="{FBB13263-42B6-4F28-B959-8AC7D07CA0FC}">
      <dgm:prSet/>
      <dgm:spPr/>
      <dgm:t>
        <a:bodyPr/>
        <a:lstStyle/>
        <a:p>
          <a:endParaRPr lang="en-US"/>
        </a:p>
      </dgm:t>
    </dgm:pt>
    <dgm:pt modelId="{2FE9B976-37D9-4B05-B4B9-D1A815689CCA}" type="sibTrans" cxnId="{FBB13263-42B6-4F28-B959-8AC7D07CA0FC}">
      <dgm:prSet/>
      <dgm:spPr/>
      <dgm:t>
        <a:bodyPr/>
        <a:lstStyle/>
        <a:p>
          <a:endParaRPr lang="en-US"/>
        </a:p>
      </dgm:t>
    </dgm:pt>
    <dgm:pt modelId="{02C48FCE-6A51-4DE9-97F8-4BA7E28F4213}">
      <dgm:prSet phldrT="[Text]" custT="1"/>
      <dgm:spPr/>
      <dgm:t>
        <a:bodyPr/>
        <a:lstStyle/>
        <a:p>
          <a:r>
            <a:rPr lang="en-US" sz="2400"/>
            <a:t>in his presence to his property, or</a:t>
          </a:r>
          <a:endParaRPr lang="en-US" sz="2400" dirty="0"/>
        </a:p>
      </dgm:t>
    </dgm:pt>
    <dgm:pt modelId="{C4AA47F8-C719-459D-8637-1F7464F599A0}" type="parTrans" cxnId="{22C70356-34B3-41DC-8BD8-01A689F7D404}">
      <dgm:prSet/>
      <dgm:spPr/>
      <dgm:t>
        <a:bodyPr/>
        <a:lstStyle/>
        <a:p>
          <a:endParaRPr lang="en-US"/>
        </a:p>
      </dgm:t>
    </dgm:pt>
    <dgm:pt modelId="{6DC7616E-4870-46DB-B62F-F0FCBE47560C}" type="sibTrans" cxnId="{22C70356-34B3-41DC-8BD8-01A689F7D404}">
      <dgm:prSet/>
      <dgm:spPr/>
      <dgm:t>
        <a:bodyPr/>
        <a:lstStyle/>
        <a:p>
          <a:endParaRPr lang="en-US"/>
        </a:p>
      </dgm:t>
    </dgm:pt>
    <dgm:pt modelId="{B8853CAE-89B1-4969-8845-AEADAF9AA455}">
      <dgm:prSet phldrT="[Text]" custT="1"/>
      <dgm:spPr/>
      <dgm:t>
        <a:bodyPr/>
        <a:lstStyle/>
        <a:p>
          <a:r>
            <a:rPr lang="en-US" sz="2400" dirty="0"/>
            <a:t>whenever a person is in fear of being harmed through an assault, affray, riot or other disturbance’</a:t>
          </a:r>
        </a:p>
      </dgm:t>
    </dgm:pt>
    <dgm:pt modelId="{2DECDF8A-31D6-4630-8193-19FD49233945}" type="parTrans" cxnId="{684D9D66-F26F-4BBA-BF02-E3F255A08A40}">
      <dgm:prSet/>
      <dgm:spPr/>
      <dgm:t>
        <a:bodyPr/>
        <a:lstStyle/>
        <a:p>
          <a:endParaRPr lang="en-US"/>
        </a:p>
      </dgm:t>
    </dgm:pt>
    <dgm:pt modelId="{ABED2FCB-36E3-440D-87F6-2FB2EDD4E81A}" type="sibTrans" cxnId="{684D9D66-F26F-4BBA-BF02-E3F255A08A40}">
      <dgm:prSet/>
      <dgm:spPr/>
      <dgm:t>
        <a:bodyPr/>
        <a:lstStyle/>
        <a:p>
          <a:endParaRPr lang="en-US"/>
        </a:p>
      </dgm:t>
    </dgm:pt>
    <dgm:pt modelId="{586C08BA-9F9A-40CC-809D-E53F62155AEF}" type="pres">
      <dgm:prSet presAssocID="{22F9CADC-46FA-4B83-9313-70C1E0229F80}" presName="linearFlow" presStyleCnt="0">
        <dgm:presLayoutVars>
          <dgm:resizeHandles val="exact"/>
        </dgm:presLayoutVars>
      </dgm:prSet>
      <dgm:spPr/>
    </dgm:pt>
    <dgm:pt modelId="{130D3117-2021-41D4-8241-3B15BC97360E}" type="pres">
      <dgm:prSet presAssocID="{42E62802-3D77-4BAE-9C32-68FC03DC0F26}" presName="node" presStyleLbl="node1" presStyleIdx="0" presStyleCnt="3" custScaleX="155789">
        <dgm:presLayoutVars>
          <dgm:bulletEnabled val="1"/>
        </dgm:presLayoutVars>
      </dgm:prSet>
      <dgm:spPr/>
    </dgm:pt>
    <dgm:pt modelId="{E35A7F07-536F-473A-A6CB-BD693651093F}" type="pres">
      <dgm:prSet presAssocID="{2FE9B976-37D9-4B05-B4B9-D1A815689CCA}" presName="sibTrans" presStyleLbl="sibTrans2D1" presStyleIdx="0" presStyleCnt="2" custLinFactNeighborY="0"/>
      <dgm:spPr/>
    </dgm:pt>
    <dgm:pt modelId="{45B86C38-5A81-4DBD-AD0E-B17F2508C612}" type="pres">
      <dgm:prSet presAssocID="{2FE9B976-37D9-4B05-B4B9-D1A815689CCA}" presName="connectorText" presStyleLbl="sibTrans2D1" presStyleIdx="0" presStyleCnt="2"/>
      <dgm:spPr/>
    </dgm:pt>
    <dgm:pt modelId="{415150E1-49AD-4D41-8405-7E1F0450F3C3}" type="pres">
      <dgm:prSet presAssocID="{02C48FCE-6A51-4DE9-97F8-4BA7E28F4213}" presName="node" presStyleLbl="node1" presStyleIdx="1" presStyleCnt="3" custScaleX="148372" custScaleY="52193">
        <dgm:presLayoutVars>
          <dgm:bulletEnabled val="1"/>
        </dgm:presLayoutVars>
      </dgm:prSet>
      <dgm:spPr/>
    </dgm:pt>
    <dgm:pt modelId="{0DEBC999-3BB1-4D90-B9BD-9137D8B2FEDA}" type="pres">
      <dgm:prSet presAssocID="{6DC7616E-4870-46DB-B62F-F0FCBE47560C}" presName="sibTrans" presStyleLbl="sibTrans2D1" presStyleIdx="1" presStyleCnt="2"/>
      <dgm:spPr/>
    </dgm:pt>
    <dgm:pt modelId="{345813C6-1AB9-401B-BBC1-B1E9B6D6105B}" type="pres">
      <dgm:prSet presAssocID="{6DC7616E-4870-46DB-B62F-F0FCBE47560C}" presName="connectorText" presStyleLbl="sibTrans2D1" presStyleIdx="1" presStyleCnt="2"/>
      <dgm:spPr/>
    </dgm:pt>
    <dgm:pt modelId="{27426753-38D0-4FC0-BC6C-7B6D44BD75D0}" type="pres">
      <dgm:prSet presAssocID="{B8853CAE-89B1-4969-8845-AEADAF9AA455}" presName="node" presStyleLbl="node1" presStyleIdx="2" presStyleCnt="3" custScaleX="152999" custScaleY="84756">
        <dgm:presLayoutVars>
          <dgm:bulletEnabled val="1"/>
        </dgm:presLayoutVars>
      </dgm:prSet>
      <dgm:spPr/>
    </dgm:pt>
  </dgm:ptLst>
  <dgm:cxnLst>
    <dgm:cxn modelId="{FAE5EE05-4DA4-432E-8361-5C3FD709014F}" type="presOf" srcId="{2FE9B976-37D9-4B05-B4B9-D1A815689CCA}" destId="{E35A7F07-536F-473A-A6CB-BD693651093F}" srcOrd="0" destOrd="0" presId="urn:microsoft.com/office/officeart/2005/8/layout/process2"/>
    <dgm:cxn modelId="{79B97108-EB0A-4932-AF91-0CF3F20766B0}" type="presOf" srcId="{02C48FCE-6A51-4DE9-97F8-4BA7E28F4213}" destId="{415150E1-49AD-4D41-8405-7E1F0450F3C3}" srcOrd="0" destOrd="0" presId="urn:microsoft.com/office/officeart/2005/8/layout/process2"/>
    <dgm:cxn modelId="{22C70356-34B3-41DC-8BD8-01A689F7D404}" srcId="{22F9CADC-46FA-4B83-9313-70C1E0229F80}" destId="{02C48FCE-6A51-4DE9-97F8-4BA7E28F4213}" srcOrd="1" destOrd="0" parTransId="{C4AA47F8-C719-459D-8637-1F7464F599A0}" sibTransId="{6DC7616E-4870-46DB-B62F-F0FCBE47560C}"/>
    <dgm:cxn modelId="{6A827157-5770-45E8-A1C8-36B72FB837AE}" type="presOf" srcId="{22F9CADC-46FA-4B83-9313-70C1E0229F80}" destId="{586C08BA-9F9A-40CC-809D-E53F62155AEF}" srcOrd="0" destOrd="0" presId="urn:microsoft.com/office/officeart/2005/8/layout/process2"/>
    <dgm:cxn modelId="{FBB13263-42B6-4F28-B959-8AC7D07CA0FC}" srcId="{22F9CADC-46FA-4B83-9313-70C1E0229F80}" destId="{42E62802-3D77-4BAE-9C32-68FC03DC0F26}" srcOrd="0" destOrd="0" parTransId="{06B6E1DF-37DF-41E3-962C-058FC94AECCB}" sibTransId="{2FE9B976-37D9-4B05-B4B9-D1A815689CCA}"/>
    <dgm:cxn modelId="{684D9D66-F26F-4BBA-BF02-E3F255A08A40}" srcId="{22F9CADC-46FA-4B83-9313-70C1E0229F80}" destId="{B8853CAE-89B1-4969-8845-AEADAF9AA455}" srcOrd="2" destOrd="0" parTransId="{2DECDF8A-31D6-4630-8193-19FD49233945}" sibTransId="{ABED2FCB-36E3-440D-87F6-2FB2EDD4E81A}"/>
    <dgm:cxn modelId="{AFA73CA8-6B8A-4F67-BE4D-3D1B670FE577}" type="presOf" srcId="{6DC7616E-4870-46DB-B62F-F0FCBE47560C}" destId="{0DEBC999-3BB1-4D90-B9BD-9137D8B2FEDA}" srcOrd="0" destOrd="0" presId="urn:microsoft.com/office/officeart/2005/8/layout/process2"/>
    <dgm:cxn modelId="{1D3A90B2-4445-4806-9FAA-D97E2863CA42}" type="presOf" srcId="{B8853CAE-89B1-4969-8845-AEADAF9AA455}" destId="{27426753-38D0-4FC0-BC6C-7B6D44BD75D0}" srcOrd="0" destOrd="0" presId="urn:microsoft.com/office/officeart/2005/8/layout/process2"/>
    <dgm:cxn modelId="{57592CDC-5CA8-4CBA-AC89-4C22190C2F69}" type="presOf" srcId="{6DC7616E-4870-46DB-B62F-F0FCBE47560C}" destId="{345813C6-1AB9-401B-BBC1-B1E9B6D6105B}" srcOrd="1" destOrd="0" presId="urn:microsoft.com/office/officeart/2005/8/layout/process2"/>
    <dgm:cxn modelId="{53512FF4-68B8-4F29-9826-30458D8CCB18}" type="presOf" srcId="{42E62802-3D77-4BAE-9C32-68FC03DC0F26}" destId="{130D3117-2021-41D4-8241-3B15BC97360E}" srcOrd="0" destOrd="0" presId="urn:microsoft.com/office/officeart/2005/8/layout/process2"/>
    <dgm:cxn modelId="{366939FD-1903-40B6-9946-D4740B5087A6}" type="presOf" srcId="{2FE9B976-37D9-4B05-B4B9-D1A815689CCA}" destId="{45B86C38-5A81-4DBD-AD0E-B17F2508C612}" srcOrd="1" destOrd="0" presId="urn:microsoft.com/office/officeart/2005/8/layout/process2"/>
    <dgm:cxn modelId="{CF44E41B-62F5-48A6-AE27-B4D7440687FC}" type="presParOf" srcId="{586C08BA-9F9A-40CC-809D-E53F62155AEF}" destId="{130D3117-2021-41D4-8241-3B15BC97360E}" srcOrd="0" destOrd="0" presId="urn:microsoft.com/office/officeart/2005/8/layout/process2"/>
    <dgm:cxn modelId="{F188A96A-3FB6-4605-8E6B-282834C7D4A7}" type="presParOf" srcId="{586C08BA-9F9A-40CC-809D-E53F62155AEF}" destId="{E35A7F07-536F-473A-A6CB-BD693651093F}" srcOrd="1" destOrd="0" presId="urn:microsoft.com/office/officeart/2005/8/layout/process2"/>
    <dgm:cxn modelId="{770940B9-BAD4-47EB-83EC-2C4AE505ABA9}" type="presParOf" srcId="{E35A7F07-536F-473A-A6CB-BD693651093F}" destId="{45B86C38-5A81-4DBD-AD0E-B17F2508C612}" srcOrd="0" destOrd="0" presId="urn:microsoft.com/office/officeart/2005/8/layout/process2"/>
    <dgm:cxn modelId="{80137157-AD50-49D4-B294-FFB91308C121}" type="presParOf" srcId="{586C08BA-9F9A-40CC-809D-E53F62155AEF}" destId="{415150E1-49AD-4D41-8405-7E1F0450F3C3}" srcOrd="2" destOrd="0" presId="urn:microsoft.com/office/officeart/2005/8/layout/process2"/>
    <dgm:cxn modelId="{1B322341-0659-4B7B-A629-BD4436A40954}" type="presParOf" srcId="{586C08BA-9F9A-40CC-809D-E53F62155AEF}" destId="{0DEBC999-3BB1-4D90-B9BD-9137D8B2FEDA}" srcOrd="3" destOrd="0" presId="urn:microsoft.com/office/officeart/2005/8/layout/process2"/>
    <dgm:cxn modelId="{DF236A37-BE0C-4EB7-9BA7-BDEC1CA6D513}" type="presParOf" srcId="{0DEBC999-3BB1-4D90-B9BD-9137D8B2FEDA}" destId="{345813C6-1AB9-401B-BBC1-B1E9B6D6105B}" srcOrd="0" destOrd="0" presId="urn:microsoft.com/office/officeart/2005/8/layout/process2"/>
    <dgm:cxn modelId="{5BA0C0ED-ABD7-418F-8BB2-514D5ECD6770}" type="presParOf" srcId="{586C08BA-9F9A-40CC-809D-E53F62155AEF}" destId="{27426753-38D0-4FC0-BC6C-7B6D44BD75D0}"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26336E-FA40-4932-B376-162EFF64B246}" type="doc">
      <dgm:prSet loTypeId="urn:microsoft.com/office/officeart/2005/8/layout/cycle3" loCatId="list" qsTypeId="urn:microsoft.com/office/officeart/2005/8/quickstyle/simple1" qsCatId="simple" csTypeId="urn:microsoft.com/office/officeart/2005/8/colors/colorful2" csCatId="colorful"/>
      <dgm:spPr/>
      <dgm:t>
        <a:bodyPr/>
        <a:lstStyle/>
        <a:p>
          <a:endParaRPr lang="en-US"/>
        </a:p>
      </dgm:t>
    </dgm:pt>
    <dgm:pt modelId="{81B773F8-B3A9-48C5-97F9-2012B830A80B}">
      <dgm:prSet/>
      <dgm:spPr/>
      <dgm:t>
        <a:bodyPr/>
        <a:lstStyle/>
        <a:p>
          <a:r>
            <a:rPr lang="en-GB"/>
            <a:t>To be a breach of the peace, the conduct in question does not have to be disorderly.  </a:t>
          </a:r>
          <a:endParaRPr lang="en-US"/>
        </a:p>
      </dgm:t>
    </dgm:pt>
    <dgm:pt modelId="{98F6AEBE-E0CC-4ADD-BED4-F3EAD4E842CB}" type="parTrans" cxnId="{3EFF59D1-52B5-43A2-B50B-62B01EE3FE11}">
      <dgm:prSet/>
      <dgm:spPr/>
      <dgm:t>
        <a:bodyPr/>
        <a:lstStyle/>
        <a:p>
          <a:endParaRPr lang="en-US"/>
        </a:p>
      </dgm:t>
    </dgm:pt>
    <dgm:pt modelId="{7BA8D650-F983-45E4-99D3-CFF0974A3806}" type="sibTrans" cxnId="{3EFF59D1-52B5-43A2-B50B-62B01EE3FE11}">
      <dgm:prSet/>
      <dgm:spPr/>
      <dgm:t>
        <a:bodyPr/>
        <a:lstStyle/>
        <a:p>
          <a:endParaRPr lang="en-US"/>
        </a:p>
      </dgm:t>
    </dgm:pt>
    <dgm:pt modelId="{77988CBE-37EA-45A9-AFF3-25F9497C8D25}">
      <dgm:prSet/>
      <dgm:spPr/>
      <dgm:t>
        <a:bodyPr/>
        <a:lstStyle/>
        <a:p>
          <a:r>
            <a:rPr lang="en-GB"/>
            <a:t>There can</a:t>
          </a:r>
          <a:r>
            <a:rPr lang="en-GB" baseline="0"/>
            <a:t> be</a:t>
          </a:r>
          <a:r>
            <a:rPr lang="en-GB"/>
            <a:t> a breach of the peace whenever and wherever (public/private place)</a:t>
          </a:r>
          <a:endParaRPr lang="en-US"/>
        </a:p>
      </dgm:t>
    </dgm:pt>
    <dgm:pt modelId="{C7F9E4E9-967B-49CD-BA8D-7E5A8A1CE287}" type="parTrans" cxnId="{613961D5-C0A4-4C2B-996B-5DE1448276F5}">
      <dgm:prSet/>
      <dgm:spPr/>
      <dgm:t>
        <a:bodyPr/>
        <a:lstStyle/>
        <a:p>
          <a:endParaRPr lang="en-US"/>
        </a:p>
      </dgm:t>
    </dgm:pt>
    <dgm:pt modelId="{8B2401D8-DA31-4FAE-BF74-DDF79BE998EE}" type="sibTrans" cxnId="{613961D5-C0A4-4C2B-996B-5DE1448276F5}">
      <dgm:prSet/>
      <dgm:spPr/>
      <dgm:t>
        <a:bodyPr/>
        <a:lstStyle/>
        <a:p>
          <a:endParaRPr lang="en-US"/>
        </a:p>
      </dgm:t>
    </dgm:pt>
    <dgm:pt modelId="{84AA9FE7-54EC-484A-8901-B548AD5207B3}">
      <dgm:prSet/>
      <dgm:spPr/>
      <dgm:t>
        <a:bodyPr/>
        <a:lstStyle/>
        <a:p>
          <a:r>
            <a:rPr lang="en-GB"/>
            <a:t>Harm is actually done, or is threatened to be done to a person, whether by the conduct of the person against whom the BOP is alleged or by someone it provokes.</a:t>
          </a:r>
          <a:endParaRPr lang="en-US"/>
        </a:p>
      </dgm:t>
    </dgm:pt>
    <dgm:pt modelId="{65D0BEFD-71C8-4362-AD02-3B6D93F8CCF0}" type="parTrans" cxnId="{00F09122-565F-4421-AADA-CEEFAD1619A3}">
      <dgm:prSet/>
      <dgm:spPr/>
      <dgm:t>
        <a:bodyPr/>
        <a:lstStyle/>
        <a:p>
          <a:endParaRPr lang="en-US"/>
        </a:p>
      </dgm:t>
    </dgm:pt>
    <dgm:pt modelId="{73D0B086-7A88-495A-A35A-43D1B9B229CC}" type="sibTrans" cxnId="{00F09122-565F-4421-AADA-CEEFAD1619A3}">
      <dgm:prSet/>
      <dgm:spPr/>
      <dgm:t>
        <a:bodyPr/>
        <a:lstStyle/>
        <a:p>
          <a:endParaRPr lang="en-US"/>
        </a:p>
      </dgm:t>
    </dgm:pt>
    <dgm:pt modelId="{C390D9CD-C5E4-4AC9-9EF0-95C5271255A5}">
      <dgm:prSet/>
      <dgm:spPr/>
      <dgm:t>
        <a:bodyPr/>
        <a:lstStyle/>
        <a:p>
          <a:r>
            <a:rPr lang="en-GB"/>
            <a:t>Harm is actually done, or is threatened to be done to a person’s property in their presence provided that the natural consequences of such harm is likely to be a violent retaliation.</a:t>
          </a:r>
          <a:endParaRPr lang="en-US"/>
        </a:p>
      </dgm:t>
    </dgm:pt>
    <dgm:pt modelId="{D5D56B23-DC67-4494-81B9-51AE4B2160B4}" type="parTrans" cxnId="{5ED2AADA-4E50-4369-BD31-BDD8727B33BA}">
      <dgm:prSet/>
      <dgm:spPr/>
      <dgm:t>
        <a:bodyPr/>
        <a:lstStyle/>
        <a:p>
          <a:endParaRPr lang="en-US"/>
        </a:p>
      </dgm:t>
    </dgm:pt>
    <dgm:pt modelId="{23299451-069E-4494-BCBB-50426A40B863}" type="sibTrans" cxnId="{5ED2AADA-4E50-4369-BD31-BDD8727B33BA}">
      <dgm:prSet/>
      <dgm:spPr/>
      <dgm:t>
        <a:bodyPr/>
        <a:lstStyle/>
        <a:p>
          <a:endParaRPr lang="en-US"/>
        </a:p>
      </dgm:t>
    </dgm:pt>
    <dgm:pt modelId="{88834D35-FA64-D049-B198-C33077E1BE43}" type="pres">
      <dgm:prSet presAssocID="{5526336E-FA40-4932-B376-162EFF64B246}" presName="Name0" presStyleCnt="0">
        <dgm:presLayoutVars>
          <dgm:dir/>
          <dgm:resizeHandles val="exact"/>
        </dgm:presLayoutVars>
      </dgm:prSet>
      <dgm:spPr/>
    </dgm:pt>
    <dgm:pt modelId="{9AC99771-3A52-1E42-A48D-9AA8E2564668}" type="pres">
      <dgm:prSet presAssocID="{5526336E-FA40-4932-B376-162EFF64B246}" presName="cycle" presStyleCnt="0"/>
      <dgm:spPr/>
    </dgm:pt>
    <dgm:pt modelId="{E6655F05-5783-A64A-A3C2-450F3DCF6B22}" type="pres">
      <dgm:prSet presAssocID="{81B773F8-B3A9-48C5-97F9-2012B830A80B}" presName="nodeFirstNode" presStyleLbl="node1" presStyleIdx="0" presStyleCnt="4">
        <dgm:presLayoutVars>
          <dgm:bulletEnabled val="1"/>
        </dgm:presLayoutVars>
      </dgm:prSet>
      <dgm:spPr/>
    </dgm:pt>
    <dgm:pt modelId="{5F00C047-2928-C541-998E-7AABA76CDF85}" type="pres">
      <dgm:prSet presAssocID="{7BA8D650-F983-45E4-99D3-CFF0974A3806}" presName="sibTransFirstNode" presStyleLbl="bgShp" presStyleIdx="0" presStyleCnt="1"/>
      <dgm:spPr/>
    </dgm:pt>
    <dgm:pt modelId="{8747A8A0-5B33-8544-AD4F-2255E0049196}" type="pres">
      <dgm:prSet presAssocID="{77988CBE-37EA-45A9-AFF3-25F9497C8D25}" presName="nodeFollowingNodes" presStyleLbl="node1" presStyleIdx="1" presStyleCnt="4">
        <dgm:presLayoutVars>
          <dgm:bulletEnabled val="1"/>
        </dgm:presLayoutVars>
      </dgm:prSet>
      <dgm:spPr/>
    </dgm:pt>
    <dgm:pt modelId="{FC0332DB-9054-A141-B694-00D009BB7F5D}" type="pres">
      <dgm:prSet presAssocID="{84AA9FE7-54EC-484A-8901-B548AD5207B3}" presName="nodeFollowingNodes" presStyleLbl="node1" presStyleIdx="2" presStyleCnt="4">
        <dgm:presLayoutVars>
          <dgm:bulletEnabled val="1"/>
        </dgm:presLayoutVars>
      </dgm:prSet>
      <dgm:spPr/>
    </dgm:pt>
    <dgm:pt modelId="{6A523C42-FD86-B640-B662-12818734E789}" type="pres">
      <dgm:prSet presAssocID="{C390D9CD-C5E4-4AC9-9EF0-95C5271255A5}" presName="nodeFollowingNodes" presStyleLbl="node1" presStyleIdx="3" presStyleCnt="4">
        <dgm:presLayoutVars>
          <dgm:bulletEnabled val="1"/>
        </dgm:presLayoutVars>
      </dgm:prSet>
      <dgm:spPr/>
    </dgm:pt>
  </dgm:ptLst>
  <dgm:cxnLst>
    <dgm:cxn modelId="{00F09122-565F-4421-AADA-CEEFAD1619A3}" srcId="{5526336E-FA40-4932-B376-162EFF64B246}" destId="{84AA9FE7-54EC-484A-8901-B548AD5207B3}" srcOrd="2" destOrd="0" parTransId="{65D0BEFD-71C8-4362-AD02-3B6D93F8CCF0}" sibTransId="{73D0B086-7A88-495A-A35A-43D1B9B229CC}"/>
    <dgm:cxn modelId="{E822E122-5538-BA42-AB22-66D35C47AA84}" type="presOf" srcId="{C390D9CD-C5E4-4AC9-9EF0-95C5271255A5}" destId="{6A523C42-FD86-B640-B662-12818734E789}" srcOrd="0" destOrd="0" presId="urn:microsoft.com/office/officeart/2005/8/layout/cycle3"/>
    <dgm:cxn modelId="{E5BA9E99-E4BE-EA4E-8008-281EC20B4BF3}" type="presOf" srcId="{7BA8D650-F983-45E4-99D3-CFF0974A3806}" destId="{5F00C047-2928-C541-998E-7AABA76CDF85}" srcOrd="0" destOrd="0" presId="urn:microsoft.com/office/officeart/2005/8/layout/cycle3"/>
    <dgm:cxn modelId="{5CEC06CA-0FD3-8543-A353-FBBF6BEBB1B7}" type="presOf" srcId="{84AA9FE7-54EC-484A-8901-B548AD5207B3}" destId="{FC0332DB-9054-A141-B694-00D009BB7F5D}" srcOrd="0" destOrd="0" presId="urn:microsoft.com/office/officeart/2005/8/layout/cycle3"/>
    <dgm:cxn modelId="{3EFF59D1-52B5-43A2-B50B-62B01EE3FE11}" srcId="{5526336E-FA40-4932-B376-162EFF64B246}" destId="{81B773F8-B3A9-48C5-97F9-2012B830A80B}" srcOrd="0" destOrd="0" parTransId="{98F6AEBE-E0CC-4ADD-BED4-F3EAD4E842CB}" sibTransId="{7BA8D650-F983-45E4-99D3-CFF0974A3806}"/>
    <dgm:cxn modelId="{613961D5-C0A4-4C2B-996B-5DE1448276F5}" srcId="{5526336E-FA40-4932-B376-162EFF64B246}" destId="{77988CBE-37EA-45A9-AFF3-25F9497C8D25}" srcOrd="1" destOrd="0" parTransId="{C7F9E4E9-967B-49CD-BA8D-7E5A8A1CE287}" sibTransId="{8B2401D8-DA31-4FAE-BF74-DDF79BE998EE}"/>
    <dgm:cxn modelId="{5ED2AADA-4E50-4369-BD31-BDD8727B33BA}" srcId="{5526336E-FA40-4932-B376-162EFF64B246}" destId="{C390D9CD-C5E4-4AC9-9EF0-95C5271255A5}" srcOrd="3" destOrd="0" parTransId="{D5D56B23-DC67-4494-81B9-51AE4B2160B4}" sibTransId="{23299451-069E-4494-BCBB-50426A40B863}"/>
    <dgm:cxn modelId="{7001A7DB-B376-CA4F-B112-E792010709B6}" type="presOf" srcId="{5526336E-FA40-4932-B376-162EFF64B246}" destId="{88834D35-FA64-D049-B198-C33077E1BE43}" srcOrd="0" destOrd="0" presId="urn:microsoft.com/office/officeart/2005/8/layout/cycle3"/>
    <dgm:cxn modelId="{F77D86F3-C88D-4044-869C-33397174D5A6}" type="presOf" srcId="{77988CBE-37EA-45A9-AFF3-25F9497C8D25}" destId="{8747A8A0-5B33-8544-AD4F-2255E0049196}" srcOrd="0" destOrd="0" presId="urn:microsoft.com/office/officeart/2005/8/layout/cycle3"/>
    <dgm:cxn modelId="{693DFBFC-9776-BE4D-B1CA-FAB660A1A27F}" type="presOf" srcId="{81B773F8-B3A9-48C5-97F9-2012B830A80B}" destId="{E6655F05-5783-A64A-A3C2-450F3DCF6B22}" srcOrd="0" destOrd="0" presId="urn:microsoft.com/office/officeart/2005/8/layout/cycle3"/>
    <dgm:cxn modelId="{0E427417-F94C-914F-92AD-722299CE11DF}" type="presParOf" srcId="{88834D35-FA64-D049-B198-C33077E1BE43}" destId="{9AC99771-3A52-1E42-A48D-9AA8E2564668}" srcOrd="0" destOrd="0" presId="urn:microsoft.com/office/officeart/2005/8/layout/cycle3"/>
    <dgm:cxn modelId="{8B08F46A-6454-B44B-A5FA-457D73912F32}" type="presParOf" srcId="{9AC99771-3A52-1E42-A48D-9AA8E2564668}" destId="{E6655F05-5783-A64A-A3C2-450F3DCF6B22}" srcOrd="0" destOrd="0" presId="urn:microsoft.com/office/officeart/2005/8/layout/cycle3"/>
    <dgm:cxn modelId="{9AEB89F9-2BDE-3844-8B56-A817E4D314C5}" type="presParOf" srcId="{9AC99771-3A52-1E42-A48D-9AA8E2564668}" destId="{5F00C047-2928-C541-998E-7AABA76CDF85}" srcOrd="1" destOrd="0" presId="urn:microsoft.com/office/officeart/2005/8/layout/cycle3"/>
    <dgm:cxn modelId="{98F77919-8369-F840-84E4-03FC2B2ECD9F}" type="presParOf" srcId="{9AC99771-3A52-1E42-A48D-9AA8E2564668}" destId="{8747A8A0-5B33-8544-AD4F-2255E0049196}" srcOrd="2" destOrd="0" presId="urn:microsoft.com/office/officeart/2005/8/layout/cycle3"/>
    <dgm:cxn modelId="{E808660E-1B7E-0B40-A240-EDFFA2FB7AF9}" type="presParOf" srcId="{9AC99771-3A52-1E42-A48D-9AA8E2564668}" destId="{FC0332DB-9054-A141-B694-00D009BB7F5D}" srcOrd="3" destOrd="0" presId="urn:microsoft.com/office/officeart/2005/8/layout/cycle3"/>
    <dgm:cxn modelId="{6DCEBDFF-9B3D-FD4A-BD84-5DB5C6D450F8}" type="presParOf" srcId="{9AC99771-3A52-1E42-A48D-9AA8E2564668}" destId="{6A523C42-FD86-B640-B662-12818734E789}"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450C93F-E49F-4BEC-B5DC-681F9D6B666C}"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D46D5E6C-0586-4F55-BC6B-642EEA259C0F}">
      <dgm:prSet/>
      <dgm:spPr/>
      <dgm:t>
        <a:bodyPr/>
        <a:lstStyle/>
        <a:p>
          <a:r>
            <a:rPr lang="en-GB"/>
            <a:t>A person may be released</a:t>
          </a:r>
          <a:r>
            <a:rPr lang="en-GB" baseline="0"/>
            <a:t> by the police without further action when it is deemed that a risk of a breach no longer exists.</a:t>
          </a:r>
          <a:endParaRPr lang="en-US"/>
        </a:p>
      </dgm:t>
    </dgm:pt>
    <dgm:pt modelId="{E0DD31D4-4D1A-47A3-9C36-E0DE9A7B1583}" type="parTrans" cxnId="{30B09F22-348A-488B-BAC4-800F549C969D}">
      <dgm:prSet/>
      <dgm:spPr/>
      <dgm:t>
        <a:bodyPr/>
        <a:lstStyle/>
        <a:p>
          <a:endParaRPr lang="en-US"/>
        </a:p>
      </dgm:t>
    </dgm:pt>
    <dgm:pt modelId="{794D8E35-83E0-443E-A775-220E2AFF881C}" type="sibTrans" cxnId="{30B09F22-348A-488B-BAC4-800F549C969D}">
      <dgm:prSet/>
      <dgm:spPr/>
      <dgm:t>
        <a:bodyPr/>
        <a:lstStyle/>
        <a:p>
          <a:endParaRPr lang="en-US"/>
        </a:p>
      </dgm:t>
    </dgm:pt>
    <dgm:pt modelId="{89A0BB2A-5957-4101-9F58-FDA21EE92EA8}">
      <dgm:prSet/>
      <dgm:spPr/>
      <dgm:t>
        <a:bodyPr/>
        <a:lstStyle/>
        <a:p>
          <a:r>
            <a:rPr lang="en-GB"/>
            <a:t>T</a:t>
          </a:r>
          <a:r>
            <a:rPr lang="en-GB" baseline="0"/>
            <a:t>he CPS may decide that further action is needed to reduce the risk of further breach of the peace.</a:t>
          </a:r>
          <a:endParaRPr lang="en-US"/>
        </a:p>
      </dgm:t>
    </dgm:pt>
    <dgm:pt modelId="{EE338A15-8F3C-4850-B71E-616863968F87}" type="parTrans" cxnId="{7CC736E4-28E5-4E33-B892-D050F8F4D094}">
      <dgm:prSet/>
      <dgm:spPr/>
      <dgm:t>
        <a:bodyPr/>
        <a:lstStyle/>
        <a:p>
          <a:endParaRPr lang="en-US"/>
        </a:p>
      </dgm:t>
    </dgm:pt>
    <dgm:pt modelId="{430EED60-854A-4506-B4D3-5B01994814DE}" type="sibTrans" cxnId="{7CC736E4-28E5-4E33-B892-D050F8F4D094}">
      <dgm:prSet/>
      <dgm:spPr/>
      <dgm:t>
        <a:bodyPr/>
        <a:lstStyle/>
        <a:p>
          <a:endParaRPr lang="en-US"/>
        </a:p>
      </dgm:t>
    </dgm:pt>
    <dgm:pt modelId="{77D54075-60E3-4717-9356-AA23F33D4AD9}">
      <dgm:prSet/>
      <dgm:spPr/>
      <dgm:t>
        <a:bodyPr/>
        <a:lstStyle/>
        <a:p>
          <a:r>
            <a:rPr lang="en-GB" baseline="0" dirty="0"/>
            <a:t>The person arrested for BOP will appear before a Magistrate's court which can issue a binding over order. </a:t>
          </a:r>
          <a:endParaRPr lang="en-US" dirty="0"/>
        </a:p>
      </dgm:t>
    </dgm:pt>
    <dgm:pt modelId="{6B375DA0-4B5B-404F-986E-132011F0BEED}" type="parTrans" cxnId="{45C8E180-4981-4B0C-AA07-0033E90D715D}">
      <dgm:prSet/>
      <dgm:spPr/>
      <dgm:t>
        <a:bodyPr/>
        <a:lstStyle/>
        <a:p>
          <a:endParaRPr lang="en-US"/>
        </a:p>
      </dgm:t>
    </dgm:pt>
    <dgm:pt modelId="{2C17AEBF-50B8-42F7-A317-3B1C4E20DD05}" type="sibTrans" cxnId="{45C8E180-4981-4B0C-AA07-0033E90D715D}">
      <dgm:prSet/>
      <dgm:spPr/>
      <dgm:t>
        <a:bodyPr/>
        <a:lstStyle/>
        <a:p>
          <a:endParaRPr lang="en-US"/>
        </a:p>
      </dgm:t>
    </dgm:pt>
    <dgm:pt modelId="{34476D7B-473F-44F9-A635-66BEC30B3275}">
      <dgm:prSet/>
      <dgm:spPr/>
      <dgm:t>
        <a:bodyPr/>
        <a:lstStyle/>
        <a:p>
          <a:r>
            <a:rPr lang="en-GB" baseline="0"/>
            <a:t>This can refer to general terms of protection, or it can be more specific by naming people. </a:t>
          </a:r>
          <a:endParaRPr lang="en-US"/>
        </a:p>
      </dgm:t>
    </dgm:pt>
    <dgm:pt modelId="{8A62F8BC-5AE5-4431-B050-7D1722E0A7F4}" type="parTrans" cxnId="{578B8153-B944-4A17-9CF9-E4B9D29B1AF6}">
      <dgm:prSet/>
      <dgm:spPr/>
      <dgm:t>
        <a:bodyPr/>
        <a:lstStyle/>
        <a:p>
          <a:endParaRPr lang="en-US"/>
        </a:p>
      </dgm:t>
    </dgm:pt>
    <dgm:pt modelId="{0118F2B7-B25E-48AB-83A9-FF881924FC8A}" type="sibTrans" cxnId="{578B8153-B944-4A17-9CF9-E4B9D29B1AF6}">
      <dgm:prSet/>
      <dgm:spPr/>
      <dgm:t>
        <a:bodyPr/>
        <a:lstStyle/>
        <a:p>
          <a:endParaRPr lang="en-US"/>
        </a:p>
      </dgm:t>
    </dgm:pt>
    <dgm:pt modelId="{0BA907B5-43F2-4130-841A-2F4D34EA2BC6}">
      <dgm:prSet/>
      <dgm:spPr/>
      <dgm:t>
        <a:bodyPr/>
        <a:lstStyle/>
        <a:p>
          <a:r>
            <a:rPr lang="en-GB" baseline="0" dirty="0"/>
            <a:t>The order can require the recipient to keep the peace at a specified time or they will have to pay a financial penalty to the court if brought back before them after subsequent breaches</a:t>
          </a:r>
          <a:endParaRPr lang="en-US" dirty="0"/>
        </a:p>
      </dgm:t>
    </dgm:pt>
    <dgm:pt modelId="{0B69282D-4DBA-4F66-A250-6BDC9EC627D6}" type="parTrans" cxnId="{039F67A4-4814-4B18-AC63-657F087E70B5}">
      <dgm:prSet/>
      <dgm:spPr/>
      <dgm:t>
        <a:bodyPr/>
        <a:lstStyle/>
        <a:p>
          <a:endParaRPr lang="en-US"/>
        </a:p>
      </dgm:t>
    </dgm:pt>
    <dgm:pt modelId="{07CE82CA-A1E9-46D7-8E47-BACA8B733B49}" type="sibTrans" cxnId="{039F67A4-4814-4B18-AC63-657F087E70B5}">
      <dgm:prSet/>
      <dgm:spPr/>
      <dgm:t>
        <a:bodyPr/>
        <a:lstStyle/>
        <a:p>
          <a:endParaRPr lang="en-US"/>
        </a:p>
      </dgm:t>
    </dgm:pt>
    <dgm:pt modelId="{F99E5486-F3A4-B043-B505-DE48E8C9CC4D}" type="pres">
      <dgm:prSet presAssocID="{9450C93F-E49F-4BEC-B5DC-681F9D6B666C}" presName="outerComposite" presStyleCnt="0">
        <dgm:presLayoutVars>
          <dgm:chMax val="5"/>
          <dgm:dir/>
          <dgm:resizeHandles val="exact"/>
        </dgm:presLayoutVars>
      </dgm:prSet>
      <dgm:spPr/>
    </dgm:pt>
    <dgm:pt modelId="{1D639535-7E09-4D49-821F-7017C5D76BDE}" type="pres">
      <dgm:prSet presAssocID="{9450C93F-E49F-4BEC-B5DC-681F9D6B666C}" presName="dummyMaxCanvas" presStyleCnt="0">
        <dgm:presLayoutVars/>
      </dgm:prSet>
      <dgm:spPr/>
    </dgm:pt>
    <dgm:pt modelId="{37AC2AAA-E576-AF4A-B2E7-6DA6F8FD6B9E}" type="pres">
      <dgm:prSet presAssocID="{9450C93F-E49F-4BEC-B5DC-681F9D6B666C}" presName="FiveNodes_1" presStyleLbl="node1" presStyleIdx="0" presStyleCnt="5">
        <dgm:presLayoutVars>
          <dgm:bulletEnabled val="1"/>
        </dgm:presLayoutVars>
      </dgm:prSet>
      <dgm:spPr/>
    </dgm:pt>
    <dgm:pt modelId="{92B6E6C4-BD08-A644-8213-954D5F5B69AE}" type="pres">
      <dgm:prSet presAssocID="{9450C93F-E49F-4BEC-B5DC-681F9D6B666C}" presName="FiveNodes_2" presStyleLbl="node1" presStyleIdx="1" presStyleCnt="5">
        <dgm:presLayoutVars>
          <dgm:bulletEnabled val="1"/>
        </dgm:presLayoutVars>
      </dgm:prSet>
      <dgm:spPr/>
    </dgm:pt>
    <dgm:pt modelId="{C22644A2-EDD6-DB44-966D-113B18D37ADF}" type="pres">
      <dgm:prSet presAssocID="{9450C93F-E49F-4BEC-B5DC-681F9D6B666C}" presName="FiveNodes_3" presStyleLbl="node1" presStyleIdx="2" presStyleCnt="5">
        <dgm:presLayoutVars>
          <dgm:bulletEnabled val="1"/>
        </dgm:presLayoutVars>
      </dgm:prSet>
      <dgm:spPr/>
    </dgm:pt>
    <dgm:pt modelId="{10C5D2C7-DE42-8E4E-90F5-32B776331759}" type="pres">
      <dgm:prSet presAssocID="{9450C93F-E49F-4BEC-B5DC-681F9D6B666C}" presName="FiveNodes_4" presStyleLbl="node1" presStyleIdx="3" presStyleCnt="5">
        <dgm:presLayoutVars>
          <dgm:bulletEnabled val="1"/>
        </dgm:presLayoutVars>
      </dgm:prSet>
      <dgm:spPr/>
    </dgm:pt>
    <dgm:pt modelId="{869169B6-CFB2-2647-A00C-812CFEA54814}" type="pres">
      <dgm:prSet presAssocID="{9450C93F-E49F-4BEC-B5DC-681F9D6B666C}" presName="FiveNodes_5" presStyleLbl="node1" presStyleIdx="4" presStyleCnt="5">
        <dgm:presLayoutVars>
          <dgm:bulletEnabled val="1"/>
        </dgm:presLayoutVars>
      </dgm:prSet>
      <dgm:spPr/>
    </dgm:pt>
    <dgm:pt modelId="{09B469A3-E382-8D44-B108-64999C9E5D50}" type="pres">
      <dgm:prSet presAssocID="{9450C93F-E49F-4BEC-B5DC-681F9D6B666C}" presName="FiveConn_1-2" presStyleLbl="fgAccFollowNode1" presStyleIdx="0" presStyleCnt="4">
        <dgm:presLayoutVars>
          <dgm:bulletEnabled val="1"/>
        </dgm:presLayoutVars>
      </dgm:prSet>
      <dgm:spPr/>
    </dgm:pt>
    <dgm:pt modelId="{AE67A728-171E-4847-A9E3-00AE6AD8AF50}" type="pres">
      <dgm:prSet presAssocID="{9450C93F-E49F-4BEC-B5DC-681F9D6B666C}" presName="FiveConn_2-3" presStyleLbl="fgAccFollowNode1" presStyleIdx="1" presStyleCnt="4">
        <dgm:presLayoutVars>
          <dgm:bulletEnabled val="1"/>
        </dgm:presLayoutVars>
      </dgm:prSet>
      <dgm:spPr/>
    </dgm:pt>
    <dgm:pt modelId="{CB00C23A-A8B6-5F46-8B07-C02272D84F3A}" type="pres">
      <dgm:prSet presAssocID="{9450C93F-E49F-4BEC-B5DC-681F9D6B666C}" presName="FiveConn_3-4" presStyleLbl="fgAccFollowNode1" presStyleIdx="2" presStyleCnt="4">
        <dgm:presLayoutVars>
          <dgm:bulletEnabled val="1"/>
        </dgm:presLayoutVars>
      </dgm:prSet>
      <dgm:spPr/>
    </dgm:pt>
    <dgm:pt modelId="{CF810D15-CCFD-F54A-9F4E-600A2CBFBE12}" type="pres">
      <dgm:prSet presAssocID="{9450C93F-E49F-4BEC-B5DC-681F9D6B666C}" presName="FiveConn_4-5" presStyleLbl="fgAccFollowNode1" presStyleIdx="3" presStyleCnt="4">
        <dgm:presLayoutVars>
          <dgm:bulletEnabled val="1"/>
        </dgm:presLayoutVars>
      </dgm:prSet>
      <dgm:spPr/>
    </dgm:pt>
    <dgm:pt modelId="{B72368BB-1C59-E841-86E2-A565FDB00E72}" type="pres">
      <dgm:prSet presAssocID="{9450C93F-E49F-4BEC-B5DC-681F9D6B666C}" presName="FiveNodes_1_text" presStyleLbl="node1" presStyleIdx="4" presStyleCnt="5">
        <dgm:presLayoutVars>
          <dgm:bulletEnabled val="1"/>
        </dgm:presLayoutVars>
      </dgm:prSet>
      <dgm:spPr/>
    </dgm:pt>
    <dgm:pt modelId="{B3603622-E423-6A44-978D-E19AB129C164}" type="pres">
      <dgm:prSet presAssocID="{9450C93F-E49F-4BEC-B5DC-681F9D6B666C}" presName="FiveNodes_2_text" presStyleLbl="node1" presStyleIdx="4" presStyleCnt="5">
        <dgm:presLayoutVars>
          <dgm:bulletEnabled val="1"/>
        </dgm:presLayoutVars>
      </dgm:prSet>
      <dgm:spPr/>
    </dgm:pt>
    <dgm:pt modelId="{B5A7E7F7-F9D7-EF49-BCCF-7FA3992D1F86}" type="pres">
      <dgm:prSet presAssocID="{9450C93F-E49F-4BEC-B5DC-681F9D6B666C}" presName="FiveNodes_3_text" presStyleLbl="node1" presStyleIdx="4" presStyleCnt="5">
        <dgm:presLayoutVars>
          <dgm:bulletEnabled val="1"/>
        </dgm:presLayoutVars>
      </dgm:prSet>
      <dgm:spPr/>
    </dgm:pt>
    <dgm:pt modelId="{B2D901C6-31D1-A547-A17A-0160B180CAA0}" type="pres">
      <dgm:prSet presAssocID="{9450C93F-E49F-4BEC-B5DC-681F9D6B666C}" presName="FiveNodes_4_text" presStyleLbl="node1" presStyleIdx="4" presStyleCnt="5">
        <dgm:presLayoutVars>
          <dgm:bulletEnabled val="1"/>
        </dgm:presLayoutVars>
      </dgm:prSet>
      <dgm:spPr/>
    </dgm:pt>
    <dgm:pt modelId="{0657CC5A-9810-9A4D-B8FE-24CEBBECD89A}" type="pres">
      <dgm:prSet presAssocID="{9450C93F-E49F-4BEC-B5DC-681F9D6B666C}" presName="FiveNodes_5_text" presStyleLbl="node1" presStyleIdx="4" presStyleCnt="5">
        <dgm:presLayoutVars>
          <dgm:bulletEnabled val="1"/>
        </dgm:presLayoutVars>
      </dgm:prSet>
      <dgm:spPr/>
    </dgm:pt>
  </dgm:ptLst>
  <dgm:cxnLst>
    <dgm:cxn modelId="{8E53F109-A2A5-2D45-BB83-893A86B307EC}" type="presOf" srcId="{430EED60-854A-4506-B4D3-5B01994814DE}" destId="{AE67A728-171E-4847-A9E3-00AE6AD8AF50}" srcOrd="0" destOrd="0" presId="urn:microsoft.com/office/officeart/2005/8/layout/vProcess5"/>
    <dgm:cxn modelId="{3906731B-5F7B-664C-8FDD-B3C3EEC6B74A}" type="presOf" srcId="{9450C93F-E49F-4BEC-B5DC-681F9D6B666C}" destId="{F99E5486-F3A4-B043-B505-DE48E8C9CC4D}" srcOrd="0" destOrd="0" presId="urn:microsoft.com/office/officeart/2005/8/layout/vProcess5"/>
    <dgm:cxn modelId="{30B09F22-348A-488B-BAC4-800F549C969D}" srcId="{9450C93F-E49F-4BEC-B5DC-681F9D6B666C}" destId="{D46D5E6C-0586-4F55-BC6B-642EEA259C0F}" srcOrd="0" destOrd="0" parTransId="{E0DD31D4-4D1A-47A3-9C36-E0DE9A7B1583}" sibTransId="{794D8E35-83E0-443E-A775-220E2AFF881C}"/>
    <dgm:cxn modelId="{578B8153-B944-4A17-9CF9-E4B9D29B1AF6}" srcId="{9450C93F-E49F-4BEC-B5DC-681F9D6B666C}" destId="{34476D7B-473F-44F9-A635-66BEC30B3275}" srcOrd="3" destOrd="0" parTransId="{8A62F8BC-5AE5-4431-B050-7D1722E0A7F4}" sibTransId="{0118F2B7-B25E-48AB-83A9-FF881924FC8A}"/>
    <dgm:cxn modelId="{57158B67-FC12-8C4F-BBE5-ED560EA17912}" type="presOf" srcId="{0BA907B5-43F2-4130-841A-2F4D34EA2BC6}" destId="{869169B6-CFB2-2647-A00C-812CFEA54814}" srcOrd="0" destOrd="0" presId="urn:microsoft.com/office/officeart/2005/8/layout/vProcess5"/>
    <dgm:cxn modelId="{E77B5E78-CD84-F24C-919F-DABD30FD2944}" type="presOf" srcId="{794D8E35-83E0-443E-A775-220E2AFF881C}" destId="{09B469A3-E382-8D44-B108-64999C9E5D50}" srcOrd="0" destOrd="0" presId="urn:microsoft.com/office/officeart/2005/8/layout/vProcess5"/>
    <dgm:cxn modelId="{97A6517A-F145-424F-BAF5-6E6F52F1EA49}" type="presOf" srcId="{D46D5E6C-0586-4F55-BC6B-642EEA259C0F}" destId="{37AC2AAA-E576-AF4A-B2E7-6DA6F8FD6B9E}" srcOrd="0" destOrd="0" presId="urn:microsoft.com/office/officeart/2005/8/layout/vProcess5"/>
    <dgm:cxn modelId="{45C8E180-4981-4B0C-AA07-0033E90D715D}" srcId="{9450C93F-E49F-4BEC-B5DC-681F9D6B666C}" destId="{77D54075-60E3-4717-9356-AA23F33D4AD9}" srcOrd="2" destOrd="0" parTransId="{6B375DA0-4B5B-404F-986E-132011F0BEED}" sibTransId="{2C17AEBF-50B8-42F7-A317-3B1C4E20DD05}"/>
    <dgm:cxn modelId="{48CBE385-16BC-F646-8453-77A048CAD715}" type="presOf" srcId="{0BA907B5-43F2-4130-841A-2F4D34EA2BC6}" destId="{0657CC5A-9810-9A4D-B8FE-24CEBBECD89A}" srcOrd="1" destOrd="0" presId="urn:microsoft.com/office/officeart/2005/8/layout/vProcess5"/>
    <dgm:cxn modelId="{158B658E-4BC7-C445-AE30-1E42F224D2F8}" type="presOf" srcId="{D46D5E6C-0586-4F55-BC6B-642EEA259C0F}" destId="{B72368BB-1C59-E841-86E2-A565FDB00E72}" srcOrd="1" destOrd="0" presId="urn:microsoft.com/office/officeart/2005/8/layout/vProcess5"/>
    <dgm:cxn modelId="{474EAC93-36EB-6144-B348-14240AB659B9}" type="presOf" srcId="{77D54075-60E3-4717-9356-AA23F33D4AD9}" destId="{C22644A2-EDD6-DB44-966D-113B18D37ADF}" srcOrd="0" destOrd="0" presId="urn:microsoft.com/office/officeart/2005/8/layout/vProcess5"/>
    <dgm:cxn modelId="{025139A2-EC16-1745-9FA5-CBC030FBA066}" type="presOf" srcId="{34476D7B-473F-44F9-A635-66BEC30B3275}" destId="{10C5D2C7-DE42-8E4E-90F5-32B776331759}" srcOrd="0" destOrd="0" presId="urn:microsoft.com/office/officeart/2005/8/layout/vProcess5"/>
    <dgm:cxn modelId="{039F67A4-4814-4B18-AC63-657F087E70B5}" srcId="{9450C93F-E49F-4BEC-B5DC-681F9D6B666C}" destId="{0BA907B5-43F2-4130-841A-2F4D34EA2BC6}" srcOrd="4" destOrd="0" parTransId="{0B69282D-4DBA-4F66-A250-6BDC9EC627D6}" sibTransId="{07CE82CA-A1E9-46D7-8E47-BACA8B733B49}"/>
    <dgm:cxn modelId="{C82753AF-E67A-C747-BC32-48F3643E347D}" type="presOf" srcId="{77D54075-60E3-4717-9356-AA23F33D4AD9}" destId="{B5A7E7F7-F9D7-EF49-BCCF-7FA3992D1F86}" srcOrd="1" destOrd="0" presId="urn:microsoft.com/office/officeart/2005/8/layout/vProcess5"/>
    <dgm:cxn modelId="{E38310B4-8380-2048-9613-6FCD6810320C}" type="presOf" srcId="{0118F2B7-B25E-48AB-83A9-FF881924FC8A}" destId="{CF810D15-CCFD-F54A-9F4E-600A2CBFBE12}" srcOrd="0" destOrd="0" presId="urn:microsoft.com/office/officeart/2005/8/layout/vProcess5"/>
    <dgm:cxn modelId="{51853DB4-3A8D-4547-978B-B70F4D60E777}" type="presOf" srcId="{89A0BB2A-5957-4101-9F58-FDA21EE92EA8}" destId="{92B6E6C4-BD08-A644-8213-954D5F5B69AE}" srcOrd="0" destOrd="0" presId="urn:microsoft.com/office/officeart/2005/8/layout/vProcess5"/>
    <dgm:cxn modelId="{27E867E3-93B7-6A40-BEB3-269BEBBCF489}" type="presOf" srcId="{2C17AEBF-50B8-42F7-A317-3B1C4E20DD05}" destId="{CB00C23A-A8B6-5F46-8B07-C02272D84F3A}" srcOrd="0" destOrd="0" presId="urn:microsoft.com/office/officeart/2005/8/layout/vProcess5"/>
    <dgm:cxn modelId="{7CC736E4-28E5-4E33-B892-D050F8F4D094}" srcId="{9450C93F-E49F-4BEC-B5DC-681F9D6B666C}" destId="{89A0BB2A-5957-4101-9F58-FDA21EE92EA8}" srcOrd="1" destOrd="0" parTransId="{EE338A15-8F3C-4850-B71E-616863968F87}" sibTransId="{430EED60-854A-4506-B4D3-5B01994814DE}"/>
    <dgm:cxn modelId="{0ABFA5EE-2975-8548-8A37-E42E5FE38A07}" type="presOf" srcId="{89A0BB2A-5957-4101-9F58-FDA21EE92EA8}" destId="{B3603622-E423-6A44-978D-E19AB129C164}" srcOrd="1" destOrd="0" presId="urn:microsoft.com/office/officeart/2005/8/layout/vProcess5"/>
    <dgm:cxn modelId="{D4C38BFB-C66D-1341-8630-0FB1214CA01A}" type="presOf" srcId="{34476D7B-473F-44F9-A635-66BEC30B3275}" destId="{B2D901C6-31D1-A547-A17A-0160B180CAA0}" srcOrd="1" destOrd="0" presId="urn:microsoft.com/office/officeart/2005/8/layout/vProcess5"/>
    <dgm:cxn modelId="{4A2996A5-7FE1-6445-BF8D-7329A6A1F153}" type="presParOf" srcId="{F99E5486-F3A4-B043-B505-DE48E8C9CC4D}" destId="{1D639535-7E09-4D49-821F-7017C5D76BDE}" srcOrd="0" destOrd="0" presId="urn:microsoft.com/office/officeart/2005/8/layout/vProcess5"/>
    <dgm:cxn modelId="{BC95DD42-945E-8A4B-9A14-EE0847827581}" type="presParOf" srcId="{F99E5486-F3A4-B043-B505-DE48E8C9CC4D}" destId="{37AC2AAA-E576-AF4A-B2E7-6DA6F8FD6B9E}" srcOrd="1" destOrd="0" presId="urn:microsoft.com/office/officeart/2005/8/layout/vProcess5"/>
    <dgm:cxn modelId="{D80276BA-9BCF-084C-8567-39C4D2750D46}" type="presParOf" srcId="{F99E5486-F3A4-B043-B505-DE48E8C9CC4D}" destId="{92B6E6C4-BD08-A644-8213-954D5F5B69AE}" srcOrd="2" destOrd="0" presId="urn:microsoft.com/office/officeart/2005/8/layout/vProcess5"/>
    <dgm:cxn modelId="{B7EAB01E-75B4-0143-871A-A7A82C2AA303}" type="presParOf" srcId="{F99E5486-F3A4-B043-B505-DE48E8C9CC4D}" destId="{C22644A2-EDD6-DB44-966D-113B18D37ADF}" srcOrd="3" destOrd="0" presId="urn:microsoft.com/office/officeart/2005/8/layout/vProcess5"/>
    <dgm:cxn modelId="{C1864C87-BA94-644D-8BF4-096715DACCFA}" type="presParOf" srcId="{F99E5486-F3A4-B043-B505-DE48E8C9CC4D}" destId="{10C5D2C7-DE42-8E4E-90F5-32B776331759}" srcOrd="4" destOrd="0" presId="urn:microsoft.com/office/officeart/2005/8/layout/vProcess5"/>
    <dgm:cxn modelId="{02C6505E-9385-6A46-824D-425BE0F920F4}" type="presParOf" srcId="{F99E5486-F3A4-B043-B505-DE48E8C9CC4D}" destId="{869169B6-CFB2-2647-A00C-812CFEA54814}" srcOrd="5" destOrd="0" presId="urn:microsoft.com/office/officeart/2005/8/layout/vProcess5"/>
    <dgm:cxn modelId="{2FE85002-70F7-B04B-9AF5-EC9F7D22D63B}" type="presParOf" srcId="{F99E5486-F3A4-B043-B505-DE48E8C9CC4D}" destId="{09B469A3-E382-8D44-B108-64999C9E5D50}" srcOrd="6" destOrd="0" presId="urn:microsoft.com/office/officeart/2005/8/layout/vProcess5"/>
    <dgm:cxn modelId="{1BC7977C-2576-7C49-AC0D-12322CBB1A2D}" type="presParOf" srcId="{F99E5486-F3A4-B043-B505-DE48E8C9CC4D}" destId="{AE67A728-171E-4847-A9E3-00AE6AD8AF50}" srcOrd="7" destOrd="0" presId="urn:microsoft.com/office/officeart/2005/8/layout/vProcess5"/>
    <dgm:cxn modelId="{E39EDF74-131C-8543-804F-E805E05D8A7D}" type="presParOf" srcId="{F99E5486-F3A4-B043-B505-DE48E8C9CC4D}" destId="{CB00C23A-A8B6-5F46-8B07-C02272D84F3A}" srcOrd="8" destOrd="0" presId="urn:microsoft.com/office/officeart/2005/8/layout/vProcess5"/>
    <dgm:cxn modelId="{8CFFA113-25FA-2843-BBB1-078A528B922A}" type="presParOf" srcId="{F99E5486-F3A4-B043-B505-DE48E8C9CC4D}" destId="{CF810D15-CCFD-F54A-9F4E-600A2CBFBE12}" srcOrd="9" destOrd="0" presId="urn:microsoft.com/office/officeart/2005/8/layout/vProcess5"/>
    <dgm:cxn modelId="{471F3530-5FA1-4D4B-88E2-9A5B34020F53}" type="presParOf" srcId="{F99E5486-F3A4-B043-B505-DE48E8C9CC4D}" destId="{B72368BB-1C59-E841-86E2-A565FDB00E72}" srcOrd="10" destOrd="0" presId="urn:microsoft.com/office/officeart/2005/8/layout/vProcess5"/>
    <dgm:cxn modelId="{AB5DFB10-684A-F545-8878-EC4BC99D4C7D}" type="presParOf" srcId="{F99E5486-F3A4-B043-B505-DE48E8C9CC4D}" destId="{B3603622-E423-6A44-978D-E19AB129C164}" srcOrd="11" destOrd="0" presId="urn:microsoft.com/office/officeart/2005/8/layout/vProcess5"/>
    <dgm:cxn modelId="{F843C8FD-107F-7841-83AA-BBD7D9FE4BA5}" type="presParOf" srcId="{F99E5486-F3A4-B043-B505-DE48E8C9CC4D}" destId="{B5A7E7F7-F9D7-EF49-BCCF-7FA3992D1F86}" srcOrd="12" destOrd="0" presId="urn:microsoft.com/office/officeart/2005/8/layout/vProcess5"/>
    <dgm:cxn modelId="{6EE37AFB-5638-5B47-BDB1-1D40C313151F}" type="presParOf" srcId="{F99E5486-F3A4-B043-B505-DE48E8C9CC4D}" destId="{B2D901C6-31D1-A547-A17A-0160B180CAA0}" srcOrd="13" destOrd="0" presId="urn:microsoft.com/office/officeart/2005/8/layout/vProcess5"/>
    <dgm:cxn modelId="{EA82B9DC-9945-B24F-BE41-9B3B9B8B762F}" type="presParOf" srcId="{F99E5486-F3A4-B043-B505-DE48E8C9CC4D}" destId="{0657CC5A-9810-9A4D-B8FE-24CEBBECD89A}" srcOrd="14"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55F8720-B38B-4519-AA54-E25035BD7FF1}"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73381520-8A2B-408C-B071-F40660172AAE}">
      <dgm:prSet phldrT="[Text]" custT="1"/>
      <dgm:spPr/>
      <dgm:t>
        <a:bodyPr/>
        <a:lstStyle/>
        <a:p>
          <a:r>
            <a:rPr lang="en-US" sz="2400" dirty="0"/>
            <a:t>A police officer may </a:t>
          </a:r>
          <a:r>
            <a:rPr lang="en-US" sz="2400" b="1" i="1" u="sng" dirty="0"/>
            <a:t>enter &amp; remain </a:t>
          </a:r>
          <a:r>
            <a:rPr lang="en-US" sz="2400" dirty="0"/>
            <a:t>on any premises, public or private, to deal with or prevent a BOP</a:t>
          </a:r>
        </a:p>
      </dgm:t>
    </dgm:pt>
    <dgm:pt modelId="{9DCE5D13-3A6A-48F2-90C9-4E577A5E2676}" type="parTrans" cxnId="{C73463CC-CD51-4EE7-B3D0-CBCCE7A15A0E}">
      <dgm:prSet/>
      <dgm:spPr/>
      <dgm:t>
        <a:bodyPr/>
        <a:lstStyle/>
        <a:p>
          <a:endParaRPr lang="en-US"/>
        </a:p>
      </dgm:t>
    </dgm:pt>
    <dgm:pt modelId="{B5BB5114-8873-4ECF-A0E9-B9EC7DFD4F8C}" type="sibTrans" cxnId="{C73463CC-CD51-4EE7-B3D0-CBCCE7A15A0E}">
      <dgm:prSet/>
      <dgm:spPr/>
      <dgm:t>
        <a:bodyPr/>
        <a:lstStyle/>
        <a:p>
          <a:endParaRPr lang="en-US"/>
        </a:p>
      </dgm:t>
    </dgm:pt>
    <dgm:pt modelId="{E23558FA-8AE7-4FE2-A4E8-AE2D94619FDC}">
      <dgm:prSet phldrT="[Text]" custT="1"/>
      <dgm:spPr/>
      <dgm:t>
        <a:bodyPr/>
        <a:lstStyle/>
        <a:p>
          <a:r>
            <a:rPr lang="en-US" sz="2400" dirty="0"/>
            <a:t>The right of entry is </a:t>
          </a:r>
          <a:r>
            <a:rPr lang="en-US" sz="2400" b="1" i="1" u="sng" dirty="0"/>
            <a:t>not</a:t>
          </a:r>
          <a:r>
            <a:rPr lang="en-US" sz="2400" dirty="0"/>
            <a:t> </a:t>
          </a:r>
          <a:r>
            <a:rPr lang="en-US" sz="2400" b="1" i="1" u="sng" dirty="0"/>
            <a:t>absolute</a:t>
          </a:r>
          <a:r>
            <a:rPr lang="en-US" sz="2400" dirty="0"/>
            <a:t> but it must be weighed against the degree of disturbance which is threatened</a:t>
          </a:r>
        </a:p>
      </dgm:t>
    </dgm:pt>
    <dgm:pt modelId="{A37E9D8E-12C0-403A-A8E6-13B643E416A5}" type="parTrans" cxnId="{CC3D7674-697F-4291-812F-234C31077C2D}">
      <dgm:prSet/>
      <dgm:spPr/>
      <dgm:t>
        <a:bodyPr/>
        <a:lstStyle/>
        <a:p>
          <a:endParaRPr lang="en-US"/>
        </a:p>
      </dgm:t>
    </dgm:pt>
    <dgm:pt modelId="{13BBFE28-A03D-4AED-95E4-38F2BA3E01AF}" type="sibTrans" cxnId="{CC3D7674-697F-4291-812F-234C31077C2D}">
      <dgm:prSet/>
      <dgm:spPr/>
      <dgm:t>
        <a:bodyPr/>
        <a:lstStyle/>
        <a:p>
          <a:endParaRPr lang="en-US"/>
        </a:p>
      </dgm:t>
    </dgm:pt>
    <dgm:pt modelId="{84BF2386-A40E-41BD-8FC1-764FD7A4DB44}">
      <dgm:prSet phldrT="[Text]" custT="1"/>
      <dgm:spPr/>
      <dgm:t>
        <a:bodyPr/>
        <a:lstStyle/>
        <a:p>
          <a:r>
            <a:rPr lang="en-US" sz="2400"/>
            <a:t>An officer </a:t>
          </a:r>
          <a:r>
            <a:rPr lang="en-US" sz="2400" b="1" i="1" u="sng"/>
            <a:t>must not remain </a:t>
          </a:r>
          <a:r>
            <a:rPr lang="en-US" sz="2400"/>
            <a:t>on private premises once the breach has finished (assuming it is not likely to re-occur)</a:t>
          </a:r>
          <a:endParaRPr lang="en-US" sz="2400" dirty="0"/>
        </a:p>
      </dgm:t>
    </dgm:pt>
    <dgm:pt modelId="{2FB81350-9CFB-4889-AF64-A28DD3892BE6}" type="parTrans" cxnId="{ECB0E59B-095C-45C6-8220-94D25737554E}">
      <dgm:prSet/>
      <dgm:spPr/>
      <dgm:t>
        <a:bodyPr/>
        <a:lstStyle/>
        <a:p>
          <a:endParaRPr lang="en-US"/>
        </a:p>
      </dgm:t>
    </dgm:pt>
    <dgm:pt modelId="{BB457478-333E-4AD4-87AA-6A0901414AF6}" type="sibTrans" cxnId="{ECB0E59B-095C-45C6-8220-94D25737554E}">
      <dgm:prSet/>
      <dgm:spPr/>
      <dgm:t>
        <a:bodyPr/>
        <a:lstStyle/>
        <a:p>
          <a:endParaRPr lang="en-US"/>
        </a:p>
      </dgm:t>
    </dgm:pt>
    <dgm:pt modelId="{927E5C29-37EF-114F-94F0-0CC3ED25E2E7}" type="pres">
      <dgm:prSet presAssocID="{D55F8720-B38B-4519-AA54-E25035BD7FF1}" presName="linear" presStyleCnt="0">
        <dgm:presLayoutVars>
          <dgm:dir/>
          <dgm:animLvl val="lvl"/>
          <dgm:resizeHandles val="exact"/>
        </dgm:presLayoutVars>
      </dgm:prSet>
      <dgm:spPr/>
    </dgm:pt>
    <dgm:pt modelId="{636DB60E-370D-8744-AC0F-AEBE28A324A7}" type="pres">
      <dgm:prSet presAssocID="{73381520-8A2B-408C-B071-F40660172AAE}" presName="parentLin" presStyleCnt="0"/>
      <dgm:spPr/>
    </dgm:pt>
    <dgm:pt modelId="{89667C44-5484-5B41-A595-2122320AFBFB}" type="pres">
      <dgm:prSet presAssocID="{73381520-8A2B-408C-B071-F40660172AAE}" presName="parentLeftMargin" presStyleLbl="node1" presStyleIdx="0" presStyleCnt="3"/>
      <dgm:spPr/>
    </dgm:pt>
    <dgm:pt modelId="{19A35A0E-0282-C14A-8530-A17AE5DA22AD}" type="pres">
      <dgm:prSet presAssocID="{73381520-8A2B-408C-B071-F40660172AAE}" presName="parentText" presStyleLbl="node1" presStyleIdx="0" presStyleCnt="3">
        <dgm:presLayoutVars>
          <dgm:chMax val="0"/>
          <dgm:bulletEnabled val="1"/>
        </dgm:presLayoutVars>
      </dgm:prSet>
      <dgm:spPr/>
    </dgm:pt>
    <dgm:pt modelId="{655D3EB6-5FEC-4C43-8AB1-4F8A2996BF70}" type="pres">
      <dgm:prSet presAssocID="{73381520-8A2B-408C-B071-F40660172AAE}" presName="negativeSpace" presStyleCnt="0"/>
      <dgm:spPr/>
    </dgm:pt>
    <dgm:pt modelId="{9829FE15-1FB6-9B46-8480-8DDD19F93B1A}" type="pres">
      <dgm:prSet presAssocID="{73381520-8A2B-408C-B071-F40660172AAE}" presName="childText" presStyleLbl="conFgAcc1" presStyleIdx="0" presStyleCnt="3">
        <dgm:presLayoutVars>
          <dgm:bulletEnabled val="1"/>
        </dgm:presLayoutVars>
      </dgm:prSet>
      <dgm:spPr/>
    </dgm:pt>
    <dgm:pt modelId="{E4F8E8C6-FA9E-0E43-AA54-474295EE5A36}" type="pres">
      <dgm:prSet presAssocID="{B5BB5114-8873-4ECF-A0E9-B9EC7DFD4F8C}" presName="spaceBetweenRectangles" presStyleCnt="0"/>
      <dgm:spPr/>
    </dgm:pt>
    <dgm:pt modelId="{AE86C5A3-D0DA-774D-8EF3-5F9A7C85D370}" type="pres">
      <dgm:prSet presAssocID="{E23558FA-8AE7-4FE2-A4E8-AE2D94619FDC}" presName="parentLin" presStyleCnt="0"/>
      <dgm:spPr/>
    </dgm:pt>
    <dgm:pt modelId="{B40B4E67-A6DD-0B46-8F1E-E0FAC45D08C1}" type="pres">
      <dgm:prSet presAssocID="{E23558FA-8AE7-4FE2-A4E8-AE2D94619FDC}" presName="parentLeftMargin" presStyleLbl="node1" presStyleIdx="0" presStyleCnt="3"/>
      <dgm:spPr/>
    </dgm:pt>
    <dgm:pt modelId="{CA7C3FDD-68C1-E842-913D-9C9FD15F9C28}" type="pres">
      <dgm:prSet presAssocID="{E23558FA-8AE7-4FE2-A4E8-AE2D94619FDC}" presName="parentText" presStyleLbl="node1" presStyleIdx="1" presStyleCnt="3">
        <dgm:presLayoutVars>
          <dgm:chMax val="0"/>
          <dgm:bulletEnabled val="1"/>
        </dgm:presLayoutVars>
      </dgm:prSet>
      <dgm:spPr/>
    </dgm:pt>
    <dgm:pt modelId="{43D66F3C-0478-FD4E-B171-5EF3AE89EDB7}" type="pres">
      <dgm:prSet presAssocID="{E23558FA-8AE7-4FE2-A4E8-AE2D94619FDC}" presName="negativeSpace" presStyleCnt="0"/>
      <dgm:spPr/>
    </dgm:pt>
    <dgm:pt modelId="{5D8F2C3B-925A-B940-8D34-3E74D9789195}" type="pres">
      <dgm:prSet presAssocID="{E23558FA-8AE7-4FE2-A4E8-AE2D94619FDC}" presName="childText" presStyleLbl="conFgAcc1" presStyleIdx="1" presStyleCnt="3">
        <dgm:presLayoutVars>
          <dgm:bulletEnabled val="1"/>
        </dgm:presLayoutVars>
      </dgm:prSet>
      <dgm:spPr/>
    </dgm:pt>
    <dgm:pt modelId="{7DD1CFF6-2F6E-5343-848C-8FEF9646A9E0}" type="pres">
      <dgm:prSet presAssocID="{13BBFE28-A03D-4AED-95E4-38F2BA3E01AF}" presName="spaceBetweenRectangles" presStyleCnt="0"/>
      <dgm:spPr/>
    </dgm:pt>
    <dgm:pt modelId="{575EEE69-9B9F-CA4B-AB59-6AA406AF3358}" type="pres">
      <dgm:prSet presAssocID="{84BF2386-A40E-41BD-8FC1-764FD7A4DB44}" presName="parentLin" presStyleCnt="0"/>
      <dgm:spPr/>
    </dgm:pt>
    <dgm:pt modelId="{05D6821D-62C5-B141-95F6-78C3522E4FAD}" type="pres">
      <dgm:prSet presAssocID="{84BF2386-A40E-41BD-8FC1-764FD7A4DB44}" presName="parentLeftMargin" presStyleLbl="node1" presStyleIdx="1" presStyleCnt="3"/>
      <dgm:spPr/>
    </dgm:pt>
    <dgm:pt modelId="{F5AF5DE9-0E8D-D24E-B4FD-9332874E1332}" type="pres">
      <dgm:prSet presAssocID="{84BF2386-A40E-41BD-8FC1-764FD7A4DB44}" presName="parentText" presStyleLbl="node1" presStyleIdx="2" presStyleCnt="3">
        <dgm:presLayoutVars>
          <dgm:chMax val="0"/>
          <dgm:bulletEnabled val="1"/>
        </dgm:presLayoutVars>
      </dgm:prSet>
      <dgm:spPr/>
    </dgm:pt>
    <dgm:pt modelId="{67995713-0BAA-B34B-ABF8-0DB699901698}" type="pres">
      <dgm:prSet presAssocID="{84BF2386-A40E-41BD-8FC1-764FD7A4DB44}" presName="negativeSpace" presStyleCnt="0"/>
      <dgm:spPr/>
    </dgm:pt>
    <dgm:pt modelId="{A075CFCF-B8A9-1948-A850-E7D49C48558C}" type="pres">
      <dgm:prSet presAssocID="{84BF2386-A40E-41BD-8FC1-764FD7A4DB44}" presName="childText" presStyleLbl="conFgAcc1" presStyleIdx="2" presStyleCnt="3" custLinFactNeighborX="4190" custLinFactNeighborY="3019">
        <dgm:presLayoutVars>
          <dgm:bulletEnabled val="1"/>
        </dgm:presLayoutVars>
      </dgm:prSet>
      <dgm:spPr/>
    </dgm:pt>
  </dgm:ptLst>
  <dgm:cxnLst>
    <dgm:cxn modelId="{D8EDCB08-B3BA-D74E-A4DA-B1BD645A9A1C}" type="presOf" srcId="{73381520-8A2B-408C-B071-F40660172AAE}" destId="{19A35A0E-0282-C14A-8530-A17AE5DA22AD}" srcOrd="1" destOrd="0" presId="urn:microsoft.com/office/officeart/2005/8/layout/list1"/>
    <dgm:cxn modelId="{BDC3DD70-D813-3A4C-B025-5AD2D00E87C7}" type="presOf" srcId="{E23558FA-8AE7-4FE2-A4E8-AE2D94619FDC}" destId="{B40B4E67-A6DD-0B46-8F1E-E0FAC45D08C1}" srcOrd="0" destOrd="0" presId="urn:microsoft.com/office/officeart/2005/8/layout/list1"/>
    <dgm:cxn modelId="{61C64E74-DFED-0246-AFDE-7EBF534852E7}" type="presOf" srcId="{84BF2386-A40E-41BD-8FC1-764FD7A4DB44}" destId="{F5AF5DE9-0E8D-D24E-B4FD-9332874E1332}" srcOrd="1" destOrd="0" presId="urn:microsoft.com/office/officeart/2005/8/layout/list1"/>
    <dgm:cxn modelId="{CC3D7674-697F-4291-812F-234C31077C2D}" srcId="{D55F8720-B38B-4519-AA54-E25035BD7FF1}" destId="{E23558FA-8AE7-4FE2-A4E8-AE2D94619FDC}" srcOrd="1" destOrd="0" parTransId="{A37E9D8E-12C0-403A-A8E6-13B643E416A5}" sibTransId="{13BBFE28-A03D-4AED-95E4-38F2BA3E01AF}"/>
    <dgm:cxn modelId="{17896281-16B5-5441-89E3-814165733429}" type="presOf" srcId="{E23558FA-8AE7-4FE2-A4E8-AE2D94619FDC}" destId="{CA7C3FDD-68C1-E842-913D-9C9FD15F9C28}" srcOrd="1" destOrd="0" presId="urn:microsoft.com/office/officeart/2005/8/layout/list1"/>
    <dgm:cxn modelId="{97744384-57A9-144B-AD73-1283B02D0CA4}" type="presOf" srcId="{D55F8720-B38B-4519-AA54-E25035BD7FF1}" destId="{927E5C29-37EF-114F-94F0-0CC3ED25E2E7}" srcOrd="0" destOrd="0" presId="urn:microsoft.com/office/officeart/2005/8/layout/list1"/>
    <dgm:cxn modelId="{63D47584-54B5-9540-8453-57E23C5B3996}" type="presOf" srcId="{84BF2386-A40E-41BD-8FC1-764FD7A4DB44}" destId="{05D6821D-62C5-B141-95F6-78C3522E4FAD}" srcOrd="0" destOrd="0" presId="urn:microsoft.com/office/officeart/2005/8/layout/list1"/>
    <dgm:cxn modelId="{ECB0E59B-095C-45C6-8220-94D25737554E}" srcId="{D55F8720-B38B-4519-AA54-E25035BD7FF1}" destId="{84BF2386-A40E-41BD-8FC1-764FD7A4DB44}" srcOrd="2" destOrd="0" parTransId="{2FB81350-9CFB-4889-AF64-A28DD3892BE6}" sibTransId="{BB457478-333E-4AD4-87AA-6A0901414AF6}"/>
    <dgm:cxn modelId="{ED2EA0BC-782F-894F-95F4-A1BCA22C39A4}" type="presOf" srcId="{73381520-8A2B-408C-B071-F40660172AAE}" destId="{89667C44-5484-5B41-A595-2122320AFBFB}" srcOrd="0" destOrd="0" presId="urn:microsoft.com/office/officeart/2005/8/layout/list1"/>
    <dgm:cxn modelId="{C73463CC-CD51-4EE7-B3D0-CBCCE7A15A0E}" srcId="{D55F8720-B38B-4519-AA54-E25035BD7FF1}" destId="{73381520-8A2B-408C-B071-F40660172AAE}" srcOrd="0" destOrd="0" parTransId="{9DCE5D13-3A6A-48F2-90C9-4E577A5E2676}" sibTransId="{B5BB5114-8873-4ECF-A0E9-B9EC7DFD4F8C}"/>
    <dgm:cxn modelId="{0E6A2DEA-4109-A947-97A2-3A40F043A37F}" type="presParOf" srcId="{927E5C29-37EF-114F-94F0-0CC3ED25E2E7}" destId="{636DB60E-370D-8744-AC0F-AEBE28A324A7}" srcOrd="0" destOrd="0" presId="urn:microsoft.com/office/officeart/2005/8/layout/list1"/>
    <dgm:cxn modelId="{B92B6513-3528-4F4D-BE3B-C72F39B74E09}" type="presParOf" srcId="{636DB60E-370D-8744-AC0F-AEBE28A324A7}" destId="{89667C44-5484-5B41-A595-2122320AFBFB}" srcOrd="0" destOrd="0" presId="urn:microsoft.com/office/officeart/2005/8/layout/list1"/>
    <dgm:cxn modelId="{FC71F995-C094-8144-B270-7445A70C900D}" type="presParOf" srcId="{636DB60E-370D-8744-AC0F-AEBE28A324A7}" destId="{19A35A0E-0282-C14A-8530-A17AE5DA22AD}" srcOrd="1" destOrd="0" presId="urn:microsoft.com/office/officeart/2005/8/layout/list1"/>
    <dgm:cxn modelId="{C225354F-47F7-7B4C-898F-944066258AED}" type="presParOf" srcId="{927E5C29-37EF-114F-94F0-0CC3ED25E2E7}" destId="{655D3EB6-5FEC-4C43-8AB1-4F8A2996BF70}" srcOrd="1" destOrd="0" presId="urn:microsoft.com/office/officeart/2005/8/layout/list1"/>
    <dgm:cxn modelId="{4FA8F797-066A-C24D-AA87-6C40295BE91E}" type="presParOf" srcId="{927E5C29-37EF-114F-94F0-0CC3ED25E2E7}" destId="{9829FE15-1FB6-9B46-8480-8DDD19F93B1A}" srcOrd="2" destOrd="0" presId="urn:microsoft.com/office/officeart/2005/8/layout/list1"/>
    <dgm:cxn modelId="{434DB4CF-81F7-3844-BB59-5EF40A76311A}" type="presParOf" srcId="{927E5C29-37EF-114F-94F0-0CC3ED25E2E7}" destId="{E4F8E8C6-FA9E-0E43-AA54-474295EE5A36}" srcOrd="3" destOrd="0" presId="urn:microsoft.com/office/officeart/2005/8/layout/list1"/>
    <dgm:cxn modelId="{BCD10988-C0E8-6848-BE7C-A35ECB262EEF}" type="presParOf" srcId="{927E5C29-37EF-114F-94F0-0CC3ED25E2E7}" destId="{AE86C5A3-D0DA-774D-8EF3-5F9A7C85D370}" srcOrd="4" destOrd="0" presId="urn:microsoft.com/office/officeart/2005/8/layout/list1"/>
    <dgm:cxn modelId="{DADC21A8-B6DE-CB4E-9ED1-6EE53FB5EAD3}" type="presParOf" srcId="{AE86C5A3-D0DA-774D-8EF3-5F9A7C85D370}" destId="{B40B4E67-A6DD-0B46-8F1E-E0FAC45D08C1}" srcOrd="0" destOrd="0" presId="urn:microsoft.com/office/officeart/2005/8/layout/list1"/>
    <dgm:cxn modelId="{8E537CEF-011A-4346-BEAD-AF45BBF99262}" type="presParOf" srcId="{AE86C5A3-D0DA-774D-8EF3-5F9A7C85D370}" destId="{CA7C3FDD-68C1-E842-913D-9C9FD15F9C28}" srcOrd="1" destOrd="0" presId="urn:microsoft.com/office/officeart/2005/8/layout/list1"/>
    <dgm:cxn modelId="{D22F1432-4CC3-784B-8FEF-CAAE65B9F822}" type="presParOf" srcId="{927E5C29-37EF-114F-94F0-0CC3ED25E2E7}" destId="{43D66F3C-0478-FD4E-B171-5EF3AE89EDB7}" srcOrd="5" destOrd="0" presId="urn:microsoft.com/office/officeart/2005/8/layout/list1"/>
    <dgm:cxn modelId="{19F5F43F-ECDD-5B45-BF1D-4E0226F4C39A}" type="presParOf" srcId="{927E5C29-37EF-114F-94F0-0CC3ED25E2E7}" destId="{5D8F2C3B-925A-B940-8D34-3E74D9789195}" srcOrd="6" destOrd="0" presId="urn:microsoft.com/office/officeart/2005/8/layout/list1"/>
    <dgm:cxn modelId="{20A12532-92B1-6645-A0AA-6B3DFB9D9EAA}" type="presParOf" srcId="{927E5C29-37EF-114F-94F0-0CC3ED25E2E7}" destId="{7DD1CFF6-2F6E-5343-848C-8FEF9646A9E0}" srcOrd="7" destOrd="0" presId="urn:microsoft.com/office/officeart/2005/8/layout/list1"/>
    <dgm:cxn modelId="{DC3D39D7-DF26-3C44-9BFF-BE14EE90861D}" type="presParOf" srcId="{927E5C29-37EF-114F-94F0-0CC3ED25E2E7}" destId="{575EEE69-9B9F-CA4B-AB59-6AA406AF3358}" srcOrd="8" destOrd="0" presId="urn:microsoft.com/office/officeart/2005/8/layout/list1"/>
    <dgm:cxn modelId="{84FE27F7-0FF2-774A-8C44-A1E119710A24}" type="presParOf" srcId="{575EEE69-9B9F-CA4B-AB59-6AA406AF3358}" destId="{05D6821D-62C5-B141-95F6-78C3522E4FAD}" srcOrd="0" destOrd="0" presId="urn:microsoft.com/office/officeart/2005/8/layout/list1"/>
    <dgm:cxn modelId="{71BAD3D0-829F-674E-A665-C6D67D8CE359}" type="presParOf" srcId="{575EEE69-9B9F-CA4B-AB59-6AA406AF3358}" destId="{F5AF5DE9-0E8D-D24E-B4FD-9332874E1332}" srcOrd="1" destOrd="0" presId="urn:microsoft.com/office/officeart/2005/8/layout/list1"/>
    <dgm:cxn modelId="{6861AFD8-9997-4449-8EA8-130572F04FFC}" type="presParOf" srcId="{927E5C29-37EF-114F-94F0-0CC3ED25E2E7}" destId="{67995713-0BAA-B34B-ABF8-0DB699901698}" srcOrd="9" destOrd="0" presId="urn:microsoft.com/office/officeart/2005/8/layout/list1"/>
    <dgm:cxn modelId="{8786B205-732C-8F40-A660-2146BD8AE129}" type="presParOf" srcId="{927E5C29-37EF-114F-94F0-0CC3ED25E2E7}" destId="{A075CFCF-B8A9-1948-A850-E7D49C48558C}"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1736C8F-7297-4814-900A-9320FCB98CEA}" type="doc">
      <dgm:prSet loTypeId="urn:microsoft.com/office/officeart/2005/8/layout/vList4" loCatId="list" qsTypeId="urn:microsoft.com/office/officeart/2005/8/quickstyle/simple1" qsCatId="simple" csTypeId="urn:microsoft.com/office/officeart/2005/8/colors/colorful3" csCatId="colorful" phldr="1"/>
      <dgm:spPr/>
      <dgm:t>
        <a:bodyPr/>
        <a:lstStyle/>
        <a:p>
          <a:endParaRPr lang="en-US"/>
        </a:p>
      </dgm:t>
    </dgm:pt>
    <dgm:pt modelId="{DC3BF711-0C34-4309-BF6C-13469DB07607}">
      <dgm:prSet phldrT="[Text]" custT="1"/>
      <dgm:spPr/>
      <dgm:t>
        <a:bodyPr/>
        <a:lstStyle/>
        <a:p>
          <a:r>
            <a:rPr lang="en-US" sz="2400"/>
            <a:t>Uses </a:t>
          </a:r>
          <a:r>
            <a:rPr lang="en-US" sz="2400" b="1" i="1" u="sng"/>
            <a:t>threatening</a:t>
          </a:r>
          <a:r>
            <a:rPr lang="en-US" sz="2400"/>
            <a:t> or </a:t>
          </a:r>
          <a:r>
            <a:rPr lang="en-US" sz="2400" b="1" i="1" u="sng"/>
            <a:t>abusive</a:t>
          </a:r>
          <a:r>
            <a:rPr lang="en-US" sz="2400"/>
            <a:t> words or behaviour</a:t>
          </a:r>
          <a:endParaRPr lang="en-US" sz="2400" dirty="0"/>
        </a:p>
      </dgm:t>
    </dgm:pt>
    <dgm:pt modelId="{0A37AC49-AFA3-400E-947F-926B5DE6CA22}" type="parTrans" cxnId="{8358C71B-6527-49EB-A1AE-D0474DDD8B3A}">
      <dgm:prSet/>
      <dgm:spPr/>
      <dgm:t>
        <a:bodyPr/>
        <a:lstStyle/>
        <a:p>
          <a:endParaRPr lang="en-US"/>
        </a:p>
      </dgm:t>
    </dgm:pt>
    <dgm:pt modelId="{2EBE7BB0-473B-4CFF-9F08-3717B2045E00}" type="sibTrans" cxnId="{8358C71B-6527-49EB-A1AE-D0474DDD8B3A}">
      <dgm:prSet/>
      <dgm:spPr/>
      <dgm:t>
        <a:bodyPr/>
        <a:lstStyle/>
        <a:p>
          <a:endParaRPr lang="en-US"/>
        </a:p>
      </dgm:t>
    </dgm:pt>
    <dgm:pt modelId="{281358FB-9C81-4DDA-A754-B912B90A5DFB}">
      <dgm:prSet phldrT="[Text]" custT="1"/>
      <dgm:spPr/>
      <dgm:t>
        <a:bodyPr/>
        <a:lstStyle/>
        <a:p>
          <a:r>
            <a:rPr lang="en-US" sz="2400" dirty="0"/>
            <a:t>or </a:t>
          </a:r>
          <a:r>
            <a:rPr lang="en-US" sz="2400" b="1" i="1" u="sng" dirty="0"/>
            <a:t>disorderly</a:t>
          </a:r>
          <a:r>
            <a:rPr lang="en-US" sz="2400" dirty="0"/>
            <a:t> behavior within the hearing or sight of a person</a:t>
          </a:r>
          <a:endParaRPr lang="en-US" sz="2400" b="1" i="1" u="sng" dirty="0"/>
        </a:p>
      </dgm:t>
    </dgm:pt>
    <dgm:pt modelId="{A020D7DA-C76E-4EC7-A20F-000CC9F4386F}" type="parTrans" cxnId="{0C30B775-CFCF-4910-8481-5FCC59E5FAAF}">
      <dgm:prSet/>
      <dgm:spPr/>
      <dgm:t>
        <a:bodyPr/>
        <a:lstStyle/>
        <a:p>
          <a:endParaRPr lang="en-US"/>
        </a:p>
      </dgm:t>
    </dgm:pt>
    <dgm:pt modelId="{966C0A77-4F52-4610-BA34-A45A1FF50108}" type="sibTrans" cxnId="{0C30B775-CFCF-4910-8481-5FCC59E5FAAF}">
      <dgm:prSet/>
      <dgm:spPr/>
      <dgm:t>
        <a:bodyPr/>
        <a:lstStyle/>
        <a:p>
          <a:endParaRPr lang="en-US"/>
        </a:p>
      </dgm:t>
    </dgm:pt>
    <dgm:pt modelId="{E17BC548-312C-4377-ACBC-47A4F3939AB7}">
      <dgm:prSet phldrT="[Text]" custT="1"/>
      <dgm:spPr/>
      <dgm:t>
        <a:bodyPr/>
        <a:lstStyle/>
        <a:p>
          <a:r>
            <a:rPr lang="en-US" sz="2400"/>
            <a:t>likely to be caused </a:t>
          </a:r>
          <a:r>
            <a:rPr lang="en-US" sz="2400" b="1" i="1" u="sng"/>
            <a:t>harassment, alarm or distress</a:t>
          </a:r>
          <a:endParaRPr lang="en-US" sz="2400" b="1" i="1" u="sng" dirty="0"/>
        </a:p>
      </dgm:t>
    </dgm:pt>
    <dgm:pt modelId="{03317CE2-342E-4FBC-8349-7F7E1FC9609C}" type="parTrans" cxnId="{A6229C69-825A-4020-88D8-37A47B370AF1}">
      <dgm:prSet/>
      <dgm:spPr/>
      <dgm:t>
        <a:bodyPr/>
        <a:lstStyle/>
        <a:p>
          <a:endParaRPr lang="en-US"/>
        </a:p>
      </dgm:t>
    </dgm:pt>
    <dgm:pt modelId="{9740D91F-ED88-4170-B364-4FF488FB4CF5}" type="sibTrans" cxnId="{A6229C69-825A-4020-88D8-37A47B370AF1}">
      <dgm:prSet/>
      <dgm:spPr/>
      <dgm:t>
        <a:bodyPr/>
        <a:lstStyle/>
        <a:p>
          <a:endParaRPr lang="en-US"/>
        </a:p>
      </dgm:t>
    </dgm:pt>
    <dgm:pt modelId="{050DF6C1-622B-42C6-BF15-D9262FF4E1EF}" type="pres">
      <dgm:prSet presAssocID="{31736C8F-7297-4814-900A-9320FCB98CEA}" presName="linear" presStyleCnt="0">
        <dgm:presLayoutVars>
          <dgm:dir/>
          <dgm:resizeHandles val="exact"/>
        </dgm:presLayoutVars>
      </dgm:prSet>
      <dgm:spPr/>
    </dgm:pt>
    <dgm:pt modelId="{E2DD0C7E-B133-42DA-8ABC-61B2A7134806}" type="pres">
      <dgm:prSet presAssocID="{DC3BF711-0C34-4309-BF6C-13469DB07607}" presName="comp" presStyleCnt="0"/>
      <dgm:spPr/>
    </dgm:pt>
    <dgm:pt modelId="{CC39EFF9-4F46-41F8-9BCA-22FAE9B812D5}" type="pres">
      <dgm:prSet presAssocID="{DC3BF711-0C34-4309-BF6C-13469DB07607}" presName="box" presStyleLbl="node1" presStyleIdx="0" presStyleCnt="3"/>
      <dgm:spPr/>
    </dgm:pt>
    <dgm:pt modelId="{6FD6B8A6-038A-4344-BA97-D230E151E7EA}" type="pres">
      <dgm:prSet presAssocID="{DC3BF711-0C34-4309-BF6C-13469DB07607}" presName="img" presStyleLbl="fgImgPlace1" presStyleIdx="0" presStyleCnt="3"/>
      <dgm:spPr>
        <a:blipFill rotWithShape="1">
          <a:blip xmlns:r="http://schemas.openxmlformats.org/officeDocument/2006/relationships" r:embed="rId1"/>
          <a:stretch>
            <a:fillRect/>
          </a:stretch>
        </a:blipFill>
      </dgm:spPr>
    </dgm:pt>
    <dgm:pt modelId="{0D821609-AAE6-46D9-9010-320627EBF1BF}" type="pres">
      <dgm:prSet presAssocID="{DC3BF711-0C34-4309-BF6C-13469DB07607}" presName="text" presStyleLbl="node1" presStyleIdx="0" presStyleCnt="3">
        <dgm:presLayoutVars>
          <dgm:bulletEnabled val="1"/>
        </dgm:presLayoutVars>
      </dgm:prSet>
      <dgm:spPr/>
    </dgm:pt>
    <dgm:pt modelId="{79EA1BC0-E31E-445F-9E20-9C568188A1D2}" type="pres">
      <dgm:prSet presAssocID="{2EBE7BB0-473B-4CFF-9F08-3717B2045E00}" presName="spacer" presStyleCnt="0"/>
      <dgm:spPr/>
    </dgm:pt>
    <dgm:pt modelId="{82D1174D-6E35-4A63-B9E5-B1DC98A1D75A}" type="pres">
      <dgm:prSet presAssocID="{281358FB-9C81-4DDA-A754-B912B90A5DFB}" presName="comp" presStyleCnt="0"/>
      <dgm:spPr/>
    </dgm:pt>
    <dgm:pt modelId="{9C91843A-3384-4766-9611-9827525497B6}" type="pres">
      <dgm:prSet presAssocID="{281358FB-9C81-4DDA-A754-B912B90A5DFB}" presName="box" presStyleLbl="node1" presStyleIdx="1" presStyleCnt="3"/>
      <dgm:spPr/>
    </dgm:pt>
    <dgm:pt modelId="{280634EF-6C76-4D88-A565-DDEFC0135C1A}" type="pres">
      <dgm:prSet presAssocID="{281358FB-9C81-4DDA-A754-B912B90A5DFB}" presName="img" presStyleLbl="fgImgPlace1" presStyleIdx="1" presStyleCnt="3"/>
      <dgm:spPr>
        <a:blipFill rotWithShape="1">
          <a:blip xmlns:r="http://schemas.openxmlformats.org/officeDocument/2006/relationships" r:embed="rId2"/>
          <a:stretch>
            <a:fillRect/>
          </a:stretch>
        </a:blipFill>
      </dgm:spPr>
    </dgm:pt>
    <dgm:pt modelId="{722EE9F4-143D-4A54-AB3B-F6C2FEF7D0F9}" type="pres">
      <dgm:prSet presAssocID="{281358FB-9C81-4DDA-A754-B912B90A5DFB}" presName="text" presStyleLbl="node1" presStyleIdx="1" presStyleCnt="3">
        <dgm:presLayoutVars>
          <dgm:bulletEnabled val="1"/>
        </dgm:presLayoutVars>
      </dgm:prSet>
      <dgm:spPr/>
    </dgm:pt>
    <dgm:pt modelId="{160BE7A3-E8E6-40C6-96D3-49359FEA5BEF}" type="pres">
      <dgm:prSet presAssocID="{966C0A77-4F52-4610-BA34-A45A1FF50108}" presName="spacer" presStyleCnt="0"/>
      <dgm:spPr/>
    </dgm:pt>
    <dgm:pt modelId="{F5D6D79D-F776-4E1E-AEAC-8451C0008C9D}" type="pres">
      <dgm:prSet presAssocID="{E17BC548-312C-4377-ACBC-47A4F3939AB7}" presName="comp" presStyleCnt="0"/>
      <dgm:spPr/>
    </dgm:pt>
    <dgm:pt modelId="{5CBF222C-8B62-47AA-BB9D-E964F845089A}" type="pres">
      <dgm:prSet presAssocID="{E17BC548-312C-4377-ACBC-47A4F3939AB7}" presName="box" presStyleLbl="node1" presStyleIdx="2" presStyleCnt="3"/>
      <dgm:spPr/>
    </dgm:pt>
    <dgm:pt modelId="{8571B878-8AAD-4791-8EF1-A36170BA93D4}" type="pres">
      <dgm:prSet presAssocID="{E17BC548-312C-4377-ACBC-47A4F3939AB7}" presName="img" presStyleLbl="fgImgPlace1" presStyleIdx="2" presStyleCnt="3"/>
      <dgm:spPr>
        <a:blipFill rotWithShape="1">
          <a:blip xmlns:r="http://schemas.openxmlformats.org/officeDocument/2006/relationships" r:embed="rId3"/>
          <a:stretch>
            <a:fillRect/>
          </a:stretch>
        </a:blipFill>
      </dgm:spPr>
    </dgm:pt>
    <dgm:pt modelId="{A3DDA50E-87E2-4558-9952-89CF1DC5D3E2}" type="pres">
      <dgm:prSet presAssocID="{E17BC548-312C-4377-ACBC-47A4F3939AB7}" presName="text" presStyleLbl="node1" presStyleIdx="2" presStyleCnt="3">
        <dgm:presLayoutVars>
          <dgm:bulletEnabled val="1"/>
        </dgm:presLayoutVars>
      </dgm:prSet>
      <dgm:spPr/>
    </dgm:pt>
  </dgm:ptLst>
  <dgm:cxnLst>
    <dgm:cxn modelId="{B36B1B15-879D-4AD8-A711-2F8D2DF346F5}" type="presOf" srcId="{281358FB-9C81-4DDA-A754-B912B90A5DFB}" destId="{9C91843A-3384-4766-9611-9827525497B6}" srcOrd="0" destOrd="0" presId="urn:microsoft.com/office/officeart/2005/8/layout/vList4"/>
    <dgm:cxn modelId="{19934D16-29A0-4B5B-B3BE-A7D4D24EE8B0}" type="presOf" srcId="{DC3BF711-0C34-4309-BF6C-13469DB07607}" destId="{0D821609-AAE6-46D9-9010-320627EBF1BF}" srcOrd="1" destOrd="0" presId="urn:microsoft.com/office/officeart/2005/8/layout/vList4"/>
    <dgm:cxn modelId="{8358C71B-6527-49EB-A1AE-D0474DDD8B3A}" srcId="{31736C8F-7297-4814-900A-9320FCB98CEA}" destId="{DC3BF711-0C34-4309-BF6C-13469DB07607}" srcOrd="0" destOrd="0" parTransId="{0A37AC49-AFA3-400E-947F-926B5DE6CA22}" sibTransId="{2EBE7BB0-473B-4CFF-9F08-3717B2045E00}"/>
    <dgm:cxn modelId="{1303942C-1B2C-43A6-B3A0-5B2C7496AA05}" type="presOf" srcId="{281358FB-9C81-4DDA-A754-B912B90A5DFB}" destId="{722EE9F4-143D-4A54-AB3B-F6C2FEF7D0F9}" srcOrd="1" destOrd="0" presId="urn:microsoft.com/office/officeart/2005/8/layout/vList4"/>
    <dgm:cxn modelId="{224CAC65-7B7C-4B85-9370-ED48BA13ACB2}" type="presOf" srcId="{31736C8F-7297-4814-900A-9320FCB98CEA}" destId="{050DF6C1-622B-42C6-BF15-D9262FF4E1EF}" srcOrd="0" destOrd="0" presId="urn:microsoft.com/office/officeart/2005/8/layout/vList4"/>
    <dgm:cxn modelId="{A6229C69-825A-4020-88D8-37A47B370AF1}" srcId="{31736C8F-7297-4814-900A-9320FCB98CEA}" destId="{E17BC548-312C-4377-ACBC-47A4F3939AB7}" srcOrd="2" destOrd="0" parTransId="{03317CE2-342E-4FBC-8349-7F7E1FC9609C}" sibTransId="{9740D91F-ED88-4170-B364-4FF488FB4CF5}"/>
    <dgm:cxn modelId="{0C30B775-CFCF-4910-8481-5FCC59E5FAAF}" srcId="{31736C8F-7297-4814-900A-9320FCB98CEA}" destId="{281358FB-9C81-4DDA-A754-B912B90A5DFB}" srcOrd="1" destOrd="0" parTransId="{A020D7DA-C76E-4EC7-A20F-000CC9F4386F}" sibTransId="{966C0A77-4F52-4610-BA34-A45A1FF50108}"/>
    <dgm:cxn modelId="{BF6F0C77-FBF0-4F10-A40A-27A57EC0FCFA}" type="presOf" srcId="{E17BC548-312C-4377-ACBC-47A4F3939AB7}" destId="{5CBF222C-8B62-47AA-BB9D-E964F845089A}" srcOrd="0" destOrd="0" presId="urn:microsoft.com/office/officeart/2005/8/layout/vList4"/>
    <dgm:cxn modelId="{5A90E7C2-F239-438A-BBC8-AF304A8EA161}" type="presOf" srcId="{DC3BF711-0C34-4309-BF6C-13469DB07607}" destId="{CC39EFF9-4F46-41F8-9BCA-22FAE9B812D5}" srcOrd="0" destOrd="0" presId="urn:microsoft.com/office/officeart/2005/8/layout/vList4"/>
    <dgm:cxn modelId="{3A5AA9E1-6229-44E0-BD87-03A1034C864A}" type="presOf" srcId="{E17BC548-312C-4377-ACBC-47A4F3939AB7}" destId="{A3DDA50E-87E2-4558-9952-89CF1DC5D3E2}" srcOrd="1" destOrd="0" presId="urn:microsoft.com/office/officeart/2005/8/layout/vList4"/>
    <dgm:cxn modelId="{91016C47-9ACB-406B-BF9A-CC5461D63ABE}" type="presParOf" srcId="{050DF6C1-622B-42C6-BF15-D9262FF4E1EF}" destId="{E2DD0C7E-B133-42DA-8ABC-61B2A7134806}" srcOrd="0" destOrd="0" presId="urn:microsoft.com/office/officeart/2005/8/layout/vList4"/>
    <dgm:cxn modelId="{C2A7E4E8-EC76-48E2-8D17-D407F5594838}" type="presParOf" srcId="{E2DD0C7E-B133-42DA-8ABC-61B2A7134806}" destId="{CC39EFF9-4F46-41F8-9BCA-22FAE9B812D5}" srcOrd="0" destOrd="0" presId="urn:microsoft.com/office/officeart/2005/8/layout/vList4"/>
    <dgm:cxn modelId="{39D91376-9D88-4E80-8950-2D7827FD312A}" type="presParOf" srcId="{E2DD0C7E-B133-42DA-8ABC-61B2A7134806}" destId="{6FD6B8A6-038A-4344-BA97-D230E151E7EA}" srcOrd="1" destOrd="0" presId="urn:microsoft.com/office/officeart/2005/8/layout/vList4"/>
    <dgm:cxn modelId="{125667FA-32BE-4B95-AD77-BA4B33FFCFFA}" type="presParOf" srcId="{E2DD0C7E-B133-42DA-8ABC-61B2A7134806}" destId="{0D821609-AAE6-46D9-9010-320627EBF1BF}" srcOrd="2" destOrd="0" presId="urn:microsoft.com/office/officeart/2005/8/layout/vList4"/>
    <dgm:cxn modelId="{1500C661-A4D8-4B0E-A74F-D6AB1977135C}" type="presParOf" srcId="{050DF6C1-622B-42C6-BF15-D9262FF4E1EF}" destId="{79EA1BC0-E31E-445F-9E20-9C568188A1D2}" srcOrd="1" destOrd="0" presId="urn:microsoft.com/office/officeart/2005/8/layout/vList4"/>
    <dgm:cxn modelId="{97ECA535-D73D-4CDF-83BF-C90495CFC7FD}" type="presParOf" srcId="{050DF6C1-622B-42C6-BF15-D9262FF4E1EF}" destId="{82D1174D-6E35-4A63-B9E5-B1DC98A1D75A}" srcOrd="2" destOrd="0" presId="urn:microsoft.com/office/officeart/2005/8/layout/vList4"/>
    <dgm:cxn modelId="{57EFC641-2386-446F-AD22-0237C1407C88}" type="presParOf" srcId="{82D1174D-6E35-4A63-B9E5-B1DC98A1D75A}" destId="{9C91843A-3384-4766-9611-9827525497B6}" srcOrd="0" destOrd="0" presId="urn:microsoft.com/office/officeart/2005/8/layout/vList4"/>
    <dgm:cxn modelId="{92A28F94-ED75-495A-8BE2-324698D41616}" type="presParOf" srcId="{82D1174D-6E35-4A63-B9E5-B1DC98A1D75A}" destId="{280634EF-6C76-4D88-A565-DDEFC0135C1A}" srcOrd="1" destOrd="0" presId="urn:microsoft.com/office/officeart/2005/8/layout/vList4"/>
    <dgm:cxn modelId="{5528F48F-6147-453B-8ED4-E5514D4057EC}" type="presParOf" srcId="{82D1174D-6E35-4A63-B9E5-B1DC98A1D75A}" destId="{722EE9F4-143D-4A54-AB3B-F6C2FEF7D0F9}" srcOrd="2" destOrd="0" presId="urn:microsoft.com/office/officeart/2005/8/layout/vList4"/>
    <dgm:cxn modelId="{B3BDB5BD-842C-4574-BBCA-017604E313BB}" type="presParOf" srcId="{050DF6C1-622B-42C6-BF15-D9262FF4E1EF}" destId="{160BE7A3-E8E6-40C6-96D3-49359FEA5BEF}" srcOrd="3" destOrd="0" presId="urn:microsoft.com/office/officeart/2005/8/layout/vList4"/>
    <dgm:cxn modelId="{175435B8-8B1B-479B-8433-812BE1CA0ABB}" type="presParOf" srcId="{050DF6C1-622B-42C6-BF15-D9262FF4E1EF}" destId="{F5D6D79D-F776-4E1E-AEAC-8451C0008C9D}" srcOrd="4" destOrd="0" presId="urn:microsoft.com/office/officeart/2005/8/layout/vList4"/>
    <dgm:cxn modelId="{8CCBB945-0AA0-4453-9C87-DC7090CFF1A3}" type="presParOf" srcId="{F5D6D79D-F776-4E1E-AEAC-8451C0008C9D}" destId="{5CBF222C-8B62-47AA-BB9D-E964F845089A}" srcOrd="0" destOrd="0" presId="urn:microsoft.com/office/officeart/2005/8/layout/vList4"/>
    <dgm:cxn modelId="{DC08BA68-3CEA-4957-BF1D-752E4D6B5B9A}" type="presParOf" srcId="{F5D6D79D-F776-4E1E-AEAC-8451C0008C9D}" destId="{8571B878-8AAD-4791-8EF1-A36170BA93D4}" srcOrd="1" destOrd="0" presId="urn:microsoft.com/office/officeart/2005/8/layout/vList4"/>
    <dgm:cxn modelId="{D2913AA4-EAE0-41D0-A399-CD273E970DC5}" type="presParOf" srcId="{F5D6D79D-F776-4E1E-AEAC-8451C0008C9D}" destId="{A3DDA50E-87E2-4558-9952-89CF1DC5D3E2}" srcOrd="2" destOrd="0" presId="urn:microsoft.com/office/officeart/2005/8/layout/vList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9441B9F-ACD4-4F8C-8661-3493921C7222}"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CBD01D7-C751-47D3-A5D7-EA43679FA480}">
      <dgm:prSet/>
      <dgm:spPr/>
      <dgm:t>
        <a:bodyPr/>
        <a:lstStyle/>
        <a:p>
          <a:r>
            <a:rPr lang="en-GB" b="1"/>
            <a:t>Threatening</a:t>
          </a:r>
          <a:r>
            <a:rPr lang="en-GB"/>
            <a:t> includes verbal and physical threats</a:t>
          </a:r>
          <a:endParaRPr lang="en-US"/>
        </a:p>
      </dgm:t>
    </dgm:pt>
    <dgm:pt modelId="{14279B0D-ACDB-4790-B24B-0CE1CDE1FA94}" type="parTrans" cxnId="{7DC40E21-2179-4959-9B15-08775AD840F4}">
      <dgm:prSet/>
      <dgm:spPr/>
      <dgm:t>
        <a:bodyPr/>
        <a:lstStyle/>
        <a:p>
          <a:endParaRPr lang="en-US"/>
        </a:p>
      </dgm:t>
    </dgm:pt>
    <dgm:pt modelId="{82A02637-F049-4479-B773-9B1E91EDF735}" type="sibTrans" cxnId="{7DC40E21-2179-4959-9B15-08775AD840F4}">
      <dgm:prSet/>
      <dgm:spPr/>
      <dgm:t>
        <a:bodyPr/>
        <a:lstStyle/>
        <a:p>
          <a:endParaRPr lang="en-US"/>
        </a:p>
      </dgm:t>
    </dgm:pt>
    <dgm:pt modelId="{C663F84F-70D7-4C5E-9F9A-38C7EE22C01D}">
      <dgm:prSet/>
      <dgm:spPr/>
      <dgm:t>
        <a:bodyPr/>
        <a:lstStyle/>
        <a:p>
          <a:r>
            <a:rPr lang="en-GB" b="1"/>
            <a:t>Abusive</a:t>
          </a:r>
          <a:r>
            <a:rPr lang="en-GB"/>
            <a:t> means using degrading or reviling language</a:t>
          </a:r>
          <a:endParaRPr lang="en-US"/>
        </a:p>
      </dgm:t>
    </dgm:pt>
    <dgm:pt modelId="{87986DE2-840A-426D-AAC9-C21CBEFC38E5}" type="parTrans" cxnId="{81E5512C-964D-49D6-9FB3-82104BF3E8B0}">
      <dgm:prSet/>
      <dgm:spPr/>
      <dgm:t>
        <a:bodyPr/>
        <a:lstStyle/>
        <a:p>
          <a:endParaRPr lang="en-US"/>
        </a:p>
      </dgm:t>
    </dgm:pt>
    <dgm:pt modelId="{90A0640B-B6F6-4477-BCA5-A1CFEA88770D}" type="sibTrans" cxnId="{81E5512C-964D-49D6-9FB3-82104BF3E8B0}">
      <dgm:prSet/>
      <dgm:spPr/>
      <dgm:t>
        <a:bodyPr/>
        <a:lstStyle/>
        <a:p>
          <a:endParaRPr lang="en-US"/>
        </a:p>
      </dgm:t>
    </dgm:pt>
    <dgm:pt modelId="{5F81EED7-6BC3-4A19-9086-B15F315F0A75}">
      <dgm:prSet/>
      <dgm:spPr/>
      <dgm:t>
        <a:bodyPr/>
        <a:lstStyle/>
        <a:p>
          <a:r>
            <a:rPr lang="en-GB" b="1"/>
            <a:t>Harass</a:t>
          </a:r>
          <a:r>
            <a:rPr lang="en-GB"/>
            <a:t> means to annoy or trouble constantly</a:t>
          </a:r>
          <a:endParaRPr lang="en-US"/>
        </a:p>
      </dgm:t>
    </dgm:pt>
    <dgm:pt modelId="{E2F5378C-A8B5-4FDD-AAD2-E57C4EA8D92A}" type="parTrans" cxnId="{849B5CCD-943D-446A-A4ED-25C530243218}">
      <dgm:prSet/>
      <dgm:spPr/>
      <dgm:t>
        <a:bodyPr/>
        <a:lstStyle/>
        <a:p>
          <a:endParaRPr lang="en-US"/>
        </a:p>
      </dgm:t>
    </dgm:pt>
    <dgm:pt modelId="{2E4C98FA-1D3F-4CC5-8835-9F864B7CA7A9}" type="sibTrans" cxnId="{849B5CCD-943D-446A-A4ED-25C530243218}">
      <dgm:prSet/>
      <dgm:spPr/>
      <dgm:t>
        <a:bodyPr/>
        <a:lstStyle/>
        <a:p>
          <a:endParaRPr lang="en-US"/>
        </a:p>
      </dgm:t>
    </dgm:pt>
    <dgm:pt modelId="{46E1CA46-AAD8-416F-85BD-E42C7F36BC9C}">
      <dgm:prSet/>
      <dgm:spPr/>
      <dgm:t>
        <a:bodyPr/>
        <a:lstStyle/>
        <a:p>
          <a:r>
            <a:rPr lang="en-GB" b="1"/>
            <a:t>Alarm</a:t>
          </a:r>
          <a:r>
            <a:rPr lang="en-GB"/>
            <a:t> is a sudden fear caused by awareness of danger</a:t>
          </a:r>
          <a:endParaRPr lang="en-US"/>
        </a:p>
      </dgm:t>
    </dgm:pt>
    <dgm:pt modelId="{243254E5-CFC3-4DCF-8BAF-5115A8600E53}" type="parTrans" cxnId="{D705D004-434C-42C4-A387-3DA023A8D87D}">
      <dgm:prSet/>
      <dgm:spPr/>
      <dgm:t>
        <a:bodyPr/>
        <a:lstStyle/>
        <a:p>
          <a:endParaRPr lang="en-US"/>
        </a:p>
      </dgm:t>
    </dgm:pt>
    <dgm:pt modelId="{C054F5FC-EFBB-4FC4-9614-3C9E0BEA06BE}" type="sibTrans" cxnId="{D705D004-434C-42C4-A387-3DA023A8D87D}">
      <dgm:prSet/>
      <dgm:spPr/>
      <dgm:t>
        <a:bodyPr/>
        <a:lstStyle/>
        <a:p>
          <a:endParaRPr lang="en-US"/>
        </a:p>
      </dgm:t>
    </dgm:pt>
    <dgm:pt modelId="{5A436492-9804-434A-B61D-672252F54E21}">
      <dgm:prSet/>
      <dgm:spPr/>
      <dgm:t>
        <a:bodyPr/>
        <a:lstStyle/>
        <a:p>
          <a:r>
            <a:rPr lang="en-GB" b="1"/>
            <a:t>Distress</a:t>
          </a:r>
          <a:r>
            <a:rPr lang="en-GB"/>
            <a:t> means to cause mental pain or to upset badly.</a:t>
          </a:r>
          <a:endParaRPr lang="en-US"/>
        </a:p>
      </dgm:t>
    </dgm:pt>
    <dgm:pt modelId="{AB9328E4-104D-4458-925A-768E78C7D8A4}" type="parTrans" cxnId="{C39F799D-9BC0-446F-A8A1-5977123D659C}">
      <dgm:prSet/>
      <dgm:spPr/>
      <dgm:t>
        <a:bodyPr/>
        <a:lstStyle/>
        <a:p>
          <a:endParaRPr lang="en-US"/>
        </a:p>
      </dgm:t>
    </dgm:pt>
    <dgm:pt modelId="{A396B4E9-1550-4F39-918C-7F310A811BDA}" type="sibTrans" cxnId="{C39F799D-9BC0-446F-A8A1-5977123D659C}">
      <dgm:prSet/>
      <dgm:spPr/>
      <dgm:t>
        <a:bodyPr/>
        <a:lstStyle/>
        <a:p>
          <a:endParaRPr lang="en-US"/>
        </a:p>
      </dgm:t>
    </dgm:pt>
    <dgm:pt modelId="{CDF5B57D-623D-454C-BB8C-EB57C038DD1B}" type="pres">
      <dgm:prSet presAssocID="{F9441B9F-ACD4-4F8C-8661-3493921C7222}" presName="vert0" presStyleCnt="0">
        <dgm:presLayoutVars>
          <dgm:dir/>
          <dgm:animOne val="branch"/>
          <dgm:animLvl val="lvl"/>
        </dgm:presLayoutVars>
      </dgm:prSet>
      <dgm:spPr/>
    </dgm:pt>
    <dgm:pt modelId="{A1238A26-8382-0B44-A652-AA88DCA4BE28}" type="pres">
      <dgm:prSet presAssocID="{5CBD01D7-C751-47D3-A5D7-EA43679FA480}" presName="thickLine" presStyleLbl="alignNode1" presStyleIdx="0" presStyleCnt="5"/>
      <dgm:spPr/>
    </dgm:pt>
    <dgm:pt modelId="{586BE8B6-29C0-5A47-B1D3-B08020F53708}" type="pres">
      <dgm:prSet presAssocID="{5CBD01D7-C751-47D3-A5D7-EA43679FA480}" presName="horz1" presStyleCnt="0"/>
      <dgm:spPr/>
    </dgm:pt>
    <dgm:pt modelId="{89324244-8E3F-214F-ABAD-2CA0EE4F18F0}" type="pres">
      <dgm:prSet presAssocID="{5CBD01D7-C751-47D3-A5D7-EA43679FA480}" presName="tx1" presStyleLbl="revTx" presStyleIdx="0" presStyleCnt="5"/>
      <dgm:spPr/>
    </dgm:pt>
    <dgm:pt modelId="{6E06DD36-E801-4447-B8A7-FC2DD43BCAD8}" type="pres">
      <dgm:prSet presAssocID="{5CBD01D7-C751-47D3-A5D7-EA43679FA480}" presName="vert1" presStyleCnt="0"/>
      <dgm:spPr/>
    </dgm:pt>
    <dgm:pt modelId="{39CF7479-2A81-114F-9600-F080382F4A43}" type="pres">
      <dgm:prSet presAssocID="{C663F84F-70D7-4C5E-9F9A-38C7EE22C01D}" presName="thickLine" presStyleLbl="alignNode1" presStyleIdx="1" presStyleCnt="5"/>
      <dgm:spPr/>
    </dgm:pt>
    <dgm:pt modelId="{72CE8A4F-DBDB-A14A-8ACB-7173E1FBDAC6}" type="pres">
      <dgm:prSet presAssocID="{C663F84F-70D7-4C5E-9F9A-38C7EE22C01D}" presName="horz1" presStyleCnt="0"/>
      <dgm:spPr/>
    </dgm:pt>
    <dgm:pt modelId="{03DF3439-540B-5E4D-B065-99B13C54A594}" type="pres">
      <dgm:prSet presAssocID="{C663F84F-70D7-4C5E-9F9A-38C7EE22C01D}" presName="tx1" presStyleLbl="revTx" presStyleIdx="1" presStyleCnt="5"/>
      <dgm:spPr/>
    </dgm:pt>
    <dgm:pt modelId="{6C1D671D-EC67-5D40-882B-9D336D178B25}" type="pres">
      <dgm:prSet presAssocID="{C663F84F-70D7-4C5E-9F9A-38C7EE22C01D}" presName="vert1" presStyleCnt="0"/>
      <dgm:spPr/>
    </dgm:pt>
    <dgm:pt modelId="{0FDF1E15-1A0C-624D-94EA-2C133978B3AB}" type="pres">
      <dgm:prSet presAssocID="{5F81EED7-6BC3-4A19-9086-B15F315F0A75}" presName="thickLine" presStyleLbl="alignNode1" presStyleIdx="2" presStyleCnt="5"/>
      <dgm:spPr/>
    </dgm:pt>
    <dgm:pt modelId="{F0C0DCF5-CE87-EE42-8F8A-8211582D9EA6}" type="pres">
      <dgm:prSet presAssocID="{5F81EED7-6BC3-4A19-9086-B15F315F0A75}" presName="horz1" presStyleCnt="0"/>
      <dgm:spPr/>
    </dgm:pt>
    <dgm:pt modelId="{632AE332-DC1A-2B4D-96F2-D289E6D21A75}" type="pres">
      <dgm:prSet presAssocID="{5F81EED7-6BC3-4A19-9086-B15F315F0A75}" presName="tx1" presStyleLbl="revTx" presStyleIdx="2" presStyleCnt="5"/>
      <dgm:spPr/>
    </dgm:pt>
    <dgm:pt modelId="{A34FD8FC-22FA-7540-83DF-EE659F20999A}" type="pres">
      <dgm:prSet presAssocID="{5F81EED7-6BC3-4A19-9086-B15F315F0A75}" presName="vert1" presStyleCnt="0"/>
      <dgm:spPr/>
    </dgm:pt>
    <dgm:pt modelId="{287D3CA4-A0C3-C04E-841D-54FF17618A15}" type="pres">
      <dgm:prSet presAssocID="{46E1CA46-AAD8-416F-85BD-E42C7F36BC9C}" presName="thickLine" presStyleLbl="alignNode1" presStyleIdx="3" presStyleCnt="5"/>
      <dgm:spPr/>
    </dgm:pt>
    <dgm:pt modelId="{CE60A843-919F-7145-B8B8-B3834CC66461}" type="pres">
      <dgm:prSet presAssocID="{46E1CA46-AAD8-416F-85BD-E42C7F36BC9C}" presName="horz1" presStyleCnt="0"/>
      <dgm:spPr/>
    </dgm:pt>
    <dgm:pt modelId="{7E24BB40-1952-1846-8E17-76FB00BD5791}" type="pres">
      <dgm:prSet presAssocID="{46E1CA46-AAD8-416F-85BD-E42C7F36BC9C}" presName="tx1" presStyleLbl="revTx" presStyleIdx="3" presStyleCnt="5"/>
      <dgm:spPr/>
    </dgm:pt>
    <dgm:pt modelId="{200DFB9B-915C-C142-81B9-1EA477F38BF4}" type="pres">
      <dgm:prSet presAssocID="{46E1CA46-AAD8-416F-85BD-E42C7F36BC9C}" presName="vert1" presStyleCnt="0"/>
      <dgm:spPr/>
    </dgm:pt>
    <dgm:pt modelId="{CECBE868-AEAB-BE48-9264-0536A9CE674E}" type="pres">
      <dgm:prSet presAssocID="{5A436492-9804-434A-B61D-672252F54E21}" presName="thickLine" presStyleLbl="alignNode1" presStyleIdx="4" presStyleCnt="5"/>
      <dgm:spPr/>
    </dgm:pt>
    <dgm:pt modelId="{D80D615C-4A2F-D049-9D49-796A29B2B0EA}" type="pres">
      <dgm:prSet presAssocID="{5A436492-9804-434A-B61D-672252F54E21}" presName="horz1" presStyleCnt="0"/>
      <dgm:spPr/>
    </dgm:pt>
    <dgm:pt modelId="{4FE34526-1467-E140-89BE-B94301ADDE32}" type="pres">
      <dgm:prSet presAssocID="{5A436492-9804-434A-B61D-672252F54E21}" presName="tx1" presStyleLbl="revTx" presStyleIdx="4" presStyleCnt="5"/>
      <dgm:spPr/>
    </dgm:pt>
    <dgm:pt modelId="{13ED5B76-2A13-FB4F-A124-20D9ABE8E800}" type="pres">
      <dgm:prSet presAssocID="{5A436492-9804-434A-B61D-672252F54E21}" presName="vert1" presStyleCnt="0"/>
      <dgm:spPr/>
    </dgm:pt>
  </dgm:ptLst>
  <dgm:cxnLst>
    <dgm:cxn modelId="{D705D004-434C-42C4-A387-3DA023A8D87D}" srcId="{F9441B9F-ACD4-4F8C-8661-3493921C7222}" destId="{46E1CA46-AAD8-416F-85BD-E42C7F36BC9C}" srcOrd="3" destOrd="0" parTransId="{243254E5-CFC3-4DCF-8BAF-5115A8600E53}" sibTransId="{C054F5FC-EFBB-4FC4-9614-3C9E0BEA06BE}"/>
    <dgm:cxn modelId="{56F1A817-9D12-384C-BE51-94E11A06AB5A}" type="presOf" srcId="{5A436492-9804-434A-B61D-672252F54E21}" destId="{4FE34526-1467-E140-89BE-B94301ADDE32}" srcOrd="0" destOrd="0" presId="urn:microsoft.com/office/officeart/2008/layout/LinedList"/>
    <dgm:cxn modelId="{4447A41E-B3ED-2549-B564-C2C56793168F}" type="presOf" srcId="{46E1CA46-AAD8-416F-85BD-E42C7F36BC9C}" destId="{7E24BB40-1952-1846-8E17-76FB00BD5791}" srcOrd="0" destOrd="0" presId="urn:microsoft.com/office/officeart/2008/layout/LinedList"/>
    <dgm:cxn modelId="{7DC40E21-2179-4959-9B15-08775AD840F4}" srcId="{F9441B9F-ACD4-4F8C-8661-3493921C7222}" destId="{5CBD01D7-C751-47D3-A5D7-EA43679FA480}" srcOrd="0" destOrd="0" parTransId="{14279B0D-ACDB-4790-B24B-0CE1CDE1FA94}" sibTransId="{82A02637-F049-4479-B773-9B1E91EDF735}"/>
    <dgm:cxn modelId="{81E5512C-964D-49D6-9FB3-82104BF3E8B0}" srcId="{F9441B9F-ACD4-4F8C-8661-3493921C7222}" destId="{C663F84F-70D7-4C5E-9F9A-38C7EE22C01D}" srcOrd="1" destOrd="0" parTransId="{87986DE2-840A-426D-AAC9-C21CBEFC38E5}" sibTransId="{90A0640B-B6F6-4477-BCA5-A1CFEA88770D}"/>
    <dgm:cxn modelId="{92121564-8283-F04C-A8E1-CA166109760F}" type="presOf" srcId="{F9441B9F-ACD4-4F8C-8661-3493921C7222}" destId="{CDF5B57D-623D-454C-BB8C-EB57C038DD1B}" srcOrd="0" destOrd="0" presId="urn:microsoft.com/office/officeart/2008/layout/LinedList"/>
    <dgm:cxn modelId="{3EE83A6D-AA96-A342-B7C2-FF855D0D934B}" type="presOf" srcId="{5F81EED7-6BC3-4A19-9086-B15F315F0A75}" destId="{632AE332-DC1A-2B4D-96F2-D289E6D21A75}" srcOrd="0" destOrd="0" presId="urn:microsoft.com/office/officeart/2008/layout/LinedList"/>
    <dgm:cxn modelId="{C39F799D-9BC0-446F-A8A1-5977123D659C}" srcId="{F9441B9F-ACD4-4F8C-8661-3493921C7222}" destId="{5A436492-9804-434A-B61D-672252F54E21}" srcOrd="4" destOrd="0" parTransId="{AB9328E4-104D-4458-925A-768E78C7D8A4}" sibTransId="{A396B4E9-1550-4F39-918C-7F310A811BDA}"/>
    <dgm:cxn modelId="{FFDF08A3-014E-1D44-8120-5544F0C5FB66}" type="presOf" srcId="{5CBD01D7-C751-47D3-A5D7-EA43679FA480}" destId="{89324244-8E3F-214F-ABAD-2CA0EE4F18F0}" srcOrd="0" destOrd="0" presId="urn:microsoft.com/office/officeart/2008/layout/LinedList"/>
    <dgm:cxn modelId="{849B5CCD-943D-446A-A4ED-25C530243218}" srcId="{F9441B9F-ACD4-4F8C-8661-3493921C7222}" destId="{5F81EED7-6BC3-4A19-9086-B15F315F0A75}" srcOrd="2" destOrd="0" parTransId="{E2F5378C-A8B5-4FDD-AAD2-E57C4EA8D92A}" sibTransId="{2E4C98FA-1D3F-4CC5-8835-9F864B7CA7A9}"/>
    <dgm:cxn modelId="{1312C4FE-A178-7B49-B890-4F640EAA5F37}" type="presOf" srcId="{C663F84F-70D7-4C5E-9F9A-38C7EE22C01D}" destId="{03DF3439-540B-5E4D-B065-99B13C54A594}" srcOrd="0" destOrd="0" presId="urn:microsoft.com/office/officeart/2008/layout/LinedList"/>
    <dgm:cxn modelId="{2C6447BA-225F-AB4C-862F-360C89419EAE}" type="presParOf" srcId="{CDF5B57D-623D-454C-BB8C-EB57C038DD1B}" destId="{A1238A26-8382-0B44-A652-AA88DCA4BE28}" srcOrd="0" destOrd="0" presId="urn:microsoft.com/office/officeart/2008/layout/LinedList"/>
    <dgm:cxn modelId="{99B9F7E9-CBD8-C948-BD06-28CEEDFD81D2}" type="presParOf" srcId="{CDF5B57D-623D-454C-BB8C-EB57C038DD1B}" destId="{586BE8B6-29C0-5A47-B1D3-B08020F53708}" srcOrd="1" destOrd="0" presId="urn:microsoft.com/office/officeart/2008/layout/LinedList"/>
    <dgm:cxn modelId="{15EAF119-E493-004A-A355-3B700088C9C3}" type="presParOf" srcId="{586BE8B6-29C0-5A47-B1D3-B08020F53708}" destId="{89324244-8E3F-214F-ABAD-2CA0EE4F18F0}" srcOrd="0" destOrd="0" presId="urn:microsoft.com/office/officeart/2008/layout/LinedList"/>
    <dgm:cxn modelId="{6F9E3B24-5AC0-6F45-BA5C-885DF3EECEEB}" type="presParOf" srcId="{586BE8B6-29C0-5A47-B1D3-B08020F53708}" destId="{6E06DD36-E801-4447-B8A7-FC2DD43BCAD8}" srcOrd="1" destOrd="0" presId="urn:microsoft.com/office/officeart/2008/layout/LinedList"/>
    <dgm:cxn modelId="{472D0452-2939-9645-8246-BD7ADC07C897}" type="presParOf" srcId="{CDF5B57D-623D-454C-BB8C-EB57C038DD1B}" destId="{39CF7479-2A81-114F-9600-F080382F4A43}" srcOrd="2" destOrd="0" presId="urn:microsoft.com/office/officeart/2008/layout/LinedList"/>
    <dgm:cxn modelId="{7C7A060A-B1E8-A541-8C83-333F3D35E077}" type="presParOf" srcId="{CDF5B57D-623D-454C-BB8C-EB57C038DD1B}" destId="{72CE8A4F-DBDB-A14A-8ACB-7173E1FBDAC6}" srcOrd="3" destOrd="0" presId="urn:microsoft.com/office/officeart/2008/layout/LinedList"/>
    <dgm:cxn modelId="{0224E8E5-572B-DF4C-9830-4EE43A9462D5}" type="presParOf" srcId="{72CE8A4F-DBDB-A14A-8ACB-7173E1FBDAC6}" destId="{03DF3439-540B-5E4D-B065-99B13C54A594}" srcOrd="0" destOrd="0" presId="urn:microsoft.com/office/officeart/2008/layout/LinedList"/>
    <dgm:cxn modelId="{D5B7FB8A-7BC3-FA4A-A32A-0C1F5581D8BE}" type="presParOf" srcId="{72CE8A4F-DBDB-A14A-8ACB-7173E1FBDAC6}" destId="{6C1D671D-EC67-5D40-882B-9D336D178B25}" srcOrd="1" destOrd="0" presId="urn:microsoft.com/office/officeart/2008/layout/LinedList"/>
    <dgm:cxn modelId="{62244348-9DC7-AF41-99C8-2E669A78601A}" type="presParOf" srcId="{CDF5B57D-623D-454C-BB8C-EB57C038DD1B}" destId="{0FDF1E15-1A0C-624D-94EA-2C133978B3AB}" srcOrd="4" destOrd="0" presId="urn:microsoft.com/office/officeart/2008/layout/LinedList"/>
    <dgm:cxn modelId="{A5223604-C696-A346-94E1-A554DA58D011}" type="presParOf" srcId="{CDF5B57D-623D-454C-BB8C-EB57C038DD1B}" destId="{F0C0DCF5-CE87-EE42-8F8A-8211582D9EA6}" srcOrd="5" destOrd="0" presId="urn:microsoft.com/office/officeart/2008/layout/LinedList"/>
    <dgm:cxn modelId="{2A9E10F6-0440-814A-975C-96F4EBF3B99C}" type="presParOf" srcId="{F0C0DCF5-CE87-EE42-8F8A-8211582D9EA6}" destId="{632AE332-DC1A-2B4D-96F2-D289E6D21A75}" srcOrd="0" destOrd="0" presId="urn:microsoft.com/office/officeart/2008/layout/LinedList"/>
    <dgm:cxn modelId="{DD20B8FC-C8A2-314E-BD32-212CC1436E37}" type="presParOf" srcId="{F0C0DCF5-CE87-EE42-8F8A-8211582D9EA6}" destId="{A34FD8FC-22FA-7540-83DF-EE659F20999A}" srcOrd="1" destOrd="0" presId="urn:microsoft.com/office/officeart/2008/layout/LinedList"/>
    <dgm:cxn modelId="{B09EC306-EE79-E844-9EA8-46ADEDA4B991}" type="presParOf" srcId="{CDF5B57D-623D-454C-BB8C-EB57C038DD1B}" destId="{287D3CA4-A0C3-C04E-841D-54FF17618A15}" srcOrd="6" destOrd="0" presId="urn:microsoft.com/office/officeart/2008/layout/LinedList"/>
    <dgm:cxn modelId="{98689668-7DB2-7A4F-9C75-B2FB198D3914}" type="presParOf" srcId="{CDF5B57D-623D-454C-BB8C-EB57C038DD1B}" destId="{CE60A843-919F-7145-B8B8-B3834CC66461}" srcOrd="7" destOrd="0" presId="urn:microsoft.com/office/officeart/2008/layout/LinedList"/>
    <dgm:cxn modelId="{0E06FA78-AE14-5146-A5A7-1069BF26F4B9}" type="presParOf" srcId="{CE60A843-919F-7145-B8B8-B3834CC66461}" destId="{7E24BB40-1952-1846-8E17-76FB00BD5791}" srcOrd="0" destOrd="0" presId="urn:microsoft.com/office/officeart/2008/layout/LinedList"/>
    <dgm:cxn modelId="{75D1FB1B-911A-0E4F-A9F3-EC775B412D13}" type="presParOf" srcId="{CE60A843-919F-7145-B8B8-B3834CC66461}" destId="{200DFB9B-915C-C142-81B9-1EA477F38BF4}" srcOrd="1" destOrd="0" presId="urn:microsoft.com/office/officeart/2008/layout/LinedList"/>
    <dgm:cxn modelId="{7E88147C-6D47-1540-B529-0265C423799D}" type="presParOf" srcId="{CDF5B57D-623D-454C-BB8C-EB57C038DD1B}" destId="{CECBE868-AEAB-BE48-9264-0536A9CE674E}" srcOrd="8" destOrd="0" presId="urn:microsoft.com/office/officeart/2008/layout/LinedList"/>
    <dgm:cxn modelId="{68AF440D-EFCD-A84F-B751-ACD23551829B}" type="presParOf" srcId="{CDF5B57D-623D-454C-BB8C-EB57C038DD1B}" destId="{D80D615C-4A2F-D049-9D49-796A29B2B0EA}" srcOrd="9" destOrd="0" presId="urn:microsoft.com/office/officeart/2008/layout/LinedList"/>
    <dgm:cxn modelId="{D777CC85-F2DA-E645-A834-87318A264C23}" type="presParOf" srcId="{D80D615C-4A2F-D049-9D49-796A29B2B0EA}" destId="{4FE34526-1467-E140-89BE-B94301ADDE32}" srcOrd="0" destOrd="0" presId="urn:microsoft.com/office/officeart/2008/layout/LinedList"/>
    <dgm:cxn modelId="{644FE066-749A-794F-A42B-3FD5498E6BD1}" type="presParOf" srcId="{D80D615C-4A2F-D049-9D49-796A29B2B0EA}" destId="{13ED5B76-2A13-FB4F-A124-20D9ABE8E80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C25776F-C82B-48F5-92FF-0777131515C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E10B2580-6A77-43CB-8D39-50667357B532}">
      <dgm:prSet/>
      <dgm:spPr/>
      <dgm:t>
        <a:bodyPr/>
        <a:lstStyle/>
        <a:p>
          <a:r>
            <a:rPr lang="en-GB"/>
            <a:t>The conduct does not have to be aimed towards a specific person</a:t>
          </a:r>
          <a:endParaRPr lang="en-US"/>
        </a:p>
      </dgm:t>
    </dgm:pt>
    <dgm:pt modelId="{84CCB2F6-E5F0-443D-869F-628360587B0C}" type="parTrans" cxnId="{9FDFF1F2-D2C4-44D4-AA51-F14430262A2A}">
      <dgm:prSet/>
      <dgm:spPr/>
      <dgm:t>
        <a:bodyPr/>
        <a:lstStyle/>
        <a:p>
          <a:endParaRPr lang="en-US"/>
        </a:p>
      </dgm:t>
    </dgm:pt>
    <dgm:pt modelId="{8C33A85C-04BE-45D0-83FF-4804AE9F95F0}" type="sibTrans" cxnId="{9FDFF1F2-D2C4-44D4-AA51-F14430262A2A}">
      <dgm:prSet/>
      <dgm:spPr/>
      <dgm:t>
        <a:bodyPr/>
        <a:lstStyle/>
        <a:p>
          <a:endParaRPr lang="en-US"/>
        </a:p>
      </dgm:t>
    </dgm:pt>
    <dgm:pt modelId="{D003CA76-2C92-4420-8E6C-495E11BC98A7}">
      <dgm:prSet/>
      <dgm:spPr/>
      <dgm:t>
        <a:bodyPr/>
        <a:lstStyle/>
        <a:p>
          <a:r>
            <a:rPr lang="en-GB"/>
            <a:t>The conduct must take place within the presence of a person who can see or hear the conduct , but the person does not need to be identifiable</a:t>
          </a:r>
          <a:endParaRPr lang="en-US"/>
        </a:p>
      </dgm:t>
    </dgm:pt>
    <dgm:pt modelId="{D90E3432-5D0E-4BDD-A5CD-CEF4166461F6}" type="parTrans" cxnId="{BDF904E8-E7E5-4788-AB52-F9AB1EF99381}">
      <dgm:prSet/>
      <dgm:spPr/>
      <dgm:t>
        <a:bodyPr/>
        <a:lstStyle/>
        <a:p>
          <a:endParaRPr lang="en-US"/>
        </a:p>
      </dgm:t>
    </dgm:pt>
    <dgm:pt modelId="{CFBCB28C-CBEF-4679-9B17-0E75D1AF4431}" type="sibTrans" cxnId="{BDF904E8-E7E5-4788-AB52-F9AB1EF99381}">
      <dgm:prSet/>
      <dgm:spPr/>
      <dgm:t>
        <a:bodyPr/>
        <a:lstStyle/>
        <a:p>
          <a:endParaRPr lang="en-US"/>
        </a:p>
      </dgm:t>
    </dgm:pt>
    <dgm:pt modelId="{2FB4860C-25E7-4792-9CB5-4770376A08EF}">
      <dgm:prSet/>
      <dgm:spPr/>
      <dgm:t>
        <a:bodyPr/>
        <a:lstStyle/>
        <a:p>
          <a:r>
            <a:rPr lang="en-GB"/>
            <a:t>The type of conduct is likely to cause HAD</a:t>
          </a:r>
          <a:endParaRPr lang="en-US"/>
        </a:p>
      </dgm:t>
    </dgm:pt>
    <dgm:pt modelId="{5E82DBF2-F7F5-4AB7-8934-EED74E8FABA8}" type="parTrans" cxnId="{30AB7BB7-D992-46B1-9007-925DD3ADCC7F}">
      <dgm:prSet/>
      <dgm:spPr/>
      <dgm:t>
        <a:bodyPr/>
        <a:lstStyle/>
        <a:p>
          <a:endParaRPr lang="en-US"/>
        </a:p>
      </dgm:t>
    </dgm:pt>
    <dgm:pt modelId="{3A2B6B76-4AED-4F26-BC39-29D98F1B708C}" type="sibTrans" cxnId="{30AB7BB7-D992-46B1-9007-925DD3ADCC7F}">
      <dgm:prSet/>
      <dgm:spPr/>
      <dgm:t>
        <a:bodyPr/>
        <a:lstStyle/>
        <a:p>
          <a:endParaRPr lang="en-US"/>
        </a:p>
      </dgm:t>
    </dgm:pt>
    <dgm:pt modelId="{EE73083C-AA8E-400D-BE35-312605155BD2}">
      <dgm:prSet/>
      <dgm:spPr/>
      <dgm:t>
        <a:bodyPr/>
        <a:lstStyle/>
        <a:p>
          <a:r>
            <a:rPr lang="en-GB"/>
            <a:t>Any material used (such as a poster) does not have to be distributed </a:t>
          </a:r>
          <a:endParaRPr lang="en-US"/>
        </a:p>
      </dgm:t>
    </dgm:pt>
    <dgm:pt modelId="{F6B11489-E2E8-4D9B-A622-DABDCFE856F0}" type="parTrans" cxnId="{1AFF2AD8-76F5-4FD5-9A04-2A9C767FE0DB}">
      <dgm:prSet/>
      <dgm:spPr/>
      <dgm:t>
        <a:bodyPr/>
        <a:lstStyle/>
        <a:p>
          <a:endParaRPr lang="en-US"/>
        </a:p>
      </dgm:t>
    </dgm:pt>
    <dgm:pt modelId="{C3B89002-E785-4A99-89BF-F2C5E0329DCD}" type="sibTrans" cxnId="{1AFF2AD8-76F5-4FD5-9A04-2A9C767FE0DB}">
      <dgm:prSet/>
      <dgm:spPr/>
      <dgm:t>
        <a:bodyPr/>
        <a:lstStyle/>
        <a:p>
          <a:endParaRPr lang="en-US"/>
        </a:p>
      </dgm:t>
    </dgm:pt>
    <dgm:pt modelId="{72A69763-7724-412F-BA15-0F092BD511EE}">
      <dgm:prSet/>
      <dgm:spPr/>
      <dgm:t>
        <a:bodyPr/>
        <a:lstStyle/>
        <a:p>
          <a:r>
            <a:rPr lang="en-GB"/>
            <a:t>The suspect must intend or be aware his conduct is threatening or abusive in general</a:t>
          </a:r>
          <a:r>
            <a:rPr lang="en-GB" baseline="0"/>
            <a:t> terms</a:t>
          </a:r>
          <a:endParaRPr lang="en-US"/>
        </a:p>
      </dgm:t>
    </dgm:pt>
    <dgm:pt modelId="{EFD02C89-394A-40C2-A526-0393C7266F95}" type="parTrans" cxnId="{A9678003-4FA9-4492-99DB-1CE727BDFBBA}">
      <dgm:prSet/>
      <dgm:spPr/>
      <dgm:t>
        <a:bodyPr/>
        <a:lstStyle/>
        <a:p>
          <a:endParaRPr lang="en-US"/>
        </a:p>
      </dgm:t>
    </dgm:pt>
    <dgm:pt modelId="{DF3A1698-5CE4-4384-8919-F46B196B5B0D}" type="sibTrans" cxnId="{A9678003-4FA9-4492-99DB-1CE727BDFBBA}">
      <dgm:prSet/>
      <dgm:spPr/>
      <dgm:t>
        <a:bodyPr/>
        <a:lstStyle/>
        <a:p>
          <a:endParaRPr lang="en-US"/>
        </a:p>
      </dgm:t>
    </dgm:pt>
    <dgm:pt modelId="{30D92527-C99D-464E-B000-76C139F392C9}">
      <dgm:prSet/>
      <dgm:spPr/>
      <dgm:t>
        <a:bodyPr/>
        <a:lstStyle/>
        <a:p>
          <a:r>
            <a:rPr lang="en-GB" baseline="0"/>
            <a:t>There is no need to prove he actually intended to cause any person to be HAD</a:t>
          </a:r>
          <a:endParaRPr lang="en-US"/>
        </a:p>
      </dgm:t>
    </dgm:pt>
    <dgm:pt modelId="{CD3395A2-AF62-4DF3-AC49-8D91C3945045}" type="parTrans" cxnId="{D18E9346-C46D-493D-BA58-AE551899351B}">
      <dgm:prSet/>
      <dgm:spPr/>
      <dgm:t>
        <a:bodyPr/>
        <a:lstStyle/>
        <a:p>
          <a:endParaRPr lang="en-US"/>
        </a:p>
      </dgm:t>
    </dgm:pt>
    <dgm:pt modelId="{7EC321B1-BFF0-4A64-BEDC-384DDAD370D5}" type="sibTrans" cxnId="{D18E9346-C46D-493D-BA58-AE551899351B}">
      <dgm:prSet/>
      <dgm:spPr/>
      <dgm:t>
        <a:bodyPr/>
        <a:lstStyle/>
        <a:p>
          <a:endParaRPr lang="en-US"/>
        </a:p>
      </dgm:t>
    </dgm:pt>
    <dgm:pt modelId="{95B581C4-9ACB-2A41-A114-9F3CEA10E15C}" type="pres">
      <dgm:prSet presAssocID="{FC25776F-C82B-48F5-92FF-0777131515C8}" presName="diagram" presStyleCnt="0">
        <dgm:presLayoutVars>
          <dgm:dir/>
          <dgm:resizeHandles val="exact"/>
        </dgm:presLayoutVars>
      </dgm:prSet>
      <dgm:spPr/>
    </dgm:pt>
    <dgm:pt modelId="{783A95E5-4944-104B-8B48-86B41A595DB6}" type="pres">
      <dgm:prSet presAssocID="{E10B2580-6A77-43CB-8D39-50667357B532}" presName="node" presStyleLbl="node1" presStyleIdx="0" presStyleCnt="6">
        <dgm:presLayoutVars>
          <dgm:bulletEnabled val="1"/>
        </dgm:presLayoutVars>
      </dgm:prSet>
      <dgm:spPr/>
    </dgm:pt>
    <dgm:pt modelId="{8F68D7FA-96BD-5146-832E-A093F63D998E}" type="pres">
      <dgm:prSet presAssocID="{8C33A85C-04BE-45D0-83FF-4804AE9F95F0}" presName="sibTrans" presStyleCnt="0"/>
      <dgm:spPr/>
    </dgm:pt>
    <dgm:pt modelId="{A03A61BC-8EFA-E946-B175-C8BB4400B997}" type="pres">
      <dgm:prSet presAssocID="{D003CA76-2C92-4420-8E6C-495E11BC98A7}" presName="node" presStyleLbl="node1" presStyleIdx="1" presStyleCnt="6">
        <dgm:presLayoutVars>
          <dgm:bulletEnabled val="1"/>
        </dgm:presLayoutVars>
      </dgm:prSet>
      <dgm:spPr/>
    </dgm:pt>
    <dgm:pt modelId="{7CB24250-4F65-B84D-B14B-8F9018CFB46E}" type="pres">
      <dgm:prSet presAssocID="{CFBCB28C-CBEF-4679-9B17-0E75D1AF4431}" presName="sibTrans" presStyleCnt="0"/>
      <dgm:spPr/>
    </dgm:pt>
    <dgm:pt modelId="{275A3A0E-51BA-2142-9520-B7F2D4B7FBB0}" type="pres">
      <dgm:prSet presAssocID="{2FB4860C-25E7-4792-9CB5-4770376A08EF}" presName="node" presStyleLbl="node1" presStyleIdx="2" presStyleCnt="6">
        <dgm:presLayoutVars>
          <dgm:bulletEnabled val="1"/>
        </dgm:presLayoutVars>
      </dgm:prSet>
      <dgm:spPr/>
    </dgm:pt>
    <dgm:pt modelId="{5A19E0EF-D807-8D40-BC4F-6674BD0C0B0A}" type="pres">
      <dgm:prSet presAssocID="{3A2B6B76-4AED-4F26-BC39-29D98F1B708C}" presName="sibTrans" presStyleCnt="0"/>
      <dgm:spPr/>
    </dgm:pt>
    <dgm:pt modelId="{7FF7675C-21AB-E44D-B3DA-A341345B227E}" type="pres">
      <dgm:prSet presAssocID="{EE73083C-AA8E-400D-BE35-312605155BD2}" presName="node" presStyleLbl="node1" presStyleIdx="3" presStyleCnt="6">
        <dgm:presLayoutVars>
          <dgm:bulletEnabled val="1"/>
        </dgm:presLayoutVars>
      </dgm:prSet>
      <dgm:spPr/>
    </dgm:pt>
    <dgm:pt modelId="{E28859E2-6984-4E47-ACF5-15A614EF3BA8}" type="pres">
      <dgm:prSet presAssocID="{C3B89002-E785-4A99-89BF-F2C5E0329DCD}" presName="sibTrans" presStyleCnt="0"/>
      <dgm:spPr/>
    </dgm:pt>
    <dgm:pt modelId="{8C17F3AC-3894-2C4B-9AAA-F52286899243}" type="pres">
      <dgm:prSet presAssocID="{72A69763-7724-412F-BA15-0F092BD511EE}" presName="node" presStyleLbl="node1" presStyleIdx="4" presStyleCnt="6">
        <dgm:presLayoutVars>
          <dgm:bulletEnabled val="1"/>
        </dgm:presLayoutVars>
      </dgm:prSet>
      <dgm:spPr/>
    </dgm:pt>
    <dgm:pt modelId="{505C8C0D-A865-2246-A57E-6D2AB1FCEE6F}" type="pres">
      <dgm:prSet presAssocID="{DF3A1698-5CE4-4384-8919-F46B196B5B0D}" presName="sibTrans" presStyleCnt="0"/>
      <dgm:spPr/>
    </dgm:pt>
    <dgm:pt modelId="{78D11CA2-B978-1941-A929-5C6F0A45B6D8}" type="pres">
      <dgm:prSet presAssocID="{30D92527-C99D-464E-B000-76C139F392C9}" presName="node" presStyleLbl="node1" presStyleIdx="5" presStyleCnt="6">
        <dgm:presLayoutVars>
          <dgm:bulletEnabled val="1"/>
        </dgm:presLayoutVars>
      </dgm:prSet>
      <dgm:spPr/>
    </dgm:pt>
  </dgm:ptLst>
  <dgm:cxnLst>
    <dgm:cxn modelId="{A9678003-4FA9-4492-99DB-1CE727BDFBBA}" srcId="{FC25776F-C82B-48F5-92FF-0777131515C8}" destId="{72A69763-7724-412F-BA15-0F092BD511EE}" srcOrd="4" destOrd="0" parTransId="{EFD02C89-394A-40C2-A526-0393C7266F95}" sibTransId="{DF3A1698-5CE4-4384-8919-F46B196B5B0D}"/>
    <dgm:cxn modelId="{A76F4814-6835-C940-A1C8-11A166552229}" type="presOf" srcId="{D003CA76-2C92-4420-8E6C-495E11BC98A7}" destId="{A03A61BC-8EFA-E946-B175-C8BB4400B997}" srcOrd="0" destOrd="0" presId="urn:microsoft.com/office/officeart/2005/8/layout/default"/>
    <dgm:cxn modelId="{CD694A15-343E-9D48-8C5C-3139827C4809}" type="presOf" srcId="{30D92527-C99D-464E-B000-76C139F392C9}" destId="{78D11CA2-B978-1941-A929-5C6F0A45B6D8}" srcOrd="0" destOrd="0" presId="urn:microsoft.com/office/officeart/2005/8/layout/default"/>
    <dgm:cxn modelId="{C24D653B-28C0-694D-959D-93994EE5FDEB}" type="presOf" srcId="{E10B2580-6A77-43CB-8D39-50667357B532}" destId="{783A95E5-4944-104B-8B48-86B41A595DB6}" srcOrd="0" destOrd="0" presId="urn:microsoft.com/office/officeart/2005/8/layout/default"/>
    <dgm:cxn modelId="{D18E9346-C46D-493D-BA58-AE551899351B}" srcId="{FC25776F-C82B-48F5-92FF-0777131515C8}" destId="{30D92527-C99D-464E-B000-76C139F392C9}" srcOrd="5" destOrd="0" parTransId="{CD3395A2-AF62-4DF3-AC49-8D91C3945045}" sibTransId="{7EC321B1-BFF0-4A64-BEDC-384DDAD370D5}"/>
    <dgm:cxn modelId="{833A7FAB-F988-7947-BB3C-9563FA57DF69}" type="presOf" srcId="{2FB4860C-25E7-4792-9CB5-4770376A08EF}" destId="{275A3A0E-51BA-2142-9520-B7F2D4B7FBB0}" srcOrd="0" destOrd="0" presId="urn:microsoft.com/office/officeart/2005/8/layout/default"/>
    <dgm:cxn modelId="{30AB7BB7-D992-46B1-9007-925DD3ADCC7F}" srcId="{FC25776F-C82B-48F5-92FF-0777131515C8}" destId="{2FB4860C-25E7-4792-9CB5-4770376A08EF}" srcOrd="2" destOrd="0" parTransId="{5E82DBF2-F7F5-4AB7-8934-EED74E8FABA8}" sibTransId="{3A2B6B76-4AED-4F26-BC39-29D98F1B708C}"/>
    <dgm:cxn modelId="{1AFF2AD8-76F5-4FD5-9A04-2A9C767FE0DB}" srcId="{FC25776F-C82B-48F5-92FF-0777131515C8}" destId="{EE73083C-AA8E-400D-BE35-312605155BD2}" srcOrd="3" destOrd="0" parTransId="{F6B11489-E2E8-4D9B-A622-DABDCFE856F0}" sibTransId="{C3B89002-E785-4A99-89BF-F2C5E0329DCD}"/>
    <dgm:cxn modelId="{BE23A0DA-518B-EE4C-8A64-124E4828F490}" type="presOf" srcId="{EE73083C-AA8E-400D-BE35-312605155BD2}" destId="{7FF7675C-21AB-E44D-B3DA-A341345B227E}" srcOrd="0" destOrd="0" presId="urn:microsoft.com/office/officeart/2005/8/layout/default"/>
    <dgm:cxn modelId="{BDF904E8-E7E5-4788-AB52-F9AB1EF99381}" srcId="{FC25776F-C82B-48F5-92FF-0777131515C8}" destId="{D003CA76-2C92-4420-8E6C-495E11BC98A7}" srcOrd="1" destOrd="0" parTransId="{D90E3432-5D0E-4BDD-A5CD-CEF4166461F6}" sibTransId="{CFBCB28C-CBEF-4679-9B17-0E75D1AF4431}"/>
    <dgm:cxn modelId="{E0DF02F0-90CC-C44B-8005-41229FB42E4D}" type="presOf" srcId="{FC25776F-C82B-48F5-92FF-0777131515C8}" destId="{95B581C4-9ACB-2A41-A114-9F3CEA10E15C}" srcOrd="0" destOrd="0" presId="urn:microsoft.com/office/officeart/2005/8/layout/default"/>
    <dgm:cxn modelId="{FF99FFF0-804A-2945-A126-5C4547018B58}" type="presOf" srcId="{72A69763-7724-412F-BA15-0F092BD511EE}" destId="{8C17F3AC-3894-2C4B-9AAA-F52286899243}" srcOrd="0" destOrd="0" presId="urn:microsoft.com/office/officeart/2005/8/layout/default"/>
    <dgm:cxn modelId="{9FDFF1F2-D2C4-44D4-AA51-F14430262A2A}" srcId="{FC25776F-C82B-48F5-92FF-0777131515C8}" destId="{E10B2580-6A77-43CB-8D39-50667357B532}" srcOrd="0" destOrd="0" parTransId="{84CCB2F6-E5F0-443D-869F-628360587B0C}" sibTransId="{8C33A85C-04BE-45D0-83FF-4804AE9F95F0}"/>
    <dgm:cxn modelId="{26B8BFF1-2210-8344-A2E3-2BE31F3993D0}" type="presParOf" srcId="{95B581C4-9ACB-2A41-A114-9F3CEA10E15C}" destId="{783A95E5-4944-104B-8B48-86B41A595DB6}" srcOrd="0" destOrd="0" presId="urn:microsoft.com/office/officeart/2005/8/layout/default"/>
    <dgm:cxn modelId="{47858162-39F9-E947-A0E9-EE494306A4F0}" type="presParOf" srcId="{95B581C4-9ACB-2A41-A114-9F3CEA10E15C}" destId="{8F68D7FA-96BD-5146-832E-A093F63D998E}" srcOrd="1" destOrd="0" presId="urn:microsoft.com/office/officeart/2005/8/layout/default"/>
    <dgm:cxn modelId="{5BF10768-CEB9-CF4B-A623-6B9A88902A06}" type="presParOf" srcId="{95B581C4-9ACB-2A41-A114-9F3CEA10E15C}" destId="{A03A61BC-8EFA-E946-B175-C8BB4400B997}" srcOrd="2" destOrd="0" presId="urn:microsoft.com/office/officeart/2005/8/layout/default"/>
    <dgm:cxn modelId="{D2BD1184-7216-BC47-859B-A0394BA5F65D}" type="presParOf" srcId="{95B581C4-9ACB-2A41-A114-9F3CEA10E15C}" destId="{7CB24250-4F65-B84D-B14B-8F9018CFB46E}" srcOrd="3" destOrd="0" presId="urn:microsoft.com/office/officeart/2005/8/layout/default"/>
    <dgm:cxn modelId="{284D5305-2BD5-544D-B483-8C311C8F6E7E}" type="presParOf" srcId="{95B581C4-9ACB-2A41-A114-9F3CEA10E15C}" destId="{275A3A0E-51BA-2142-9520-B7F2D4B7FBB0}" srcOrd="4" destOrd="0" presId="urn:microsoft.com/office/officeart/2005/8/layout/default"/>
    <dgm:cxn modelId="{22ACA136-7A0E-C546-AAA4-A7348B341336}" type="presParOf" srcId="{95B581C4-9ACB-2A41-A114-9F3CEA10E15C}" destId="{5A19E0EF-D807-8D40-BC4F-6674BD0C0B0A}" srcOrd="5" destOrd="0" presId="urn:microsoft.com/office/officeart/2005/8/layout/default"/>
    <dgm:cxn modelId="{0907FBBE-4D70-5C45-A1A4-2375300DE492}" type="presParOf" srcId="{95B581C4-9ACB-2A41-A114-9F3CEA10E15C}" destId="{7FF7675C-21AB-E44D-B3DA-A341345B227E}" srcOrd="6" destOrd="0" presId="urn:microsoft.com/office/officeart/2005/8/layout/default"/>
    <dgm:cxn modelId="{0D1E1178-5F1B-854B-AB3E-8A185D6C4223}" type="presParOf" srcId="{95B581C4-9ACB-2A41-A114-9F3CEA10E15C}" destId="{E28859E2-6984-4E47-ACF5-15A614EF3BA8}" srcOrd="7" destOrd="0" presId="urn:microsoft.com/office/officeart/2005/8/layout/default"/>
    <dgm:cxn modelId="{43FEA5BE-AD7D-CD44-B4BD-D62934BAA49D}" type="presParOf" srcId="{95B581C4-9ACB-2A41-A114-9F3CEA10E15C}" destId="{8C17F3AC-3894-2C4B-9AAA-F52286899243}" srcOrd="8" destOrd="0" presId="urn:microsoft.com/office/officeart/2005/8/layout/default"/>
    <dgm:cxn modelId="{39261C79-E495-4B40-9512-2079C505DD9D}" type="presParOf" srcId="{95B581C4-9ACB-2A41-A114-9F3CEA10E15C}" destId="{505C8C0D-A865-2246-A57E-6D2AB1FCEE6F}" srcOrd="9" destOrd="0" presId="urn:microsoft.com/office/officeart/2005/8/layout/default"/>
    <dgm:cxn modelId="{3188AC4B-33C3-1549-A2D9-9DCDD922BB53}" type="presParOf" srcId="{95B581C4-9ACB-2A41-A114-9F3CEA10E15C}" destId="{78D11CA2-B978-1941-A929-5C6F0A45B6D8}"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E93C4EC-1B03-4BAA-87F8-BDF37A452BB3}" type="doc">
      <dgm:prSet loTypeId="urn:microsoft.com/office/officeart/2008/layout/LinedList" loCatId="list" qsTypeId="urn:microsoft.com/office/officeart/2005/8/quickstyle/simple1" qsCatId="simple" csTypeId="urn:microsoft.com/office/officeart/2005/8/colors/accent6_2" csCatId="accent6"/>
      <dgm:spPr/>
      <dgm:t>
        <a:bodyPr/>
        <a:lstStyle/>
        <a:p>
          <a:endParaRPr lang="en-US"/>
        </a:p>
      </dgm:t>
    </dgm:pt>
    <dgm:pt modelId="{2789B248-0F33-4E57-809D-748400C84972}">
      <dgm:prSet/>
      <dgm:spPr/>
      <dgm:t>
        <a:bodyPr/>
        <a:lstStyle/>
        <a:p>
          <a:r>
            <a:rPr lang="en-GB" baseline="0"/>
            <a:t>A Police officer cannot be alarmed or distressed because it was deemed that this sort of low-level behaviour because:-</a:t>
          </a:r>
          <a:endParaRPr lang="en-US"/>
        </a:p>
      </dgm:t>
    </dgm:pt>
    <dgm:pt modelId="{E49A8221-83C1-4A07-BFDE-15EFF662FDA1}" type="parTrans" cxnId="{0F57EC35-E653-4DD6-A144-BDF441A3FD0B}">
      <dgm:prSet/>
      <dgm:spPr/>
      <dgm:t>
        <a:bodyPr/>
        <a:lstStyle/>
        <a:p>
          <a:endParaRPr lang="en-US"/>
        </a:p>
      </dgm:t>
    </dgm:pt>
    <dgm:pt modelId="{DDE6649E-A377-4EE3-85DE-722C6D38ED85}" type="sibTrans" cxnId="{0F57EC35-E653-4DD6-A144-BDF441A3FD0B}">
      <dgm:prSet/>
      <dgm:spPr/>
      <dgm:t>
        <a:bodyPr/>
        <a:lstStyle/>
        <a:p>
          <a:endParaRPr lang="en-US"/>
        </a:p>
      </dgm:t>
    </dgm:pt>
    <dgm:pt modelId="{D5458298-BC0A-4348-BA74-1102FADFBF1E}">
      <dgm:prSet/>
      <dgm:spPr/>
      <dgm:t>
        <a:bodyPr/>
        <a:lstStyle/>
        <a:p>
          <a:r>
            <a:rPr lang="en-GB" baseline="0"/>
            <a:t>‘very frequently, words and behaviour with which police officers will be wearily familiar will have little emotional impact on them save that of boredom’.  </a:t>
          </a:r>
          <a:endParaRPr lang="en-US"/>
        </a:p>
      </dgm:t>
    </dgm:pt>
    <dgm:pt modelId="{25A41EDA-3C93-461A-9297-7398D176C047}" type="parTrans" cxnId="{6C262FAC-D31E-4D56-97A2-1B570A8A1493}">
      <dgm:prSet/>
      <dgm:spPr/>
      <dgm:t>
        <a:bodyPr/>
        <a:lstStyle/>
        <a:p>
          <a:endParaRPr lang="en-US"/>
        </a:p>
      </dgm:t>
    </dgm:pt>
    <dgm:pt modelId="{4F605CE4-68B1-45DC-AA1A-3CE68569281D}" type="sibTrans" cxnId="{6C262FAC-D31E-4D56-97A2-1B570A8A1493}">
      <dgm:prSet/>
      <dgm:spPr/>
      <dgm:t>
        <a:bodyPr/>
        <a:lstStyle/>
        <a:p>
          <a:endParaRPr lang="en-US"/>
        </a:p>
      </dgm:t>
    </dgm:pt>
    <dgm:pt modelId="{F598C30F-244F-43CD-B7A3-9EFAA871342E}">
      <dgm:prSet/>
      <dgm:spPr/>
      <dgm:t>
        <a:bodyPr/>
        <a:lstStyle/>
        <a:p>
          <a:r>
            <a:rPr lang="en-GB" baseline="0"/>
            <a:t>In other words, the police have heard it all before.</a:t>
          </a:r>
          <a:endParaRPr lang="en-US"/>
        </a:p>
      </dgm:t>
    </dgm:pt>
    <dgm:pt modelId="{F48A65E8-8721-4221-9C1E-00F8A2CEB513}" type="parTrans" cxnId="{E16E25A7-A14E-4DF3-BD35-F5525373C618}">
      <dgm:prSet/>
      <dgm:spPr/>
      <dgm:t>
        <a:bodyPr/>
        <a:lstStyle/>
        <a:p>
          <a:endParaRPr lang="en-US"/>
        </a:p>
      </dgm:t>
    </dgm:pt>
    <dgm:pt modelId="{2E06EEC6-72B4-432C-BB4E-E9E0F25342A1}" type="sibTrans" cxnId="{E16E25A7-A14E-4DF3-BD35-F5525373C618}">
      <dgm:prSet/>
      <dgm:spPr/>
      <dgm:t>
        <a:bodyPr/>
        <a:lstStyle/>
        <a:p>
          <a:endParaRPr lang="en-US"/>
        </a:p>
      </dgm:t>
    </dgm:pt>
    <dgm:pt modelId="{6F47EE8F-2A5F-463C-BD0A-6D37AED41E58}">
      <dgm:prSet/>
      <dgm:spPr/>
      <dgm:t>
        <a:bodyPr/>
        <a:lstStyle/>
        <a:p>
          <a:r>
            <a:rPr lang="en-GB" baseline="0"/>
            <a:t>However, if there are members of the public present when the word/behaviour is used against them, that would be enough evidence.</a:t>
          </a:r>
          <a:endParaRPr lang="en-US"/>
        </a:p>
      </dgm:t>
    </dgm:pt>
    <dgm:pt modelId="{EDD82399-D7B8-448A-B46E-305675C09B5A}" type="parTrans" cxnId="{B7C04FBB-F3AB-407F-B96D-75442F2BB5E5}">
      <dgm:prSet/>
      <dgm:spPr/>
      <dgm:t>
        <a:bodyPr/>
        <a:lstStyle/>
        <a:p>
          <a:endParaRPr lang="en-US"/>
        </a:p>
      </dgm:t>
    </dgm:pt>
    <dgm:pt modelId="{87B794C2-B360-4BA5-9CFC-1DCBC6B395FA}" type="sibTrans" cxnId="{B7C04FBB-F3AB-407F-B96D-75442F2BB5E5}">
      <dgm:prSet/>
      <dgm:spPr/>
      <dgm:t>
        <a:bodyPr/>
        <a:lstStyle/>
        <a:p>
          <a:endParaRPr lang="en-US"/>
        </a:p>
      </dgm:t>
    </dgm:pt>
    <dgm:pt modelId="{0FAA8ECA-CD85-C645-858D-AAC2D2831696}" type="pres">
      <dgm:prSet presAssocID="{3E93C4EC-1B03-4BAA-87F8-BDF37A452BB3}" presName="vert0" presStyleCnt="0">
        <dgm:presLayoutVars>
          <dgm:dir/>
          <dgm:animOne val="branch"/>
          <dgm:animLvl val="lvl"/>
        </dgm:presLayoutVars>
      </dgm:prSet>
      <dgm:spPr/>
    </dgm:pt>
    <dgm:pt modelId="{20A16A56-0E4A-1443-BEB5-4997167A7D47}" type="pres">
      <dgm:prSet presAssocID="{2789B248-0F33-4E57-809D-748400C84972}" presName="thickLine" presStyleLbl="alignNode1" presStyleIdx="0" presStyleCnt="4"/>
      <dgm:spPr/>
    </dgm:pt>
    <dgm:pt modelId="{1485BF54-A49C-9547-B664-B171F863C9F6}" type="pres">
      <dgm:prSet presAssocID="{2789B248-0F33-4E57-809D-748400C84972}" presName="horz1" presStyleCnt="0"/>
      <dgm:spPr/>
    </dgm:pt>
    <dgm:pt modelId="{B0A4B490-4F4B-BC4B-B3E6-45EED5A38355}" type="pres">
      <dgm:prSet presAssocID="{2789B248-0F33-4E57-809D-748400C84972}" presName="tx1" presStyleLbl="revTx" presStyleIdx="0" presStyleCnt="4"/>
      <dgm:spPr/>
    </dgm:pt>
    <dgm:pt modelId="{5311259D-E4B7-0942-AC13-F733110E66FD}" type="pres">
      <dgm:prSet presAssocID="{2789B248-0F33-4E57-809D-748400C84972}" presName="vert1" presStyleCnt="0"/>
      <dgm:spPr/>
    </dgm:pt>
    <dgm:pt modelId="{4DF61601-77FE-E64E-AA48-F7288CFC64EE}" type="pres">
      <dgm:prSet presAssocID="{D5458298-BC0A-4348-BA74-1102FADFBF1E}" presName="thickLine" presStyleLbl="alignNode1" presStyleIdx="1" presStyleCnt="4"/>
      <dgm:spPr/>
    </dgm:pt>
    <dgm:pt modelId="{C00E6377-B629-744F-B0F7-67BF1F10C74B}" type="pres">
      <dgm:prSet presAssocID="{D5458298-BC0A-4348-BA74-1102FADFBF1E}" presName="horz1" presStyleCnt="0"/>
      <dgm:spPr/>
    </dgm:pt>
    <dgm:pt modelId="{BE4634C6-B7EB-2745-A537-1BA26C0C47B8}" type="pres">
      <dgm:prSet presAssocID="{D5458298-BC0A-4348-BA74-1102FADFBF1E}" presName="tx1" presStyleLbl="revTx" presStyleIdx="1" presStyleCnt="4"/>
      <dgm:spPr/>
    </dgm:pt>
    <dgm:pt modelId="{6C8FCD06-0EC0-C34C-BB84-BAC0FD38561B}" type="pres">
      <dgm:prSet presAssocID="{D5458298-BC0A-4348-BA74-1102FADFBF1E}" presName="vert1" presStyleCnt="0"/>
      <dgm:spPr/>
    </dgm:pt>
    <dgm:pt modelId="{CC638A21-2F8D-6241-9615-25AB9E8390DB}" type="pres">
      <dgm:prSet presAssocID="{F598C30F-244F-43CD-B7A3-9EFAA871342E}" presName="thickLine" presStyleLbl="alignNode1" presStyleIdx="2" presStyleCnt="4"/>
      <dgm:spPr/>
    </dgm:pt>
    <dgm:pt modelId="{B9273659-9B78-F64D-8F68-BB1B28E35645}" type="pres">
      <dgm:prSet presAssocID="{F598C30F-244F-43CD-B7A3-9EFAA871342E}" presName="horz1" presStyleCnt="0"/>
      <dgm:spPr/>
    </dgm:pt>
    <dgm:pt modelId="{D1F697F4-19D2-C64B-8B4A-F9E4B33B0B02}" type="pres">
      <dgm:prSet presAssocID="{F598C30F-244F-43CD-B7A3-9EFAA871342E}" presName="tx1" presStyleLbl="revTx" presStyleIdx="2" presStyleCnt="4"/>
      <dgm:spPr/>
    </dgm:pt>
    <dgm:pt modelId="{DD1C9632-842E-324A-B637-6007F0440457}" type="pres">
      <dgm:prSet presAssocID="{F598C30F-244F-43CD-B7A3-9EFAA871342E}" presName="vert1" presStyleCnt="0"/>
      <dgm:spPr/>
    </dgm:pt>
    <dgm:pt modelId="{0418E431-FB07-C941-BA1D-106E4B12039B}" type="pres">
      <dgm:prSet presAssocID="{6F47EE8F-2A5F-463C-BD0A-6D37AED41E58}" presName="thickLine" presStyleLbl="alignNode1" presStyleIdx="3" presStyleCnt="4"/>
      <dgm:spPr/>
    </dgm:pt>
    <dgm:pt modelId="{6A061CA0-58B8-284E-8BE6-289F7051D281}" type="pres">
      <dgm:prSet presAssocID="{6F47EE8F-2A5F-463C-BD0A-6D37AED41E58}" presName="horz1" presStyleCnt="0"/>
      <dgm:spPr/>
    </dgm:pt>
    <dgm:pt modelId="{A6A25637-3F38-044D-A251-F39260A2C175}" type="pres">
      <dgm:prSet presAssocID="{6F47EE8F-2A5F-463C-BD0A-6D37AED41E58}" presName="tx1" presStyleLbl="revTx" presStyleIdx="3" presStyleCnt="4"/>
      <dgm:spPr/>
    </dgm:pt>
    <dgm:pt modelId="{F78A7F2A-1EF5-AE46-B689-E5177B3AE530}" type="pres">
      <dgm:prSet presAssocID="{6F47EE8F-2A5F-463C-BD0A-6D37AED41E58}" presName="vert1" presStyleCnt="0"/>
      <dgm:spPr/>
    </dgm:pt>
  </dgm:ptLst>
  <dgm:cxnLst>
    <dgm:cxn modelId="{0F57EC35-E653-4DD6-A144-BDF441A3FD0B}" srcId="{3E93C4EC-1B03-4BAA-87F8-BDF37A452BB3}" destId="{2789B248-0F33-4E57-809D-748400C84972}" srcOrd="0" destOrd="0" parTransId="{E49A8221-83C1-4A07-BFDE-15EFF662FDA1}" sibTransId="{DDE6649E-A377-4EE3-85DE-722C6D38ED85}"/>
    <dgm:cxn modelId="{4875054A-8F9A-DC45-9774-422909463C0C}" type="presOf" srcId="{F598C30F-244F-43CD-B7A3-9EFAA871342E}" destId="{D1F697F4-19D2-C64B-8B4A-F9E4B33B0B02}" srcOrd="0" destOrd="0" presId="urn:microsoft.com/office/officeart/2008/layout/LinedList"/>
    <dgm:cxn modelId="{3F0EDD54-FC4C-EE43-9F0B-BB3983DFDFD1}" type="presOf" srcId="{3E93C4EC-1B03-4BAA-87F8-BDF37A452BB3}" destId="{0FAA8ECA-CD85-C645-858D-AAC2D2831696}" srcOrd="0" destOrd="0" presId="urn:microsoft.com/office/officeart/2008/layout/LinedList"/>
    <dgm:cxn modelId="{7C833D56-D4C0-F542-B764-3272EB9B9A13}" type="presOf" srcId="{6F47EE8F-2A5F-463C-BD0A-6D37AED41E58}" destId="{A6A25637-3F38-044D-A251-F39260A2C175}" srcOrd="0" destOrd="0" presId="urn:microsoft.com/office/officeart/2008/layout/LinedList"/>
    <dgm:cxn modelId="{086BAA88-DF8E-BC42-9889-66FDDE8C9E8F}" type="presOf" srcId="{2789B248-0F33-4E57-809D-748400C84972}" destId="{B0A4B490-4F4B-BC4B-B3E6-45EED5A38355}" srcOrd="0" destOrd="0" presId="urn:microsoft.com/office/officeart/2008/layout/LinedList"/>
    <dgm:cxn modelId="{E16E25A7-A14E-4DF3-BD35-F5525373C618}" srcId="{3E93C4EC-1B03-4BAA-87F8-BDF37A452BB3}" destId="{F598C30F-244F-43CD-B7A3-9EFAA871342E}" srcOrd="2" destOrd="0" parTransId="{F48A65E8-8721-4221-9C1E-00F8A2CEB513}" sibTransId="{2E06EEC6-72B4-432C-BB4E-E9E0F25342A1}"/>
    <dgm:cxn modelId="{6C262FAC-D31E-4D56-97A2-1B570A8A1493}" srcId="{3E93C4EC-1B03-4BAA-87F8-BDF37A452BB3}" destId="{D5458298-BC0A-4348-BA74-1102FADFBF1E}" srcOrd="1" destOrd="0" parTransId="{25A41EDA-3C93-461A-9297-7398D176C047}" sibTransId="{4F605CE4-68B1-45DC-AA1A-3CE68569281D}"/>
    <dgm:cxn modelId="{B7C04FBB-F3AB-407F-B96D-75442F2BB5E5}" srcId="{3E93C4EC-1B03-4BAA-87F8-BDF37A452BB3}" destId="{6F47EE8F-2A5F-463C-BD0A-6D37AED41E58}" srcOrd="3" destOrd="0" parTransId="{EDD82399-D7B8-448A-B46E-305675C09B5A}" sibTransId="{87B794C2-B360-4BA5-9CFC-1DCBC6B395FA}"/>
    <dgm:cxn modelId="{AA8F85DA-A4AC-D243-A3B0-8D8193D7967A}" type="presOf" srcId="{D5458298-BC0A-4348-BA74-1102FADFBF1E}" destId="{BE4634C6-B7EB-2745-A537-1BA26C0C47B8}" srcOrd="0" destOrd="0" presId="urn:microsoft.com/office/officeart/2008/layout/LinedList"/>
    <dgm:cxn modelId="{7B589772-AAB7-7949-8CA9-CCF730C47AD6}" type="presParOf" srcId="{0FAA8ECA-CD85-C645-858D-AAC2D2831696}" destId="{20A16A56-0E4A-1443-BEB5-4997167A7D47}" srcOrd="0" destOrd="0" presId="urn:microsoft.com/office/officeart/2008/layout/LinedList"/>
    <dgm:cxn modelId="{1AF68E05-3006-AF46-A1B8-8300B7EFE219}" type="presParOf" srcId="{0FAA8ECA-CD85-C645-858D-AAC2D2831696}" destId="{1485BF54-A49C-9547-B664-B171F863C9F6}" srcOrd="1" destOrd="0" presId="urn:microsoft.com/office/officeart/2008/layout/LinedList"/>
    <dgm:cxn modelId="{7ABB32BD-9024-464B-9AAE-C5FAB86C717C}" type="presParOf" srcId="{1485BF54-A49C-9547-B664-B171F863C9F6}" destId="{B0A4B490-4F4B-BC4B-B3E6-45EED5A38355}" srcOrd="0" destOrd="0" presId="urn:microsoft.com/office/officeart/2008/layout/LinedList"/>
    <dgm:cxn modelId="{A589CE7D-DF53-C846-9275-2B56A5291AE6}" type="presParOf" srcId="{1485BF54-A49C-9547-B664-B171F863C9F6}" destId="{5311259D-E4B7-0942-AC13-F733110E66FD}" srcOrd="1" destOrd="0" presId="urn:microsoft.com/office/officeart/2008/layout/LinedList"/>
    <dgm:cxn modelId="{54F09321-A54B-1F43-AC44-D08BBF8FACE0}" type="presParOf" srcId="{0FAA8ECA-CD85-C645-858D-AAC2D2831696}" destId="{4DF61601-77FE-E64E-AA48-F7288CFC64EE}" srcOrd="2" destOrd="0" presId="urn:microsoft.com/office/officeart/2008/layout/LinedList"/>
    <dgm:cxn modelId="{460AAB46-9116-8049-B28F-EBD0BBD80D85}" type="presParOf" srcId="{0FAA8ECA-CD85-C645-858D-AAC2D2831696}" destId="{C00E6377-B629-744F-B0F7-67BF1F10C74B}" srcOrd="3" destOrd="0" presId="urn:microsoft.com/office/officeart/2008/layout/LinedList"/>
    <dgm:cxn modelId="{39CD2F36-0EE8-664F-92B0-EC1E1C5B8FFD}" type="presParOf" srcId="{C00E6377-B629-744F-B0F7-67BF1F10C74B}" destId="{BE4634C6-B7EB-2745-A537-1BA26C0C47B8}" srcOrd="0" destOrd="0" presId="urn:microsoft.com/office/officeart/2008/layout/LinedList"/>
    <dgm:cxn modelId="{8DD74F6E-0773-DD49-BECF-FA13B33AAD6F}" type="presParOf" srcId="{C00E6377-B629-744F-B0F7-67BF1F10C74B}" destId="{6C8FCD06-0EC0-C34C-BB84-BAC0FD38561B}" srcOrd="1" destOrd="0" presId="urn:microsoft.com/office/officeart/2008/layout/LinedList"/>
    <dgm:cxn modelId="{514271B9-C4C4-1349-973C-1A6ACF7B5B9C}" type="presParOf" srcId="{0FAA8ECA-CD85-C645-858D-AAC2D2831696}" destId="{CC638A21-2F8D-6241-9615-25AB9E8390DB}" srcOrd="4" destOrd="0" presId="urn:microsoft.com/office/officeart/2008/layout/LinedList"/>
    <dgm:cxn modelId="{8FB4FFA7-B7A7-A54F-9277-1744C46AB714}" type="presParOf" srcId="{0FAA8ECA-CD85-C645-858D-AAC2D2831696}" destId="{B9273659-9B78-F64D-8F68-BB1B28E35645}" srcOrd="5" destOrd="0" presId="urn:microsoft.com/office/officeart/2008/layout/LinedList"/>
    <dgm:cxn modelId="{9910B352-9118-AA45-B67F-D12026F43676}" type="presParOf" srcId="{B9273659-9B78-F64D-8F68-BB1B28E35645}" destId="{D1F697F4-19D2-C64B-8B4A-F9E4B33B0B02}" srcOrd="0" destOrd="0" presId="urn:microsoft.com/office/officeart/2008/layout/LinedList"/>
    <dgm:cxn modelId="{7726EC31-D036-9349-980C-A7F0ADF2F146}" type="presParOf" srcId="{B9273659-9B78-F64D-8F68-BB1B28E35645}" destId="{DD1C9632-842E-324A-B637-6007F0440457}" srcOrd="1" destOrd="0" presId="urn:microsoft.com/office/officeart/2008/layout/LinedList"/>
    <dgm:cxn modelId="{02657E27-7899-2648-A7C1-D39E14D3A275}" type="presParOf" srcId="{0FAA8ECA-CD85-C645-858D-AAC2D2831696}" destId="{0418E431-FB07-C941-BA1D-106E4B12039B}" srcOrd="6" destOrd="0" presId="urn:microsoft.com/office/officeart/2008/layout/LinedList"/>
    <dgm:cxn modelId="{CCB91FE3-FD7D-654B-8E55-DE87D61E796C}" type="presParOf" srcId="{0FAA8ECA-CD85-C645-858D-AAC2D2831696}" destId="{6A061CA0-58B8-284E-8BE6-289F7051D281}" srcOrd="7" destOrd="0" presId="urn:microsoft.com/office/officeart/2008/layout/LinedList"/>
    <dgm:cxn modelId="{83C578CF-F486-4F40-87F8-CC8B29C3CCD6}" type="presParOf" srcId="{6A061CA0-58B8-284E-8BE6-289F7051D281}" destId="{A6A25637-3F38-044D-A251-F39260A2C175}" srcOrd="0" destOrd="0" presId="urn:microsoft.com/office/officeart/2008/layout/LinedList"/>
    <dgm:cxn modelId="{FF4CCAD9-2050-0645-AB38-6B91E5F549AB}" type="presParOf" srcId="{6A061CA0-58B8-284E-8BE6-289F7051D281}" destId="{F78A7F2A-1EF5-AE46-B689-E5177B3AE530}"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F1C9843-D481-454B-9BDE-7E772DBBF898}" type="doc">
      <dgm:prSet loTypeId="urn:microsoft.com/office/officeart/2005/8/layout/process2" loCatId="process" qsTypeId="urn:microsoft.com/office/officeart/2005/8/quickstyle/simple1" qsCatId="simple" csTypeId="urn:microsoft.com/office/officeart/2005/8/colors/colorful2" csCatId="colorful" phldr="1"/>
      <dgm:spPr/>
    </dgm:pt>
    <dgm:pt modelId="{DD0EC6DA-0533-4947-9E00-BE3D0CCD0D32}">
      <dgm:prSet phldrT="[Text]" custT="1"/>
      <dgm:spPr/>
      <dgm:t>
        <a:bodyPr/>
        <a:lstStyle/>
        <a:p>
          <a:r>
            <a:rPr lang="en-US" sz="2400"/>
            <a:t>This can be committed in </a:t>
          </a:r>
          <a:r>
            <a:rPr lang="en-US" sz="2400" b="1" i="1" u="sng"/>
            <a:t>public or private </a:t>
          </a:r>
          <a:endParaRPr lang="en-US" sz="2400" b="1" i="1" u="sng" dirty="0"/>
        </a:p>
      </dgm:t>
    </dgm:pt>
    <dgm:pt modelId="{3119264F-0CAB-447C-847B-DF417AFFDBBB}" type="parTrans" cxnId="{8EC41E73-2D0E-4257-A9E7-241E67E52D81}">
      <dgm:prSet/>
      <dgm:spPr/>
      <dgm:t>
        <a:bodyPr/>
        <a:lstStyle/>
        <a:p>
          <a:endParaRPr lang="en-US"/>
        </a:p>
      </dgm:t>
    </dgm:pt>
    <dgm:pt modelId="{91349773-8441-4E8B-8017-1B3D89048D3E}" type="sibTrans" cxnId="{8EC41E73-2D0E-4257-A9E7-241E67E52D81}">
      <dgm:prSet/>
      <dgm:spPr/>
      <dgm:t>
        <a:bodyPr/>
        <a:lstStyle/>
        <a:p>
          <a:endParaRPr lang="en-US"/>
        </a:p>
      </dgm:t>
    </dgm:pt>
    <dgm:pt modelId="{FB3DA8D0-549E-4DB1-9B7D-BD02C396BAF6}">
      <dgm:prSet phldrT="[Text]" custT="1"/>
      <dgm:spPr/>
      <dgm:t>
        <a:bodyPr/>
        <a:lstStyle/>
        <a:p>
          <a:r>
            <a:rPr lang="en-US" sz="2400" b="1" i="1" u="sng"/>
            <a:t>except</a:t>
          </a:r>
          <a:endParaRPr lang="en-US" sz="2400" b="1" i="1" u="sng" dirty="0"/>
        </a:p>
      </dgm:t>
    </dgm:pt>
    <dgm:pt modelId="{7FA7DC6D-1E29-41D9-9274-E2D5C6079343}" type="parTrans" cxnId="{F2CA6F37-9CEE-4A09-B475-BA2B835922B0}">
      <dgm:prSet/>
      <dgm:spPr/>
      <dgm:t>
        <a:bodyPr/>
        <a:lstStyle/>
        <a:p>
          <a:endParaRPr lang="en-US"/>
        </a:p>
      </dgm:t>
    </dgm:pt>
    <dgm:pt modelId="{7E43DEFF-482B-4864-8536-7CE0DCE91C28}" type="sibTrans" cxnId="{F2CA6F37-9CEE-4A09-B475-BA2B835922B0}">
      <dgm:prSet/>
      <dgm:spPr/>
      <dgm:t>
        <a:bodyPr/>
        <a:lstStyle/>
        <a:p>
          <a:endParaRPr lang="en-US"/>
        </a:p>
      </dgm:t>
    </dgm:pt>
    <dgm:pt modelId="{DCA2B678-2A71-4C92-B7E2-0EB9291A2531}">
      <dgm:prSet phldrT="[Text]" custT="1"/>
      <dgm:spPr/>
      <dgm:t>
        <a:bodyPr/>
        <a:lstStyle/>
        <a:p>
          <a:r>
            <a:rPr lang="en-US" sz="2400"/>
            <a:t>Where the words or behavior are used, or the writing, sign or other visible representation is displayed by a person inside a </a:t>
          </a:r>
          <a:r>
            <a:rPr lang="en-US" sz="2400" b="1" i="1" u="sng"/>
            <a:t>dwelling</a:t>
          </a:r>
          <a:r>
            <a:rPr lang="en-US" sz="2400"/>
            <a:t> &amp; the other person is also inside that or another dwelling</a:t>
          </a:r>
          <a:endParaRPr lang="en-US" sz="2400" dirty="0"/>
        </a:p>
      </dgm:t>
    </dgm:pt>
    <dgm:pt modelId="{239DBC56-EB42-403C-BC00-F3C499E2F908}" type="parTrans" cxnId="{000C9DF1-7EED-4BCF-997D-FFCDCD6592E4}">
      <dgm:prSet/>
      <dgm:spPr/>
      <dgm:t>
        <a:bodyPr/>
        <a:lstStyle/>
        <a:p>
          <a:endParaRPr lang="en-US"/>
        </a:p>
      </dgm:t>
    </dgm:pt>
    <dgm:pt modelId="{A5F2FCBC-908B-4922-8E51-326AB3E91251}" type="sibTrans" cxnId="{000C9DF1-7EED-4BCF-997D-FFCDCD6592E4}">
      <dgm:prSet/>
      <dgm:spPr/>
      <dgm:t>
        <a:bodyPr/>
        <a:lstStyle/>
        <a:p>
          <a:endParaRPr lang="en-US"/>
        </a:p>
      </dgm:t>
    </dgm:pt>
    <dgm:pt modelId="{0507D147-E6E5-4069-A150-CF873060240B}" type="pres">
      <dgm:prSet presAssocID="{0F1C9843-D481-454B-9BDE-7E772DBBF898}" presName="linearFlow" presStyleCnt="0">
        <dgm:presLayoutVars>
          <dgm:resizeHandles val="exact"/>
        </dgm:presLayoutVars>
      </dgm:prSet>
      <dgm:spPr/>
    </dgm:pt>
    <dgm:pt modelId="{CAB70AF2-4924-4B00-B686-0F54BA7554E7}" type="pres">
      <dgm:prSet presAssocID="{DD0EC6DA-0533-4947-9E00-BE3D0CCD0D32}" presName="node" presStyleLbl="node1" presStyleIdx="0" presStyleCnt="3" custScaleX="177431" custLinFactNeighborY="-51761">
        <dgm:presLayoutVars>
          <dgm:bulletEnabled val="1"/>
        </dgm:presLayoutVars>
      </dgm:prSet>
      <dgm:spPr/>
    </dgm:pt>
    <dgm:pt modelId="{0873B9B6-01F2-4A66-B020-039BADADE160}" type="pres">
      <dgm:prSet presAssocID="{91349773-8441-4E8B-8017-1B3D89048D3E}" presName="sibTrans" presStyleLbl="sibTrans2D1" presStyleIdx="0" presStyleCnt="2"/>
      <dgm:spPr/>
    </dgm:pt>
    <dgm:pt modelId="{0C6B7985-046A-46B5-8A33-C467D10AB6E1}" type="pres">
      <dgm:prSet presAssocID="{91349773-8441-4E8B-8017-1B3D89048D3E}" presName="connectorText" presStyleLbl="sibTrans2D1" presStyleIdx="0" presStyleCnt="2"/>
      <dgm:spPr/>
    </dgm:pt>
    <dgm:pt modelId="{2DAC1C90-079D-40CC-9B7F-9734BF277A79}" type="pres">
      <dgm:prSet presAssocID="{FB3DA8D0-549E-4DB1-9B7D-BD02C396BAF6}" presName="node" presStyleLbl="node1" presStyleIdx="1" presStyleCnt="3">
        <dgm:presLayoutVars>
          <dgm:bulletEnabled val="1"/>
        </dgm:presLayoutVars>
      </dgm:prSet>
      <dgm:spPr/>
    </dgm:pt>
    <dgm:pt modelId="{736F47FC-AD55-49B6-92FF-50C882355C50}" type="pres">
      <dgm:prSet presAssocID="{7E43DEFF-482B-4864-8536-7CE0DCE91C28}" presName="sibTrans" presStyleLbl="sibTrans2D1" presStyleIdx="1" presStyleCnt="2"/>
      <dgm:spPr/>
    </dgm:pt>
    <dgm:pt modelId="{C3C4B272-7633-4AFD-ADEA-25132D4EDD76}" type="pres">
      <dgm:prSet presAssocID="{7E43DEFF-482B-4864-8536-7CE0DCE91C28}" presName="connectorText" presStyleLbl="sibTrans2D1" presStyleIdx="1" presStyleCnt="2"/>
      <dgm:spPr/>
    </dgm:pt>
    <dgm:pt modelId="{9E1B0E00-76B8-42DF-9A42-9DB08DA76C0A}" type="pres">
      <dgm:prSet presAssocID="{DCA2B678-2A71-4C92-B7E2-0EB9291A2531}" presName="node" presStyleLbl="node1" presStyleIdx="2" presStyleCnt="3" custScaleX="219454" custScaleY="160591">
        <dgm:presLayoutVars>
          <dgm:bulletEnabled val="1"/>
        </dgm:presLayoutVars>
      </dgm:prSet>
      <dgm:spPr/>
    </dgm:pt>
  </dgm:ptLst>
  <dgm:cxnLst>
    <dgm:cxn modelId="{E0F42902-0387-4E41-A04D-2F2AC9F1E44C}" type="presOf" srcId="{91349773-8441-4E8B-8017-1B3D89048D3E}" destId="{0C6B7985-046A-46B5-8A33-C467D10AB6E1}" srcOrd="1" destOrd="0" presId="urn:microsoft.com/office/officeart/2005/8/layout/process2"/>
    <dgm:cxn modelId="{9A5C4104-35A8-4F56-9A2B-115B644ADEFF}" type="presOf" srcId="{DCA2B678-2A71-4C92-B7E2-0EB9291A2531}" destId="{9E1B0E00-76B8-42DF-9A42-9DB08DA76C0A}" srcOrd="0" destOrd="0" presId="urn:microsoft.com/office/officeart/2005/8/layout/process2"/>
    <dgm:cxn modelId="{03E6EC20-51DA-4C14-92DF-A6A811435DDB}" type="presOf" srcId="{91349773-8441-4E8B-8017-1B3D89048D3E}" destId="{0873B9B6-01F2-4A66-B020-039BADADE160}" srcOrd="0" destOrd="0" presId="urn:microsoft.com/office/officeart/2005/8/layout/process2"/>
    <dgm:cxn modelId="{F2CA6F37-9CEE-4A09-B475-BA2B835922B0}" srcId="{0F1C9843-D481-454B-9BDE-7E772DBBF898}" destId="{FB3DA8D0-549E-4DB1-9B7D-BD02C396BAF6}" srcOrd="1" destOrd="0" parTransId="{7FA7DC6D-1E29-41D9-9274-E2D5C6079343}" sibTransId="{7E43DEFF-482B-4864-8536-7CE0DCE91C28}"/>
    <dgm:cxn modelId="{7FCF4349-A5C4-4C5B-AF05-A73820DADD8A}" type="presOf" srcId="{7E43DEFF-482B-4864-8536-7CE0DCE91C28}" destId="{C3C4B272-7633-4AFD-ADEA-25132D4EDD76}" srcOrd="1" destOrd="0" presId="urn:microsoft.com/office/officeart/2005/8/layout/process2"/>
    <dgm:cxn modelId="{F13C8F50-D609-4FC9-99A7-9868893B6768}" type="presOf" srcId="{0F1C9843-D481-454B-9BDE-7E772DBBF898}" destId="{0507D147-E6E5-4069-A150-CF873060240B}" srcOrd="0" destOrd="0" presId="urn:microsoft.com/office/officeart/2005/8/layout/process2"/>
    <dgm:cxn modelId="{8EC41E73-2D0E-4257-A9E7-241E67E52D81}" srcId="{0F1C9843-D481-454B-9BDE-7E772DBBF898}" destId="{DD0EC6DA-0533-4947-9E00-BE3D0CCD0D32}" srcOrd="0" destOrd="0" parTransId="{3119264F-0CAB-447C-847B-DF417AFFDBBB}" sibTransId="{91349773-8441-4E8B-8017-1B3D89048D3E}"/>
    <dgm:cxn modelId="{E7C15778-D1EA-473F-9205-AD0B505255CC}" type="presOf" srcId="{7E43DEFF-482B-4864-8536-7CE0DCE91C28}" destId="{736F47FC-AD55-49B6-92FF-50C882355C50}" srcOrd="0" destOrd="0" presId="urn:microsoft.com/office/officeart/2005/8/layout/process2"/>
    <dgm:cxn modelId="{C9BC459B-74B8-46FC-9CC0-E8D56A58B06A}" type="presOf" srcId="{FB3DA8D0-549E-4DB1-9B7D-BD02C396BAF6}" destId="{2DAC1C90-079D-40CC-9B7F-9734BF277A79}" srcOrd="0" destOrd="0" presId="urn:microsoft.com/office/officeart/2005/8/layout/process2"/>
    <dgm:cxn modelId="{E99841E9-783E-4714-9C51-781CC60E560D}" type="presOf" srcId="{DD0EC6DA-0533-4947-9E00-BE3D0CCD0D32}" destId="{CAB70AF2-4924-4B00-B686-0F54BA7554E7}" srcOrd="0" destOrd="0" presId="urn:microsoft.com/office/officeart/2005/8/layout/process2"/>
    <dgm:cxn modelId="{000C9DF1-7EED-4BCF-997D-FFCDCD6592E4}" srcId="{0F1C9843-D481-454B-9BDE-7E772DBBF898}" destId="{DCA2B678-2A71-4C92-B7E2-0EB9291A2531}" srcOrd="2" destOrd="0" parTransId="{239DBC56-EB42-403C-BC00-F3C499E2F908}" sibTransId="{A5F2FCBC-908B-4922-8E51-326AB3E91251}"/>
    <dgm:cxn modelId="{CB106754-C514-4389-88F3-F3A74F330BCE}" type="presParOf" srcId="{0507D147-E6E5-4069-A150-CF873060240B}" destId="{CAB70AF2-4924-4B00-B686-0F54BA7554E7}" srcOrd="0" destOrd="0" presId="urn:microsoft.com/office/officeart/2005/8/layout/process2"/>
    <dgm:cxn modelId="{4D91A17F-9B42-4D3B-9FA4-C4198DC1D25C}" type="presParOf" srcId="{0507D147-E6E5-4069-A150-CF873060240B}" destId="{0873B9B6-01F2-4A66-B020-039BADADE160}" srcOrd="1" destOrd="0" presId="urn:microsoft.com/office/officeart/2005/8/layout/process2"/>
    <dgm:cxn modelId="{F8AE142D-0F96-4CB7-923A-B3D11514BFBD}" type="presParOf" srcId="{0873B9B6-01F2-4A66-B020-039BADADE160}" destId="{0C6B7985-046A-46B5-8A33-C467D10AB6E1}" srcOrd="0" destOrd="0" presId="urn:microsoft.com/office/officeart/2005/8/layout/process2"/>
    <dgm:cxn modelId="{58E8C483-28C4-46F6-84D6-202EB40A4355}" type="presParOf" srcId="{0507D147-E6E5-4069-A150-CF873060240B}" destId="{2DAC1C90-079D-40CC-9B7F-9734BF277A79}" srcOrd="2" destOrd="0" presId="urn:microsoft.com/office/officeart/2005/8/layout/process2"/>
    <dgm:cxn modelId="{83A48462-11A1-43A6-8085-8B9F7F8773AE}" type="presParOf" srcId="{0507D147-E6E5-4069-A150-CF873060240B}" destId="{736F47FC-AD55-49B6-92FF-50C882355C50}" srcOrd="3" destOrd="0" presId="urn:microsoft.com/office/officeart/2005/8/layout/process2"/>
    <dgm:cxn modelId="{EBBC78CF-D759-4050-B079-9A581F276A0D}" type="presParOf" srcId="{736F47FC-AD55-49B6-92FF-50C882355C50}" destId="{C3C4B272-7633-4AFD-ADEA-25132D4EDD76}" srcOrd="0" destOrd="0" presId="urn:microsoft.com/office/officeart/2005/8/layout/process2"/>
    <dgm:cxn modelId="{D5B9E604-1298-40BF-8430-AF63E7BA7B16}" type="presParOf" srcId="{0507D147-E6E5-4069-A150-CF873060240B}" destId="{9E1B0E00-76B8-42DF-9A42-9DB08DA76C0A}"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897308F-666F-4992-A537-C9E9636096C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C19FD99-1700-470D-91A7-C1F022390172}">
      <dgm:prSet/>
      <dgm:spPr/>
      <dgm:t>
        <a:bodyPr/>
        <a:lstStyle/>
        <a:p>
          <a:r>
            <a:rPr lang="en-GB"/>
            <a:t>Have you ever behaved in a disorderly manner at home or had a questionable poster displayed on your bedroom wall?</a:t>
          </a:r>
          <a:endParaRPr lang="en-US"/>
        </a:p>
      </dgm:t>
    </dgm:pt>
    <dgm:pt modelId="{A637F009-6B4D-46B3-8D53-63194DC47ED1}" type="parTrans" cxnId="{3D36A01E-FA08-4497-9A7A-7B9C04FD8CF8}">
      <dgm:prSet/>
      <dgm:spPr/>
      <dgm:t>
        <a:bodyPr/>
        <a:lstStyle/>
        <a:p>
          <a:endParaRPr lang="en-US"/>
        </a:p>
      </dgm:t>
    </dgm:pt>
    <dgm:pt modelId="{304E8581-0FCC-4CC5-BB48-85CF596E190E}" type="sibTrans" cxnId="{3D36A01E-FA08-4497-9A7A-7B9C04FD8CF8}">
      <dgm:prSet/>
      <dgm:spPr/>
      <dgm:t>
        <a:bodyPr/>
        <a:lstStyle/>
        <a:p>
          <a:endParaRPr lang="en-US"/>
        </a:p>
      </dgm:t>
    </dgm:pt>
    <dgm:pt modelId="{749F5D8F-ED4C-43D5-8516-B43DAE94ADB5}">
      <dgm:prSet/>
      <dgm:spPr/>
      <dgm:t>
        <a:bodyPr/>
        <a:lstStyle/>
        <a:p>
          <a:r>
            <a:rPr lang="en-GB"/>
            <a:t>We would all be liable for arrest for just having a private argument.</a:t>
          </a:r>
          <a:endParaRPr lang="en-US"/>
        </a:p>
      </dgm:t>
    </dgm:pt>
    <dgm:pt modelId="{4DA5B101-0350-4827-AB8A-2FD59DDDA1BC}" type="parTrans" cxnId="{F51E8E3A-3C93-4EE1-B02F-802F2D26EF8E}">
      <dgm:prSet/>
      <dgm:spPr/>
      <dgm:t>
        <a:bodyPr/>
        <a:lstStyle/>
        <a:p>
          <a:endParaRPr lang="en-US"/>
        </a:p>
      </dgm:t>
    </dgm:pt>
    <dgm:pt modelId="{19B6D5F1-3FC6-4E1C-A907-4C20773C1909}" type="sibTrans" cxnId="{F51E8E3A-3C93-4EE1-B02F-802F2D26EF8E}">
      <dgm:prSet/>
      <dgm:spPr/>
      <dgm:t>
        <a:bodyPr/>
        <a:lstStyle/>
        <a:p>
          <a:endParaRPr lang="en-US"/>
        </a:p>
      </dgm:t>
    </dgm:pt>
    <dgm:pt modelId="{D809A456-D977-47E8-89BB-46C7CED05640}">
      <dgm:prSet/>
      <dgm:spPr/>
      <dgm:t>
        <a:bodyPr/>
        <a:lstStyle/>
        <a:p>
          <a:r>
            <a:rPr lang="en-GB" dirty="0"/>
            <a:t>Private in this instance means places such as </a:t>
          </a:r>
          <a:r>
            <a:rPr lang="en-GB" u="sng" dirty="0"/>
            <a:t>factory premises, clubs or college premises, anywhere where a specific class or group of people only have access.</a:t>
          </a:r>
          <a:endParaRPr lang="en-US" u="sng" dirty="0"/>
        </a:p>
      </dgm:t>
    </dgm:pt>
    <dgm:pt modelId="{5E7BC51F-7317-4129-9CAA-078E8DF9DAAF}" type="parTrans" cxnId="{43CFDDB5-FC12-4695-928E-CC7E53237079}">
      <dgm:prSet/>
      <dgm:spPr/>
      <dgm:t>
        <a:bodyPr/>
        <a:lstStyle/>
        <a:p>
          <a:endParaRPr lang="en-US"/>
        </a:p>
      </dgm:t>
    </dgm:pt>
    <dgm:pt modelId="{52612C8A-84F6-4622-9A6D-7E4B9FD2A37F}" type="sibTrans" cxnId="{43CFDDB5-FC12-4695-928E-CC7E53237079}">
      <dgm:prSet/>
      <dgm:spPr/>
      <dgm:t>
        <a:bodyPr/>
        <a:lstStyle/>
        <a:p>
          <a:endParaRPr lang="en-US"/>
        </a:p>
      </dgm:t>
    </dgm:pt>
    <dgm:pt modelId="{74A3C20F-B1DA-4FD6-ADCD-A34D9831AE26}">
      <dgm:prSet/>
      <dgm:spPr/>
      <dgm:t>
        <a:bodyPr/>
        <a:lstStyle/>
        <a:p>
          <a:r>
            <a:rPr lang="en-GB"/>
            <a:t>Public means anywhere the general public have access whether on payment or not, e.g. football grounds, car parks and shopping precincts.</a:t>
          </a:r>
          <a:endParaRPr lang="en-US"/>
        </a:p>
      </dgm:t>
    </dgm:pt>
    <dgm:pt modelId="{98F389B8-DC90-43E9-A116-A097F5BE971C}" type="parTrans" cxnId="{50160742-D800-46FE-8307-A3D08C933B7C}">
      <dgm:prSet/>
      <dgm:spPr/>
      <dgm:t>
        <a:bodyPr/>
        <a:lstStyle/>
        <a:p>
          <a:endParaRPr lang="en-US"/>
        </a:p>
      </dgm:t>
    </dgm:pt>
    <dgm:pt modelId="{1B7CF0D2-13A7-4C31-8752-C7160B4D7879}" type="sibTrans" cxnId="{50160742-D800-46FE-8307-A3D08C933B7C}">
      <dgm:prSet/>
      <dgm:spPr/>
      <dgm:t>
        <a:bodyPr/>
        <a:lstStyle/>
        <a:p>
          <a:endParaRPr lang="en-US"/>
        </a:p>
      </dgm:t>
    </dgm:pt>
    <dgm:pt modelId="{ED7B0305-46C4-0741-86F9-DCC2FC4396C6}" type="pres">
      <dgm:prSet presAssocID="{D897308F-666F-4992-A537-C9E9636096C4}" presName="linear" presStyleCnt="0">
        <dgm:presLayoutVars>
          <dgm:animLvl val="lvl"/>
          <dgm:resizeHandles val="exact"/>
        </dgm:presLayoutVars>
      </dgm:prSet>
      <dgm:spPr/>
    </dgm:pt>
    <dgm:pt modelId="{3B0F53EA-B0F9-8343-B007-3B02B20F315F}" type="pres">
      <dgm:prSet presAssocID="{FC19FD99-1700-470D-91A7-C1F022390172}" presName="parentText" presStyleLbl="node1" presStyleIdx="0" presStyleCnt="4">
        <dgm:presLayoutVars>
          <dgm:chMax val="0"/>
          <dgm:bulletEnabled val="1"/>
        </dgm:presLayoutVars>
      </dgm:prSet>
      <dgm:spPr/>
    </dgm:pt>
    <dgm:pt modelId="{71676762-2621-9C4F-B609-5EC0C12EF800}" type="pres">
      <dgm:prSet presAssocID="{304E8581-0FCC-4CC5-BB48-85CF596E190E}" presName="spacer" presStyleCnt="0"/>
      <dgm:spPr/>
    </dgm:pt>
    <dgm:pt modelId="{26254063-5E2C-3441-A39F-DDD8CC787609}" type="pres">
      <dgm:prSet presAssocID="{749F5D8F-ED4C-43D5-8516-B43DAE94ADB5}" presName="parentText" presStyleLbl="node1" presStyleIdx="1" presStyleCnt="4">
        <dgm:presLayoutVars>
          <dgm:chMax val="0"/>
          <dgm:bulletEnabled val="1"/>
        </dgm:presLayoutVars>
      </dgm:prSet>
      <dgm:spPr/>
    </dgm:pt>
    <dgm:pt modelId="{DE673BF2-8D67-E948-9EE8-21E261652DB8}" type="pres">
      <dgm:prSet presAssocID="{19B6D5F1-3FC6-4E1C-A907-4C20773C1909}" presName="spacer" presStyleCnt="0"/>
      <dgm:spPr/>
    </dgm:pt>
    <dgm:pt modelId="{29AF470F-BC49-8647-BDDF-A1B15D079D43}" type="pres">
      <dgm:prSet presAssocID="{D809A456-D977-47E8-89BB-46C7CED05640}" presName="parentText" presStyleLbl="node1" presStyleIdx="2" presStyleCnt="4">
        <dgm:presLayoutVars>
          <dgm:chMax val="0"/>
          <dgm:bulletEnabled val="1"/>
        </dgm:presLayoutVars>
      </dgm:prSet>
      <dgm:spPr/>
    </dgm:pt>
    <dgm:pt modelId="{B658618D-A570-6B4C-825A-5FEA2492A781}" type="pres">
      <dgm:prSet presAssocID="{52612C8A-84F6-4622-9A6D-7E4B9FD2A37F}" presName="spacer" presStyleCnt="0"/>
      <dgm:spPr/>
    </dgm:pt>
    <dgm:pt modelId="{F94EA183-5FB2-A04B-92D5-A26054353A6F}" type="pres">
      <dgm:prSet presAssocID="{74A3C20F-B1DA-4FD6-ADCD-A34D9831AE26}" presName="parentText" presStyleLbl="node1" presStyleIdx="3" presStyleCnt="4">
        <dgm:presLayoutVars>
          <dgm:chMax val="0"/>
          <dgm:bulletEnabled val="1"/>
        </dgm:presLayoutVars>
      </dgm:prSet>
      <dgm:spPr/>
    </dgm:pt>
  </dgm:ptLst>
  <dgm:cxnLst>
    <dgm:cxn modelId="{3D36A01E-FA08-4497-9A7A-7B9C04FD8CF8}" srcId="{D897308F-666F-4992-A537-C9E9636096C4}" destId="{FC19FD99-1700-470D-91A7-C1F022390172}" srcOrd="0" destOrd="0" parTransId="{A637F009-6B4D-46B3-8D53-63194DC47ED1}" sibTransId="{304E8581-0FCC-4CC5-BB48-85CF596E190E}"/>
    <dgm:cxn modelId="{53ABF52E-3435-C648-B228-89BD754E2539}" type="presOf" srcId="{FC19FD99-1700-470D-91A7-C1F022390172}" destId="{3B0F53EA-B0F9-8343-B007-3B02B20F315F}" srcOrd="0" destOrd="0" presId="urn:microsoft.com/office/officeart/2005/8/layout/vList2"/>
    <dgm:cxn modelId="{F51E8E3A-3C93-4EE1-B02F-802F2D26EF8E}" srcId="{D897308F-666F-4992-A537-C9E9636096C4}" destId="{749F5D8F-ED4C-43D5-8516-B43DAE94ADB5}" srcOrd="1" destOrd="0" parTransId="{4DA5B101-0350-4827-AB8A-2FD59DDDA1BC}" sibTransId="{19B6D5F1-3FC6-4E1C-A907-4C20773C1909}"/>
    <dgm:cxn modelId="{50160742-D800-46FE-8307-A3D08C933B7C}" srcId="{D897308F-666F-4992-A537-C9E9636096C4}" destId="{74A3C20F-B1DA-4FD6-ADCD-A34D9831AE26}" srcOrd="3" destOrd="0" parTransId="{98F389B8-DC90-43E9-A116-A097F5BE971C}" sibTransId="{1B7CF0D2-13A7-4C31-8752-C7160B4D7879}"/>
    <dgm:cxn modelId="{95C8FF7A-7F26-4143-86DA-FEACC0EF94AC}" type="presOf" srcId="{D897308F-666F-4992-A537-C9E9636096C4}" destId="{ED7B0305-46C4-0741-86F9-DCC2FC4396C6}" srcOrd="0" destOrd="0" presId="urn:microsoft.com/office/officeart/2005/8/layout/vList2"/>
    <dgm:cxn modelId="{19907088-7870-0347-8160-4F28C746F2CD}" type="presOf" srcId="{D809A456-D977-47E8-89BB-46C7CED05640}" destId="{29AF470F-BC49-8647-BDDF-A1B15D079D43}" srcOrd="0" destOrd="0" presId="urn:microsoft.com/office/officeart/2005/8/layout/vList2"/>
    <dgm:cxn modelId="{43CFDDB5-FC12-4695-928E-CC7E53237079}" srcId="{D897308F-666F-4992-A537-C9E9636096C4}" destId="{D809A456-D977-47E8-89BB-46C7CED05640}" srcOrd="2" destOrd="0" parTransId="{5E7BC51F-7317-4129-9CAA-078E8DF9DAAF}" sibTransId="{52612C8A-84F6-4622-9A6D-7E4B9FD2A37F}"/>
    <dgm:cxn modelId="{5358F8EB-9D87-D141-B151-C4D4B5567081}" type="presOf" srcId="{74A3C20F-B1DA-4FD6-ADCD-A34D9831AE26}" destId="{F94EA183-5FB2-A04B-92D5-A26054353A6F}" srcOrd="0" destOrd="0" presId="urn:microsoft.com/office/officeart/2005/8/layout/vList2"/>
    <dgm:cxn modelId="{8B5E81ED-AD1D-7149-A847-3154FF193870}" type="presOf" srcId="{749F5D8F-ED4C-43D5-8516-B43DAE94ADB5}" destId="{26254063-5E2C-3441-A39F-DDD8CC787609}" srcOrd="0" destOrd="0" presId="urn:microsoft.com/office/officeart/2005/8/layout/vList2"/>
    <dgm:cxn modelId="{13762C19-C30D-AB45-8759-873C38D23048}" type="presParOf" srcId="{ED7B0305-46C4-0741-86F9-DCC2FC4396C6}" destId="{3B0F53EA-B0F9-8343-B007-3B02B20F315F}" srcOrd="0" destOrd="0" presId="urn:microsoft.com/office/officeart/2005/8/layout/vList2"/>
    <dgm:cxn modelId="{F6993A0E-6EF2-B147-A788-BFB62484EEC2}" type="presParOf" srcId="{ED7B0305-46C4-0741-86F9-DCC2FC4396C6}" destId="{71676762-2621-9C4F-B609-5EC0C12EF800}" srcOrd="1" destOrd="0" presId="urn:microsoft.com/office/officeart/2005/8/layout/vList2"/>
    <dgm:cxn modelId="{CB7B008D-F41D-9B4F-9B6D-39F4C0C2F6CA}" type="presParOf" srcId="{ED7B0305-46C4-0741-86F9-DCC2FC4396C6}" destId="{26254063-5E2C-3441-A39F-DDD8CC787609}" srcOrd="2" destOrd="0" presId="urn:microsoft.com/office/officeart/2005/8/layout/vList2"/>
    <dgm:cxn modelId="{0A13EB80-1345-0D47-9609-83AC73010F93}" type="presParOf" srcId="{ED7B0305-46C4-0741-86F9-DCC2FC4396C6}" destId="{DE673BF2-8D67-E948-9EE8-21E261652DB8}" srcOrd="3" destOrd="0" presId="urn:microsoft.com/office/officeart/2005/8/layout/vList2"/>
    <dgm:cxn modelId="{F4D145AB-56FD-F74B-BD7A-C868ED4503A9}" type="presParOf" srcId="{ED7B0305-46C4-0741-86F9-DCC2FC4396C6}" destId="{29AF470F-BC49-8647-BDDF-A1B15D079D43}" srcOrd="4" destOrd="0" presId="urn:microsoft.com/office/officeart/2005/8/layout/vList2"/>
    <dgm:cxn modelId="{116CC049-4A1D-AA49-994F-D8DA5D02CE29}" type="presParOf" srcId="{ED7B0305-46C4-0741-86F9-DCC2FC4396C6}" destId="{B658618D-A570-6B4C-825A-5FEA2492A781}" srcOrd="5" destOrd="0" presId="urn:microsoft.com/office/officeart/2005/8/layout/vList2"/>
    <dgm:cxn modelId="{20387873-5DC2-0544-B053-0BD396A861AB}" type="presParOf" srcId="{ED7B0305-46C4-0741-86F9-DCC2FC4396C6}" destId="{F94EA183-5FB2-A04B-92D5-A26054353A6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A110DAF-302A-4555-8BA7-1E44ADF8028C}" type="doc">
      <dgm:prSet loTypeId="urn:microsoft.com/office/officeart/2005/8/layout/pList2" loCatId="list" qsTypeId="urn:microsoft.com/office/officeart/2005/8/quickstyle/simple1" qsCatId="simple" csTypeId="urn:microsoft.com/office/officeart/2005/8/colors/colorful2" csCatId="colorful" phldr="1"/>
      <dgm:spPr/>
    </dgm:pt>
    <dgm:pt modelId="{96A44615-6F85-4781-8AB9-7EA453EC4291}">
      <dgm:prSet phldrT="[Text]" custT="1"/>
      <dgm:spPr/>
      <dgm:t>
        <a:bodyPr/>
        <a:lstStyle/>
        <a:p>
          <a:r>
            <a:rPr lang="en-US" sz="2400" b="0"/>
            <a:t>Could not be heard</a:t>
          </a:r>
          <a:endParaRPr lang="en-US" sz="2400" b="0" dirty="0"/>
        </a:p>
      </dgm:t>
    </dgm:pt>
    <dgm:pt modelId="{4BBD0E4B-11B2-4138-83F9-9D5CCA2C611C}" type="parTrans" cxnId="{CB829712-1891-4C39-9736-38F2D915056A}">
      <dgm:prSet/>
      <dgm:spPr/>
      <dgm:t>
        <a:bodyPr/>
        <a:lstStyle/>
        <a:p>
          <a:endParaRPr lang="en-US"/>
        </a:p>
      </dgm:t>
    </dgm:pt>
    <dgm:pt modelId="{DE64FEA4-5BDF-4D5E-85CE-8950A49AFA6F}" type="sibTrans" cxnId="{CB829712-1891-4C39-9736-38F2D915056A}">
      <dgm:prSet/>
      <dgm:spPr/>
      <dgm:t>
        <a:bodyPr/>
        <a:lstStyle/>
        <a:p>
          <a:endParaRPr lang="en-US"/>
        </a:p>
      </dgm:t>
    </dgm:pt>
    <dgm:pt modelId="{C9AEB9F3-550B-430E-AD74-BEBD3F761523}">
      <dgm:prSet phldrT="[Text]" custT="1"/>
      <dgm:spPr/>
      <dgm:t>
        <a:bodyPr/>
        <a:lstStyle/>
        <a:p>
          <a:r>
            <a:rPr lang="en-US" sz="2400"/>
            <a:t>Inside a dwelling</a:t>
          </a:r>
          <a:endParaRPr lang="en-US" sz="2400" dirty="0"/>
        </a:p>
      </dgm:t>
    </dgm:pt>
    <dgm:pt modelId="{2EBE4EE0-F6CC-400A-BBAC-0B2A02D0878F}" type="parTrans" cxnId="{CB517F63-D154-4C0A-BC83-F311FC3A8358}">
      <dgm:prSet/>
      <dgm:spPr/>
      <dgm:t>
        <a:bodyPr/>
        <a:lstStyle/>
        <a:p>
          <a:endParaRPr lang="en-US"/>
        </a:p>
      </dgm:t>
    </dgm:pt>
    <dgm:pt modelId="{F1D4F560-529F-4851-A592-9BC4422AE60B}" type="sibTrans" cxnId="{CB517F63-D154-4C0A-BC83-F311FC3A8358}">
      <dgm:prSet/>
      <dgm:spPr/>
      <dgm:t>
        <a:bodyPr/>
        <a:lstStyle/>
        <a:p>
          <a:endParaRPr lang="en-US"/>
        </a:p>
      </dgm:t>
    </dgm:pt>
    <dgm:pt modelId="{A89BDAC5-EFBE-40C3-A0FE-A96D5C894761}">
      <dgm:prSet phldrT="[Text]" custT="1"/>
      <dgm:spPr/>
      <dgm:t>
        <a:bodyPr/>
        <a:lstStyle/>
        <a:p>
          <a:r>
            <a:rPr lang="en-US" sz="2400"/>
            <a:t>Reasonable conduct</a:t>
          </a:r>
          <a:endParaRPr lang="en-US" sz="2400" dirty="0"/>
        </a:p>
      </dgm:t>
    </dgm:pt>
    <dgm:pt modelId="{99DDE693-DA2B-4C86-8881-14BCAAFEE17C}" type="parTrans" cxnId="{CD0CE251-FC2B-46DF-94CF-AD4D1A511C4D}">
      <dgm:prSet/>
      <dgm:spPr/>
      <dgm:t>
        <a:bodyPr/>
        <a:lstStyle/>
        <a:p>
          <a:endParaRPr lang="en-US"/>
        </a:p>
      </dgm:t>
    </dgm:pt>
    <dgm:pt modelId="{D86A5264-3455-4D00-BCF6-0F203798FF00}" type="sibTrans" cxnId="{CD0CE251-FC2B-46DF-94CF-AD4D1A511C4D}">
      <dgm:prSet/>
      <dgm:spPr/>
      <dgm:t>
        <a:bodyPr/>
        <a:lstStyle/>
        <a:p>
          <a:endParaRPr lang="en-US"/>
        </a:p>
      </dgm:t>
    </dgm:pt>
    <dgm:pt modelId="{49CBC354-7EA9-4511-BB25-667C002DE7D9}" type="pres">
      <dgm:prSet presAssocID="{BA110DAF-302A-4555-8BA7-1E44ADF8028C}" presName="Name0" presStyleCnt="0">
        <dgm:presLayoutVars>
          <dgm:dir/>
          <dgm:resizeHandles val="exact"/>
        </dgm:presLayoutVars>
      </dgm:prSet>
      <dgm:spPr/>
    </dgm:pt>
    <dgm:pt modelId="{5FA2FEE6-12CE-401C-A5F2-D75B3AA27C80}" type="pres">
      <dgm:prSet presAssocID="{BA110DAF-302A-4555-8BA7-1E44ADF8028C}" presName="bkgdShp" presStyleLbl="alignAccFollowNode1" presStyleIdx="0" presStyleCnt="1"/>
      <dgm:spPr/>
    </dgm:pt>
    <dgm:pt modelId="{0D6FEFC4-07AE-467C-BDF9-3CE1C25E6EE4}" type="pres">
      <dgm:prSet presAssocID="{BA110DAF-302A-4555-8BA7-1E44ADF8028C}" presName="linComp" presStyleCnt="0"/>
      <dgm:spPr/>
    </dgm:pt>
    <dgm:pt modelId="{007EC933-F35A-4A10-B62B-03AECCFEA401}" type="pres">
      <dgm:prSet presAssocID="{96A44615-6F85-4781-8AB9-7EA453EC4291}" presName="compNode" presStyleCnt="0"/>
      <dgm:spPr/>
    </dgm:pt>
    <dgm:pt modelId="{A880112E-7403-4DB2-A4E8-9A195EE5A481}" type="pres">
      <dgm:prSet presAssocID="{96A44615-6F85-4781-8AB9-7EA453EC4291}" presName="node" presStyleLbl="node1" presStyleIdx="0" presStyleCnt="3">
        <dgm:presLayoutVars>
          <dgm:bulletEnabled val="1"/>
        </dgm:presLayoutVars>
      </dgm:prSet>
      <dgm:spPr/>
    </dgm:pt>
    <dgm:pt modelId="{D393BFAA-1B5A-4F22-A0AF-3DBDAC5C38A1}" type="pres">
      <dgm:prSet presAssocID="{96A44615-6F85-4781-8AB9-7EA453EC4291}" presName="invisiNode" presStyleLbl="node1" presStyleIdx="0" presStyleCnt="3"/>
      <dgm:spPr/>
    </dgm:pt>
    <dgm:pt modelId="{9BCCB250-47D7-4B8A-B8AD-BA6E48A50983}" type="pres">
      <dgm:prSet presAssocID="{96A44615-6F85-4781-8AB9-7EA453EC4291}" presName="imagNode" presStyleLbl="fgImgPlace1" presStyleIdx="0" presStyleCnt="3"/>
      <dgm:spPr>
        <a:blipFill rotWithShape="1">
          <a:blip xmlns:r="http://schemas.openxmlformats.org/officeDocument/2006/relationships" r:embed="rId1"/>
          <a:stretch>
            <a:fillRect/>
          </a:stretch>
        </a:blipFill>
      </dgm:spPr>
    </dgm:pt>
    <dgm:pt modelId="{71BFD3E6-8E79-44DD-94B2-188C0EE788B5}" type="pres">
      <dgm:prSet presAssocID="{DE64FEA4-5BDF-4D5E-85CE-8950A49AFA6F}" presName="sibTrans" presStyleLbl="sibTrans2D1" presStyleIdx="0" presStyleCnt="0"/>
      <dgm:spPr/>
    </dgm:pt>
    <dgm:pt modelId="{8DF71FDF-D88B-437D-BE9F-922046BC32BD}" type="pres">
      <dgm:prSet presAssocID="{C9AEB9F3-550B-430E-AD74-BEBD3F761523}" presName="compNode" presStyleCnt="0"/>
      <dgm:spPr/>
    </dgm:pt>
    <dgm:pt modelId="{06A25E57-25E6-42ED-A765-3BE8FD32F119}" type="pres">
      <dgm:prSet presAssocID="{C9AEB9F3-550B-430E-AD74-BEBD3F761523}" presName="node" presStyleLbl="node1" presStyleIdx="1" presStyleCnt="3">
        <dgm:presLayoutVars>
          <dgm:bulletEnabled val="1"/>
        </dgm:presLayoutVars>
      </dgm:prSet>
      <dgm:spPr/>
    </dgm:pt>
    <dgm:pt modelId="{E532B0EA-9059-4E67-8556-08626D641D8D}" type="pres">
      <dgm:prSet presAssocID="{C9AEB9F3-550B-430E-AD74-BEBD3F761523}" presName="invisiNode" presStyleLbl="node1" presStyleIdx="1" presStyleCnt="3"/>
      <dgm:spPr/>
    </dgm:pt>
    <dgm:pt modelId="{C014DA4F-06A5-4F7A-841C-F4DC9BAF852B}" type="pres">
      <dgm:prSet presAssocID="{C9AEB9F3-550B-430E-AD74-BEBD3F761523}" presName="imagNode" presStyleLbl="fgImgPlace1" presStyleIdx="1" presStyleCnt="3"/>
      <dgm:spPr>
        <a:blipFill rotWithShape="1">
          <a:blip xmlns:r="http://schemas.openxmlformats.org/officeDocument/2006/relationships" r:embed="rId2"/>
          <a:stretch>
            <a:fillRect/>
          </a:stretch>
        </a:blipFill>
      </dgm:spPr>
    </dgm:pt>
    <dgm:pt modelId="{EC011D08-0335-4B41-BC59-34AC30930DB1}" type="pres">
      <dgm:prSet presAssocID="{F1D4F560-529F-4851-A592-9BC4422AE60B}" presName="sibTrans" presStyleLbl="sibTrans2D1" presStyleIdx="0" presStyleCnt="0"/>
      <dgm:spPr/>
    </dgm:pt>
    <dgm:pt modelId="{E76AAF9D-B9C9-42C6-B1F8-4A4698E9AF40}" type="pres">
      <dgm:prSet presAssocID="{A89BDAC5-EFBE-40C3-A0FE-A96D5C894761}" presName="compNode" presStyleCnt="0"/>
      <dgm:spPr/>
    </dgm:pt>
    <dgm:pt modelId="{16C23238-6A7F-4FCF-B05F-3EBA59E95845}" type="pres">
      <dgm:prSet presAssocID="{A89BDAC5-EFBE-40C3-A0FE-A96D5C894761}" presName="node" presStyleLbl="node1" presStyleIdx="2" presStyleCnt="3">
        <dgm:presLayoutVars>
          <dgm:bulletEnabled val="1"/>
        </dgm:presLayoutVars>
      </dgm:prSet>
      <dgm:spPr/>
    </dgm:pt>
    <dgm:pt modelId="{2E3DC02A-5BF7-4D47-A13A-E5C3FDC7A941}" type="pres">
      <dgm:prSet presAssocID="{A89BDAC5-EFBE-40C3-A0FE-A96D5C894761}" presName="invisiNode" presStyleLbl="node1" presStyleIdx="2" presStyleCnt="3"/>
      <dgm:spPr/>
    </dgm:pt>
    <dgm:pt modelId="{E7519199-2D0A-4D1A-9057-AC2BFAA1EF64}" type="pres">
      <dgm:prSet presAssocID="{A89BDAC5-EFBE-40C3-A0FE-A96D5C894761}" presName="imagNode" presStyleLbl="fgImgPlace1" presStyleIdx="2" presStyleCnt="3"/>
      <dgm:spPr>
        <a:blipFill rotWithShape="1">
          <a:blip xmlns:r="http://schemas.openxmlformats.org/officeDocument/2006/relationships" r:embed="rId3"/>
          <a:stretch>
            <a:fillRect/>
          </a:stretch>
        </a:blipFill>
      </dgm:spPr>
    </dgm:pt>
  </dgm:ptLst>
  <dgm:cxnLst>
    <dgm:cxn modelId="{2A13E307-0848-4605-8D9E-71A7ECFD6541}" type="presOf" srcId="{DE64FEA4-5BDF-4D5E-85CE-8950A49AFA6F}" destId="{71BFD3E6-8E79-44DD-94B2-188C0EE788B5}" srcOrd="0" destOrd="0" presId="urn:microsoft.com/office/officeart/2005/8/layout/pList2"/>
    <dgm:cxn modelId="{CB829712-1891-4C39-9736-38F2D915056A}" srcId="{BA110DAF-302A-4555-8BA7-1E44ADF8028C}" destId="{96A44615-6F85-4781-8AB9-7EA453EC4291}" srcOrd="0" destOrd="0" parTransId="{4BBD0E4B-11B2-4138-83F9-9D5CCA2C611C}" sibTransId="{DE64FEA4-5BDF-4D5E-85CE-8950A49AFA6F}"/>
    <dgm:cxn modelId="{CD0CE251-FC2B-46DF-94CF-AD4D1A511C4D}" srcId="{BA110DAF-302A-4555-8BA7-1E44ADF8028C}" destId="{A89BDAC5-EFBE-40C3-A0FE-A96D5C894761}" srcOrd="2" destOrd="0" parTransId="{99DDE693-DA2B-4C86-8881-14BCAAFEE17C}" sibTransId="{D86A5264-3455-4D00-BCF6-0F203798FF00}"/>
    <dgm:cxn modelId="{CB517F63-D154-4C0A-BC83-F311FC3A8358}" srcId="{BA110DAF-302A-4555-8BA7-1E44ADF8028C}" destId="{C9AEB9F3-550B-430E-AD74-BEBD3F761523}" srcOrd="1" destOrd="0" parTransId="{2EBE4EE0-F6CC-400A-BBAC-0B2A02D0878F}" sibTransId="{F1D4F560-529F-4851-A592-9BC4422AE60B}"/>
    <dgm:cxn modelId="{16B9A384-98AA-4A6D-B853-FD570F493A90}" type="presOf" srcId="{F1D4F560-529F-4851-A592-9BC4422AE60B}" destId="{EC011D08-0335-4B41-BC59-34AC30930DB1}" srcOrd="0" destOrd="0" presId="urn:microsoft.com/office/officeart/2005/8/layout/pList2"/>
    <dgm:cxn modelId="{B4CC0190-0003-49B1-8149-7EB3EDFC7582}" type="presOf" srcId="{BA110DAF-302A-4555-8BA7-1E44ADF8028C}" destId="{49CBC354-7EA9-4511-BB25-667C002DE7D9}" srcOrd="0" destOrd="0" presId="urn:microsoft.com/office/officeart/2005/8/layout/pList2"/>
    <dgm:cxn modelId="{A63A9794-EFBC-4CF7-B1E6-52E2768EB096}" type="presOf" srcId="{96A44615-6F85-4781-8AB9-7EA453EC4291}" destId="{A880112E-7403-4DB2-A4E8-9A195EE5A481}" srcOrd="0" destOrd="0" presId="urn:microsoft.com/office/officeart/2005/8/layout/pList2"/>
    <dgm:cxn modelId="{544A6AE2-071E-4A29-9D91-9BC8081BCDBB}" type="presOf" srcId="{C9AEB9F3-550B-430E-AD74-BEBD3F761523}" destId="{06A25E57-25E6-42ED-A765-3BE8FD32F119}" srcOrd="0" destOrd="0" presId="urn:microsoft.com/office/officeart/2005/8/layout/pList2"/>
    <dgm:cxn modelId="{435134F7-81FA-4D03-B0AA-83D0356DF4F2}" type="presOf" srcId="{A89BDAC5-EFBE-40C3-A0FE-A96D5C894761}" destId="{16C23238-6A7F-4FCF-B05F-3EBA59E95845}" srcOrd="0" destOrd="0" presId="urn:microsoft.com/office/officeart/2005/8/layout/pList2"/>
    <dgm:cxn modelId="{8641CA84-FB17-4295-9694-6FFCD64AD019}" type="presParOf" srcId="{49CBC354-7EA9-4511-BB25-667C002DE7D9}" destId="{5FA2FEE6-12CE-401C-A5F2-D75B3AA27C80}" srcOrd="0" destOrd="0" presId="urn:microsoft.com/office/officeart/2005/8/layout/pList2"/>
    <dgm:cxn modelId="{A911D7B6-3D43-422B-85F0-F54073E911C4}" type="presParOf" srcId="{49CBC354-7EA9-4511-BB25-667C002DE7D9}" destId="{0D6FEFC4-07AE-467C-BDF9-3CE1C25E6EE4}" srcOrd="1" destOrd="0" presId="urn:microsoft.com/office/officeart/2005/8/layout/pList2"/>
    <dgm:cxn modelId="{AB22F445-313C-4092-ADBD-155053A462F7}" type="presParOf" srcId="{0D6FEFC4-07AE-467C-BDF9-3CE1C25E6EE4}" destId="{007EC933-F35A-4A10-B62B-03AECCFEA401}" srcOrd="0" destOrd="0" presId="urn:microsoft.com/office/officeart/2005/8/layout/pList2"/>
    <dgm:cxn modelId="{18A7A833-C654-4387-85B6-6A382FE37C10}" type="presParOf" srcId="{007EC933-F35A-4A10-B62B-03AECCFEA401}" destId="{A880112E-7403-4DB2-A4E8-9A195EE5A481}" srcOrd="0" destOrd="0" presId="urn:microsoft.com/office/officeart/2005/8/layout/pList2"/>
    <dgm:cxn modelId="{F032C666-D474-4EF8-B4D3-1DC9622B69B5}" type="presParOf" srcId="{007EC933-F35A-4A10-B62B-03AECCFEA401}" destId="{D393BFAA-1B5A-4F22-A0AF-3DBDAC5C38A1}" srcOrd="1" destOrd="0" presId="urn:microsoft.com/office/officeart/2005/8/layout/pList2"/>
    <dgm:cxn modelId="{F7E32B17-CD25-473B-B84F-B3B044F146E8}" type="presParOf" srcId="{007EC933-F35A-4A10-B62B-03AECCFEA401}" destId="{9BCCB250-47D7-4B8A-B8AD-BA6E48A50983}" srcOrd="2" destOrd="0" presId="urn:microsoft.com/office/officeart/2005/8/layout/pList2"/>
    <dgm:cxn modelId="{68E98CAB-99F0-47C4-AE39-8908831279E7}" type="presParOf" srcId="{0D6FEFC4-07AE-467C-BDF9-3CE1C25E6EE4}" destId="{71BFD3E6-8E79-44DD-94B2-188C0EE788B5}" srcOrd="1" destOrd="0" presId="urn:microsoft.com/office/officeart/2005/8/layout/pList2"/>
    <dgm:cxn modelId="{013FC26C-1CD8-4894-8098-E9C21028B085}" type="presParOf" srcId="{0D6FEFC4-07AE-467C-BDF9-3CE1C25E6EE4}" destId="{8DF71FDF-D88B-437D-BE9F-922046BC32BD}" srcOrd="2" destOrd="0" presId="urn:microsoft.com/office/officeart/2005/8/layout/pList2"/>
    <dgm:cxn modelId="{59DD2271-7900-4C48-9BEB-DC5DF89BCEA9}" type="presParOf" srcId="{8DF71FDF-D88B-437D-BE9F-922046BC32BD}" destId="{06A25E57-25E6-42ED-A765-3BE8FD32F119}" srcOrd="0" destOrd="0" presId="urn:microsoft.com/office/officeart/2005/8/layout/pList2"/>
    <dgm:cxn modelId="{08495E5B-0A01-4D38-9768-36D1B6A58B85}" type="presParOf" srcId="{8DF71FDF-D88B-437D-BE9F-922046BC32BD}" destId="{E532B0EA-9059-4E67-8556-08626D641D8D}" srcOrd="1" destOrd="0" presId="urn:microsoft.com/office/officeart/2005/8/layout/pList2"/>
    <dgm:cxn modelId="{AE14E55B-B469-4C09-9158-F9BE256D1545}" type="presParOf" srcId="{8DF71FDF-D88B-437D-BE9F-922046BC32BD}" destId="{C014DA4F-06A5-4F7A-841C-F4DC9BAF852B}" srcOrd="2" destOrd="0" presId="urn:microsoft.com/office/officeart/2005/8/layout/pList2"/>
    <dgm:cxn modelId="{BB6B9783-D532-4FEC-91B6-E6596C83B17D}" type="presParOf" srcId="{0D6FEFC4-07AE-467C-BDF9-3CE1C25E6EE4}" destId="{EC011D08-0335-4B41-BC59-34AC30930DB1}" srcOrd="3" destOrd="0" presId="urn:microsoft.com/office/officeart/2005/8/layout/pList2"/>
    <dgm:cxn modelId="{C85EA169-7C24-4B00-B413-ECDC962461B9}" type="presParOf" srcId="{0D6FEFC4-07AE-467C-BDF9-3CE1C25E6EE4}" destId="{E76AAF9D-B9C9-42C6-B1F8-4A4698E9AF40}" srcOrd="4" destOrd="0" presId="urn:microsoft.com/office/officeart/2005/8/layout/pList2"/>
    <dgm:cxn modelId="{639FD71D-EE0E-4808-807C-9A8C4ADA3F73}" type="presParOf" srcId="{E76AAF9D-B9C9-42C6-B1F8-4A4698E9AF40}" destId="{16C23238-6A7F-4FCF-B05F-3EBA59E95845}" srcOrd="0" destOrd="0" presId="urn:microsoft.com/office/officeart/2005/8/layout/pList2"/>
    <dgm:cxn modelId="{1CA840ED-65FF-4D83-B619-FF3C0A6C03D1}" type="presParOf" srcId="{E76AAF9D-B9C9-42C6-B1F8-4A4698E9AF40}" destId="{2E3DC02A-5BF7-4D47-A13A-E5C3FDC7A941}" srcOrd="1" destOrd="0" presId="urn:microsoft.com/office/officeart/2005/8/layout/pList2"/>
    <dgm:cxn modelId="{F2DA9661-D1AA-4415-9242-7FEEF90EA940}" type="presParOf" srcId="{E76AAF9D-B9C9-42C6-B1F8-4A4698E9AF40}" destId="{E7519199-2D0A-4D1A-9057-AC2BFAA1EF64}" srcOrd="2" destOrd="0" presId="urn:microsoft.com/office/officeart/2005/8/layout/p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81FE883-C590-478E-ADDD-6600A2BD8C91}" type="doc">
      <dgm:prSet loTypeId="urn:microsoft.com/office/officeart/2005/8/layout/default" loCatId="list" qsTypeId="urn:microsoft.com/office/officeart/2005/8/quickstyle/simple1" qsCatId="simple" csTypeId="urn:microsoft.com/office/officeart/2005/8/colors/accent5_3" csCatId="accent5" phldr="1"/>
      <dgm:spPr/>
      <dgm:t>
        <a:bodyPr/>
        <a:lstStyle/>
        <a:p>
          <a:endParaRPr lang="en-US"/>
        </a:p>
      </dgm:t>
    </dgm:pt>
    <dgm:pt modelId="{6DF72C92-4492-4968-ABC6-59AFC562E7B2}">
      <dgm:prSet phldrT="[Text]" custT="1"/>
      <dgm:spPr/>
      <dgm:t>
        <a:bodyPr/>
        <a:lstStyle/>
        <a:p>
          <a:r>
            <a:rPr lang="en-US" sz="2400" dirty="0"/>
            <a:t>A person is guilty of an offence, if with</a:t>
          </a:r>
          <a:r>
            <a:rPr lang="en-US" sz="2400" b="1" i="1" u="sng" dirty="0"/>
            <a:t> intent </a:t>
          </a:r>
          <a:r>
            <a:rPr lang="en-US" sz="2400" dirty="0"/>
            <a:t>to cause a person harassment, alarm or distress, he:</a:t>
          </a:r>
        </a:p>
      </dgm:t>
    </dgm:pt>
    <dgm:pt modelId="{A5702C43-E6C9-4E8D-9520-AF87C0E34CF8}" type="parTrans" cxnId="{405BC4A3-D24C-4324-99B5-79A65DD9AD18}">
      <dgm:prSet/>
      <dgm:spPr/>
      <dgm:t>
        <a:bodyPr/>
        <a:lstStyle/>
        <a:p>
          <a:endParaRPr lang="en-US"/>
        </a:p>
      </dgm:t>
    </dgm:pt>
    <dgm:pt modelId="{B9E739AF-F024-45FF-9FFE-ADEA06A1423B}" type="sibTrans" cxnId="{405BC4A3-D24C-4324-99B5-79A65DD9AD18}">
      <dgm:prSet/>
      <dgm:spPr/>
      <dgm:t>
        <a:bodyPr/>
        <a:lstStyle/>
        <a:p>
          <a:endParaRPr lang="en-US"/>
        </a:p>
      </dgm:t>
    </dgm:pt>
    <dgm:pt modelId="{68750995-0CE7-41E8-B056-6EFC8A7BD591}">
      <dgm:prSet phldrT="[Text]" custT="1"/>
      <dgm:spPr/>
      <dgm:t>
        <a:bodyPr/>
        <a:lstStyle/>
        <a:p>
          <a:r>
            <a:rPr lang="en-US" sz="2400"/>
            <a:t>uses threatening, abusive or </a:t>
          </a:r>
          <a:r>
            <a:rPr lang="en-US" sz="2400" b="1" i="1" u="sng"/>
            <a:t>insulting</a:t>
          </a:r>
          <a:r>
            <a:rPr lang="en-US" sz="2400"/>
            <a:t> words or behaviour or disorderly behaviour OR </a:t>
          </a:r>
          <a:endParaRPr lang="en-US" sz="2400" dirty="0"/>
        </a:p>
      </dgm:t>
    </dgm:pt>
    <dgm:pt modelId="{D9ACED39-7486-47FC-A21F-12B5B3E35655}" type="parTrans" cxnId="{8499A66C-6F05-4291-A4A1-44E0C0008FAC}">
      <dgm:prSet/>
      <dgm:spPr/>
      <dgm:t>
        <a:bodyPr/>
        <a:lstStyle/>
        <a:p>
          <a:endParaRPr lang="en-US"/>
        </a:p>
      </dgm:t>
    </dgm:pt>
    <dgm:pt modelId="{D4783053-C568-4FF7-9787-3EC17203B430}" type="sibTrans" cxnId="{8499A66C-6F05-4291-A4A1-44E0C0008FAC}">
      <dgm:prSet/>
      <dgm:spPr/>
      <dgm:t>
        <a:bodyPr/>
        <a:lstStyle/>
        <a:p>
          <a:endParaRPr lang="en-US"/>
        </a:p>
      </dgm:t>
    </dgm:pt>
    <dgm:pt modelId="{6786136A-C512-4CA1-8231-F4322B0C9DFF}">
      <dgm:prSet phldrT="[Text]" custT="1"/>
      <dgm:spPr/>
      <dgm:t>
        <a:bodyPr/>
        <a:lstStyle/>
        <a:p>
          <a:r>
            <a:rPr lang="en-US" sz="2400"/>
            <a:t>displays any writing, sign or other visible representation which is threatening, abusive or insulting</a:t>
          </a:r>
          <a:endParaRPr lang="en-US" sz="2400" dirty="0"/>
        </a:p>
      </dgm:t>
    </dgm:pt>
    <dgm:pt modelId="{CF2AC28A-C492-469A-BDD0-4BDA8B60BDCB}" type="parTrans" cxnId="{32B73FC9-ADF5-4DD1-BD13-CF52E257BDCC}">
      <dgm:prSet/>
      <dgm:spPr/>
      <dgm:t>
        <a:bodyPr/>
        <a:lstStyle/>
        <a:p>
          <a:endParaRPr lang="en-US"/>
        </a:p>
      </dgm:t>
    </dgm:pt>
    <dgm:pt modelId="{4674932D-9046-46A1-84DC-DA91708789AE}" type="sibTrans" cxnId="{32B73FC9-ADF5-4DD1-BD13-CF52E257BDCC}">
      <dgm:prSet/>
      <dgm:spPr/>
      <dgm:t>
        <a:bodyPr/>
        <a:lstStyle/>
        <a:p>
          <a:endParaRPr lang="en-US"/>
        </a:p>
      </dgm:t>
    </dgm:pt>
    <dgm:pt modelId="{AD85E445-1C6C-48BA-A9A6-85AE846E0322}">
      <dgm:prSet phldrT="[Text]" custT="1"/>
      <dgm:spPr/>
      <dgm:t>
        <a:bodyPr/>
        <a:lstStyle/>
        <a:p>
          <a:r>
            <a:rPr lang="en-US" sz="2400" dirty="0"/>
            <a:t>thereby </a:t>
          </a:r>
          <a:r>
            <a:rPr lang="en-US" sz="2400" b="1" i="1" u="sng" dirty="0"/>
            <a:t>causing</a:t>
          </a:r>
          <a:r>
            <a:rPr lang="en-US" sz="2400" dirty="0"/>
            <a:t> that or another person harassment, alarm or distress</a:t>
          </a:r>
        </a:p>
      </dgm:t>
    </dgm:pt>
    <dgm:pt modelId="{A697825B-69DE-4585-8638-7E5EEF794E8A}" type="parTrans" cxnId="{DB6A08DA-6026-4D3A-AF59-E77D8CFDA89C}">
      <dgm:prSet/>
      <dgm:spPr/>
      <dgm:t>
        <a:bodyPr/>
        <a:lstStyle/>
        <a:p>
          <a:endParaRPr lang="en-US"/>
        </a:p>
      </dgm:t>
    </dgm:pt>
    <dgm:pt modelId="{79065D40-6647-4E46-91DC-36F5E96ED9EA}" type="sibTrans" cxnId="{DB6A08DA-6026-4D3A-AF59-E77D8CFDA89C}">
      <dgm:prSet/>
      <dgm:spPr/>
      <dgm:t>
        <a:bodyPr/>
        <a:lstStyle/>
        <a:p>
          <a:endParaRPr lang="en-US"/>
        </a:p>
      </dgm:t>
    </dgm:pt>
    <dgm:pt modelId="{C1BF00E0-F895-48D8-90EA-449E56D58FDD}" type="pres">
      <dgm:prSet presAssocID="{681FE883-C590-478E-ADDD-6600A2BD8C91}" presName="diagram" presStyleCnt="0">
        <dgm:presLayoutVars>
          <dgm:dir/>
          <dgm:resizeHandles val="exact"/>
        </dgm:presLayoutVars>
      </dgm:prSet>
      <dgm:spPr/>
    </dgm:pt>
    <dgm:pt modelId="{5E0D73D1-860D-4C2C-B01D-5149350ADC2F}" type="pres">
      <dgm:prSet presAssocID="{6DF72C92-4492-4968-ABC6-59AFC562E7B2}" presName="node" presStyleLbl="node1" presStyleIdx="0" presStyleCnt="4">
        <dgm:presLayoutVars>
          <dgm:bulletEnabled val="1"/>
        </dgm:presLayoutVars>
      </dgm:prSet>
      <dgm:spPr/>
    </dgm:pt>
    <dgm:pt modelId="{7AC693F1-DA98-412A-B920-62E61E81EC83}" type="pres">
      <dgm:prSet presAssocID="{B9E739AF-F024-45FF-9FFE-ADEA06A1423B}" presName="sibTrans" presStyleCnt="0"/>
      <dgm:spPr/>
    </dgm:pt>
    <dgm:pt modelId="{A7DE3A91-C7B6-4116-86E0-4F72937F173B}" type="pres">
      <dgm:prSet presAssocID="{68750995-0CE7-41E8-B056-6EFC8A7BD591}" presName="node" presStyleLbl="node1" presStyleIdx="1" presStyleCnt="4">
        <dgm:presLayoutVars>
          <dgm:bulletEnabled val="1"/>
        </dgm:presLayoutVars>
      </dgm:prSet>
      <dgm:spPr/>
    </dgm:pt>
    <dgm:pt modelId="{EAF36C12-8122-438A-913D-C473F75371E5}" type="pres">
      <dgm:prSet presAssocID="{D4783053-C568-4FF7-9787-3EC17203B430}" presName="sibTrans" presStyleCnt="0"/>
      <dgm:spPr/>
    </dgm:pt>
    <dgm:pt modelId="{979BFAEE-D725-40E3-9F7F-C507004337F8}" type="pres">
      <dgm:prSet presAssocID="{6786136A-C512-4CA1-8231-F4322B0C9DFF}" presName="node" presStyleLbl="node1" presStyleIdx="2" presStyleCnt="4">
        <dgm:presLayoutVars>
          <dgm:bulletEnabled val="1"/>
        </dgm:presLayoutVars>
      </dgm:prSet>
      <dgm:spPr/>
    </dgm:pt>
    <dgm:pt modelId="{28735CE0-6AB9-4352-B4F4-65BC7CEA14C3}" type="pres">
      <dgm:prSet presAssocID="{4674932D-9046-46A1-84DC-DA91708789AE}" presName="sibTrans" presStyleCnt="0"/>
      <dgm:spPr/>
    </dgm:pt>
    <dgm:pt modelId="{CCFFBD8C-DB0A-4EF5-A11D-F241C6BBF07B}" type="pres">
      <dgm:prSet presAssocID="{AD85E445-1C6C-48BA-A9A6-85AE846E0322}" presName="node" presStyleLbl="node1" presStyleIdx="3" presStyleCnt="4" custLinFactNeighborX="938" custLinFactNeighborY="106">
        <dgm:presLayoutVars>
          <dgm:bulletEnabled val="1"/>
        </dgm:presLayoutVars>
      </dgm:prSet>
      <dgm:spPr/>
    </dgm:pt>
  </dgm:ptLst>
  <dgm:cxnLst>
    <dgm:cxn modelId="{B5F46F18-5300-49FB-91E0-4440FB6BD545}" type="presOf" srcId="{AD85E445-1C6C-48BA-A9A6-85AE846E0322}" destId="{CCFFBD8C-DB0A-4EF5-A11D-F241C6BBF07B}" srcOrd="0" destOrd="0" presId="urn:microsoft.com/office/officeart/2005/8/layout/default"/>
    <dgm:cxn modelId="{576AD42E-FF9A-42D9-8558-C583451C3BF8}" type="presOf" srcId="{681FE883-C590-478E-ADDD-6600A2BD8C91}" destId="{C1BF00E0-F895-48D8-90EA-449E56D58FDD}" srcOrd="0" destOrd="0" presId="urn:microsoft.com/office/officeart/2005/8/layout/default"/>
    <dgm:cxn modelId="{1F65CA34-23AE-4E10-818D-C44D76D98C36}" type="presOf" srcId="{68750995-0CE7-41E8-B056-6EFC8A7BD591}" destId="{A7DE3A91-C7B6-4116-86E0-4F72937F173B}" srcOrd="0" destOrd="0" presId="urn:microsoft.com/office/officeart/2005/8/layout/default"/>
    <dgm:cxn modelId="{8499A66C-6F05-4291-A4A1-44E0C0008FAC}" srcId="{681FE883-C590-478E-ADDD-6600A2BD8C91}" destId="{68750995-0CE7-41E8-B056-6EFC8A7BD591}" srcOrd="1" destOrd="0" parTransId="{D9ACED39-7486-47FC-A21F-12B5B3E35655}" sibTransId="{D4783053-C568-4FF7-9787-3EC17203B430}"/>
    <dgm:cxn modelId="{405BC4A3-D24C-4324-99B5-79A65DD9AD18}" srcId="{681FE883-C590-478E-ADDD-6600A2BD8C91}" destId="{6DF72C92-4492-4968-ABC6-59AFC562E7B2}" srcOrd="0" destOrd="0" parTransId="{A5702C43-E6C9-4E8D-9520-AF87C0E34CF8}" sibTransId="{B9E739AF-F024-45FF-9FFE-ADEA06A1423B}"/>
    <dgm:cxn modelId="{32B73FC9-ADF5-4DD1-BD13-CF52E257BDCC}" srcId="{681FE883-C590-478E-ADDD-6600A2BD8C91}" destId="{6786136A-C512-4CA1-8231-F4322B0C9DFF}" srcOrd="2" destOrd="0" parTransId="{CF2AC28A-C492-469A-BDD0-4BDA8B60BDCB}" sibTransId="{4674932D-9046-46A1-84DC-DA91708789AE}"/>
    <dgm:cxn modelId="{DB6A08DA-6026-4D3A-AF59-E77D8CFDA89C}" srcId="{681FE883-C590-478E-ADDD-6600A2BD8C91}" destId="{AD85E445-1C6C-48BA-A9A6-85AE846E0322}" srcOrd="3" destOrd="0" parTransId="{A697825B-69DE-4585-8638-7E5EEF794E8A}" sibTransId="{79065D40-6647-4E46-91DC-36F5E96ED9EA}"/>
    <dgm:cxn modelId="{9FFBD9F8-B8AF-41E6-86A1-35752FE7CD1F}" type="presOf" srcId="{6786136A-C512-4CA1-8231-F4322B0C9DFF}" destId="{979BFAEE-D725-40E3-9F7F-C507004337F8}" srcOrd="0" destOrd="0" presId="urn:microsoft.com/office/officeart/2005/8/layout/default"/>
    <dgm:cxn modelId="{AE9D4FFE-21AD-4877-80C1-16F3798D8DAA}" type="presOf" srcId="{6DF72C92-4492-4968-ABC6-59AFC562E7B2}" destId="{5E0D73D1-860D-4C2C-B01D-5149350ADC2F}" srcOrd="0" destOrd="0" presId="urn:microsoft.com/office/officeart/2005/8/layout/default"/>
    <dgm:cxn modelId="{AFC82D68-6AAE-4143-AA5C-F581B3750636}" type="presParOf" srcId="{C1BF00E0-F895-48D8-90EA-449E56D58FDD}" destId="{5E0D73D1-860D-4C2C-B01D-5149350ADC2F}" srcOrd="0" destOrd="0" presId="urn:microsoft.com/office/officeart/2005/8/layout/default"/>
    <dgm:cxn modelId="{F57A3E66-EA9A-4DB1-AB17-5D66264BF2B0}" type="presParOf" srcId="{C1BF00E0-F895-48D8-90EA-449E56D58FDD}" destId="{7AC693F1-DA98-412A-B920-62E61E81EC83}" srcOrd="1" destOrd="0" presId="urn:microsoft.com/office/officeart/2005/8/layout/default"/>
    <dgm:cxn modelId="{FE372B59-06E9-43D6-9638-559CB6B53957}" type="presParOf" srcId="{C1BF00E0-F895-48D8-90EA-449E56D58FDD}" destId="{A7DE3A91-C7B6-4116-86E0-4F72937F173B}" srcOrd="2" destOrd="0" presId="urn:microsoft.com/office/officeart/2005/8/layout/default"/>
    <dgm:cxn modelId="{E16C984B-5556-4983-BE6C-B6BCFBA02F43}" type="presParOf" srcId="{C1BF00E0-F895-48D8-90EA-449E56D58FDD}" destId="{EAF36C12-8122-438A-913D-C473F75371E5}" srcOrd="3" destOrd="0" presId="urn:microsoft.com/office/officeart/2005/8/layout/default"/>
    <dgm:cxn modelId="{974DD34A-EAED-485D-B61D-24FAEF7328A6}" type="presParOf" srcId="{C1BF00E0-F895-48D8-90EA-449E56D58FDD}" destId="{979BFAEE-D725-40E3-9F7F-C507004337F8}" srcOrd="4" destOrd="0" presId="urn:microsoft.com/office/officeart/2005/8/layout/default"/>
    <dgm:cxn modelId="{C08F600B-43FB-4E91-9A60-1DFE615EA7A7}" type="presParOf" srcId="{C1BF00E0-F895-48D8-90EA-449E56D58FDD}" destId="{28735CE0-6AB9-4352-B4F4-65BC7CEA14C3}" srcOrd="5" destOrd="0" presId="urn:microsoft.com/office/officeart/2005/8/layout/default"/>
    <dgm:cxn modelId="{35806BB5-4DA9-4464-AA89-F7863E11E9CE}" type="presParOf" srcId="{C1BF00E0-F895-48D8-90EA-449E56D58FDD}" destId="{CCFFBD8C-DB0A-4EF5-A11D-F241C6BBF07B}"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C8D585E3-7B5B-484F-86C6-DAE3DFD8AA91}" type="doc">
      <dgm:prSet loTypeId="urn:microsoft.com/office/officeart/2005/8/layout/orgChart1" loCatId="hierarchy" qsTypeId="urn:microsoft.com/office/officeart/2005/8/quickstyle/simple1" qsCatId="simple" csTypeId="urn:microsoft.com/office/officeart/2005/8/colors/accent1_5" csCatId="accent1"/>
      <dgm:spPr/>
      <dgm:t>
        <a:bodyPr/>
        <a:lstStyle/>
        <a:p>
          <a:endParaRPr lang="en-US"/>
        </a:p>
      </dgm:t>
    </dgm:pt>
    <dgm:pt modelId="{84064ED9-0299-45A4-BF53-E94DFF6B1A90}">
      <dgm:prSet/>
      <dgm:spPr/>
      <dgm:t>
        <a:bodyPr/>
        <a:lstStyle/>
        <a:p>
          <a:r>
            <a:rPr lang="en-GB" b="1" dirty="0"/>
            <a:t>Key features:</a:t>
          </a:r>
          <a:endParaRPr lang="en-US" dirty="0"/>
        </a:p>
      </dgm:t>
    </dgm:pt>
    <dgm:pt modelId="{6F4010D9-58B0-44A9-98A2-02E89CC9D923}" type="parTrans" cxnId="{B4959808-0250-4DAE-A5CD-1416243AAFD6}">
      <dgm:prSet/>
      <dgm:spPr/>
      <dgm:t>
        <a:bodyPr/>
        <a:lstStyle/>
        <a:p>
          <a:endParaRPr lang="en-US"/>
        </a:p>
      </dgm:t>
    </dgm:pt>
    <dgm:pt modelId="{008875FD-FF02-4898-826E-0D882DEDF335}" type="sibTrans" cxnId="{B4959808-0250-4DAE-A5CD-1416243AAFD6}">
      <dgm:prSet/>
      <dgm:spPr/>
      <dgm:t>
        <a:bodyPr/>
        <a:lstStyle/>
        <a:p>
          <a:endParaRPr lang="en-US"/>
        </a:p>
      </dgm:t>
    </dgm:pt>
    <dgm:pt modelId="{00A148F9-5E23-4437-8A26-06FA55D80604}">
      <dgm:prSet/>
      <dgm:spPr/>
      <dgm:t>
        <a:bodyPr/>
        <a:lstStyle/>
        <a:p>
          <a:r>
            <a:rPr lang="en-GB" b="0"/>
            <a:t>The suspect </a:t>
          </a:r>
          <a:r>
            <a:rPr lang="en-GB" b="1"/>
            <a:t>intends</a:t>
          </a:r>
          <a:r>
            <a:rPr lang="en-GB" b="0"/>
            <a:t> the conduct to</a:t>
          </a:r>
          <a:r>
            <a:rPr lang="en-GB" b="0" baseline="0"/>
            <a:t> be threatening, abusive or insulting and to cause a person harassment alarm or distress</a:t>
          </a:r>
          <a:endParaRPr lang="en-US"/>
        </a:p>
      </dgm:t>
    </dgm:pt>
    <dgm:pt modelId="{DFCD44A4-3413-4336-8C6A-D4CD03C1C971}" type="parTrans" cxnId="{F8618C4D-D060-4D28-B683-4933927402FD}">
      <dgm:prSet/>
      <dgm:spPr/>
      <dgm:t>
        <a:bodyPr/>
        <a:lstStyle/>
        <a:p>
          <a:endParaRPr lang="en-US"/>
        </a:p>
      </dgm:t>
    </dgm:pt>
    <dgm:pt modelId="{61997953-501B-4B5C-9EB1-E26BB15C1116}" type="sibTrans" cxnId="{F8618C4D-D060-4D28-B683-4933927402FD}">
      <dgm:prSet/>
      <dgm:spPr/>
      <dgm:t>
        <a:bodyPr/>
        <a:lstStyle/>
        <a:p>
          <a:endParaRPr lang="en-US"/>
        </a:p>
      </dgm:t>
    </dgm:pt>
    <dgm:pt modelId="{E6B7389B-2447-4DDD-9545-62D17693BCDD}">
      <dgm:prSet/>
      <dgm:spPr/>
      <dgm:t>
        <a:bodyPr/>
        <a:lstStyle/>
        <a:p>
          <a:r>
            <a:rPr lang="en-GB" b="0"/>
            <a:t>The</a:t>
          </a:r>
          <a:r>
            <a:rPr lang="en-GB" b="0" baseline="0"/>
            <a:t> conduct does not have to be aimed towards a specific person</a:t>
          </a:r>
          <a:endParaRPr lang="en-US"/>
        </a:p>
      </dgm:t>
    </dgm:pt>
    <dgm:pt modelId="{5134FD7A-8797-4759-9140-D46F22CA0C94}" type="parTrans" cxnId="{09E65372-38E9-4643-B2CA-ADDC6DAD9B5E}">
      <dgm:prSet/>
      <dgm:spPr/>
      <dgm:t>
        <a:bodyPr/>
        <a:lstStyle/>
        <a:p>
          <a:endParaRPr lang="en-US"/>
        </a:p>
      </dgm:t>
    </dgm:pt>
    <dgm:pt modelId="{61001A4C-ACD6-41C4-BAC7-C29866D3B7DC}" type="sibTrans" cxnId="{09E65372-38E9-4643-B2CA-ADDC6DAD9B5E}">
      <dgm:prSet/>
      <dgm:spPr/>
      <dgm:t>
        <a:bodyPr/>
        <a:lstStyle/>
        <a:p>
          <a:endParaRPr lang="en-US"/>
        </a:p>
      </dgm:t>
    </dgm:pt>
    <dgm:pt modelId="{FAB3D210-E290-4862-8B73-20B81A69E44B}">
      <dgm:prSet/>
      <dgm:spPr/>
      <dgm:t>
        <a:bodyPr/>
        <a:lstStyle/>
        <a:p>
          <a:r>
            <a:rPr lang="en-GB" b="0" baseline="0"/>
            <a:t>At least one identifiable person must be harassed, alarmed or distressed and</a:t>
          </a:r>
          <a:endParaRPr lang="en-US"/>
        </a:p>
      </dgm:t>
    </dgm:pt>
    <dgm:pt modelId="{CA78C3A0-03F1-48B3-9F12-D1776533FAD3}" type="parTrans" cxnId="{9E42DD21-F475-494F-936D-7B4F096D2D46}">
      <dgm:prSet/>
      <dgm:spPr/>
      <dgm:t>
        <a:bodyPr/>
        <a:lstStyle/>
        <a:p>
          <a:endParaRPr lang="en-US"/>
        </a:p>
      </dgm:t>
    </dgm:pt>
    <dgm:pt modelId="{FCDDAD65-DCE0-4207-AA55-FB624E9B52EA}" type="sibTrans" cxnId="{9E42DD21-F475-494F-936D-7B4F096D2D46}">
      <dgm:prSet/>
      <dgm:spPr/>
      <dgm:t>
        <a:bodyPr/>
        <a:lstStyle/>
        <a:p>
          <a:endParaRPr lang="en-US"/>
        </a:p>
      </dgm:t>
    </dgm:pt>
    <dgm:pt modelId="{B3E19DCF-BF42-9043-9F6D-F6A5F0260EE7}" type="pres">
      <dgm:prSet presAssocID="{C8D585E3-7B5B-484F-86C6-DAE3DFD8AA91}" presName="hierChild1" presStyleCnt="0">
        <dgm:presLayoutVars>
          <dgm:orgChart val="1"/>
          <dgm:chPref val="1"/>
          <dgm:dir/>
          <dgm:animOne val="branch"/>
          <dgm:animLvl val="lvl"/>
          <dgm:resizeHandles/>
        </dgm:presLayoutVars>
      </dgm:prSet>
      <dgm:spPr/>
    </dgm:pt>
    <dgm:pt modelId="{C8BBCACF-399D-4D45-80AB-110F8B55EB7C}" type="pres">
      <dgm:prSet presAssocID="{84064ED9-0299-45A4-BF53-E94DFF6B1A90}" presName="hierRoot1" presStyleCnt="0">
        <dgm:presLayoutVars>
          <dgm:hierBranch val="init"/>
        </dgm:presLayoutVars>
      </dgm:prSet>
      <dgm:spPr/>
    </dgm:pt>
    <dgm:pt modelId="{DA5520A1-BC01-3E48-B31D-6E4514B677D7}" type="pres">
      <dgm:prSet presAssocID="{84064ED9-0299-45A4-BF53-E94DFF6B1A90}" presName="rootComposite1" presStyleCnt="0"/>
      <dgm:spPr/>
    </dgm:pt>
    <dgm:pt modelId="{26FA5168-CE6B-9141-B68E-BD4873238D54}" type="pres">
      <dgm:prSet presAssocID="{84064ED9-0299-45A4-BF53-E94DFF6B1A90}" presName="rootText1" presStyleLbl="node0" presStyleIdx="0" presStyleCnt="1">
        <dgm:presLayoutVars>
          <dgm:chPref val="3"/>
        </dgm:presLayoutVars>
      </dgm:prSet>
      <dgm:spPr/>
    </dgm:pt>
    <dgm:pt modelId="{9878B08F-D16B-1A4C-BAB2-724BCB9409D2}" type="pres">
      <dgm:prSet presAssocID="{84064ED9-0299-45A4-BF53-E94DFF6B1A90}" presName="rootConnector1" presStyleLbl="node1" presStyleIdx="0" presStyleCnt="0"/>
      <dgm:spPr/>
    </dgm:pt>
    <dgm:pt modelId="{ACCD9845-37F7-C644-8177-B9E0CC898124}" type="pres">
      <dgm:prSet presAssocID="{84064ED9-0299-45A4-BF53-E94DFF6B1A90}" presName="hierChild2" presStyleCnt="0"/>
      <dgm:spPr/>
    </dgm:pt>
    <dgm:pt modelId="{8F9BC235-4636-1448-9793-A245EAFF7930}" type="pres">
      <dgm:prSet presAssocID="{DFCD44A4-3413-4336-8C6A-D4CD03C1C971}" presName="Name37" presStyleLbl="parChTrans1D2" presStyleIdx="0" presStyleCnt="3"/>
      <dgm:spPr/>
    </dgm:pt>
    <dgm:pt modelId="{DA554E33-CC26-8E4C-92D9-3EF3CBBDC27C}" type="pres">
      <dgm:prSet presAssocID="{00A148F9-5E23-4437-8A26-06FA55D80604}" presName="hierRoot2" presStyleCnt="0">
        <dgm:presLayoutVars>
          <dgm:hierBranch val="init"/>
        </dgm:presLayoutVars>
      </dgm:prSet>
      <dgm:spPr/>
    </dgm:pt>
    <dgm:pt modelId="{51558C42-3B71-6B45-B6E6-A1D2DC11E6E1}" type="pres">
      <dgm:prSet presAssocID="{00A148F9-5E23-4437-8A26-06FA55D80604}" presName="rootComposite" presStyleCnt="0"/>
      <dgm:spPr/>
    </dgm:pt>
    <dgm:pt modelId="{6BCB19C3-9E4A-0E4E-A8C3-864871519157}" type="pres">
      <dgm:prSet presAssocID="{00A148F9-5E23-4437-8A26-06FA55D80604}" presName="rootText" presStyleLbl="node2" presStyleIdx="0" presStyleCnt="3">
        <dgm:presLayoutVars>
          <dgm:chPref val="3"/>
        </dgm:presLayoutVars>
      </dgm:prSet>
      <dgm:spPr/>
    </dgm:pt>
    <dgm:pt modelId="{9C1D7B51-5BB9-974B-BDC8-14B3DB8A657B}" type="pres">
      <dgm:prSet presAssocID="{00A148F9-5E23-4437-8A26-06FA55D80604}" presName="rootConnector" presStyleLbl="node2" presStyleIdx="0" presStyleCnt="3"/>
      <dgm:spPr/>
    </dgm:pt>
    <dgm:pt modelId="{89D0712D-D24D-704E-8909-8B3B91F0FD19}" type="pres">
      <dgm:prSet presAssocID="{00A148F9-5E23-4437-8A26-06FA55D80604}" presName="hierChild4" presStyleCnt="0"/>
      <dgm:spPr/>
    </dgm:pt>
    <dgm:pt modelId="{35E54C87-6177-5F44-9910-FD13BFD9F465}" type="pres">
      <dgm:prSet presAssocID="{00A148F9-5E23-4437-8A26-06FA55D80604}" presName="hierChild5" presStyleCnt="0"/>
      <dgm:spPr/>
    </dgm:pt>
    <dgm:pt modelId="{B00AB595-B1E1-9445-99DE-9E693C1CC5B9}" type="pres">
      <dgm:prSet presAssocID="{5134FD7A-8797-4759-9140-D46F22CA0C94}" presName="Name37" presStyleLbl="parChTrans1D2" presStyleIdx="1" presStyleCnt="3"/>
      <dgm:spPr/>
    </dgm:pt>
    <dgm:pt modelId="{6226F6BD-49F9-DC4E-8ADB-39B4C3BB2ABC}" type="pres">
      <dgm:prSet presAssocID="{E6B7389B-2447-4DDD-9545-62D17693BCDD}" presName="hierRoot2" presStyleCnt="0">
        <dgm:presLayoutVars>
          <dgm:hierBranch val="init"/>
        </dgm:presLayoutVars>
      </dgm:prSet>
      <dgm:spPr/>
    </dgm:pt>
    <dgm:pt modelId="{E15099DD-230E-824D-B9F6-AD8F03E9768A}" type="pres">
      <dgm:prSet presAssocID="{E6B7389B-2447-4DDD-9545-62D17693BCDD}" presName="rootComposite" presStyleCnt="0"/>
      <dgm:spPr/>
    </dgm:pt>
    <dgm:pt modelId="{764523BA-494B-E446-B857-9332949E7580}" type="pres">
      <dgm:prSet presAssocID="{E6B7389B-2447-4DDD-9545-62D17693BCDD}" presName="rootText" presStyleLbl="node2" presStyleIdx="1" presStyleCnt="3">
        <dgm:presLayoutVars>
          <dgm:chPref val="3"/>
        </dgm:presLayoutVars>
      </dgm:prSet>
      <dgm:spPr/>
    </dgm:pt>
    <dgm:pt modelId="{795774EA-4CD5-9B46-AE1E-DA2EDDD8A66C}" type="pres">
      <dgm:prSet presAssocID="{E6B7389B-2447-4DDD-9545-62D17693BCDD}" presName="rootConnector" presStyleLbl="node2" presStyleIdx="1" presStyleCnt="3"/>
      <dgm:spPr/>
    </dgm:pt>
    <dgm:pt modelId="{EA1BB927-B036-2141-94AF-AF0D950DB937}" type="pres">
      <dgm:prSet presAssocID="{E6B7389B-2447-4DDD-9545-62D17693BCDD}" presName="hierChild4" presStyleCnt="0"/>
      <dgm:spPr/>
    </dgm:pt>
    <dgm:pt modelId="{30EA5145-AAAF-844B-A178-3D0C87F6E6BB}" type="pres">
      <dgm:prSet presAssocID="{E6B7389B-2447-4DDD-9545-62D17693BCDD}" presName="hierChild5" presStyleCnt="0"/>
      <dgm:spPr/>
    </dgm:pt>
    <dgm:pt modelId="{E679C892-60C6-F74F-BAED-8DF067B6FF48}" type="pres">
      <dgm:prSet presAssocID="{CA78C3A0-03F1-48B3-9F12-D1776533FAD3}" presName="Name37" presStyleLbl="parChTrans1D2" presStyleIdx="2" presStyleCnt="3"/>
      <dgm:spPr/>
    </dgm:pt>
    <dgm:pt modelId="{9D60E454-DB96-C746-A777-89B12CF63CA6}" type="pres">
      <dgm:prSet presAssocID="{FAB3D210-E290-4862-8B73-20B81A69E44B}" presName="hierRoot2" presStyleCnt="0">
        <dgm:presLayoutVars>
          <dgm:hierBranch val="init"/>
        </dgm:presLayoutVars>
      </dgm:prSet>
      <dgm:spPr/>
    </dgm:pt>
    <dgm:pt modelId="{0F519E10-9723-6D40-BFD0-7502294C4676}" type="pres">
      <dgm:prSet presAssocID="{FAB3D210-E290-4862-8B73-20B81A69E44B}" presName="rootComposite" presStyleCnt="0"/>
      <dgm:spPr/>
    </dgm:pt>
    <dgm:pt modelId="{FBCB9B7B-3D4D-6B43-B0C1-9D2048997D99}" type="pres">
      <dgm:prSet presAssocID="{FAB3D210-E290-4862-8B73-20B81A69E44B}" presName="rootText" presStyleLbl="node2" presStyleIdx="2" presStyleCnt="3">
        <dgm:presLayoutVars>
          <dgm:chPref val="3"/>
        </dgm:presLayoutVars>
      </dgm:prSet>
      <dgm:spPr/>
    </dgm:pt>
    <dgm:pt modelId="{7CE99A9A-3E4F-AA46-88A8-F99F41801F56}" type="pres">
      <dgm:prSet presAssocID="{FAB3D210-E290-4862-8B73-20B81A69E44B}" presName="rootConnector" presStyleLbl="node2" presStyleIdx="2" presStyleCnt="3"/>
      <dgm:spPr/>
    </dgm:pt>
    <dgm:pt modelId="{46480F30-AE2E-E641-A139-10CFAE272EDF}" type="pres">
      <dgm:prSet presAssocID="{FAB3D210-E290-4862-8B73-20B81A69E44B}" presName="hierChild4" presStyleCnt="0"/>
      <dgm:spPr/>
    </dgm:pt>
    <dgm:pt modelId="{06E5C76A-5AED-C141-AFEB-7B70EA70E651}" type="pres">
      <dgm:prSet presAssocID="{FAB3D210-E290-4862-8B73-20B81A69E44B}" presName="hierChild5" presStyleCnt="0"/>
      <dgm:spPr/>
    </dgm:pt>
    <dgm:pt modelId="{981FF026-3309-664D-9C8C-0F5B7110F4DB}" type="pres">
      <dgm:prSet presAssocID="{84064ED9-0299-45A4-BF53-E94DFF6B1A90}" presName="hierChild3" presStyleCnt="0"/>
      <dgm:spPr/>
    </dgm:pt>
  </dgm:ptLst>
  <dgm:cxnLst>
    <dgm:cxn modelId="{B4959808-0250-4DAE-A5CD-1416243AAFD6}" srcId="{C8D585E3-7B5B-484F-86C6-DAE3DFD8AA91}" destId="{84064ED9-0299-45A4-BF53-E94DFF6B1A90}" srcOrd="0" destOrd="0" parTransId="{6F4010D9-58B0-44A9-98A2-02E89CC9D923}" sibTransId="{008875FD-FF02-4898-826E-0D882DEDF335}"/>
    <dgm:cxn modelId="{DAB07017-533B-A945-8BD4-1C54D02DDC3E}" type="presOf" srcId="{DFCD44A4-3413-4336-8C6A-D4CD03C1C971}" destId="{8F9BC235-4636-1448-9793-A245EAFF7930}" srcOrd="0" destOrd="0" presId="urn:microsoft.com/office/officeart/2005/8/layout/orgChart1"/>
    <dgm:cxn modelId="{A235F61B-D1AE-F04A-A707-33131F784E30}" type="presOf" srcId="{C8D585E3-7B5B-484F-86C6-DAE3DFD8AA91}" destId="{B3E19DCF-BF42-9043-9F6D-F6A5F0260EE7}" srcOrd="0" destOrd="0" presId="urn:microsoft.com/office/officeart/2005/8/layout/orgChart1"/>
    <dgm:cxn modelId="{7150B220-A140-064F-9339-756159A33B52}" type="presOf" srcId="{84064ED9-0299-45A4-BF53-E94DFF6B1A90}" destId="{26FA5168-CE6B-9141-B68E-BD4873238D54}" srcOrd="0" destOrd="0" presId="urn:microsoft.com/office/officeart/2005/8/layout/orgChart1"/>
    <dgm:cxn modelId="{9E42DD21-F475-494F-936D-7B4F096D2D46}" srcId="{84064ED9-0299-45A4-BF53-E94DFF6B1A90}" destId="{FAB3D210-E290-4862-8B73-20B81A69E44B}" srcOrd="2" destOrd="0" parTransId="{CA78C3A0-03F1-48B3-9F12-D1776533FAD3}" sibTransId="{FCDDAD65-DCE0-4207-AA55-FB624E9B52EA}"/>
    <dgm:cxn modelId="{87D65947-2891-6E49-995B-A1D5592B4781}" type="presOf" srcId="{FAB3D210-E290-4862-8B73-20B81A69E44B}" destId="{FBCB9B7B-3D4D-6B43-B0C1-9D2048997D99}" srcOrd="0" destOrd="0" presId="urn:microsoft.com/office/officeart/2005/8/layout/orgChart1"/>
    <dgm:cxn modelId="{3BE70A49-10EC-BC4F-BE10-345E8728894B}" type="presOf" srcId="{E6B7389B-2447-4DDD-9545-62D17693BCDD}" destId="{764523BA-494B-E446-B857-9332949E7580}" srcOrd="0" destOrd="0" presId="urn:microsoft.com/office/officeart/2005/8/layout/orgChart1"/>
    <dgm:cxn modelId="{F8618C4D-D060-4D28-B683-4933927402FD}" srcId="{84064ED9-0299-45A4-BF53-E94DFF6B1A90}" destId="{00A148F9-5E23-4437-8A26-06FA55D80604}" srcOrd="0" destOrd="0" parTransId="{DFCD44A4-3413-4336-8C6A-D4CD03C1C971}" sibTransId="{61997953-501B-4B5C-9EB1-E26BB15C1116}"/>
    <dgm:cxn modelId="{165E1356-895D-B944-ABE5-499E41B1E958}" type="presOf" srcId="{E6B7389B-2447-4DDD-9545-62D17693BCDD}" destId="{795774EA-4CD5-9B46-AE1E-DA2EDDD8A66C}" srcOrd="1" destOrd="0" presId="urn:microsoft.com/office/officeart/2005/8/layout/orgChart1"/>
    <dgm:cxn modelId="{09E65372-38E9-4643-B2CA-ADDC6DAD9B5E}" srcId="{84064ED9-0299-45A4-BF53-E94DFF6B1A90}" destId="{E6B7389B-2447-4DDD-9545-62D17693BCDD}" srcOrd="1" destOrd="0" parTransId="{5134FD7A-8797-4759-9140-D46F22CA0C94}" sibTransId="{61001A4C-ACD6-41C4-BAC7-C29866D3B7DC}"/>
    <dgm:cxn modelId="{B6777A7A-56AB-B349-8E9D-8838C50D4BE1}" type="presOf" srcId="{FAB3D210-E290-4862-8B73-20B81A69E44B}" destId="{7CE99A9A-3E4F-AA46-88A8-F99F41801F56}" srcOrd="1" destOrd="0" presId="urn:microsoft.com/office/officeart/2005/8/layout/orgChart1"/>
    <dgm:cxn modelId="{5C54647B-97FF-AF4E-850B-7EA61FBC4D2B}" type="presOf" srcId="{CA78C3A0-03F1-48B3-9F12-D1776533FAD3}" destId="{E679C892-60C6-F74F-BAED-8DF067B6FF48}" srcOrd="0" destOrd="0" presId="urn:microsoft.com/office/officeart/2005/8/layout/orgChart1"/>
    <dgm:cxn modelId="{7691BF86-B188-D147-A089-E754C02F6BDA}" type="presOf" srcId="{00A148F9-5E23-4437-8A26-06FA55D80604}" destId="{9C1D7B51-5BB9-974B-BDC8-14B3DB8A657B}" srcOrd="1" destOrd="0" presId="urn:microsoft.com/office/officeart/2005/8/layout/orgChart1"/>
    <dgm:cxn modelId="{19638796-BE97-494A-AA9F-7F7E9D398620}" type="presOf" srcId="{00A148F9-5E23-4437-8A26-06FA55D80604}" destId="{6BCB19C3-9E4A-0E4E-A8C3-864871519157}" srcOrd="0" destOrd="0" presId="urn:microsoft.com/office/officeart/2005/8/layout/orgChart1"/>
    <dgm:cxn modelId="{CF7713A0-05F3-B94D-8871-7F7CD878BE3E}" type="presOf" srcId="{84064ED9-0299-45A4-BF53-E94DFF6B1A90}" destId="{9878B08F-D16B-1A4C-BAB2-724BCB9409D2}" srcOrd="1" destOrd="0" presId="urn:microsoft.com/office/officeart/2005/8/layout/orgChart1"/>
    <dgm:cxn modelId="{149ADDBA-2101-9346-9472-5269BB9B8A91}" type="presOf" srcId="{5134FD7A-8797-4759-9140-D46F22CA0C94}" destId="{B00AB595-B1E1-9445-99DE-9E693C1CC5B9}" srcOrd="0" destOrd="0" presId="urn:microsoft.com/office/officeart/2005/8/layout/orgChart1"/>
    <dgm:cxn modelId="{492B5986-C8E8-9E43-81F7-088E1820B82C}" type="presParOf" srcId="{B3E19DCF-BF42-9043-9F6D-F6A5F0260EE7}" destId="{C8BBCACF-399D-4D45-80AB-110F8B55EB7C}" srcOrd="0" destOrd="0" presId="urn:microsoft.com/office/officeart/2005/8/layout/orgChart1"/>
    <dgm:cxn modelId="{95B41542-9F62-BE4E-903D-18CFE6572908}" type="presParOf" srcId="{C8BBCACF-399D-4D45-80AB-110F8B55EB7C}" destId="{DA5520A1-BC01-3E48-B31D-6E4514B677D7}" srcOrd="0" destOrd="0" presId="urn:microsoft.com/office/officeart/2005/8/layout/orgChart1"/>
    <dgm:cxn modelId="{011DC1FC-F2AF-9B49-8752-6224FB5BFBAF}" type="presParOf" srcId="{DA5520A1-BC01-3E48-B31D-6E4514B677D7}" destId="{26FA5168-CE6B-9141-B68E-BD4873238D54}" srcOrd="0" destOrd="0" presId="urn:microsoft.com/office/officeart/2005/8/layout/orgChart1"/>
    <dgm:cxn modelId="{4FD15F8D-B1F8-3A46-90E6-D90215954FB5}" type="presParOf" srcId="{DA5520A1-BC01-3E48-B31D-6E4514B677D7}" destId="{9878B08F-D16B-1A4C-BAB2-724BCB9409D2}" srcOrd="1" destOrd="0" presId="urn:microsoft.com/office/officeart/2005/8/layout/orgChart1"/>
    <dgm:cxn modelId="{F30296C4-4CCE-EE47-AB8A-E8B3A1A5D009}" type="presParOf" srcId="{C8BBCACF-399D-4D45-80AB-110F8B55EB7C}" destId="{ACCD9845-37F7-C644-8177-B9E0CC898124}" srcOrd="1" destOrd="0" presId="urn:microsoft.com/office/officeart/2005/8/layout/orgChart1"/>
    <dgm:cxn modelId="{95FBD781-C643-AF4B-AE24-D75F1FFA6D33}" type="presParOf" srcId="{ACCD9845-37F7-C644-8177-B9E0CC898124}" destId="{8F9BC235-4636-1448-9793-A245EAFF7930}" srcOrd="0" destOrd="0" presId="urn:microsoft.com/office/officeart/2005/8/layout/orgChart1"/>
    <dgm:cxn modelId="{354391C8-1E5E-5347-B3CD-4C6708D1B1BC}" type="presParOf" srcId="{ACCD9845-37F7-C644-8177-B9E0CC898124}" destId="{DA554E33-CC26-8E4C-92D9-3EF3CBBDC27C}" srcOrd="1" destOrd="0" presId="urn:microsoft.com/office/officeart/2005/8/layout/orgChart1"/>
    <dgm:cxn modelId="{5FE6BAB8-5A49-984F-99D0-5A2844C4A3C6}" type="presParOf" srcId="{DA554E33-CC26-8E4C-92D9-3EF3CBBDC27C}" destId="{51558C42-3B71-6B45-B6E6-A1D2DC11E6E1}" srcOrd="0" destOrd="0" presId="urn:microsoft.com/office/officeart/2005/8/layout/orgChart1"/>
    <dgm:cxn modelId="{9AD24C4B-2063-6543-B74B-5E329B2D770F}" type="presParOf" srcId="{51558C42-3B71-6B45-B6E6-A1D2DC11E6E1}" destId="{6BCB19C3-9E4A-0E4E-A8C3-864871519157}" srcOrd="0" destOrd="0" presId="urn:microsoft.com/office/officeart/2005/8/layout/orgChart1"/>
    <dgm:cxn modelId="{42AA6507-27C7-414A-94E8-7BF19CDD3D0F}" type="presParOf" srcId="{51558C42-3B71-6B45-B6E6-A1D2DC11E6E1}" destId="{9C1D7B51-5BB9-974B-BDC8-14B3DB8A657B}" srcOrd="1" destOrd="0" presId="urn:microsoft.com/office/officeart/2005/8/layout/orgChart1"/>
    <dgm:cxn modelId="{D3865800-C0A7-A945-A9E4-B89687BDB0C5}" type="presParOf" srcId="{DA554E33-CC26-8E4C-92D9-3EF3CBBDC27C}" destId="{89D0712D-D24D-704E-8909-8B3B91F0FD19}" srcOrd="1" destOrd="0" presId="urn:microsoft.com/office/officeart/2005/8/layout/orgChart1"/>
    <dgm:cxn modelId="{CED146D2-AA79-0347-AC39-637D73A5ADB7}" type="presParOf" srcId="{DA554E33-CC26-8E4C-92D9-3EF3CBBDC27C}" destId="{35E54C87-6177-5F44-9910-FD13BFD9F465}" srcOrd="2" destOrd="0" presId="urn:microsoft.com/office/officeart/2005/8/layout/orgChart1"/>
    <dgm:cxn modelId="{0A92DF4D-71B3-5640-AECF-84A91A573B68}" type="presParOf" srcId="{ACCD9845-37F7-C644-8177-B9E0CC898124}" destId="{B00AB595-B1E1-9445-99DE-9E693C1CC5B9}" srcOrd="2" destOrd="0" presId="urn:microsoft.com/office/officeart/2005/8/layout/orgChart1"/>
    <dgm:cxn modelId="{B3787E00-3049-A048-B613-A3EB9D0206CF}" type="presParOf" srcId="{ACCD9845-37F7-C644-8177-B9E0CC898124}" destId="{6226F6BD-49F9-DC4E-8ADB-39B4C3BB2ABC}" srcOrd="3" destOrd="0" presId="urn:microsoft.com/office/officeart/2005/8/layout/orgChart1"/>
    <dgm:cxn modelId="{D2542B45-965A-EF44-80F1-56FACC393CAA}" type="presParOf" srcId="{6226F6BD-49F9-DC4E-8ADB-39B4C3BB2ABC}" destId="{E15099DD-230E-824D-B9F6-AD8F03E9768A}" srcOrd="0" destOrd="0" presId="urn:microsoft.com/office/officeart/2005/8/layout/orgChart1"/>
    <dgm:cxn modelId="{F95098DA-D8E1-8041-88D2-795FA2BCB47B}" type="presParOf" srcId="{E15099DD-230E-824D-B9F6-AD8F03E9768A}" destId="{764523BA-494B-E446-B857-9332949E7580}" srcOrd="0" destOrd="0" presId="urn:microsoft.com/office/officeart/2005/8/layout/orgChart1"/>
    <dgm:cxn modelId="{6A593BCE-4F0D-1442-9D52-CA9D50F73914}" type="presParOf" srcId="{E15099DD-230E-824D-B9F6-AD8F03E9768A}" destId="{795774EA-4CD5-9B46-AE1E-DA2EDDD8A66C}" srcOrd="1" destOrd="0" presId="urn:microsoft.com/office/officeart/2005/8/layout/orgChart1"/>
    <dgm:cxn modelId="{E6BC8E93-7C56-BB4A-9593-17DA9AD30CCE}" type="presParOf" srcId="{6226F6BD-49F9-DC4E-8ADB-39B4C3BB2ABC}" destId="{EA1BB927-B036-2141-94AF-AF0D950DB937}" srcOrd="1" destOrd="0" presId="urn:microsoft.com/office/officeart/2005/8/layout/orgChart1"/>
    <dgm:cxn modelId="{465039E6-905A-B641-8E8E-7E970A9BD510}" type="presParOf" srcId="{6226F6BD-49F9-DC4E-8ADB-39B4C3BB2ABC}" destId="{30EA5145-AAAF-844B-A178-3D0C87F6E6BB}" srcOrd="2" destOrd="0" presId="urn:microsoft.com/office/officeart/2005/8/layout/orgChart1"/>
    <dgm:cxn modelId="{A86ECE39-81A9-C142-AF6A-E1687D78B9D7}" type="presParOf" srcId="{ACCD9845-37F7-C644-8177-B9E0CC898124}" destId="{E679C892-60C6-F74F-BAED-8DF067B6FF48}" srcOrd="4" destOrd="0" presId="urn:microsoft.com/office/officeart/2005/8/layout/orgChart1"/>
    <dgm:cxn modelId="{DE008823-5923-624A-8D48-A31C3C694EF9}" type="presParOf" srcId="{ACCD9845-37F7-C644-8177-B9E0CC898124}" destId="{9D60E454-DB96-C746-A777-89B12CF63CA6}" srcOrd="5" destOrd="0" presId="urn:microsoft.com/office/officeart/2005/8/layout/orgChart1"/>
    <dgm:cxn modelId="{5FCF87AE-5767-FB4D-BD01-D82C9CEA553F}" type="presParOf" srcId="{9D60E454-DB96-C746-A777-89B12CF63CA6}" destId="{0F519E10-9723-6D40-BFD0-7502294C4676}" srcOrd="0" destOrd="0" presId="urn:microsoft.com/office/officeart/2005/8/layout/orgChart1"/>
    <dgm:cxn modelId="{1706EBC1-6CBB-534C-8F75-0E1368180C7A}" type="presParOf" srcId="{0F519E10-9723-6D40-BFD0-7502294C4676}" destId="{FBCB9B7B-3D4D-6B43-B0C1-9D2048997D99}" srcOrd="0" destOrd="0" presId="urn:microsoft.com/office/officeart/2005/8/layout/orgChart1"/>
    <dgm:cxn modelId="{3AEE3CFF-D941-194B-B8CC-BB4F0D6D160A}" type="presParOf" srcId="{0F519E10-9723-6D40-BFD0-7502294C4676}" destId="{7CE99A9A-3E4F-AA46-88A8-F99F41801F56}" srcOrd="1" destOrd="0" presId="urn:microsoft.com/office/officeart/2005/8/layout/orgChart1"/>
    <dgm:cxn modelId="{81D46F4B-51AB-D84C-8DF7-2E07BC5B4AF4}" type="presParOf" srcId="{9D60E454-DB96-C746-A777-89B12CF63CA6}" destId="{46480F30-AE2E-E641-A139-10CFAE272EDF}" srcOrd="1" destOrd="0" presId="urn:microsoft.com/office/officeart/2005/8/layout/orgChart1"/>
    <dgm:cxn modelId="{4CD8FB13-9D0B-3547-BADF-A24A55B1A79E}" type="presParOf" srcId="{9D60E454-DB96-C746-A777-89B12CF63CA6}" destId="{06E5C76A-5AED-C141-AFEB-7B70EA70E651}" srcOrd="2" destOrd="0" presId="urn:microsoft.com/office/officeart/2005/8/layout/orgChart1"/>
    <dgm:cxn modelId="{487FFFCA-A005-D541-AF9A-A63390C0C880}" type="presParOf" srcId="{C8BBCACF-399D-4D45-80AB-110F8B55EB7C}" destId="{981FF026-3309-664D-9C8C-0F5B7110F4DB}"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0A5364E-BE37-4968-A43A-3B5CCF3E6383}" type="doc">
      <dgm:prSet loTypeId="urn:microsoft.com/office/officeart/2005/8/layout/process2" loCatId="process" qsTypeId="urn:microsoft.com/office/officeart/2005/8/quickstyle/simple1" qsCatId="simple" csTypeId="urn:microsoft.com/office/officeart/2005/8/colors/accent1_4" csCatId="accent1" phldr="1"/>
      <dgm:spPr/>
    </dgm:pt>
    <dgm:pt modelId="{C925D1F7-48AA-46B2-9B02-0A185D5CC694}">
      <dgm:prSet phldrT="[Text]" custT="1"/>
      <dgm:spPr/>
      <dgm:t>
        <a:bodyPr/>
        <a:lstStyle/>
        <a:p>
          <a:r>
            <a:rPr lang="en-US" sz="2400" dirty="0"/>
            <a:t>This offence can be committed in </a:t>
          </a:r>
          <a:r>
            <a:rPr lang="en-US" sz="2400" b="1" i="1" u="sng" dirty="0"/>
            <a:t>public or private</a:t>
          </a:r>
        </a:p>
      </dgm:t>
    </dgm:pt>
    <dgm:pt modelId="{8A35AF54-0A73-4416-8504-507EE0A8F44B}" type="parTrans" cxnId="{6A6A3EE3-02BA-4BEB-AE49-D575B01F9B67}">
      <dgm:prSet/>
      <dgm:spPr/>
      <dgm:t>
        <a:bodyPr/>
        <a:lstStyle/>
        <a:p>
          <a:endParaRPr lang="en-US"/>
        </a:p>
      </dgm:t>
    </dgm:pt>
    <dgm:pt modelId="{C8F1E5F4-2070-4525-92BA-2988B081B6F5}" type="sibTrans" cxnId="{6A6A3EE3-02BA-4BEB-AE49-D575B01F9B67}">
      <dgm:prSet/>
      <dgm:spPr/>
      <dgm:t>
        <a:bodyPr/>
        <a:lstStyle/>
        <a:p>
          <a:endParaRPr lang="en-US"/>
        </a:p>
      </dgm:t>
    </dgm:pt>
    <dgm:pt modelId="{53ACBEA8-28CE-45EA-BBB0-06C6F85F021E}">
      <dgm:prSet phldrT="[Text]" custT="1"/>
      <dgm:spPr/>
      <dgm:t>
        <a:bodyPr/>
        <a:lstStyle/>
        <a:p>
          <a:r>
            <a:rPr lang="en-US" sz="2400"/>
            <a:t>except</a:t>
          </a:r>
          <a:endParaRPr lang="en-US" sz="2400" dirty="0"/>
        </a:p>
      </dgm:t>
    </dgm:pt>
    <dgm:pt modelId="{23BF0E97-98F2-4C0D-9CDB-2076CB5FEF6F}" type="parTrans" cxnId="{2191D58B-D7A3-4431-AF4D-0453DFE56B8D}">
      <dgm:prSet/>
      <dgm:spPr/>
      <dgm:t>
        <a:bodyPr/>
        <a:lstStyle/>
        <a:p>
          <a:endParaRPr lang="en-US"/>
        </a:p>
      </dgm:t>
    </dgm:pt>
    <dgm:pt modelId="{670FA792-D521-4318-8379-336E1678CBD2}" type="sibTrans" cxnId="{2191D58B-D7A3-4431-AF4D-0453DFE56B8D}">
      <dgm:prSet/>
      <dgm:spPr/>
      <dgm:t>
        <a:bodyPr/>
        <a:lstStyle/>
        <a:p>
          <a:endParaRPr lang="en-US"/>
        </a:p>
      </dgm:t>
    </dgm:pt>
    <dgm:pt modelId="{649E5FB2-BA57-4FB7-A1F5-B8DCD65A07D6}">
      <dgm:prSet phldrT="[Text]" custT="1"/>
      <dgm:spPr/>
      <dgm:t>
        <a:bodyPr/>
        <a:lstStyle/>
        <a:p>
          <a:r>
            <a:rPr lang="en-US" sz="2400"/>
            <a:t>Where the words or behavior are used, or the writing, sign or other visible representation is displayed by a person inside a </a:t>
          </a:r>
          <a:r>
            <a:rPr lang="en-US" sz="2400" b="1" i="1" u="sng"/>
            <a:t>dwelling</a:t>
          </a:r>
          <a:r>
            <a:rPr lang="en-US" sz="2400"/>
            <a:t> &amp; the other person is also inside that or another dwelling</a:t>
          </a:r>
          <a:endParaRPr lang="en-US" sz="2400" dirty="0"/>
        </a:p>
      </dgm:t>
    </dgm:pt>
    <dgm:pt modelId="{FEC9F332-1881-4C70-A253-ED43419D60D5}" type="parTrans" cxnId="{1E690948-0290-492C-A70E-F619FE59DF88}">
      <dgm:prSet/>
      <dgm:spPr/>
      <dgm:t>
        <a:bodyPr/>
        <a:lstStyle/>
        <a:p>
          <a:endParaRPr lang="en-US"/>
        </a:p>
      </dgm:t>
    </dgm:pt>
    <dgm:pt modelId="{C7B07643-8F51-4E64-8FE4-7A004389327D}" type="sibTrans" cxnId="{1E690948-0290-492C-A70E-F619FE59DF88}">
      <dgm:prSet/>
      <dgm:spPr/>
      <dgm:t>
        <a:bodyPr/>
        <a:lstStyle/>
        <a:p>
          <a:endParaRPr lang="en-US"/>
        </a:p>
      </dgm:t>
    </dgm:pt>
    <dgm:pt modelId="{18534B5F-B2C9-4830-B7F4-F70D52FDA582}" type="pres">
      <dgm:prSet presAssocID="{00A5364E-BE37-4968-A43A-3B5CCF3E6383}" presName="linearFlow" presStyleCnt="0">
        <dgm:presLayoutVars>
          <dgm:resizeHandles val="exact"/>
        </dgm:presLayoutVars>
      </dgm:prSet>
      <dgm:spPr/>
    </dgm:pt>
    <dgm:pt modelId="{F105BE39-8855-4522-9200-584E37D1FC05}" type="pres">
      <dgm:prSet presAssocID="{C925D1F7-48AA-46B2-9B02-0A185D5CC694}" presName="node" presStyleLbl="node1" presStyleIdx="0" presStyleCnt="3" custScaleX="110041" custScaleY="35331">
        <dgm:presLayoutVars>
          <dgm:bulletEnabled val="1"/>
        </dgm:presLayoutVars>
      </dgm:prSet>
      <dgm:spPr/>
    </dgm:pt>
    <dgm:pt modelId="{CC149899-F998-49FB-BB1D-1C31CFF3C471}" type="pres">
      <dgm:prSet presAssocID="{C8F1E5F4-2070-4525-92BA-2988B081B6F5}" presName="sibTrans" presStyleLbl="sibTrans2D1" presStyleIdx="0" presStyleCnt="2"/>
      <dgm:spPr/>
    </dgm:pt>
    <dgm:pt modelId="{151E0550-D78C-457B-9642-14520F2FA150}" type="pres">
      <dgm:prSet presAssocID="{C8F1E5F4-2070-4525-92BA-2988B081B6F5}" presName="connectorText" presStyleLbl="sibTrans2D1" presStyleIdx="0" presStyleCnt="2"/>
      <dgm:spPr/>
    </dgm:pt>
    <dgm:pt modelId="{58AECF71-B20D-4E5B-AF38-14EC41812EA3}" type="pres">
      <dgm:prSet presAssocID="{53ACBEA8-28CE-45EA-BBB0-06C6F85F021E}" presName="node" presStyleLbl="node1" presStyleIdx="1" presStyleCnt="3" custScaleX="46552" custScaleY="42470">
        <dgm:presLayoutVars>
          <dgm:bulletEnabled val="1"/>
        </dgm:presLayoutVars>
      </dgm:prSet>
      <dgm:spPr/>
    </dgm:pt>
    <dgm:pt modelId="{4C42CD7F-5A76-41C7-8591-CDF638053036}" type="pres">
      <dgm:prSet presAssocID="{670FA792-D521-4318-8379-336E1678CBD2}" presName="sibTrans" presStyleLbl="sibTrans2D1" presStyleIdx="1" presStyleCnt="2"/>
      <dgm:spPr/>
    </dgm:pt>
    <dgm:pt modelId="{F6B1D3B5-F9C3-41FC-AA8D-75289330C801}" type="pres">
      <dgm:prSet presAssocID="{670FA792-D521-4318-8379-336E1678CBD2}" presName="connectorText" presStyleLbl="sibTrans2D1" presStyleIdx="1" presStyleCnt="2"/>
      <dgm:spPr/>
    </dgm:pt>
    <dgm:pt modelId="{A0022056-EC61-4371-ADA5-43C7C98DB3D6}" type="pres">
      <dgm:prSet presAssocID="{649E5FB2-BA57-4FB7-A1F5-B8DCD65A07D6}" presName="node" presStyleLbl="node1" presStyleIdx="2" presStyleCnt="3" custScaleX="115516" custLinFactNeighborX="0" custLinFactNeighborY="-10400">
        <dgm:presLayoutVars>
          <dgm:bulletEnabled val="1"/>
        </dgm:presLayoutVars>
      </dgm:prSet>
      <dgm:spPr/>
    </dgm:pt>
  </dgm:ptLst>
  <dgm:cxnLst>
    <dgm:cxn modelId="{D2D74506-69B3-4338-BE1C-D4E5891E8079}" type="presOf" srcId="{670FA792-D521-4318-8379-336E1678CBD2}" destId="{F6B1D3B5-F9C3-41FC-AA8D-75289330C801}" srcOrd="1" destOrd="0" presId="urn:microsoft.com/office/officeart/2005/8/layout/process2"/>
    <dgm:cxn modelId="{7E4F7E23-2A7F-418C-AB24-1C168427D335}" type="presOf" srcId="{C8F1E5F4-2070-4525-92BA-2988B081B6F5}" destId="{CC149899-F998-49FB-BB1D-1C31CFF3C471}" srcOrd="0" destOrd="0" presId="urn:microsoft.com/office/officeart/2005/8/layout/process2"/>
    <dgm:cxn modelId="{7BF90D37-DAE7-4D19-AD4C-0D52F21A75EC}" type="presOf" srcId="{00A5364E-BE37-4968-A43A-3B5CCF3E6383}" destId="{18534B5F-B2C9-4830-B7F4-F70D52FDA582}" srcOrd="0" destOrd="0" presId="urn:microsoft.com/office/officeart/2005/8/layout/process2"/>
    <dgm:cxn modelId="{19B9193B-651A-4C2B-B629-F3EC6F495CDF}" type="presOf" srcId="{649E5FB2-BA57-4FB7-A1F5-B8DCD65A07D6}" destId="{A0022056-EC61-4371-ADA5-43C7C98DB3D6}" srcOrd="0" destOrd="0" presId="urn:microsoft.com/office/officeart/2005/8/layout/process2"/>
    <dgm:cxn modelId="{1E690948-0290-492C-A70E-F619FE59DF88}" srcId="{00A5364E-BE37-4968-A43A-3B5CCF3E6383}" destId="{649E5FB2-BA57-4FB7-A1F5-B8DCD65A07D6}" srcOrd="2" destOrd="0" parTransId="{FEC9F332-1881-4C70-A253-ED43419D60D5}" sibTransId="{C7B07643-8F51-4E64-8FE4-7A004389327D}"/>
    <dgm:cxn modelId="{2191D58B-D7A3-4431-AF4D-0453DFE56B8D}" srcId="{00A5364E-BE37-4968-A43A-3B5CCF3E6383}" destId="{53ACBEA8-28CE-45EA-BBB0-06C6F85F021E}" srcOrd="1" destOrd="0" parTransId="{23BF0E97-98F2-4C0D-9CDB-2076CB5FEF6F}" sibTransId="{670FA792-D521-4318-8379-336E1678CBD2}"/>
    <dgm:cxn modelId="{284B5F90-7BF6-449A-A67B-09BAD705EADF}" type="presOf" srcId="{670FA792-D521-4318-8379-336E1678CBD2}" destId="{4C42CD7F-5A76-41C7-8591-CDF638053036}" srcOrd="0" destOrd="0" presId="urn:microsoft.com/office/officeart/2005/8/layout/process2"/>
    <dgm:cxn modelId="{C2107195-991C-4219-98EB-8716F525541D}" type="presOf" srcId="{53ACBEA8-28CE-45EA-BBB0-06C6F85F021E}" destId="{58AECF71-B20D-4E5B-AF38-14EC41812EA3}" srcOrd="0" destOrd="0" presId="urn:microsoft.com/office/officeart/2005/8/layout/process2"/>
    <dgm:cxn modelId="{3AFF98B8-281E-4C55-8AC1-AAE778D0B06B}" type="presOf" srcId="{C8F1E5F4-2070-4525-92BA-2988B081B6F5}" destId="{151E0550-D78C-457B-9642-14520F2FA150}" srcOrd="1" destOrd="0" presId="urn:microsoft.com/office/officeart/2005/8/layout/process2"/>
    <dgm:cxn modelId="{D55282DD-46A4-4DCB-A5B5-E681C417B9AE}" type="presOf" srcId="{C925D1F7-48AA-46B2-9B02-0A185D5CC694}" destId="{F105BE39-8855-4522-9200-584E37D1FC05}" srcOrd="0" destOrd="0" presId="urn:microsoft.com/office/officeart/2005/8/layout/process2"/>
    <dgm:cxn modelId="{6A6A3EE3-02BA-4BEB-AE49-D575B01F9B67}" srcId="{00A5364E-BE37-4968-A43A-3B5CCF3E6383}" destId="{C925D1F7-48AA-46B2-9B02-0A185D5CC694}" srcOrd="0" destOrd="0" parTransId="{8A35AF54-0A73-4416-8504-507EE0A8F44B}" sibTransId="{C8F1E5F4-2070-4525-92BA-2988B081B6F5}"/>
    <dgm:cxn modelId="{1BE02C6D-C8C3-44AD-A715-609D76936DA0}" type="presParOf" srcId="{18534B5F-B2C9-4830-B7F4-F70D52FDA582}" destId="{F105BE39-8855-4522-9200-584E37D1FC05}" srcOrd="0" destOrd="0" presId="urn:microsoft.com/office/officeart/2005/8/layout/process2"/>
    <dgm:cxn modelId="{2D9F477D-C176-40E6-BC5D-C2C46F7DC727}" type="presParOf" srcId="{18534B5F-B2C9-4830-B7F4-F70D52FDA582}" destId="{CC149899-F998-49FB-BB1D-1C31CFF3C471}" srcOrd="1" destOrd="0" presId="urn:microsoft.com/office/officeart/2005/8/layout/process2"/>
    <dgm:cxn modelId="{61231930-692F-49C8-B673-FF5BB7259E78}" type="presParOf" srcId="{CC149899-F998-49FB-BB1D-1C31CFF3C471}" destId="{151E0550-D78C-457B-9642-14520F2FA150}" srcOrd="0" destOrd="0" presId="urn:microsoft.com/office/officeart/2005/8/layout/process2"/>
    <dgm:cxn modelId="{CF4494AC-148F-4788-8289-8F9DF5855068}" type="presParOf" srcId="{18534B5F-B2C9-4830-B7F4-F70D52FDA582}" destId="{58AECF71-B20D-4E5B-AF38-14EC41812EA3}" srcOrd="2" destOrd="0" presId="urn:microsoft.com/office/officeart/2005/8/layout/process2"/>
    <dgm:cxn modelId="{0BAD8F7C-B296-4A45-9A19-26279B076B2F}" type="presParOf" srcId="{18534B5F-B2C9-4830-B7F4-F70D52FDA582}" destId="{4C42CD7F-5A76-41C7-8591-CDF638053036}" srcOrd="3" destOrd="0" presId="urn:microsoft.com/office/officeart/2005/8/layout/process2"/>
    <dgm:cxn modelId="{530ED9C5-6DE1-4706-898E-89BF6F231477}" type="presParOf" srcId="{4C42CD7F-5A76-41C7-8591-CDF638053036}" destId="{F6B1D3B5-F9C3-41FC-AA8D-75289330C801}" srcOrd="0" destOrd="0" presId="urn:microsoft.com/office/officeart/2005/8/layout/process2"/>
    <dgm:cxn modelId="{8A778363-E1A3-42E6-8BCB-1D0508FE8723}" type="presParOf" srcId="{18534B5F-B2C9-4830-B7F4-F70D52FDA582}" destId="{A0022056-EC61-4371-ADA5-43C7C98DB3D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146F6DF-9992-44C4-912C-8F74575B397C}"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D9D46A9C-4861-494E-8AAD-925E594DACED}">
      <dgm:prSet/>
      <dgm:spPr/>
      <dgm:t>
        <a:bodyPr/>
        <a:lstStyle/>
        <a:p>
          <a:r>
            <a:rPr lang="en-GB" dirty="0"/>
            <a:t>The defendant </a:t>
          </a:r>
          <a:r>
            <a:rPr lang="en-GB" b="1" dirty="0"/>
            <a:t>intended</a:t>
          </a:r>
          <a:r>
            <a:rPr lang="en-GB" dirty="0"/>
            <a:t> to cause harassment, alarm or distress </a:t>
          </a:r>
          <a:r>
            <a:rPr lang="en-GB" b="1" dirty="0"/>
            <a:t>or </a:t>
          </a:r>
          <a:r>
            <a:rPr lang="en-GB" dirty="0"/>
            <a:t>was aware that they might,</a:t>
          </a:r>
          <a:endParaRPr lang="en-US" dirty="0"/>
        </a:p>
      </dgm:t>
    </dgm:pt>
    <dgm:pt modelId="{F54E4BBE-3369-4705-AAF2-F350515565E5}" type="parTrans" cxnId="{34AA7731-88F4-43DB-AFBB-5AF6AC31BCBB}">
      <dgm:prSet/>
      <dgm:spPr/>
      <dgm:t>
        <a:bodyPr/>
        <a:lstStyle/>
        <a:p>
          <a:endParaRPr lang="en-US"/>
        </a:p>
      </dgm:t>
    </dgm:pt>
    <dgm:pt modelId="{870904E3-528A-4375-B4D7-2377C1E3824E}" type="sibTrans" cxnId="{34AA7731-88F4-43DB-AFBB-5AF6AC31BCBB}">
      <dgm:prSet/>
      <dgm:spPr/>
      <dgm:t>
        <a:bodyPr/>
        <a:lstStyle/>
        <a:p>
          <a:endParaRPr lang="en-US"/>
        </a:p>
      </dgm:t>
    </dgm:pt>
    <dgm:pt modelId="{4CAE2E2B-B16D-4E0E-8841-D9E73BD20D36}">
      <dgm:prSet/>
      <dgm:spPr/>
      <dgm:t>
        <a:bodyPr/>
        <a:lstStyle/>
        <a:p>
          <a:r>
            <a:rPr lang="en-GB" b="1"/>
            <a:t>AND</a:t>
          </a:r>
          <a:endParaRPr lang="en-US"/>
        </a:p>
      </dgm:t>
    </dgm:pt>
    <dgm:pt modelId="{DC1A0F9F-5FD5-4C9B-8789-7C7B7BA82C30}" type="parTrans" cxnId="{2F7FB4F8-B8EE-4617-9E18-3AD83645CA52}">
      <dgm:prSet/>
      <dgm:spPr/>
      <dgm:t>
        <a:bodyPr/>
        <a:lstStyle/>
        <a:p>
          <a:endParaRPr lang="en-US"/>
        </a:p>
      </dgm:t>
    </dgm:pt>
    <dgm:pt modelId="{BFFF8530-E76B-4D37-9C4A-5BF4EA10C1C1}" type="sibTrans" cxnId="{2F7FB4F8-B8EE-4617-9E18-3AD83645CA52}">
      <dgm:prSet/>
      <dgm:spPr/>
      <dgm:t>
        <a:bodyPr/>
        <a:lstStyle/>
        <a:p>
          <a:endParaRPr lang="en-US"/>
        </a:p>
      </dgm:t>
    </dgm:pt>
    <dgm:pt modelId="{BCB18B1B-FBAD-4516-82C8-CF5746E0D2FD}">
      <dgm:prSet/>
      <dgm:spPr/>
      <dgm:t>
        <a:bodyPr/>
        <a:lstStyle/>
        <a:p>
          <a:r>
            <a:rPr lang="en-GB" b="1"/>
            <a:t>must cause </a:t>
          </a:r>
          <a:r>
            <a:rPr lang="en-GB"/>
            <a:t>someone to be HAD</a:t>
          </a:r>
          <a:endParaRPr lang="en-US"/>
        </a:p>
      </dgm:t>
    </dgm:pt>
    <dgm:pt modelId="{F00F6344-C9D4-4171-B246-2B9DB259922B}" type="parTrans" cxnId="{0563F16E-EFD6-4258-AC1E-99D02426720A}">
      <dgm:prSet/>
      <dgm:spPr/>
      <dgm:t>
        <a:bodyPr/>
        <a:lstStyle/>
        <a:p>
          <a:endParaRPr lang="en-US"/>
        </a:p>
      </dgm:t>
    </dgm:pt>
    <dgm:pt modelId="{5A3963FD-51C2-45D4-B581-907B410FEA87}" type="sibTrans" cxnId="{0563F16E-EFD6-4258-AC1E-99D02426720A}">
      <dgm:prSet/>
      <dgm:spPr/>
      <dgm:t>
        <a:bodyPr/>
        <a:lstStyle/>
        <a:p>
          <a:endParaRPr lang="en-US"/>
        </a:p>
      </dgm:t>
    </dgm:pt>
    <dgm:pt modelId="{9B71E80B-BC97-3B41-BD78-EFC3C834E3FD}" type="pres">
      <dgm:prSet presAssocID="{7146F6DF-9992-44C4-912C-8F74575B397C}" presName="hierChild1" presStyleCnt="0">
        <dgm:presLayoutVars>
          <dgm:chPref val="1"/>
          <dgm:dir/>
          <dgm:animOne val="branch"/>
          <dgm:animLvl val="lvl"/>
          <dgm:resizeHandles/>
        </dgm:presLayoutVars>
      </dgm:prSet>
      <dgm:spPr/>
    </dgm:pt>
    <dgm:pt modelId="{9502AD01-18A8-1540-AD97-6A1BDAA296E9}" type="pres">
      <dgm:prSet presAssocID="{D9D46A9C-4861-494E-8AAD-925E594DACED}" presName="hierRoot1" presStyleCnt="0"/>
      <dgm:spPr/>
    </dgm:pt>
    <dgm:pt modelId="{9B328EF7-358C-694E-A8AB-8E264223D6A0}" type="pres">
      <dgm:prSet presAssocID="{D9D46A9C-4861-494E-8AAD-925E594DACED}" presName="composite" presStyleCnt="0"/>
      <dgm:spPr/>
    </dgm:pt>
    <dgm:pt modelId="{9155EC64-E02E-1049-BDA1-3D2EA22987BD}" type="pres">
      <dgm:prSet presAssocID="{D9D46A9C-4861-494E-8AAD-925E594DACED}" presName="background" presStyleLbl="node0" presStyleIdx="0" presStyleCnt="1"/>
      <dgm:spPr/>
    </dgm:pt>
    <dgm:pt modelId="{6B360144-AABD-8742-848D-96FB7038435E}" type="pres">
      <dgm:prSet presAssocID="{D9D46A9C-4861-494E-8AAD-925E594DACED}" presName="text" presStyleLbl="fgAcc0" presStyleIdx="0" presStyleCnt="1">
        <dgm:presLayoutVars>
          <dgm:chPref val="3"/>
        </dgm:presLayoutVars>
      </dgm:prSet>
      <dgm:spPr/>
    </dgm:pt>
    <dgm:pt modelId="{0B8E0922-98C2-A245-8F43-65344B99A9A7}" type="pres">
      <dgm:prSet presAssocID="{D9D46A9C-4861-494E-8AAD-925E594DACED}" presName="hierChild2" presStyleCnt="0"/>
      <dgm:spPr/>
    </dgm:pt>
    <dgm:pt modelId="{C412367F-2EEF-7646-928A-7A77CA78AFDD}" type="pres">
      <dgm:prSet presAssocID="{DC1A0F9F-5FD5-4C9B-8789-7C7B7BA82C30}" presName="Name10" presStyleLbl="parChTrans1D2" presStyleIdx="0" presStyleCnt="2"/>
      <dgm:spPr/>
    </dgm:pt>
    <dgm:pt modelId="{4781BDD4-46AF-3743-A8E5-AD132C398DF9}" type="pres">
      <dgm:prSet presAssocID="{4CAE2E2B-B16D-4E0E-8841-D9E73BD20D36}" presName="hierRoot2" presStyleCnt="0"/>
      <dgm:spPr/>
    </dgm:pt>
    <dgm:pt modelId="{E2D7143C-C9C0-474A-AA90-95BE7CA706E8}" type="pres">
      <dgm:prSet presAssocID="{4CAE2E2B-B16D-4E0E-8841-D9E73BD20D36}" presName="composite2" presStyleCnt="0"/>
      <dgm:spPr/>
    </dgm:pt>
    <dgm:pt modelId="{651D4357-EB15-4D4A-9099-D61ED2800CDD}" type="pres">
      <dgm:prSet presAssocID="{4CAE2E2B-B16D-4E0E-8841-D9E73BD20D36}" presName="background2" presStyleLbl="node2" presStyleIdx="0" presStyleCnt="2"/>
      <dgm:spPr/>
    </dgm:pt>
    <dgm:pt modelId="{A658D79C-4951-9D4D-8AB8-7C75263CB7FE}" type="pres">
      <dgm:prSet presAssocID="{4CAE2E2B-B16D-4E0E-8841-D9E73BD20D36}" presName="text2" presStyleLbl="fgAcc2" presStyleIdx="0" presStyleCnt="2">
        <dgm:presLayoutVars>
          <dgm:chPref val="3"/>
        </dgm:presLayoutVars>
      </dgm:prSet>
      <dgm:spPr/>
    </dgm:pt>
    <dgm:pt modelId="{0B7B1EF6-49EF-1A4E-AAF7-183B6B46E750}" type="pres">
      <dgm:prSet presAssocID="{4CAE2E2B-B16D-4E0E-8841-D9E73BD20D36}" presName="hierChild3" presStyleCnt="0"/>
      <dgm:spPr/>
    </dgm:pt>
    <dgm:pt modelId="{8B785EBA-5084-0040-860B-679973EAD5EB}" type="pres">
      <dgm:prSet presAssocID="{F00F6344-C9D4-4171-B246-2B9DB259922B}" presName="Name10" presStyleLbl="parChTrans1D2" presStyleIdx="1" presStyleCnt="2"/>
      <dgm:spPr/>
    </dgm:pt>
    <dgm:pt modelId="{5B6363E0-D933-E745-A8A3-DD73485A1D50}" type="pres">
      <dgm:prSet presAssocID="{BCB18B1B-FBAD-4516-82C8-CF5746E0D2FD}" presName="hierRoot2" presStyleCnt="0"/>
      <dgm:spPr/>
    </dgm:pt>
    <dgm:pt modelId="{EF5E1CAE-AC67-4A48-A720-8546526B0696}" type="pres">
      <dgm:prSet presAssocID="{BCB18B1B-FBAD-4516-82C8-CF5746E0D2FD}" presName="composite2" presStyleCnt="0"/>
      <dgm:spPr/>
    </dgm:pt>
    <dgm:pt modelId="{7288C7EF-D6D1-0044-AF17-B6319FDD92DD}" type="pres">
      <dgm:prSet presAssocID="{BCB18B1B-FBAD-4516-82C8-CF5746E0D2FD}" presName="background2" presStyleLbl="node2" presStyleIdx="1" presStyleCnt="2"/>
      <dgm:spPr/>
    </dgm:pt>
    <dgm:pt modelId="{CBC20A39-1129-3048-BDFD-B4BD2605D57C}" type="pres">
      <dgm:prSet presAssocID="{BCB18B1B-FBAD-4516-82C8-CF5746E0D2FD}" presName="text2" presStyleLbl="fgAcc2" presStyleIdx="1" presStyleCnt="2">
        <dgm:presLayoutVars>
          <dgm:chPref val="3"/>
        </dgm:presLayoutVars>
      </dgm:prSet>
      <dgm:spPr/>
    </dgm:pt>
    <dgm:pt modelId="{89876615-0DC2-2648-BE4F-49947BB68C8B}" type="pres">
      <dgm:prSet presAssocID="{BCB18B1B-FBAD-4516-82C8-CF5746E0D2FD}" presName="hierChild3" presStyleCnt="0"/>
      <dgm:spPr/>
    </dgm:pt>
  </dgm:ptLst>
  <dgm:cxnLst>
    <dgm:cxn modelId="{34AA7731-88F4-43DB-AFBB-5AF6AC31BCBB}" srcId="{7146F6DF-9992-44C4-912C-8F74575B397C}" destId="{D9D46A9C-4861-494E-8AAD-925E594DACED}" srcOrd="0" destOrd="0" parTransId="{F54E4BBE-3369-4705-AAF2-F350515565E5}" sibTransId="{870904E3-528A-4375-B4D7-2377C1E3824E}"/>
    <dgm:cxn modelId="{9D9A303B-AB9A-9E4F-8425-7A84D281F558}" type="presOf" srcId="{4CAE2E2B-B16D-4E0E-8841-D9E73BD20D36}" destId="{A658D79C-4951-9D4D-8AB8-7C75263CB7FE}" srcOrd="0" destOrd="0" presId="urn:microsoft.com/office/officeart/2005/8/layout/hierarchy1"/>
    <dgm:cxn modelId="{3B958151-5BD3-534D-AAA7-CC03B96B5C9F}" type="presOf" srcId="{F00F6344-C9D4-4171-B246-2B9DB259922B}" destId="{8B785EBA-5084-0040-860B-679973EAD5EB}" srcOrd="0" destOrd="0" presId="urn:microsoft.com/office/officeart/2005/8/layout/hierarchy1"/>
    <dgm:cxn modelId="{A7885468-4EBD-C44D-80CD-F2B6DE68B081}" type="presOf" srcId="{DC1A0F9F-5FD5-4C9B-8789-7C7B7BA82C30}" destId="{C412367F-2EEF-7646-928A-7A77CA78AFDD}" srcOrd="0" destOrd="0" presId="urn:microsoft.com/office/officeart/2005/8/layout/hierarchy1"/>
    <dgm:cxn modelId="{0563F16E-EFD6-4258-AC1E-99D02426720A}" srcId="{D9D46A9C-4861-494E-8AAD-925E594DACED}" destId="{BCB18B1B-FBAD-4516-82C8-CF5746E0D2FD}" srcOrd="1" destOrd="0" parTransId="{F00F6344-C9D4-4171-B246-2B9DB259922B}" sibTransId="{5A3963FD-51C2-45D4-B581-907B410FEA87}"/>
    <dgm:cxn modelId="{01A30183-E168-AA49-B0FB-1CF33269CDB4}" type="presOf" srcId="{7146F6DF-9992-44C4-912C-8F74575B397C}" destId="{9B71E80B-BC97-3B41-BD78-EFC3C834E3FD}" srcOrd="0" destOrd="0" presId="urn:microsoft.com/office/officeart/2005/8/layout/hierarchy1"/>
    <dgm:cxn modelId="{EDA736A5-281C-AD40-9902-2759C7450AF3}" type="presOf" srcId="{BCB18B1B-FBAD-4516-82C8-CF5746E0D2FD}" destId="{CBC20A39-1129-3048-BDFD-B4BD2605D57C}" srcOrd="0" destOrd="0" presId="urn:microsoft.com/office/officeart/2005/8/layout/hierarchy1"/>
    <dgm:cxn modelId="{9C2238BD-57E6-0949-854D-091C36C71608}" type="presOf" srcId="{D9D46A9C-4861-494E-8AAD-925E594DACED}" destId="{6B360144-AABD-8742-848D-96FB7038435E}" srcOrd="0" destOrd="0" presId="urn:microsoft.com/office/officeart/2005/8/layout/hierarchy1"/>
    <dgm:cxn modelId="{2F7FB4F8-B8EE-4617-9E18-3AD83645CA52}" srcId="{D9D46A9C-4861-494E-8AAD-925E594DACED}" destId="{4CAE2E2B-B16D-4E0E-8841-D9E73BD20D36}" srcOrd="0" destOrd="0" parTransId="{DC1A0F9F-5FD5-4C9B-8789-7C7B7BA82C30}" sibTransId="{BFFF8530-E76B-4D37-9C4A-5BF4EA10C1C1}"/>
    <dgm:cxn modelId="{E407EA4F-96A6-E24E-8453-BFD2E7528480}" type="presParOf" srcId="{9B71E80B-BC97-3B41-BD78-EFC3C834E3FD}" destId="{9502AD01-18A8-1540-AD97-6A1BDAA296E9}" srcOrd="0" destOrd="0" presId="urn:microsoft.com/office/officeart/2005/8/layout/hierarchy1"/>
    <dgm:cxn modelId="{A14E4AD5-8FB6-8146-97CC-B8435215CE19}" type="presParOf" srcId="{9502AD01-18A8-1540-AD97-6A1BDAA296E9}" destId="{9B328EF7-358C-694E-A8AB-8E264223D6A0}" srcOrd="0" destOrd="0" presId="urn:microsoft.com/office/officeart/2005/8/layout/hierarchy1"/>
    <dgm:cxn modelId="{346BBDE0-74A5-5841-B212-272343EEACAB}" type="presParOf" srcId="{9B328EF7-358C-694E-A8AB-8E264223D6A0}" destId="{9155EC64-E02E-1049-BDA1-3D2EA22987BD}" srcOrd="0" destOrd="0" presId="urn:microsoft.com/office/officeart/2005/8/layout/hierarchy1"/>
    <dgm:cxn modelId="{6E415465-081B-BC42-8857-7ECA93F8295B}" type="presParOf" srcId="{9B328EF7-358C-694E-A8AB-8E264223D6A0}" destId="{6B360144-AABD-8742-848D-96FB7038435E}" srcOrd="1" destOrd="0" presId="urn:microsoft.com/office/officeart/2005/8/layout/hierarchy1"/>
    <dgm:cxn modelId="{23F297D9-AA2F-0D42-A5DA-8489C066A105}" type="presParOf" srcId="{9502AD01-18A8-1540-AD97-6A1BDAA296E9}" destId="{0B8E0922-98C2-A245-8F43-65344B99A9A7}" srcOrd="1" destOrd="0" presId="urn:microsoft.com/office/officeart/2005/8/layout/hierarchy1"/>
    <dgm:cxn modelId="{44BBE86B-F95E-E747-A9F1-6FE923ADF00A}" type="presParOf" srcId="{0B8E0922-98C2-A245-8F43-65344B99A9A7}" destId="{C412367F-2EEF-7646-928A-7A77CA78AFDD}" srcOrd="0" destOrd="0" presId="urn:microsoft.com/office/officeart/2005/8/layout/hierarchy1"/>
    <dgm:cxn modelId="{77A1092B-19B7-1A49-B0A8-E24F66888949}" type="presParOf" srcId="{0B8E0922-98C2-A245-8F43-65344B99A9A7}" destId="{4781BDD4-46AF-3743-A8E5-AD132C398DF9}" srcOrd="1" destOrd="0" presId="urn:microsoft.com/office/officeart/2005/8/layout/hierarchy1"/>
    <dgm:cxn modelId="{AFE5221A-74CB-D14D-B63D-08A69EBD98EF}" type="presParOf" srcId="{4781BDD4-46AF-3743-A8E5-AD132C398DF9}" destId="{E2D7143C-C9C0-474A-AA90-95BE7CA706E8}" srcOrd="0" destOrd="0" presId="urn:microsoft.com/office/officeart/2005/8/layout/hierarchy1"/>
    <dgm:cxn modelId="{CFF6D009-4B9A-6442-AF95-B313A972741D}" type="presParOf" srcId="{E2D7143C-C9C0-474A-AA90-95BE7CA706E8}" destId="{651D4357-EB15-4D4A-9099-D61ED2800CDD}" srcOrd="0" destOrd="0" presId="urn:microsoft.com/office/officeart/2005/8/layout/hierarchy1"/>
    <dgm:cxn modelId="{F94FF3B4-EC1C-2148-8EFF-E4035CA1B9F0}" type="presParOf" srcId="{E2D7143C-C9C0-474A-AA90-95BE7CA706E8}" destId="{A658D79C-4951-9D4D-8AB8-7C75263CB7FE}" srcOrd="1" destOrd="0" presId="urn:microsoft.com/office/officeart/2005/8/layout/hierarchy1"/>
    <dgm:cxn modelId="{2E91A690-0670-DD44-A6DE-687EFE367F0C}" type="presParOf" srcId="{4781BDD4-46AF-3743-A8E5-AD132C398DF9}" destId="{0B7B1EF6-49EF-1A4E-AAF7-183B6B46E750}" srcOrd="1" destOrd="0" presId="urn:microsoft.com/office/officeart/2005/8/layout/hierarchy1"/>
    <dgm:cxn modelId="{E023AF13-0420-344D-A20E-291BBCE48062}" type="presParOf" srcId="{0B8E0922-98C2-A245-8F43-65344B99A9A7}" destId="{8B785EBA-5084-0040-860B-679973EAD5EB}" srcOrd="2" destOrd="0" presId="urn:microsoft.com/office/officeart/2005/8/layout/hierarchy1"/>
    <dgm:cxn modelId="{A56E99CE-D911-F449-9820-B75604E0D8EB}" type="presParOf" srcId="{0B8E0922-98C2-A245-8F43-65344B99A9A7}" destId="{5B6363E0-D933-E745-A8A3-DD73485A1D50}" srcOrd="3" destOrd="0" presId="urn:microsoft.com/office/officeart/2005/8/layout/hierarchy1"/>
    <dgm:cxn modelId="{10349C6C-801F-6E46-8E18-D9B5840C2633}" type="presParOf" srcId="{5B6363E0-D933-E745-A8A3-DD73485A1D50}" destId="{EF5E1CAE-AC67-4A48-A720-8546526B0696}" srcOrd="0" destOrd="0" presId="urn:microsoft.com/office/officeart/2005/8/layout/hierarchy1"/>
    <dgm:cxn modelId="{4A253BFE-CD35-E447-B05D-19E3395BD407}" type="presParOf" srcId="{EF5E1CAE-AC67-4A48-A720-8546526B0696}" destId="{7288C7EF-D6D1-0044-AF17-B6319FDD92DD}" srcOrd="0" destOrd="0" presId="urn:microsoft.com/office/officeart/2005/8/layout/hierarchy1"/>
    <dgm:cxn modelId="{5C924595-0E31-624B-9004-C053A00C34A4}" type="presParOf" srcId="{EF5E1CAE-AC67-4A48-A720-8546526B0696}" destId="{CBC20A39-1129-3048-BDFD-B4BD2605D57C}" srcOrd="1" destOrd="0" presId="urn:microsoft.com/office/officeart/2005/8/layout/hierarchy1"/>
    <dgm:cxn modelId="{43FE8BF5-6F90-3047-B2C5-34CD144EA08F}" type="presParOf" srcId="{5B6363E0-D933-E745-A8A3-DD73485A1D50}" destId="{89876615-0DC2-2648-BE4F-49947BB68C8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199C4CE9-674B-42AF-A39C-DDBB195D7FFA}" type="doc">
      <dgm:prSet loTypeId="urn:microsoft.com/office/officeart/2005/8/layout/pList2" loCatId="list" qsTypeId="urn:microsoft.com/office/officeart/2005/8/quickstyle/simple3" qsCatId="simple" csTypeId="urn:microsoft.com/office/officeart/2005/8/colors/accent1_5" csCatId="accent1" phldr="1"/>
      <dgm:spPr/>
    </dgm:pt>
    <dgm:pt modelId="{31068E62-7F49-4852-AAC6-F527C34EBB44}">
      <dgm:prSet phldrT="[Text]" custT="1"/>
      <dgm:spPr/>
      <dgm:t>
        <a:bodyPr/>
        <a:lstStyle/>
        <a:p>
          <a:r>
            <a:rPr lang="en-US" sz="2800" dirty="0"/>
            <a:t>Inside a dwelling</a:t>
          </a:r>
          <a:br>
            <a:rPr lang="en-US" sz="2800" dirty="0"/>
          </a:br>
          <a:br>
            <a:rPr lang="en-US" sz="2800" dirty="0"/>
          </a:br>
          <a:r>
            <a:rPr lang="en-US" sz="2800" dirty="0">
              <a:solidFill>
                <a:schemeClr val="bg1"/>
              </a:solidFill>
            </a:rPr>
            <a:t>T</a:t>
          </a:r>
          <a:r>
            <a:rPr lang="en-GB" sz="2400" dirty="0">
              <a:solidFill>
                <a:schemeClr val="bg1"/>
              </a:solidFill>
            </a:rPr>
            <a:t>hey had</a:t>
          </a:r>
          <a:r>
            <a:rPr lang="en-GB" sz="2400" baseline="0" dirty="0">
              <a:solidFill>
                <a:schemeClr val="bg1"/>
              </a:solidFill>
            </a:rPr>
            <a:t> no reason to believe his words, behaviour or conduct inside a dwelling could be seen or heard by a person anywhere outside…</a:t>
          </a:r>
          <a:endParaRPr lang="en-US" sz="2800" dirty="0">
            <a:solidFill>
              <a:schemeClr val="bg1"/>
            </a:solidFill>
          </a:endParaRPr>
        </a:p>
      </dgm:t>
    </dgm:pt>
    <dgm:pt modelId="{3992D637-3836-4938-96ED-35D1BDB600DB}" type="parTrans" cxnId="{15632178-5271-40D0-8A6F-179A873ADE60}">
      <dgm:prSet/>
      <dgm:spPr/>
      <dgm:t>
        <a:bodyPr/>
        <a:lstStyle/>
        <a:p>
          <a:endParaRPr lang="en-US"/>
        </a:p>
      </dgm:t>
    </dgm:pt>
    <dgm:pt modelId="{199143EC-7EC8-40D6-86AC-E4518F1D8C2A}" type="sibTrans" cxnId="{15632178-5271-40D0-8A6F-179A873ADE60}">
      <dgm:prSet/>
      <dgm:spPr/>
      <dgm:t>
        <a:bodyPr/>
        <a:lstStyle/>
        <a:p>
          <a:endParaRPr lang="en-US"/>
        </a:p>
      </dgm:t>
    </dgm:pt>
    <dgm:pt modelId="{E3E8A42B-88DD-4858-813C-790251AC158D}">
      <dgm:prSet phldrT="[Text]" custT="1"/>
      <dgm:spPr/>
      <dgm:t>
        <a:bodyPr/>
        <a:lstStyle/>
        <a:p>
          <a:r>
            <a:rPr lang="en-US" sz="2800" dirty="0"/>
            <a:t>Reasonable Conduct</a:t>
          </a:r>
          <a:br>
            <a:rPr lang="en-US" sz="2800" dirty="0"/>
          </a:br>
          <a:br>
            <a:rPr lang="en-US" sz="2800" dirty="0"/>
          </a:br>
          <a:r>
            <a:rPr lang="en-GB" sz="2400" dirty="0">
              <a:solidFill>
                <a:schemeClr val="bg1"/>
              </a:solidFill>
            </a:rPr>
            <a:t>Their conduct was reasonable…</a:t>
          </a:r>
          <a:endParaRPr lang="en-US" sz="2800" dirty="0">
            <a:solidFill>
              <a:schemeClr val="bg1"/>
            </a:solidFill>
          </a:endParaRPr>
        </a:p>
      </dgm:t>
    </dgm:pt>
    <dgm:pt modelId="{009E21C7-4D0A-4AAE-B909-8A5A590ED5AD}" type="parTrans" cxnId="{6809E7A8-F280-4D57-8F2A-CF6BD0AE2EC4}">
      <dgm:prSet/>
      <dgm:spPr/>
      <dgm:t>
        <a:bodyPr/>
        <a:lstStyle/>
        <a:p>
          <a:endParaRPr lang="en-US"/>
        </a:p>
      </dgm:t>
    </dgm:pt>
    <dgm:pt modelId="{E79D5F5C-F0CD-46D8-9989-A2033CAA0F74}" type="sibTrans" cxnId="{6809E7A8-F280-4D57-8F2A-CF6BD0AE2EC4}">
      <dgm:prSet/>
      <dgm:spPr/>
      <dgm:t>
        <a:bodyPr/>
        <a:lstStyle/>
        <a:p>
          <a:endParaRPr lang="en-US"/>
        </a:p>
      </dgm:t>
    </dgm:pt>
    <dgm:pt modelId="{F1AAE260-E5EA-41C3-8F68-4C7146A7B2DF}" type="pres">
      <dgm:prSet presAssocID="{199C4CE9-674B-42AF-A39C-DDBB195D7FFA}" presName="Name0" presStyleCnt="0">
        <dgm:presLayoutVars>
          <dgm:dir/>
          <dgm:resizeHandles val="exact"/>
        </dgm:presLayoutVars>
      </dgm:prSet>
      <dgm:spPr/>
    </dgm:pt>
    <dgm:pt modelId="{237CE8A9-907D-4976-B9C3-89B1A5C320EF}" type="pres">
      <dgm:prSet presAssocID="{199C4CE9-674B-42AF-A39C-DDBB195D7FFA}" presName="bkgdShp" presStyleLbl="alignAccFollowNode1" presStyleIdx="0" presStyleCnt="1" custLinFactNeighborY="-3325"/>
      <dgm:spPr/>
    </dgm:pt>
    <dgm:pt modelId="{5A17AE87-CE07-4903-9AE0-618C2C759B0D}" type="pres">
      <dgm:prSet presAssocID="{199C4CE9-674B-42AF-A39C-DDBB195D7FFA}" presName="linComp" presStyleCnt="0"/>
      <dgm:spPr/>
    </dgm:pt>
    <dgm:pt modelId="{C906F025-41EA-4551-BEA3-896E4E6BDEC2}" type="pres">
      <dgm:prSet presAssocID="{31068E62-7F49-4852-AAC6-F527C34EBB44}" presName="compNode" presStyleCnt="0"/>
      <dgm:spPr/>
    </dgm:pt>
    <dgm:pt modelId="{C4C77B16-E42D-459E-B3F9-E1E373858AE5}" type="pres">
      <dgm:prSet presAssocID="{31068E62-7F49-4852-AAC6-F527C34EBB44}" presName="node" presStyleLbl="node1" presStyleIdx="0" presStyleCnt="2" custScaleY="113324" custLinFactNeighborX="-3434" custLinFactNeighborY="-6662">
        <dgm:presLayoutVars>
          <dgm:bulletEnabled val="1"/>
        </dgm:presLayoutVars>
      </dgm:prSet>
      <dgm:spPr/>
    </dgm:pt>
    <dgm:pt modelId="{C9B4DD85-ABF4-4A39-B08B-440A7FEF248B}" type="pres">
      <dgm:prSet presAssocID="{31068E62-7F49-4852-AAC6-F527C34EBB44}" presName="invisiNode" presStyleLbl="node1" presStyleIdx="0" presStyleCnt="2"/>
      <dgm:spPr/>
    </dgm:pt>
    <dgm:pt modelId="{F69AF745-A784-40DC-9940-97BB9FEA30EA}" type="pres">
      <dgm:prSet presAssocID="{31068E62-7F49-4852-AAC6-F527C34EBB44}" presName="imagNode" presStyleLbl="fgImgPlace1" presStyleIdx="0" presStyleCnt="2"/>
      <dgm:spPr>
        <a:blipFill rotWithShape="1">
          <a:blip xmlns:r="http://schemas.openxmlformats.org/officeDocument/2006/relationships" r:embed="rId1"/>
          <a:stretch>
            <a:fillRect/>
          </a:stretch>
        </a:blipFill>
      </dgm:spPr>
    </dgm:pt>
    <dgm:pt modelId="{8CE46294-6557-4A75-817E-5572290B82EA}" type="pres">
      <dgm:prSet presAssocID="{199143EC-7EC8-40D6-86AC-E4518F1D8C2A}" presName="sibTrans" presStyleLbl="sibTrans2D1" presStyleIdx="0" presStyleCnt="0"/>
      <dgm:spPr/>
    </dgm:pt>
    <dgm:pt modelId="{38BD2330-50CC-4BB9-9858-E977A1CF2848}" type="pres">
      <dgm:prSet presAssocID="{E3E8A42B-88DD-4858-813C-790251AC158D}" presName="compNode" presStyleCnt="0"/>
      <dgm:spPr/>
    </dgm:pt>
    <dgm:pt modelId="{DA3EE26E-FB25-46F3-8854-C8EB131E0ADA}" type="pres">
      <dgm:prSet presAssocID="{E3E8A42B-88DD-4858-813C-790251AC158D}" presName="node" presStyleLbl="node1" presStyleIdx="1" presStyleCnt="2">
        <dgm:presLayoutVars>
          <dgm:bulletEnabled val="1"/>
        </dgm:presLayoutVars>
      </dgm:prSet>
      <dgm:spPr/>
    </dgm:pt>
    <dgm:pt modelId="{9E1C34EC-FAC6-4A78-A31E-D7DBE0AA2BA6}" type="pres">
      <dgm:prSet presAssocID="{E3E8A42B-88DD-4858-813C-790251AC158D}" presName="invisiNode" presStyleLbl="node1" presStyleIdx="1" presStyleCnt="2"/>
      <dgm:spPr/>
    </dgm:pt>
    <dgm:pt modelId="{756BDB3E-A4D3-4A82-882A-7240A4A12034}" type="pres">
      <dgm:prSet presAssocID="{E3E8A42B-88DD-4858-813C-790251AC158D}" presName="imagNode" presStyleLbl="fgImgPlace1" presStyleIdx="1" presStyleCnt="2"/>
      <dgm:spPr>
        <a:blipFill rotWithShape="1">
          <a:blip xmlns:r="http://schemas.openxmlformats.org/officeDocument/2006/relationships" r:embed="rId2"/>
          <a:stretch>
            <a:fillRect/>
          </a:stretch>
        </a:blipFill>
      </dgm:spPr>
    </dgm:pt>
  </dgm:ptLst>
  <dgm:cxnLst>
    <dgm:cxn modelId="{61BAEA11-4F51-4729-AC11-647D6F21DA48}" type="presOf" srcId="{E3E8A42B-88DD-4858-813C-790251AC158D}" destId="{DA3EE26E-FB25-46F3-8854-C8EB131E0ADA}" srcOrd="0" destOrd="0" presId="urn:microsoft.com/office/officeart/2005/8/layout/pList2"/>
    <dgm:cxn modelId="{15632178-5271-40D0-8A6F-179A873ADE60}" srcId="{199C4CE9-674B-42AF-A39C-DDBB195D7FFA}" destId="{31068E62-7F49-4852-AAC6-F527C34EBB44}" srcOrd="0" destOrd="0" parTransId="{3992D637-3836-4938-96ED-35D1BDB600DB}" sibTransId="{199143EC-7EC8-40D6-86AC-E4518F1D8C2A}"/>
    <dgm:cxn modelId="{6809E7A8-F280-4D57-8F2A-CF6BD0AE2EC4}" srcId="{199C4CE9-674B-42AF-A39C-DDBB195D7FFA}" destId="{E3E8A42B-88DD-4858-813C-790251AC158D}" srcOrd="1" destOrd="0" parTransId="{009E21C7-4D0A-4AAE-B909-8A5A590ED5AD}" sibTransId="{E79D5F5C-F0CD-46D8-9989-A2033CAA0F74}"/>
    <dgm:cxn modelId="{2AFAADB5-8F14-4D5C-8DF9-127685C22315}" type="presOf" srcId="{31068E62-7F49-4852-AAC6-F527C34EBB44}" destId="{C4C77B16-E42D-459E-B3F9-E1E373858AE5}" srcOrd="0" destOrd="0" presId="urn:microsoft.com/office/officeart/2005/8/layout/pList2"/>
    <dgm:cxn modelId="{7261F7D0-F039-4FA7-BD7D-D5C801942456}" type="presOf" srcId="{199143EC-7EC8-40D6-86AC-E4518F1D8C2A}" destId="{8CE46294-6557-4A75-817E-5572290B82EA}" srcOrd="0" destOrd="0" presId="urn:microsoft.com/office/officeart/2005/8/layout/pList2"/>
    <dgm:cxn modelId="{D5E2C5FE-349A-4F2F-9059-0414F9D97A7F}" type="presOf" srcId="{199C4CE9-674B-42AF-A39C-DDBB195D7FFA}" destId="{F1AAE260-E5EA-41C3-8F68-4C7146A7B2DF}" srcOrd="0" destOrd="0" presId="urn:microsoft.com/office/officeart/2005/8/layout/pList2"/>
    <dgm:cxn modelId="{3426D46D-5EED-44FF-8E72-2115C96F5ACD}" type="presParOf" srcId="{F1AAE260-E5EA-41C3-8F68-4C7146A7B2DF}" destId="{237CE8A9-907D-4976-B9C3-89B1A5C320EF}" srcOrd="0" destOrd="0" presId="urn:microsoft.com/office/officeart/2005/8/layout/pList2"/>
    <dgm:cxn modelId="{8DC462F8-F828-4D5D-BE9A-54970256265B}" type="presParOf" srcId="{F1AAE260-E5EA-41C3-8F68-4C7146A7B2DF}" destId="{5A17AE87-CE07-4903-9AE0-618C2C759B0D}" srcOrd="1" destOrd="0" presId="urn:microsoft.com/office/officeart/2005/8/layout/pList2"/>
    <dgm:cxn modelId="{26D44FBF-51DB-44F6-9C8A-6817E1BC3E33}" type="presParOf" srcId="{5A17AE87-CE07-4903-9AE0-618C2C759B0D}" destId="{C906F025-41EA-4551-BEA3-896E4E6BDEC2}" srcOrd="0" destOrd="0" presId="urn:microsoft.com/office/officeart/2005/8/layout/pList2"/>
    <dgm:cxn modelId="{B1C8C490-3824-44BA-9F3E-AAB5B8056731}" type="presParOf" srcId="{C906F025-41EA-4551-BEA3-896E4E6BDEC2}" destId="{C4C77B16-E42D-459E-B3F9-E1E373858AE5}" srcOrd="0" destOrd="0" presId="urn:microsoft.com/office/officeart/2005/8/layout/pList2"/>
    <dgm:cxn modelId="{3F4FE3D4-93E2-4FE4-9B6A-38387FDFAD26}" type="presParOf" srcId="{C906F025-41EA-4551-BEA3-896E4E6BDEC2}" destId="{C9B4DD85-ABF4-4A39-B08B-440A7FEF248B}" srcOrd="1" destOrd="0" presId="urn:microsoft.com/office/officeart/2005/8/layout/pList2"/>
    <dgm:cxn modelId="{1E9110DA-56EC-415A-BEF1-D5082969BD89}" type="presParOf" srcId="{C906F025-41EA-4551-BEA3-896E4E6BDEC2}" destId="{F69AF745-A784-40DC-9940-97BB9FEA30EA}" srcOrd="2" destOrd="0" presId="urn:microsoft.com/office/officeart/2005/8/layout/pList2"/>
    <dgm:cxn modelId="{1B464080-3AFB-4D79-8F5D-6595E501B6F3}" type="presParOf" srcId="{5A17AE87-CE07-4903-9AE0-618C2C759B0D}" destId="{8CE46294-6557-4A75-817E-5572290B82EA}" srcOrd="1" destOrd="0" presId="urn:microsoft.com/office/officeart/2005/8/layout/pList2"/>
    <dgm:cxn modelId="{2287D265-42C6-4B8B-B0C5-F64040014669}" type="presParOf" srcId="{5A17AE87-CE07-4903-9AE0-618C2C759B0D}" destId="{38BD2330-50CC-4BB9-9858-E977A1CF2848}" srcOrd="2" destOrd="0" presId="urn:microsoft.com/office/officeart/2005/8/layout/pList2"/>
    <dgm:cxn modelId="{6B1334B1-C807-41A5-8287-B714DF6441D8}" type="presParOf" srcId="{38BD2330-50CC-4BB9-9858-E977A1CF2848}" destId="{DA3EE26E-FB25-46F3-8854-C8EB131E0ADA}" srcOrd="0" destOrd="0" presId="urn:microsoft.com/office/officeart/2005/8/layout/pList2"/>
    <dgm:cxn modelId="{7FF6D20C-F2E5-42BF-BCC6-F2972CCC8B5B}" type="presParOf" srcId="{38BD2330-50CC-4BB9-9858-E977A1CF2848}" destId="{9E1C34EC-FAC6-4A78-A31E-D7DBE0AA2BA6}" srcOrd="1" destOrd="0" presId="urn:microsoft.com/office/officeart/2005/8/layout/pList2"/>
    <dgm:cxn modelId="{68657C76-E037-437B-BFBE-617F6203BBB4}" type="presParOf" srcId="{38BD2330-50CC-4BB9-9858-E977A1CF2848}" destId="{756BDB3E-A4D3-4A82-882A-7240A4A12034}" srcOrd="2" destOrd="0" presId="urn:microsoft.com/office/officeart/2005/8/layout/pList2"/>
  </dgm:cxnLst>
  <dgm:bg/>
  <dgm:whole>
    <a:ln>
      <a:noFill/>
    </a:ln>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D43B0422-CFAC-4001-A67D-01E2015A8899}" type="doc">
      <dgm:prSet loTypeId="urn:microsoft.com/office/officeart/2005/8/layout/vList2" loCatId="list" qsTypeId="urn:microsoft.com/office/officeart/2005/8/quickstyle/simple1" qsCatId="simple" csTypeId="urn:microsoft.com/office/officeart/2005/8/colors/accent1_5" csCatId="accent1" phldr="1"/>
      <dgm:spPr/>
      <dgm:t>
        <a:bodyPr/>
        <a:lstStyle/>
        <a:p>
          <a:endParaRPr lang="en-US"/>
        </a:p>
      </dgm:t>
    </dgm:pt>
    <dgm:pt modelId="{18C0D800-744A-4BF0-BB5D-B077D76DD244}">
      <dgm:prSet phldrT="[Text]" custT="1"/>
      <dgm:spPr/>
      <dgm:t>
        <a:bodyPr/>
        <a:lstStyle/>
        <a:p>
          <a:r>
            <a:rPr lang="en-US" sz="2800"/>
            <a:t>S5 POA 1986</a:t>
          </a:r>
          <a:endParaRPr lang="en-US" sz="2800" dirty="0"/>
        </a:p>
      </dgm:t>
    </dgm:pt>
    <dgm:pt modelId="{036A418A-B4C2-4E98-8C14-1F97023B80DE}" type="parTrans" cxnId="{EC2EBBD5-AED2-4D05-AB46-721A83C125D9}">
      <dgm:prSet/>
      <dgm:spPr/>
      <dgm:t>
        <a:bodyPr/>
        <a:lstStyle/>
        <a:p>
          <a:endParaRPr lang="en-US"/>
        </a:p>
      </dgm:t>
    </dgm:pt>
    <dgm:pt modelId="{B237D76C-384E-41DC-A895-E6D8CF40DB68}" type="sibTrans" cxnId="{EC2EBBD5-AED2-4D05-AB46-721A83C125D9}">
      <dgm:prSet/>
      <dgm:spPr/>
      <dgm:t>
        <a:bodyPr/>
        <a:lstStyle/>
        <a:p>
          <a:endParaRPr lang="en-US"/>
        </a:p>
      </dgm:t>
    </dgm:pt>
    <dgm:pt modelId="{196FD2AA-C3B5-4B87-AEE8-B1607826575D}">
      <dgm:prSet phldrT="[Text]" custT="1"/>
      <dgm:spPr/>
      <dgm:t>
        <a:bodyPr/>
        <a:lstStyle/>
        <a:p>
          <a:r>
            <a:rPr lang="en-US" sz="2200" dirty="0"/>
            <a:t>Public place (or private but not between 2 dwellings)</a:t>
          </a:r>
        </a:p>
        <a:p>
          <a:r>
            <a:rPr lang="en-US" sz="2200" dirty="0"/>
            <a:t>Display/use threatening or abusive words</a:t>
          </a:r>
        </a:p>
        <a:p>
          <a:r>
            <a:rPr lang="en-US" sz="2200" dirty="0"/>
            <a:t>Behaviour: disorderly behavior</a:t>
          </a:r>
        </a:p>
        <a:p>
          <a:r>
            <a:rPr lang="en-US" sz="2200" dirty="0"/>
            <a:t>Within sight/hearing of person </a:t>
          </a:r>
          <a:r>
            <a:rPr lang="en-US" sz="2200" b="1" i="1" u="sng" dirty="0"/>
            <a:t>likely</a:t>
          </a:r>
          <a:r>
            <a:rPr lang="en-US" sz="2200" dirty="0"/>
            <a:t> to be caused H.A.D</a:t>
          </a:r>
        </a:p>
      </dgm:t>
    </dgm:pt>
    <dgm:pt modelId="{3B855E8C-EE03-4037-9B7D-C6DB73B152EE}" type="parTrans" cxnId="{3DC5E7D2-0C51-4A6B-9B86-D8293D1CE8A9}">
      <dgm:prSet/>
      <dgm:spPr/>
      <dgm:t>
        <a:bodyPr/>
        <a:lstStyle/>
        <a:p>
          <a:endParaRPr lang="en-US"/>
        </a:p>
      </dgm:t>
    </dgm:pt>
    <dgm:pt modelId="{A3B4CD5C-2336-4C2B-BEE1-D650A36F2C28}" type="sibTrans" cxnId="{3DC5E7D2-0C51-4A6B-9B86-D8293D1CE8A9}">
      <dgm:prSet/>
      <dgm:spPr/>
      <dgm:t>
        <a:bodyPr/>
        <a:lstStyle/>
        <a:p>
          <a:endParaRPr lang="en-US"/>
        </a:p>
      </dgm:t>
    </dgm:pt>
    <dgm:pt modelId="{77E0756E-F865-4C80-9DEE-1B69DD889395}">
      <dgm:prSet phldrT="[Text]" custT="1"/>
      <dgm:spPr/>
      <dgm:t>
        <a:bodyPr/>
        <a:lstStyle/>
        <a:p>
          <a:r>
            <a:rPr lang="en-US" sz="2800"/>
            <a:t>S4A POA 1986</a:t>
          </a:r>
          <a:endParaRPr lang="en-US" sz="2800" dirty="0"/>
        </a:p>
      </dgm:t>
    </dgm:pt>
    <dgm:pt modelId="{3B2FB0A4-39AC-4C9B-BB23-E7F75D3C6761}" type="parTrans" cxnId="{8696DF4F-8018-42C1-9160-0EA7303F31FB}">
      <dgm:prSet/>
      <dgm:spPr/>
      <dgm:t>
        <a:bodyPr/>
        <a:lstStyle/>
        <a:p>
          <a:endParaRPr lang="en-US"/>
        </a:p>
      </dgm:t>
    </dgm:pt>
    <dgm:pt modelId="{FB684CE8-515D-432C-8498-A9B65D2E64E8}" type="sibTrans" cxnId="{8696DF4F-8018-42C1-9160-0EA7303F31FB}">
      <dgm:prSet/>
      <dgm:spPr/>
      <dgm:t>
        <a:bodyPr/>
        <a:lstStyle/>
        <a:p>
          <a:endParaRPr lang="en-US"/>
        </a:p>
      </dgm:t>
    </dgm:pt>
    <dgm:pt modelId="{4209B3E9-E12E-4875-8F74-FF8D55B28BB9}">
      <dgm:prSet phldrT="[Text]" custT="1"/>
      <dgm:spPr/>
      <dgm:t>
        <a:bodyPr/>
        <a:lstStyle/>
        <a:p>
          <a:r>
            <a:rPr lang="en-US" sz="2200"/>
            <a:t>Public place (or private but not between 2 dwellings)</a:t>
          </a:r>
        </a:p>
        <a:p>
          <a:r>
            <a:rPr lang="en-US" sz="2200"/>
            <a:t>Display/use threatening or abusive words or </a:t>
          </a:r>
          <a:r>
            <a:rPr lang="en-US" sz="2200" b="1" i="1" u="sng"/>
            <a:t>insulting</a:t>
          </a:r>
          <a:r>
            <a:rPr lang="en-US" sz="2200"/>
            <a:t> words</a:t>
          </a:r>
        </a:p>
        <a:p>
          <a:r>
            <a:rPr lang="en-US" sz="2200"/>
            <a:t>Behaviour: disorderly behaviour</a:t>
          </a:r>
        </a:p>
        <a:p>
          <a:r>
            <a:rPr lang="en-US" sz="2200" b="1" i="1" u="sng"/>
            <a:t>Intention</a:t>
          </a:r>
          <a:r>
            <a:rPr lang="en-US" sz="2200"/>
            <a:t> to cause that or another person H.A.D</a:t>
          </a:r>
        </a:p>
        <a:p>
          <a:r>
            <a:rPr lang="en-US" sz="2200" b="1" i="1" u="sng"/>
            <a:t>Causes </a:t>
          </a:r>
          <a:r>
            <a:rPr lang="en-US" sz="2200"/>
            <a:t>someone H.A.D (must have a complainant)</a:t>
          </a:r>
          <a:endParaRPr lang="en-US" sz="2200" dirty="0"/>
        </a:p>
      </dgm:t>
    </dgm:pt>
    <dgm:pt modelId="{DC53292E-234D-422D-8CC1-39D4D77328BA}" type="parTrans" cxnId="{CF8B4B9B-8A3D-461B-BD18-7E1E9E49712C}">
      <dgm:prSet/>
      <dgm:spPr/>
      <dgm:t>
        <a:bodyPr/>
        <a:lstStyle/>
        <a:p>
          <a:endParaRPr lang="en-US"/>
        </a:p>
      </dgm:t>
    </dgm:pt>
    <dgm:pt modelId="{F8FEA5D6-4758-4A7A-BE76-1ECC4C71DB21}" type="sibTrans" cxnId="{CF8B4B9B-8A3D-461B-BD18-7E1E9E49712C}">
      <dgm:prSet/>
      <dgm:spPr/>
      <dgm:t>
        <a:bodyPr/>
        <a:lstStyle/>
        <a:p>
          <a:endParaRPr lang="en-US"/>
        </a:p>
      </dgm:t>
    </dgm:pt>
    <dgm:pt modelId="{5E28583E-FD57-0C4E-84E5-CF9578524D06}" type="pres">
      <dgm:prSet presAssocID="{D43B0422-CFAC-4001-A67D-01E2015A8899}" presName="linear" presStyleCnt="0">
        <dgm:presLayoutVars>
          <dgm:animLvl val="lvl"/>
          <dgm:resizeHandles val="exact"/>
        </dgm:presLayoutVars>
      </dgm:prSet>
      <dgm:spPr/>
    </dgm:pt>
    <dgm:pt modelId="{60D2EBF1-B4EB-1F4C-9327-03004AE410FE}" type="pres">
      <dgm:prSet presAssocID="{18C0D800-744A-4BF0-BB5D-B077D76DD244}" presName="parentText" presStyleLbl="node1" presStyleIdx="0" presStyleCnt="2">
        <dgm:presLayoutVars>
          <dgm:chMax val="0"/>
          <dgm:bulletEnabled val="1"/>
        </dgm:presLayoutVars>
      </dgm:prSet>
      <dgm:spPr/>
    </dgm:pt>
    <dgm:pt modelId="{0EEC96ED-9665-DF46-94E0-871ED8E5828F}" type="pres">
      <dgm:prSet presAssocID="{18C0D800-744A-4BF0-BB5D-B077D76DD244}" presName="childText" presStyleLbl="revTx" presStyleIdx="0" presStyleCnt="2">
        <dgm:presLayoutVars>
          <dgm:bulletEnabled val="1"/>
        </dgm:presLayoutVars>
      </dgm:prSet>
      <dgm:spPr/>
    </dgm:pt>
    <dgm:pt modelId="{79A07B37-B6AC-E540-87E7-940BB7719681}" type="pres">
      <dgm:prSet presAssocID="{77E0756E-F865-4C80-9DEE-1B69DD889395}" presName="parentText" presStyleLbl="node1" presStyleIdx="1" presStyleCnt="2">
        <dgm:presLayoutVars>
          <dgm:chMax val="0"/>
          <dgm:bulletEnabled val="1"/>
        </dgm:presLayoutVars>
      </dgm:prSet>
      <dgm:spPr/>
    </dgm:pt>
    <dgm:pt modelId="{060FDE0E-E93F-184E-BF64-5F44C7FCA9E4}" type="pres">
      <dgm:prSet presAssocID="{77E0756E-F865-4C80-9DEE-1B69DD889395}" presName="childText" presStyleLbl="revTx" presStyleIdx="1" presStyleCnt="2">
        <dgm:presLayoutVars>
          <dgm:bulletEnabled val="1"/>
        </dgm:presLayoutVars>
      </dgm:prSet>
      <dgm:spPr/>
    </dgm:pt>
  </dgm:ptLst>
  <dgm:cxnLst>
    <dgm:cxn modelId="{357C4107-73A7-7541-AE45-DE2EDC7E7C45}" type="presOf" srcId="{77E0756E-F865-4C80-9DEE-1B69DD889395}" destId="{79A07B37-B6AC-E540-87E7-940BB7719681}" srcOrd="0" destOrd="0" presId="urn:microsoft.com/office/officeart/2005/8/layout/vList2"/>
    <dgm:cxn modelId="{40A4CA09-C20A-E34B-B613-DED45B7DE6EC}" type="presOf" srcId="{18C0D800-744A-4BF0-BB5D-B077D76DD244}" destId="{60D2EBF1-B4EB-1F4C-9327-03004AE410FE}" srcOrd="0" destOrd="0" presId="urn:microsoft.com/office/officeart/2005/8/layout/vList2"/>
    <dgm:cxn modelId="{8696DF4F-8018-42C1-9160-0EA7303F31FB}" srcId="{D43B0422-CFAC-4001-A67D-01E2015A8899}" destId="{77E0756E-F865-4C80-9DEE-1B69DD889395}" srcOrd="1" destOrd="0" parTransId="{3B2FB0A4-39AC-4C9B-BB23-E7F75D3C6761}" sibTransId="{FB684CE8-515D-432C-8498-A9B65D2E64E8}"/>
    <dgm:cxn modelId="{B41C9D8B-9293-0B4C-B8FD-9AD0DCBC49E0}" type="presOf" srcId="{4209B3E9-E12E-4875-8F74-FF8D55B28BB9}" destId="{060FDE0E-E93F-184E-BF64-5F44C7FCA9E4}" srcOrd="0" destOrd="0" presId="urn:microsoft.com/office/officeart/2005/8/layout/vList2"/>
    <dgm:cxn modelId="{CF8B4B9B-8A3D-461B-BD18-7E1E9E49712C}" srcId="{77E0756E-F865-4C80-9DEE-1B69DD889395}" destId="{4209B3E9-E12E-4875-8F74-FF8D55B28BB9}" srcOrd="0" destOrd="0" parTransId="{DC53292E-234D-422D-8CC1-39D4D77328BA}" sibTransId="{F8FEA5D6-4758-4A7A-BE76-1ECC4C71DB21}"/>
    <dgm:cxn modelId="{124615AC-0C19-4548-8659-D6ACF35D7CE0}" type="presOf" srcId="{D43B0422-CFAC-4001-A67D-01E2015A8899}" destId="{5E28583E-FD57-0C4E-84E5-CF9578524D06}" srcOrd="0" destOrd="0" presId="urn:microsoft.com/office/officeart/2005/8/layout/vList2"/>
    <dgm:cxn modelId="{863CB4CC-F698-1143-8FEE-26DD2C8C7B09}" type="presOf" srcId="{196FD2AA-C3B5-4B87-AEE8-B1607826575D}" destId="{0EEC96ED-9665-DF46-94E0-871ED8E5828F}" srcOrd="0" destOrd="0" presId="urn:microsoft.com/office/officeart/2005/8/layout/vList2"/>
    <dgm:cxn modelId="{3DC5E7D2-0C51-4A6B-9B86-D8293D1CE8A9}" srcId="{18C0D800-744A-4BF0-BB5D-B077D76DD244}" destId="{196FD2AA-C3B5-4B87-AEE8-B1607826575D}" srcOrd="0" destOrd="0" parTransId="{3B855E8C-EE03-4037-9B7D-C6DB73B152EE}" sibTransId="{A3B4CD5C-2336-4C2B-BEE1-D650A36F2C28}"/>
    <dgm:cxn modelId="{EC2EBBD5-AED2-4D05-AB46-721A83C125D9}" srcId="{D43B0422-CFAC-4001-A67D-01E2015A8899}" destId="{18C0D800-744A-4BF0-BB5D-B077D76DD244}" srcOrd="0" destOrd="0" parTransId="{036A418A-B4C2-4E98-8C14-1F97023B80DE}" sibTransId="{B237D76C-384E-41DC-A895-E6D8CF40DB68}"/>
    <dgm:cxn modelId="{60968CAD-9A9F-0242-98BE-0A99DE5B35A6}" type="presParOf" srcId="{5E28583E-FD57-0C4E-84E5-CF9578524D06}" destId="{60D2EBF1-B4EB-1F4C-9327-03004AE410FE}" srcOrd="0" destOrd="0" presId="urn:microsoft.com/office/officeart/2005/8/layout/vList2"/>
    <dgm:cxn modelId="{EB1117AC-476C-6648-BB7E-7A8177A16D26}" type="presParOf" srcId="{5E28583E-FD57-0C4E-84E5-CF9578524D06}" destId="{0EEC96ED-9665-DF46-94E0-871ED8E5828F}" srcOrd="1" destOrd="0" presId="urn:microsoft.com/office/officeart/2005/8/layout/vList2"/>
    <dgm:cxn modelId="{EE1384E4-36FD-254C-8959-650AD3E551C2}" type="presParOf" srcId="{5E28583E-FD57-0C4E-84E5-CF9578524D06}" destId="{79A07B37-B6AC-E540-87E7-940BB7719681}" srcOrd="2" destOrd="0" presId="urn:microsoft.com/office/officeart/2005/8/layout/vList2"/>
    <dgm:cxn modelId="{A1A40DCF-6002-3141-B0D2-7A72FC0336B7}" type="presParOf" srcId="{5E28583E-FD57-0C4E-84E5-CF9578524D06}" destId="{060FDE0E-E93F-184E-BF64-5F44C7FCA9E4}" srcOrd="3" destOrd="0" presId="urn:microsoft.com/office/officeart/2005/8/layout/vList2"/>
  </dgm:cxnLst>
  <dgm:bg/>
  <dgm:whole>
    <a:ln>
      <a:solidFill>
        <a:schemeClr val="tx1"/>
      </a:solidFill>
    </a:ln>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C521C0A1-0222-4701-B578-7D90EF882F50}" type="doc">
      <dgm:prSet loTypeId="urn:microsoft.com/office/officeart/2005/8/layout/process2" loCatId="process" qsTypeId="urn:microsoft.com/office/officeart/2005/8/quickstyle/simple1" qsCatId="simple" csTypeId="urn:microsoft.com/office/officeart/2005/8/colors/colorful5" csCatId="colorful" phldr="1"/>
      <dgm:spPr/>
    </dgm:pt>
    <dgm:pt modelId="{71941AD5-73DF-4164-9CFB-FCCE304C2363}">
      <dgm:prSet phldrT="[Text]" custT="1"/>
      <dgm:spPr/>
      <dgm:t>
        <a:bodyPr/>
        <a:lstStyle/>
        <a:p>
          <a:r>
            <a:rPr lang="en-US" sz="2400" dirty="0"/>
            <a:t>Uses towards another person threatening, abusive or insulting words or behavior OR</a:t>
          </a:r>
        </a:p>
      </dgm:t>
    </dgm:pt>
    <dgm:pt modelId="{7A907B1E-09F6-42AF-A770-EC527F49A758}" type="parTrans" cxnId="{2FF7D882-0BF7-4AC8-8503-9A22E90B12A0}">
      <dgm:prSet/>
      <dgm:spPr/>
      <dgm:t>
        <a:bodyPr/>
        <a:lstStyle/>
        <a:p>
          <a:endParaRPr lang="en-US"/>
        </a:p>
      </dgm:t>
    </dgm:pt>
    <dgm:pt modelId="{A3574708-83DA-4BE0-B46E-48DAB4AD07C2}" type="sibTrans" cxnId="{2FF7D882-0BF7-4AC8-8503-9A22E90B12A0}">
      <dgm:prSet/>
      <dgm:spPr/>
      <dgm:t>
        <a:bodyPr/>
        <a:lstStyle/>
        <a:p>
          <a:endParaRPr lang="en-US"/>
        </a:p>
      </dgm:t>
    </dgm:pt>
    <dgm:pt modelId="{D2B4728B-B52E-48A1-845E-DC0B1FC86FBD}">
      <dgm:prSet phldrT="[Text]" custT="1"/>
      <dgm:spPr/>
      <dgm:t>
        <a:bodyPr/>
        <a:lstStyle/>
        <a:p>
          <a:r>
            <a:rPr lang="en-US" sz="2400"/>
            <a:t>Distributes or displays to another person any writing, sign or other visible representation which is threatening, abusive or insulting</a:t>
          </a:r>
          <a:endParaRPr lang="en-US" sz="2400" dirty="0"/>
        </a:p>
      </dgm:t>
    </dgm:pt>
    <dgm:pt modelId="{6A6F084B-82E0-4ECE-A874-5A698C5349BC}" type="parTrans" cxnId="{A7E4751E-9647-4633-9548-A4226A51437E}">
      <dgm:prSet/>
      <dgm:spPr/>
      <dgm:t>
        <a:bodyPr/>
        <a:lstStyle/>
        <a:p>
          <a:endParaRPr lang="en-US"/>
        </a:p>
      </dgm:t>
    </dgm:pt>
    <dgm:pt modelId="{5B768104-5874-42CD-9ABF-949077DC6299}" type="sibTrans" cxnId="{A7E4751E-9647-4633-9548-A4226A51437E}">
      <dgm:prSet/>
      <dgm:spPr/>
      <dgm:t>
        <a:bodyPr/>
        <a:lstStyle/>
        <a:p>
          <a:endParaRPr lang="en-US" dirty="0"/>
        </a:p>
      </dgm:t>
    </dgm:pt>
    <dgm:pt modelId="{BBBA1E94-48C4-4772-8D8F-FC65C3DB87B7}">
      <dgm:prSet phldrT="[Text]" custT="1"/>
      <dgm:spPr/>
      <dgm:t>
        <a:bodyPr/>
        <a:lstStyle/>
        <a:p>
          <a:r>
            <a:rPr lang="en-US" sz="2400"/>
            <a:t>with</a:t>
          </a:r>
          <a:r>
            <a:rPr lang="en-US" sz="2400" b="1" i="1" u="sng"/>
            <a:t> intent </a:t>
          </a:r>
          <a:r>
            <a:rPr lang="en-US" sz="2400"/>
            <a:t>to cause……..</a:t>
          </a:r>
          <a:endParaRPr lang="en-US" sz="2400" dirty="0"/>
        </a:p>
      </dgm:t>
    </dgm:pt>
    <dgm:pt modelId="{4E13976A-3601-40C3-B040-70DA093B857D}" type="parTrans" cxnId="{4187EFB6-F82D-4EB6-ABCF-896C09C658B0}">
      <dgm:prSet/>
      <dgm:spPr/>
      <dgm:t>
        <a:bodyPr/>
        <a:lstStyle/>
        <a:p>
          <a:endParaRPr lang="en-US"/>
        </a:p>
      </dgm:t>
    </dgm:pt>
    <dgm:pt modelId="{1CA3EA4C-35DC-4233-9CFF-A9AE6AEC2E4B}" type="sibTrans" cxnId="{4187EFB6-F82D-4EB6-ABCF-896C09C658B0}">
      <dgm:prSet/>
      <dgm:spPr/>
      <dgm:t>
        <a:bodyPr/>
        <a:lstStyle/>
        <a:p>
          <a:endParaRPr lang="en-US"/>
        </a:p>
      </dgm:t>
    </dgm:pt>
    <dgm:pt modelId="{42A56267-D6DF-4E54-BFB8-41F834F57638}" type="pres">
      <dgm:prSet presAssocID="{C521C0A1-0222-4701-B578-7D90EF882F50}" presName="linearFlow" presStyleCnt="0">
        <dgm:presLayoutVars>
          <dgm:resizeHandles val="exact"/>
        </dgm:presLayoutVars>
      </dgm:prSet>
      <dgm:spPr/>
    </dgm:pt>
    <dgm:pt modelId="{0BFE59AD-C808-44BE-9003-C952916AB4ED}" type="pres">
      <dgm:prSet presAssocID="{71941AD5-73DF-4164-9CFB-FCCE304C2363}" presName="node" presStyleLbl="node1" presStyleIdx="0" presStyleCnt="3" custScaleX="181313">
        <dgm:presLayoutVars>
          <dgm:bulletEnabled val="1"/>
        </dgm:presLayoutVars>
      </dgm:prSet>
      <dgm:spPr/>
    </dgm:pt>
    <dgm:pt modelId="{33BA7727-2B9C-4909-8FCE-736D57F80985}" type="pres">
      <dgm:prSet presAssocID="{A3574708-83DA-4BE0-B46E-48DAB4AD07C2}" presName="sibTrans" presStyleLbl="sibTrans2D1" presStyleIdx="0" presStyleCnt="2"/>
      <dgm:spPr/>
    </dgm:pt>
    <dgm:pt modelId="{9DE89FD7-0F37-48AA-9B92-BEE29D4A37FE}" type="pres">
      <dgm:prSet presAssocID="{A3574708-83DA-4BE0-B46E-48DAB4AD07C2}" presName="connectorText" presStyleLbl="sibTrans2D1" presStyleIdx="0" presStyleCnt="2"/>
      <dgm:spPr/>
    </dgm:pt>
    <dgm:pt modelId="{0A11F532-2A21-4DEA-9E24-ACD86EA2BE64}" type="pres">
      <dgm:prSet presAssocID="{D2B4728B-B52E-48A1-845E-DC0B1FC86FBD}" presName="node" presStyleLbl="node1" presStyleIdx="1" presStyleCnt="3" custScaleX="185013">
        <dgm:presLayoutVars>
          <dgm:bulletEnabled val="1"/>
        </dgm:presLayoutVars>
      </dgm:prSet>
      <dgm:spPr/>
    </dgm:pt>
    <dgm:pt modelId="{BED057F5-1BFE-461D-91D1-DE51A6DED863}" type="pres">
      <dgm:prSet presAssocID="{5B768104-5874-42CD-9ABF-949077DC6299}" presName="sibTrans" presStyleLbl="sibTrans2D1" presStyleIdx="1" presStyleCnt="2"/>
      <dgm:spPr/>
    </dgm:pt>
    <dgm:pt modelId="{CA0AA78D-8926-4990-97F0-8E13A3E8E5EE}" type="pres">
      <dgm:prSet presAssocID="{5B768104-5874-42CD-9ABF-949077DC6299}" presName="connectorText" presStyleLbl="sibTrans2D1" presStyleIdx="1" presStyleCnt="2"/>
      <dgm:spPr/>
    </dgm:pt>
    <dgm:pt modelId="{0F96CDBB-FDE4-4AAB-BB30-58EC9AD2D260}" type="pres">
      <dgm:prSet presAssocID="{BBBA1E94-48C4-4772-8D8F-FC65C3DB87B7}" presName="node" presStyleLbl="node1" presStyleIdx="2" presStyleCnt="3">
        <dgm:presLayoutVars>
          <dgm:bulletEnabled val="1"/>
        </dgm:presLayoutVars>
      </dgm:prSet>
      <dgm:spPr/>
    </dgm:pt>
  </dgm:ptLst>
  <dgm:cxnLst>
    <dgm:cxn modelId="{A7E4751E-9647-4633-9548-A4226A51437E}" srcId="{C521C0A1-0222-4701-B578-7D90EF882F50}" destId="{D2B4728B-B52E-48A1-845E-DC0B1FC86FBD}" srcOrd="1" destOrd="0" parTransId="{6A6F084B-82E0-4ECE-A874-5A698C5349BC}" sibTransId="{5B768104-5874-42CD-9ABF-949077DC6299}"/>
    <dgm:cxn modelId="{F2B09B61-7BB1-48C2-A560-DB6FC5BD4C97}" type="presOf" srcId="{5B768104-5874-42CD-9ABF-949077DC6299}" destId="{BED057F5-1BFE-461D-91D1-DE51A6DED863}" srcOrd="0" destOrd="0" presId="urn:microsoft.com/office/officeart/2005/8/layout/process2"/>
    <dgm:cxn modelId="{A4A28068-CC29-43B4-8122-C4A9FC50A4C4}" type="presOf" srcId="{A3574708-83DA-4BE0-B46E-48DAB4AD07C2}" destId="{9DE89FD7-0F37-48AA-9B92-BEE29D4A37FE}" srcOrd="1" destOrd="0" presId="urn:microsoft.com/office/officeart/2005/8/layout/process2"/>
    <dgm:cxn modelId="{2FF7D882-0BF7-4AC8-8503-9A22E90B12A0}" srcId="{C521C0A1-0222-4701-B578-7D90EF882F50}" destId="{71941AD5-73DF-4164-9CFB-FCCE304C2363}" srcOrd="0" destOrd="0" parTransId="{7A907B1E-09F6-42AF-A770-EC527F49A758}" sibTransId="{A3574708-83DA-4BE0-B46E-48DAB4AD07C2}"/>
    <dgm:cxn modelId="{6546EE9A-127D-4B84-8B74-ABD3954D1B2F}" type="presOf" srcId="{A3574708-83DA-4BE0-B46E-48DAB4AD07C2}" destId="{33BA7727-2B9C-4909-8FCE-736D57F80985}" srcOrd="0" destOrd="0" presId="urn:microsoft.com/office/officeart/2005/8/layout/process2"/>
    <dgm:cxn modelId="{E6283C9C-C8B6-4B74-B2F7-9A94D310EF69}" type="presOf" srcId="{5B768104-5874-42CD-9ABF-949077DC6299}" destId="{CA0AA78D-8926-4990-97F0-8E13A3E8E5EE}" srcOrd="1" destOrd="0" presId="urn:microsoft.com/office/officeart/2005/8/layout/process2"/>
    <dgm:cxn modelId="{640E2BB6-2E5E-4EB3-9BD8-50F894A0FCCB}" type="presOf" srcId="{C521C0A1-0222-4701-B578-7D90EF882F50}" destId="{42A56267-D6DF-4E54-BFB8-41F834F57638}" srcOrd="0" destOrd="0" presId="urn:microsoft.com/office/officeart/2005/8/layout/process2"/>
    <dgm:cxn modelId="{4187EFB6-F82D-4EB6-ABCF-896C09C658B0}" srcId="{C521C0A1-0222-4701-B578-7D90EF882F50}" destId="{BBBA1E94-48C4-4772-8D8F-FC65C3DB87B7}" srcOrd="2" destOrd="0" parTransId="{4E13976A-3601-40C3-B040-70DA093B857D}" sibTransId="{1CA3EA4C-35DC-4233-9CFF-A9AE6AEC2E4B}"/>
    <dgm:cxn modelId="{D6A8F5B7-22D4-4ED6-9489-9557028F2CA8}" type="presOf" srcId="{BBBA1E94-48C4-4772-8D8F-FC65C3DB87B7}" destId="{0F96CDBB-FDE4-4AAB-BB30-58EC9AD2D260}" srcOrd="0" destOrd="0" presId="urn:microsoft.com/office/officeart/2005/8/layout/process2"/>
    <dgm:cxn modelId="{AE8F01D8-B0A2-4D2E-A36D-34FC0CACA47F}" type="presOf" srcId="{71941AD5-73DF-4164-9CFB-FCCE304C2363}" destId="{0BFE59AD-C808-44BE-9003-C952916AB4ED}" srcOrd="0" destOrd="0" presId="urn:microsoft.com/office/officeart/2005/8/layout/process2"/>
    <dgm:cxn modelId="{3722A7EC-BE71-442E-A1BF-E46832C50DB5}" type="presOf" srcId="{D2B4728B-B52E-48A1-845E-DC0B1FC86FBD}" destId="{0A11F532-2A21-4DEA-9E24-ACD86EA2BE64}" srcOrd="0" destOrd="0" presId="urn:microsoft.com/office/officeart/2005/8/layout/process2"/>
    <dgm:cxn modelId="{7590A3FD-CD2B-4985-B4FE-0E965E26AA80}" type="presParOf" srcId="{42A56267-D6DF-4E54-BFB8-41F834F57638}" destId="{0BFE59AD-C808-44BE-9003-C952916AB4ED}" srcOrd="0" destOrd="0" presId="urn:microsoft.com/office/officeart/2005/8/layout/process2"/>
    <dgm:cxn modelId="{76AA88DB-3370-4809-982D-C456B7DFCE34}" type="presParOf" srcId="{42A56267-D6DF-4E54-BFB8-41F834F57638}" destId="{33BA7727-2B9C-4909-8FCE-736D57F80985}" srcOrd="1" destOrd="0" presId="urn:microsoft.com/office/officeart/2005/8/layout/process2"/>
    <dgm:cxn modelId="{22F7FDE8-F361-44FD-BE0D-8F16AE3FB078}" type="presParOf" srcId="{33BA7727-2B9C-4909-8FCE-736D57F80985}" destId="{9DE89FD7-0F37-48AA-9B92-BEE29D4A37FE}" srcOrd="0" destOrd="0" presId="urn:microsoft.com/office/officeart/2005/8/layout/process2"/>
    <dgm:cxn modelId="{4E88C796-06CE-4CFA-957A-DDA97C53954A}" type="presParOf" srcId="{42A56267-D6DF-4E54-BFB8-41F834F57638}" destId="{0A11F532-2A21-4DEA-9E24-ACD86EA2BE64}" srcOrd="2" destOrd="0" presId="urn:microsoft.com/office/officeart/2005/8/layout/process2"/>
    <dgm:cxn modelId="{7F1541F1-F5E2-44DC-BEBD-D45C76BF747A}" type="presParOf" srcId="{42A56267-D6DF-4E54-BFB8-41F834F57638}" destId="{BED057F5-1BFE-461D-91D1-DE51A6DED863}" srcOrd="3" destOrd="0" presId="urn:microsoft.com/office/officeart/2005/8/layout/process2"/>
    <dgm:cxn modelId="{20FDF80D-5EB6-45FC-B114-766910AFD660}" type="presParOf" srcId="{BED057F5-1BFE-461D-91D1-DE51A6DED863}" destId="{CA0AA78D-8926-4990-97F0-8E13A3E8E5EE}" srcOrd="0" destOrd="0" presId="urn:microsoft.com/office/officeart/2005/8/layout/process2"/>
    <dgm:cxn modelId="{B825B7F1-6283-4199-BB63-A9CC6092B43B}" type="presParOf" srcId="{42A56267-D6DF-4E54-BFB8-41F834F57638}" destId="{0F96CDBB-FDE4-4AAB-BB30-58EC9AD2D260}"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F7F8BEAD-40D2-4AFE-87FB-72919FDA419C}"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C3E9C3EE-B146-4F89-AEC7-D2988BADCA6A}">
      <dgm:prSet phldrT="[Text]" custT="1"/>
      <dgm:spPr/>
      <dgm:t>
        <a:bodyPr/>
        <a:lstStyle/>
        <a:p>
          <a:r>
            <a:rPr lang="en-US" sz="2400" dirty="0"/>
            <a:t>…that person to believe that </a:t>
          </a:r>
          <a:r>
            <a:rPr lang="en-US" sz="2400" b="1" i="1" u="sng" dirty="0"/>
            <a:t>immediate</a:t>
          </a:r>
          <a:r>
            <a:rPr lang="en-US" sz="2400" dirty="0"/>
            <a:t> unlawful </a:t>
          </a:r>
          <a:r>
            <a:rPr lang="en-US" sz="2400" b="1" i="1" u="sng" dirty="0"/>
            <a:t>violence</a:t>
          </a:r>
          <a:r>
            <a:rPr lang="en-US" sz="2400" dirty="0"/>
            <a:t> will be used against him or another by any person OR</a:t>
          </a:r>
        </a:p>
      </dgm:t>
    </dgm:pt>
    <dgm:pt modelId="{76987412-F381-4C60-AB7B-DA60A7CC318D}" type="parTrans" cxnId="{66FA8BE3-2DB1-4846-9225-A6C404F7D1B0}">
      <dgm:prSet/>
      <dgm:spPr/>
      <dgm:t>
        <a:bodyPr/>
        <a:lstStyle/>
        <a:p>
          <a:endParaRPr lang="en-US"/>
        </a:p>
      </dgm:t>
    </dgm:pt>
    <dgm:pt modelId="{66FB7AE3-0B9F-4E7D-9BB7-CE6F71C0FFDC}" type="sibTrans" cxnId="{66FA8BE3-2DB1-4846-9225-A6C404F7D1B0}">
      <dgm:prSet/>
      <dgm:spPr/>
      <dgm:t>
        <a:bodyPr/>
        <a:lstStyle/>
        <a:p>
          <a:endParaRPr lang="en-US"/>
        </a:p>
      </dgm:t>
    </dgm:pt>
    <dgm:pt modelId="{E0FC98C9-41EB-4A8A-88ED-3460783652D9}">
      <dgm:prSet phldrT="[Text]" custT="1"/>
      <dgm:spPr/>
      <dgm:t>
        <a:bodyPr/>
        <a:lstStyle/>
        <a:p>
          <a:r>
            <a:rPr lang="en-US" sz="2400"/>
            <a:t>to provoke the immediate use of unlawful violence by that person or another OR</a:t>
          </a:r>
          <a:endParaRPr lang="en-US" sz="2400" dirty="0"/>
        </a:p>
      </dgm:t>
    </dgm:pt>
    <dgm:pt modelId="{56C92834-DFD9-4C27-B215-F2A6A585D08C}" type="parTrans" cxnId="{585D480F-E5D9-4F2F-A761-1AAE4CC5D737}">
      <dgm:prSet/>
      <dgm:spPr/>
      <dgm:t>
        <a:bodyPr/>
        <a:lstStyle/>
        <a:p>
          <a:endParaRPr lang="en-US"/>
        </a:p>
      </dgm:t>
    </dgm:pt>
    <dgm:pt modelId="{782B4271-5039-4E08-B3C3-CF4D1C0351DC}" type="sibTrans" cxnId="{585D480F-E5D9-4F2F-A761-1AAE4CC5D737}">
      <dgm:prSet/>
      <dgm:spPr/>
      <dgm:t>
        <a:bodyPr/>
        <a:lstStyle/>
        <a:p>
          <a:endParaRPr lang="en-US"/>
        </a:p>
      </dgm:t>
    </dgm:pt>
    <dgm:pt modelId="{B1FAF0E4-3F40-47DE-B06D-B1B802377B52}">
      <dgm:prSet phldrT="[Text]" custT="1"/>
      <dgm:spPr/>
      <dgm:t>
        <a:bodyPr/>
        <a:lstStyle/>
        <a:p>
          <a:r>
            <a:rPr lang="en-US" sz="2400"/>
            <a:t>whereby that person is </a:t>
          </a:r>
          <a:r>
            <a:rPr lang="en-US" sz="2400" b="1" i="1" u="sng"/>
            <a:t>likely</a:t>
          </a:r>
          <a:r>
            <a:rPr lang="en-US" sz="2400"/>
            <a:t> to believe that such violence will be used or it is likely that such violence will be provoked</a:t>
          </a:r>
          <a:endParaRPr lang="en-US" sz="2400" dirty="0"/>
        </a:p>
      </dgm:t>
    </dgm:pt>
    <dgm:pt modelId="{1FAA2678-2191-4456-BA52-1EB07BEFE7E7}" type="parTrans" cxnId="{58265284-F35D-49BC-8177-0E259CAEE089}">
      <dgm:prSet/>
      <dgm:spPr/>
      <dgm:t>
        <a:bodyPr/>
        <a:lstStyle/>
        <a:p>
          <a:endParaRPr lang="en-US"/>
        </a:p>
      </dgm:t>
    </dgm:pt>
    <dgm:pt modelId="{389ED2FD-AA57-4700-88DE-C738B64B38CA}" type="sibTrans" cxnId="{58265284-F35D-49BC-8177-0E259CAEE089}">
      <dgm:prSet/>
      <dgm:spPr/>
      <dgm:t>
        <a:bodyPr/>
        <a:lstStyle/>
        <a:p>
          <a:endParaRPr lang="en-US"/>
        </a:p>
      </dgm:t>
    </dgm:pt>
    <dgm:pt modelId="{18D8386E-4B99-460C-872F-DE031DB8F5CD}" type="pres">
      <dgm:prSet presAssocID="{F7F8BEAD-40D2-4AFE-87FB-72919FDA419C}" presName="diagram" presStyleCnt="0">
        <dgm:presLayoutVars>
          <dgm:dir/>
          <dgm:resizeHandles val="exact"/>
        </dgm:presLayoutVars>
      </dgm:prSet>
      <dgm:spPr/>
    </dgm:pt>
    <dgm:pt modelId="{A3CACB5D-7DA7-4992-A735-260E983968D1}" type="pres">
      <dgm:prSet presAssocID="{C3E9C3EE-B146-4F89-AEC7-D2988BADCA6A}" presName="node" presStyleLbl="node1" presStyleIdx="0" presStyleCnt="3" custScaleX="236610">
        <dgm:presLayoutVars>
          <dgm:bulletEnabled val="1"/>
        </dgm:presLayoutVars>
      </dgm:prSet>
      <dgm:spPr/>
    </dgm:pt>
    <dgm:pt modelId="{4258DDB1-02E2-43B4-836B-1866977F2FAD}" type="pres">
      <dgm:prSet presAssocID="{66FB7AE3-0B9F-4E7D-9BB7-CE6F71C0FFDC}" presName="sibTrans" presStyleCnt="0"/>
      <dgm:spPr/>
    </dgm:pt>
    <dgm:pt modelId="{F3E7DF6E-DC6F-4C64-9845-7E3F9637608A}" type="pres">
      <dgm:prSet presAssocID="{E0FC98C9-41EB-4A8A-88ED-3460783652D9}" presName="node" presStyleLbl="node1" presStyleIdx="1" presStyleCnt="3" custScaleX="219285">
        <dgm:presLayoutVars>
          <dgm:bulletEnabled val="1"/>
        </dgm:presLayoutVars>
      </dgm:prSet>
      <dgm:spPr/>
    </dgm:pt>
    <dgm:pt modelId="{C0B9B08F-7B5B-4EB0-85FB-79E2BC131F4E}" type="pres">
      <dgm:prSet presAssocID="{782B4271-5039-4E08-B3C3-CF4D1C0351DC}" presName="sibTrans" presStyleCnt="0"/>
      <dgm:spPr/>
    </dgm:pt>
    <dgm:pt modelId="{DE8FC6BA-832E-474B-9C23-C15E6E2032B9}" type="pres">
      <dgm:prSet presAssocID="{B1FAF0E4-3F40-47DE-B06D-B1B802377B52}" presName="node" presStyleLbl="node1" presStyleIdx="2" presStyleCnt="3" custScaleX="236610">
        <dgm:presLayoutVars>
          <dgm:bulletEnabled val="1"/>
        </dgm:presLayoutVars>
      </dgm:prSet>
      <dgm:spPr/>
    </dgm:pt>
  </dgm:ptLst>
  <dgm:cxnLst>
    <dgm:cxn modelId="{585D480F-E5D9-4F2F-A761-1AAE4CC5D737}" srcId="{F7F8BEAD-40D2-4AFE-87FB-72919FDA419C}" destId="{E0FC98C9-41EB-4A8A-88ED-3460783652D9}" srcOrd="1" destOrd="0" parTransId="{56C92834-DFD9-4C27-B215-F2A6A585D08C}" sibTransId="{782B4271-5039-4E08-B3C3-CF4D1C0351DC}"/>
    <dgm:cxn modelId="{F3C35E11-E3EA-4658-AF98-DBC36D379CFE}" type="presOf" srcId="{B1FAF0E4-3F40-47DE-B06D-B1B802377B52}" destId="{DE8FC6BA-832E-474B-9C23-C15E6E2032B9}" srcOrd="0" destOrd="0" presId="urn:microsoft.com/office/officeart/2005/8/layout/default"/>
    <dgm:cxn modelId="{F3F5E520-F5A3-4697-B4F9-31A2ECDDC25B}" type="presOf" srcId="{C3E9C3EE-B146-4F89-AEC7-D2988BADCA6A}" destId="{A3CACB5D-7DA7-4992-A735-260E983968D1}" srcOrd="0" destOrd="0" presId="urn:microsoft.com/office/officeart/2005/8/layout/default"/>
    <dgm:cxn modelId="{76622C68-A545-4C2B-972B-D867B952D4A4}" type="presOf" srcId="{F7F8BEAD-40D2-4AFE-87FB-72919FDA419C}" destId="{18D8386E-4B99-460C-872F-DE031DB8F5CD}" srcOrd="0" destOrd="0" presId="urn:microsoft.com/office/officeart/2005/8/layout/default"/>
    <dgm:cxn modelId="{58265284-F35D-49BC-8177-0E259CAEE089}" srcId="{F7F8BEAD-40D2-4AFE-87FB-72919FDA419C}" destId="{B1FAF0E4-3F40-47DE-B06D-B1B802377B52}" srcOrd="2" destOrd="0" parTransId="{1FAA2678-2191-4456-BA52-1EB07BEFE7E7}" sibTransId="{389ED2FD-AA57-4700-88DE-C738B64B38CA}"/>
    <dgm:cxn modelId="{4EF5B1AE-3FF4-441C-8EFF-F80FE2AFB12E}" type="presOf" srcId="{E0FC98C9-41EB-4A8A-88ED-3460783652D9}" destId="{F3E7DF6E-DC6F-4C64-9845-7E3F9637608A}" srcOrd="0" destOrd="0" presId="urn:microsoft.com/office/officeart/2005/8/layout/default"/>
    <dgm:cxn modelId="{66FA8BE3-2DB1-4846-9225-A6C404F7D1B0}" srcId="{F7F8BEAD-40D2-4AFE-87FB-72919FDA419C}" destId="{C3E9C3EE-B146-4F89-AEC7-D2988BADCA6A}" srcOrd="0" destOrd="0" parTransId="{76987412-F381-4C60-AB7B-DA60A7CC318D}" sibTransId="{66FB7AE3-0B9F-4E7D-9BB7-CE6F71C0FFDC}"/>
    <dgm:cxn modelId="{19A136B6-99AB-4EC1-8192-AC9E0FB6D1D8}" type="presParOf" srcId="{18D8386E-4B99-460C-872F-DE031DB8F5CD}" destId="{A3CACB5D-7DA7-4992-A735-260E983968D1}" srcOrd="0" destOrd="0" presId="urn:microsoft.com/office/officeart/2005/8/layout/default"/>
    <dgm:cxn modelId="{63181905-3507-4DBC-BEE5-2B26EC5E9562}" type="presParOf" srcId="{18D8386E-4B99-460C-872F-DE031DB8F5CD}" destId="{4258DDB1-02E2-43B4-836B-1866977F2FAD}" srcOrd="1" destOrd="0" presId="urn:microsoft.com/office/officeart/2005/8/layout/default"/>
    <dgm:cxn modelId="{182999A4-8A05-4B74-BEEC-30A960384CD3}" type="presParOf" srcId="{18D8386E-4B99-460C-872F-DE031DB8F5CD}" destId="{F3E7DF6E-DC6F-4C64-9845-7E3F9637608A}" srcOrd="2" destOrd="0" presId="urn:microsoft.com/office/officeart/2005/8/layout/default"/>
    <dgm:cxn modelId="{E34C0A2C-A42F-47AD-AE03-E7F3721D78CE}" type="presParOf" srcId="{18D8386E-4B99-460C-872F-DE031DB8F5CD}" destId="{C0B9B08F-7B5B-4EB0-85FB-79E2BC131F4E}" srcOrd="3" destOrd="0" presId="urn:microsoft.com/office/officeart/2005/8/layout/default"/>
    <dgm:cxn modelId="{43761BDD-8FB8-4434-B39F-01154B8C5495}" type="presParOf" srcId="{18D8386E-4B99-460C-872F-DE031DB8F5CD}" destId="{DE8FC6BA-832E-474B-9C23-C15E6E2032B9}" srcOrd="4"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96289A8-55D5-47D8-9BCC-439EEF1E0980}" type="doc">
      <dgm:prSet loTypeId="urn:microsoft.com/office/officeart/2005/8/layout/process2" loCatId="process" qsTypeId="urn:microsoft.com/office/officeart/2005/8/quickstyle/simple1" qsCatId="simple" csTypeId="urn:microsoft.com/office/officeart/2005/8/colors/colorful5" csCatId="colorful" phldr="1"/>
      <dgm:spPr/>
    </dgm:pt>
    <dgm:pt modelId="{68044179-A185-4E2E-8EB1-5F6F0BFA2B8B}">
      <dgm:prSet phldrT="[Text]" custT="1"/>
      <dgm:spPr/>
      <dgm:t>
        <a:bodyPr/>
        <a:lstStyle/>
        <a:p>
          <a:r>
            <a:rPr lang="en-US" sz="2400" dirty="0"/>
            <a:t>This offence can be committed in </a:t>
          </a:r>
          <a:r>
            <a:rPr lang="en-US" sz="2400" b="1" i="1" u="sng" dirty="0"/>
            <a:t>public or private </a:t>
          </a:r>
          <a:r>
            <a:rPr lang="en-US" sz="2400" dirty="0"/>
            <a:t>except</a:t>
          </a:r>
        </a:p>
      </dgm:t>
    </dgm:pt>
    <dgm:pt modelId="{571CC00F-964D-4A45-9D06-151980953905}" type="parTrans" cxnId="{F76FFAB2-2E6B-42FC-B7A7-F642997DB99A}">
      <dgm:prSet/>
      <dgm:spPr/>
      <dgm:t>
        <a:bodyPr/>
        <a:lstStyle/>
        <a:p>
          <a:endParaRPr lang="en-US"/>
        </a:p>
      </dgm:t>
    </dgm:pt>
    <dgm:pt modelId="{5BDBBCB9-31C2-4796-90D2-4783D47F242D}" type="sibTrans" cxnId="{F76FFAB2-2E6B-42FC-B7A7-F642997DB99A}">
      <dgm:prSet/>
      <dgm:spPr/>
      <dgm:t>
        <a:bodyPr/>
        <a:lstStyle/>
        <a:p>
          <a:endParaRPr lang="en-US"/>
        </a:p>
      </dgm:t>
    </dgm:pt>
    <dgm:pt modelId="{661704BB-72AA-477F-A44C-F9AAEB8A5E05}">
      <dgm:prSet phldrT="[Text]" custT="1"/>
      <dgm:spPr/>
      <dgm:t>
        <a:bodyPr/>
        <a:lstStyle/>
        <a:p>
          <a:r>
            <a:rPr lang="en-US" sz="2400"/>
            <a:t>where the words or behaviour are used or the writing, sign or other visible representation is displayed by a person inside a </a:t>
          </a:r>
          <a:r>
            <a:rPr lang="en-US" sz="2400" b="1" i="1" u="sng"/>
            <a:t>dwelling </a:t>
          </a:r>
          <a:r>
            <a:rPr lang="en-US" sz="2400"/>
            <a:t>&amp; the other person is also inside that or another dwelling </a:t>
          </a:r>
          <a:endParaRPr lang="en-US" sz="2400" dirty="0"/>
        </a:p>
      </dgm:t>
    </dgm:pt>
    <dgm:pt modelId="{B7018FCE-5843-4B19-86E0-A3D2C7C851D6}" type="parTrans" cxnId="{C210E26A-28F6-438F-92DC-AF979F260C52}">
      <dgm:prSet/>
      <dgm:spPr/>
      <dgm:t>
        <a:bodyPr/>
        <a:lstStyle/>
        <a:p>
          <a:endParaRPr lang="en-US"/>
        </a:p>
      </dgm:t>
    </dgm:pt>
    <dgm:pt modelId="{A54D0589-8687-442D-A691-2F954D14BC8C}" type="sibTrans" cxnId="{C210E26A-28F6-438F-92DC-AF979F260C52}">
      <dgm:prSet/>
      <dgm:spPr/>
      <dgm:t>
        <a:bodyPr/>
        <a:lstStyle/>
        <a:p>
          <a:endParaRPr lang="en-US"/>
        </a:p>
      </dgm:t>
    </dgm:pt>
    <dgm:pt modelId="{D69D4DF3-138B-4CAE-BE27-33294C024CF5}" type="pres">
      <dgm:prSet presAssocID="{896289A8-55D5-47D8-9BCC-439EEF1E0980}" presName="linearFlow" presStyleCnt="0">
        <dgm:presLayoutVars>
          <dgm:resizeHandles val="exact"/>
        </dgm:presLayoutVars>
      </dgm:prSet>
      <dgm:spPr/>
    </dgm:pt>
    <dgm:pt modelId="{402FE537-0D97-45DF-B907-3D0279DFEC15}" type="pres">
      <dgm:prSet presAssocID="{68044179-A185-4E2E-8EB1-5F6F0BFA2B8B}" presName="node" presStyleLbl="node1" presStyleIdx="0" presStyleCnt="2" custScaleX="314062" custScaleY="47505">
        <dgm:presLayoutVars>
          <dgm:bulletEnabled val="1"/>
        </dgm:presLayoutVars>
      </dgm:prSet>
      <dgm:spPr/>
    </dgm:pt>
    <dgm:pt modelId="{5911DA87-5174-4556-A867-75D457F8DCD9}" type="pres">
      <dgm:prSet presAssocID="{5BDBBCB9-31C2-4796-90D2-4783D47F242D}" presName="sibTrans" presStyleLbl="sibTrans2D1" presStyleIdx="0" presStyleCnt="1"/>
      <dgm:spPr/>
    </dgm:pt>
    <dgm:pt modelId="{6989D146-32C4-4C89-B229-C342C56C7231}" type="pres">
      <dgm:prSet presAssocID="{5BDBBCB9-31C2-4796-90D2-4783D47F242D}" presName="connectorText" presStyleLbl="sibTrans2D1" presStyleIdx="0" presStyleCnt="1"/>
      <dgm:spPr/>
    </dgm:pt>
    <dgm:pt modelId="{6B4EF487-F47E-4D35-BCE9-A338457CF6A8}" type="pres">
      <dgm:prSet presAssocID="{661704BB-72AA-477F-A44C-F9AAEB8A5E05}" presName="node" presStyleLbl="node1" presStyleIdx="1" presStyleCnt="2" custScaleX="290436">
        <dgm:presLayoutVars>
          <dgm:bulletEnabled val="1"/>
        </dgm:presLayoutVars>
      </dgm:prSet>
      <dgm:spPr/>
    </dgm:pt>
  </dgm:ptLst>
  <dgm:cxnLst>
    <dgm:cxn modelId="{99B63103-BEB4-4FC0-996D-AC94AC570B8C}" type="presOf" srcId="{661704BB-72AA-477F-A44C-F9AAEB8A5E05}" destId="{6B4EF487-F47E-4D35-BCE9-A338457CF6A8}" srcOrd="0" destOrd="0" presId="urn:microsoft.com/office/officeart/2005/8/layout/process2"/>
    <dgm:cxn modelId="{2A6B661E-ADA2-46E6-BD20-D6E8B3F61C26}" type="presOf" srcId="{5BDBBCB9-31C2-4796-90D2-4783D47F242D}" destId="{5911DA87-5174-4556-A867-75D457F8DCD9}" srcOrd="0" destOrd="0" presId="urn:microsoft.com/office/officeart/2005/8/layout/process2"/>
    <dgm:cxn modelId="{C1459557-54B0-4CE2-AE87-47B3FC50D88D}" type="presOf" srcId="{5BDBBCB9-31C2-4796-90D2-4783D47F242D}" destId="{6989D146-32C4-4C89-B229-C342C56C7231}" srcOrd="1" destOrd="0" presId="urn:microsoft.com/office/officeart/2005/8/layout/process2"/>
    <dgm:cxn modelId="{C210E26A-28F6-438F-92DC-AF979F260C52}" srcId="{896289A8-55D5-47D8-9BCC-439EEF1E0980}" destId="{661704BB-72AA-477F-A44C-F9AAEB8A5E05}" srcOrd="1" destOrd="0" parTransId="{B7018FCE-5843-4B19-86E0-A3D2C7C851D6}" sibTransId="{A54D0589-8687-442D-A691-2F954D14BC8C}"/>
    <dgm:cxn modelId="{F76FFAB2-2E6B-42FC-B7A7-F642997DB99A}" srcId="{896289A8-55D5-47D8-9BCC-439EEF1E0980}" destId="{68044179-A185-4E2E-8EB1-5F6F0BFA2B8B}" srcOrd="0" destOrd="0" parTransId="{571CC00F-964D-4A45-9D06-151980953905}" sibTransId="{5BDBBCB9-31C2-4796-90D2-4783D47F242D}"/>
    <dgm:cxn modelId="{377C88D0-5610-4144-8533-8571D0F87994}" type="presOf" srcId="{896289A8-55D5-47D8-9BCC-439EEF1E0980}" destId="{D69D4DF3-138B-4CAE-BE27-33294C024CF5}" srcOrd="0" destOrd="0" presId="urn:microsoft.com/office/officeart/2005/8/layout/process2"/>
    <dgm:cxn modelId="{521FCEDA-85B8-4CC0-B570-A2E48696D324}" type="presOf" srcId="{68044179-A185-4E2E-8EB1-5F6F0BFA2B8B}" destId="{402FE537-0D97-45DF-B907-3D0279DFEC15}" srcOrd="0" destOrd="0" presId="urn:microsoft.com/office/officeart/2005/8/layout/process2"/>
    <dgm:cxn modelId="{3050B744-250F-48E5-8A15-BF1119E598C6}" type="presParOf" srcId="{D69D4DF3-138B-4CAE-BE27-33294C024CF5}" destId="{402FE537-0D97-45DF-B907-3D0279DFEC15}" srcOrd="0" destOrd="0" presId="urn:microsoft.com/office/officeart/2005/8/layout/process2"/>
    <dgm:cxn modelId="{9D494367-DAA5-48F0-8E76-A28FFEECB6D1}" type="presParOf" srcId="{D69D4DF3-138B-4CAE-BE27-33294C024CF5}" destId="{5911DA87-5174-4556-A867-75D457F8DCD9}" srcOrd="1" destOrd="0" presId="urn:microsoft.com/office/officeart/2005/8/layout/process2"/>
    <dgm:cxn modelId="{87C26EA0-906A-4F25-94D1-7BCA903DB674}" type="presParOf" srcId="{5911DA87-5174-4556-A867-75D457F8DCD9}" destId="{6989D146-32C4-4C89-B229-C342C56C7231}" srcOrd="0" destOrd="0" presId="urn:microsoft.com/office/officeart/2005/8/layout/process2"/>
    <dgm:cxn modelId="{A1DD5600-D30E-4DDC-8F64-D1294F638696}" type="presParOf" srcId="{D69D4DF3-138B-4CAE-BE27-33294C024CF5}" destId="{6B4EF487-F47E-4D35-BCE9-A338457CF6A8}"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79115C5C-4ADC-471D-93FF-9C8414C06AB9}" type="doc">
      <dgm:prSet loTypeId="urn:microsoft.com/office/officeart/2005/8/layout/process2" loCatId="process" qsTypeId="urn:microsoft.com/office/officeart/2005/8/quickstyle/simple1" qsCatId="simple" csTypeId="urn:microsoft.com/office/officeart/2005/8/colors/accent3_4" csCatId="accent3" phldr="1"/>
      <dgm:spPr/>
    </dgm:pt>
    <dgm:pt modelId="{6BACAD74-361A-49D5-8800-65694B9CCA72}">
      <dgm:prSet phldrT="[Text]" custT="1"/>
      <dgm:spPr/>
      <dgm:t>
        <a:bodyPr/>
        <a:lstStyle/>
        <a:p>
          <a:r>
            <a:rPr lang="en-US" sz="2400" dirty="0"/>
            <a:t>A person is guilty of affray if he uses or threatens unlawful </a:t>
          </a:r>
          <a:r>
            <a:rPr lang="en-US" sz="2400" b="1" i="1" u="sng" dirty="0"/>
            <a:t>violence</a:t>
          </a:r>
          <a:r>
            <a:rPr lang="en-US" sz="2400" dirty="0"/>
            <a:t> towards another &amp;</a:t>
          </a:r>
        </a:p>
      </dgm:t>
    </dgm:pt>
    <dgm:pt modelId="{83D38D51-1EE7-43DF-860D-D24BA060CB0D}" type="parTrans" cxnId="{869A2829-3827-453E-9F7F-41C927526A59}">
      <dgm:prSet/>
      <dgm:spPr/>
      <dgm:t>
        <a:bodyPr/>
        <a:lstStyle/>
        <a:p>
          <a:endParaRPr lang="en-US"/>
        </a:p>
      </dgm:t>
    </dgm:pt>
    <dgm:pt modelId="{9DA02401-D8B2-442F-BA37-810852B1FD18}" type="sibTrans" cxnId="{869A2829-3827-453E-9F7F-41C927526A59}">
      <dgm:prSet/>
      <dgm:spPr/>
      <dgm:t>
        <a:bodyPr/>
        <a:lstStyle/>
        <a:p>
          <a:endParaRPr lang="en-US"/>
        </a:p>
      </dgm:t>
    </dgm:pt>
    <dgm:pt modelId="{00744593-01FF-4B02-B786-6A79DFC2DBAC}">
      <dgm:prSet phldrT="[Text]" custT="1"/>
      <dgm:spPr/>
      <dgm:t>
        <a:bodyPr/>
        <a:lstStyle/>
        <a:p>
          <a:r>
            <a:rPr lang="en-US" sz="2400"/>
            <a:t>His conduct is such as would cause a </a:t>
          </a:r>
          <a:r>
            <a:rPr lang="en-US" sz="2400" b="1" i="1" u="sng"/>
            <a:t>person of reasonable firmness</a:t>
          </a:r>
          <a:r>
            <a:rPr lang="en-US" sz="2400"/>
            <a:t> present at the scene to fear for his personal safety</a:t>
          </a:r>
          <a:endParaRPr lang="en-US" sz="2400" dirty="0"/>
        </a:p>
      </dgm:t>
    </dgm:pt>
    <dgm:pt modelId="{BD6CFE48-F76C-498B-B299-9C3DDAE6BC84}" type="parTrans" cxnId="{4D27C50D-3425-4400-9514-0807018A7D17}">
      <dgm:prSet/>
      <dgm:spPr/>
      <dgm:t>
        <a:bodyPr/>
        <a:lstStyle/>
        <a:p>
          <a:endParaRPr lang="en-US"/>
        </a:p>
      </dgm:t>
    </dgm:pt>
    <dgm:pt modelId="{C5F2C4C2-07DA-4B8B-AD0B-5DCBBFF97838}" type="sibTrans" cxnId="{4D27C50D-3425-4400-9514-0807018A7D17}">
      <dgm:prSet/>
      <dgm:spPr/>
      <dgm:t>
        <a:bodyPr/>
        <a:lstStyle/>
        <a:p>
          <a:endParaRPr lang="en-US"/>
        </a:p>
      </dgm:t>
    </dgm:pt>
    <dgm:pt modelId="{E03155A0-B868-43C1-8154-ED992998D1F9}" type="pres">
      <dgm:prSet presAssocID="{79115C5C-4ADC-471D-93FF-9C8414C06AB9}" presName="linearFlow" presStyleCnt="0">
        <dgm:presLayoutVars>
          <dgm:resizeHandles val="exact"/>
        </dgm:presLayoutVars>
      </dgm:prSet>
      <dgm:spPr/>
    </dgm:pt>
    <dgm:pt modelId="{A8A38860-EE56-4834-AAE4-1C78E2F132A3}" type="pres">
      <dgm:prSet presAssocID="{6BACAD74-361A-49D5-8800-65694B9CCA72}" presName="node" presStyleLbl="node1" presStyleIdx="0" presStyleCnt="2" custScaleX="288783" custLinFactNeighborX="264" custLinFactNeighborY="-25709">
        <dgm:presLayoutVars>
          <dgm:bulletEnabled val="1"/>
        </dgm:presLayoutVars>
      </dgm:prSet>
      <dgm:spPr/>
    </dgm:pt>
    <dgm:pt modelId="{BD3F48A2-4319-4F0D-B807-5375E605CBA5}" type="pres">
      <dgm:prSet presAssocID="{9DA02401-D8B2-442F-BA37-810852B1FD18}" presName="sibTrans" presStyleLbl="sibTrans2D1" presStyleIdx="0" presStyleCnt="1"/>
      <dgm:spPr/>
    </dgm:pt>
    <dgm:pt modelId="{2E566DF5-B2E6-4A29-96F9-2AFDA5927281}" type="pres">
      <dgm:prSet presAssocID="{9DA02401-D8B2-442F-BA37-810852B1FD18}" presName="connectorText" presStyleLbl="sibTrans2D1" presStyleIdx="0" presStyleCnt="1"/>
      <dgm:spPr/>
    </dgm:pt>
    <dgm:pt modelId="{242C498B-FA6E-42B4-AE26-7767AD5C7DF1}" type="pres">
      <dgm:prSet presAssocID="{00744593-01FF-4B02-B786-6A79DFC2DBAC}" presName="node" presStyleLbl="node1" presStyleIdx="1" presStyleCnt="2" custScaleX="282862">
        <dgm:presLayoutVars>
          <dgm:bulletEnabled val="1"/>
        </dgm:presLayoutVars>
      </dgm:prSet>
      <dgm:spPr/>
    </dgm:pt>
  </dgm:ptLst>
  <dgm:cxnLst>
    <dgm:cxn modelId="{7D534601-EB1D-4F54-86C8-AFD8AF45CA67}" type="presOf" srcId="{00744593-01FF-4B02-B786-6A79DFC2DBAC}" destId="{242C498B-FA6E-42B4-AE26-7767AD5C7DF1}" srcOrd="0" destOrd="0" presId="urn:microsoft.com/office/officeart/2005/8/layout/process2"/>
    <dgm:cxn modelId="{4D27C50D-3425-4400-9514-0807018A7D17}" srcId="{79115C5C-4ADC-471D-93FF-9C8414C06AB9}" destId="{00744593-01FF-4B02-B786-6A79DFC2DBAC}" srcOrd="1" destOrd="0" parTransId="{BD6CFE48-F76C-498B-B299-9C3DDAE6BC84}" sibTransId="{C5F2C4C2-07DA-4B8B-AD0B-5DCBBFF97838}"/>
    <dgm:cxn modelId="{3D5A9F28-7D95-4B38-B84C-233B79955ACE}" type="presOf" srcId="{9DA02401-D8B2-442F-BA37-810852B1FD18}" destId="{2E566DF5-B2E6-4A29-96F9-2AFDA5927281}" srcOrd="1" destOrd="0" presId="urn:microsoft.com/office/officeart/2005/8/layout/process2"/>
    <dgm:cxn modelId="{869A2829-3827-453E-9F7F-41C927526A59}" srcId="{79115C5C-4ADC-471D-93FF-9C8414C06AB9}" destId="{6BACAD74-361A-49D5-8800-65694B9CCA72}" srcOrd="0" destOrd="0" parTransId="{83D38D51-1EE7-43DF-860D-D24BA060CB0D}" sibTransId="{9DA02401-D8B2-442F-BA37-810852B1FD18}"/>
    <dgm:cxn modelId="{0F92C88A-8B00-468A-B5CE-1B31953CB2C8}" type="presOf" srcId="{79115C5C-4ADC-471D-93FF-9C8414C06AB9}" destId="{E03155A0-B868-43C1-8154-ED992998D1F9}" srcOrd="0" destOrd="0" presId="urn:microsoft.com/office/officeart/2005/8/layout/process2"/>
    <dgm:cxn modelId="{1A8A89A7-0249-482E-9266-A86A220B6A82}" type="presOf" srcId="{9DA02401-D8B2-442F-BA37-810852B1FD18}" destId="{BD3F48A2-4319-4F0D-B807-5375E605CBA5}" srcOrd="0" destOrd="0" presId="urn:microsoft.com/office/officeart/2005/8/layout/process2"/>
    <dgm:cxn modelId="{43FB4AB0-4ACB-4432-914F-3DE94370FD7A}" type="presOf" srcId="{6BACAD74-361A-49D5-8800-65694B9CCA72}" destId="{A8A38860-EE56-4834-AAE4-1C78E2F132A3}" srcOrd="0" destOrd="0" presId="urn:microsoft.com/office/officeart/2005/8/layout/process2"/>
    <dgm:cxn modelId="{4632E2C3-0DF7-4620-9429-7CB12EEAD2D2}" type="presParOf" srcId="{E03155A0-B868-43C1-8154-ED992998D1F9}" destId="{A8A38860-EE56-4834-AAE4-1C78E2F132A3}" srcOrd="0" destOrd="0" presId="urn:microsoft.com/office/officeart/2005/8/layout/process2"/>
    <dgm:cxn modelId="{FAA1ADB9-53BF-4ED3-BD4C-43C35EFF2D03}" type="presParOf" srcId="{E03155A0-B868-43C1-8154-ED992998D1F9}" destId="{BD3F48A2-4319-4F0D-B807-5375E605CBA5}" srcOrd="1" destOrd="0" presId="urn:microsoft.com/office/officeart/2005/8/layout/process2"/>
    <dgm:cxn modelId="{95E4C749-7D56-418C-95AD-F7B060AAABDE}" type="presParOf" srcId="{BD3F48A2-4319-4F0D-B807-5375E605CBA5}" destId="{2E566DF5-B2E6-4A29-96F9-2AFDA5927281}" srcOrd="0" destOrd="0" presId="urn:microsoft.com/office/officeart/2005/8/layout/process2"/>
    <dgm:cxn modelId="{F23AF7E4-1D9E-4E15-A187-5E45F40F03B4}" type="presParOf" srcId="{E03155A0-B868-43C1-8154-ED992998D1F9}" destId="{242C498B-FA6E-42B4-AE26-7767AD5C7DF1}"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23F2C14-B1D2-4588-B711-B95369EBEFCD}" type="doc">
      <dgm:prSet loTypeId="urn:microsoft.com/office/officeart/2005/8/layout/process4" loCatId="process" qsTypeId="urn:microsoft.com/office/officeart/2005/8/quickstyle/simple1" qsCatId="simple" csTypeId="urn:microsoft.com/office/officeart/2005/8/colors/accent3_3" csCatId="accent3"/>
      <dgm:spPr/>
      <dgm:t>
        <a:bodyPr/>
        <a:lstStyle/>
        <a:p>
          <a:endParaRPr lang="en-US"/>
        </a:p>
      </dgm:t>
    </dgm:pt>
    <dgm:pt modelId="{E48BDB5F-685A-47D6-95EA-A080EE50315C}">
      <dgm:prSet/>
      <dgm:spPr/>
      <dgm:t>
        <a:bodyPr/>
        <a:lstStyle/>
        <a:p>
          <a:r>
            <a:rPr lang="en-GB"/>
            <a:t>This offence can be committed in private and public - therefore it can be committed in a dwelling.  </a:t>
          </a:r>
          <a:endParaRPr lang="en-US"/>
        </a:p>
      </dgm:t>
    </dgm:pt>
    <dgm:pt modelId="{CEDF1505-D75A-487B-9949-84C6DB8FB568}" type="parTrans" cxnId="{494E8CB4-E311-4484-A203-CB1D3516ACFA}">
      <dgm:prSet/>
      <dgm:spPr/>
      <dgm:t>
        <a:bodyPr/>
        <a:lstStyle/>
        <a:p>
          <a:endParaRPr lang="en-US"/>
        </a:p>
      </dgm:t>
    </dgm:pt>
    <dgm:pt modelId="{49FFAC49-FBCF-4D04-9D6B-12E9D951340B}" type="sibTrans" cxnId="{494E8CB4-E311-4484-A203-CB1D3516ACFA}">
      <dgm:prSet/>
      <dgm:spPr/>
      <dgm:t>
        <a:bodyPr/>
        <a:lstStyle/>
        <a:p>
          <a:endParaRPr lang="en-US"/>
        </a:p>
      </dgm:t>
    </dgm:pt>
    <dgm:pt modelId="{0BBE95F6-F9D5-4E58-A072-23C66860E81E}">
      <dgm:prSet/>
      <dgm:spPr/>
      <dgm:t>
        <a:bodyPr/>
        <a:lstStyle/>
        <a:p>
          <a:r>
            <a:rPr lang="en-GB" i="0"/>
            <a:t>The purpose of the offence of affray is to </a:t>
          </a:r>
          <a:r>
            <a:rPr lang="en-GB" b="1" i="0"/>
            <a:t>prevent incidents of public disorder</a:t>
          </a:r>
          <a:r>
            <a:rPr lang="en-GB" i="0"/>
            <a:t>. If an individual is simply threatening another and no-one else is involved or likely to be worried by the incident, then other offences such as common assault etc. exist to deal with the situation. For an affray, the threat of violence needs to be capable of affecting others. </a:t>
          </a:r>
          <a:endParaRPr lang="en-US"/>
        </a:p>
      </dgm:t>
    </dgm:pt>
    <dgm:pt modelId="{E34694A5-D27D-40D7-9032-90F578067D92}" type="parTrans" cxnId="{7B2A6F5F-EDE2-489D-8179-DDC54E6080CF}">
      <dgm:prSet/>
      <dgm:spPr/>
      <dgm:t>
        <a:bodyPr/>
        <a:lstStyle/>
        <a:p>
          <a:endParaRPr lang="en-US"/>
        </a:p>
      </dgm:t>
    </dgm:pt>
    <dgm:pt modelId="{70BE2427-EDAF-4453-B792-8CEBFC2B2D08}" type="sibTrans" cxnId="{7B2A6F5F-EDE2-489D-8179-DDC54E6080CF}">
      <dgm:prSet/>
      <dgm:spPr/>
      <dgm:t>
        <a:bodyPr/>
        <a:lstStyle/>
        <a:p>
          <a:endParaRPr lang="en-US"/>
        </a:p>
      </dgm:t>
    </dgm:pt>
    <dgm:pt modelId="{CD7AEDDC-3B27-4645-9D9C-33B56BF5A2FE}" type="pres">
      <dgm:prSet presAssocID="{F23F2C14-B1D2-4588-B711-B95369EBEFCD}" presName="Name0" presStyleCnt="0">
        <dgm:presLayoutVars>
          <dgm:dir/>
          <dgm:animLvl val="lvl"/>
          <dgm:resizeHandles val="exact"/>
        </dgm:presLayoutVars>
      </dgm:prSet>
      <dgm:spPr/>
    </dgm:pt>
    <dgm:pt modelId="{D67D56AA-35A3-8343-B135-687A268CE3BB}" type="pres">
      <dgm:prSet presAssocID="{0BBE95F6-F9D5-4E58-A072-23C66860E81E}" presName="boxAndChildren" presStyleCnt="0"/>
      <dgm:spPr/>
    </dgm:pt>
    <dgm:pt modelId="{EB821D93-8E44-364D-BC8B-8DAA3A3DE81A}" type="pres">
      <dgm:prSet presAssocID="{0BBE95F6-F9D5-4E58-A072-23C66860E81E}" presName="parentTextBox" presStyleLbl="node1" presStyleIdx="0" presStyleCnt="2"/>
      <dgm:spPr/>
    </dgm:pt>
    <dgm:pt modelId="{C1617FA0-CAC1-A042-8BA4-0C3E2154C7A3}" type="pres">
      <dgm:prSet presAssocID="{49FFAC49-FBCF-4D04-9D6B-12E9D951340B}" presName="sp" presStyleCnt="0"/>
      <dgm:spPr/>
    </dgm:pt>
    <dgm:pt modelId="{BB3A8EE0-E1A2-0748-8A6B-2DF6529F0594}" type="pres">
      <dgm:prSet presAssocID="{E48BDB5F-685A-47D6-95EA-A080EE50315C}" presName="arrowAndChildren" presStyleCnt="0"/>
      <dgm:spPr/>
    </dgm:pt>
    <dgm:pt modelId="{2EB9EA51-E361-624A-9D56-DE349DAD3F26}" type="pres">
      <dgm:prSet presAssocID="{E48BDB5F-685A-47D6-95EA-A080EE50315C}" presName="parentTextArrow" presStyleLbl="node1" presStyleIdx="1" presStyleCnt="2"/>
      <dgm:spPr/>
    </dgm:pt>
  </dgm:ptLst>
  <dgm:cxnLst>
    <dgm:cxn modelId="{362B453B-7531-CB43-AA2B-ED37FC415F1E}" type="presOf" srcId="{E48BDB5F-685A-47D6-95EA-A080EE50315C}" destId="{2EB9EA51-E361-624A-9D56-DE349DAD3F26}" srcOrd="0" destOrd="0" presId="urn:microsoft.com/office/officeart/2005/8/layout/process4"/>
    <dgm:cxn modelId="{7B2A6F5F-EDE2-489D-8179-DDC54E6080CF}" srcId="{F23F2C14-B1D2-4588-B711-B95369EBEFCD}" destId="{0BBE95F6-F9D5-4E58-A072-23C66860E81E}" srcOrd="1" destOrd="0" parTransId="{E34694A5-D27D-40D7-9032-90F578067D92}" sibTransId="{70BE2427-EDAF-4453-B792-8CEBFC2B2D08}"/>
    <dgm:cxn modelId="{B9A9D5A2-2BE2-C044-8123-9E5AF27E23DD}" type="presOf" srcId="{0BBE95F6-F9D5-4E58-A072-23C66860E81E}" destId="{EB821D93-8E44-364D-BC8B-8DAA3A3DE81A}" srcOrd="0" destOrd="0" presId="urn:microsoft.com/office/officeart/2005/8/layout/process4"/>
    <dgm:cxn modelId="{EE283AB2-46A0-3E4B-A163-8FB6AC18010B}" type="presOf" srcId="{F23F2C14-B1D2-4588-B711-B95369EBEFCD}" destId="{CD7AEDDC-3B27-4645-9D9C-33B56BF5A2FE}" srcOrd="0" destOrd="0" presId="urn:microsoft.com/office/officeart/2005/8/layout/process4"/>
    <dgm:cxn modelId="{494E8CB4-E311-4484-A203-CB1D3516ACFA}" srcId="{F23F2C14-B1D2-4588-B711-B95369EBEFCD}" destId="{E48BDB5F-685A-47D6-95EA-A080EE50315C}" srcOrd="0" destOrd="0" parTransId="{CEDF1505-D75A-487B-9949-84C6DB8FB568}" sibTransId="{49FFAC49-FBCF-4D04-9D6B-12E9D951340B}"/>
    <dgm:cxn modelId="{E568111F-F9E8-6040-BDBC-0C3131E01867}" type="presParOf" srcId="{CD7AEDDC-3B27-4645-9D9C-33B56BF5A2FE}" destId="{D67D56AA-35A3-8343-B135-687A268CE3BB}" srcOrd="0" destOrd="0" presId="urn:microsoft.com/office/officeart/2005/8/layout/process4"/>
    <dgm:cxn modelId="{919BCE80-D62D-1C4F-B8FD-7C4B3F27E2D5}" type="presParOf" srcId="{D67D56AA-35A3-8343-B135-687A268CE3BB}" destId="{EB821D93-8E44-364D-BC8B-8DAA3A3DE81A}" srcOrd="0" destOrd="0" presId="urn:microsoft.com/office/officeart/2005/8/layout/process4"/>
    <dgm:cxn modelId="{47A0A49F-F11F-0341-81E6-2F820B391B48}" type="presParOf" srcId="{CD7AEDDC-3B27-4645-9D9C-33B56BF5A2FE}" destId="{C1617FA0-CAC1-A042-8BA4-0C3E2154C7A3}" srcOrd="1" destOrd="0" presId="urn:microsoft.com/office/officeart/2005/8/layout/process4"/>
    <dgm:cxn modelId="{063AE3E1-C341-7140-9B7E-E9A865B97B68}" type="presParOf" srcId="{CD7AEDDC-3B27-4645-9D9C-33B56BF5A2FE}" destId="{BB3A8EE0-E1A2-0748-8A6B-2DF6529F0594}" srcOrd="2" destOrd="0" presId="urn:microsoft.com/office/officeart/2005/8/layout/process4"/>
    <dgm:cxn modelId="{49912F21-C227-D24F-A438-B308F2C9A79D}" type="presParOf" srcId="{BB3A8EE0-E1A2-0748-8A6B-2DF6529F0594}" destId="{2EB9EA51-E361-624A-9D56-DE349DAD3F2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37C5F29A-3982-4D05-9011-0F631F81430F}" type="doc">
      <dgm:prSet loTypeId="urn:microsoft.com/office/officeart/2005/8/layout/vList2" loCatId="list" qsTypeId="urn:microsoft.com/office/officeart/2005/8/quickstyle/simple1" qsCatId="simple" csTypeId="urn:microsoft.com/office/officeart/2005/8/colors/accent5_4" csCatId="accent5" phldr="1"/>
      <dgm:spPr/>
    </dgm:pt>
    <dgm:pt modelId="{5E009B52-F29C-4E23-863A-80A30EE64366}">
      <dgm:prSet phldrT="[Text]" custT="1"/>
      <dgm:spPr/>
      <dgm:t>
        <a:bodyPr/>
        <a:lstStyle/>
        <a:p>
          <a:r>
            <a:rPr lang="en-US" sz="2400"/>
            <a:t>Where </a:t>
          </a:r>
          <a:r>
            <a:rPr lang="en-US" sz="2400" b="1" i="1" u="sng"/>
            <a:t>3 or more persons </a:t>
          </a:r>
          <a:r>
            <a:rPr lang="en-US" sz="2400"/>
            <a:t>who are present together use or threatens unlawful </a:t>
          </a:r>
          <a:r>
            <a:rPr lang="en-US" sz="2400" b="1" i="1" u="sng"/>
            <a:t>violence</a:t>
          </a:r>
          <a:endParaRPr lang="en-US" sz="2400" b="1" i="1" u="sng" dirty="0"/>
        </a:p>
      </dgm:t>
    </dgm:pt>
    <dgm:pt modelId="{2333E61A-5140-4935-86B4-B562453EE583}" type="parTrans" cxnId="{16E429D1-F83D-4E7A-B4E7-AE26F10828C5}">
      <dgm:prSet/>
      <dgm:spPr/>
      <dgm:t>
        <a:bodyPr/>
        <a:lstStyle/>
        <a:p>
          <a:endParaRPr lang="en-US"/>
        </a:p>
      </dgm:t>
    </dgm:pt>
    <dgm:pt modelId="{62E7FDFC-0866-4AAD-8648-DD9747BF7D8A}" type="sibTrans" cxnId="{16E429D1-F83D-4E7A-B4E7-AE26F10828C5}">
      <dgm:prSet/>
      <dgm:spPr/>
      <dgm:t>
        <a:bodyPr/>
        <a:lstStyle/>
        <a:p>
          <a:endParaRPr lang="en-US"/>
        </a:p>
      </dgm:t>
    </dgm:pt>
    <dgm:pt modelId="{97AF256E-F88A-4B1C-95C8-6B4704B4EBA9}">
      <dgm:prSet phldrT="[Text]" custT="1"/>
      <dgm:spPr/>
      <dgm:t>
        <a:bodyPr/>
        <a:lstStyle/>
        <a:p>
          <a:r>
            <a:rPr lang="en-US" sz="2400"/>
            <a:t>And the conduct of them (taken together)</a:t>
          </a:r>
          <a:endParaRPr lang="en-US" sz="2400" dirty="0"/>
        </a:p>
      </dgm:t>
    </dgm:pt>
    <dgm:pt modelId="{123D1E9C-DA03-4918-8570-44DF017ACF40}" type="parTrans" cxnId="{9ADF3923-DC52-4E01-AD8B-FD5833C639A1}">
      <dgm:prSet/>
      <dgm:spPr/>
      <dgm:t>
        <a:bodyPr/>
        <a:lstStyle/>
        <a:p>
          <a:endParaRPr lang="en-US"/>
        </a:p>
      </dgm:t>
    </dgm:pt>
    <dgm:pt modelId="{93956032-7D15-4E3A-AEEE-D649C13ABE1C}" type="sibTrans" cxnId="{9ADF3923-DC52-4E01-AD8B-FD5833C639A1}">
      <dgm:prSet/>
      <dgm:spPr/>
      <dgm:t>
        <a:bodyPr/>
        <a:lstStyle/>
        <a:p>
          <a:endParaRPr lang="en-US"/>
        </a:p>
      </dgm:t>
    </dgm:pt>
    <dgm:pt modelId="{A9951A5A-158D-413F-ADAC-9585799A418E}">
      <dgm:prSet phldrT="[Text]" custT="1"/>
      <dgm:spPr/>
      <dgm:t>
        <a:bodyPr/>
        <a:lstStyle/>
        <a:p>
          <a:r>
            <a:rPr lang="en-US" sz="2400"/>
            <a:t>is such as would cause </a:t>
          </a:r>
          <a:r>
            <a:rPr lang="en-US" sz="2400" b="1" i="1" u="sng"/>
            <a:t>a person of reasonable firmness</a:t>
          </a:r>
          <a:r>
            <a:rPr lang="en-US" sz="2400"/>
            <a:t> present at the scene to fear for their personal safety </a:t>
          </a:r>
          <a:endParaRPr lang="en-US" sz="2400" dirty="0"/>
        </a:p>
      </dgm:t>
    </dgm:pt>
    <dgm:pt modelId="{C02F885A-24D9-4F2D-ACA7-FC4413E970A8}" type="parTrans" cxnId="{BD802C9C-AC16-4DCA-A6CA-66BFD2DF9A83}">
      <dgm:prSet/>
      <dgm:spPr/>
      <dgm:t>
        <a:bodyPr/>
        <a:lstStyle/>
        <a:p>
          <a:endParaRPr lang="en-US"/>
        </a:p>
      </dgm:t>
    </dgm:pt>
    <dgm:pt modelId="{BB8F692F-5B3A-4611-A0BF-F0FF2D3CDCF6}" type="sibTrans" cxnId="{BD802C9C-AC16-4DCA-A6CA-66BFD2DF9A83}">
      <dgm:prSet/>
      <dgm:spPr/>
      <dgm:t>
        <a:bodyPr/>
        <a:lstStyle/>
        <a:p>
          <a:endParaRPr lang="en-US"/>
        </a:p>
      </dgm:t>
    </dgm:pt>
    <dgm:pt modelId="{EA7F0485-1589-7448-883F-25BC3EFB476C}" type="pres">
      <dgm:prSet presAssocID="{37C5F29A-3982-4D05-9011-0F631F81430F}" presName="linear" presStyleCnt="0">
        <dgm:presLayoutVars>
          <dgm:animLvl val="lvl"/>
          <dgm:resizeHandles val="exact"/>
        </dgm:presLayoutVars>
      </dgm:prSet>
      <dgm:spPr/>
    </dgm:pt>
    <dgm:pt modelId="{DB74C64F-DAED-9B41-9F69-9270376D13C5}" type="pres">
      <dgm:prSet presAssocID="{5E009B52-F29C-4E23-863A-80A30EE64366}" presName="parentText" presStyleLbl="node1" presStyleIdx="0" presStyleCnt="3">
        <dgm:presLayoutVars>
          <dgm:chMax val="0"/>
          <dgm:bulletEnabled val="1"/>
        </dgm:presLayoutVars>
      </dgm:prSet>
      <dgm:spPr/>
    </dgm:pt>
    <dgm:pt modelId="{E8B493C6-368D-DA4F-8F46-9F5DEF658EBC}" type="pres">
      <dgm:prSet presAssocID="{62E7FDFC-0866-4AAD-8648-DD9747BF7D8A}" presName="spacer" presStyleCnt="0"/>
      <dgm:spPr/>
    </dgm:pt>
    <dgm:pt modelId="{7E86A6B8-9C34-5A46-875E-2E29D42F2F99}" type="pres">
      <dgm:prSet presAssocID="{97AF256E-F88A-4B1C-95C8-6B4704B4EBA9}" presName="parentText" presStyleLbl="node1" presStyleIdx="1" presStyleCnt="3">
        <dgm:presLayoutVars>
          <dgm:chMax val="0"/>
          <dgm:bulletEnabled val="1"/>
        </dgm:presLayoutVars>
      </dgm:prSet>
      <dgm:spPr/>
    </dgm:pt>
    <dgm:pt modelId="{3F24D1C9-54C4-544F-B202-3FCC5DBD5CE0}" type="pres">
      <dgm:prSet presAssocID="{93956032-7D15-4E3A-AEEE-D649C13ABE1C}" presName="spacer" presStyleCnt="0"/>
      <dgm:spPr/>
    </dgm:pt>
    <dgm:pt modelId="{717EE20D-BBF6-D143-932F-11D615265C62}" type="pres">
      <dgm:prSet presAssocID="{A9951A5A-158D-413F-ADAC-9585799A418E}" presName="parentText" presStyleLbl="node1" presStyleIdx="2" presStyleCnt="3">
        <dgm:presLayoutVars>
          <dgm:chMax val="0"/>
          <dgm:bulletEnabled val="1"/>
        </dgm:presLayoutVars>
      </dgm:prSet>
      <dgm:spPr/>
    </dgm:pt>
  </dgm:ptLst>
  <dgm:cxnLst>
    <dgm:cxn modelId="{15212C16-527A-A24E-B254-BA1F9831959F}" type="presOf" srcId="{A9951A5A-158D-413F-ADAC-9585799A418E}" destId="{717EE20D-BBF6-D143-932F-11D615265C62}" srcOrd="0" destOrd="0" presId="urn:microsoft.com/office/officeart/2005/8/layout/vList2"/>
    <dgm:cxn modelId="{27ECAB17-F23F-A443-9017-3BF21BD3002B}" type="presOf" srcId="{37C5F29A-3982-4D05-9011-0F631F81430F}" destId="{EA7F0485-1589-7448-883F-25BC3EFB476C}" srcOrd="0" destOrd="0" presId="urn:microsoft.com/office/officeart/2005/8/layout/vList2"/>
    <dgm:cxn modelId="{9ADF3923-DC52-4E01-AD8B-FD5833C639A1}" srcId="{37C5F29A-3982-4D05-9011-0F631F81430F}" destId="{97AF256E-F88A-4B1C-95C8-6B4704B4EBA9}" srcOrd="1" destOrd="0" parTransId="{123D1E9C-DA03-4918-8570-44DF017ACF40}" sibTransId="{93956032-7D15-4E3A-AEEE-D649C13ABE1C}"/>
    <dgm:cxn modelId="{CE8FC67D-AC85-9747-9F1C-D4FF3CD14665}" type="presOf" srcId="{97AF256E-F88A-4B1C-95C8-6B4704B4EBA9}" destId="{7E86A6B8-9C34-5A46-875E-2E29D42F2F99}" srcOrd="0" destOrd="0" presId="urn:microsoft.com/office/officeart/2005/8/layout/vList2"/>
    <dgm:cxn modelId="{BD802C9C-AC16-4DCA-A6CA-66BFD2DF9A83}" srcId="{37C5F29A-3982-4D05-9011-0F631F81430F}" destId="{A9951A5A-158D-413F-ADAC-9585799A418E}" srcOrd="2" destOrd="0" parTransId="{C02F885A-24D9-4F2D-ACA7-FC4413E970A8}" sibTransId="{BB8F692F-5B3A-4611-A0BF-F0FF2D3CDCF6}"/>
    <dgm:cxn modelId="{57AC2DC1-3DED-4648-9EE4-0F13CE900CEF}" type="presOf" srcId="{5E009B52-F29C-4E23-863A-80A30EE64366}" destId="{DB74C64F-DAED-9B41-9F69-9270376D13C5}" srcOrd="0" destOrd="0" presId="urn:microsoft.com/office/officeart/2005/8/layout/vList2"/>
    <dgm:cxn modelId="{16E429D1-F83D-4E7A-B4E7-AE26F10828C5}" srcId="{37C5F29A-3982-4D05-9011-0F631F81430F}" destId="{5E009B52-F29C-4E23-863A-80A30EE64366}" srcOrd="0" destOrd="0" parTransId="{2333E61A-5140-4935-86B4-B562453EE583}" sibTransId="{62E7FDFC-0866-4AAD-8648-DD9747BF7D8A}"/>
    <dgm:cxn modelId="{AE1D8B58-1AE9-D14C-8C3A-0B58F2128C4A}" type="presParOf" srcId="{EA7F0485-1589-7448-883F-25BC3EFB476C}" destId="{DB74C64F-DAED-9B41-9F69-9270376D13C5}" srcOrd="0" destOrd="0" presId="urn:microsoft.com/office/officeart/2005/8/layout/vList2"/>
    <dgm:cxn modelId="{DD82FBC9-5E46-2048-8B02-66C9EBF4F585}" type="presParOf" srcId="{EA7F0485-1589-7448-883F-25BC3EFB476C}" destId="{E8B493C6-368D-DA4F-8F46-9F5DEF658EBC}" srcOrd="1" destOrd="0" presId="urn:microsoft.com/office/officeart/2005/8/layout/vList2"/>
    <dgm:cxn modelId="{CBB5DBD2-1085-F54B-9E10-86645E570600}" type="presParOf" srcId="{EA7F0485-1589-7448-883F-25BC3EFB476C}" destId="{7E86A6B8-9C34-5A46-875E-2E29D42F2F99}" srcOrd="2" destOrd="0" presId="urn:microsoft.com/office/officeart/2005/8/layout/vList2"/>
    <dgm:cxn modelId="{9EF07863-B0B5-3C4C-87A0-B15D2FCAD99F}" type="presParOf" srcId="{EA7F0485-1589-7448-883F-25BC3EFB476C}" destId="{3F24D1C9-54C4-544F-B202-3FCC5DBD5CE0}" srcOrd="3" destOrd="0" presId="urn:microsoft.com/office/officeart/2005/8/layout/vList2"/>
    <dgm:cxn modelId="{29D98D57-AF35-3543-9AB3-7E807417EC4F}" type="presParOf" srcId="{EA7F0485-1589-7448-883F-25BC3EFB476C}" destId="{717EE20D-BBF6-D143-932F-11D615265C6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37C5F29A-3982-4D05-9011-0F631F81430F}" type="doc">
      <dgm:prSet loTypeId="urn:microsoft.com/office/officeart/2005/8/layout/vList2" loCatId="list" qsTypeId="urn:microsoft.com/office/officeart/2005/8/quickstyle/simple1" qsCatId="simple" csTypeId="urn:microsoft.com/office/officeart/2005/8/colors/accent1_2" csCatId="accent1" phldr="1"/>
      <dgm:spPr/>
    </dgm:pt>
    <dgm:pt modelId="{5E009B52-F29C-4E23-863A-80A30EE64366}">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Where 12</a:t>
          </a:r>
          <a:r>
            <a:rPr lang="en-US" sz="2400" b="1" i="1" u="sng" dirty="0">
              <a:solidFill>
                <a:schemeClr val="tx1"/>
              </a:solidFill>
            </a:rPr>
            <a:t> or more persons </a:t>
          </a:r>
          <a:r>
            <a:rPr lang="en-US" sz="2400" dirty="0">
              <a:solidFill>
                <a:schemeClr val="tx1"/>
              </a:solidFill>
            </a:rPr>
            <a:t>who are present together use or threatens unlawful </a:t>
          </a:r>
          <a:r>
            <a:rPr lang="en-US" sz="2400" b="1" i="1" u="sng" dirty="0">
              <a:solidFill>
                <a:schemeClr val="tx1"/>
              </a:solidFill>
            </a:rPr>
            <a:t>violence </a:t>
          </a:r>
          <a:r>
            <a:rPr lang="en-US" sz="2400" b="0" i="0" u="none" dirty="0">
              <a:solidFill>
                <a:schemeClr val="tx1"/>
              </a:solidFill>
            </a:rPr>
            <a:t>for a common purpose</a:t>
          </a:r>
          <a:endParaRPr lang="en-US" sz="2400" b="1" i="1" u="sng" dirty="0">
            <a:solidFill>
              <a:schemeClr val="tx1"/>
            </a:solidFill>
          </a:endParaRPr>
        </a:p>
      </dgm:t>
    </dgm:pt>
    <dgm:pt modelId="{2333E61A-5140-4935-86B4-B562453EE583}" type="parTrans" cxnId="{16E429D1-F83D-4E7A-B4E7-AE26F10828C5}">
      <dgm:prSet/>
      <dgm:spPr/>
      <dgm:t>
        <a:bodyPr/>
        <a:lstStyle/>
        <a:p>
          <a:endParaRPr lang="en-US"/>
        </a:p>
      </dgm:t>
    </dgm:pt>
    <dgm:pt modelId="{62E7FDFC-0866-4AAD-8648-DD9747BF7D8A}" type="sibTrans" cxnId="{16E429D1-F83D-4E7A-B4E7-AE26F10828C5}">
      <dgm:prSet/>
      <dgm:spPr/>
      <dgm:t>
        <a:bodyPr/>
        <a:lstStyle/>
        <a:p>
          <a:endParaRPr lang="en-US"/>
        </a:p>
      </dgm:t>
    </dgm:pt>
    <dgm:pt modelId="{97AF256E-F88A-4B1C-95C8-6B4704B4EBA9}">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And the conduct of them (taken together)</a:t>
          </a:r>
        </a:p>
      </dgm:t>
    </dgm:pt>
    <dgm:pt modelId="{123D1E9C-DA03-4918-8570-44DF017ACF40}" type="parTrans" cxnId="{9ADF3923-DC52-4E01-AD8B-FD5833C639A1}">
      <dgm:prSet/>
      <dgm:spPr/>
      <dgm:t>
        <a:bodyPr/>
        <a:lstStyle/>
        <a:p>
          <a:endParaRPr lang="en-US"/>
        </a:p>
      </dgm:t>
    </dgm:pt>
    <dgm:pt modelId="{93956032-7D15-4E3A-AEEE-D649C13ABE1C}" type="sibTrans" cxnId="{9ADF3923-DC52-4E01-AD8B-FD5833C639A1}">
      <dgm:prSet/>
      <dgm:spPr/>
      <dgm:t>
        <a:bodyPr/>
        <a:lstStyle/>
        <a:p>
          <a:endParaRPr lang="en-US"/>
        </a:p>
      </dgm:t>
    </dgm:pt>
    <dgm:pt modelId="{A9951A5A-158D-413F-ADAC-9585799A418E}">
      <dgm:prSet phldrT="[Text]" custT="1"/>
      <dgm:spPr>
        <a:solidFill>
          <a:schemeClr val="accent6">
            <a:lumMod val="40000"/>
            <a:lumOff val="60000"/>
          </a:schemeClr>
        </a:solidFill>
        <a:ln>
          <a:solidFill>
            <a:schemeClr val="tx1"/>
          </a:solidFill>
        </a:ln>
      </dgm:spPr>
      <dgm:t>
        <a:bodyPr/>
        <a:lstStyle/>
        <a:p>
          <a:r>
            <a:rPr lang="en-US" sz="2400" dirty="0">
              <a:solidFill>
                <a:schemeClr val="tx1"/>
              </a:solidFill>
            </a:rPr>
            <a:t>is such as would cause </a:t>
          </a:r>
          <a:r>
            <a:rPr lang="en-US" sz="2400" b="1" i="1" u="sng" dirty="0">
              <a:solidFill>
                <a:schemeClr val="tx1"/>
              </a:solidFill>
            </a:rPr>
            <a:t>a person of reasonable firmness</a:t>
          </a:r>
          <a:r>
            <a:rPr lang="en-US" sz="2400" dirty="0">
              <a:solidFill>
                <a:schemeClr val="tx1"/>
              </a:solidFill>
            </a:rPr>
            <a:t> present at the scene to fear for their personal safety </a:t>
          </a:r>
        </a:p>
      </dgm:t>
    </dgm:pt>
    <dgm:pt modelId="{C02F885A-24D9-4F2D-ACA7-FC4413E970A8}" type="parTrans" cxnId="{BD802C9C-AC16-4DCA-A6CA-66BFD2DF9A83}">
      <dgm:prSet/>
      <dgm:spPr/>
      <dgm:t>
        <a:bodyPr/>
        <a:lstStyle/>
        <a:p>
          <a:endParaRPr lang="en-US"/>
        </a:p>
      </dgm:t>
    </dgm:pt>
    <dgm:pt modelId="{BB8F692F-5B3A-4611-A0BF-F0FF2D3CDCF6}" type="sibTrans" cxnId="{BD802C9C-AC16-4DCA-A6CA-66BFD2DF9A83}">
      <dgm:prSet/>
      <dgm:spPr/>
      <dgm:t>
        <a:bodyPr/>
        <a:lstStyle/>
        <a:p>
          <a:endParaRPr lang="en-US"/>
        </a:p>
      </dgm:t>
    </dgm:pt>
    <dgm:pt modelId="{4751621E-E8EE-AF41-9346-C63AA9C90A9B}" type="pres">
      <dgm:prSet presAssocID="{37C5F29A-3982-4D05-9011-0F631F81430F}" presName="linear" presStyleCnt="0">
        <dgm:presLayoutVars>
          <dgm:animLvl val="lvl"/>
          <dgm:resizeHandles val="exact"/>
        </dgm:presLayoutVars>
      </dgm:prSet>
      <dgm:spPr/>
    </dgm:pt>
    <dgm:pt modelId="{779418D6-EBA1-1245-AA97-7871745AE6AA}" type="pres">
      <dgm:prSet presAssocID="{5E009B52-F29C-4E23-863A-80A30EE64366}" presName="parentText" presStyleLbl="node1" presStyleIdx="0" presStyleCnt="3">
        <dgm:presLayoutVars>
          <dgm:chMax val="0"/>
          <dgm:bulletEnabled val="1"/>
        </dgm:presLayoutVars>
      </dgm:prSet>
      <dgm:spPr/>
    </dgm:pt>
    <dgm:pt modelId="{3503DACE-A4FF-0B40-BB5C-BE74F6EFB6E0}" type="pres">
      <dgm:prSet presAssocID="{62E7FDFC-0866-4AAD-8648-DD9747BF7D8A}" presName="spacer" presStyleCnt="0"/>
      <dgm:spPr/>
    </dgm:pt>
    <dgm:pt modelId="{6CD3E920-A7D5-D044-96B2-4B4BCA2D2033}" type="pres">
      <dgm:prSet presAssocID="{97AF256E-F88A-4B1C-95C8-6B4704B4EBA9}" presName="parentText" presStyleLbl="node1" presStyleIdx="1" presStyleCnt="3">
        <dgm:presLayoutVars>
          <dgm:chMax val="0"/>
          <dgm:bulletEnabled val="1"/>
        </dgm:presLayoutVars>
      </dgm:prSet>
      <dgm:spPr/>
    </dgm:pt>
    <dgm:pt modelId="{82124461-0E9E-5242-BDA8-9D3BC1199DF1}" type="pres">
      <dgm:prSet presAssocID="{93956032-7D15-4E3A-AEEE-D649C13ABE1C}" presName="spacer" presStyleCnt="0"/>
      <dgm:spPr/>
    </dgm:pt>
    <dgm:pt modelId="{472E1C20-7032-2142-B418-12D95DF8C432}" type="pres">
      <dgm:prSet presAssocID="{A9951A5A-158D-413F-ADAC-9585799A418E}" presName="parentText" presStyleLbl="node1" presStyleIdx="2" presStyleCnt="3">
        <dgm:presLayoutVars>
          <dgm:chMax val="0"/>
          <dgm:bulletEnabled val="1"/>
        </dgm:presLayoutVars>
      </dgm:prSet>
      <dgm:spPr/>
    </dgm:pt>
  </dgm:ptLst>
  <dgm:cxnLst>
    <dgm:cxn modelId="{9ADF3923-DC52-4E01-AD8B-FD5833C639A1}" srcId="{37C5F29A-3982-4D05-9011-0F631F81430F}" destId="{97AF256E-F88A-4B1C-95C8-6B4704B4EBA9}" srcOrd="1" destOrd="0" parTransId="{123D1E9C-DA03-4918-8570-44DF017ACF40}" sibTransId="{93956032-7D15-4E3A-AEEE-D649C13ABE1C}"/>
    <dgm:cxn modelId="{F3C06D75-FD27-024F-895E-1F278B826F42}" type="presOf" srcId="{5E009B52-F29C-4E23-863A-80A30EE64366}" destId="{779418D6-EBA1-1245-AA97-7871745AE6AA}" srcOrd="0" destOrd="0" presId="urn:microsoft.com/office/officeart/2005/8/layout/vList2"/>
    <dgm:cxn modelId="{944EDB97-D0A8-D74E-B7CC-BA27209A0D74}" type="presOf" srcId="{A9951A5A-158D-413F-ADAC-9585799A418E}" destId="{472E1C20-7032-2142-B418-12D95DF8C432}" srcOrd="0" destOrd="0" presId="urn:microsoft.com/office/officeart/2005/8/layout/vList2"/>
    <dgm:cxn modelId="{BD802C9C-AC16-4DCA-A6CA-66BFD2DF9A83}" srcId="{37C5F29A-3982-4D05-9011-0F631F81430F}" destId="{A9951A5A-158D-413F-ADAC-9585799A418E}" srcOrd="2" destOrd="0" parTransId="{C02F885A-24D9-4F2D-ACA7-FC4413E970A8}" sibTransId="{BB8F692F-5B3A-4611-A0BF-F0FF2D3CDCF6}"/>
    <dgm:cxn modelId="{45EB08B6-5183-554B-9E29-F09041D72BF5}" type="presOf" srcId="{97AF256E-F88A-4B1C-95C8-6B4704B4EBA9}" destId="{6CD3E920-A7D5-D044-96B2-4B4BCA2D2033}" srcOrd="0" destOrd="0" presId="urn:microsoft.com/office/officeart/2005/8/layout/vList2"/>
    <dgm:cxn modelId="{4A396DC3-7975-FC4F-85D0-6B9DE483A17F}" type="presOf" srcId="{37C5F29A-3982-4D05-9011-0F631F81430F}" destId="{4751621E-E8EE-AF41-9346-C63AA9C90A9B}" srcOrd="0" destOrd="0" presId="urn:microsoft.com/office/officeart/2005/8/layout/vList2"/>
    <dgm:cxn modelId="{16E429D1-F83D-4E7A-B4E7-AE26F10828C5}" srcId="{37C5F29A-3982-4D05-9011-0F631F81430F}" destId="{5E009B52-F29C-4E23-863A-80A30EE64366}" srcOrd="0" destOrd="0" parTransId="{2333E61A-5140-4935-86B4-B562453EE583}" sibTransId="{62E7FDFC-0866-4AAD-8648-DD9747BF7D8A}"/>
    <dgm:cxn modelId="{7EA82D89-0A72-0B4E-8980-318744E4BA51}" type="presParOf" srcId="{4751621E-E8EE-AF41-9346-C63AA9C90A9B}" destId="{779418D6-EBA1-1245-AA97-7871745AE6AA}" srcOrd="0" destOrd="0" presId="urn:microsoft.com/office/officeart/2005/8/layout/vList2"/>
    <dgm:cxn modelId="{BF2C991E-612F-CF41-9E18-D7F6570B885A}" type="presParOf" srcId="{4751621E-E8EE-AF41-9346-C63AA9C90A9B}" destId="{3503DACE-A4FF-0B40-BB5C-BE74F6EFB6E0}" srcOrd="1" destOrd="0" presId="urn:microsoft.com/office/officeart/2005/8/layout/vList2"/>
    <dgm:cxn modelId="{18415D5A-E799-0B48-8860-E36BBA159CFD}" type="presParOf" srcId="{4751621E-E8EE-AF41-9346-C63AA9C90A9B}" destId="{6CD3E920-A7D5-D044-96B2-4B4BCA2D2033}" srcOrd="2" destOrd="0" presId="urn:microsoft.com/office/officeart/2005/8/layout/vList2"/>
    <dgm:cxn modelId="{F8F20F26-3EDB-744F-98F1-3D0D2F6CAABE}" type="presParOf" srcId="{4751621E-E8EE-AF41-9346-C63AA9C90A9B}" destId="{82124461-0E9E-5242-BDA8-9D3BC1199DF1}" srcOrd="3" destOrd="0" presId="urn:microsoft.com/office/officeart/2005/8/layout/vList2"/>
    <dgm:cxn modelId="{1ECAB60C-0351-4041-871D-3C3154154451}" type="presParOf" srcId="{4751621E-E8EE-AF41-9346-C63AA9C90A9B}" destId="{472E1C20-7032-2142-B418-12D95DF8C43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181CCF-165D-894F-8783-9EB8030E9732}">
      <dsp:nvSpPr>
        <dsp:cNvPr id="0" name=""/>
        <dsp:cNvSpPr/>
      </dsp:nvSpPr>
      <dsp:spPr>
        <a:xfrm>
          <a:off x="0" y="11980"/>
          <a:ext cx="11716718" cy="7113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S1 -  Riot</a:t>
          </a:r>
        </a:p>
      </dsp:txBody>
      <dsp:txXfrm>
        <a:off x="34726" y="46706"/>
        <a:ext cx="11647266" cy="641908"/>
      </dsp:txXfrm>
    </dsp:sp>
    <dsp:sp modelId="{B1263408-42F6-A94D-A820-04522BAAFE6F}">
      <dsp:nvSpPr>
        <dsp:cNvPr id="0" name=""/>
        <dsp:cNvSpPr/>
      </dsp:nvSpPr>
      <dsp:spPr>
        <a:xfrm>
          <a:off x="0" y="832780"/>
          <a:ext cx="11716718" cy="711360"/>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S2  - Violent Disorder</a:t>
          </a:r>
        </a:p>
      </dsp:txBody>
      <dsp:txXfrm>
        <a:off x="34726" y="867506"/>
        <a:ext cx="11647266" cy="641908"/>
      </dsp:txXfrm>
    </dsp:sp>
    <dsp:sp modelId="{B3DA1BE5-030F-5046-A969-7CE60761A998}">
      <dsp:nvSpPr>
        <dsp:cNvPr id="0" name=""/>
        <dsp:cNvSpPr/>
      </dsp:nvSpPr>
      <dsp:spPr>
        <a:xfrm>
          <a:off x="0" y="1653580"/>
          <a:ext cx="11716718" cy="71136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S3 - Affray</a:t>
          </a:r>
        </a:p>
      </dsp:txBody>
      <dsp:txXfrm>
        <a:off x="34726" y="1688306"/>
        <a:ext cx="11647266" cy="641908"/>
      </dsp:txXfrm>
    </dsp:sp>
    <dsp:sp modelId="{469EA67F-C40C-2444-9664-2C0C5D1272E3}">
      <dsp:nvSpPr>
        <dsp:cNvPr id="0" name=""/>
        <dsp:cNvSpPr/>
      </dsp:nvSpPr>
      <dsp:spPr>
        <a:xfrm>
          <a:off x="0" y="2474380"/>
          <a:ext cx="11716718" cy="7113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S4 - Intentional fear of provocation of violence</a:t>
          </a:r>
        </a:p>
      </dsp:txBody>
      <dsp:txXfrm>
        <a:off x="34726" y="2509106"/>
        <a:ext cx="11647266" cy="641908"/>
      </dsp:txXfrm>
    </dsp:sp>
    <dsp:sp modelId="{4CD1BD65-D643-EA48-AE22-EDCA39256A29}">
      <dsp:nvSpPr>
        <dsp:cNvPr id="0" name=""/>
        <dsp:cNvSpPr/>
      </dsp:nvSpPr>
      <dsp:spPr>
        <a:xfrm>
          <a:off x="0" y="3295180"/>
          <a:ext cx="11716718" cy="71136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S4a -  Intentional Harassment, Alarm or Distress</a:t>
          </a:r>
        </a:p>
      </dsp:txBody>
      <dsp:txXfrm>
        <a:off x="34726" y="3329906"/>
        <a:ext cx="11647266" cy="641908"/>
      </dsp:txXfrm>
    </dsp:sp>
    <dsp:sp modelId="{51E7E0E2-4672-6349-B3F2-3903684F5FA9}">
      <dsp:nvSpPr>
        <dsp:cNvPr id="0" name=""/>
        <dsp:cNvSpPr/>
      </dsp:nvSpPr>
      <dsp:spPr>
        <a:xfrm>
          <a:off x="0" y="4115980"/>
          <a:ext cx="11716718" cy="711360"/>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S5 - Disorderly Conduct</a:t>
          </a:r>
        </a:p>
      </dsp:txBody>
      <dsp:txXfrm>
        <a:off x="34726" y="4150706"/>
        <a:ext cx="11647266" cy="641908"/>
      </dsp:txXfrm>
    </dsp:sp>
    <dsp:sp modelId="{A342F7E3-5DC0-444A-BE31-44FB86C22A4B}">
      <dsp:nvSpPr>
        <dsp:cNvPr id="0" name=""/>
        <dsp:cNvSpPr/>
      </dsp:nvSpPr>
      <dsp:spPr>
        <a:xfrm>
          <a:off x="0" y="4936780"/>
          <a:ext cx="11716718" cy="7113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Common Law Offence - Breach of the Peace</a:t>
          </a:r>
        </a:p>
      </dsp:txBody>
      <dsp:txXfrm>
        <a:off x="34726" y="4971506"/>
        <a:ext cx="11647266" cy="6419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8875E-7978-A54A-86DB-7AC8C1A3AD81}">
      <dsp:nvSpPr>
        <dsp:cNvPr id="0" name=""/>
        <dsp:cNvSpPr/>
      </dsp:nvSpPr>
      <dsp:spPr>
        <a:xfrm>
          <a:off x="0" y="2507376"/>
          <a:ext cx="7161017" cy="1645110"/>
        </a:xfrm>
        <a:prstGeom prst="rec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a:t>It is behaviour that has been labelled criminal because it is contrary to shared social values, and customs</a:t>
          </a:r>
          <a:r>
            <a:rPr lang="en-US" sz="1800" kern="1200" baseline="0"/>
            <a:t> of people.</a:t>
          </a:r>
          <a:endParaRPr lang="en-US" sz="1800" kern="1200"/>
        </a:p>
      </dsp:txBody>
      <dsp:txXfrm>
        <a:off x="0" y="2507376"/>
        <a:ext cx="7161017" cy="1645110"/>
      </dsp:txXfrm>
    </dsp:sp>
    <dsp:sp modelId="{67EFD246-3BB5-9E42-9B70-045ACBB51842}">
      <dsp:nvSpPr>
        <dsp:cNvPr id="0" name=""/>
        <dsp:cNvSpPr/>
      </dsp:nvSpPr>
      <dsp:spPr>
        <a:xfrm rot="10800000">
          <a:off x="0" y="1873"/>
          <a:ext cx="7161017" cy="2530180"/>
        </a:xfrm>
        <a:prstGeom prst="upArrowCallout">
          <a:avLst/>
        </a:prstGeom>
        <a:gradFill rotWithShape="0">
          <a:gsLst>
            <a:gs pos="0">
              <a:schemeClr val="lt1">
                <a:hueOff val="0"/>
                <a:satOff val="0"/>
                <a:lumOff val="0"/>
                <a:alphaOff val="0"/>
                <a:lumMod val="110000"/>
                <a:satMod val="105000"/>
                <a:tint val="67000"/>
              </a:schemeClr>
            </a:gs>
            <a:gs pos="50000">
              <a:schemeClr val="lt1">
                <a:hueOff val="0"/>
                <a:satOff val="0"/>
                <a:lumOff val="0"/>
                <a:alphaOff val="0"/>
                <a:lumMod val="105000"/>
                <a:satMod val="103000"/>
                <a:tint val="73000"/>
              </a:schemeClr>
            </a:gs>
            <a:gs pos="100000">
              <a:schemeClr val="l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t>Deals with a wide range of behaviours and offences in descending order of seriousness.</a:t>
          </a:r>
          <a:br>
            <a:rPr lang="en-US" sz="1800" kern="1200" dirty="0"/>
          </a:br>
          <a:br>
            <a:rPr lang="en-US" sz="1800" kern="1200" dirty="0"/>
          </a:br>
          <a:r>
            <a:rPr lang="en-US" sz="1800" b="0" kern="1200" dirty="0"/>
            <a:t>A</a:t>
          </a:r>
          <a:r>
            <a:rPr lang="en-US" sz="1800" b="0" kern="1200" baseline="0" dirty="0"/>
            <a:t> </a:t>
          </a:r>
          <a:r>
            <a:rPr lang="en-US" sz="1800" b="1" kern="1200" dirty="0"/>
            <a:t>public-order crime</a:t>
          </a:r>
          <a:r>
            <a:rPr lang="en-US" sz="1800" kern="1200" dirty="0"/>
            <a:t> is a crime which involves acts that interfere with the operations of society and the ability of people to function efficiently…</a:t>
          </a:r>
        </a:p>
      </dsp:txBody>
      <dsp:txXfrm rot="10800000">
        <a:off x="0" y="1873"/>
        <a:ext cx="7161017" cy="164403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0D3117-2021-41D4-8241-3B15BC97360E}">
      <dsp:nvSpPr>
        <dsp:cNvPr id="0" name=""/>
        <dsp:cNvSpPr/>
      </dsp:nvSpPr>
      <dsp:spPr>
        <a:xfrm>
          <a:off x="3421589" y="3560"/>
          <a:ext cx="7350488" cy="158929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breach of the peace is committed whenever harm is done, or is likely to be done to a person, or</a:t>
          </a:r>
        </a:p>
      </dsp:txBody>
      <dsp:txXfrm>
        <a:off x="3468138" y="50109"/>
        <a:ext cx="7257390" cy="1496201"/>
      </dsp:txXfrm>
    </dsp:sp>
    <dsp:sp modelId="{E35A7F07-536F-473A-A6CB-BD693651093F}">
      <dsp:nvSpPr>
        <dsp:cNvPr id="0" name=""/>
        <dsp:cNvSpPr/>
      </dsp:nvSpPr>
      <dsp:spPr>
        <a:xfrm rot="5400000">
          <a:off x="6798839" y="1632592"/>
          <a:ext cx="595987" cy="71518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6882278" y="1692190"/>
        <a:ext cx="429110" cy="417191"/>
      </dsp:txXfrm>
    </dsp:sp>
    <dsp:sp modelId="{415150E1-49AD-4D41-8405-7E1F0450F3C3}">
      <dsp:nvSpPr>
        <dsp:cNvPr id="0" name=""/>
        <dsp:cNvSpPr/>
      </dsp:nvSpPr>
      <dsp:spPr>
        <a:xfrm>
          <a:off x="3596564" y="2387509"/>
          <a:ext cx="7000537" cy="82950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in his presence to his property, or</a:t>
          </a:r>
          <a:endParaRPr lang="en-US" sz="2400" kern="1200" dirty="0"/>
        </a:p>
      </dsp:txBody>
      <dsp:txXfrm>
        <a:off x="3620859" y="2411804"/>
        <a:ext cx="6951947" cy="780913"/>
      </dsp:txXfrm>
    </dsp:sp>
    <dsp:sp modelId="{0DEBC999-3BB1-4D90-B9BD-9137D8B2FEDA}">
      <dsp:nvSpPr>
        <dsp:cNvPr id="0" name=""/>
        <dsp:cNvSpPr/>
      </dsp:nvSpPr>
      <dsp:spPr>
        <a:xfrm rot="5400000">
          <a:off x="6798839" y="3256745"/>
          <a:ext cx="595987" cy="71518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6882278" y="3316343"/>
        <a:ext cx="429110" cy="417191"/>
      </dsp:txXfrm>
    </dsp:sp>
    <dsp:sp modelId="{27426753-38D0-4FC0-BC6C-7B6D44BD75D0}">
      <dsp:nvSpPr>
        <dsp:cNvPr id="0" name=""/>
        <dsp:cNvSpPr/>
      </dsp:nvSpPr>
      <dsp:spPr>
        <a:xfrm>
          <a:off x="3487408" y="4011662"/>
          <a:ext cx="7218849" cy="1347026"/>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whenever a person is in fear of being harmed through an assault, affray, riot or other disturbance’</a:t>
          </a:r>
        </a:p>
      </dsp:txBody>
      <dsp:txXfrm>
        <a:off x="3526861" y="4051115"/>
        <a:ext cx="7139943" cy="1268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00C047-2928-C541-998E-7AABA76CDF85}">
      <dsp:nvSpPr>
        <dsp:cNvPr id="0" name=""/>
        <dsp:cNvSpPr/>
      </dsp:nvSpPr>
      <dsp:spPr>
        <a:xfrm>
          <a:off x="2697514" y="-162426"/>
          <a:ext cx="5715964" cy="5715964"/>
        </a:xfrm>
        <a:prstGeom prst="circularArrow">
          <a:avLst>
            <a:gd name="adj1" fmla="val 4668"/>
            <a:gd name="adj2" fmla="val 272909"/>
            <a:gd name="adj3" fmla="val 12800002"/>
            <a:gd name="adj4" fmla="val 18052350"/>
            <a:gd name="adj5" fmla="val 484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655F05-5783-A64A-A3C2-450F3DCF6B22}">
      <dsp:nvSpPr>
        <dsp:cNvPr id="0" name=""/>
        <dsp:cNvSpPr/>
      </dsp:nvSpPr>
      <dsp:spPr>
        <a:xfrm>
          <a:off x="3637656" y="1849"/>
          <a:ext cx="3835679" cy="19178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To be a breach of the peace, the conduct in question does not have to be disorderly.  </a:t>
          </a:r>
          <a:endParaRPr lang="en-US" sz="1800" kern="1200"/>
        </a:p>
      </dsp:txBody>
      <dsp:txXfrm>
        <a:off x="3731277" y="95470"/>
        <a:ext cx="3648437" cy="1730597"/>
      </dsp:txXfrm>
    </dsp:sp>
    <dsp:sp modelId="{8747A8A0-5B33-8544-AD4F-2255E0049196}">
      <dsp:nvSpPr>
        <dsp:cNvPr id="0" name=""/>
        <dsp:cNvSpPr/>
      </dsp:nvSpPr>
      <dsp:spPr>
        <a:xfrm>
          <a:off x="5690067" y="2054260"/>
          <a:ext cx="3835679" cy="191783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There can</a:t>
          </a:r>
          <a:r>
            <a:rPr lang="en-GB" sz="1800" kern="1200" baseline="0"/>
            <a:t> be</a:t>
          </a:r>
          <a:r>
            <a:rPr lang="en-GB" sz="1800" kern="1200"/>
            <a:t> a breach of the peace whenever and wherever (public/private place)</a:t>
          </a:r>
          <a:endParaRPr lang="en-US" sz="1800" kern="1200"/>
        </a:p>
      </dsp:txBody>
      <dsp:txXfrm>
        <a:off x="5783688" y="2147881"/>
        <a:ext cx="3648437" cy="1730597"/>
      </dsp:txXfrm>
    </dsp:sp>
    <dsp:sp modelId="{FC0332DB-9054-A141-B694-00D009BB7F5D}">
      <dsp:nvSpPr>
        <dsp:cNvPr id="0" name=""/>
        <dsp:cNvSpPr/>
      </dsp:nvSpPr>
      <dsp:spPr>
        <a:xfrm>
          <a:off x="3637656" y="4106671"/>
          <a:ext cx="3835679" cy="191783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Harm is actually done, or is threatened to be done to a person, whether by the conduct of the person against whom the BOP is alleged or by someone it provokes.</a:t>
          </a:r>
          <a:endParaRPr lang="en-US" sz="1800" kern="1200"/>
        </a:p>
      </dsp:txBody>
      <dsp:txXfrm>
        <a:off x="3731277" y="4200292"/>
        <a:ext cx="3648437" cy="1730597"/>
      </dsp:txXfrm>
    </dsp:sp>
    <dsp:sp modelId="{6A523C42-FD86-B640-B662-12818734E789}">
      <dsp:nvSpPr>
        <dsp:cNvPr id="0" name=""/>
        <dsp:cNvSpPr/>
      </dsp:nvSpPr>
      <dsp:spPr>
        <a:xfrm>
          <a:off x="1585245" y="2054260"/>
          <a:ext cx="3835679" cy="191783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Harm is actually done, or is threatened to be done to a person’s property in their presence provided that the natural consequences of such harm is likely to be a violent retaliation.</a:t>
          </a:r>
          <a:endParaRPr lang="en-US" sz="1800" kern="1200"/>
        </a:p>
      </dsp:txBody>
      <dsp:txXfrm>
        <a:off x="1678866" y="2147881"/>
        <a:ext cx="3648437" cy="173059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AC2AAA-E576-AF4A-B2E7-6DA6F8FD6B9E}">
      <dsp:nvSpPr>
        <dsp:cNvPr id="0" name=""/>
        <dsp:cNvSpPr/>
      </dsp:nvSpPr>
      <dsp:spPr>
        <a:xfrm>
          <a:off x="0" y="0"/>
          <a:ext cx="6375576" cy="968024"/>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 person may be released</a:t>
          </a:r>
          <a:r>
            <a:rPr lang="en-GB" sz="1500" kern="1200" baseline="0"/>
            <a:t> by the police without further action when it is deemed that a risk of a breach no longer exists.</a:t>
          </a:r>
          <a:endParaRPr lang="en-US" sz="1500" kern="1200"/>
        </a:p>
      </dsp:txBody>
      <dsp:txXfrm>
        <a:off x="28352" y="28352"/>
        <a:ext cx="5217745" cy="911320"/>
      </dsp:txXfrm>
    </dsp:sp>
    <dsp:sp modelId="{92B6E6C4-BD08-A644-8213-954D5F5B69AE}">
      <dsp:nvSpPr>
        <dsp:cNvPr id="0" name=""/>
        <dsp:cNvSpPr/>
      </dsp:nvSpPr>
      <dsp:spPr>
        <a:xfrm>
          <a:off x="476098" y="1102471"/>
          <a:ext cx="6375576" cy="968024"/>
        </a:xfrm>
        <a:prstGeom prst="roundRect">
          <a:avLst>
            <a:gd name="adj" fmla="val 10000"/>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a:t>
          </a:r>
          <a:r>
            <a:rPr lang="en-GB" sz="1500" kern="1200" baseline="0"/>
            <a:t>he CPS may decide that further action is needed to reduce the risk of further breach of the peace.</a:t>
          </a:r>
          <a:endParaRPr lang="en-US" sz="1500" kern="1200"/>
        </a:p>
      </dsp:txBody>
      <dsp:txXfrm>
        <a:off x="504450" y="1130823"/>
        <a:ext cx="5213558" cy="911320"/>
      </dsp:txXfrm>
    </dsp:sp>
    <dsp:sp modelId="{C22644A2-EDD6-DB44-966D-113B18D37ADF}">
      <dsp:nvSpPr>
        <dsp:cNvPr id="0" name=""/>
        <dsp:cNvSpPr/>
      </dsp:nvSpPr>
      <dsp:spPr>
        <a:xfrm>
          <a:off x="952196" y="2204943"/>
          <a:ext cx="6375576" cy="968024"/>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dirty="0"/>
            <a:t>The person arrested for BOP will appear before a Magistrate's court which can issue a binding over order. </a:t>
          </a:r>
          <a:endParaRPr lang="en-US" sz="1500" kern="1200" dirty="0"/>
        </a:p>
      </dsp:txBody>
      <dsp:txXfrm>
        <a:off x="980548" y="2233295"/>
        <a:ext cx="5213558" cy="911320"/>
      </dsp:txXfrm>
    </dsp:sp>
    <dsp:sp modelId="{10C5D2C7-DE42-8E4E-90F5-32B776331759}">
      <dsp:nvSpPr>
        <dsp:cNvPr id="0" name=""/>
        <dsp:cNvSpPr/>
      </dsp:nvSpPr>
      <dsp:spPr>
        <a:xfrm>
          <a:off x="1428294" y="3307415"/>
          <a:ext cx="6375576" cy="968024"/>
        </a:xfrm>
        <a:prstGeom prst="roundRect">
          <a:avLst>
            <a:gd name="adj" fmla="val 10000"/>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a:t>This can refer to general terms of protection, or it can be more specific by naming people. </a:t>
          </a:r>
          <a:endParaRPr lang="en-US" sz="1500" kern="1200"/>
        </a:p>
      </dsp:txBody>
      <dsp:txXfrm>
        <a:off x="1456646" y="3335767"/>
        <a:ext cx="5213558" cy="911320"/>
      </dsp:txXfrm>
    </dsp:sp>
    <dsp:sp modelId="{869169B6-CFB2-2647-A00C-812CFEA54814}">
      <dsp:nvSpPr>
        <dsp:cNvPr id="0" name=""/>
        <dsp:cNvSpPr/>
      </dsp:nvSpPr>
      <dsp:spPr>
        <a:xfrm>
          <a:off x="1904393" y="4409887"/>
          <a:ext cx="6375576" cy="968024"/>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baseline="0" dirty="0"/>
            <a:t>The order can require the recipient to keep the peace at a specified time or they will have to pay a financial penalty to the court if brought back before them after subsequent breaches</a:t>
          </a:r>
          <a:endParaRPr lang="en-US" sz="1500" kern="1200" dirty="0"/>
        </a:p>
      </dsp:txBody>
      <dsp:txXfrm>
        <a:off x="1932745" y="4438239"/>
        <a:ext cx="5213558" cy="911320"/>
      </dsp:txXfrm>
    </dsp:sp>
    <dsp:sp modelId="{09B469A3-E382-8D44-B108-64999C9E5D50}">
      <dsp:nvSpPr>
        <dsp:cNvPr id="0" name=""/>
        <dsp:cNvSpPr/>
      </dsp:nvSpPr>
      <dsp:spPr>
        <a:xfrm>
          <a:off x="5746361" y="707195"/>
          <a:ext cx="629215" cy="629215"/>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887934" y="707195"/>
        <a:ext cx="346069" cy="473484"/>
      </dsp:txXfrm>
    </dsp:sp>
    <dsp:sp modelId="{AE67A728-171E-4847-A9E3-00AE6AD8AF50}">
      <dsp:nvSpPr>
        <dsp:cNvPr id="0" name=""/>
        <dsp:cNvSpPr/>
      </dsp:nvSpPr>
      <dsp:spPr>
        <a:xfrm>
          <a:off x="6222459" y="1809667"/>
          <a:ext cx="629215" cy="629215"/>
        </a:xfrm>
        <a:prstGeom prst="downArrow">
          <a:avLst>
            <a:gd name="adj1" fmla="val 55000"/>
            <a:gd name="adj2" fmla="val 45000"/>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364032" y="1809667"/>
        <a:ext cx="346069" cy="473484"/>
      </dsp:txXfrm>
    </dsp:sp>
    <dsp:sp modelId="{CB00C23A-A8B6-5F46-8B07-C02272D84F3A}">
      <dsp:nvSpPr>
        <dsp:cNvPr id="0" name=""/>
        <dsp:cNvSpPr/>
      </dsp:nvSpPr>
      <dsp:spPr>
        <a:xfrm>
          <a:off x="6698557" y="2896005"/>
          <a:ext cx="629215" cy="629215"/>
        </a:xfrm>
        <a:prstGeom prst="downArrow">
          <a:avLst>
            <a:gd name="adj1" fmla="val 55000"/>
            <a:gd name="adj2" fmla="val 45000"/>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840130" y="2896005"/>
        <a:ext cx="346069" cy="473484"/>
      </dsp:txXfrm>
    </dsp:sp>
    <dsp:sp modelId="{CF810D15-CCFD-F54A-9F4E-600A2CBFBE12}">
      <dsp:nvSpPr>
        <dsp:cNvPr id="0" name=""/>
        <dsp:cNvSpPr/>
      </dsp:nvSpPr>
      <dsp:spPr>
        <a:xfrm>
          <a:off x="7174656" y="4009233"/>
          <a:ext cx="629215" cy="629215"/>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316229" y="4009233"/>
        <a:ext cx="346069" cy="4734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9FE15-1FB6-9B46-8480-8DDD19F93B1A}">
      <dsp:nvSpPr>
        <dsp:cNvPr id="0" name=""/>
        <dsp:cNvSpPr/>
      </dsp:nvSpPr>
      <dsp:spPr>
        <a:xfrm>
          <a:off x="0" y="562235"/>
          <a:ext cx="9182534" cy="957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9A35A0E-0282-C14A-8530-A17AE5DA22AD}">
      <dsp:nvSpPr>
        <dsp:cNvPr id="0" name=""/>
        <dsp:cNvSpPr/>
      </dsp:nvSpPr>
      <dsp:spPr>
        <a:xfrm>
          <a:off x="459126" y="1355"/>
          <a:ext cx="6427773" cy="11217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dirty="0"/>
            <a:t>A police officer may </a:t>
          </a:r>
          <a:r>
            <a:rPr lang="en-US" sz="2400" b="1" i="1" u="sng" kern="1200" dirty="0"/>
            <a:t>enter &amp; remain </a:t>
          </a:r>
          <a:r>
            <a:rPr lang="en-US" sz="2400" kern="1200" dirty="0"/>
            <a:t>on any premises, public or private, to deal with or prevent a BOP</a:t>
          </a:r>
        </a:p>
      </dsp:txBody>
      <dsp:txXfrm>
        <a:off x="513886" y="56115"/>
        <a:ext cx="6318253" cy="1012240"/>
      </dsp:txXfrm>
    </dsp:sp>
    <dsp:sp modelId="{5D8F2C3B-925A-B940-8D34-3E74D9789195}">
      <dsp:nvSpPr>
        <dsp:cNvPr id="0" name=""/>
        <dsp:cNvSpPr/>
      </dsp:nvSpPr>
      <dsp:spPr>
        <a:xfrm>
          <a:off x="0" y="2285915"/>
          <a:ext cx="9182534" cy="957600"/>
        </a:xfrm>
        <a:prstGeom prst="rect">
          <a:avLst/>
        </a:prstGeom>
        <a:solidFill>
          <a:schemeClr val="lt1">
            <a:alpha val="90000"/>
            <a:hueOff val="0"/>
            <a:satOff val="0"/>
            <a:lumOff val="0"/>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dsp:style>
    </dsp:sp>
    <dsp:sp modelId="{CA7C3FDD-68C1-E842-913D-9C9FD15F9C28}">
      <dsp:nvSpPr>
        <dsp:cNvPr id="0" name=""/>
        <dsp:cNvSpPr/>
      </dsp:nvSpPr>
      <dsp:spPr>
        <a:xfrm>
          <a:off x="459126" y="1725035"/>
          <a:ext cx="6427773" cy="112176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dirty="0"/>
            <a:t>The right of entry is </a:t>
          </a:r>
          <a:r>
            <a:rPr lang="en-US" sz="2400" b="1" i="1" u="sng" kern="1200" dirty="0"/>
            <a:t>not</a:t>
          </a:r>
          <a:r>
            <a:rPr lang="en-US" sz="2400" kern="1200" dirty="0"/>
            <a:t> </a:t>
          </a:r>
          <a:r>
            <a:rPr lang="en-US" sz="2400" b="1" i="1" u="sng" kern="1200" dirty="0"/>
            <a:t>absolute</a:t>
          </a:r>
          <a:r>
            <a:rPr lang="en-US" sz="2400" kern="1200" dirty="0"/>
            <a:t> but it must be weighed against the degree of disturbance which is threatened</a:t>
          </a:r>
        </a:p>
      </dsp:txBody>
      <dsp:txXfrm>
        <a:off x="513886" y="1779795"/>
        <a:ext cx="6318253" cy="1012240"/>
      </dsp:txXfrm>
    </dsp:sp>
    <dsp:sp modelId="{A075CFCF-B8A9-1948-A850-E7D49C48558C}">
      <dsp:nvSpPr>
        <dsp:cNvPr id="0" name=""/>
        <dsp:cNvSpPr/>
      </dsp:nvSpPr>
      <dsp:spPr>
        <a:xfrm>
          <a:off x="0" y="4010951"/>
          <a:ext cx="9182534" cy="9576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F5AF5DE9-0E8D-D24E-B4FD-9332874E1332}">
      <dsp:nvSpPr>
        <dsp:cNvPr id="0" name=""/>
        <dsp:cNvSpPr/>
      </dsp:nvSpPr>
      <dsp:spPr>
        <a:xfrm>
          <a:off x="459126" y="3448716"/>
          <a:ext cx="6427773" cy="112176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2955" tIns="0" rIns="242955" bIns="0" numCol="1" spcCol="1270" anchor="ctr" anchorCtr="0">
          <a:noAutofit/>
        </a:bodyPr>
        <a:lstStyle/>
        <a:p>
          <a:pPr marL="0" lvl="0" indent="0" algn="l" defTabSz="1066800">
            <a:lnSpc>
              <a:spcPct val="90000"/>
            </a:lnSpc>
            <a:spcBef>
              <a:spcPct val="0"/>
            </a:spcBef>
            <a:spcAft>
              <a:spcPct val="35000"/>
            </a:spcAft>
            <a:buNone/>
          </a:pPr>
          <a:r>
            <a:rPr lang="en-US" sz="2400" kern="1200"/>
            <a:t>An officer </a:t>
          </a:r>
          <a:r>
            <a:rPr lang="en-US" sz="2400" b="1" i="1" u="sng" kern="1200"/>
            <a:t>must not remain </a:t>
          </a:r>
          <a:r>
            <a:rPr lang="en-US" sz="2400" kern="1200"/>
            <a:t>on private premises once the breach has finished (assuming it is not likely to re-occur)</a:t>
          </a:r>
          <a:endParaRPr lang="en-US" sz="2400" kern="1200" dirty="0"/>
        </a:p>
      </dsp:txBody>
      <dsp:txXfrm>
        <a:off x="513886" y="3503476"/>
        <a:ext cx="6318253" cy="101224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39EFF9-4F46-41F8-9BCA-22FAE9B812D5}">
      <dsp:nvSpPr>
        <dsp:cNvPr id="0" name=""/>
        <dsp:cNvSpPr/>
      </dsp:nvSpPr>
      <dsp:spPr>
        <a:xfrm>
          <a:off x="0" y="0"/>
          <a:ext cx="10345299" cy="1499224"/>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Uses </a:t>
          </a:r>
          <a:r>
            <a:rPr lang="en-US" sz="2400" b="1" i="1" u="sng" kern="1200"/>
            <a:t>threatening</a:t>
          </a:r>
          <a:r>
            <a:rPr lang="en-US" sz="2400" kern="1200"/>
            <a:t> or </a:t>
          </a:r>
          <a:r>
            <a:rPr lang="en-US" sz="2400" b="1" i="1" u="sng" kern="1200"/>
            <a:t>abusive</a:t>
          </a:r>
          <a:r>
            <a:rPr lang="en-US" sz="2400" kern="1200"/>
            <a:t> words or behaviour</a:t>
          </a:r>
          <a:endParaRPr lang="en-US" sz="2400" kern="1200" dirty="0"/>
        </a:p>
      </dsp:txBody>
      <dsp:txXfrm>
        <a:off x="2218982" y="0"/>
        <a:ext cx="8126316" cy="1499224"/>
      </dsp:txXfrm>
    </dsp:sp>
    <dsp:sp modelId="{6FD6B8A6-038A-4344-BA97-D230E151E7EA}">
      <dsp:nvSpPr>
        <dsp:cNvPr id="0" name=""/>
        <dsp:cNvSpPr/>
      </dsp:nvSpPr>
      <dsp:spPr>
        <a:xfrm>
          <a:off x="149922" y="149922"/>
          <a:ext cx="2069059" cy="1199379"/>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91843A-3384-4766-9611-9827525497B6}">
      <dsp:nvSpPr>
        <dsp:cNvPr id="0" name=""/>
        <dsp:cNvSpPr/>
      </dsp:nvSpPr>
      <dsp:spPr>
        <a:xfrm>
          <a:off x="0" y="1649147"/>
          <a:ext cx="10345299" cy="1499224"/>
        </a:xfrm>
        <a:prstGeom prst="roundRect">
          <a:avLst>
            <a:gd name="adj" fmla="val 10000"/>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or </a:t>
          </a:r>
          <a:r>
            <a:rPr lang="en-US" sz="2400" b="1" i="1" u="sng" kern="1200" dirty="0"/>
            <a:t>disorderly</a:t>
          </a:r>
          <a:r>
            <a:rPr lang="en-US" sz="2400" kern="1200" dirty="0"/>
            <a:t> behavior within the hearing or sight of a person</a:t>
          </a:r>
          <a:endParaRPr lang="en-US" sz="2400" b="1" i="1" u="sng" kern="1200" dirty="0"/>
        </a:p>
      </dsp:txBody>
      <dsp:txXfrm>
        <a:off x="2218982" y="1649147"/>
        <a:ext cx="8126316" cy="1499224"/>
      </dsp:txXfrm>
    </dsp:sp>
    <dsp:sp modelId="{280634EF-6C76-4D88-A565-DDEFC0135C1A}">
      <dsp:nvSpPr>
        <dsp:cNvPr id="0" name=""/>
        <dsp:cNvSpPr/>
      </dsp:nvSpPr>
      <dsp:spPr>
        <a:xfrm>
          <a:off x="149922" y="1799069"/>
          <a:ext cx="2069059" cy="1199379"/>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CBF222C-8B62-47AA-BB9D-E964F845089A}">
      <dsp:nvSpPr>
        <dsp:cNvPr id="0" name=""/>
        <dsp:cNvSpPr/>
      </dsp:nvSpPr>
      <dsp:spPr>
        <a:xfrm>
          <a:off x="0" y="3298294"/>
          <a:ext cx="10345299" cy="1499224"/>
        </a:xfrm>
        <a:prstGeom prst="roundRect">
          <a:avLst>
            <a:gd name="adj" fmla="val 10000"/>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likely to be caused </a:t>
          </a:r>
          <a:r>
            <a:rPr lang="en-US" sz="2400" b="1" i="1" u="sng" kern="1200"/>
            <a:t>harassment, alarm or distress</a:t>
          </a:r>
          <a:endParaRPr lang="en-US" sz="2400" b="1" i="1" u="sng" kern="1200" dirty="0"/>
        </a:p>
      </dsp:txBody>
      <dsp:txXfrm>
        <a:off x="2218982" y="3298294"/>
        <a:ext cx="8126316" cy="1499224"/>
      </dsp:txXfrm>
    </dsp:sp>
    <dsp:sp modelId="{8571B878-8AAD-4791-8EF1-A36170BA93D4}">
      <dsp:nvSpPr>
        <dsp:cNvPr id="0" name=""/>
        <dsp:cNvSpPr/>
      </dsp:nvSpPr>
      <dsp:spPr>
        <a:xfrm>
          <a:off x="149922" y="3448216"/>
          <a:ext cx="2069059" cy="1199379"/>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238A26-8382-0B44-A652-AA88DCA4BE28}">
      <dsp:nvSpPr>
        <dsp:cNvPr id="0" name=""/>
        <dsp:cNvSpPr/>
      </dsp:nvSpPr>
      <dsp:spPr>
        <a:xfrm>
          <a:off x="0" y="675"/>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324244-8E3F-214F-ABAD-2CA0EE4F18F0}">
      <dsp:nvSpPr>
        <dsp:cNvPr id="0" name=""/>
        <dsp:cNvSpPr/>
      </dsp:nvSpPr>
      <dsp:spPr>
        <a:xfrm>
          <a:off x="0" y="675"/>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Threatening</a:t>
          </a:r>
          <a:r>
            <a:rPr lang="en-GB" sz="3100" kern="1200"/>
            <a:t> includes verbal and physical threats</a:t>
          </a:r>
          <a:endParaRPr lang="en-US" sz="3100" kern="1200"/>
        </a:p>
      </dsp:txBody>
      <dsp:txXfrm>
        <a:off x="0" y="675"/>
        <a:ext cx="6900512" cy="1106957"/>
      </dsp:txXfrm>
    </dsp:sp>
    <dsp:sp modelId="{39CF7479-2A81-114F-9600-F080382F4A43}">
      <dsp:nvSpPr>
        <dsp:cNvPr id="0" name=""/>
        <dsp:cNvSpPr/>
      </dsp:nvSpPr>
      <dsp:spPr>
        <a:xfrm>
          <a:off x="0" y="1107633"/>
          <a:ext cx="6900512"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DF3439-540B-5E4D-B065-99B13C54A594}">
      <dsp:nvSpPr>
        <dsp:cNvPr id="0" name=""/>
        <dsp:cNvSpPr/>
      </dsp:nvSpPr>
      <dsp:spPr>
        <a:xfrm>
          <a:off x="0" y="1107633"/>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Abusive</a:t>
          </a:r>
          <a:r>
            <a:rPr lang="en-GB" sz="3100" kern="1200"/>
            <a:t> means using degrading or reviling language</a:t>
          </a:r>
          <a:endParaRPr lang="en-US" sz="3100" kern="1200"/>
        </a:p>
      </dsp:txBody>
      <dsp:txXfrm>
        <a:off x="0" y="1107633"/>
        <a:ext cx="6900512" cy="1106957"/>
      </dsp:txXfrm>
    </dsp:sp>
    <dsp:sp modelId="{0FDF1E15-1A0C-624D-94EA-2C133978B3AB}">
      <dsp:nvSpPr>
        <dsp:cNvPr id="0" name=""/>
        <dsp:cNvSpPr/>
      </dsp:nvSpPr>
      <dsp:spPr>
        <a:xfrm>
          <a:off x="0" y="221459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2AE332-DC1A-2B4D-96F2-D289E6D21A75}">
      <dsp:nvSpPr>
        <dsp:cNvPr id="0" name=""/>
        <dsp:cNvSpPr/>
      </dsp:nvSpPr>
      <dsp:spPr>
        <a:xfrm>
          <a:off x="0" y="2214591"/>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Harass</a:t>
          </a:r>
          <a:r>
            <a:rPr lang="en-GB" sz="3100" kern="1200"/>
            <a:t> means to annoy or trouble constantly</a:t>
          </a:r>
          <a:endParaRPr lang="en-US" sz="3100" kern="1200"/>
        </a:p>
      </dsp:txBody>
      <dsp:txXfrm>
        <a:off x="0" y="2214591"/>
        <a:ext cx="6900512" cy="1106957"/>
      </dsp:txXfrm>
    </dsp:sp>
    <dsp:sp modelId="{287D3CA4-A0C3-C04E-841D-54FF17618A15}">
      <dsp:nvSpPr>
        <dsp:cNvPr id="0" name=""/>
        <dsp:cNvSpPr/>
      </dsp:nvSpPr>
      <dsp:spPr>
        <a:xfrm>
          <a:off x="0" y="3321549"/>
          <a:ext cx="6900512"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24BB40-1952-1846-8E17-76FB00BD5791}">
      <dsp:nvSpPr>
        <dsp:cNvPr id="0" name=""/>
        <dsp:cNvSpPr/>
      </dsp:nvSpPr>
      <dsp:spPr>
        <a:xfrm>
          <a:off x="0" y="3321549"/>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Alarm</a:t>
          </a:r>
          <a:r>
            <a:rPr lang="en-GB" sz="3100" kern="1200"/>
            <a:t> is a sudden fear caused by awareness of danger</a:t>
          </a:r>
          <a:endParaRPr lang="en-US" sz="3100" kern="1200"/>
        </a:p>
      </dsp:txBody>
      <dsp:txXfrm>
        <a:off x="0" y="3321549"/>
        <a:ext cx="6900512" cy="1106957"/>
      </dsp:txXfrm>
    </dsp:sp>
    <dsp:sp modelId="{CECBE868-AEAB-BE48-9264-0536A9CE674E}">
      <dsp:nvSpPr>
        <dsp:cNvPr id="0" name=""/>
        <dsp:cNvSpPr/>
      </dsp:nvSpPr>
      <dsp:spPr>
        <a:xfrm>
          <a:off x="0" y="4428507"/>
          <a:ext cx="6900512"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E34526-1467-E140-89BE-B94301ADDE32}">
      <dsp:nvSpPr>
        <dsp:cNvPr id="0" name=""/>
        <dsp:cNvSpPr/>
      </dsp:nvSpPr>
      <dsp:spPr>
        <a:xfrm>
          <a:off x="0" y="4428507"/>
          <a:ext cx="6900512" cy="11069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b="1" kern="1200"/>
            <a:t>Distress</a:t>
          </a:r>
          <a:r>
            <a:rPr lang="en-GB" sz="3100" kern="1200"/>
            <a:t> means to cause mental pain or to upset badly.</a:t>
          </a:r>
          <a:endParaRPr lang="en-US" sz="3100" kern="1200"/>
        </a:p>
      </dsp:txBody>
      <dsp:txXfrm>
        <a:off x="0" y="4428507"/>
        <a:ext cx="6900512" cy="110695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3A95E5-4944-104B-8B48-86B41A595DB6}">
      <dsp:nvSpPr>
        <dsp:cNvPr id="0" name=""/>
        <dsp:cNvSpPr/>
      </dsp:nvSpPr>
      <dsp:spPr>
        <a:xfrm>
          <a:off x="545672" y="1800"/>
          <a:ext cx="2766269" cy="16597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conduct does not have to be aimed towards a specific person</a:t>
          </a:r>
          <a:endParaRPr lang="en-US" sz="1800" kern="1200"/>
        </a:p>
      </dsp:txBody>
      <dsp:txXfrm>
        <a:off x="545672" y="1800"/>
        <a:ext cx="2766269" cy="1659761"/>
      </dsp:txXfrm>
    </dsp:sp>
    <dsp:sp modelId="{A03A61BC-8EFA-E946-B175-C8BB4400B997}">
      <dsp:nvSpPr>
        <dsp:cNvPr id="0" name=""/>
        <dsp:cNvSpPr/>
      </dsp:nvSpPr>
      <dsp:spPr>
        <a:xfrm>
          <a:off x="3588569" y="1800"/>
          <a:ext cx="2766269" cy="1659761"/>
        </a:xfrm>
        <a:prstGeom prst="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conduct must take place within the presence of a person who can see or hear the conduct , but the person does not need to be identifiable</a:t>
          </a:r>
          <a:endParaRPr lang="en-US" sz="1800" kern="1200"/>
        </a:p>
      </dsp:txBody>
      <dsp:txXfrm>
        <a:off x="3588569" y="1800"/>
        <a:ext cx="2766269" cy="1659761"/>
      </dsp:txXfrm>
    </dsp:sp>
    <dsp:sp modelId="{275A3A0E-51BA-2142-9520-B7F2D4B7FBB0}">
      <dsp:nvSpPr>
        <dsp:cNvPr id="0" name=""/>
        <dsp:cNvSpPr/>
      </dsp:nvSpPr>
      <dsp:spPr>
        <a:xfrm>
          <a:off x="545672" y="1938189"/>
          <a:ext cx="2766269" cy="1659761"/>
        </a:xfrm>
        <a:prstGeom prst="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type of conduct is likely to cause HAD</a:t>
          </a:r>
          <a:endParaRPr lang="en-US" sz="1800" kern="1200"/>
        </a:p>
      </dsp:txBody>
      <dsp:txXfrm>
        <a:off x="545672" y="1938189"/>
        <a:ext cx="2766269" cy="1659761"/>
      </dsp:txXfrm>
    </dsp:sp>
    <dsp:sp modelId="{7FF7675C-21AB-E44D-B3DA-A341345B227E}">
      <dsp:nvSpPr>
        <dsp:cNvPr id="0" name=""/>
        <dsp:cNvSpPr/>
      </dsp:nvSpPr>
      <dsp:spPr>
        <a:xfrm>
          <a:off x="3588569" y="1938189"/>
          <a:ext cx="2766269" cy="1659761"/>
        </a:xfrm>
        <a:prstGeom prst="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Any material used (such as a poster) does not have to be distributed </a:t>
          </a:r>
          <a:endParaRPr lang="en-US" sz="1800" kern="1200"/>
        </a:p>
      </dsp:txBody>
      <dsp:txXfrm>
        <a:off x="3588569" y="1938189"/>
        <a:ext cx="2766269" cy="1659761"/>
      </dsp:txXfrm>
    </dsp:sp>
    <dsp:sp modelId="{8C17F3AC-3894-2C4B-9AAA-F52286899243}">
      <dsp:nvSpPr>
        <dsp:cNvPr id="0" name=""/>
        <dsp:cNvSpPr/>
      </dsp:nvSpPr>
      <dsp:spPr>
        <a:xfrm>
          <a:off x="545672" y="3874578"/>
          <a:ext cx="2766269" cy="1659761"/>
        </a:xfrm>
        <a:prstGeom prst="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suspect must intend or be aware his conduct is threatening or abusive in general</a:t>
          </a:r>
          <a:r>
            <a:rPr lang="en-GB" sz="1800" kern="1200" baseline="0"/>
            <a:t> terms</a:t>
          </a:r>
          <a:endParaRPr lang="en-US" sz="1800" kern="1200"/>
        </a:p>
      </dsp:txBody>
      <dsp:txXfrm>
        <a:off x="545672" y="3874578"/>
        <a:ext cx="2766269" cy="1659761"/>
      </dsp:txXfrm>
    </dsp:sp>
    <dsp:sp modelId="{78D11CA2-B978-1941-A929-5C6F0A45B6D8}">
      <dsp:nvSpPr>
        <dsp:cNvPr id="0" name=""/>
        <dsp:cNvSpPr/>
      </dsp:nvSpPr>
      <dsp:spPr>
        <a:xfrm>
          <a:off x="3588569" y="3874578"/>
          <a:ext cx="2766269" cy="1659761"/>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baseline="0"/>
            <a:t>There is no need to prove he actually intended to cause any person to be HAD</a:t>
          </a:r>
          <a:endParaRPr lang="en-US" sz="1800" kern="1200"/>
        </a:p>
      </dsp:txBody>
      <dsp:txXfrm>
        <a:off x="3588569" y="3874578"/>
        <a:ext cx="2766269" cy="165976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A16A56-0E4A-1443-BEB5-4997167A7D47}">
      <dsp:nvSpPr>
        <dsp:cNvPr id="0" name=""/>
        <dsp:cNvSpPr/>
      </dsp:nvSpPr>
      <dsp:spPr>
        <a:xfrm>
          <a:off x="0" y="0"/>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A4B490-4F4B-BC4B-B3E6-45EED5A38355}">
      <dsp:nvSpPr>
        <dsp:cNvPr id="0" name=""/>
        <dsp:cNvSpPr/>
      </dsp:nvSpPr>
      <dsp:spPr>
        <a:xfrm>
          <a:off x="0" y="0"/>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A Police officer cannot be alarmed or distressed because it was deemed that this sort of low-level behaviour because:-</a:t>
          </a:r>
          <a:endParaRPr lang="en-US" sz="1700" kern="1200"/>
        </a:p>
      </dsp:txBody>
      <dsp:txXfrm>
        <a:off x="0" y="0"/>
        <a:ext cx="4832803" cy="916087"/>
      </dsp:txXfrm>
    </dsp:sp>
    <dsp:sp modelId="{4DF61601-77FE-E64E-AA48-F7288CFC64EE}">
      <dsp:nvSpPr>
        <dsp:cNvPr id="0" name=""/>
        <dsp:cNvSpPr/>
      </dsp:nvSpPr>
      <dsp:spPr>
        <a:xfrm>
          <a:off x="0" y="916087"/>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4634C6-B7EB-2745-A537-1BA26C0C47B8}">
      <dsp:nvSpPr>
        <dsp:cNvPr id="0" name=""/>
        <dsp:cNvSpPr/>
      </dsp:nvSpPr>
      <dsp:spPr>
        <a:xfrm>
          <a:off x="0" y="916087"/>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‘very frequently, words and behaviour with which police officers will be wearily familiar will have little emotional impact on them save that of boredom’.  </a:t>
          </a:r>
          <a:endParaRPr lang="en-US" sz="1700" kern="1200"/>
        </a:p>
      </dsp:txBody>
      <dsp:txXfrm>
        <a:off x="0" y="916087"/>
        <a:ext cx="4832803" cy="916087"/>
      </dsp:txXfrm>
    </dsp:sp>
    <dsp:sp modelId="{CC638A21-2F8D-6241-9615-25AB9E8390DB}">
      <dsp:nvSpPr>
        <dsp:cNvPr id="0" name=""/>
        <dsp:cNvSpPr/>
      </dsp:nvSpPr>
      <dsp:spPr>
        <a:xfrm>
          <a:off x="0" y="1832175"/>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F697F4-19D2-C64B-8B4A-F9E4B33B0B02}">
      <dsp:nvSpPr>
        <dsp:cNvPr id="0" name=""/>
        <dsp:cNvSpPr/>
      </dsp:nvSpPr>
      <dsp:spPr>
        <a:xfrm>
          <a:off x="0" y="1832175"/>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In other words, the police have heard it all before.</a:t>
          </a:r>
          <a:endParaRPr lang="en-US" sz="1700" kern="1200"/>
        </a:p>
      </dsp:txBody>
      <dsp:txXfrm>
        <a:off x="0" y="1832175"/>
        <a:ext cx="4832803" cy="916087"/>
      </dsp:txXfrm>
    </dsp:sp>
    <dsp:sp modelId="{0418E431-FB07-C941-BA1D-106E4B12039B}">
      <dsp:nvSpPr>
        <dsp:cNvPr id="0" name=""/>
        <dsp:cNvSpPr/>
      </dsp:nvSpPr>
      <dsp:spPr>
        <a:xfrm>
          <a:off x="0" y="2748263"/>
          <a:ext cx="4832803"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A25637-3F38-044D-A251-F39260A2C175}">
      <dsp:nvSpPr>
        <dsp:cNvPr id="0" name=""/>
        <dsp:cNvSpPr/>
      </dsp:nvSpPr>
      <dsp:spPr>
        <a:xfrm>
          <a:off x="0" y="2748263"/>
          <a:ext cx="4832803" cy="916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baseline="0"/>
            <a:t>However, if there are members of the public present when the word/behaviour is used against them, that would be enough evidence.</a:t>
          </a:r>
          <a:endParaRPr lang="en-US" sz="1700" kern="1200"/>
        </a:p>
      </dsp:txBody>
      <dsp:txXfrm>
        <a:off x="0" y="2748263"/>
        <a:ext cx="4832803" cy="91608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B70AF2-4924-4B00-B686-0F54BA7554E7}">
      <dsp:nvSpPr>
        <dsp:cNvPr id="0" name=""/>
        <dsp:cNvSpPr/>
      </dsp:nvSpPr>
      <dsp:spPr>
        <a:xfrm>
          <a:off x="163595" y="0"/>
          <a:ext cx="7559509" cy="1065133"/>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This can be committed in </a:t>
          </a:r>
          <a:r>
            <a:rPr lang="en-US" sz="2400" b="1" i="1" u="sng" kern="1200"/>
            <a:t>public or private </a:t>
          </a:r>
          <a:endParaRPr lang="en-US" sz="2400" b="1" i="1" u="sng" kern="1200" dirty="0"/>
        </a:p>
      </dsp:txBody>
      <dsp:txXfrm>
        <a:off x="194792" y="31197"/>
        <a:ext cx="7497115" cy="1002739"/>
      </dsp:txXfrm>
    </dsp:sp>
    <dsp:sp modelId="{0873B9B6-01F2-4A66-B020-039BADADE160}">
      <dsp:nvSpPr>
        <dsp:cNvPr id="0" name=""/>
        <dsp:cNvSpPr/>
      </dsp:nvSpPr>
      <dsp:spPr>
        <a:xfrm rot="5400000">
          <a:off x="3742435" y="1093364"/>
          <a:ext cx="401828" cy="47931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3799556" y="1132105"/>
        <a:ext cx="287586" cy="281280"/>
      </dsp:txXfrm>
    </dsp:sp>
    <dsp:sp modelId="{2DAC1C90-079D-40CC-9B7F-9734BF277A79}">
      <dsp:nvSpPr>
        <dsp:cNvPr id="0" name=""/>
        <dsp:cNvSpPr/>
      </dsp:nvSpPr>
      <dsp:spPr>
        <a:xfrm>
          <a:off x="1813082" y="1600905"/>
          <a:ext cx="4260534" cy="1065133"/>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a:t>except</a:t>
          </a:r>
          <a:endParaRPr lang="en-US" sz="2400" b="1" i="1" u="sng" kern="1200" dirty="0"/>
        </a:p>
      </dsp:txBody>
      <dsp:txXfrm>
        <a:off x="1844279" y="1632102"/>
        <a:ext cx="4198140" cy="1002739"/>
      </dsp:txXfrm>
    </dsp:sp>
    <dsp:sp modelId="{736F47FC-AD55-49B6-92FF-50C882355C50}">
      <dsp:nvSpPr>
        <dsp:cNvPr id="0" name=""/>
        <dsp:cNvSpPr/>
      </dsp:nvSpPr>
      <dsp:spPr>
        <a:xfrm rot="5400000">
          <a:off x="3743637" y="2692667"/>
          <a:ext cx="399425" cy="479310"/>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3799557" y="2732610"/>
        <a:ext cx="287586" cy="279598"/>
      </dsp:txXfrm>
    </dsp:sp>
    <dsp:sp modelId="{9E1B0E00-76B8-42DF-9A42-9DB08DA76C0A}">
      <dsp:nvSpPr>
        <dsp:cNvPr id="0" name=""/>
        <dsp:cNvSpPr/>
      </dsp:nvSpPr>
      <dsp:spPr>
        <a:xfrm>
          <a:off x="-731607" y="3198606"/>
          <a:ext cx="9349914" cy="1710508"/>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behavior are used, or the writing, sign or other visible representation is displayed by a person inside a </a:t>
          </a:r>
          <a:r>
            <a:rPr lang="en-US" sz="2400" b="1" i="1" u="sng" kern="1200"/>
            <a:t>dwelling</a:t>
          </a:r>
          <a:r>
            <a:rPr lang="en-US" sz="2400" kern="1200"/>
            <a:t> &amp; the other person is also inside that or another dwelling</a:t>
          </a:r>
          <a:endParaRPr lang="en-US" sz="2400" kern="1200" dirty="0"/>
        </a:p>
      </dsp:txBody>
      <dsp:txXfrm>
        <a:off x="-681508" y="3248705"/>
        <a:ext cx="9249716" cy="161031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F53EA-B0F9-8343-B007-3B02B20F315F}">
      <dsp:nvSpPr>
        <dsp:cNvPr id="0" name=""/>
        <dsp:cNvSpPr/>
      </dsp:nvSpPr>
      <dsp:spPr>
        <a:xfrm>
          <a:off x="0" y="24870"/>
          <a:ext cx="6900512"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Have you ever behaved in a disorderly manner at home or had a questionable poster displayed on your bedroom wall?</a:t>
          </a:r>
          <a:endParaRPr lang="en-US" sz="2400" kern="1200"/>
        </a:p>
      </dsp:txBody>
      <dsp:txXfrm>
        <a:off x="64425" y="89295"/>
        <a:ext cx="6771662" cy="1190909"/>
      </dsp:txXfrm>
    </dsp:sp>
    <dsp:sp modelId="{26254063-5E2C-3441-A39F-DDD8CC787609}">
      <dsp:nvSpPr>
        <dsp:cNvPr id="0" name=""/>
        <dsp:cNvSpPr/>
      </dsp:nvSpPr>
      <dsp:spPr>
        <a:xfrm>
          <a:off x="0" y="1413750"/>
          <a:ext cx="6900512" cy="131975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We would all be liable for arrest for just having a private argument.</a:t>
          </a:r>
          <a:endParaRPr lang="en-US" sz="2400" kern="1200"/>
        </a:p>
      </dsp:txBody>
      <dsp:txXfrm>
        <a:off x="64425" y="1478175"/>
        <a:ext cx="6771662" cy="1190909"/>
      </dsp:txXfrm>
    </dsp:sp>
    <dsp:sp modelId="{29AF470F-BC49-8647-BDDF-A1B15D079D43}">
      <dsp:nvSpPr>
        <dsp:cNvPr id="0" name=""/>
        <dsp:cNvSpPr/>
      </dsp:nvSpPr>
      <dsp:spPr>
        <a:xfrm>
          <a:off x="0" y="2802630"/>
          <a:ext cx="6900512" cy="131975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Private in this instance means places such as </a:t>
          </a:r>
          <a:r>
            <a:rPr lang="en-GB" sz="2400" u="sng" kern="1200" dirty="0"/>
            <a:t>factory premises, clubs or college premises, anywhere where a specific class or group of people only have access.</a:t>
          </a:r>
          <a:endParaRPr lang="en-US" sz="2400" u="sng" kern="1200" dirty="0"/>
        </a:p>
      </dsp:txBody>
      <dsp:txXfrm>
        <a:off x="64425" y="2867055"/>
        <a:ext cx="6771662" cy="1190909"/>
      </dsp:txXfrm>
    </dsp:sp>
    <dsp:sp modelId="{F94EA183-5FB2-A04B-92D5-A26054353A6F}">
      <dsp:nvSpPr>
        <dsp:cNvPr id="0" name=""/>
        <dsp:cNvSpPr/>
      </dsp:nvSpPr>
      <dsp:spPr>
        <a:xfrm>
          <a:off x="0" y="4191510"/>
          <a:ext cx="6900512" cy="131975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Public means anywhere the general public have access whether on payment or not, e.g. football grounds, car parks and shopping precincts.</a:t>
          </a:r>
          <a:endParaRPr lang="en-US" sz="2400" kern="1200"/>
        </a:p>
      </dsp:txBody>
      <dsp:txXfrm>
        <a:off x="64425" y="4255935"/>
        <a:ext cx="6771662" cy="119090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2FEE6-12CE-401C-A5F2-D75B3AA27C80}">
      <dsp:nvSpPr>
        <dsp:cNvPr id="0" name=""/>
        <dsp:cNvSpPr/>
      </dsp:nvSpPr>
      <dsp:spPr>
        <a:xfrm>
          <a:off x="0" y="0"/>
          <a:ext cx="11089232" cy="2303647"/>
        </a:xfrm>
        <a:prstGeom prst="roundRect">
          <a:avLst>
            <a:gd name="adj" fmla="val 1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BCCB250-47D7-4B8A-B8AD-BA6E48A50983}">
      <dsp:nvSpPr>
        <dsp:cNvPr id="0" name=""/>
        <dsp:cNvSpPr/>
      </dsp:nvSpPr>
      <dsp:spPr>
        <a:xfrm>
          <a:off x="332676" y="307152"/>
          <a:ext cx="3257461" cy="1689341"/>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80112E-7403-4DB2-A4E8-9A195EE5A481}">
      <dsp:nvSpPr>
        <dsp:cNvPr id="0" name=""/>
        <dsp:cNvSpPr/>
      </dsp:nvSpPr>
      <dsp:spPr>
        <a:xfrm rot="10800000">
          <a:off x="332676" y="2303647"/>
          <a:ext cx="3257461" cy="2815568"/>
        </a:xfrm>
        <a:prstGeom prst="round2SameRect">
          <a:avLst>
            <a:gd name="adj1" fmla="val 10500"/>
            <a:gd name="adj2" fmla="val 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b="0" kern="1200"/>
            <a:t>Could not be heard</a:t>
          </a:r>
          <a:endParaRPr lang="en-US" sz="2400" b="0" kern="1200" dirty="0"/>
        </a:p>
      </dsp:txBody>
      <dsp:txXfrm rot="10800000">
        <a:off x="419264" y="2303647"/>
        <a:ext cx="3084285" cy="2728980"/>
      </dsp:txXfrm>
    </dsp:sp>
    <dsp:sp modelId="{C014DA4F-06A5-4F7A-841C-F4DC9BAF852B}">
      <dsp:nvSpPr>
        <dsp:cNvPr id="0" name=""/>
        <dsp:cNvSpPr/>
      </dsp:nvSpPr>
      <dsp:spPr>
        <a:xfrm>
          <a:off x="3915885" y="307152"/>
          <a:ext cx="3257461" cy="1689341"/>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6A25E57-25E6-42ED-A765-3BE8FD32F119}">
      <dsp:nvSpPr>
        <dsp:cNvPr id="0" name=""/>
        <dsp:cNvSpPr/>
      </dsp:nvSpPr>
      <dsp:spPr>
        <a:xfrm rot="10800000">
          <a:off x="3915885" y="2303647"/>
          <a:ext cx="3257461" cy="2815568"/>
        </a:xfrm>
        <a:prstGeom prst="round2SameRect">
          <a:avLst>
            <a:gd name="adj1" fmla="val 10500"/>
            <a:gd name="adj2" fmla="val 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Inside a dwelling</a:t>
          </a:r>
          <a:endParaRPr lang="en-US" sz="2400" kern="1200" dirty="0"/>
        </a:p>
      </dsp:txBody>
      <dsp:txXfrm rot="10800000">
        <a:off x="4002473" y="2303647"/>
        <a:ext cx="3084285" cy="2728980"/>
      </dsp:txXfrm>
    </dsp:sp>
    <dsp:sp modelId="{E7519199-2D0A-4D1A-9057-AC2BFAA1EF64}">
      <dsp:nvSpPr>
        <dsp:cNvPr id="0" name=""/>
        <dsp:cNvSpPr/>
      </dsp:nvSpPr>
      <dsp:spPr>
        <a:xfrm>
          <a:off x="7499093" y="307152"/>
          <a:ext cx="3257461" cy="1689341"/>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6C23238-6A7F-4FCF-B05F-3EBA59E95845}">
      <dsp:nvSpPr>
        <dsp:cNvPr id="0" name=""/>
        <dsp:cNvSpPr/>
      </dsp:nvSpPr>
      <dsp:spPr>
        <a:xfrm rot="10800000">
          <a:off x="7499093" y="2303647"/>
          <a:ext cx="3257461" cy="2815568"/>
        </a:xfrm>
        <a:prstGeom prst="round2SameRect">
          <a:avLst>
            <a:gd name="adj1" fmla="val 10500"/>
            <a:gd name="adj2" fmla="val 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t" anchorCtr="0">
          <a:noAutofit/>
        </a:bodyPr>
        <a:lstStyle/>
        <a:p>
          <a:pPr marL="0" lvl="0" indent="0" algn="ctr" defTabSz="1066800">
            <a:lnSpc>
              <a:spcPct val="90000"/>
            </a:lnSpc>
            <a:spcBef>
              <a:spcPct val="0"/>
            </a:spcBef>
            <a:spcAft>
              <a:spcPct val="35000"/>
            </a:spcAft>
            <a:buNone/>
          </a:pPr>
          <a:r>
            <a:rPr lang="en-US" sz="2400" kern="1200"/>
            <a:t>Reasonable conduct</a:t>
          </a:r>
          <a:endParaRPr lang="en-US" sz="2400" kern="1200" dirty="0"/>
        </a:p>
      </dsp:txBody>
      <dsp:txXfrm rot="10800000">
        <a:off x="7585681" y="2303647"/>
        <a:ext cx="3084285" cy="2728980"/>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0D73D1-860D-4C2C-B01D-5149350ADC2F}">
      <dsp:nvSpPr>
        <dsp:cNvPr id="0" name=""/>
        <dsp:cNvSpPr/>
      </dsp:nvSpPr>
      <dsp:spPr>
        <a:xfrm>
          <a:off x="485275" y="2331"/>
          <a:ext cx="3663893" cy="2198336"/>
        </a:xfrm>
        <a:prstGeom prst="rect">
          <a:avLst/>
        </a:prstGeom>
        <a:solidFill>
          <a:schemeClr val="accent5">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person is guilty of an offence, if with</a:t>
          </a:r>
          <a:r>
            <a:rPr lang="en-US" sz="2400" b="1" i="1" u="sng" kern="1200" dirty="0"/>
            <a:t> intent </a:t>
          </a:r>
          <a:r>
            <a:rPr lang="en-US" sz="2400" kern="1200" dirty="0"/>
            <a:t>to cause a person harassment, alarm or distress, he:</a:t>
          </a:r>
        </a:p>
      </dsp:txBody>
      <dsp:txXfrm>
        <a:off x="485275" y="2331"/>
        <a:ext cx="3663893" cy="2198336"/>
      </dsp:txXfrm>
    </dsp:sp>
    <dsp:sp modelId="{A7DE3A91-C7B6-4116-86E0-4F72937F173B}">
      <dsp:nvSpPr>
        <dsp:cNvPr id="0" name=""/>
        <dsp:cNvSpPr/>
      </dsp:nvSpPr>
      <dsp:spPr>
        <a:xfrm>
          <a:off x="4515558" y="2331"/>
          <a:ext cx="3663893" cy="2198336"/>
        </a:xfrm>
        <a:prstGeom prst="rect">
          <a:avLst/>
        </a:prstGeom>
        <a:solidFill>
          <a:schemeClr val="accent5">
            <a:shade val="80000"/>
            <a:hueOff val="90421"/>
            <a:satOff val="1725"/>
            <a:lumOff val="76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uses threatening, abusive or </a:t>
          </a:r>
          <a:r>
            <a:rPr lang="en-US" sz="2400" b="1" i="1" u="sng" kern="1200"/>
            <a:t>insulting</a:t>
          </a:r>
          <a:r>
            <a:rPr lang="en-US" sz="2400" kern="1200"/>
            <a:t> words or behaviour or disorderly behaviour OR </a:t>
          </a:r>
          <a:endParaRPr lang="en-US" sz="2400" kern="1200" dirty="0"/>
        </a:p>
      </dsp:txBody>
      <dsp:txXfrm>
        <a:off x="4515558" y="2331"/>
        <a:ext cx="3663893" cy="2198336"/>
      </dsp:txXfrm>
    </dsp:sp>
    <dsp:sp modelId="{979BFAEE-D725-40E3-9F7F-C507004337F8}">
      <dsp:nvSpPr>
        <dsp:cNvPr id="0" name=""/>
        <dsp:cNvSpPr/>
      </dsp:nvSpPr>
      <dsp:spPr>
        <a:xfrm>
          <a:off x="485275" y="2567056"/>
          <a:ext cx="3663893" cy="2198336"/>
        </a:xfrm>
        <a:prstGeom prst="rect">
          <a:avLst/>
        </a:prstGeom>
        <a:solidFill>
          <a:schemeClr val="accent5">
            <a:shade val="80000"/>
            <a:hueOff val="180842"/>
            <a:satOff val="3450"/>
            <a:lumOff val="152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displays any writing, sign or other visible representation which is threatening, abusive or insulting</a:t>
          </a:r>
          <a:endParaRPr lang="en-US" sz="2400" kern="1200" dirty="0"/>
        </a:p>
      </dsp:txBody>
      <dsp:txXfrm>
        <a:off x="485275" y="2567056"/>
        <a:ext cx="3663893" cy="2198336"/>
      </dsp:txXfrm>
    </dsp:sp>
    <dsp:sp modelId="{CCFFBD8C-DB0A-4EF5-A11D-F241C6BBF07B}">
      <dsp:nvSpPr>
        <dsp:cNvPr id="0" name=""/>
        <dsp:cNvSpPr/>
      </dsp:nvSpPr>
      <dsp:spPr>
        <a:xfrm>
          <a:off x="4549925" y="2569386"/>
          <a:ext cx="3663893" cy="2198336"/>
        </a:xfrm>
        <a:prstGeom prst="rect">
          <a:avLst/>
        </a:prstGeom>
        <a:solidFill>
          <a:schemeClr val="accent5">
            <a:shade val="80000"/>
            <a:hueOff val="271263"/>
            <a:satOff val="5175"/>
            <a:lumOff val="228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thereby </a:t>
          </a:r>
          <a:r>
            <a:rPr lang="en-US" sz="2400" b="1" i="1" u="sng" kern="1200" dirty="0"/>
            <a:t>causing</a:t>
          </a:r>
          <a:r>
            <a:rPr lang="en-US" sz="2400" kern="1200" dirty="0"/>
            <a:t> that or another person harassment, alarm or distress</a:t>
          </a:r>
        </a:p>
      </dsp:txBody>
      <dsp:txXfrm>
        <a:off x="4549925" y="2569386"/>
        <a:ext cx="3663893" cy="219833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79C892-60C6-F74F-BAED-8DF067B6FF48}">
      <dsp:nvSpPr>
        <dsp:cNvPr id="0" name=""/>
        <dsp:cNvSpPr/>
      </dsp:nvSpPr>
      <dsp:spPr>
        <a:xfrm>
          <a:off x="5463914" y="1760944"/>
          <a:ext cx="3865759" cy="670916"/>
        </a:xfrm>
        <a:custGeom>
          <a:avLst/>
          <a:gdLst/>
          <a:ahLst/>
          <a:cxnLst/>
          <a:rect l="0" t="0" r="0" b="0"/>
          <a:pathLst>
            <a:path>
              <a:moveTo>
                <a:pt x="0" y="0"/>
              </a:moveTo>
              <a:lnTo>
                <a:pt x="0" y="335458"/>
              </a:lnTo>
              <a:lnTo>
                <a:pt x="3865759" y="335458"/>
              </a:lnTo>
              <a:lnTo>
                <a:pt x="3865759"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0AB595-B1E1-9445-99DE-9E693C1CC5B9}">
      <dsp:nvSpPr>
        <dsp:cNvPr id="0" name=""/>
        <dsp:cNvSpPr/>
      </dsp:nvSpPr>
      <dsp:spPr>
        <a:xfrm>
          <a:off x="5418194" y="1760944"/>
          <a:ext cx="91440" cy="670916"/>
        </a:xfrm>
        <a:custGeom>
          <a:avLst/>
          <a:gdLst/>
          <a:ahLst/>
          <a:cxnLst/>
          <a:rect l="0" t="0" r="0" b="0"/>
          <a:pathLst>
            <a:path>
              <a:moveTo>
                <a:pt x="45720" y="0"/>
              </a:moveTo>
              <a:lnTo>
                <a:pt x="45720"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F9BC235-4636-1448-9793-A245EAFF7930}">
      <dsp:nvSpPr>
        <dsp:cNvPr id="0" name=""/>
        <dsp:cNvSpPr/>
      </dsp:nvSpPr>
      <dsp:spPr>
        <a:xfrm>
          <a:off x="1598154" y="1760944"/>
          <a:ext cx="3865759" cy="670916"/>
        </a:xfrm>
        <a:custGeom>
          <a:avLst/>
          <a:gdLst/>
          <a:ahLst/>
          <a:cxnLst/>
          <a:rect l="0" t="0" r="0" b="0"/>
          <a:pathLst>
            <a:path>
              <a:moveTo>
                <a:pt x="3865759" y="0"/>
              </a:moveTo>
              <a:lnTo>
                <a:pt x="3865759" y="335458"/>
              </a:lnTo>
              <a:lnTo>
                <a:pt x="0" y="335458"/>
              </a:lnTo>
              <a:lnTo>
                <a:pt x="0" y="670916"/>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6FA5168-CE6B-9141-B68E-BD4873238D54}">
      <dsp:nvSpPr>
        <dsp:cNvPr id="0" name=""/>
        <dsp:cNvSpPr/>
      </dsp:nvSpPr>
      <dsp:spPr>
        <a:xfrm>
          <a:off x="3866493" y="163522"/>
          <a:ext cx="3194842" cy="1597421"/>
        </a:xfrm>
        <a:prstGeom prst="rect">
          <a:avLst/>
        </a:prstGeom>
        <a:solidFill>
          <a:schemeClr val="accent1">
            <a:alpha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Key features:</a:t>
          </a:r>
          <a:endParaRPr lang="en-US" sz="2200" kern="1200" dirty="0"/>
        </a:p>
      </dsp:txBody>
      <dsp:txXfrm>
        <a:off x="3866493" y="163522"/>
        <a:ext cx="3194842" cy="1597421"/>
      </dsp:txXfrm>
    </dsp:sp>
    <dsp:sp modelId="{6BCB19C3-9E4A-0E4E-A8C3-864871519157}">
      <dsp:nvSpPr>
        <dsp:cNvPr id="0" name=""/>
        <dsp:cNvSpPr/>
      </dsp:nvSpPr>
      <dsp:spPr>
        <a:xfrm>
          <a:off x="733"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a:t>The suspect </a:t>
          </a:r>
          <a:r>
            <a:rPr lang="en-GB" sz="2200" b="1" kern="1200"/>
            <a:t>intends</a:t>
          </a:r>
          <a:r>
            <a:rPr lang="en-GB" sz="2200" b="0" kern="1200"/>
            <a:t> the conduct to</a:t>
          </a:r>
          <a:r>
            <a:rPr lang="en-GB" sz="2200" b="0" kern="1200" baseline="0"/>
            <a:t> be threatening, abusive or insulting and to cause a person harassment alarm or distress</a:t>
          </a:r>
          <a:endParaRPr lang="en-US" sz="2200" kern="1200"/>
        </a:p>
      </dsp:txBody>
      <dsp:txXfrm>
        <a:off x="733" y="2431860"/>
        <a:ext cx="3194842" cy="1597421"/>
      </dsp:txXfrm>
    </dsp:sp>
    <dsp:sp modelId="{764523BA-494B-E446-B857-9332949E7580}">
      <dsp:nvSpPr>
        <dsp:cNvPr id="0" name=""/>
        <dsp:cNvSpPr/>
      </dsp:nvSpPr>
      <dsp:spPr>
        <a:xfrm>
          <a:off x="3866493"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a:t>The</a:t>
          </a:r>
          <a:r>
            <a:rPr lang="en-GB" sz="2200" b="0" kern="1200" baseline="0"/>
            <a:t> conduct does not have to be aimed towards a specific person</a:t>
          </a:r>
          <a:endParaRPr lang="en-US" sz="2200" kern="1200"/>
        </a:p>
      </dsp:txBody>
      <dsp:txXfrm>
        <a:off x="3866493" y="2431860"/>
        <a:ext cx="3194842" cy="1597421"/>
      </dsp:txXfrm>
    </dsp:sp>
    <dsp:sp modelId="{FBCB9B7B-3D4D-6B43-B0C1-9D2048997D99}">
      <dsp:nvSpPr>
        <dsp:cNvPr id="0" name=""/>
        <dsp:cNvSpPr/>
      </dsp:nvSpPr>
      <dsp:spPr>
        <a:xfrm>
          <a:off x="7732252" y="2431860"/>
          <a:ext cx="3194842" cy="1597421"/>
        </a:xfrm>
        <a:prstGeom prst="rect">
          <a:avLst/>
        </a:prstGeom>
        <a:solidFill>
          <a:schemeClr val="accent1">
            <a:alpha val="7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0" kern="1200" baseline="0"/>
            <a:t>At least one identifiable person must be harassed, alarmed or distressed and</a:t>
          </a:r>
          <a:endParaRPr lang="en-US" sz="2200" kern="1200"/>
        </a:p>
      </dsp:txBody>
      <dsp:txXfrm>
        <a:off x="7732252" y="2431860"/>
        <a:ext cx="3194842" cy="159742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05BE39-8855-4522-9200-584E37D1FC05}">
      <dsp:nvSpPr>
        <dsp:cNvPr id="0" name=""/>
        <dsp:cNvSpPr/>
      </dsp:nvSpPr>
      <dsp:spPr>
        <a:xfrm>
          <a:off x="195448" y="3158"/>
          <a:ext cx="7855843" cy="630571"/>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This offence can be committed in </a:t>
          </a:r>
          <a:r>
            <a:rPr lang="en-US" sz="2400" b="1" i="1" u="sng" kern="1200" dirty="0"/>
            <a:t>public or private</a:t>
          </a:r>
        </a:p>
      </dsp:txBody>
      <dsp:txXfrm>
        <a:off x="213917" y="21627"/>
        <a:ext cx="7818905" cy="593633"/>
      </dsp:txXfrm>
    </dsp:sp>
    <dsp:sp modelId="{CC149899-F998-49FB-BB1D-1C31CFF3C471}">
      <dsp:nvSpPr>
        <dsp:cNvPr id="0" name=""/>
        <dsp:cNvSpPr/>
      </dsp:nvSpPr>
      <dsp:spPr>
        <a:xfrm rot="5400000">
          <a:off x="3788728" y="678348"/>
          <a:ext cx="669282" cy="80313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rot="-5400000">
        <a:off x="3882428" y="745277"/>
        <a:ext cx="481883" cy="468497"/>
      </dsp:txXfrm>
    </dsp:sp>
    <dsp:sp modelId="{58AECF71-B20D-4E5B-AF38-14EC41812EA3}">
      <dsp:nvSpPr>
        <dsp:cNvPr id="0" name=""/>
        <dsp:cNvSpPr/>
      </dsp:nvSpPr>
      <dsp:spPr>
        <a:xfrm>
          <a:off x="2461692" y="1526106"/>
          <a:ext cx="3323354" cy="757984"/>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except</a:t>
          </a:r>
          <a:endParaRPr lang="en-US" sz="2400" kern="1200" dirty="0"/>
        </a:p>
      </dsp:txBody>
      <dsp:txXfrm>
        <a:off x="2483893" y="1548307"/>
        <a:ext cx="3278952" cy="713582"/>
      </dsp:txXfrm>
    </dsp:sp>
    <dsp:sp modelId="{4C42CD7F-5A76-41C7-8591-CDF638053036}">
      <dsp:nvSpPr>
        <dsp:cNvPr id="0" name=""/>
        <dsp:cNvSpPr/>
      </dsp:nvSpPr>
      <dsp:spPr>
        <a:xfrm rot="5400000">
          <a:off x="3823531" y="2282306"/>
          <a:ext cx="599677" cy="803139"/>
        </a:xfrm>
        <a:prstGeom prst="rightArrow">
          <a:avLst>
            <a:gd name="adj1" fmla="val 60000"/>
            <a:gd name="adj2" fmla="val 50000"/>
          </a:avLst>
        </a:prstGeom>
        <a:solidFill>
          <a:schemeClr val="accent1">
            <a:shade val="90000"/>
            <a:hueOff val="415426"/>
            <a:satOff val="-8871"/>
            <a:lumOff val="3310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rot="-5400000">
        <a:off x="3882429" y="2384037"/>
        <a:ext cx="481883" cy="419774"/>
      </dsp:txXfrm>
    </dsp:sp>
    <dsp:sp modelId="{A0022056-EC61-4371-ADA5-43C7C98DB3D6}">
      <dsp:nvSpPr>
        <dsp:cNvPr id="0" name=""/>
        <dsp:cNvSpPr/>
      </dsp:nvSpPr>
      <dsp:spPr>
        <a:xfrm>
          <a:off x="17" y="3083661"/>
          <a:ext cx="8246704" cy="1784753"/>
        </a:xfrm>
        <a:prstGeom prst="roundRect">
          <a:avLst>
            <a:gd name="adj" fmla="val 10000"/>
          </a:avLst>
        </a:prstGeom>
        <a:solidFill>
          <a:schemeClr val="accent1">
            <a:shade val="50000"/>
            <a:hueOff val="268329"/>
            <a:satOff val="-6535"/>
            <a:lumOff val="285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behavior are used, or the writing, sign or other visible representation is displayed by a person inside a </a:t>
          </a:r>
          <a:r>
            <a:rPr lang="en-US" sz="2400" b="1" i="1" u="sng" kern="1200"/>
            <a:t>dwelling</a:t>
          </a:r>
          <a:r>
            <a:rPr lang="en-US" sz="2400" kern="1200"/>
            <a:t> &amp; the other person is also inside that or another dwelling</a:t>
          </a:r>
          <a:endParaRPr lang="en-US" sz="2400" kern="1200" dirty="0"/>
        </a:p>
      </dsp:txBody>
      <dsp:txXfrm>
        <a:off x="52291" y="3135935"/>
        <a:ext cx="8142156" cy="168020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785EBA-5084-0040-860B-679973EAD5EB}">
      <dsp:nvSpPr>
        <dsp:cNvPr id="0" name=""/>
        <dsp:cNvSpPr/>
      </dsp:nvSpPr>
      <dsp:spPr>
        <a:xfrm>
          <a:off x="5340923" y="1405930"/>
          <a:ext cx="1352905" cy="643860"/>
        </a:xfrm>
        <a:custGeom>
          <a:avLst/>
          <a:gdLst/>
          <a:ahLst/>
          <a:cxnLst/>
          <a:rect l="0" t="0" r="0" b="0"/>
          <a:pathLst>
            <a:path>
              <a:moveTo>
                <a:pt x="0" y="0"/>
              </a:moveTo>
              <a:lnTo>
                <a:pt x="0" y="438771"/>
              </a:lnTo>
              <a:lnTo>
                <a:pt x="1352905" y="438771"/>
              </a:lnTo>
              <a:lnTo>
                <a:pt x="1352905" y="64386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412367F-2EEF-7646-928A-7A77CA78AFDD}">
      <dsp:nvSpPr>
        <dsp:cNvPr id="0" name=""/>
        <dsp:cNvSpPr/>
      </dsp:nvSpPr>
      <dsp:spPr>
        <a:xfrm>
          <a:off x="3988017" y="1405930"/>
          <a:ext cx="1352905" cy="643860"/>
        </a:xfrm>
        <a:custGeom>
          <a:avLst/>
          <a:gdLst/>
          <a:ahLst/>
          <a:cxnLst/>
          <a:rect l="0" t="0" r="0" b="0"/>
          <a:pathLst>
            <a:path>
              <a:moveTo>
                <a:pt x="1352905" y="0"/>
              </a:moveTo>
              <a:lnTo>
                <a:pt x="1352905" y="438771"/>
              </a:lnTo>
              <a:lnTo>
                <a:pt x="0" y="438771"/>
              </a:lnTo>
              <a:lnTo>
                <a:pt x="0" y="643860"/>
              </a:lnTo>
            </a:path>
          </a:pathLst>
        </a:custGeom>
        <a:noFill/>
        <a:ln w="12700" cap="flat" cmpd="sng" algn="ctr">
          <a:solidFill>
            <a:schemeClr val="accent3">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155EC64-E02E-1049-BDA1-3D2EA22987BD}">
      <dsp:nvSpPr>
        <dsp:cNvPr id="0" name=""/>
        <dsp:cNvSpPr/>
      </dsp:nvSpPr>
      <dsp:spPr>
        <a:xfrm>
          <a:off x="4234000" y="138"/>
          <a:ext cx="2213845" cy="140579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360144-AABD-8742-848D-96FB7038435E}">
      <dsp:nvSpPr>
        <dsp:cNvPr id="0" name=""/>
        <dsp:cNvSpPr/>
      </dsp:nvSpPr>
      <dsp:spPr>
        <a:xfrm>
          <a:off x="4479983" y="233822"/>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defendant </a:t>
          </a:r>
          <a:r>
            <a:rPr lang="en-GB" sz="1700" b="1" kern="1200" dirty="0"/>
            <a:t>intended</a:t>
          </a:r>
          <a:r>
            <a:rPr lang="en-GB" sz="1700" kern="1200" dirty="0"/>
            <a:t> to cause harassment, alarm or distress </a:t>
          </a:r>
          <a:r>
            <a:rPr lang="en-GB" sz="1700" b="1" kern="1200" dirty="0"/>
            <a:t>or </a:t>
          </a:r>
          <a:r>
            <a:rPr lang="en-GB" sz="1700" kern="1200" dirty="0"/>
            <a:t>was aware that they might,</a:t>
          </a:r>
          <a:endParaRPr lang="en-US" sz="1700" kern="1200" dirty="0"/>
        </a:p>
      </dsp:txBody>
      <dsp:txXfrm>
        <a:off x="4521157" y="274996"/>
        <a:ext cx="2131497" cy="1323444"/>
      </dsp:txXfrm>
    </dsp:sp>
    <dsp:sp modelId="{651D4357-EB15-4D4A-9099-D61ED2800CDD}">
      <dsp:nvSpPr>
        <dsp:cNvPr id="0" name=""/>
        <dsp:cNvSpPr/>
      </dsp:nvSpPr>
      <dsp:spPr>
        <a:xfrm>
          <a:off x="2881094" y="2049790"/>
          <a:ext cx="2213845" cy="14057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58D79C-4951-9D4D-8AB8-7C75263CB7FE}">
      <dsp:nvSpPr>
        <dsp:cNvPr id="0" name=""/>
        <dsp:cNvSpPr/>
      </dsp:nvSpPr>
      <dsp:spPr>
        <a:xfrm>
          <a:off x="3127077" y="2283474"/>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AND</a:t>
          </a:r>
          <a:endParaRPr lang="en-US" sz="1700" kern="1200"/>
        </a:p>
      </dsp:txBody>
      <dsp:txXfrm>
        <a:off x="3168251" y="2324648"/>
        <a:ext cx="2131497" cy="1323444"/>
      </dsp:txXfrm>
    </dsp:sp>
    <dsp:sp modelId="{7288C7EF-D6D1-0044-AF17-B6319FDD92DD}">
      <dsp:nvSpPr>
        <dsp:cNvPr id="0" name=""/>
        <dsp:cNvSpPr/>
      </dsp:nvSpPr>
      <dsp:spPr>
        <a:xfrm>
          <a:off x="5586905" y="2049790"/>
          <a:ext cx="2213845" cy="140579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C20A39-1129-3048-BDFD-B4BD2605D57C}">
      <dsp:nvSpPr>
        <dsp:cNvPr id="0" name=""/>
        <dsp:cNvSpPr/>
      </dsp:nvSpPr>
      <dsp:spPr>
        <a:xfrm>
          <a:off x="5832888" y="2283474"/>
          <a:ext cx="2213845" cy="1405792"/>
        </a:xfrm>
        <a:prstGeom prst="roundRect">
          <a:avLst>
            <a:gd name="adj" fmla="val 10000"/>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must cause </a:t>
          </a:r>
          <a:r>
            <a:rPr lang="en-GB" sz="1700" kern="1200"/>
            <a:t>someone to be HAD</a:t>
          </a:r>
          <a:endParaRPr lang="en-US" sz="1700" kern="1200"/>
        </a:p>
      </dsp:txBody>
      <dsp:txXfrm>
        <a:off x="5874062" y="2324648"/>
        <a:ext cx="2131497" cy="132344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7CE8A9-907D-4976-B9C3-89B1A5C320EF}">
      <dsp:nvSpPr>
        <dsp:cNvPr id="0" name=""/>
        <dsp:cNvSpPr/>
      </dsp:nvSpPr>
      <dsp:spPr>
        <a:xfrm>
          <a:off x="0" y="0"/>
          <a:ext cx="8229600" cy="2581715"/>
        </a:xfrm>
        <a:prstGeom prst="roundRect">
          <a:avLst>
            <a:gd name="adj" fmla="val 10000"/>
          </a:avLst>
        </a:prstGeom>
        <a:solidFill>
          <a:schemeClr val="accent1">
            <a:alpha val="90000"/>
            <a:tint val="40000"/>
            <a:hueOff val="0"/>
            <a:satOff val="0"/>
            <a:lumOff val="0"/>
            <a:alphaOff val="0"/>
          </a:schemeClr>
        </a:solidFill>
        <a:ln w="635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sp>
    <dsp:sp modelId="{F69AF745-A784-40DC-9940-97BB9FEA30EA}">
      <dsp:nvSpPr>
        <dsp:cNvPr id="0" name=""/>
        <dsp:cNvSpPr/>
      </dsp:nvSpPr>
      <dsp:spPr>
        <a:xfrm>
          <a:off x="251608" y="239121"/>
          <a:ext cx="3679229" cy="1893258"/>
        </a:xfrm>
        <a:prstGeom prst="roundRect">
          <a:avLst>
            <a:gd name="adj" fmla="val 10000"/>
          </a:avLst>
        </a:prstGeom>
        <a:blipFill rotWithShape="1">
          <a:blip xmlns:r="http://schemas.openxmlformats.org/officeDocument/2006/relationships" r:embed="rId1"/>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C4C77B16-E42D-459E-B3F9-E1E373858AE5}">
      <dsp:nvSpPr>
        <dsp:cNvPr id="0" name=""/>
        <dsp:cNvSpPr/>
      </dsp:nvSpPr>
      <dsp:spPr>
        <a:xfrm rot="10800000">
          <a:off x="125263" y="2056178"/>
          <a:ext cx="3679229" cy="3575859"/>
        </a:xfrm>
        <a:prstGeom prst="round2SameRect">
          <a:avLst>
            <a:gd name="adj1" fmla="val 10500"/>
            <a:gd name="adj2" fmla="val 0"/>
          </a:avLst>
        </a:prstGeom>
        <a:gradFill rotWithShape="0">
          <a:gsLst>
            <a:gs pos="0">
              <a:schemeClr val="accent1">
                <a:alpha val="90000"/>
                <a:hueOff val="0"/>
                <a:satOff val="0"/>
                <a:lumOff val="0"/>
                <a:alphaOff val="0"/>
                <a:lumMod val="110000"/>
                <a:satMod val="105000"/>
                <a:tint val="67000"/>
              </a:schemeClr>
            </a:gs>
            <a:gs pos="50000">
              <a:schemeClr val="accent1">
                <a:alpha val="90000"/>
                <a:hueOff val="0"/>
                <a:satOff val="0"/>
                <a:lumOff val="0"/>
                <a:alphaOff val="0"/>
                <a:lumMod val="105000"/>
                <a:satMod val="103000"/>
                <a:tint val="73000"/>
              </a:schemeClr>
            </a:gs>
            <a:gs pos="100000">
              <a:schemeClr val="accent1">
                <a:alpha val="90000"/>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t>Inside a dwelling</a:t>
          </a:r>
          <a:br>
            <a:rPr lang="en-US" sz="2800" kern="1200" dirty="0"/>
          </a:br>
          <a:br>
            <a:rPr lang="en-US" sz="2800" kern="1200" dirty="0"/>
          </a:br>
          <a:r>
            <a:rPr lang="en-US" sz="2800" kern="1200" dirty="0">
              <a:solidFill>
                <a:schemeClr val="bg1"/>
              </a:solidFill>
            </a:rPr>
            <a:t>T</a:t>
          </a:r>
          <a:r>
            <a:rPr lang="en-GB" sz="2400" kern="1200" dirty="0">
              <a:solidFill>
                <a:schemeClr val="bg1"/>
              </a:solidFill>
            </a:rPr>
            <a:t>hey had</a:t>
          </a:r>
          <a:r>
            <a:rPr lang="en-GB" sz="2400" kern="1200" baseline="0" dirty="0">
              <a:solidFill>
                <a:schemeClr val="bg1"/>
              </a:solidFill>
            </a:rPr>
            <a:t> no reason to believe his words, behaviour or conduct inside a dwelling could be seen or heard by a person anywhere outside…</a:t>
          </a:r>
          <a:endParaRPr lang="en-US" sz="2800" kern="1200" dirty="0">
            <a:solidFill>
              <a:schemeClr val="bg1"/>
            </a:solidFill>
          </a:endParaRPr>
        </a:p>
      </dsp:txBody>
      <dsp:txXfrm rot="10800000">
        <a:off x="235233" y="2056178"/>
        <a:ext cx="3459289" cy="3465889"/>
      </dsp:txXfrm>
    </dsp:sp>
    <dsp:sp modelId="{756BDB3E-A4D3-4A82-882A-7240A4A12034}">
      <dsp:nvSpPr>
        <dsp:cNvPr id="0" name=""/>
        <dsp:cNvSpPr/>
      </dsp:nvSpPr>
      <dsp:spPr>
        <a:xfrm>
          <a:off x="4298761" y="344228"/>
          <a:ext cx="3679229" cy="1893258"/>
        </a:xfrm>
        <a:prstGeom prst="roundRect">
          <a:avLst>
            <a:gd name="adj" fmla="val 10000"/>
          </a:avLst>
        </a:prstGeom>
        <a:blipFill rotWithShape="1">
          <a:blip xmlns:r="http://schemas.openxmlformats.org/officeDocument/2006/relationships" r:embed="rId2"/>
          <a:stretch>
            <a:fillRect/>
          </a:stretch>
        </a:blipFill>
        <a:ln w="6350" cap="flat" cmpd="sng" algn="ctr">
          <a:solidFill>
            <a:schemeClr val="lt1">
              <a:hueOff val="0"/>
              <a:satOff val="0"/>
              <a:lumOff val="0"/>
              <a:alphaOff val="0"/>
            </a:schemeClr>
          </a:solidFill>
          <a:prstDash val="solid"/>
          <a:miter lim="800000"/>
        </a:ln>
        <a:effectLst/>
      </dsp:spPr>
      <dsp:style>
        <a:lnRef idx="1">
          <a:scrgbClr r="0" g="0" b="0"/>
        </a:lnRef>
        <a:fillRef idx="1">
          <a:scrgbClr r="0" g="0" b="0"/>
        </a:fillRef>
        <a:effectRef idx="1">
          <a:scrgbClr r="0" g="0" b="0"/>
        </a:effectRef>
        <a:fontRef idx="minor"/>
      </dsp:style>
    </dsp:sp>
    <dsp:sp modelId="{DA3EE26E-FB25-46F3-8854-C8EB131E0ADA}">
      <dsp:nvSpPr>
        <dsp:cNvPr id="0" name=""/>
        <dsp:cNvSpPr/>
      </dsp:nvSpPr>
      <dsp:spPr>
        <a:xfrm rot="10800000">
          <a:off x="4298761" y="2581715"/>
          <a:ext cx="3679229" cy="3155430"/>
        </a:xfrm>
        <a:prstGeom prst="round2SameRect">
          <a:avLst>
            <a:gd name="adj1" fmla="val 10500"/>
            <a:gd name="adj2" fmla="val 0"/>
          </a:avLst>
        </a:prstGeom>
        <a:gradFill rotWithShape="0">
          <a:gsLst>
            <a:gs pos="0">
              <a:schemeClr val="accent1">
                <a:alpha val="90000"/>
                <a:hueOff val="0"/>
                <a:satOff val="0"/>
                <a:lumOff val="0"/>
                <a:alphaOff val="-40000"/>
                <a:lumMod val="110000"/>
                <a:satMod val="105000"/>
                <a:tint val="67000"/>
              </a:schemeClr>
            </a:gs>
            <a:gs pos="50000">
              <a:schemeClr val="accent1">
                <a:alpha val="90000"/>
                <a:hueOff val="0"/>
                <a:satOff val="0"/>
                <a:lumOff val="0"/>
                <a:alphaOff val="-40000"/>
                <a:lumMod val="105000"/>
                <a:satMod val="103000"/>
                <a:tint val="73000"/>
              </a:schemeClr>
            </a:gs>
            <a:gs pos="100000">
              <a:schemeClr val="accent1">
                <a:alpha val="90000"/>
                <a:hueOff val="0"/>
                <a:satOff val="0"/>
                <a:lumOff val="0"/>
                <a:alphaOff val="-4000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t>Reasonable Conduct</a:t>
          </a:r>
          <a:br>
            <a:rPr lang="en-US" sz="2800" kern="1200" dirty="0"/>
          </a:br>
          <a:br>
            <a:rPr lang="en-US" sz="2800" kern="1200" dirty="0"/>
          </a:br>
          <a:r>
            <a:rPr lang="en-GB" sz="2400" kern="1200" dirty="0">
              <a:solidFill>
                <a:schemeClr val="bg1"/>
              </a:solidFill>
            </a:rPr>
            <a:t>Their conduct was reasonable…</a:t>
          </a:r>
          <a:endParaRPr lang="en-US" sz="2800" kern="1200" dirty="0">
            <a:solidFill>
              <a:schemeClr val="bg1"/>
            </a:solidFill>
          </a:endParaRPr>
        </a:p>
      </dsp:txBody>
      <dsp:txXfrm rot="10800000">
        <a:off x="4395801" y="2581715"/>
        <a:ext cx="3485149" cy="305839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D2EBF1-B4EB-1F4C-9327-03004AE410FE}">
      <dsp:nvSpPr>
        <dsp:cNvPr id="0" name=""/>
        <dsp:cNvSpPr/>
      </dsp:nvSpPr>
      <dsp:spPr>
        <a:xfrm>
          <a:off x="0" y="9839"/>
          <a:ext cx="9746367" cy="917280"/>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S5 POA 1986</a:t>
          </a:r>
          <a:endParaRPr lang="en-US" sz="2800" kern="1200" dirty="0"/>
        </a:p>
      </dsp:txBody>
      <dsp:txXfrm>
        <a:off x="44778" y="54617"/>
        <a:ext cx="9656811" cy="827724"/>
      </dsp:txXfrm>
    </dsp:sp>
    <dsp:sp modelId="{0EEC96ED-9665-DF46-94E0-871ED8E5828F}">
      <dsp:nvSpPr>
        <dsp:cNvPr id="0" name=""/>
        <dsp:cNvSpPr/>
      </dsp:nvSpPr>
      <dsp:spPr>
        <a:xfrm>
          <a:off x="0" y="927119"/>
          <a:ext cx="9746367" cy="149609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9447" tIns="27940" rIns="156464" bIns="27940" numCol="1" spcCol="1270" anchor="t" anchorCtr="0">
          <a:noAutofit/>
        </a:bodyPr>
        <a:lstStyle/>
        <a:p>
          <a:pPr marL="228600" lvl="1" indent="-228600" algn="l" defTabSz="977900">
            <a:lnSpc>
              <a:spcPct val="90000"/>
            </a:lnSpc>
            <a:spcBef>
              <a:spcPct val="0"/>
            </a:spcBef>
            <a:spcAft>
              <a:spcPct val="20000"/>
            </a:spcAft>
            <a:buChar char="•"/>
          </a:pPr>
          <a:r>
            <a:rPr lang="en-US" sz="2200" kern="1200" dirty="0"/>
            <a:t>Public place (or private but not between 2 dwellings)</a:t>
          </a:r>
        </a:p>
        <a:p>
          <a:pPr marL="228600" lvl="1" indent="-228600" algn="l" defTabSz="977900">
            <a:lnSpc>
              <a:spcPct val="90000"/>
            </a:lnSpc>
            <a:spcBef>
              <a:spcPct val="0"/>
            </a:spcBef>
            <a:spcAft>
              <a:spcPct val="20000"/>
            </a:spcAft>
            <a:buChar char="•"/>
          </a:pPr>
          <a:r>
            <a:rPr lang="en-US" sz="2200" kern="1200" dirty="0"/>
            <a:t>Display/use threatening or abusive words</a:t>
          </a:r>
        </a:p>
        <a:p>
          <a:pPr marL="228600" lvl="1" indent="-228600" algn="l" defTabSz="977900">
            <a:lnSpc>
              <a:spcPct val="90000"/>
            </a:lnSpc>
            <a:spcBef>
              <a:spcPct val="0"/>
            </a:spcBef>
            <a:spcAft>
              <a:spcPct val="20000"/>
            </a:spcAft>
            <a:buChar char="•"/>
          </a:pPr>
          <a:r>
            <a:rPr lang="en-US" sz="2200" kern="1200" dirty="0"/>
            <a:t>Behaviour: disorderly behavior</a:t>
          </a:r>
        </a:p>
        <a:p>
          <a:pPr marL="228600" lvl="1" indent="-228600" algn="l" defTabSz="977900">
            <a:lnSpc>
              <a:spcPct val="90000"/>
            </a:lnSpc>
            <a:spcBef>
              <a:spcPct val="0"/>
            </a:spcBef>
            <a:spcAft>
              <a:spcPct val="20000"/>
            </a:spcAft>
            <a:buChar char="•"/>
          </a:pPr>
          <a:r>
            <a:rPr lang="en-US" sz="2200" kern="1200" dirty="0"/>
            <a:t>Within sight/hearing of person </a:t>
          </a:r>
          <a:r>
            <a:rPr lang="en-US" sz="2200" b="1" i="1" u="sng" kern="1200" dirty="0"/>
            <a:t>likely</a:t>
          </a:r>
          <a:r>
            <a:rPr lang="en-US" sz="2200" kern="1200" dirty="0"/>
            <a:t> to be caused H.A.D</a:t>
          </a:r>
        </a:p>
      </dsp:txBody>
      <dsp:txXfrm>
        <a:off x="0" y="927119"/>
        <a:ext cx="9746367" cy="1496092"/>
      </dsp:txXfrm>
    </dsp:sp>
    <dsp:sp modelId="{79A07B37-B6AC-E540-87E7-940BB7719681}">
      <dsp:nvSpPr>
        <dsp:cNvPr id="0" name=""/>
        <dsp:cNvSpPr/>
      </dsp:nvSpPr>
      <dsp:spPr>
        <a:xfrm>
          <a:off x="0" y="2423211"/>
          <a:ext cx="9746367" cy="917280"/>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kern="1200"/>
            <a:t>S4A POA 1986</a:t>
          </a:r>
          <a:endParaRPr lang="en-US" sz="2800" kern="1200" dirty="0"/>
        </a:p>
      </dsp:txBody>
      <dsp:txXfrm>
        <a:off x="44778" y="2467989"/>
        <a:ext cx="9656811" cy="827724"/>
      </dsp:txXfrm>
    </dsp:sp>
    <dsp:sp modelId="{060FDE0E-E93F-184E-BF64-5F44C7FCA9E4}">
      <dsp:nvSpPr>
        <dsp:cNvPr id="0" name=""/>
        <dsp:cNvSpPr/>
      </dsp:nvSpPr>
      <dsp:spPr>
        <a:xfrm>
          <a:off x="0" y="3340491"/>
          <a:ext cx="9746367" cy="18764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09447" tIns="27940" rIns="156464" bIns="27940" numCol="1" spcCol="1270" anchor="t" anchorCtr="0">
          <a:noAutofit/>
        </a:bodyPr>
        <a:lstStyle/>
        <a:p>
          <a:pPr marL="228600" lvl="1" indent="-228600" algn="l" defTabSz="977900">
            <a:lnSpc>
              <a:spcPct val="90000"/>
            </a:lnSpc>
            <a:spcBef>
              <a:spcPct val="0"/>
            </a:spcBef>
            <a:spcAft>
              <a:spcPct val="20000"/>
            </a:spcAft>
            <a:buChar char="•"/>
          </a:pPr>
          <a:r>
            <a:rPr lang="en-US" sz="2200" kern="1200"/>
            <a:t>Public place (or private but not between 2 dwellings)</a:t>
          </a:r>
        </a:p>
        <a:p>
          <a:pPr marL="228600" lvl="1" indent="-228600" algn="l" defTabSz="977900">
            <a:lnSpc>
              <a:spcPct val="90000"/>
            </a:lnSpc>
            <a:spcBef>
              <a:spcPct val="0"/>
            </a:spcBef>
            <a:spcAft>
              <a:spcPct val="20000"/>
            </a:spcAft>
            <a:buChar char="•"/>
          </a:pPr>
          <a:r>
            <a:rPr lang="en-US" sz="2200" kern="1200"/>
            <a:t>Display/use threatening or abusive words or </a:t>
          </a:r>
          <a:r>
            <a:rPr lang="en-US" sz="2200" b="1" i="1" u="sng" kern="1200"/>
            <a:t>insulting</a:t>
          </a:r>
          <a:r>
            <a:rPr lang="en-US" sz="2200" kern="1200"/>
            <a:t> words</a:t>
          </a:r>
        </a:p>
        <a:p>
          <a:pPr marL="228600" lvl="1" indent="-228600" algn="l" defTabSz="977900">
            <a:lnSpc>
              <a:spcPct val="90000"/>
            </a:lnSpc>
            <a:spcBef>
              <a:spcPct val="0"/>
            </a:spcBef>
            <a:spcAft>
              <a:spcPct val="20000"/>
            </a:spcAft>
            <a:buChar char="•"/>
          </a:pPr>
          <a:r>
            <a:rPr lang="en-US" sz="2200" kern="1200"/>
            <a:t>Behaviour: disorderly behaviour</a:t>
          </a:r>
        </a:p>
        <a:p>
          <a:pPr marL="228600" lvl="1" indent="-228600" algn="l" defTabSz="977900">
            <a:lnSpc>
              <a:spcPct val="90000"/>
            </a:lnSpc>
            <a:spcBef>
              <a:spcPct val="0"/>
            </a:spcBef>
            <a:spcAft>
              <a:spcPct val="20000"/>
            </a:spcAft>
            <a:buChar char="•"/>
          </a:pPr>
          <a:r>
            <a:rPr lang="en-US" sz="2200" b="1" i="1" u="sng" kern="1200"/>
            <a:t>Intention</a:t>
          </a:r>
          <a:r>
            <a:rPr lang="en-US" sz="2200" kern="1200"/>
            <a:t> to cause that or another person H.A.D</a:t>
          </a:r>
        </a:p>
        <a:p>
          <a:pPr marL="228600" lvl="1" indent="-228600" algn="l" defTabSz="977900">
            <a:lnSpc>
              <a:spcPct val="90000"/>
            </a:lnSpc>
            <a:spcBef>
              <a:spcPct val="0"/>
            </a:spcBef>
            <a:spcAft>
              <a:spcPct val="20000"/>
            </a:spcAft>
            <a:buChar char="•"/>
          </a:pPr>
          <a:r>
            <a:rPr lang="en-US" sz="2200" b="1" i="1" u="sng" kern="1200"/>
            <a:t>Causes </a:t>
          </a:r>
          <a:r>
            <a:rPr lang="en-US" sz="2200" kern="1200"/>
            <a:t>someone H.A.D (must have a complainant)</a:t>
          </a:r>
          <a:endParaRPr lang="en-US" sz="2200" kern="1200" dirty="0"/>
        </a:p>
      </dsp:txBody>
      <dsp:txXfrm>
        <a:off x="0" y="3340491"/>
        <a:ext cx="9746367" cy="187645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FE59AD-C808-44BE-9003-C952916AB4ED}">
      <dsp:nvSpPr>
        <dsp:cNvPr id="0" name=""/>
        <dsp:cNvSpPr/>
      </dsp:nvSpPr>
      <dsp:spPr>
        <a:xfrm>
          <a:off x="353825" y="1908"/>
          <a:ext cx="7080714" cy="97631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Uses towards another person threatening, abusive or insulting words or behavior OR</a:t>
          </a:r>
        </a:p>
      </dsp:txBody>
      <dsp:txXfrm>
        <a:off x="382420" y="30503"/>
        <a:ext cx="7023524" cy="919120"/>
      </dsp:txXfrm>
    </dsp:sp>
    <dsp:sp modelId="{33BA7727-2B9C-4909-8FCE-736D57F80985}">
      <dsp:nvSpPr>
        <dsp:cNvPr id="0" name=""/>
        <dsp:cNvSpPr/>
      </dsp:nvSpPr>
      <dsp:spPr>
        <a:xfrm rot="5400000">
          <a:off x="3711124" y="1002627"/>
          <a:ext cx="366116" cy="439339"/>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3762381" y="1039239"/>
        <a:ext cx="263603" cy="256281"/>
      </dsp:txXfrm>
    </dsp:sp>
    <dsp:sp modelId="{0A11F532-2A21-4DEA-9E24-ACD86EA2BE64}">
      <dsp:nvSpPr>
        <dsp:cNvPr id="0" name=""/>
        <dsp:cNvSpPr/>
      </dsp:nvSpPr>
      <dsp:spPr>
        <a:xfrm>
          <a:off x="281578" y="1466375"/>
          <a:ext cx="7225208" cy="976310"/>
        </a:xfrm>
        <a:prstGeom prst="roundRect">
          <a:avLst>
            <a:gd name="adj" fmla="val 10000"/>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Distributes or displays to another person any writing, sign or other visible representation which is threatening, abusive or insulting</a:t>
          </a:r>
          <a:endParaRPr lang="en-US" sz="2400" kern="1200" dirty="0"/>
        </a:p>
      </dsp:txBody>
      <dsp:txXfrm>
        <a:off x="310173" y="1494970"/>
        <a:ext cx="7168018" cy="919120"/>
      </dsp:txXfrm>
    </dsp:sp>
    <dsp:sp modelId="{BED057F5-1BFE-461D-91D1-DE51A6DED863}">
      <dsp:nvSpPr>
        <dsp:cNvPr id="0" name=""/>
        <dsp:cNvSpPr/>
      </dsp:nvSpPr>
      <dsp:spPr>
        <a:xfrm rot="5400000">
          <a:off x="3711124" y="2467093"/>
          <a:ext cx="366116" cy="439339"/>
        </a:xfrm>
        <a:prstGeom prst="rightArrow">
          <a:avLst>
            <a:gd name="adj1" fmla="val 60000"/>
            <a:gd name="adj2" fmla="val 5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dirty="0"/>
        </a:p>
      </dsp:txBody>
      <dsp:txXfrm rot="-5400000">
        <a:off x="3762381" y="2503705"/>
        <a:ext cx="263603" cy="256281"/>
      </dsp:txXfrm>
    </dsp:sp>
    <dsp:sp modelId="{0F96CDBB-FDE4-4AAB-BB30-58EC9AD2D260}">
      <dsp:nvSpPr>
        <dsp:cNvPr id="0" name=""/>
        <dsp:cNvSpPr/>
      </dsp:nvSpPr>
      <dsp:spPr>
        <a:xfrm>
          <a:off x="1941560" y="2930841"/>
          <a:ext cx="3905243" cy="976310"/>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with</a:t>
          </a:r>
          <a:r>
            <a:rPr lang="en-US" sz="2400" b="1" i="1" u="sng" kern="1200"/>
            <a:t> intent </a:t>
          </a:r>
          <a:r>
            <a:rPr lang="en-US" sz="2400" kern="1200"/>
            <a:t>to cause……..</a:t>
          </a:r>
          <a:endParaRPr lang="en-US" sz="2400" kern="1200" dirty="0"/>
        </a:p>
      </dsp:txBody>
      <dsp:txXfrm>
        <a:off x="1970155" y="2959436"/>
        <a:ext cx="3848053" cy="91912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CACB5D-7DA7-4992-A735-260E983968D1}">
      <dsp:nvSpPr>
        <dsp:cNvPr id="0" name=""/>
        <dsp:cNvSpPr/>
      </dsp:nvSpPr>
      <dsp:spPr>
        <a:xfrm>
          <a:off x="432042" y="1011"/>
          <a:ext cx="5900755" cy="149632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…that person to believe that </a:t>
          </a:r>
          <a:r>
            <a:rPr lang="en-US" sz="2400" b="1" i="1" u="sng" kern="1200" dirty="0"/>
            <a:t>immediate</a:t>
          </a:r>
          <a:r>
            <a:rPr lang="en-US" sz="2400" kern="1200" dirty="0"/>
            <a:t> unlawful </a:t>
          </a:r>
          <a:r>
            <a:rPr lang="en-US" sz="2400" b="1" i="1" u="sng" kern="1200" dirty="0"/>
            <a:t>violence</a:t>
          </a:r>
          <a:r>
            <a:rPr lang="en-US" sz="2400" kern="1200" dirty="0"/>
            <a:t> will be used against him or another by any person OR</a:t>
          </a:r>
        </a:p>
      </dsp:txBody>
      <dsp:txXfrm>
        <a:off x="432042" y="1011"/>
        <a:ext cx="5900755" cy="1496324"/>
      </dsp:txXfrm>
    </dsp:sp>
    <dsp:sp modelId="{F3E7DF6E-DC6F-4C64-9845-7E3F9637608A}">
      <dsp:nvSpPr>
        <dsp:cNvPr id="0" name=""/>
        <dsp:cNvSpPr/>
      </dsp:nvSpPr>
      <dsp:spPr>
        <a:xfrm>
          <a:off x="648074" y="1746723"/>
          <a:ext cx="5468691" cy="1496324"/>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to provoke the immediate use of unlawful violence by that person or another OR</a:t>
          </a:r>
          <a:endParaRPr lang="en-US" sz="2400" kern="1200" dirty="0"/>
        </a:p>
      </dsp:txBody>
      <dsp:txXfrm>
        <a:off x="648074" y="1746723"/>
        <a:ext cx="5468691" cy="1496324"/>
      </dsp:txXfrm>
    </dsp:sp>
    <dsp:sp modelId="{DE8FC6BA-832E-474B-9C23-C15E6E2032B9}">
      <dsp:nvSpPr>
        <dsp:cNvPr id="0" name=""/>
        <dsp:cNvSpPr/>
      </dsp:nvSpPr>
      <dsp:spPr>
        <a:xfrm>
          <a:off x="432042" y="3492435"/>
          <a:ext cx="5900755" cy="1496324"/>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whereby that person is </a:t>
          </a:r>
          <a:r>
            <a:rPr lang="en-US" sz="2400" b="1" i="1" u="sng" kern="1200"/>
            <a:t>likely</a:t>
          </a:r>
          <a:r>
            <a:rPr lang="en-US" sz="2400" kern="1200"/>
            <a:t> to believe that such violence will be used or it is likely that such violence will be provoked</a:t>
          </a:r>
          <a:endParaRPr lang="en-US" sz="2400" kern="1200" dirty="0"/>
        </a:p>
      </dsp:txBody>
      <dsp:txXfrm>
        <a:off x="432042" y="3492435"/>
        <a:ext cx="5900755" cy="1496324"/>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2FE537-0D97-45DF-B907-3D0279DFEC15}">
      <dsp:nvSpPr>
        <dsp:cNvPr id="0" name=""/>
        <dsp:cNvSpPr/>
      </dsp:nvSpPr>
      <dsp:spPr>
        <a:xfrm>
          <a:off x="0" y="3386"/>
          <a:ext cx="7224464" cy="865797"/>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This offence can be committed in </a:t>
          </a:r>
          <a:r>
            <a:rPr lang="en-US" sz="2400" b="1" i="1" u="sng" kern="1200" dirty="0"/>
            <a:t>public or private </a:t>
          </a:r>
          <a:r>
            <a:rPr lang="en-US" sz="2400" kern="1200" dirty="0"/>
            <a:t>except</a:t>
          </a:r>
        </a:p>
      </dsp:txBody>
      <dsp:txXfrm>
        <a:off x="25358" y="28744"/>
        <a:ext cx="7173748" cy="815081"/>
      </dsp:txXfrm>
    </dsp:sp>
    <dsp:sp modelId="{5911DA87-5174-4556-A867-75D457F8DCD9}">
      <dsp:nvSpPr>
        <dsp:cNvPr id="0" name=""/>
        <dsp:cNvSpPr/>
      </dsp:nvSpPr>
      <dsp:spPr>
        <a:xfrm rot="5400000">
          <a:off x="3270505" y="914747"/>
          <a:ext cx="683452" cy="82014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rot="-5400000">
        <a:off x="3366188" y="983092"/>
        <a:ext cx="492086" cy="478416"/>
      </dsp:txXfrm>
    </dsp:sp>
    <dsp:sp modelId="{6B4EF487-F47E-4D35-BCE9-A338457CF6A8}">
      <dsp:nvSpPr>
        <dsp:cNvPr id="0" name=""/>
        <dsp:cNvSpPr/>
      </dsp:nvSpPr>
      <dsp:spPr>
        <a:xfrm>
          <a:off x="271738" y="1780453"/>
          <a:ext cx="6680987" cy="182253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where the words or behaviour are used or the writing, sign or other visible representation is displayed by a person inside a </a:t>
          </a:r>
          <a:r>
            <a:rPr lang="en-US" sz="2400" b="1" i="1" u="sng" kern="1200"/>
            <a:t>dwelling </a:t>
          </a:r>
          <a:r>
            <a:rPr lang="en-US" sz="2400" kern="1200"/>
            <a:t>&amp; the other person is also inside that or another dwelling </a:t>
          </a:r>
          <a:endParaRPr lang="en-US" sz="2400" kern="1200" dirty="0"/>
        </a:p>
      </dsp:txBody>
      <dsp:txXfrm>
        <a:off x="325118" y="1833833"/>
        <a:ext cx="6574227" cy="1715779"/>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A38860-EE56-4834-AAE4-1C78E2F132A3}">
      <dsp:nvSpPr>
        <dsp:cNvPr id="0" name=""/>
        <dsp:cNvSpPr/>
      </dsp:nvSpPr>
      <dsp:spPr>
        <a:xfrm>
          <a:off x="0" y="0"/>
          <a:ext cx="7059987" cy="1962604"/>
        </a:xfrm>
        <a:prstGeom prst="roundRect">
          <a:avLst>
            <a:gd name="adj" fmla="val 10000"/>
          </a:avLst>
        </a:prstGeom>
        <a:solidFill>
          <a:schemeClr val="accent3">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 person is guilty of affray if he uses or threatens unlawful </a:t>
          </a:r>
          <a:r>
            <a:rPr lang="en-US" sz="2400" b="1" i="1" u="sng" kern="1200" dirty="0"/>
            <a:t>violence</a:t>
          </a:r>
          <a:r>
            <a:rPr lang="en-US" sz="2400" kern="1200" dirty="0"/>
            <a:t> towards another &amp;</a:t>
          </a:r>
        </a:p>
      </dsp:txBody>
      <dsp:txXfrm>
        <a:off x="57483" y="57483"/>
        <a:ext cx="6945021" cy="1847638"/>
      </dsp:txXfrm>
    </dsp:sp>
    <dsp:sp modelId="{BD3F48A2-4319-4F0D-B807-5375E605CBA5}">
      <dsp:nvSpPr>
        <dsp:cNvPr id="0" name=""/>
        <dsp:cNvSpPr/>
      </dsp:nvSpPr>
      <dsp:spPr>
        <a:xfrm rot="5400000">
          <a:off x="3161780" y="2011969"/>
          <a:ext cx="736426" cy="883172"/>
        </a:xfrm>
        <a:prstGeom prst="rightArrow">
          <a:avLst>
            <a:gd name="adj1" fmla="val 60000"/>
            <a:gd name="adj2" fmla="val 50000"/>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rot="-5400000">
        <a:off x="3265041" y="2085342"/>
        <a:ext cx="529904" cy="515498"/>
      </dsp:txXfrm>
    </dsp:sp>
    <dsp:sp modelId="{242C498B-FA6E-42B4-AE26-7767AD5C7DF1}">
      <dsp:nvSpPr>
        <dsp:cNvPr id="0" name=""/>
        <dsp:cNvSpPr/>
      </dsp:nvSpPr>
      <dsp:spPr>
        <a:xfrm>
          <a:off x="72376" y="2944506"/>
          <a:ext cx="6915234" cy="1962604"/>
        </a:xfrm>
        <a:prstGeom prst="roundRect">
          <a:avLst>
            <a:gd name="adj" fmla="val 10000"/>
          </a:avLst>
        </a:prstGeom>
        <a:solidFill>
          <a:schemeClr val="accent3">
            <a:shade val="50000"/>
            <a:hueOff val="0"/>
            <a:satOff val="0"/>
            <a:lumOff val="359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His conduct is such as would cause a </a:t>
          </a:r>
          <a:r>
            <a:rPr lang="en-US" sz="2400" b="1" i="1" u="sng" kern="1200"/>
            <a:t>person of reasonable firmness</a:t>
          </a:r>
          <a:r>
            <a:rPr lang="en-US" sz="2400" kern="1200"/>
            <a:t> present at the scene to fear for his personal safety</a:t>
          </a:r>
          <a:endParaRPr lang="en-US" sz="2400" kern="1200" dirty="0"/>
        </a:p>
      </dsp:txBody>
      <dsp:txXfrm>
        <a:off x="129859" y="3001989"/>
        <a:ext cx="6800268" cy="1847638"/>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821D93-8E44-364D-BC8B-8DAA3A3DE81A}">
      <dsp:nvSpPr>
        <dsp:cNvPr id="0" name=""/>
        <dsp:cNvSpPr/>
      </dsp:nvSpPr>
      <dsp:spPr>
        <a:xfrm>
          <a:off x="0" y="2626263"/>
          <a:ext cx="10515600" cy="1723112"/>
        </a:xfrm>
        <a:prstGeom prst="rect">
          <a:avLst/>
        </a:prstGeom>
        <a:solidFill>
          <a:schemeClr val="accent3">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i="0" kern="1200"/>
            <a:t>The purpose of the offence of affray is to </a:t>
          </a:r>
          <a:r>
            <a:rPr lang="en-GB" sz="2200" b="1" i="0" kern="1200"/>
            <a:t>prevent incidents of public disorder</a:t>
          </a:r>
          <a:r>
            <a:rPr lang="en-GB" sz="2200" i="0" kern="1200"/>
            <a:t>. If an individual is simply threatening another and no-one else is involved or likely to be worried by the incident, then other offences such as common assault etc. exist to deal with the situation. For an affray, the threat of violence needs to be capable of affecting others. </a:t>
          </a:r>
          <a:endParaRPr lang="en-US" sz="2200" kern="1200"/>
        </a:p>
      </dsp:txBody>
      <dsp:txXfrm>
        <a:off x="0" y="2626263"/>
        <a:ext cx="10515600" cy="1723112"/>
      </dsp:txXfrm>
    </dsp:sp>
    <dsp:sp modelId="{2EB9EA51-E361-624A-9D56-DE349DAD3F26}">
      <dsp:nvSpPr>
        <dsp:cNvPr id="0" name=""/>
        <dsp:cNvSpPr/>
      </dsp:nvSpPr>
      <dsp:spPr>
        <a:xfrm rot="10800000">
          <a:off x="0" y="1962"/>
          <a:ext cx="10515600" cy="2650147"/>
        </a:xfrm>
        <a:prstGeom prst="upArrowCallout">
          <a:avLst/>
        </a:prstGeom>
        <a:solidFill>
          <a:schemeClr val="accent3">
            <a:shade val="80000"/>
            <a:hueOff val="0"/>
            <a:satOff val="0"/>
            <a:lumOff val="190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This offence can be committed in private and public - therefore it can be committed in a dwelling.  </a:t>
          </a:r>
          <a:endParaRPr lang="en-US" sz="2200" kern="1200"/>
        </a:p>
      </dsp:txBody>
      <dsp:txXfrm rot="10800000">
        <a:off x="0" y="1962"/>
        <a:ext cx="10515600" cy="1721986"/>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74C64F-DAED-9B41-9F69-9270376D13C5}">
      <dsp:nvSpPr>
        <dsp:cNvPr id="0" name=""/>
        <dsp:cNvSpPr/>
      </dsp:nvSpPr>
      <dsp:spPr>
        <a:xfrm>
          <a:off x="0" y="904793"/>
          <a:ext cx="7601438" cy="1216800"/>
        </a:xfrm>
        <a:prstGeom prst="roundRect">
          <a:avLst/>
        </a:prstGeom>
        <a:solidFill>
          <a:schemeClr val="accent5">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Where </a:t>
          </a:r>
          <a:r>
            <a:rPr lang="en-US" sz="2400" b="1" i="1" u="sng" kern="1200"/>
            <a:t>3 or more persons </a:t>
          </a:r>
          <a:r>
            <a:rPr lang="en-US" sz="2400" kern="1200"/>
            <a:t>who are present together use or threatens unlawful </a:t>
          </a:r>
          <a:r>
            <a:rPr lang="en-US" sz="2400" b="1" i="1" u="sng" kern="1200"/>
            <a:t>violence</a:t>
          </a:r>
          <a:endParaRPr lang="en-US" sz="2400" b="1" i="1" u="sng" kern="1200" dirty="0"/>
        </a:p>
      </dsp:txBody>
      <dsp:txXfrm>
        <a:off x="59399" y="964192"/>
        <a:ext cx="7482640" cy="1098002"/>
      </dsp:txXfrm>
    </dsp:sp>
    <dsp:sp modelId="{7E86A6B8-9C34-5A46-875E-2E29D42F2F99}">
      <dsp:nvSpPr>
        <dsp:cNvPr id="0" name=""/>
        <dsp:cNvSpPr/>
      </dsp:nvSpPr>
      <dsp:spPr>
        <a:xfrm>
          <a:off x="0" y="2308793"/>
          <a:ext cx="7601438" cy="1216800"/>
        </a:xfrm>
        <a:prstGeom prst="roundRect">
          <a:avLst/>
        </a:prstGeom>
        <a:solidFill>
          <a:schemeClr val="accent5">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And the conduct of them (taken together)</a:t>
          </a:r>
          <a:endParaRPr lang="en-US" sz="2400" kern="1200" dirty="0"/>
        </a:p>
      </dsp:txBody>
      <dsp:txXfrm>
        <a:off x="59399" y="2368192"/>
        <a:ext cx="7482640" cy="1098002"/>
      </dsp:txXfrm>
    </dsp:sp>
    <dsp:sp modelId="{717EE20D-BBF6-D143-932F-11D615265C62}">
      <dsp:nvSpPr>
        <dsp:cNvPr id="0" name=""/>
        <dsp:cNvSpPr/>
      </dsp:nvSpPr>
      <dsp:spPr>
        <a:xfrm>
          <a:off x="0" y="3712793"/>
          <a:ext cx="7601438" cy="1216800"/>
        </a:xfrm>
        <a:prstGeom prst="roundRect">
          <a:avLst/>
        </a:prstGeom>
        <a:solidFill>
          <a:schemeClr val="accent5">
            <a:shade val="50000"/>
            <a:hueOff val="222839"/>
            <a:satOff val="5970"/>
            <a:lumOff val="263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is such as would cause </a:t>
          </a:r>
          <a:r>
            <a:rPr lang="en-US" sz="2400" b="1" i="1" u="sng" kern="1200"/>
            <a:t>a person of reasonable firmness</a:t>
          </a:r>
          <a:r>
            <a:rPr lang="en-US" sz="2400" kern="1200"/>
            <a:t> present at the scene to fear for their personal safety </a:t>
          </a:r>
          <a:endParaRPr lang="en-US" sz="2400" kern="1200" dirty="0"/>
        </a:p>
      </dsp:txBody>
      <dsp:txXfrm>
        <a:off x="59399" y="3772192"/>
        <a:ext cx="7482640" cy="1098002"/>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9418D6-EBA1-1245-AA97-7871745AE6AA}">
      <dsp:nvSpPr>
        <dsp:cNvPr id="0" name=""/>
        <dsp:cNvSpPr/>
      </dsp:nvSpPr>
      <dsp:spPr>
        <a:xfrm>
          <a:off x="0" y="733680"/>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Where 12</a:t>
          </a:r>
          <a:r>
            <a:rPr lang="en-US" sz="2400" b="1" i="1" u="sng" kern="1200" dirty="0">
              <a:solidFill>
                <a:schemeClr val="tx1"/>
              </a:solidFill>
            </a:rPr>
            <a:t> or more persons </a:t>
          </a:r>
          <a:r>
            <a:rPr lang="en-US" sz="2400" kern="1200" dirty="0">
              <a:solidFill>
                <a:schemeClr val="tx1"/>
              </a:solidFill>
            </a:rPr>
            <a:t>who are present together use or threatens unlawful </a:t>
          </a:r>
          <a:r>
            <a:rPr lang="en-US" sz="2400" b="1" i="1" u="sng" kern="1200" dirty="0">
              <a:solidFill>
                <a:schemeClr val="tx1"/>
              </a:solidFill>
            </a:rPr>
            <a:t>violence </a:t>
          </a:r>
          <a:r>
            <a:rPr lang="en-US" sz="2400" b="0" i="0" u="none" kern="1200" dirty="0">
              <a:solidFill>
                <a:schemeClr val="tx1"/>
              </a:solidFill>
            </a:rPr>
            <a:t>for a common purpose</a:t>
          </a:r>
          <a:endParaRPr lang="en-US" sz="2400" b="1" i="1" u="sng" kern="1200" dirty="0">
            <a:solidFill>
              <a:schemeClr val="tx1"/>
            </a:solidFill>
          </a:endParaRPr>
        </a:p>
      </dsp:txBody>
      <dsp:txXfrm>
        <a:off x="64968" y="798648"/>
        <a:ext cx="6315925" cy="1200939"/>
      </dsp:txXfrm>
    </dsp:sp>
    <dsp:sp modelId="{6CD3E920-A7D5-D044-96B2-4B4BCA2D2033}">
      <dsp:nvSpPr>
        <dsp:cNvPr id="0" name=""/>
        <dsp:cNvSpPr/>
      </dsp:nvSpPr>
      <dsp:spPr>
        <a:xfrm>
          <a:off x="0" y="2251755"/>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And the conduct of them (taken together)</a:t>
          </a:r>
        </a:p>
      </dsp:txBody>
      <dsp:txXfrm>
        <a:off x="64968" y="2316723"/>
        <a:ext cx="6315925" cy="1200939"/>
      </dsp:txXfrm>
    </dsp:sp>
    <dsp:sp modelId="{472E1C20-7032-2142-B418-12D95DF8C432}">
      <dsp:nvSpPr>
        <dsp:cNvPr id="0" name=""/>
        <dsp:cNvSpPr/>
      </dsp:nvSpPr>
      <dsp:spPr>
        <a:xfrm>
          <a:off x="0" y="3769831"/>
          <a:ext cx="6445861" cy="1330875"/>
        </a:xfrm>
        <a:prstGeom prst="roundRect">
          <a:avLst/>
        </a:prstGeom>
        <a:solidFill>
          <a:schemeClr val="accent6">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is such as would cause </a:t>
          </a:r>
          <a:r>
            <a:rPr lang="en-US" sz="2400" b="1" i="1" u="sng" kern="1200" dirty="0">
              <a:solidFill>
                <a:schemeClr val="tx1"/>
              </a:solidFill>
            </a:rPr>
            <a:t>a person of reasonable firmness</a:t>
          </a:r>
          <a:r>
            <a:rPr lang="en-US" sz="2400" kern="1200" dirty="0">
              <a:solidFill>
                <a:schemeClr val="tx1"/>
              </a:solidFill>
            </a:rPr>
            <a:t> present at the scene to fear for their personal safety </a:t>
          </a:r>
        </a:p>
      </dsp:txBody>
      <dsp:txXfrm>
        <a:off x="64968" y="3834799"/>
        <a:ext cx="6315925" cy="120093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4">
  <dgm:title val=""/>
  <dgm:desc val=""/>
  <dgm:catLst>
    <dgm:cat type="list" pri="13000"/>
    <dgm:cat type="picture" pri="26000"/>
    <dgm:cat type="pictureconvert" pri="26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resizeHandles val="exact"/>
    </dgm:varLst>
    <dgm:alg type="lin">
      <dgm:param type="linDir" val="fromT"/>
      <dgm:param type="vertAlign" val="t"/>
    </dgm:alg>
    <dgm:shape xmlns:r="http://schemas.openxmlformats.org/officeDocument/2006/relationships" r:blip="">
      <dgm:adjLst/>
    </dgm:shape>
    <dgm:presOf/>
    <dgm:constrLst>
      <dgm:constr type="w" for="ch" forName="comp" refType="w"/>
      <dgm:constr type="h" for="ch" forName="comp" refType="h"/>
      <dgm:constr type="h" for="ch" forName="spacer" refType="h" refFor="ch" refForName="comp" op="equ" fact="0.1"/>
      <dgm:constr type="primFontSz" for="des" forName="text" op="equ" val="65"/>
    </dgm:constrLst>
    <dgm:ruleLst/>
    <dgm:forEach name="Name0" axis="ch" ptType="node">
      <dgm:layoutNode name="comp" styleLbl="node1">
        <dgm:alg type="composite"/>
        <dgm:shape xmlns:r="http://schemas.openxmlformats.org/officeDocument/2006/relationships" r:blip="">
          <dgm:adjLst/>
        </dgm:shape>
        <dgm:presOf/>
        <dgm:choose name="Name1">
          <dgm:if name="Name2" func="var" arg="dir" op="equ" val="norm">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l" for="ch" forName="img" refType="h" refFor="ch" refForName="box" fact="0.1"/>
              <dgm:constr type="h" for="ch" forName="text" refType="h"/>
              <dgm:constr type="l" for="ch" forName="text" refType="r" refFor="ch" refForName="img"/>
              <dgm:constr type="r" for="ch" forName="text" refType="w"/>
            </dgm:constrLst>
          </dgm:if>
          <dgm:else name="Name3">
            <dgm:constrLst>
              <dgm:constr type="h" for="ch" forName="box" refType="h"/>
              <dgm:constr type="w" for="ch" forName="box" refType="w"/>
              <dgm:constr type="w" for="ch" forName="img" refType="w" refFor="ch" refForName="box" fact="0.2"/>
              <dgm:constr type="h" for="ch" forName="img" refType="h" refFor="ch" refForName="box" fact="0.8"/>
              <dgm:constr type="t" for="ch" forName="img" refType="h" refFor="ch" refForName="box" fact="0.1"/>
              <dgm:constr type="r" for="ch" forName="img" refType="w" refFor="ch" refForName="box"/>
              <dgm:constr type="rOff" for="ch" forName="img" refType="h" refFor="ch" refForName="box" fact="-0.1"/>
              <dgm:constr type="h" for="ch" forName="text" refType="h"/>
              <dgm:constr type="r" for="ch" forName="text" refType="l" refFor="ch" refForName="img"/>
              <dgm:constr type="l" for="ch" forName="text"/>
            </dgm:constrLst>
          </dgm:else>
        </dgm:choose>
        <dgm:ruleLst/>
        <dgm:layoutNode name="box" styleLbl="node1">
          <dgm:alg type="sp"/>
          <dgm:shape xmlns:r="http://schemas.openxmlformats.org/officeDocument/2006/relationships" type="roundRect" r:blip="">
            <dgm:adjLst>
              <dgm:adj idx="1" val="0.1"/>
            </dgm:adjLst>
          </dgm:shape>
          <dgm:presOf axis="desOrSelf" ptType="node"/>
          <dgm:constrLst/>
          <dgm:ruleLst/>
        </dgm:layoutNode>
        <dgm:layoutNode name="img" styleLbl="fgImgPlace1">
          <dgm:alg type="sp"/>
          <dgm:shape xmlns:r="http://schemas.openxmlformats.org/officeDocument/2006/relationships" type="roundRect" r:blip="" blipPhldr="1">
            <dgm:adjLst>
              <dgm:adj idx="1" val="0.1"/>
            </dgm:adjLst>
          </dgm:shape>
          <dgm:presOf/>
          <dgm:constrLst/>
          <dgm:ruleLst/>
        </dgm:layoutNode>
        <dgm:layoutNode name="text">
          <dgm:varLst>
            <dgm:bulletEnabled val="1"/>
          </dgm:varLst>
          <dgm:alg type="tx">
            <dgm:param type="parTxLTRAlign" val="l"/>
            <dgm:param type="parTxRTLAlign" val="r"/>
          </dgm:alg>
          <dgm:shape xmlns:r="http://schemas.openxmlformats.org/officeDocument/2006/relationships" type="rect" r:blip="" hideGeom="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Name4" axis="followSib" ptType="sibTrans" cnt="1">
        <dgm:layoutNode name="spacer">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C2FEB5A-0BDB-DD4C-A8EF-67CA4841C12B}" type="datetimeFigureOut">
              <a:rPr lang="en-US" smtClean="0"/>
              <a:t>11/6/22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A82037-86B1-7E46-9A9A-16823539D3C8}" type="slidenum">
              <a:rPr lang="en-US" smtClean="0"/>
              <a:t>‹#›</a:t>
            </a:fld>
            <a:endParaRPr lang="en-US"/>
          </a:p>
        </p:txBody>
      </p:sp>
    </p:spTree>
    <p:extLst>
      <p:ext uri="{BB962C8B-B14F-4D97-AF65-F5344CB8AC3E}">
        <p14:creationId xmlns:p14="http://schemas.microsoft.com/office/powerpoint/2010/main" val="3302950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D6080.htm"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C1A82037-86B1-7E46-9A9A-16823539D3C8}" type="slidenum">
              <a:rPr lang="en-US" smtClean="0"/>
              <a:t>1</a:t>
            </a:fld>
            <a:endParaRPr lang="en-US"/>
          </a:p>
        </p:txBody>
      </p:sp>
    </p:spTree>
    <p:extLst>
      <p:ext uri="{BB962C8B-B14F-4D97-AF65-F5344CB8AC3E}">
        <p14:creationId xmlns:p14="http://schemas.microsoft.com/office/powerpoint/2010/main" val="4170443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a:t>
            </a:fld>
            <a:endParaRPr lang="en-GB"/>
          </a:p>
        </p:txBody>
      </p:sp>
    </p:spTree>
    <p:extLst>
      <p:ext uri="{BB962C8B-B14F-4D97-AF65-F5344CB8AC3E}">
        <p14:creationId xmlns:p14="http://schemas.microsoft.com/office/powerpoint/2010/main" val="1002290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3</a:t>
            </a:fld>
            <a:endParaRPr lang="en-US"/>
          </a:p>
        </p:txBody>
      </p:sp>
    </p:spTree>
    <p:extLst>
      <p:ext uri="{BB962C8B-B14F-4D97-AF65-F5344CB8AC3E}">
        <p14:creationId xmlns:p14="http://schemas.microsoft.com/office/powerpoint/2010/main" val="37445930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4</a:t>
            </a:fld>
            <a:endParaRPr lang="en-US"/>
          </a:p>
        </p:txBody>
      </p:sp>
    </p:spTree>
    <p:extLst>
      <p:ext uri="{BB962C8B-B14F-4D97-AF65-F5344CB8AC3E}">
        <p14:creationId xmlns:p14="http://schemas.microsoft.com/office/powerpoint/2010/main" val="31171277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5</a:t>
            </a:fld>
            <a:endParaRPr lang="en-US"/>
          </a:p>
        </p:txBody>
      </p:sp>
    </p:spTree>
    <p:extLst>
      <p:ext uri="{BB962C8B-B14F-4D97-AF65-F5344CB8AC3E}">
        <p14:creationId xmlns:p14="http://schemas.microsoft.com/office/powerpoint/2010/main" val="32089518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6</a:t>
            </a:fld>
            <a:endParaRPr lang="en-US"/>
          </a:p>
        </p:txBody>
      </p:sp>
    </p:spTree>
    <p:extLst>
      <p:ext uri="{BB962C8B-B14F-4D97-AF65-F5344CB8AC3E}">
        <p14:creationId xmlns:p14="http://schemas.microsoft.com/office/powerpoint/2010/main" val="8791880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7</a:t>
            </a:fld>
            <a:endParaRPr lang="en-GB"/>
          </a:p>
        </p:txBody>
      </p:sp>
    </p:spTree>
    <p:extLst>
      <p:ext uri="{BB962C8B-B14F-4D97-AF65-F5344CB8AC3E}">
        <p14:creationId xmlns:p14="http://schemas.microsoft.com/office/powerpoint/2010/main" val="4917129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8</a:t>
            </a:fld>
            <a:endParaRPr lang="en-US"/>
          </a:p>
        </p:txBody>
      </p:sp>
    </p:spTree>
    <p:extLst>
      <p:ext uri="{BB962C8B-B14F-4D97-AF65-F5344CB8AC3E}">
        <p14:creationId xmlns:p14="http://schemas.microsoft.com/office/powerpoint/2010/main" val="1930900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9</a:t>
            </a:fld>
            <a:endParaRPr lang="en-GB"/>
          </a:p>
        </p:txBody>
      </p:sp>
    </p:spTree>
    <p:extLst>
      <p:ext uri="{BB962C8B-B14F-4D97-AF65-F5344CB8AC3E}">
        <p14:creationId xmlns:p14="http://schemas.microsoft.com/office/powerpoint/2010/main" val="3000232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10</a:t>
            </a:fld>
            <a:endParaRPr lang="en-US"/>
          </a:p>
        </p:txBody>
      </p:sp>
    </p:spTree>
    <p:extLst>
      <p:ext uri="{BB962C8B-B14F-4D97-AF65-F5344CB8AC3E}">
        <p14:creationId xmlns:p14="http://schemas.microsoft.com/office/powerpoint/2010/main" val="8159543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11</a:t>
            </a:fld>
            <a:endParaRPr lang="en-US"/>
          </a:p>
        </p:txBody>
      </p:sp>
    </p:spTree>
    <p:extLst>
      <p:ext uri="{BB962C8B-B14F-4D97-AF65-F5344CB8AC3E}">
        <p14:creationId xmlns:p14="http://schemas.microsoft.com/office/powerpoint/2010/main" val="17763989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defRPr/>
            </a:pPr>
            <a:endParaRPr lang="en-GB" sz="1100" dirty="0">
              <a:solidFill>
                <a:schemeClr val="tx1"/>
              </a:solidFill>
            </a:endParaRPr>
          </a:p>
          <a:p>
            <a:pPr>
              <a:spcBef>
                <a:spcPts val="0"/>
              </a:spcBef>
              <a:spcAft>
                <a:spcPts val="2417"/>
              </a:spcAft>
              <a:defRPr/>
            </a:pP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12</a:t>
            </a:fld>
            <a:endParaRPr lang="en-GB"/>
          </a:p>
        </p:txBody>
      </p:sp>
    </p:spTree>
    <p:extLst>
      <p:ext uri="{BB962C8B-B14F-4D97-AF65-F5344CB8AC3E}">
        <p14:creationId xmlns:p14="http://schemas.microsoft.com/office/powerpoint/2010/main" val="3579216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13</a:t>
            </a:fld>
            <a:endParaRPr lang="en-US"/>
          </a:p>
        </p:txBody>
      </p:sp>
    </p:spTree>
    <p:extLst>
      <p:ext uri="{BB962C8B-B14F-4D97-AF65-F5344CB8AC3E}">
        <p14:creationId xmlns:p14="http://schemas.microsoft.com/office/powerpoint/2010/main" val="254216615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spcBef>
                <a:spcPts val="0"/>
              </a:spcBef>
              <a:spcAft>
                <a:spcPts val="2417"/>
              </a:spcAft>
              <a:defRPr/>
            </a:pP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14</a:t>
            </a:fld>
            <a:endParaRPr lang="en-GB"/>
          </a:p>
        </p:txBody>
      </p:sp>
    </p:spTree>
    <p:extLst>
      <p:ext uri="{BB962C8B-B14F-4D97-AF65-F5344CB8AC3E}">
        <p14:creationId xmlns:p14="http://schemas.microsoft.com/office/powerpoint/2010/main" val="41082571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15</a:t>
            </a:fld>
            <a:endParaRPr lang="en-GB"/>
          </a:p>
        </p:txBody>
      </p:sp>
    </p:spTree>
    <p:extLst>
      <p:ext uri="{BB962C8B-B14F-4D97-AF65-F5344CB8AC3E}">
        <p14:creationId xmlns:p14="http://schemas.microsoft.com/office/powerpoint/2010/main" val="291312417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16</a:t>
            </a:fld>
            <a:endParaRPr lang="en-GB"/>
          </a:p>
        </p:txBody>
      </p:sp>
    </p:spTree>
    <p:extLst>
      <p:ext uri="{BB962C8B-B14F-4D97-AF65-F5344CB8AC3E}">
        <p14:creationId xmlns:p14="http://schemas.microsoft.com/office/powerpoint/2010/main" val="35012946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17</a:t>
            </a:fld>
            <a:endParaRPr lang="en-GB"/>
          </a:p>
        </p:txBody>
      </p:sp>
    </p:spTree>
    <p:extLst>
      <p:ext uri="{BB962C8B-B14F-4D97-AF65-F5344CB8AC3E}">
        <p14:creationId xmlns:p14="http://schemas.microsoft.com/office/powerpoint/2010/main" val="42907891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18</a:t>
            </a:fld>
            <a:endParaRPr lang="en-US"/>
          </a:p>
        </p:txBody>
      </p:sp>
    </p:spTree>
    <p:extLst>
      <p:ext uri="{BB962C8B-B14F-4D97-AF65-F5344CB8AC3E}">
        <p14:creationId xmlns:p14="http://schemas.microsoft.com/office/powerpoint/2010/main" val="360296864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19</a:t>
            </a:fld>
            <a:endParaRPr lang="en-US"/>
          </a:p>
        </p:txBody>
      </p:sp>
    </p:spTree>
    <p:extLst>
      <p:ext uri="{BB962C8B-B14F-4D97-AF65-F5344CB8AC3E}">
        <p14:creationId xmlns:p14="http://schemas.microsoft.com/office/powerpoint/2010/main" val="209236559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20</a:t>
            </a:fld>
            <a:endParaRPr lang="en-US"/>
          </a:p>
        </p:txBody>
      </p:sp>
    </p:spTree>
    <p:extLst>
      <p:ext uri="{BB962C8B-B14F-4D97-AF65-F5344CB8AC3E}">
        <p14:creationId xmlns:p14="http://schemas.microsoft.com/office/powerpoint/2010/main" val="19111539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21</a:t>
            </a:fld>
            <a:endParaRPr lang="en-GB"/>
          </a:p>
        </p:txBody>
      </p:sp>
    </p:spTree>
    <p:extLst>
      <p:ext uri="{BB962C8B-B14F-4D97-AF65-F5344CB8AC3E}">
        <p14:creationId xmlns:p14="http://schemas.microsoft.com/office/powerpoint/2010/main" val="261445515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22</a:t>
            </a:fld>
            <a:endParaRPr lang="en-US"/>
          </a:p>
        </p:txBody>
      </p:sp>
    </p:spTree>
    <p:extLst>
      <p:ext uri="{BB962C8B-B14F-4D97-AF65-F5344CB8AC3E}">
        <p14:creationId xmlns:p14="http://schemas.microsoft.com/office/powerpoint/2010/main" val="25845675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23</a:t>
            </a:fld>
            <a:endParaRPr lang="en-GB"/>
          </a:p>
        </p:txBody>
      </p:sp>
    </p:spTree>
    <p:extLst>
      <p:ext uri="{BB962C8B-B14F-4D97-AF65-F5344CB8AC3E}">
        <p14:creationId xmlns:p14="http://schemas.microsoft.com/office/powerpoint/2010/main" val="307165542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24</a:t>
            </a:fld>
            <a:endParaRPr lang="en-GB"/>
          </a:p>
        </p:txBody>
      </p:sp>
    </p:spTree>
    <p:extLst>
      <p:ext uri="{BB962C8B-B14F-4D97-AF65-F5344CB8AC3E}">
        <p14:creationId xmlns:p14="http://schemas.microsoft.com/office/powerpoint/2010/main" val="171209824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25</a:t>
            </a:fld>
            <a:endParaRPr lang="en-US"/>
          </a:p>
        </p:txBody>
      </p:sp>
    </p:spTree>
    <p:extLst>
      <p:ext uri="{BB962C8B-B14F-4D97-AF65-F5344CB8AC3E}">
        <p14:creationId xmlns:p14="http://schemas.microsoft.com/office/powerpoint/2010/main" val="33923737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26</a:t>
            </a:fld>
            <a:endParaRPr lang="en-GB"/>
          </a:p>
        </p:txBody>
      </p:sp>
    </p:spTree>
    <p:extLst>
      <p:ext uri="{BB962C8B-B14F-4D97-AF65-F5344CB8AC3E}">
        <p14:creationId xmlns:p14="http://schemas.microsoft.com/office/powerpoint/2010/main" val="27072982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2417"/>
              </a:spcAft>
            </a:pPr>
            <a:r>
              <a:rPr lang="en-GB" sz="1100" b="0" i="0" u="none" strike="noStrike" baseline="0" dirty="0"/>
              <a:t>.</a:t>
            </a:r>
            <a:endParaRPr lang="en-GB" sz="1100" b="0" i="0" u="none" strike="noStrike" kern="1200" baseline="0" dirty="0">
              <a:solidFill>
                <a:schemeClr val="tx1"/>
              </a:solidFill>
              <a:latin typeface="Arial" pitchFamily="34" charset="0"/>
              <a:ea typeface="ＭＳ Ｐゴシック" pitchFamily="-112" charset="-128"/>
              <a:cs typeface="ＭＳ Ｐゴシック" pitchFamily="-112" charset="-128"/>
              <a:hlinkClick r:id="rId3"/>
            </a:endParaRPr>
          </a:p>
        </p:txBody>
      </p:sp>
      <p:sp>
        <p:nvSpPr>
          <p:cNvPr id="4" name="Slide Number Placeholder 3"/>
          <p:cNvSpPr>
            <a:spLocks noGrp="1"/>
          </p:cNvSpPr>
          <p:nvPr>
            <p:ph type="sldNum" sz="quarter" idx="10"/>
          </p:nvPr>
        </p:nvSpPr>
        <p:spPr/>
        <p:txBody>
          <a:bodyPr/>
          <a:lstStyle/>
          <a:p>
            <a:fld id="{CD68F834-2AC4-485C-9A2E-8285166A001C}" type="slidenum">
              <a:rPr lang="en-GB" smtClean="0"/>
              <a:t>28</a:t>
            </a:fld>
            <a:endParaRPr lang="en-GB"/>
          </a:p>
        </p:txBody>
      </p:sp>
    </p:spTree>
    <p:extLst>
      <p:ext uri="{BB962C8B-B14F-4D97-AF65-F5344CB8AC3E}">
        <p14:creationId xmlns:p14="http://schemas.microsoft.com/office/powerpoint/2010/main" val="7788520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29</a:t>
            </a:fld>
            <a:endParaRPr lang="en-GB"/>
          </a:p>
        </p:txBody>
      </p:sp>
    </p:spTree>
    <p:extLst>
      <p:ext uri="{BB962C8B-B14F-4D97-AF65-F5344CB8AC3E}">
        <p14:creationId xmlns:p14="http://schemas.microsoft.com/office/powerpoint/2010/main" val="24117716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spcBef>
                <a:spcPts val="0"/>
              </a:spcBef>
              <a:spcAft>
                <a:spcPts val="1209"/>
              </a:spcAft>
            </a:pPr>
            <a:endParaRPr lang="en-GB" sz="1100" dirty="0"/>
          </a:p>
          <a:p>
            <a:pPr>
              <a:lnSpc>
                <a:spcPct val="100000"/>
              </a:lnSpc>
              <a:spcBef>
                <a:spcPts val="0"/>
              </a:spcBef>
              <a:spcAft>
                <a:spcPts val="1209"/>
              </a:spcAft>
            </a:pPr>
            <a:r>
              <a:rPr lang="en-GB" sz="1100" dirty="0"/>
              <a:t>Examples of the type of conduct that might provide evidence for this offence are:</a:t>
            </a:r>
          </a:p>
          <a:p>
            <a:pPr marL="287779" indent="-287779">
              <a:lnSpc>
                <a:spcPct val="100000"/>
              </a:lnSpc>
              <a:spcBef>
                <a:spcPts val="0"/>
              </a:spcBef>
              <a:spcAft>
                <a:spcPts val="1209"/>
              </a:spcAft>
              <a:buFont typeface="Arial" panose="020B0604020202020204" pitchFamily="34" charset="0"/>
              <a:buChar char="•"/>
            </a:pPr>
            <a:r>
              <a:rPr lang="en-GB" sz="1100" dirty="0"/>
              <a:t>threats made or abuse directed towards individuals carrying out public service duties or jobs, such as ambulance workers, fire fighters or bus or train drivers; </a:t>
            </a:r>
          </a:p>
          <a:p>
            <a:pPr marL="287779" indent="-287779">
              <a:lnSpc>
                <a:spcPct val="100000"/>
              </a:lnSpc>
              <a:spcBef>
                <a:spcPts val="0"/>
              </a:spcBef>
              <a:spcAft>
                <a:spcPts val="1209"/>
              </a:spcAft>
              <a:buFont typeface="Arial" panose="020B0604020202020204" pitchFamily="34" charset="0"/>
              <a:buChar char="•"/>
            </a:pPr>
            <a:r>
              <a:rPr lang="en-GB" sz="1100" dirty="0"/>
              <a:t>the throwing of missiles by a person taking part in a demonstration or other public gathering where no injury is caused; </a:t>
            </a:r>
          </a:p>
          <a:p>
            <a:pPr marL="287779" indent="-287779">
              <a:lnSpc>
                <a:spcPct val="100000"/>
              </a:lnSpc>
              <a:spcBef>
                <a:spcPts val="0"/>
              </a:spcBef>
              <a:spcAft>
                <a:spcPts val="1209"/>
              </a:spcAft>
              <a:buFont typeface="Arial" panose="020B0604020202020204" pitchFamily="34" charset="0"/>
              <a:buChar char="•"/>
            </a:pPr>
            <a:r>
              <a:rPr lang="en-GB" sz="1100" dirty="0"/>
              <a:t>scuffles or incidents of minor violence or threats of violence committed in the context of a brawl (such as in or in the vicinity of a public house); </a:t>
            </a:r>
          </a:p>
          <a:p>
            <a:pPr marL="287779" indent="-287779">
              <a:lnSpc>
                <a:spcPct val="100000"/>
              </a:lnSpc>
              <a:spcBef>
                <a:spcPts val="0"/>
              </a:spcBef>
              <a:spcAft>
                <a:spcPts val="1209"/>
              </a:spcAft>
              <a:buFont typeface="Arial" panose="020B0604020202020204" pitchFamily="34" charset="0"/>
              <a:buChar char="•"/>
            </a:pPr>
            <a:r>
              <a:rPr lang="en-GB" sz="1100" dirty="0"/>
              <a:t>incidents between neighbours or within domestic relationships which do not justify a charge of assault; </a:t>
            </a:r>
          </a:p>
          <a:p>
            <a:pPr marL="287779" indent="-287779">
              <a:lnSpc>
                <a:spcPct val="100000"/>
              </a:lnSpc>
              <a:spcBef>
                <a:spcPts val="0"/>
              </a:spcBef>
              <a:spcAft>
                <a:spcPts val="1209"/>
              </a:spcAft>
              <a:buFont typeface="Arial" panose="020B0604020202020204" pitchFamily="34" charset="0"/>
              <a:buChar char="•"/>
            </a:pPr>
            <a:r>
              <a:rPr lang="en-GB" sz="1100" dirty="0"/>
              <a:t>incidents which do not justify a charge of assault where an individual is picked on by a gang</a:t>
            </a:r>
            <a:endParaRPr lang="en-GB" sz="1100" b="0" u="none" baseline="0" dirty="0"/>
          </a:p>
          <a:p>
            <a:pPr>
              <a:lnSpc>
                <a:spcPct val="100000"/>
              </a:lnSpc>
              <a:spcBef>
                <a:spcPts val="0"/>
              </a:spcBef>
              <a:spcAft>
                <a:spcPts val="2417"/>
              </a:spcAft>
            </a:pPr>
            <a:r>
              <a:rPr lang="en-GB" sz="1100" b="0" u="none" baseline="0" dirty="0"/>
              <a:t>Triable summarily offence penalty 6 months imprisonment and/or fine. </a:t>
            </a:r>
          </a:p>
          <a:p>
            <a:pPr>
              <a:lnSpc>
                <a:spcPct val="100000"/>
              </a:lnSpc>
              <a:spcBef>
                <a:spcPts val="0"/>
              </a:spcBef>
              <a:spcAft>
                <a:spcPts val="2417"/>
              </a:spcAft>
            </a:pPr>
            <a:r>
              <a:rPr lang="en-GB" sz="1100" b="0" u="none" baseline="0" dirty="0"/>
              <a:t>This offence can be racially aggravated </a:t>
            </a:r>
            <a:endParaRPr lang="en-GB" sz="1100" b="0" u="none" dirty="0"/>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30</a:t>
            </a:fld>
            <a:endParaRPr lang="en-GB"/>
          </a:p>
        </p:txBody>
      </p:sp>
    </p:spTree>
    <p:extLst>
      <p:ext uri="{BB962C8B-B14F-4D97-AF65-F5344CB8AC3E}">
        <p14:creationId xmlns:p14="http://schemas.microsoft.com/office/powerpoint/2010/main" val="19012416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31</a:t>
            </a:fld>
            <a:endParaRPr lang="en-GB"/>
          </a:p>
        </p:txBody>
      </p:sp>
    </p:spTree>
    <p:extLst>
      <p:ext uri="{BB962C8B-B14F-4D97-AF65-F5344CB8AC3E}">
        <p14:creationId xmlns:p14="http://schemas.microsoft.com/office/powerpoint/2010/main" val="159741428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32</a:t>
            </a:fld>
            <a:endParaRPr lang="en-GB"/>
          </a:p>
        </p:txBody>
      </p:sp>
    </p:spTree>
    <p:extLst>
      <p:ext uri="{BB962C8B-B14F-4D97-AF65-F5344CB8AC3E}">
        <p14:creationId xmlns:p14="http://schemas.microsoft.com/office/powerpoint/2010/main" val="15817515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34</a:t>
            </a:fld>
            <a:endParaRPr lang="en-GB"/>
          </a:p>
        </p:txBody>
      </p:sp>
    </p:spTree>
    <p:extLst>
      <p:ext uri="{BB962C8B-B14F-4D97-AF65-F5344CB8AC3E}">
        <p14:creationId xmlns:p14="http://schemas.microsoft.com/office/powerpoint/2010/main" val="280251952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latin typeface="Arial" charset="0"/>
              </a:rPr>
              <a:t>This offence can be committed in private and public - therefore it can be committed in a dwelling.  </a:t>
            </a:r>
          </a:p>
          <a:p>
            <a:endParaRPr lang="en-US" dirty="0"/>
          </a:p>
        </p:txBody>
      </p:sp>
      <p:sp>
        <p:nvSpPr>
          <p:cNvPr id="4" name="Slide Number Placeholder 3"/>
          <p:cNvSpPr>
            <a:spLocks noGrp="1"/>
          </p:cNvSpPr>
          <p:nvPr>
            <p:ph type="sldNum" sz="quarter" idx="5"/>
          </p:nvPr>
        </p:nvSpPr>
        <p:spPr/>
        <p:txBody>
          <a:bodyPr/>
          <a:lstStyle/>
          <a:p>
            <a:fld id="{C1A82037-86B1-7E46-9A9A-16823539D3C8}" type="slidenum">
              <a:rPr lang="en-US" smtClean="0"/>
              <a:t>35</a:t>
            </a:fld>
            <a:endParaRPr lang="en-US"/>
          </a:p>
        </p:txBody>
      </p:sp>
    </p:spTree>
    <p:extLst>
      <p:ext uri="{BB962C8B-B14F-4D97-AF65-F5344CB8AC3E}">
        <p14:creationId xmlns:p14="http://schemas.microsoft.com/office/powerpoint/2010/main" val="36048602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37</a:t>
            </a:fld>
            <a:endParaRPr lang="en-GB"/>
          </a:p>
        </p:txBody>
      </p:sp>
    </p:spTree>
    <p:extLst>
      <p:ext uri="{BB962C8B-B14F-4D97-AF65-F5344CB8AC3E}">
        <p14:creationId xmlns:p14="http://schemas.microsoft.com/office/powerpoint/2010/main" val="66185409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38</a:t>
            </a:fld>
            <a:endParaRPr lang="en-GB"/>
          </a:p>
        </p:txBody>
      </p:sp>
    </p:spTree>
    <p:extLst>
      <p:ext uri="{BB962C8B-B14F-4D97-AF65-F5344CB8AC3E}">
        <p14:creationId xmlns:p14="http://schemas.microsoft.com/office/powerpoint/2010/main" val="324168576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39</a:t>
            </a:fld>
            <a:endParaRPr lang="en-GB"/>
          </a:p>
        </p:txBody>
      </p:sp>
    </p:spTree>
    <p:extLst>
      <p:ext uri="{BB962C8B-B14F-4D97-AF65-F5344CB8AC3E}">
        <p14:creationId xmlns:p14="http://schemas.microsoft.com/office/powerpoint/2010/main" val="83003493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a:lnSpc>
                <a:spcPct val="100000"/>
              </a:lnSpc>
            </a:pP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40</a:t>
            </a:fld>
            <a:endParaRPr lang="en-GB"/>
          </a:p>
        </p:txBody>
      </p:sp>
    </p:spTree>
    <p:extLst>
      <p:ext uri="{BB962C8B-B14F-4D97-AF65-F5344CB8AC3E}">
        <p14:creationId xmlns:p14="http://schemas.microsoft.com/office/powerpoint/2010/main" val="421578062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41</a:t>
            </a:fld>
            <a:endParaRPr lang="en-GB"/>
          </a:p>
        </p:txBody>
      </p:sp>
    </p:spTree>
    <p:extLst>
      <p:ext uri="{BB962C8B-B14F-4D97-AF65-F5344CB8AC3E}">
        <p14:creationId xmlns:p14="http://schemas.microsoft.com/office/powerpoint/2010/main" val="390262369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(c) (ii) and (iii) </a:t>
            </a:r>
            <a:r>
              <a:rPr lang="en-GB" sz="1100" b="1" kern="1200" dirty="0">
                <a:solidFill>
                  <a:schemeClr val="tx1"/>
                </a:solidFill>
                <a:effectLst/>
                <a:latin typeface="Arial" pitchFamily="34" charset="0"/>
                <a:ea typeface="ＭＳ Ｐゴシック" pitchFamily="-112" charset="-128"/>
                <a:cs typeface="ＭＳ Ｐゴシック" pitchFamily="-112" charset="-128"/>
              </a:rPr>
              <a:t>	</a:t>
            </a:r>
            <a:endParaRPr lang="en-GB" sz="1100" dirty="0"/>
          </a:p>
        </p:txBody>
      </p:sp>
      <p:sp>
        <p:nvSpPr>
          <p:cNvPr id="4" name="Slide Number Placeholder 3"/>
          <p:cNvSpPr>
            <a:spLocks noGrp="1"/>
          </p:cNvSpPr>
          <p:nvPr>
            <p:ph type="sldNum" sz="quarter" idx="10"/>
          </p:nvPr>
        </p:nvSpPr>
        <p:spPr/>
        <p:txBody>
          <a:bodyPr/>
          <a:lstStyle/>
          <a:p>
            <a:fld id="{CD68F834-2AC4-485C-9A2E-8285166A001C}" type="slidenum">
              <a:rPr lang="en-GB" smtClean="0"/>
              <a:t>42</a:t>
            </a:fld>
            <a:endParaRPr lang="en-GB"/>
          </a:p>
        </p:txBody>
      </p:sp>
    </p:spTree>
    <p:extLst>
      <p:ext uri="{BB962C8B-B14F-4D97-AF65-F5344CB8AC3E}">
        <p14:creationId xmlns:p14="http://schemas.microsoft.com/office/powerpoint/2010/main" val="3309939204"/>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(a) use threatening or abusive words or behaviour, or disorderly behaviour, or</a:t>
            </a:r>
            <a:r>
              <a:rPr lang="en-GB" sz="1100" b="0" kern="1200" baseline="0" dirty="0">
                <a:solidFill>
                  <a:schemeClr val="tx1"/>
                </a:solidFill>
                <a:effectLst/>
                <a:latin typeface="Arial" pitchFamily="34" charset="0"/>
                <a:ea typeface="ＭＳ Ｐゴシック" pitchFamily="-112" charset="-128"/>
                <a:cs typeface="ＭＳ Ｐゴシック" pitchFamily="-112" charset="-128"/>
              </a:rPr>
              <a:t> </a:t>
            </a:r>
            <a:r>
              <a:rPr lang="en-GB" sz="1100" b="0" kern="1200" dirty="0">
                <a:solidFill>
                  <a:schemeClr val="tx1"/>
                </a:solidFill>
                <a:effectLst/>
                <a:latin typeface="Arial" pitchFamily="34" charset="0"/>
                <a:ea typeface="ＭＳ Ｐゴシック" pitchFamily="-112" charset="-128"/>
                <a:cs typeface="ＭＳ Ｐゴシック" pitchFamily="-112" charset="-128"/>
              </a:rPr>
              <a:t>display any writing, sign or other visible representation which is threatening, </a:t>
            </a:r>
          </a:p>
          <a:p>
            <a:r>
              <a:rPr lang="en-GB" sz="1100" b="0" kern="1200" dirty="0">
                <a:solidFill>
                  <a:schemeClr val="tx1"/>
                </a:solidFill>
                <a:effectLst/>
                <a:latin typeface="Arial" pitchFamily="34" charset="0"/>
                <a:ea typeface="ＭＳ Ｐゴシック" pitchFamily="-112" charset="-128"/>
                <a:cs typeface="ＭＳ Ｐゴシック" pitchFamily="-112" charset="-128"/>
              </a:rPr>
              <a:t>abusive or insulting within the sight or hearing of a person likely to be caused harassment, alarm or distress thereby.</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43</a:t>
            </a:fld>
            <a:endParaRPr lang="en-GB"/>
          </a:p>
        </p:txBody>
      </p:sp>
    </p:spTree>
    <p:extLst>
      <p:ext uri="{BB962C8B-B14F-4D97-AF65-F5344CB8AC3E}">
        <p14:creationId xmlns:p14="http://schemas.microsoft.com/office/powerpoint/2010/main" val="344735059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(a) At least one person would have to be caused alarm, harassment or distress as a result of the threatening, abusive or insulting nature of the posters</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44</a:t>
            </a:fld>
            <a:endParaRPr lang="en-GB"/>
          </a:p>
        </p:txBody>
      </p:sp>
    </p:spTree>
    <p:extLst>
      <p:ext uri="{BB962C8B-B14F-4D97-AF65-F5344CB8AC3E}">
        <p14:creationId xmlns:p14="http://schemas.microsoft.com/office/powerpoint/2010/main" val="260574460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D. Any person may arrest for a breach of the peace, either in a public or private place</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45</a:t>
            </a:fld>
            <a:endParaRPr lang="en-GB"/>
          </a:p>
        </p:txBody>
      </p:sp>
    </p:spTree>
    <p:extLst>
      <p:ext uri="{BB962C8B-B14F-4D97-AF65-F5344CB8AC3E}">
        <p14:creationId xmlns:p14="http://schemas.microsoft.com/office/powerpoint/2010/main" val="254230658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100" b="0" kern="1200" dirty="0">
                <a:solidFill>
                  <a:schemeClr val="tx1"/>
                </a:solidFill>
                <a:effectLst/>
                <a:latin typeface="Arial" pitchFamily="34" charset="0"/>
                <a:ea typeface="ＭＳ Ｐゴシック" pitchFamily="-112" charset="-128"/>
                <a:cs typeface="ＭＳ Ｐゴシック" pitchFamily="-112" charset="-128"/>
              </a:rPr>
              <a:t>C. That he intended to cause alarm, harassment &amp; distress &amp; DAWSON was actually caused it.</a:t>
            </a:r>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46</a:t>
            </a:fld>
            <a:endParaRPr lang="en-GB"/>
          </a:p>
        </p:txBody>
      </p:sp>
    </p:spTree>
    <p:extLst>
      <p:ext uri="{BB962C8B-B14F-4D97-AF65-F5344CB8AC3E}">
        <p14:creationId xmlns:p14="http://schemas.microsoft.com/office/powerpoint/2010/main" val="204821901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73238" y="473075"/>
            <a:ext cx="3251200" cy="1828800"/>
          </a:xfrm>
        </p:spPr>
      </p:sp>
      <p:sp>
        <p:nvSpPr>
          <p:cNvPr id="3" name="Notes Placeholder 2"/>
          <p:cNvSpPr>
            <a:spLocks noGrp="1"/>
          </p:cNvSpPr>
          <p:nvPr>
            <p:ph type="body" idx="1"/>
          </p:nvPr>
        </p:nvSpPr>
        <p:spPr/>
        <p:txBody>
          <a:bodyPr/>
          <a:lstStyle/>
          <a:p>
            <a:r>
              <a:rPr lang="en-GB" sz="1100" b="0" kern="1200" dirty="0">
                <a:solidFill>
                  <a:schemeClr val="tx1"/>
                </a:solidFill>
                <a:effectLst/>
                <a:latin typeface="Arial" pitchFamily="34" charset="0"/>
                <a:ea typeface="ＭＳ Ｐゴシック" pitchFamily="-112" charset="-128"/>
                <a:cs typeface="ＭＳ Ｐゴシック" pitchFamily="-112" charset="-128"/>
              </a:rPr>
              <a:t>A. SPARROW has committed the offence regardless of whether DIXON feels threatened.</a:t>
            </a:r>
          </a:p>
          <a:p>
            <a:endParaRPr lang="en-GB" dirty="0"/>
          </a:p>
        </p:txBody>
      </p:sp>
      <p:sp>
        <p:nvSpPr>
          <p:cNvPr id="4" name="Slide Number Placeholder 3"/>
          <p:cNvSpPr>
            <a:spLocks noGrp="1"/>
          </p:cNvSpPr>
          <p:nvPr>
            <p:ph type="sldNum" sz="quarter" idx="10"/>
          </p:nvPr>
        </p:nvSpPr>
        <p:spPr/>
        <p:txBody>
          <a:bodyPr/>
          <a:lstStyle/>
          <a:p>
            <a:fld id="{CD68F834-2AC4-485C-9A2E-8285166A001C}" type="slidenum">
              <a:rPr lang="en-GB" smtClean="0"/>
              <a:t>47</a:t>
            </a:fld>
            <a:endParaRPr lang="en-GB"/>
          </a:p>
        </p:txBody>
      </p:sp>
    </p:spTree>
    <p:extLst>
      <p:ext uri="{BB962C8B-B14F-4D97-AF65-F5344CB8AC3E}">
        <p14:creationId xmlns:p14="http://schemas.microsoft.com/office/powerpoint/2010/main" val="42593096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F9C05-DF65-55E3-A7A3-EB09A9BEBD6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AEDC837-0986-B616-2F79-3F867AC086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084E9B9-DB78-54C8-CEF3-0AF49505D270}"/>
              </a:ext>
            </a:extLst>
          </p:cNvPr>
          <p:cNvSpPr>
            <a:spLocks noGrp="1"/>
          </p:cNvSpPr>
          <p:nvPr>
            <p:ph type="dt" sz="half" idx="10"/>
          </p:nvPr>
        </p:nvSpPr>
        <p:spPr/>
        <p:txBody>
          <a:bodyPr/>
          <a:lstStyle/>
          <a:p>
            <a:fld id="{9F214FA2-DF27-9E42-B2F5-CF8A4201354E}" type="datetimeFigureOut">
              <a:rPr lang="en-US" smtClean="0"/>
              <a:t>11/6/22</a:t>
            </a:fld>
            <a:endParaRPr lang="en-US"/>
          </a:p>
        </p:txBody>
      </p:sp>
      <p:sp>
        <p:nvSpPr>
          <p:cNvPr id="5" name="Footer Placeholder 4">
            <a:extLst>
              <a:ext uri="{FF2B5EF4-FFF2-40B4-BE49-F238E27FC236}">
                <a16:creationId xmlns:a16="http://schemas.microsoft.com/office/drawing/2014/main" id="{09E949EC-B717-FE25-4DA5-493345719C9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854DA6-6098-992C-2B3D-67D5BF066901}"/>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0819674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5FC7-2602-45CA-2EC5-1EE5723D6B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C64F09-5EC0-F9B5-7F95-304DD8924A1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805C2B-521E-B7F2-58AA-B2D066D6A3BC}"/>
              </a:ext>
            </a:extLst>
          </p:cNvPr>
          <p:cNvSpPr>
            <a:spLocks noGrp="1"/>
          </p:cNvSpPr>
          <p:nvPr>
            <p:ph type="dt" sz="half" idx="10"/>
          </p:nvPr>
        </p:nvSpPr>
        <p:spPr/>
        <p:txBody>
          <a:bodyPr/>
          <a:lstStyle/>
          <a:p>
            <a:fld id="{9F214FA2-DF27-9E42-B2F5-CF8A4201354E}" type="datetimeFigureOut">
              <a:rPr lang="en-US" smtClean="0"/>
              <a:t>11/6/22</a:t>
            </a:fld>
            <a:endParaRPr lang="en-US"/>
          </a:p>
        </p:txBody>
      </p:sp>
      <p:sp>
        <p:nvSpPr>
          <p:cNvPr id="5" name="Footer Placeholder 4">
            <a:extLst>
              <a:ext uri="{FF2B5EF4-FFF2-40B4-BE49-F238E27FC236}">
                <a16:creationId xmlns:a16="http://schemas.microsoft.com/office/drawing/2014/main" id="{6ABF266D-9E3C-B90D-B4E4-6614E2D1D6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2B6096-E934-08A4-BA80-928146464EEE}"/>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799564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E120B-0152-135C-18E6-5B6B0E97BF9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1ED3E60-261B-B90A-3F1A-E126478838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99E4352-9661-5E80-9F6D-88640D16D9A5}"/>
              </a:ext>
            </a:extLst>
          </p:cNvPr>
          <p:cNvSpPr>
            <a:spLocks noGrp="1"/>
          </p:cNvSpPr>
          <p:nvPr>
            <p:ph type="dt" sz="half" idx="10"/>
          </p:nvPr>
        </p:nvSpPr>
        <p:spPr/>
        <p:txBody>
          <a:bodyPr/>
          <a:lstStyle/>
          <a:p>
            <a:fld id="{9F214FA2-DF27-9E42-B2F5-CF8A4201354E}" type="datetimeFigureOut">
              <a:rPr lang="en-US" smtClean="0"/>
              <a:t>11/6/22</a:t>
            </a:fld>
            <a:endParaRPr lang="en-US"/>
          </a:p>
        </p:txBody>
      </p:sp>
      <p:sp>
        <p:nvSpPr>
          <p:cNvPr id="5" name="Footer Placeholder 4">
            <a:extLst>
              <a:ext uri="{FF2B5EF4-FFF2-40B4-BE49-F238E27FC236}">
                <a16:creationId xmlns:a16="http://schemas.microsoft.com/office/drawing/2014/main" id="{7513AD81-6666-C2F4-2C7D-C63D508D15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23E62E-BB0D-3B29-4996-51B43F958315}"/>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2983983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BEF7F-D731-BDAC-2DFB-E38C2BB8AF9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1D05CA8-E26F-F26E-782D-56013BE6505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060C14B7-31FE-6B9F-D9BB-3D59FC3A486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3A3A8FF-1EC2-782F-357B-69247B9B98D4}"/>
              </a:ext>
            </a:extLst>
          </p:cNvPr>
          <p:cNvSpPr>
            <a:spLocks noGrp="1"/>
          </p:cNvSpPr>
          <p:nvPr>
            <p:ph type="dt" sz="half" idx="10"/>
          </p:nvPr>
        </p:nvSpPr>
        <p:spPr/>
        <p:txBody>
          <a:bodyPr/>
          <a:lstStyle/>
          <a:p>
            <a:fld id="{9F214FA2-DF27-9E42-B2F5-CF8A4201354E}" type="datetimeFigureOut">
              <a:rPr lang="en-US" smtClean="0"/>
              <a:t>11/6/22</a:t>
            </a:fld>
            <a:endParaRPr lang="en-US"/>
          </a:p>
        </p:txBody>
      </p:sp>
      <p:sp>
        <p:nvSpPr>
          <p:cNvPr id="6" name="Footer Placeholder 5">
            <a:extLst>
              <a:ext uri="{FF2B5EF4-FFF2-40B4-BE49-F238E27FC236}">
                <a16:creationId xmlns:a16="http://schemas.microsoft.com/office/drawing/2014/main" id="{A96C9C26-C009-B3E8-139C-090ACBF4AE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F3150F-0CA3-7567-85CE-8215736D4AD4}"/>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9319019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7ED584-CF9B-27FF-8FA8-A599EDBC5E1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1F38410-7AF5-ACB7-EA4A-B3B011BF226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7E35896-7E97-0E63-22B9-63C22D57419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4049A03-B918-6C39-C82D-A2A709B2C9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5FE46AC-85DD-664D-EA34-3ED615CB61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67D0668-A8F0-4100-99FA-5E96F27C998E}"/>
              </a:ext>
            </a:extLst>
          </p:cNvPr>
          <p:cNvSpPr>
            <a:spLocks noGrp="1"/>
          </p:cNvSpPr>
          <p:nvPr>
            <p:ph type="dt" sz="half" idx="10"/>
          </p:nvPr>
        </p:nvSpPr>
        <p:spPr/>
        <p:txBody>
          <a:bodyPr/>
          <a:lstStyle/>
          <a:p>
            <a:fld id="{9F214FA2-DF27-9E42-B2F5-CF8A4201354E}" type="datetimeFigureOut">
              <a:rPr lang="en-US" smtClean="0"/>
              <a:t>11/6/22</a:t>
            </a:fld>
            <a:endParaRPr lang="en-US"/>
          </a:p>
        </p:txBody>
      </p:sp>
      <p:sp>
        <p:nvSpPr>
          <p:cNvPr id="8" name="Footer Placeholder 7">
            <a:extLst>
              <a:ext uri="{FF2B5EF4-FFF2-40B4-BE49-F238E27FC236}">
                <a16:creationId xmlns:a16="http://schemas.microsoft.com/office/drawing/2014/main" id="{C31413EB-6A52-9800-0F45-BE5B6DB3711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835D6A-8439-8193-A45A-BB1816BC325B}"/>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7362511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E8CDC-4B74-7377-0CD1-784C32BFD5B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7F8AA60-4B36-EAB3-36B2-9014B2CC2EF2}"/>
              </a:ext>
            </a:extLst>
          </p:cNvPr>
          <p:cNvSpPr>
            <a:spLocks noGrp="1"/>
          </p:cNvSpPr>
          <p:nvPr>
            <p:ph type="dt" sz="half" idx="10"/>
          </p:nvPr>
        </p:nvSpPr>
        <p:spPr/>
        <p:txBody>
          <a:bodyPr/>
          <a:lstStyle/>
          <a:p>
            <a:fld id="{9F214FA2-DF27-9E42-B2F5-CF8A4201354E}" type="datetimeFigureOut">
              <a:rPr lang="en-US" smtClean="0"/>
              <a:t>11/6/22</a:t>
            </a:fld>
            <a:endParaRPr lang="en-US"/>
          </a:p>
        </p:txBody>
      </p:sp>
      <p:sp>
        <p:nvSpPr>
          <p:cNvPr id="4" name="Footer Placeholder 3">
            <a:extLst>
              <a:ext uri="{FF2B5EF4-FFF2-40B4-BE49-F238E27FC236}">
                <a16:creationId xmlns:a16="http://schemas.microsoft.com/office/drawing/2014/main" id="{E4A499A2-D6CB-4F21-C843-F95477E1354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9E50673-ECA6-AA7B-B223-41EB54B8E7B4}"/>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5445068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4D70D-C9FA-4F37-DD6A-E1286D6CC8BF}"/>
              </a:ext>
            </a:extLst>
          </p:cNvPr>
          <p:cNvSpPr>
            <a:spLocks noGrp="1"/>
          </p:cNvSpPr>
          <p:nvPr>
            <p:ph type="dt" sz="half" idx="10"/>
          </p:nvPr>
        </p:nvSpPr>
        <p:spPr/>
        <p:txBody>
          <a:bodyPr/>
          <a:lstStyle/>
          <a:p>
            <a:fld id="{9F214FA2-DF27-9E42-B2F5-CF8A4201354E}" type="datetimeFigureOut">
              <a:rPr lang="en-US" smtClean="0"/>
              <a:t>11/6/22</a:t>
            </a:fld>
            <a:endParaRPr lang="en-US"/>
          </a:p>
        </p:txBody>
      </p:sp>
      <p:sp>
        <p:nvSpPr>
          <p:cNvPr id="3" name="Footer Placeholder 2">
            <a:extLst>
              <a:ext uri="{FF2B5EF4-FFF2-40B4-BE49-F238E27FC236}">
                <a16:creationId xmlns:a16="http://schemas.microsoft.com/office/drawing/2014/main" id="{F6512A85-DE03-0A73-95FD-B536E1CF10B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2DA1030-E2F8-3622-7980-6650B37D0B68}"/>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1328878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1A620-0486-AAFE-163E-E88599E1E2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59D760A-F645-A6A7-9E95-4E806F888E5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58A00A-63DB-0477-0233-9DF8BDD3BB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0F1DC3-61A7-EADB-450B-3AD5F331668C}"/>
              </a:ext>
            </a:extLst>
          </p:cNvPr>
          <p:cNvSpPr>
            <a:spLocks noGrp="1"/>
          </p:cNvSpPr>
          <p:nvPr>
            <p:ph type="dt" sz="half" idx="10"/>
          </p:nvPr>
        </p:nvSpPr>
        <p:spPr/>
        <p:txBody>
          <a:bodyPr/>
          <a:lstStyle/>
          <a:p>
            <a:fld id="{9F214FA2-DF27-9E42-B2F5-CF8A4201354E}" type="datetimeFigureOut">
              <a:rPr lang="en-US" smtClean="0"/>
              <a:t>11/6/22</a:t>
            </a:fld>
            <a:endParaRPr lang="en-US"/>
          </a:p>
        </p:txBody>
      </p:sp>
      <p:sp>
        <p:nvSpPr>
          <p:cNvPr id="6" name="Footer Placeholder 5">
            <a:extLst>
              <a:ext uri="{FF2B5EF4-FFF2-40B4-BE49-F238E27FC236}">
                <a16:creationId xmlns:a16="http://schemas.microsoft.com/office/drawing/2014/main" id="{527EF517-69F2-2CC5-8136-5E483596A22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A44577-96B1-76B8-4279-BCD4FDCFD302}"/>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131716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F40F6-B90D-746E-2BCB-73BECABEC6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1B8B87E-9B9C-E942-C96B-D786AAC4B5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1873388-AE13-0866-EFD1-6409559E92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015C800-44B1-8D5B-AFC7-8DB446134673}"/>
              </a:ext>
            </a:extLst>
          </p:cNvPr>
          <p:cNvSpPr>
            <a:spLocks noGrp="1"/>
          </p:cNvSpPr>
          <p:nvPr>
            <p:ph type="dt" sz="half" idx="10"/>
          </p:nvPr>
        </p:nvSpPr>
        <p:spPr/>
        <p:txBody>
          <a:bodyPr/>
          <a:lstStyle/>
          <a:p>
            <a:fld id="{9F214FA2-DF27-9E42-B2F5-CF8A4201354E}" type="datetimeFigureOut">
              <a:rPr lang="en-US" smtClean="0"/>
              <a:t>11/6/22</a:t>
            </a:fld>
            <a:endParaRPr lang="en-US"/>
          </a:p>
        </p:txBody>
      </p:sp>
      <p:sp>
        <p:nvSpPr>
          <p:cNvPr id="6" name="Footer Placeholder 5">
            <a:extLst>
              <a:ext uri="{FF2B5EF4-FFF2-40B4-BE49-F238E27FC236}">
                <a16:creationId xmlns:a16="http://schemas.microsoft.com/office/drawing/2014/main" id="{2691CB7C-A8A3-9154-3661-C835C228D2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F4FB235-02FC-6D92-58E8-E27B6DC0B0A2}"/>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4025185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AFBBA-6759-68F9-14E3-13D10F148C1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63C3B5F-599C-81A7-25DB-E346F7B34EB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86CD5D7-F34F-EFAB-23CE-9DCB333E8449}"/>
              </a:ext>
            </a:extLst>
          </p:cNvPr>
          <p:cNvSpPr>
            <a:spLocks noGrp="1"/>
          </p:cNvSpPr>
          <p:nvPr>
            <p:ph type="dt" sz="half" idx="10"/>
          </p:nvPr>
        </p:nvSpPr>
        <p:spPr/>
        <p:txBody>
          <a:bodyPr/>
          <a:lstStyle/>
          <a:p>
            <a:fld id="{9F214FA2-DF27-9E42-B2F5-CF8A4201354E}" type="datetimeFigureOut">
              <a:rPr lang="en-US" smtClean="0"/>
              <a:t>11/6/22</a:t>
            </a:fld>
            <a:endParaRPr lang="en-US"/>
          </a:p>
        </p:txBody>
      </p:sp>
      <p:sp>
        <p:nvSpPr>
          <p:cNvPr id="5" name="Footer Placeholder 4">
            <a:extLst>
              <a:ext uri="{FF2B5EF4-FFF2-40B4-BE49-F238E27FC236}">
                <a16:creationId xmlns:a16="http://schemas.microsoft.com/office/drawing/2014/main" id="{FE381B3F-47F1-F01F-DC01-3287F0BBC5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5BC9CD-4628-A9FB-8B0A-5089EA278CEF}"/>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3701950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A682322-96C3-EBAD-E3DE-C7B49BF4011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ECAF3AA-BAD8-4002-4136-41324F4A90C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8247992-7091-00C4-FD04-FCA2BA787845}"/>
              </a:ext>
            </a:extLst>
          </p:cNvPr>
          <p:cNvSpPr>
            <a:spLocks noGrp="1"/>
          </p:cNvSpPr>
          <p:nvPr>
            <p:ph type="dt" sz="half" idx="10"/>
          </p:nvPr>
        </p:nvSpPr>
        <p:spPr/>
        <p:txBody>
          <a:bodyPr/>
          <a:lstStyle/>
          <a:p>
            <a:fld id="{9F214FA2-DF27-9E42-B2F5-CF8A4201354E}" type="datetimeFigureOut">
              <a:rPr lang="en-US" smtClean="0"/>
              <a:t>11/6/22</a:t>
            </a:fld>
            <a:endParaRPr lang="en-US"/>
          </a:p>
        </p:txBody>
      </p:sp>
      <p:sp>
        <p:nvSpPr>
          <p:cNvPr id="5" name="Footer Placeholder 4">
            <a:extLst>
              <a:ext uri="{FF2B5EF4-FFF2-40B4-BE49-F238E27FC236}">
                <a16:creationId xmlns:a16="http://schemas.microsoft.com/office/drawing/2014/main" id="{D4959A85-7EF7-C2F5-DC0C-564F741BE7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DDFE01F-90DE-AF73-0B2F-B30F3611D789}"/>
              </a:ext>
            </a:extLst>
          </p:cNvPr>
          <p:cNvSpPr>
            <a:spLocks noGrp="1"/>
          </p:cNvSpPr>
          <p:nvPr>
            <p:ph type="sldNum" sz="quarter" idx="12"/>
          </p:nvPr>
        </p:nvSpPr>
        <p:spPr/>
        <p:txBody>
          <a:bodyPr/>
          <a:lstStyle/>
          <a:p>
            <a:fld id="{F65E5030-714F-1147-B7D6-EB45572E0C5B}" type="slidenum">
              <a:rPr lang="en-US" smtClean="0"/>
              <a:t>‹#›</a:t>
            </a:fld>
            <a:endParaRPr lang="en-US"/>
          </a:p>
        </p:txBody>
      </p:sp>
    </p:spTree>
    <p:extLst>
      <p:ext uri="{BB962C8B-B14F-4D97-AF65-F5344CB8AC3E}">
        <p14:creationId xmlns:p14="http://schemas.microsoft.com/office/powerpoint/2010/main" val="2954385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C46F35-F28C-286D-0C67-41C66176DB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77BED67-16C4-6830-AAF5-C4A82B57E1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589CEB-7C59-D7ED-3E82-CBCFFE2A181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214FA2-DF27-9E42-B2F5-CF8A4201354E}" type="datetimeFigureOut">
              <a:rPr lang="en-US" smtClean="0"/>
              <a:t>11/6/22</a:t>
            </a:fld>
            <a:endParaRPr lang="en-US"/>
          </a:p>
        </p:txBody>
      </p:sp>
      <p:sp>
        <p:nvSpPr>
          <p:cNvPr id="5" name="Footer Placeholder 4">
            <a:extLst>
              <a:ext uri="{FF2B5EF4-FFF2-40B4-BE49-F238E27FC236}">
                <a16:creationId xmlns:a16="http://schemas.microsoft.com/office/drawing/2014/main" id="{5F73E4C7-3808-36D3-788B-4D0006E474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4570D8D3-6231-3A87-207C-D2297588C26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65E5030-714F-1147-B7D6-EB45572E0C5B}" type="slidenum">
              <a:rPr lang="en-US" smtClean="0"/>
              <a:t>‹#›</a:t>
            </a:fld>
            <a:endParaRPr lang="en-US"/>
          </a:p>
        </p:txBody>
      </p:sp>
    </p:spTree>
    <p:extLst>
      <p:ext uri="{BB962C8B-B14F-4D97-AF65-F5344CB8AC3E}">
        <p14:creationId xmlns:p14="http://schemas.microsoft.com/office/powerpoint/2010/main" val="17518045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6.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9.png"/><Relationship Id="rId7" Type="http://schemas.openxmlformats.org/officeDocument/2006/relationships/diagramColors" Target="../diagrams/colors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12.jpeg"/></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8" Type="http://schemas.openxmlformats.org/officeDocument/2006/relationships/image" Target="../media/image17.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6.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8.jpeg"/><Relationship Id="rId7" Type="http://schemas.openxmlformats.org/officeDocument/2006/relationships/diagramColors" Target="../diagrams/colors5.xml"/><Relationship Id="rId2" Type="http://schemas.openxmlformats.org/officeDocument/2006/relationships/notesSlide" Target="../notesSlides/notesSlide11.xml"/><Relationship Id="rId1" Type="http://schemas.openxmlformats.org/officeDocument/2006/relationships/slideLayout" Target="../slideLayouts/slideLayout6.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hyperlink" Target="https://docmanager.pnld.co.uk/content/C3386.htm" TargetMode="External"/><Relationship Id="rId2" Type="http://schemas.openxmlformats.org/officeDocument/2006/relationships/notesSlide" Target="../notesSlides/notesSlide13.xml"/><Relationship Id="rId1" Type="http://schemas.openxmlformats.org/officeDocument/2006/relationships/slideLayout" Target="../slideLayouts/slideLayout6.xml"/><Relationship Id="rId5" Type="http://schemas.openxmlformats.org/officeDocument/2006/relationships/image" Target="../media/image20.jpeg"/><Relationship Id="rId4" Type="http://schemas.openxmlformats.org/officeDocument/2006/relationships/hyperlink" Target="https://docmanager.pnld.co.uk/content/C3387.htm"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6.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9.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26.jpeg"/><Relationship Id="rId7" Type="http://schemas.openxmlformats.org/officeDocument/2006/relationships/diagramQuickStyle" Target="../diagrams/quickStyle10.xml"/><Relationship Id="rId2" Type="http://schemas.openxmlformats.org/officeDocument/2006/relationships/notesSlide" Target="../notesSlides/notesSlide20.xml"/><Relationship Id="rId1" Type="http://schemas.openxmlformats.org/officeDocument/2006/relationships/slideLayout" Target="../slideLayouts/slideLayout6.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27.jpeg"/><Relationship Id="rId9" Type="http://schemas.microsoft.com/office/2007/relationships/diagramDrawing" Target="../diagrams/drawing10.xml"/></Relationships>
</file>

<file path=ppt/slides/_rels/slide21.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2.xml"/><Relationship Id="rId1" Type="http://schemas.openxmlformats.org/officeDocument/2006/relationships/slideLayout" Target="../slideLayouts/slideLayout6.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7.xml"/><Relationship Id="rId7" Type="http://schemas.openxmlformats.org/officeDocument/2006/relationships/image" Target="../media/image32.jpeg"/><Relationship Id="rId2" Type="http://schemas.openxmlformats.org/officeDocument/2006/relationships/diagramData" Target="../diagrams/data17.xml"/><Relationship Id="rId1" Type="http://schemas.openxmlformats.org/officeDocument/2006/relationships/slideLayout" Target="../slideLayouts/slideLayout6.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8.xml.rels><?xml version="1.0" encoding="UTF-8" standalone="yes"?>
<Relationships xmlns="http://schemas.openxmlformats.org/package/2006/relationships"><Relationship Id="rId8" Type="http://schemas.openxmlformats.org/officeDocument/2006/relationships/hyperlink" Target="D6080.htm" TargetMode="External"/><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0.xml.rels><?xml version="1.0" encoding="UTF-8" standalone="yes"?>
<Relationships xmlns="http://schemas.openxmlformats.org/package/2006/relationships"><Relationship Id="rId8" Type="http://schemas.microsoft.com/office/2007/relationships/diagramDrawing" Target="../diagrams/drawing20.xml"/><Relationship Id="rId3" Type="http://schemas.openxmlformats.org/officeDocument/2006/relationships/image" Target="../media/image35.jpg"/><Relationship Id="rId7" Type="http://schemas.openxmlformats.org/officeDocument/2006/relationships/diagramColors" Target="../diagrams/colors20.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QuickStyle" Target="../diagrams/quickStyle20.xml"/><Relationship Id="rId5" Type="http://schemas.openxmlformats.org/officeDocument/2006/relationships/diagramLayout" Target="../diagrams/layout20.xml"/><Relationship Id="rId4" Type="http://schemas.openxmlformats.org/officeDocument/2006/relationships/diagramData" Target="../diagrams/data20.xml"/></Relationships>
</file>

<file path=ppt/slides/_rels/slide31.xml.rels><?xml version="1.0" encoding="UTF-8" standalone="yes"?>
<Relationships xmlns="http://schemas.openxmlformats.org/package/2006/relationships"><Relationship Id="rId8" Type="http://schemas.openxmlformats.org/officeDocument/2006/relationships/diagramColors" Target="../diagrams/colors21.xml"/><Relationship Id="rId3" Type="http://schemas.openxmlformats.org/officeDocument/2006/relationships/image" Target="../media/image36.jpg"/><Relationship Id="rId7" Type="http://schemas.openxmlformats.org/officeDocument/2006/relationships/diagramQuickStyle" Target="../diagrams/quickStyle21.xml"/><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diagramLayout" Target="../diagrams/layout21.xml"/><Relationship Id="rId5" Type="http://schemas.openxmlformats.org/officeDocument/2006/relationships/diagramData" Target="../diagrams/data21.xml"/><Relationship Id="rId4" Type="http://schemas.openxmlformats.org/officeDocument/2006/relationships/image" Target="../media/image37.jpg"/><Relationship Id="rId9" Type="http://schemas.microsoft.com/office/2007/relationships/diagramDrawing" Target="../diagrams/drawing2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1.xml"/><Relationship Id="rId1" Type="http://schemas.openxmlformats.org/officeDocument/2006/relationships/slideLayout" Target="../slideLayouts/slideLayout6.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jpeg"/><Relationship Id="rId1" Type="http://schemas.openxmlformats.org/officeDocument/2006/relationships/slideLayout" Target="../slideLayouts/slideLayout6.xml"/><Relationship Id="rId4" Type="http://schemas.openxmlformats.org/officeDocument/2006/relationships/image" Target="../media/image40.jpeg"/></Relationships>
</file>

<file path=ppt/slides/_rels/slide34.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23.xml"/><Relationship Id="rId5" Type="http://schemas.openxmlformats.org/officeDocument/2006/relationships/diagramQuickStyle" Target="../diagrams/quickStyle23.xml"/><Relationship Id="rId4" Type="http://schemas.openxmlformats.org/officeDocument/2006/relationships/diagramLayout" Target="../diagrams/layout23.xml"/></Relationships>
</file>

<file path=ppt/slides/_rels/slide35.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24.xml"/><Relationship Id="rId2" Type="http://schemas.openxmlformats.org/officeDocument/2006/relationships/diagramData" Target="../diagrams/data24.xml"/><Relationship Id="rId1" Type="http://schemas.openxmlformats.org/officeDocument/2006/relationships/slideLayout" Target="../slideLayouts/slideLayout7.xml"/><Relationship Id="rId6" Type="http://schemas.microsoft.com/office/2007/relationships/diagramDrawing" Target="../diagrams/drawing24.xml"/><Relationship Id="rId5" Type="http://schemas.openxmlformats.org/officeDocument/2006/relationships/diagramColors" Target="../diagrams/colors24.xml"/><Relationship Id="rId4" Type="http://schemas.openxmlformats.org/officeDocument/2006/relationships/diagramQuickStyle" Target="../diagrams/quickStyle24.xml"/></Relationships>
</file>

<file path=ppt/slides/_rels/slide37.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diagramData" Target="../diagrams/data25.xml"/><Relationship Id="rId7" Type="http://schemas.microsoft.com/office/2007/relationships/diagramDrawing" Target="../diagrams/drawing25.xml"/><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diagramColors" Target="../diagrams/colors25.xml"/><Relationship Id="rId5" Type="http://schemas.openxmlformats.org/officeDocument/2006/relationships/diagramQuickStyle" Target="../diagrams/quickStyle25.xml"/><Relationship Id="rId4" Type="http://schemas.openxmlformats.org/officeDocument/2006/relationships/diagramLayout" Target="../diagrams/layout25.xml"/></Relationships>
</file>

<file path=ppt/slides/_rels/slide3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8" Type="http://schemas.openxmlformats.org/officeDocument/2006/relationships/image" Target="../media/image44.jpeg"/><Relationship Id="rId3" Type="http://schemas.openxmlformats.org/officeDocument/2006/relationships/diagramData" Target="../diagrams/data26.xml"/><Relationship Id="rId7" Type="http://schemas.microsoft.com/office/2007/relationships/diagramDrawing" Target="../diagrams/drawing26.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Colors" Target="../diagrams/colors26.xml"/><Relationship Id="rId5" Type="http://schemas.openxmlformats.org/officeDocument/2006/relationships/diagramQuickStyle" Target="../diagrams/quickStyle26.xml"/><Relationship Id="rId4" Type="http://schemas.openxmlformats.org/officeDocument/2006/relationships/diagramLayout" Target="../diagrams/layout26.xml"/><Relationship Id="rId9" Type="http://schemas.openxmlformats.org/officeDocument/2006/relationships/image" Target="../media/image45.jpeg"/></Relationships>
</file>

<file path=ppt/slides/_rels/slide40.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7.xml"/><Relationship Id="rId1" Type="http://schemas.openxmlformats.org/officeDocument/2006/relationships/slideLayout" Target="../slideLayouts/slideLayout7.xml"/><Relationship Id="rId5" Type="http://schemas.openxmlformats.org/officeDocument/2006/relationships/hyperlink" Target="https://docmanager.pnld.co.uk/content/D393.htm" TargetMode="External"/><Relationship Id="rId4" Type="http://schemas.openxmlformats.org/officeDocument/2006/relationships/image" Target="../media/image45.jpeg"/></Relationships>
</file>

<file path=ppt/slides/_rels/slide41.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39.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7BDFED6-6E33-4606-AFE2-886ADB1C0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6" descr="Section 14: what public order act means for Extinction Rebellion after  London protest was banned by police">
            <a:extLst>
              <a:ext uri="{FF2B5EF4-FFF2-40B4-BE49-F238E27FC236}">
                <a16:creationId xmlns:a16="http://schemas.microsoft.com/office/drawing/2014/main" id="{AF033173-97D3-E93E-5D41-8686AF6A1C48}"/>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9241" r="1" b="18388"/>
          <a:stretch/>
        </p:blipFill>
        <p:spPr bwMode="auto">
          <a:xfrm>
            <a:off x="4547937" y="-5"/>
            <a:ext cx="7644062" cy="3681406"/>
          </a:xfrm>
          <a:prstGeom prst="rect">
            <a:avLst/>
          </a:prstGeom>
          <a:extLst>
            <a:ext uri="{909E8E84-426E-40DD-AFC4-6F175D3DCCD1}">
              <a14:hiddenFill xmlns:a14="http://schemas.microsoft.com/office/drawing/2010/main">
                <a:solidFill>
                  <a:srgbClr val="FFFFFF"/>
                </a:solidFill>
              </a14:hiddenFill>
            </a:ext>
          </a:extLst>
        </p:spPr>
      </p:pic>
      <p:pic>
        <p:nvPicPr>
          <p:cNvPr id="5" name="Picture 2" descr="Public Order Digest out now | UK Police News - Police Oracle">
            <a:extLst>
              <a:ext uri="{FF2B5EF4-FFF2-40B4-BE49-F238E27FC236}">
                <a16:creationId xmlns:a16="http://schemas.microsoft.com/office/drawing/2014/main" id="{1BE1EC62-2941-FC62-B96F-4F2DBE5419CC}"/>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312" r="1" b="27241"/>
          <a:stretch/>
        </p:blipFill>
        <p:spPr bwMode="auto">
          <a:xfrm>
            <a:off x="4547938" y="3681409"/>
            <a:ext cx="7644062" cy="3176595"/>
          </a:xfrm>
          <a:prstGeom prst="rect">
            <a:avLst/>
          </a:prstGeom>
          <a:extLst>
            <a:ext uri="{909E8E84-426E-40DD-AFC4-6F175D3DCCD1}">
              <a14:hiddenFill xmlns:a14="http://schemas.microsoft.com/office/drawing/2010/main">
                <a:solidFill>
                  <a:srgbClr val="FFFFFF"/>
                </a:solidFill>
              </a14:hiddenFill>
            </a:ext>
          </a:extLst>
        </p:spPr>
      </p:pic>
      <p:sp>
        <p:nvSpPr>
          <p:cNvPr id="19" name="Rectangle 18">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36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420751-E6E5-FF7C-D64A-E948E8CAF138}"/>
              </a:ext>
            </a:extLst>
          </p:cNvPr>
          <p:cNvSpPr>
            <a:spLocks noGrp="1"/>
          </p:cNvSpPr>
          <p:nvPr>
            <p:ph type="ctrTitle"/>
          </p:nvPr>
        </p:nvSpPr>
        <p:spPr>
          <a:xfrm>
            <a:off x="838200" y="1115219"/>
            <a:ext cx="5395912" cy="2387600"/>
          </a:xfrm>
        </p:spPr>
        <p:txBody>
          <a:bodyPr>
            <a:normAutofit fontScale="90000"/>
          </a:bodyPr>
          <a:lstStyle/>
          <a:p>
            <a:pPr algn="l"/>
            <a:r>
              <a:rPr lang="en-US" sz="5000" dirty="0">
                <a:solidFill>
                  <a:schemeClr val="bg1"/>
                </a:solidFill>
              </a:rPr>
              <a:t>Response Policing</a:t>
            </a:r>
            <a:br>
              <a:rPr lang="en-US" sz="5000" dirty="0">
                <a:solidFill>
                  <a:schemeClr val="bg1"/>
                </a:solidFill>
              </a:rPr>
            </a:br>
            <a:r>
              <a:rPr lang="en-US" sz="5000" dirty="0">
                <a:solidFill>
                  <a:schemeClr val="bg1"/>
                </a:solidFill>
              </a:rPr>
              <a:t> </a:t>
            </a:r>
            <a:br>
              <a:rPr lang="en-US" sz="5000" dirty="0">
                <a:solidFill>
                  <a:schemeClr val="bg1"/>
                </a:solidFill>
              </a:rPr>
            </a:br>
            <a:r>
              <a:rPr lang="en-US" sz="5000" dirty="0">
                <a:solidFill>
                  <a:schemeClr val="bg1"/>
                </a:solidFill>
              </a:rPr>
              <a:t>Public Order Act 1986</a:t>
            </a:r>
          </a:p>
        </p:txBody>
      </p:sp>
      <p:cxnSp>
        <p:nvCxnSpPr>
          <p:cNvPr id="21" name="Straight Connector 20">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1026" name="Picture 2">
            <a:extLst>
              <a:ext uri="{FF2B5EF4-FFF2-40B4-BE49-F238E27FC236}">
                <a16:creationId xmlns:a16="http://schemas.microsoft.com/office/drawing/2014/main" id="{48EFB684-443B-98A6-F333-BC12D774E89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3610" y="4149723"/>
            <a:ext cx="2732546" cy="2239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9489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0" y="409634"/>
            <a:ext cx="8280920" cy="615602"/>
          </a:xfrm>
          <a:solidFill>
            <a:schemeClr val="accent2"/>
          </a:solidFill>
          <a:ln>
            <a:noFill/>
          </a:ln>
        </p:spPr>
        <p:txBody>
          <a:bodyPr>
            <a:normAutofit fontScale="90000"/>
          </a:bodyPr>
          <a:lstStyle/>
          <a:p>
            <a:pPr algn="ctr"/>
            <a:r>
              <a:rPr lang="en-GB" sz="3600" b="1" dirty="0">
                <a:solidFill>
                  <a:schemeClr val="bg1"/>
                </a:solidFill>
                <a:latin typeface="+mn-lt"/>
              </a:rPr>
              <a:t>Learning Outcomes : Public Order Act 1986</a:t>
            </a:r>
          </a:p>
        </p:txBody>
      </p:sp>
      <p:graphicFrame>
        <p:nvGraphicFramePr>
          <p:cNvPr id="15" name="Diagram 14"/>
          <p:cNvGraphicFramePr/>
          <p:nvPr>
            <p:extLst>
              <p:ext uri="{D42A27DB-BD31-4B8C-83A1-F6EECF244321}">
                <p14:modId xmlns:p14="http://schemas.microsoft.com/office/powerpoint/2010/main" val="3048190103"/>
              </p:ext>
            </p:extLst>
          </p:nvPr>
        </p:nvGraphicFramePr>
        <p:xfrm>
          <a:off x="123987" y="1197880"/>
          <a:ext cx="11716718" cy="5660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CCE98DD4-1960-DB96-AD81-93C345497305}"/>
              </a:ext>
            </a:extLst>
          </p:cNvPr>
          <p:cNvSpPr txBox="1"/>
          <p:nvPr/>
        </p:nvSpPr>
        <p:spPr>
          <a:xfrm>
            <a:off x="-3408218" y="1025236"/>
            <a:ext cx="184731" cy="707886"/>
          </a:xfrm>
          <a:prstGeom prst="rect">
            <a:avLst/>
          </a:prstGeom>
          <a:noFill/>
        </p:spPr>
        <p:txBody>
          <a:bodyPr wrap="none" rtlCol="0">
            <a:spAutoFit/>
          </a:bodyPr>
          <a:lstStyle/>
          <a:p>
            <a:endParaRPr lang="en-US" dirty="0"/>
          </a:p>
        </p:txBody>
      </p:sp>
      <p:pic>
        <p:nvPicPr>
          <p:cNvPr id="3" name="Picture 2" descr="The Public Order Bill uses anti-terror tactics against peaceful protesters.  We need to unite against it - Shami Chakrabarti">
            <a:extLst>
              <a:ext uri="{FF2B5EF4-FFF2-40B4-BE49-F238E27FC236}">
                <a16:creationId xmlns:a16="http://schemas.microsoft.com/office/drawing/2014/main" id="{B3F2BDE9-EC74-01A4-58F1-9635BE308A4E}"/>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24327" r="19673" b="-1"/>
          <a:stretch/>
        </p:blipFill>
        <p:spPr bwMode="auto">
          <a:xfrm>
            <a:off x="6954780" y="1529360"/>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noFill/>
          <a:ln w="28575">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2767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graphicEl>
                                              <a:dgm id="{E2181CCF-165D-894F-8783-9EB8030E9732}"/>
                                            </p:graphicEl>
                                          </p:spTgt>
                                        </p:tgtEl>
                                        <p:attrNameLst>
                                          <p:attrName>style.visibility</p:attrName>
                                        </p:attrNameLst>
                                      </p:cBhvr>
                                      <p:to>
                                        <p:strVal val="visible"/>
                                      </p:to>
                                    </p:set>
                                    <p:animEffect transition="in" filter="fade">
                                      <p:cBhvr>
                                        <p:cTn id="7" dur="500"/>
                                        <p:tgtEl>
                                          <p:spTgt spid="15">
                                            <p:graphicEl>
                                              <a:dgm id="{E2181CCF-165D-894F-8783-9EB8030E973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graphicEl>
                                              <a:dgm id="{B1263408-42F6-A94D-A820-04522BAAFE6F}"/>
                                            </p:graphicEl>
                                          </p:spTgt>
                                        </p:tgtEl>
                                        <p:attrNameLst>
                                          <p:attrName>style.visibility</p:attrName>
                                        </p:attrNameLst>
                                      </p:cBhvr>
                                      <p:to>
                                        <p:strVal val="visible"/>
                                      </p:to>
                                    </p:set>
                                    <p:animEffect transition="in" filter="fade">
                                      <p:cBhvr>
                                        <p:cTn id="12" dur="500"/>
                                        <p:tgtEl>
                                          <p:spTgt spid="15">
                                            <p:graphicEl>
                                              <a:dgm id="{B1263408-42F6-A94D-A820-04522BAAFE6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graphicEl>
                                              <a:dgm id="{B3DA1BE5-030F-5046-A969-7CE60761A998}"/>
                                            </p:graphicEl>
                                          </p:spTgt>
                                        </p:tgtEl>
                                        <p:attrNameLst>
                                          <p:attrName>style.visibility</p:attrName>
                                        </p:attrNameLst>
                                      </p:cBhvr>
                                      <p:to>
                                        <p:strVal val="visible"/>
                                      </p:to>
                                    </p:set>
                                    <p:animEffect transition="in" filter="fade">
                                      <p:cBhvr>
                                        <p:cTn id="17" dur="500"/>
                                        <p:tgtEl>
                                          <p:spTgt spid="15">
                                            <p:graphicEl>
                                              <a:dgm id="{B3DA1BE5-030F-5046-A969-7CE60761A99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5">
                                            <p:graphicEl>
                                              <a:dgm id="{469EA67F-C40C-2444-9664-2C0C5D1272E3}"/>
                                            </p:graphicEl>
                                          </p:spTgt>
                                        </p:tgtEl>
                                        <p:attrNameLst>
                                          <p:attrName>style.visibility</p:attrName>
                                        </p:attrNameLst>
                                      </p:cBhvr>
                                      <p:to>
                                        <p:strVal val="visible"/>
                                      </p:to>
                                    </p:set>
                                    <p:animEffect transition="in" filter="fade">
                                      <p:cBhvr>
                                        <p:cTn id="22" dur="500"/>
                                        <p:tgtEl>
                                          <p:spTgt spid="15">
                                            <p:graphicEl>
                                              <a:dgm id="{469EA67F-C40C-2444-9664-2C0C5D1272E3}"/>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5">
                                            <p:graphicEl>
                                              <a:dgm id="{4CD1BD65-D643-EA48-AE22-EDCA39256A29}"/>
                                            </p:graphicEl>
                                          </p:spTgt>
                                        </p:tgtEl>
                                        <p:attrNameLst>
                                          <p:attrName>style.visibility</p:attrName>
                                        </p:attrNameLst>
                                      </p:cBhvr>
                                      <p:to>
                                        <p:strVal val="visible"/>
                                      </p:to>
                                    </p:set>
                                    <p:animEffect transition="in" filter="fade">
                                      <p:cBhvr>
                                        <p:cTn id="27" dur="500"/>
                                        <p:tgtEl>
                                          <p:spTgt spid="15">
                                            <p:graphicEl>
                                              <a:dgm id="{4CD1BD65-D643-EA48-AE22-EDCA39256A29}"/>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5">
                                            <p:graphicEl>
                                              <a:dgm id="{51E7E0E2-4672-6349-B3F2-3903684F5FA9}"/>
                                            </p:graphicEl>
                                          </p:spTgt>
                                        </p:tgtEl>
                                        <p:attrNameLst>
                                          <p:attrName>style.visibility</p:attrName>
                                        </p:attrNameLst>
                                      </p:cBhvr>
                                      <p:to>
                                        <p:strVal val="visible"/>
                                      </p:to>
                                    </p:set>
                                    <p:animEffect transition="in" filter="fade">
                                      <p:cBhvr>
                                        <p:cTn id="32" dur="500"/>
                                        <p:tgtEl>
                                          <p:spTgt spid="15">
                                            <p:graphicEl>
                                              <a:dgm id="{51E7E0E2-4672-6349-B3F2-3903684F5FA9}"/>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graphicEl>
                                              <a:dgm id="{A342F7E3-5DC0-444A-BE31-44FB86C22A4B}"/>
                                            </p:graphicEl>
                                          </p:spTgt>
                                        </p:tgtEl>
                                        <p:attrNameLst>
                                          <p:attrName>style.visibility</p:attrName>
                                        </p:attrNameLst>
                                      </p:cBhvr>
                                      <p:to>
                                        <p:strVal val="visible"/>
                                      </p:to>
                                    </p:set>
                                    <p:animEffect transition="in" filter="fade">
                                      <p:cBhvr>
                                        <p:cTn id="37" dur="500"/>
                                        <p:tgtEl>
                                          <p:spTgt spid="15">
                                            <p:graphicEl>
                                              <a:dgm id="{A342F7E3-5DC0-444A-BE31-44FB86C22A4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6" name="Rectangle 4112">
            <a:extLst>
              <a:ext uri="{FF2B5EF4-FFF2-40B4-BE49-F238E27FC236}">
                <a16:creationId xmlns:a16="http://schemas.microsoft.com/office/drawing/2014/main" id="{D48D9584-D2FD-48CE-9E17-4E250B743B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0" name="Picture 4" descr="Police fear hard winter of surging crime and civil unrest | News | The  Sunday Times">
            <a:extLst>
              <a:ext uri="{FF2B5EF4-FFF2-40B4-BE49-F238E27FC236}">
                <a16:creationId xmlns:a16="http://schemas.microsoft.com/office/drawing/2014/main" id="{C62B3F51-0E6F-274F-263D-F86D66662F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590" b="1"/>
          <a:stretch/>
        </p:blipFill>
        <p:spPr bwMode="auto">
          <a:xfrm>
            <a:off x="3577219" y="10"/>
            <a:ext cx="4979304" cy="3401558"/>
          </a:xfrm>
          <a:custGeom>
            <a:avLst/>
            <a:gdLst/>
            <a:ahLst/>
            <a:cxnLst/>
            <a:rect l="l" t="t" r="r" b="b"/>
            <a:pathLst>
              <a:path w="4979304" h="3364992">
                <a:moveTo>
                  <a:pt x="0" y="0"/>
                </a:moveTo>
                <a:lnTo>
                  <a:pt x="4211250" y="0"/>
                </a:lnTo>
                <a:lnTo>
                  <a:pt x="4309461" y="192282"/>
                </a:lnTo>
                <a:cubicBezTo>
                  <a:pt x="4697535" y="1033269"/>
                  <a:pt x="4937593" y="2032690"/>
                  <a:pt x="4974907" y="3110424"/>
                </a:cubicBezTo>
                <a:lnTo>
                  <a:pt x="4979304" y="3364992"/>
                </a:lnTo>
                <a:lnTo>
                  <a:pt x="800592" y="3364992"/>
                </a:lnTo>
                <a:lnTo>
                  <a:pt x="797493" y="3185579"/>
                </a:lnTo>
                <a:cubicBezTo>
                  <a:pt x="756786" y="2009870"/>
                  <a:pt x="474799" y="927359"/>
                  <a:pt x="22579" y="42066"/>
                </a:cubicBezTo>
                <a:close/>
              </a:path>
            </a:pathLst>
          </a:custGeom>
          <a:noFill/>
          <a:extLst>
            <a:ext uri="{909E8E84-426E-40DD-AFC4-6F175D3DCCD1}">
              <a14:hiddenFill xmlns:a14="http://schemas.microsoft.com/office/drawing/2010/main">
                <a:solidFill>
                  <a:srgbClr val="FFFFFF"/>
                </a:solidFill>
              </a14:hiddenFill>
            </a:ext>
          </a:extLst>
        </p:spPr>
      </p:pic>
      <p:pic>
        <p:nvPicPr>
          <p:cNvPr id="4102" name="Picture 6" descr="5 min Vector Art Stock Images | Depositphotos">
            <a:extLst>
              <a:ext uri="{FF2B5EF4-FFF2-40B4-BE49-F238E27FC236}">
                <a16:creationId xmlns:a16="http://schemas.microsoft.com/office/drawing/2014/main" id="{284C7DDB-079C-3631-741F-F44E2DCEF5B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7602" r="1" b="4550"/>
          <a:stretch/>
        </p:blipFill>
        <p:spPr bwMode="auto">
          <a:xfrm>
            <a:off x="7822523" y="3456433"/>
            <a:ext cx="4369477" cy="3401568"/>
          </a:xfrm>
          <a:custGeom>
            <a:avLst/>
            <a:gdLst/>
            <a:ahLst/>
            <a:cxnLst/>
            <a:rect l="l" t="t" r="r" b="b"/>
            <a:pathLst>
              <a:path w="4369477" h="3401568">
                <a:moveTo>
                  <a:pt x="781270" y="0"/>
                </a:moveTo>
                <a:lnTo>
                  <a:pt x="4369477" y="0"/>
                </a:lnTo>
                <a:lnTo>
                  <a:pt x="4369477" y="3401568"/>
                </a:lnTo>
                <a:lnTo>
                  <a:pt x="0" y="3401568"/>
                </a:lnTo>
                <a:lnTo>
                  <a:pt x="1963" y="3397912"/>
                </a:lnTo>
                <a:cubicBezTo>
                  <a:pt x="454182" y="2512619"/>
                  <a:pt x="736170" y="1430108"/>
                  <a:pt x="776876" y="254399"/>
                </a:cubicBezTo>
                <a:close/>
              </a:path>
            </a:pathLst>
          </a:custGeom>
          <a:noFill/>
          <a:extLst>
            <a:ext uri="{909E8E84-426E-40DD-AFC4-6F175D3DCCD1}">
              <a14:hiddenFill xmlns:a14="http://schemas.microsoft.com/office/drawing/2010/main">
                <a:solidFill>
                  <a:srgbClr val="FFFFFF"/>
                </a:solidFill>
              </a14:hiddenFill>
            </a:ext>
          </a:extLst>
        </p:spPr>
      </p:pic>
      <p:pic>
        <p:nvPicPr>
          <p:cNvPr id="4098" name="Picture 2" descr="Public Order Unit - London Police Service">
            <a:extLst>
              <a:ext uri="{FF2B5EF4-FFF2-40B4-BE49-F238E27FC236}">
                <a16:creationId xmlns:a16="http://schemas.microsoft.com/office/drawing/2014/main" id="{1EB20C36-D524-45F1-16DC-F4A031658DAF}"/>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2" b="7799"/>
          <a:stretch/>
        </p:blipFill>
        <p:spPr bwMode="auto">
          <a:xfrm>
            <a:off x="3630260" y="3456432"/>
            <a:ext cx="4925479" cy="3401568"/>
          </a:xfrm>
          <a:custGeom>
            <a:avLst/>
            <a:gdLst/>
            <a:ahLst/>
            <a:cxnLst/>
            <a:rect l="l" t="t" r="r" b="b"/>
            <a:pathLst>
              <a:path w="4925479" h="3364992">
                <a:moveTo>
                  <a:pt x="749362" y="0"/>
                </a:moveTo>
                <a:lnTo>
                  <a:pt x="4925479" y="0"/>
                </a:lnTo>
                <a:lnTo>
                  <a:pt x="4921868" y="209033"/>
                </a:lnTo>
                <a:cubicBezTo>
                  <a:pt x="4884554" y="1286766"/>
                  <a:pt x="4644496" y="2286187"/>
                  <a:pt x="4256422" y="3127175"/>
                </a:cubicBezTo>
                <a:lnTo>
                  <a:pt x="4134952" y="3364992"/>
                </a:lnTo>
                <a:lnTo>
                  <a:pt x="0" y="3364992"/>
                </a:lnTo>
                <a:lnTo>
                  <a:pt x="79008" y="3202330"/>
                </a:lnTo>
                <a:cubicBezTo>
                  <a:pt x="467082" y="2361343"/>
                  <a:pt x="707140" y="1361922"/>
                  <a:pt x="744454" y="284189"/>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4115" name="Freeform: Shape 4114">
            <a:extLst>
              <a:ext uri="{FF2B5EF4-FFF2-40B4-BE49-F238E27FC236}">
                <a16:creationId xmlns:a16="http://schemas.microsoft.com/office/drawing/2014/main" id="{CA17DEF4-6C5D-41C6-8D93-5C7CFD7ADA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97136" cy="6858000"/>
          </a:xfrm>
          <a:custGeom>
            <a:avLst/>
            <a:gdLst>
              <a:gd name="connsiteX0" fmla="*/ 0 w 4397136"/>
              <a:gd name="connsiteY0" fmla="*/ 0 h 6858000"/>
              <a:gd name="connsiteX1" fmla="*/ 3599069 w 4397136"/>
              <a:gd name="connsiteY1" fmla="*/ 0 h 6858000"/>
              <a:gd name="connsiteX2" fmla="*/ 3634072 w 4397136"/>
              <a:gd name="connsiteY2" fmla="*/ 58977 h 6858000"/>
              <a:gd name="connsiteX3" fmla="*/ 4397136 w 4397136"/>
              <a:gd name="connsiteY3" fmla="*/ 3474189 h 6858000"/>
              <a:gd name="connsiteX4" fmla="*/ 3802221 w 4397136"/>
              <a:gd name="connsiteY4" fmla="*/ 6546415 h 6858000"/>
              <a:gd name="connsiteX5" fmla="*/ 3649466 w 4397136"/>
              <a:gd name="connsiteY5" fmla="*/ 6858000 h 6858000"/>
              <a:gd name="connsiteX6" fmla="*/ 0 w 4397136"/>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7136" h="6858000">
                <a:moveTo>
                  <a:pt x="0" y="0"/>
                </a:moveTo>
                <a:lnTo>
                  <a:pt x="3599069" y="0"/>
                </a:lnTo>
                <a:lnTo>
                  <a:pt x="3634072" y="58977"/>
                </a:lnTo>
                <a:cubicBezTo>
                  <a:pt x="4105532" y="933006"/>
                  <a:pt x="4397136" y="2140466"/>
                  <a:pt x="4397136" y="3474189"/>
                </a:cubicBezTo>
                <a:cubicBezTo>
                  <a:pt x="4397136" y="4641197"/>
                  <a:pt x="4173877" y="5711534"/>
                  <a:pt x="3802221" y="6546415"/>
                </a:cubicBezTo>
                <a:lnTo>
                  <a:pt x="3649466"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4117" name="Freeform: Shape 4116">
            <a:extLst>
              <a:ext uri="{FF2B5EF4-FFF2-40B4-BE49-F238E27FC236}">
                <a16:creationId xmlns:a16="http://schemas.microsoft.com/office/drawing/2014/main" id="{22BBC5A3-5C8C-4FB9-AEFF-8778D2C98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386504" cy="6858000"/>
          </a:xfrm>
          <a:custGeom>
            <a:avLst/>
            <a:gdLst>
              <a:gd name="connsiteX0" fmla="*/ 0 w 4386504"/>
              <a:gd name="connsiteY0" fmla="*/ 0 h 6858000"/>
              <a:gd name="connsiteX1" fmla="*/ 3588437 w 4386504"/>
              <a:gd name="connsiteY1" fmla="*/ 0 h 6858000"/>
              <a:gd name="connsiteX2" fmla="*/ 3623440 w 4386504"/>
              <a:gd name="connsiteY2" fmla="*/ 58977 h 6858000"/>
              <a:gd name="connsiteX3" fmla="*/ 4386504 w 4386504"/>
              <a:gd name="connsiteY3" fmla="*/ 3474189 h 6858000"/>
              <a:gd name="connsiteX4" fmla="*/ 3791589 w 4386504"/>
              <a:gd name="connsiteY4" fmla="*/ 6546415 h 6858000"/>
              <a:gd name="connsiteX5" fmla="*/ 3638834 w 4386504"/>
              <a:gd name="connsiteY5" fmla="*/ 6858000 h 6858000"/>
              <a:gd name="connsiteX6" fmla="*/ 0 w 438650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6504" h="6858000">
                <a:moveTo>
                  <a:pt x="0" y="0"/>
                </a:moveTo>
                <a:lnTo>
                  <a:pt x="3588437" y="0"/>
                </a:lnTo>
                <a:lnTo>
                  <a:pt x="3623440" y="58977"/>
                </a:lnTo>
                <a:cubicBezTo>
                  <a:pt x="4094900" y="933006"/>
                  <a:pt x="4386504" y="2140466"/>
                  <a:pt x="4386504" y="3474189"/>
                </a:cubicBezTo>
                <a:cubicBezTo>
                  <a:pt x="4386504" y="4641197"/>
                  <a:pt x="4163245" y="5711534"/>
                  <a:pt x="3791589" y="6546415"/>
                </a:cubicBezTo>
                <a:lnTo>
                  <a:pt x="363883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EAF0210-0E25-04A6-0523-69EEF48464DC}"/>
              </a:ext>
            </a:extLst>
          </p:cNvPr>
          <p:cNvSpPr>
            <a:spLocks noGrp="1"/>
          </p:cNvSpPr>
          <p:nvPr>
            <p:ph type="title"/>
          </p:nvPr>
        </p:nvSpPr>
        <p:spPr>
          <a:xfrm>
            <a:off x="438912" y="1508760"/>
            <a:ext cx="3429000" cy="2898648"/>
          </a:xfrm>
        </p:spPr>
        <p:txBody>
          <a:bodyPr vert="horz" lIns="91440" tIns="45720" rIns="91440" bIns="45720" rtlCol="0" anchor="b">
            <a:normAutofit/>
          </a:bodyPr>
          <a:lstStyle/>
          <a:p>
            <a:r>
              <a:rPr lang="en-US" sz="3700" u="sng" kern="1200">
                <a:solidFill>
                  <a:schemeClr val="tx1"/>
                </a:solidFill>
                <a:latin typeface="+mj-lt"/>
                <a:ea typeface="+mj-ea"/>
                <a:cs typeface="+mj-cs"/>
              </a:rPr>
              <a:t>Discuss </a:t>
            </a:r>
            <a:br>
              <a:rPr lang="en-US" sz="3700" kern="1200">
                <a:solidFill>
                  <a:schemeClr val="tx1"/>
                </a:solidFill>
                <a:latin typeface="+mj-lt"/>
                <a:ea typeface="+mj-ea"/>
                <a:cs typeface="+mj-cs"/>
              </a:rPr>
            </a:br>
            <a:br>
              <a:rPr lang="en-US" sz="3700" kern="1200">
                <a:solidFill>
                  <a:schemeClr val="tx1"/>
                </a:solidFill>
                <a:latin typeface="+mj-lt"/>
                <a:ea typeface="+mj-ea"/>
                <a:cs typeface="+mj-cs"/>
              </a:rPr>
            </a:br>
            <a:r>
              <a:rPr lang="en-US" sz="3700" kern="1200">
                <a:solidFill>
                  <a:schemeClr val="tx1"/>
                </a:solidFill>
                <a:latin typeface="+mj-lt"/>
                <a:ea typeface="+mj-ea"/>
                <a:cs typeface="+mj-cs"/>
              </a:rPr>
              <a:t>What constitutes public order?</a:t>
            </a:r>
            <a:br>
              <a:rPr lang="en-US" sz="3700" kern="1200">
                <a:solidFill>
                  <a:schemeClr val="tx1"/>
                </a:solidFill>
                <a:latin typeface="+mj-lt"/>
                <a:ea typeface="+mj-ea"/>
                <a:cs typeface="+mj-cs"/>
              </a:rPr>
            </a:br>
            <a:endParaRPr lang="en-US" sz="3700" kern="1200">
              <a:solidFill>
                <a:schemeClr val="tx1"/>
              </a:solidFill>
              <a:latin typeface="+mj-lt"/>
              <a:ea typeface="+mj-ea"/>
              <a:cs typeface="+mj-cs"/>
            </a:endParaRPr>
          </a:p>
        </p:txBody>
      </p:sp>
      <p:sp>
        <p:nvSpPr>
          <p:cNvPr id="4119" name="Rectangle 4118">
            <a:extLst>
              <a:ext uri="{FF2B5EF4-FFF2-40B4-BE49-F238E27FC236}">
                <a16:creationId xmlns:a16="http://schemas.microsoft.com/office/drawing/2014/main" id="{3BB917E8-D696-4787-96D6-521A9C42F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67989"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Law and Lawyers: Breach of the Peace">
            <a:extLst>
              <a:ext uri="{FF2B5EF4-FFF2-40B4-BE49-F238E27FC236}">
                <a16:creationId xmlns:a16="http://schemas.microsoft.com/office/drawing/2014/main" id="{DB99984E-F31C-CA38-49F8-E8D213E751AF}"/>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6896" b="24018"/>
          <a:stretch/>
        </p:blipFill>
        <p:spPr bwMode="auto">
          <a:xfrm>
            <a:off x="7845207" y="10"/>
            <a:ext cx="4346795" cy="3401558"/>
          </a:xfrm>
          <a:custGeom>
            <a:avLst/>
            <a:gdLst/>
            <a:ahLst/>
            <a:cxnLst/>
            <a:rect l="l" t="t" r="r" b="b"/>
            <a:pathLst>
              <a:path w="4346795" h="3401568">
                <a:moveTo>
                  <a:pt x="0" y="0"/>
                </a:moveTo>
                <a:lnTo>
                  <a:pt x="4346795" y="0"/>
                </a:lnTo>
                <a:lnTo>
                  <a:pt x="4346795" y="3401568"/>
                </a:lnTo>
                <a:lnTo>
                  <a:pt x="762748" y="3401568"/>
                </a:lnTo>
                <a:lnTo>
                  <a:pt x="751436" y="2963954"/>
                </a:lnTo>
                <a:cubicBezTo>
                  <a:pt x="698408" y="1942163"/>
                  <a:pt x="463174" y="995044"/>
                  <a:pt x="93264" y="192283"/>
                </a:cubicBezTo>
                <a:close/>
              </a:path>
            </a:pathLst>
          </a:custGeom>
          <a:noFill/>
          <a:extLst>
            <a:ext uri="{909E8E84-426E-40DD-AFC4-6F175D3DCCD1}">
              <a14:hiddenFill xmlns:a14="http://schemas.microsoft.com/office/drawing/2010/main">
                <a:solidFill>
                  <a:srgbClr val="FFFFFF"/>
                </a:solidFill>
              </a14:hiddenFill>
            </a:ext>
          </a:extLst>
        </p:spPr>
      </p:pic>
      <p:sp>
        <p:nvSpPr>
          <p:cNvPr id="4121" name="Rectangle 4120">
            <a:extLst>
              <a:ext uri="{FF2B5EF4-FFF2-40B4-BE49-F238E27FC236}">
                <a16:creationId xmlns:a16="http://schemas.microsoft.com/office/drawing/2014/main" id="{39F4C545-E278-42ED-9B78-2EBA464444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4544568"/>
            <a:ext cx="341496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3692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31"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DD4821-C22D-7A2B-DFEF-8339A50EA4BC}"/>
              </a:ext>
            </a:extLst>
          </p:cNvPr>
          <p:cNvSpPr>
            <a:spLocks noGrp="1"/>
          </p:cNvSpPr>
          <p:nvPr>
            <p:ph type="title"/>
          </p:nvPr>
        </p:nvSpPr>
        <p:spPr>
          <a:xfrm>
            <a:off x="4384039" y="365125"/>
            <a:ext cx="7164493" cy="1325563"/>
          </a:xfrm>
        </p:spPr>
        <p:txBody>
          <a:bodyPr vert="horz" lIns="91440" tIns="45720" rIns="91440" bIns="45720" rtlCol="0" anchor="ctr">
            <a:normAutofit/>
          </a:bodyPr>
          <a:lstStyle/>
          <a:p>
            <a:r>
              <a:rPr lang="en-US" kern="1200">
                <a:solidFill>
                  <a:schemeClr val="tx1"/>
                </a:solidFill>
                <a:latin typeface="+mj-lt"/>
                <a:ea typeface="+mj-ea"/>
                <a:cs typeface="+mj-cs"/>
              </a:rPr>
              <a:t>Public Order Act 1986 </a:t>
            </a:r>
          </a:p>
        </p:txBody>
      </p:sp>
      <p:pic>
        <p:nvPicPr>
          <p:cNvPr id="5122" name="Picture 2" descr="Public Order Act 1986">
            <a:extLst>
              <a:ext uri="{FF2B5EF4-FFF2-40B4-BE49-F238E27FC236}">
                <a16:creationId xmlns:a16="http://schemas.microsoft.com/office/drawing/2014/main" id="{A3671F84-0343-4EFF-88F7-2403F095762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rot="20731785">
            <a:off x="836215" y="643229"/>
            <a:ext cx="3240591" cy="5571543"/>
          </a:xfrm>
          <a:prstGeom prst="rect">
            <a:avLst/>
          </a:prstGeom>
          <a:extLst>
            <a:ext uri="{909E8E84-426E-40DD-AFC4-6F175D3DCCD1}">
              <a14:hiddenFill xmlns:a14="http://schemas.microsoft.com/office/drawing/2010/main">
                <a:solidFill>
                  <a:srgbClr val="FFFFFF"/>
                </a:solidFill>
              </a14:hiddenFill>
            </a:ext>
          </a:extLst>
        </p:spPr>
      </p:pic>
      <p:graphicFrame>
        <p:nvGraphicFramePr>
          <p:cNvPr id="5133" name="TextBox 3">
            <a:extLst>
              <a:ext uri="{FF2B5EF4-FFF2-40B4-BE49-F238E27FC236}">
                <a16:creationId xmlns:a16="http://schemas.microsoft.com/office/drawing/2014/main" id="{F6708F90-272A-980A-674E-4C8E73B21243}"/>
              </a:ext>
            </a:extLst>
          </p:cNvPr>
          <p:cNvGraphicFramePr/>
          <p:nvPr>
            <p:extLst>
              <p:ext uri="{D42A27DB-BD31-4B8C-83A1-F6EECF244321}">
                <p14:modId xmlns:p14="http://schemas.microsoft.com/office/powerpoint/2010/main" val="2669378811"/>
              </p:ext>
            </p:extLst>
          </p:nvPr>
        </p:nvGraphicFramePr>
        <p:xfrm>
          <a:off x="4387515" y="2022601"/>
          <a:ext cx="7161017" cy="41543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089739623"/>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8688A1-2E60-D142-6DF1-F276158FD675}"/>
              </a:ext>
            </a:extLst>
          </p:cNvPr>
          <p:cNvSpPr>
            <a:spLocks noGrp="1"/>
          </p:cNvSpPr>
          <p:nvPr>
            <p:ph type="title"/>
          </p:nvPr>
        </p:nvSpPr>
        <p:spPr>
          <a:xfrm>
            <a:off x="2281499" y="262549"/>
            <a:ext cx="10066122" cy="1298448"/>
          </a:xfrm>
        </p:spPr>
        <p:txBody>
          <a:bodyPr vert="horz" lIns="91440" tIns="45720" rIns="91440" bIns="45720" rtlCol="0" anchor="b">
            <a:normAutofit/>
          </a:bodyPr>
          <a:lstStyle/>
          <a:p>
            <a:r>
              <a:rPr lang="en-US" sz="4800" dirty="0"/>
              <a:t>“…Maintaining Public Order…” </a:t>
            </a:r>
          </a:p>
        </p:txBody>
      </p:sp>
      <p:sp>
        <p:nvSpPr>
          <p:cNvPr id="6153" name="Rectangle 615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5" name="Rectangle 615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2134147-2E37-75AB-9647-1BFB0119E818}"/>
              </a:ext>
            </a:extLst>
          </p:cNvPr>
          <p:cNvSpPr txBox="1"/>
          <p:nvPr/>
        </p:nvSpPr>
        <p:spPr>
          <a:xfrm>
            <a:off x="241623" y="3035854"/>
            <a:ext cx="5339535" cy="3639450"/>
          </a:xfrm>
          <a:prstGeom prst="rect">
            <a:avLst/>
          </a:prstGeom>
        </p:spPr>
        <p:txBody>
          <a:bodyPr vert="horz" lIns="91440" tIns="45720" rIns="91440" bIns="45720" rtlCol="0" anchor="ctr">
            <a:normAutofit lnSpcReduction="10000"/>
          </a:bodyPr>
          <a:lstStyle/>
          <a:p>
            <a:pPr>
              <a:lnSpc>
                <a:spcPct val="90000"/>
              </a:lnSpc>
              <a:spcAft>
                <a:spcPts val="600"/>
              </a:spcAft>
            </a:pPr>
            <a:r>
              <a:rPr lang="en-US" sz="2000" dirty="0"/>
              <a:t>B</a:t>
            </a:r>
            <a:r>
              <a:rPr lang="en-US" sz="2000" b="0" i="0" u="none" strike="noStrike" baseline="0" dirty="0"/>
              <a:t>alancing people’s rights and freedoms under the European Convention on Human Rights (ECHR) with public safety. </a:t>
            </a:r>
            <a:br>
              <a:rPr lang="en-US" sz="2000" b="0" i="0" u="none" strike="noStrike" baseline="0" dirty="0"/>
            </a:br>
            <a:br>
              <a:rPr lang="en-US" sz="2000" b="0" i="0" u="none" strike="noStrike" baseline="0" dirty="0"/>
            </a:br>
            <a:r>
              <a:rPr lang="en-US" sz="2000" b="1" i="0" u="none" strike="noStrike" baseline="0" dirty="0"/>
              <a:t>Consider Human Rights:</a:t>
            </a:r>
            <a:br>
              <a:rPr lang="en-US" sz="2000" b="0" i="0" u="none" strike="noStrike" baseline="0" dirty="0"/>
            </a:br>
            <a:endParaRPr lang="en-US" sz="2000" b="0" i="0" u="none" strike="noStrike" baseline="0" dirty="0"/>
          </a:p>
          <a:p>
            <a:pPr marL="285750" indent="-228600">
              <a:lnSpc>
                <a:spcPct val="90000"/>
              </a:lnSpc>
              <a:spcAft>
                <a:spcPts val="600"/>
              </a:spcAft>
              <a:buFont typeface="Arial" panose="020B0604020202020204" pitchFamily="34" charset="0"/>
              <a:buChar char="•"/>
            </a:pPr>
            <a:r>
              <a:rPr lang="en-US" sz="2000" b="0" i="0" u="none" strike="noStrike" baseline="0" dirty="0"/>
              <a:t>Freedom of expression – Article 10 of the European Convention on Human Rights (ECHR) – set out in Schedule 1 of the Human Rights Act 1998 </a:t>
            </a:r>
          </a:p>
          <a:p>
            <a:pPr marL="285750" indent="-228600">
              <a:lnSpc>
                <a:spcPct val="90000"/>
              </a:lnSpc>
              <a:spcAft>
                <a:spcPts val="600"/>
              </a:spcAft>
              <a:buFont typeface="Arial" panose="020B0604020202020204" pitchFamily="34" charset="0"/>
              <a:buChar char="•"/>
            </a:pPr>
            <a:r>
              <a:rPr lang="en-US" sz="2000" b="0" i="0" u="none" strike="noStrike" baseline="0" dirty="0"/>
              <a:t>Freedom of assembly and association – Article 11 ECHR – set out in Schedule 1 of the Human Rights Act 1998 </a:t>
            </a:r>
          </a:p>
          <a:p>
            <a:pPr indent="-228600">
              <a:lnSpc>
                <a:spcPct val="90000"/>
              </a:lnSpc>
              <a:spcAft>
                <a:spcPts val="600"/>
              </a:spcAft>
              <a:buFont typeface="Arial" panose="020B0604020202020204" pitchFamily="34" charset="0"/>
              <a:buChar char="•"/>
            </a:pPr>
            <a:endParaRPr lang="en-US" sz="2000" b="0" i="0" u="none" strike="noStrike" baseline="0" dirty="0"/>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b="0" i="0" u="none" strike="noStrike" baseline="0" dirty="0"/>
          </a:p>
          <a:p>
            <a:pPr indent="-228600">
              <a:lnSpc>
                <a:spcPct val="90000"/>
              </a:lnSpc>
              <a:spcAft>
                <a:spcPts val="600"/>
              </a:spcAft>
              <a:buFont typeface="Arial" panose="020B0604020202020204" pitchFamily="34" charset="0"/>
              <a:buChar char="•"/>
            </a:pPr>
            <a:endParaRPr lang="en-US" sz="2000" dirty="0"/>
          </a:p>
        </p:txBody>
      </p:sp>
      <p:pic>
        <p:nvPicPr>
          <p:cNvPr id="6146" name="Picture 2" descr="A Short History of UK Public Order Acts | past tense">
            <a:extLst>
              <a:ext uri="{FF2B5EF4-FFF2-40B4-BE49-F238E27FC236}">
                <a16:creationId xmlns:a16="http://schemas.microsoft.com/office/drawing/2014/main" id="{88E7D274-F559-84BA-9671-B600F13360B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709" r="2641"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6157" name="Rectangle 615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89526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2" name="Rectangle 7176">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6B636-BF6D-5960-B511-F8AE3052BEB9}"/>
              </a:ext>
            </a:extLst>
          </p:cNvPr>
          <p:cNvSpPr>
            <a:spLocks noGrp="1"/>
          </p:cNvSpPr>
          <p:nvPr>
            <p:ph type="title"/>
          </p:nvPr>
        </p:nvSpPr>
        <p:spPr>
          <a:xfrm>
            <a:off x="589560" y="856180"/>
            <a:ext cx="5279408" cy="1128068"/>
          </a:xfrm>
        </p:spPr>
        <p:txBody>
          <a:bodyPr vert="horz" lIns="91440" tIns="45720" rIns="91440" bIns="45720" rtlCol="0" anchor="ctr">
            <a:normAutofit/>
          </a:bodyPr>
          <a:lstStyle/>
          <a:p>
            <a:r>
              <a:rPr lang="en-US" sz="4000" kern="1200">
                <a:solidFill>
                  <a:schemeClr val="tx1"/>
                </a:solidFill>
                <a:latin typeface="+mj-lt"/>
                <a:ea typeface="+mj-ea"/>
                <a:cs typeface="+mj-cs"/>
              </a:rPr>
              <a:t>“I was drunk!” </a:t>
            </a:r>
          </a:p>
        </p:txBody>
      </p:sp>
      <p:grpSp>
        <p:nvGrpSpPr>
          <p:cNvPr id="7179" name="Group 717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180" name="Rectangle 717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1" name="Rectangle 718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3" name="Rectangle 718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647993A-3761-38B9-CABC-A4E099F1199D}"/>
              </a:ext>
            </a:extLst>
          </p:cNvPr>
          <p:cNvSpPr txBox="1"/>
          <p:nvPr/>
        </p:nvSpPr>
        <p:spPr>
          <a:xfrm>
            <a:off x="590719" y="2330505"/>
            <a:ext cx="5278066" cy="3979585"/>
          </a:xfrm>
          <a:prstGeom prst="rect">
            <a:avLst/>
          </a:prstGeom>
        </p:spPr>
        <p:txBody>
          <a:bodyPr vert="horz" lIns="91440" tIns="45720" rIns="91440" bIns="45720" rtlCol="0" anchor="ctr">
            <a:normAutofit/>
          </a:bodyPr>
          <a:lstStyle/>
          <a:p>
            <a:pPr>
              <a:lnSpc>
                <a:spcPct val="90000"/>
              </a:lnSpc>
              <a:spcAft>
                <a:spcPts val="600"/>
              </a:spcAft>
            </a:pPr>
            <a:r>
              <a:rPr lang="en-US" sz="2400" dirty="0"/>
              <a:t>Intoxication is </a:t>
            </a:r>
            <a:r>
              <a:rPr lang="en-US" sz="2400" b="1" u="sng" dirty="0"/>
              <a:t>not a </a:t>
            </a:r>
            <a:r>
              <a:rPr lang="en-US" sz="2400" b="1" u="sng" dirty="0" err="1"/>
              <a:t>defence</a:t>
            </a:r>
            <a:r>
              <a:rPr lang="en-US" sz="2400" b="1" u="sng" dirty="0"/>
              <a:t> </a:t>
            </a:r>
            <a:r>
              <a:rPr lang="en-US" sz="2400" dirty="0"/>
              <a:t>unless it can be proved that:</a:t>
            </a:r>
            <a:br>
              <a:rPr lang="en-US" sz="2400" dirty="0"/>
            </a:br>
            <a:br>
              <a:rPr lang="en-US" sz="2400" dirty="0"/>
            </a:br>
            <a:endParaRPr lang="en-US" sz="2400" dirty="0"/>
          </a:p>
          <a:p>
            <a:pPr marL="285750" indent="-228600">
              <a:lnSpc>
                <a:spcPct val="90000"/>
              </a:lnSpc>
              <a:spcAft>
                <a:spcPts val="600"/>
              </a:spcAft>
              <a:buFont typeface="Arial" panose="020B0604020202020204" pitchFamily="34" charset="0"/>
              <a:buChar char="•"/>
            </a:pPr>
            <a:r>
              <a:rPr lang="en-US" sz="2400" dirty="0"/>
              <a:t>It was not self induced (spiked drinks)</a:t>
            </a:r>
            <a:br>
              <a:rPr lang="en-US" sz="2400" dirty="0"/>
            </a:br>
            <a:br>
              <a:rPr lang="en-US" sz="2400" dirty="0"/>
            </a:br>
            <a:endParaRPr lang="en-US" sz="2400" dirty="0"/>
          </a:p>
          <a:p>
            <a:pPr marL="285750" indent="-228600">
              <a:lnSpc>
                <a:spcPct val="90000"/>
              </a:lnSpc>
              <a:spcAft>
                <a:spcPts val="600"/>
              </a:spcAft>
              <a:buFont typeface="Arial" panose="020B0604020202020204" pitchFamily="34" charset="0"/>
              <a:buChar char="•"/>
            </a:pPr>
            <a:r>
              <a:rPr lang="en-US" sz="2400" dirty="0"/>
              <a:t>Caused by taking prescribed medicines</a:t>
            </a:r>
          </a:p>
        </p:txBody>
      </p:sp>
      <p:sp>
        <p:nvSpPr>
          <p:cNvPr id="7185" name="Rectangle 718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7" name="Rectangle 718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2" name="Picture 4" descr="Fine for drunk father who wheeled baby in pram down busy road -  BelfastTelegraph.co.uk">
            <a:extLst>
              <a:ext uri="{FF2B5EF4-FFF2-40B4-BE49-F238E27FC236}">
                <a16:creationId xmlns:a16="http://schemas.microsoft.com/office/drawing/2014/main" id="{96B1DD06-D1CA-0C10-1A13-060197C576C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56" r="364" b="1"/>
          <a:stretch/>
        </p:blipFill>
        <p:spPr bwMode="auto">
          <a:xfrm>
            <a:off x="7083423" y="581892"/>
            <a:ext cx="4397433" cy="2518756"/>
          </a:xfrm>
          <a:prstGeom prst="rect">
            <a:avLst/>
          </a:prstGeom>
          <a:noFill/>
          <a:extLst>
            <a:ext uri="{909E8E84-426E-40DD-AFC4-6F175D3DCCD1}">
              <a14:hiddenFill xmlns:a14="http://schemas.microsoft.com/office/drawing/2010/main">
                <a:solidFill>
                  <a:srgbClr val="FFFFFF"/>
                </a:solidFill>
              </a14:hiddenFill>
            </a:ext>
          </a:extLst>
        </p:spPr>
      </p:pic>
      <p:sp>
        <p:nvSpPr>
          <p:cNvPr id="7189" name="Rectangle 7188">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The Drunk Test">
            <a:extLst>
              <a:ext uri="{FF2B5EF4-FFF2-40B4-BE49-F238E27FC236}">
                <a16:creationId xmlns:a16="http://schemas.microsoft.com/office/drawing/2014/main" id="{59AA7CCB-A582-C0F3-210D-C03116AC5A4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447" r="1" b="4446"/>
          <a:stretch/>
        </p:blipFill>
        <p:spPr bwMode="auto">
          <a:xfrm>
            <a:off x="7083423" y="3707894"/>
            <a:ext cx="4395569" cy="25187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0539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14" name="Rectangle 8213">
            <a:extLst>
              <a:ext uri="{FF2B5EF4-FFF2-40B4-BE49-F238E27FC236}">
                <a16:creationId xmlns:a16="http://schemas.microsoft.com/office/drawing/2014/main" id="{F8446B12-7391-4711-8B31-112A0B896C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142871" y="4871880"/>
            <a:ext cx="6143626" cy="1400400"/>
          </a:xfrm>
          <a:prstGeom prst="rect">
            <a:avLst/>
          </a:prstGeom>
        </p:spPr>
        <p:txBody>
          <a:bodyPr vert="horz" wrap="square" lIns="91440" tIns="45720" rIns="91440" bIns="45720" rtlCol="0" anchor="b">
            <a:normAutofit/>
          </a:bodyPr>
          <a:lstStyle/>
          <a:p>
            <a:pPr algn="ctr">
              <a:lnSpc>
                <a:spcPct val="90000"/>
              </a:lnSpc>
              <a:spcBef>
                <a:spcPct val="0"/>
              </a:spcBef>
              <a:spcAft>
                <a:spcPts val="600"/>
              </a:spcAft>
            </a:pPr>
            <a:r>
              <a:rPr lang="en-US" sz="4300" kern="1200" dirty="0">
                <a:solidFill>
                  <a:schemeClr val="bg1"/>
                </a:solidFill>
                <a:latin typeface="+mj-lt"/>
                <a:ea typeface="+mj-ea"/>
                <a:cs typeface="+mj-cs"/>
              </a:rPr>
              <a:t>Breach of the Peace</a:t>
            </a:r>
            <a:br>
              <a:rPr lang="en-US" sz="4300" kern="1200" dirty="0">
                <a:solidFill>
                  <a:schemeClr val="bg1"/>
                </a:solidFill>
                <a:latin typeface="+mj-lt"/>
                <a:ea typeface="+mj-ea"/>
                <a:cs typeface="+mj-cs"/>
              </a:rPr>
            </a:br>
            <a:r>
              <a:rPr lang="en-US" sz="4300" kern="1200" dirty="0">
                <a:solidFill>
                  <a:schemeClr val="bg1"/>
                </a:solidFill>
                <a:latin typeface="+mj-lt"/>
                <a:ea typeface="+mj-ea"/>
                <a:cs typeface="+mj-cs"/>
              </a:rPr>
              <a:t>(Common Law) </a:t>
            </a:r>
          </a:p>
        </p:txBody>
      </p:sp>
      <p:pic>
        <p:nvPicPr>
          <p:cNvPr id="8196" name="Picture 4" descr="Breach Of Peace - Free of Charge Creative Commons Legal 1 image">
            <a:extLst>
              <a:ext uri="{FF2B5EF4-FFF2-40B4-BE49-F238E27FC236}">
                <a16:creationId xmlns:a16="http://schemas.microsoft.com/office/drawing/2014/main" id="{8DA6AE5D-91FB-D993-530D-B835938581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39"/>
          <a:stretch/>
        </p:blipFill>
        <p:spPr bwMode="auto">
          <a:xfrm>
            <a:off x="6" y="-1"/>
            <a:ext cx="6000749" cy="3911828"/>
          </a:xfrm>
          <a:custGeom>
            <a:avLst/>
            <a:gdLst/>
            <a:ahLst/>
            <a:cxnLst/>
            <a:rect l="l" t="t" r="r" b="b"/>
            <a:pathLst>
              <a:path w="6000749" h="3911828">
                <a:moveTo>
                  <a:pt x="0" y="0"/>
                </a:moveTo>
                <a:lnTo>
                  <a:pt x="6000749" y="0"/>
                </a:lnTo>
                <a:lnTo>
                  <a:pt x="6000749" y="3767827"/>
                </a:lnTo>
                <a:lnTo>
                  <a:pt x="5572124" y="3740378"/>
                </a:lnTo>
                <a:lnTo>
                  <a:pt x="0" y="3911828"/>
                </a:lnTo>
                <a:close/>
              </a:path>
            </a:pathLst>
          </a:custGeom>
          <a:noFill/>
          <a:extLst>
            <a:ext uri="{909E8E84-426E-40DD-AFC4-6F175D3DCCD1}">
              <a14:hiddenFill xmlns:a14="http://schemas.microsoft.com/office/drawing/2010/main">
                <a:solidFill>
                  <a:srgbClr val="FFFFFF"/>
                </a:solidFill>
              </a14:hiddenFill>
            </a:ext>
          </a:extLst>
        </p:spPr>
      </p:pic>
      <p:pic>
        <p:nvPicPr>
          <p:cNvPr id="8194" name="Picture 2" descr="Magistrates' Blog: Breaches of the Peace">
            <a:extLst>
              <a:ext uri="{FF2B5EF4-FFF2-40B4-BE49-F238E27FC236}">
                <a16:creationId xmlns:a16="http://schemas.microsoft.com/office/drawing/2014/main" id="{373F058B-3E7B-343A-BC27-FEC143CEC00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30"/>
          <a:stretch/>
        </p:blipFill>
        <p:spPr bwMode="auto">
          <a:xfrm>
            <a:off x="6191245" y="-1"/>
            <a:ext cx="6000750" cy="3988028"/>
          </a:xfrm>
          <a:custGeom>
            <a:avLst/>
            <a:gdLst/>
            <a:ahLst/>
            <a:cxnLst/>
            <a:rect l="l" t="t" r="r" b="b"/>
            <a:pathLst>
              <a:path w="6000750" h="3988028">
                <a:moveTo>
                  <a:pt x="0" y="0"/>
                </a:moveTo>
                <a:lnTo>
                  <a:pt x="6000750" y="0"/>
                </a:lnTo>
                <a:lnTo>
                  <a:pt x="6000750" y="797153"/>
                </a:lnTo>
                <a:lnTo>
                  <a:pt x="6000750" y="2634343"/>
                </a:lnTo>
                <a:lnTo>
                  <a:pt x="6000750" y="3911828"/>
                </a:lnTo>
                <a:lnTo>
                  <a:pt x="3248025" y="3988028"/>
                </a:lnTo>
                <a:lnTo>
                  <a:pt x="0" y="3780026"/>
                </a:lnTo>
                <a:close/>
              </a:path>
            </a:pathLst>
          </a:custGeom>
          <a:noFill/>
          <a:extLst>
            <a:ext uri="{909E8E84-426E-40DD-AFC4-6F175D3DCCD1}">
              <a14:hiddenFill xmlns:a14="http://schemas.microsoft.com/office/drawing/2010/main">
                <a:solidFill>
                  <a:srgbClr val="FFFFFF"/>
                </a:solidFill>
              </a14:hiddenFill>
            </a:ext>
          </a:extLst>
        </p:spPr>
      </p:pic>
      <p:grpSp>
        <p:nvGrpSpPr>
          <p:cNvPr id="8216" name="Group 8215">
            <a:extLst>
              <a:ext uri="{FF2B5EF4-FFF2-40B4-BE49-F238E27FC236}">
                <a16:creationId xmlns:a16="http://schemas.microsoft.com/office/drawing/2014/main" id="{AC0B7807-0C83-4963-821A-69B172722E4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528992"/>
            <a:ext cx="12192000" cy="757168"/>
            <a:chOff x="0" y="2959818"/>
            <a:chExt cx="12192000" cy="757168"/>
          </a:xfrm>
        </p:grpSpPr>
        <p:sp>
          <p:nvSpPr>
            <p:cNvPr id="8217" name="Freeform: Shape 8216">
              <a:extLst>
                <a:ext uri="{FF2B5EF4-FFF2-40B4-BE49-F238E27FC236}">
                  <a16:creationId xmlns:a16="http://schemas.microsoft.com/office/drawing/2014/main" id="{BB027EC7-3252-48A2-A7A4-1741F72E4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solidFill>
              <a:srgbClr val="FFFFFF"/>
            </a:solidFill>
            <a:ln w="12700" cap="flat" cmpd="sng" algn="ctr">
              <a:noFill/>
              <a:prstDash val="solid"/>
              <a:miter lim="800000"/>
            </a:ln>
            <a:effectLst>
              <a:outerShdw blurRad="381000" dist="1524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18" name="Freeform: Shape 8217">
              <a:extLst>
                <a:ext uri="{FF2B5EF4-FFF2-40B4-BE49-F238E27FC236}">
                  <a16:creationId xmlns:a16="http://schemas.microsoft.com/office/drawing/2014/main" id="{4EBC51E4-7477-4290-BBD0-18AD942C3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959818"/>
              <a:ext cx="12192000" cy="757168"/>
            </a:xfrm>
            <a:custGeom>
              <a:avLst/>
              <a:gdLst>
                <a:gd name="connsiteX0" fmla="*/ 0 w 12192000"/>
                <a:gd name="connsiteY0" fmla="*/ 0 h 757168"/>
                <a:gd name="connsiteX1" fmla="*/ 41653 w 12192000"/>
                <a:gd name="connsiteY1" fmla="*/ 6945 h 757168"/>
                <a:gd name="connsiteX2" fmla="*/ 81317 w 12192000"/>
                <a:gd name="connsiteY2" fmla="*/ 15509 h 757168"/>
                <a:gd name="connsiteX3" fmla="*/ 114150 w 12192000"/>
                <a:gd name="connsiteY3" fmla="*/ 28105 h 757168"/>
                <a:gd name="connsiteX4" fmla="*/ 214865 w 12192000"/>
                <a:gd name="connsiteY4" fmla="*/ 58374 h 757168"/>
                <a:gd name="connsiteX5" fmla="*/ 299237 w 12192000"/>
                <a:gd name="connsiteY5" fmla="*/ 63560 h 757168"/>
                <a:gd name="connsiteX6" fmla="*/ 415570 w 12192000"/>
                <a:gd name="connsiteY6" fmla="*/ 83774 h 757168"/>
                <a:gd name="connsiteX7" fmla="*/ 633210 w 12192000"/>
                <a:gd name="connsiteY7" fmla="*/ 109108 h 757168"/>
                <a:gd name="connsiteX8" fmla="*/ 677567 w 12192000"/>
                <a:gd name="connsiteY8" fmla="*/ 119446 h 757168"/>
                <a:gd name="connsiteX9" fmla="*/ 946429 w 12192000"/>
                <a:gd name="connsiteY9" fmla="*/ 171502 h 757168"/>
                <a:gd name="connsiteX10" fmla="*/ 1163367 w 12192000"/>
                <a:gd name="connsiteY10" fmla="*/ 182106 h 757168"/>
                <a:gd name="connsiteX11" fmla="*/ 1180337 w 12192000"/>
                <a:gd name="connsiteY11" fmla="*/ 181279 h 757168"/>
                <a:gd name="connsiteX12" fmla="*/ 1263939 w 12192000"/>
                <a:gd name="connsiteY12" fmla="*/ 173070 h 757168"/>
                <a:gd name="connsiteX13" fmla="*/ 1392213 w 12192000"/>
                <a:gd name="connsiteY13" fmla="*/ 183225 h 757168"/>
                <a:gd name="connsiteX14" fmla="*/ 1479752 w 12192000"/>
                <a:gd name="connsiteY14" fmla="*/ 205174 h 757168"/>
                <a:gd name="connsiteX15" fmla="*/ 1589813 w 12192000"/>
                <a:gd name="connsiteY15" fmla="*/ 211706 h 757168"/>
                <a:gd name="connsiteX16" fmla="*/ 1716264 w 12192000"/>
                <a:gd name="connsiteY16" fmla="*/ 207459 h 757168"/>
                <a:gd name="connsiteX17" fmla="*/ 1772900 w 12192000"/>
                <a:gd name="connsiteY17" fmla="*/ 208137 h 757168"/>
                <a:gd name="connsiteX18" fmla="*/ 1929319 w 12192000"/>
                <a:gd name="connsiteY18" fmla="*/ 193822 h 757168"/>
                <a:gd name="connsiteX19" fmla="*/ 2021514 w 12192000"/>
                <a:gd name="connsiteY19" fmla="*/ 204186 h 757168"/>
                <a:gd name="connsiteX20" fmla="*/ 2111753 w 12192000"/>
                <a:gd name="connsiteY20" fmla="*/ 223797 h 757168"/>
                <a:gd name="connsiteX21" fmla="*/ 2169356 w 12192000"/>
                <a:gd name="connsiteY21" fmla="*/ 241125 h 757168"/>
                <a:gd name="connsiteX22" fmla="*/ 2286638 w 12192000"/>
                <a:gd name="connsiteY22" fmla="*/ 257382 h 757168"/>
                <a:gd name="connsiteX23" fmla="*/ 2308368 w 12192000"/>
                <a:gd name="connsiteY23" fmla="*/ 256995 h 757168"/>
                <a:gd name="connsiteX24" fmla="*/ 2660621 w 12192000"/>
                <a:gd name="connsiteY24" fmla="*/ 262863 h 757168"/>
                <a:gd name="connsiteX25" fmla="*/ 2801134 w 12192000"/>
                <a:gd name="connsiteY25" fmla="*/ 250006 h 757168"/>
                <a:gd name="connsiteX26" fmla="*/ 2830994 w 12192000"/>
                <a:gd name="connsiteY26" fmla="*/ 249091 h 757168"/>
                <a:gd name="connsiteX27" fmla="*/ 3129084 w 12192000"/>
                <a:gd name="connsiteY27" fmla="*/ 242009 h 757168"/>
                <a:gd name="connsiteX28" fmla="*/ 3162162 w 12192000"/>
                <a:gd name="connsiteY28" fmla="*/ 242789 h 757168"/>
                <a:gd name="connsiteX29" fmla="*/ 3254072 w 12192000"/>
                <a:gd name="connsiteY29" fmla="*/ 251612 h 757168"/>
                <a:gd name="connsiteX30" fmla="*/ 3473491 w 12192000"/>
                <a:gd name="connsiteY30" fmla="*/ 221903 h 757168"/>
                <a:gd name="connsiteX31" fmla="*/ 3691860 w 12192000"/>
                <a:gd name="connsiteY31" fmla="*/ 219228 h 757168"/>
                <a:gd name="connsiteX32" fmla="*/ 3811494 w 12192000"/>
                <a:gd name="connsiteY32" fmla="*/ 225691 h 757168"/>
                <a:gd name="connsiteX33" fmla="*/ 3897533 w 12192000"/>
                <a:gd name="connsiteY33" fmla="*/ 220087 h 757168"/>
                <a:gd name="connsiteX34" fmla="*/ 4109430 w 12192000"/>
                <a:gd name="connsiteY34" fmla="*/ 200477 h 757168"/>
                <a:gd name="connsiteX35" fmla="*/ 4208772 w 12192000"/>
                <a:gd name="connsiteY35" fmla="*/ 200914 h 757168"/>
                <a:gd name="connsiteX36" fmla="*/ 4314641 w 12192000"/>
                <a:gd name="connsiteY36" fmla="*/ 196159 h 757168"/>
                <a:gd name="connsiteX37" fmla="*/ 4577622 w 12192000"/>
                <a:gd name="connsiteY37" fmla="*/ 163774 h 757168"/>
                <a:gd name="connsiteX38" fmla="*/ 4790345 w 12192000"/>
                <a:gd name="connsiteY38" fmla="*/ 177592 h 757168"/>
                <a:gd name="connsiteX39" fmla="*/ 4926164 w 12192000"/>
                <a:gd name="connsiteY39" fmla="*/ 184139 h 757168"/>
                <a:gd name="connsiteX40" fmla="*/ 5088812 w 12192000"/>
                <a:gd name="connsiteY40" fmla="*/ 177401 h 757168"/>
                <a:gd name="connsiteX41" fmla="*/ 5222466 w 12192000"/>
                <a:gd name="connsiteY41" fmla="*/ 162082 h 757168"/>
                <a:gd name="connsiteX42" fmla="*/ 5406528 w 12192000"/>
                <a:gd name="connsiteY42" fmla="*/ 153987 h 757168"/>
                <a:gd name="connsiteX43" fmla="*/ 5590716 w 12192000"/>
                <a:gd name="connsiteY43" fmla="*/ 129490 h 757168"/>
                <a:gd name="connsiteX44" fmla="*/ 5719429 w 12192000"/>
                <a:gd name="connsiteY44" fmla="*/ 110099 h 757168"/>
                <a:gd name="connsiteX45" fmla="*/ 5897895 w 12192000"/>
                <a:gd name="connsiteY45" fmla="*/ 96368 h 757168"/>
                <a:gd name="connsiteX46" fmla="*/ 6169957 w 12192000"/>
                <a:gd name="connsiteY46" fmla="*/ 94411 h 757168"/>
                <a:gd name="connsiteX47" fmla="*/ 6294827 w 12192000"/>
                <a:gd name="connsiteY47" fmla="*/ 99236 h 757168"/>
                <a:gd name="connsiteX48" fmla="*/ 6494261 w 12192000"/>
                <a:gd name="connsiteY48" fmla="*/ 71724 h 757168"/>
                <a:gd name="connsiteX49" fmla="*/ 6579627 w 12192000"/>
                <a:gd name="connsiteY49" fmla="*/ 57883 h 757168"/>
                <a:gd name="connsiteX50" fmla="*/ 6654800 w 12192000"/>
                <a:gd name="connsiteY50" fmla="*/ 77086 h 757168"/>
                <a:gd name="connsiteX51" fmla="*/ 6703059 w 12192000"/>
                <a:gd name="connsiteY51" fmla="*/ 97166 h 757168"/>
                <a:gd name="connsiteX52" fmla="*/ 6859445 w 12192000"/>
                <a:gd name="connsiteY52" fmla="*/ 90481 h 757168"/>
                <a:gd name="connsiteX53" fmla="*/ 7025414 w 12192000"/>
                <a:gd name="connsiteY53" fmla="*/ 83536 h 757168"/>
                <a:gd name="connsiteX54" fmla="*/ 7144137 w 12192000"/>
                <a:gd name="connsiteY54" fmla="*/ 79264 h 757168"/>
                <a:gd name="connsiteX55" fmla="*/ 7291235 w 12192000"/>
                <a:gd name="connsiteY55" fmla="*/ 95367 h 757168"/>
                <a:gd name="connsiteX56" fmla="*/ 7407395 w 12192000"/>
                <a:gd name="connsiteY56" fmla="*/ 104888 h 757168"/>
                <a:gd name="connsiteX57" fmla="*/ 7500837 w 12192000"/>
                <a:gd name="connsiteY57" fmla="*/ 119515 h 757168"/>
                <a:gd name="connsiteX58" fmla="*/ 7533567 w 12192000"/>
                <a:gd name="connsiteY58" fmla="*/ 126955 h 757168"/>
                <a:gd name="connsiteX59" fmla="*/ 7792910 w 12192000"/>
                <a:gd name="connsiteY59" fmla="*/ 185188 h 757168"/>
                <a:gd name="connsiteX60" fmla="*/ 8070699 w 12192000"/>
                <a:gd name="connsiteY60" fmla="*/ 235423 h 757168"/>
                <a:gd name="connsiteX61" fmla="*/ 8253177 w 12192000"/>
                <a:gd name="connsiteY61" fmla="*/ 222473 h 757168"/>
                <a:gd name="connsiteX62" fmla="*/ 8320683 w 12192000"/>
                <a:gd name="connsiteY62" fmla="*/ 226393 h 757168"/>
                <a:gd name="connsiteX63" fmla="*/ 8631438 w 12192000"/>
                <a:gd name="connsiteY63" fmla="*/ 237528 h 757168"/>
                <a:gd name="connsiteX64" fmla="*/ 8686410 w 12192000"/>
                <a:gd name="connsiteY64" fmla="*/ 234877 h 757168"/>
                <a:gd name="connsiteX65" fmla="*/ 8980658 w 12192000"/>
                <a:gd name="connsiteY65" fmla="*/ 273001 h 757168"/>
                <a:gd name="connsiteX66" fmla="*/ 9087625 w 12192000"/>
                <a:gd name="connsiteY66" fmla="*/ 282423 h 757168"/>
                <a:gd name="connsiteX67" fmla="*/ 9186017 w 12192000"/>
                <a:gd name="connsiteY67" fmla="*/ 293875 h 757168"/>
                <a:gd name="connsiteX68" fmla="*/ 9323931 w 12192000"/>
                <a:gd name="connsiteY68" fmla="*/ 302628 h 757168"/>
                <a:gd name="connsiteX69" fmla="*/ 9467213 w 12192000"/>
                <a:gd name="connsiteY69" fmla="*/ 307275 h 757168"/>
                <a:gd name="connsiteX70" fmla="*/ 9626826 w 12192000"/>
                <a:gd name="connsiteY70" fmla="*/ 316213 h 757168"/>
                <a:gd name="connsiteX71" fmla="*/ 9689696 w 12192000"/>
                <a:gd name="connsiteY71" fmla="*/ 324467 h 757168"/>
                <a:gd name="connsiteX72" fmla="*/ 9860526 w 12192000"/>
                <a:gd name="connsiteY72" fmla="*/ 329986 h 757168"/>
                <a:gd name="connsiteX73" fmla="*/ 9949775 w 12192000"/>
                <a:gd name="connsiteY73" fmla="*/ 340386 h 757168"/>
                <a:gd name="connsiteX74" fmla="*/ 10097252 w 12192000"/>
                <a:gd name="connsiteY74" fmla="*/ 349262 h 757168"/>
                <a:gd name="connsiteX75" fmla="*/ 10145261 w 12192000"/>
                <a:gd name="connsiteY75" fmla="*/ 353113 h 757168"/>
                <a:gd name="connsiteX76" fmla="*/ 10188159 w 12192000"/>
                <a:gd name="connsiteY76" fmla="*/ 356124 h 757168"/>
                <a:gd name="connsiteX77" fmla="*/ 10336144 w 12192000"/>
                <a:gd name="connsiteY77" fmla="*/ 348235 h 757168"/>
                <a:gd name="connsiteX78" fmla="*/ 10466847 w 12192000"/>
                <a:gd name="connsiteY78" fmla="*/ 354131 h 757168"/>
                <a:gd name="connsiteX79" fmla="*/ 10696514 w 12192000"/>
                <a:gd name="connsiteY79" fmla="*/ 353575 h 757168"/>
                <a:gd name="connsiteX80" fmla="*/ 10746932 w 12192000"/>
                <a:gd name="connsiteY80" fmla="*/ 360606 h 757168"/>
                <a:gd name="connsiteX81" fmla="*/ 10905388 w 12192000"/>
                <a:gd name="connsiteY81" fmla="*/ 370627 h 757168"/>
                <a:gd name="connsiteX82" fmla="*/ 10995602 w 12192000"/>
                <a:gd name="connsiteY82" fmla="*/ 376691 h 757168"/>
                <a:gd name="connsiteX83" fmla="*/ 11107647 w 12192000"/>
                <a:gd name="connsiteY83" fmla="*/ 373405 h 757168"/>
                <a:gd name="connsiteX84" fmla="*/ 11302440 w 12192000"/>
                <a:gd name="connsiteY84" fmla="*/ 364156 h 757168"/>
                <a:gd name="connsiteX85" fmla="*/ 11353613 w 12192000"/>
                <a:gd name="connsiteY85" fmla="*/ 363785 h 757168"/>
                <a:gd name="connsiteX86" fmla="*/ 11447323 w 12192000"/>
                <a:gd name="connsiteY86" fmla="*/ 359346 h 757168"/>
                <a:gd name="connsiteX87" fmla="*/ 11464292 w 12192000"/>
                <a:gd name="connsiteY87" fmla="*/ 358519 h 757168"/>
                <a:gd name="connsiteX88" fmla="*/ 11607560 w 12192000"/>
                <a:gd name="connsiteY88" fmla="*/ 342370 h 757168"/>
                <a:gd name="connsiteX89" fmla="*/ 11681426 w 12192000"/>
                <a:gd name="connsiteY89" fmla="*/ 344335 h 757168"/>
                <a:gd name="connsiteX90" fmla="*/ 11893565 w 12192000"/>
                <a:gd name="connsiteY90" fmla="*/ 355261 h 757168"/>
                <a:gd name="connsiteX91" fmla="*/ 11983290 w 12192000"/>
                <a:gd name="connsiteY91" fmla="*/ 363588 h 757168"/>
                <a:gd name="connsiteX92" fmla="*/ 12192000 w 12192000"/>
                <a:gd name="connsiteY92" fmla="*/ 388018 h 757168"/>
                <a:gd name="connsiteX93" fmla="*/ 12192000 w 12192000"/>
                <a:gd name="connsiteY93" fmla="*/ 577115 h 757168"/>
                <a:gd name="connsiteX94" fmla="*/ 12157329 w 12192000"/>
                <a:gd name="connsiteY94" fmla="*/ 588862 h 757168"/>
                <a:gd name="connsiteX95" fmla="*/ 12066948 w 12192000"/>
                <a:gd name="connsiteY95" fmla="*/ 586034 h 757168"/>
                <a:gd name="connsiteX96" fmla="*/ 11911344 w 12192000"/>
                <a:gd name="connsiteY96" fmla="*/ 521599 h 757168"/>
                <a:gd name="connsiteX97" fmla="*/ 11847823 w 12192000"/>
                <a:gd name="connsiteY97" fmla="*/ 511785 h 757168"/>
                <a:gd name="connsiteX98" fmla="*/ 11737547 w 12192000"/>
                <a:gd name="connsiteY98" fmla="*/ 502380 h 757168"/>
                <a:gd name="connsiteX99" fmla="*/ 11636052 w 12192000"/>
                <a:gd name="connsiteY99" fmla="*/ 514993 h 757168"/>
                <a:gd name="connsiteX100" fmla="*/ 11394706 w 12192000"/>
                <a:gd name="connsiteY100" fmla="*/ 590867 h 757168"/>
                <a:gd name="connsiteX101" fmla="*/ 11354978 w 12192000"/>
                <a:gd name="connsiteY101" fmla="*/ 597561 h 757168"/>
                <a:gd name="connsiteX102" fmla="*/ 11285306 w 12192000"/>
                <a:gd name="connsiteY102" fmla="*/ 599825 h 757168"/>
                <a:gd name="connsiteX103" fmla="*/ 11008528 w 12192000"/>
                <a:gd name="connsiteY103" fmla="*/ 656670 h 757168"/>
                <a:gd name="connsiteX104" fmla="*/ 10948735 w 12192000"/>
                <a:gd name="connsiteY104" fmla="*/ 652964 h 757168"/>
                <a:gd name="connsiteX105" fmla="*/ 10850698 w 12192000"/>
                <a:gd name="connsiteY105" fmla="*/ 641721 h 757168"/>
                <a:gd name="connsiteX106" fmla="*/ 10744026 w 12192000"/>
                <a:gd name="connsiteY106" fmla="*/ 647769 h 757168"/>
                <a:gd name="connsiteX107" fmla="*/ 10666160 w 12192000"/>
                <a:gd name="connsiteY107" fmla="*/ 651891 h 757168"/>
                <a:gd name="connsiteX108" fmla="*/ 10450521 w 12192000"/>
                <a:gd name="connsiteY108" fmla="*/ 616552 h 757168"/>
                <a:gd name="connsiteX109" fmla="*/ 10271192 w 12192000"/>
                <a:gd name="connsiteY109" fmla="*/ 583498 h 757168"/>
                <a:gd name="connsiteX110" fmla="*/ 10246067 w 12192000"/>
                <a:gd name="connsiteY110" fmla="*/ 585423 h 757168"/>
                <a:gd name="connsiteX111" fmla="*/ 10005027 w 12192000"/>
                <a:gd name="connsiteY111" fmla="*/ 592252 h 757168"/>
                <a:gd name="connsiteX112" fmla="*/ 9898681 w 12192000"/>
                <a:gd name="connsiteY112" fmla="*/ 613195 h 757168"/>
                <a:gd name="connsiteX113" fmla="*/ 9753225 w 12192000"/>
                <a:gd name="connsiteY113" fmla="*/ 629038 h 757168"/>
                <a:gd name="connsiteX114" fmla="*/ 9591376 w 12192000"/>
                <a:gd name="connsiteY114" fmla="*/ 648601 h 757168"/>
                <a:gd name="connsiteX115" fmla="*/ 9472860 w 12192000"/>
                <a:gd name="connsiteY115" fmla="*/ 655936 h 757168"/>
                <a:gd name="connsiteX116" fmla="*/ 9299788 w 12192000"/>
                <a:gd name="connsiteY116" fmla="*/ 636945 h 757168"/>
                <a:gd name="connsiteX117" fmla="*/ 9264605 w 12192000"/>
                <a:gd name="connsiteY117" fmla="*/ 627087 h 757168"/>
                <a:gd name="connsiteX118" fmla="*/ 8926435 w 12192000"/>
                <a:gd name="connsiteY118" fmla="*/ 549269 h 757168"/>
                <a:gd name="connsiteX119" fmla="*/ 8698934 w 12192000"/>
                <a:gd name="connsiteY119" fmla="*/ 536583 h 757168"/>
                <a:gd name="connsiteX120" fmla="*/ 8622862 w 12192000"/>
                <a:gd name="connsiteY120" fmla="*/ 541563 h 757168"/>
                <a:gd name="connsiteX121" fmla="*/ 8482784 w 12192000"/>
                <a:gd name="connsiteY121" fmla="*/ 574094 h 757168"/>
                <a:gd name="connsiteX122" fmla="*/ 8421565 w 12192000"/>
                <a:gd name="connsiteY122" fmla="*/ 576610 h 757168"/>
                <a:gd name="connsiteX123" fmla="*/ 8313469 w 12192000"/>
                <a:gd name="connsiteY123" fmla="*/ 574762 h 757168"/>
                <a:gd name="connsiteX124" fmla="*/ 8079520 w 12192000"/>
                <a:gd name="connsiteY124" fmla="*/ 558685 h 757168"/>
                <a:gd name="connsiteX125" fmla="*/ 7773327 w 12192000"/>
                <a:gd name="connsiteY125" fmla="*/ 558854 h 757168"/>
                <a:gd name="connsiteX126" fmla="*/ 7652477 w 12192000"/>
                <a:gd name="connsiteY126" fmla="*/ 547561 h 757168"/>
                <a:gd name="connsiteX127" fmla="*/ 7522274 w 12192000"/>
                <a:gd name="connsiteY127" fmla="*/ 532150 h 757168"/>
                <a:gd name="connsiteX128" fmla="*/ 7484080 w 12192000"/>
                <a:gd name="connsiteY128" fmla="*/ 530532 h 757168"/>
                <a:gd name="connsiteX129" fmla="*/ 7282277 w 12192000"/>
                <a:gd name="connsiteY129" fmla="*/ 540177 h 757168"/>
                <a:gd name="connsiteX130" fmla="*/ 7235690 w 12192000"/>
                <a:gd name="connsiteY130" fmla="*/ 551282 h 757168"/>
                <a:gd name="connsiteX131" fmla="*/ 7116339 w 12192000"/>
                <a:gd name="connsiteY131" fmla="*/ 539494 h 757168"/>
                <a:gd name="connsiteX132" fmla="*/ 7011067 w 12192000"/>
                <a:gd name="connsiteY132" fmla="*/ 511848 h 757168"/>
                <a:gd name="connsiteX133" fmla="*/ 6403234 w 12192000"/>
                <a:gd name="connsiteY133" fmla="*/ 432296 h 757168"/>
                <a:gd name="connsiteX134" fmla="*/ 6036273 w 12192000"/>
                <a:gd name="connsiteY134" fmla="*/ 412301 h 757168"/>
                <a:gd name="connsiteX135" fmla="*/ 5780467 w 12192000"/>
                <a:gd name="connsiteY135" fmla="*/ 377910 h 757168"/>
                <a:gd name="connsiteX136" fmla="*/ 5739051 w 12192000"/>
                <a:gd name="connsiteY136" fmla="*/ 353609 h 757168"/>
                <a:gd name="connsiteX137" fmla="*/ 5583566 w 12192000"/>
                <a:gd name="connsiteY137" fmla="*/ 321995 h 757168"/>
                <a:gd name="connsiteX138" fmla="*/ 5432030 w 12192000"/>
                <a:gd name="connsiteY138" fmla="*/ 362512 h 757168"/>
                <a:gd name="connsiteX139" fmla="*/ 5241398 w 12192000"/>
                <a:gd name="connsiteY139" fmla="*/ 425781 h 757168"/>
                <a:gd name="connsiteX140" fmla="*/ 5139710 w 12192000"/>
                <a:gd name="connsiteY140" fmla="*/ 421022 h 757168"/>
                <a:gd name="connsiteX141" fmla="*/ 4929402 w 12192000"/>
                <a:gd name="connsiteY141" fmla="*/ 424310 h 757168"/>
                <a:gd name="connsiteX142" fmla="*/ 4782793 w 12192000"/>
                <a:gd name="connsiteY142" fmla="*/ 441046 h 757168"/>
                <a:gd name="connsiteX143" fmla="*/ 4577594 w 12192000"/>
                <a:gd name="connsiteY143" fmla="*/ 459290 h 757168"/>
                <a:gd name="connsiteX144" fmla="*/ 4500826 w 12192000"/>
                <a:gd name="connsiteY144" fmla="*/ 470529 h 757168"/>
                <a:gd name="connsiteX145" fmla="*/ 4317973 w 12192000"/>
                <a:gd name="connsiteY145" fmla="*/ 483649 h 757168"/>
                <a:gd name="connsiteX146" fmla="*/ 4166722 w 12192000"/>
                <a:gd name="connsiteY146" fmla="*/ 490602 h 757168"/>
                <a:gd name="connsiteX147" fmla="*/ 4042814 w 12192000"/>
                <a:gd name="connsiteY147" fmla="*/ 530660 h 757168"/>
                <a:gd name="connsiteX148" fmla="*/ 4002653 w 12192000"/>
                <a:gd name="connsiteY148" fmla="*/ 552594 h 757168"/>
                <a:gd name="connsiteX149" fmla="*/ 3969549 w 12192000"/>
                <a:gd name="connsiteY149" fmla="*/ 566312 h 757168"/>
                <a:gd name="connsiteX150" fmla="*/ 3821685 w 12192000"/>
                <a:gd name="connsiteY150" fmla="*/ 649183 h 757168"/>
                <a:gd name="connsiteX151" fmla="*/ 3805138 w 12192000"/>
                <a:gd name="connsiteY151" fmla="*/ 655947 h 757168"/>
                <a:gd name="connsiteX152" fmla="*/ 3609177 w 12192000"/>
                <a:gd name="connsiteY152" fmla="*/ 687459 h 757168"/>
                <a:gd name="connsiteX153" fmla="*/ 3539727 w 12192000"/>
                <a:gd name="connsiteY153" fmla="*/ 706521 h 757168"/>
                <a:gd name="connsiteX154" fmla="*/ 3396572 w 12192000"/>
                <a:gd name="connsiteY154" fmla="*/ 755681 h 757168"/>
                <a:gd name="connsiteX155" fmla="*/ 3341054 w 12192000"/>
                <a:gd name="connsiteY155" fmla="*/ 754679 h 757168"/>
                <a:gd name="connsiteX156" fmla="*/ 3138775 w 12192000"/>
                <a:gd name="connsiteY156" fmla="*/ 710120 h 757168"/>
                <a:gd name="connsiteX157" fmla="*/ 3037283 w 12192000"/>
                <a:gd name="connsiteY157" fmla="*/ 666453 h 757168"/>
                <a:gd name="connsiteX158" fmla="*/ 3002117 w 12192000"/>
                <a:gd name="connsiteY158" fmla="*/ 649347 h 757168"/>
                <a:gd name="connsiteX159" fmla="*/ 2747294 w 12192000"/>
                <a:gd name="connsiteY159" fmla="*/ 652400 h 757168"/>
                <a:gd name="connsiteX160" fmla="*/ 2676273 w 12192000"/>
                <a:gd name="connsiteY160" fmla="*/ 652304 h 757168"/>
                <a:gd name="connsiteX161" fmla="*/ 2432360 w 12192000"/>
                <a:gd name="connsiteY161" fmla="*/ 657836 h 757168"/>
                <a:gd name="connsiteX162" fmla="*/ 2382311 w 12192000"/>
                <a:gd name="connsiteY162" fmla="*/ 650824 h 757168"/>
                <a:gd name="connsiteX163" fmla="*/ 2055134 w 12192000"/>
                <a:gd name="connsiteY163" fmla="*/ 630053 h 757168"/>
                <a:gd name="connsiteX164" fmla="*/ 2031829 w 12192000"/>
                <a:gd name="connsiteY164" fmla="*/ 639324 h 757168"/>
                <a:gd name="connsiteX165" fmla="*/ 1912764 w 12192000"/>
                <a:gd name="connsiteY165" fmla="*/ 664183 h 757168"/>
                <a:gd name="connsiteX166" fmla="*/ 1755637 w 12192000"/>
                <a:gd name="connsiteY166" fmla="*/ 663960 h 757168"/>
                <a:gd name="connsiteX167" fmla="*/ 1727159 w 12192000"/>
                <a:gd name="connsiteY167" fmla="*/ 659605 h 757168"/>
                <a:gd name="connsiteX168" fmla="*/ 1622470 w 12192000"/>
                <a:gd name="connsiteY168" fmla="*/ 634850 h 757168"/>
                <a:gd name="connsiteX169" fmla="*/ 1385955 w 12192000"/>
                <a:gd name="connsiteY169" fmla="*/ 604522 h 757168"/>
                <a:gd name="connsiteX170" fmla="*/ 1340055 w 12192000"/>
                <a:gd name="connsiteY170" fmla="*/ 595629 h 757168"/>
                <a:gd name="connsiteX171" fmla="*/ 1257271 w 12192000"/>
                <a:gd name="connsiteY171" fmla="*/ 581180 h 757168"/>
                <a:gd name="connsiteX172" fmla="*/ 1031914 w 12192000"/>
                <a:gd name="connsiteY172" fmla="*/ 562692 h 757168"/>
                <a:gd name="connsiteX173" fmla="*/ 922031 w 12192000"/>
                <a:gd name="connsiteY173" fmla="*/ 566853 h 757168"/>
                <a:gd name="connsiteX174" fmla="*/ 873250 w 12192000"/>
                <a:gd name="connsiteY174" fmla="*/ 563724 h 757168"/>
                <a:gd name="connsiteX175" fmla="*/ 711627 w 12192000"/>
                <a:gd name="connsiteY175" fmla="*/ 529880 h 757168"/>
                <a:gd name="connsiteX176" fmla="*/ 311112 w 12192000"/>
                <a:gd name="connsiteY176" fmla="*/ 525106 h 757168"/>
                <a:gd name="connsiteX177" fmla="*/ 184145 w 12192000"/>
                <a:gd name="connsiteY177" fmla="*/ 532188 h 757168"/>
                <a:gd name="connsiteX178" fmla="*/ 116886 w 12192000"/>
                <a:gd name="connsiteY178" fmla="*/ 530572 h 757168"/>
                <a:gd name="connsiteX179" fmla="*/ 23941 w 12192000"/>
                <a:gd name="connsiteY179" fmla="*/ 506433 h 757168"/>
                <a:gd name="connsiteX180" fmla="*/ 0 w 12192000"/>
                <a:gd name="connsiteY180" fmla="*/ 502149 h 75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Lst>
              <a:rect l="l" t="t" r="r" b="b"/>
              <a:pathLst>
                <a:path w="12192000" h="757168">
                  <a:moveTo>
                    <a:pt x="0" y="0"/>
                  </a:moveTo>
                  <a:lnTo>
                    <a:pt x="41653" y="6945"/>
                  </a:lnTo>
                  <a:cubicBezTo>
                    <a:pt x="55151" y="9178"/>
                    <a:pt x="68996" y="11810"/>
                    <a:pt x="81317" y="15509"/>
                  </a:cubicBezTo>
                  <a:cubicBezTo>
                    <a:pt x="92911" y="18978"/>
                    <a:pt x="102562" y="24446"/>
                    <a:pt x="114150" y="28105"/>
                  </a:cubicBezTo>
                  <a:cubicBezTo>
                    <a:pt x="145644" y="37958"/>
                    <a:pt x="177914" y="47281"/>
                    <a:pt x="214865" y="58374"/>
                  </a:cubicBezTo>
                  <a:cubicBezTo>
                    <a:pt x="236680" y="42349"/>
                    <a:pt x="264438" y="53534"/>
                    <a:pt x="299237" y="63560"/>
                  </a:cubicBezTo>
                  <a:cubicBezTo>
                    <a:pt x="334763" y="73816"/>
                    <a:pt x="376093" y="78654"/>
                    <a:pt x="415570" y="83774"/>
                  </a:cubicBezTo>
                  <a:cubicBezTo>
                    <a:pt x="487949" y="93100"/>
                    <a:pt x="560804" y="100354"/>
                    <a:pt x="633210" y="109108"/>
                  </a:cubicBezTo>
                  <a:cubicBezTo>
                    <a:pt x="648566" y="111058"/>
                    <a:pt x="666073" y="114072"/>
                    <a:pt x="677567" y="119446"/>
                  </a:cubicBezTo>
                  <a:cubicBezTo>
                    <a:pt x="756262" y="155621"/>
                    <a:pt x="853422" y="169678"/>
                    <a:pt x="946429" y="171502"/>
                  </a:cubicBezTo>
                  <a:cubicBezTo>
                    <a:pt x="1019582" y="173044"/>
                    <a:pt x="1091239" y="175083"/>
                    <a:pt x="1163367" y="182106"/>
                  </a:cubicBezTo>
                  <a:cubicBezTo>
                    <a:pt x="1168863" y="182586"/>
                    <a:pt x="1176224" y="182589"/>
                    <a:pt x="1180337" y="181279"/>
                  </a:cubicBezTo>
                  <a:cubicBezTo>
                    <a:pt x="1205822" y="172503"/>
                    <a:pt x="1231920" y="173109"/>
                    <a:pt x="1263939" y="173070"/>
                  </a:cubicBezTo>
                  <a:cubicBezTo>
                    <a:pt x="1309211" y="172961"/>
                    <a:pt x="1350592" y="176848"/>
                    <a:pt x="1392213" y="183225"/>
                  </a:cubicBezTo>
                  <a:cubicBezTo>
                    <a:pt x="1422516" y="187866"/>
                    <a:pt x="1453010" y="195759"/>
                    <a:pt x="1479752" y="205174"/>
                  </a:cubicBezTo>
                  <a:cubicBezTo>
                    <a:pt x="1516962" y="218381"/>
                    <a:pt x="1553071" y="224660"/>
                    <a:pt x="1589813" y="211706"/>
                  </a:cubicBezTo>
                  <a:cubicBezTo>
                    <a:pt x="1629541" y="197953"/>
                    <a:pt x="1673292" y="205778"/>
                    <a:pt x="1716264" y="207459"/>
                  </a:cubicBezTo>
                  <a:cubicBezTo>
                    <a:pt x="1734988" y="208248"/>
                    <a:pt x="1754789" y="209668"/>
                    <a:pt x="1772900" y="208137"/>
                  </a:cubicBezTo>
                  <a:cubicBezTo>
                    <a:pt x="1825381" y="203828"/>
                    <a:pt x="1876222" y="195808"/>
                    <a:pt x="1929319" y="193822"/>
                  </a:cubicBezTo>
                  <a:cubicBezTo>
                    <a:pt x="1958819" y="192698"/>
                    <a:pt x="1991232" y="199166"/>
                    <a:pt x="2021514" y="204186"/>
                  </a:cubicBezTo>
                  <a:cubicBezTo>
                    <a:pt x="2052154" y="209417"/>
                    <a:pt x="2082323" y="216530"/>
                    <a:pt x="2111753" y="223797"/>
                  </a:cubicBezTo>
                  <a:cubicBezTo>
                    <a:pt x="2131736" y="228659"/>
                    <a:pt x="2153567" y="233429"/>
                    <a:pt x="2169356" y="241125"/>
                  </a:cubicBezTo>
                  <a:cubicBezTo>
                    <a:pt x="2205243" y="258649"/>
                    <a:pt x="2242901" y="263295"/>
                    <a:pt x="2286638" y="257382"/>
                  </a:cubicBezTo>
                  <a:cubicBezTo>
                    <a:pt x="2293313" y="256396"/>
                    <a:pt x="2301018" y="256799"/>
                    <a:pt x="2308368" y="256995"/>
                  </a:cubicBezTo>
                  <a:cubicBezTo>
                    <a:pt x="2426026" y="259155"/>
                    <a:pt x="2543593" y="262834"/>
                    <a:pt x="2660621" y="262863"/>
                  </a:cubicBezTo>
                  <a:cubicBezTo>
                    <a:pt x="2708088" y="262871"/>
                    <a:pt x="2754165" y="254412"/>
                    <a:pt x="2801134" y="250006"/>
                  </a:cubicBezTo>
                  <a:cubicBezTo>
                    <a:pt x="2810748" y="249174"/>
                    <a:pt x="2821504" y="247638"/>
                    <a:pt x="2830994" y="249091"/>
                  </a:cubicBezTo>
                  <a:cubicBezTo>
                    <a:pt x="2934354" y="264045"/>
                    <a:pt x="3032340" y="255254"/>
                    <a:pt x="3129084" y="242009"/>
                  </a:cubicBezTo>
                  <a:cubicBezTo>
                    <a:pt x="3139090" y="240625"/>
                    <a:pt x="3151170" y="241831"/>
                    <a:pt x="3162162" y="242789"/>
                  </a:cubicBezTo>
                  <a:cubicBezTo>
                    <a:pt x="3192925" y="245736"/>
                    <a:pt x="3225969" y="254145"/>
                    <a:pt x="3254072" y="251612"/>
                  </a:cubicBezTo>
                  <a:cubicBezTo>
                    <a:pt x="3328782" y="244461"/>
                    <a:pt x="3402881" y="234992"/>
                    <a:pt x="3473491" y="221903"/>
                  </a:cubicBezTo>
                  <a:cubicBezTo>
                    <a:pt x="3545212" y="208683"/>
                    <a:pt x="3611651" y="197856"/>
                    <a:pt x="3691860" y="219228"/>
                  </a:cubicBezTo>
                  <a:cubicBezTo>
                    <a:pt x="3725977" y="228268"/>
                    <a:pt x="3771754" y="225515"/>
                    <a:pt x="3811494" y="225691"/>
                  </a:cubicBezTo>
                  <a:cubicBezTo>
                    <a:pt x="3840564" y="225687"/>
                    <a:pt x="3868906" y="218586"/>
                    <a:pt x="3897533" y="220087"/>
                  </a:cubicBezTo>
                  <a:cubicBezTo>
                    <a:pt x="3973874" y="224087"/>
                    <a:pt x="4042293" y="217563"/>
                    <a:pt x="4109430" y="200477"/>
                  </a:cubicBezTo>
                  <a:cubicBezTo>
                    <a:pt x="4135544" y="193834"/>
                    <a:pt x="4175268" y="201258"/>
                    <a:pt x="4208772" y="200914"/>
                  </a:cubicBezTo>
                  <a:cubicBezTo>
                    <a:pt x="4244136" y="200288"/>
                    <a:pt x="4280583" y="199908"/>
                    <a:pt x="4314641" y="196159"/>
                  </a:cubicBezTo>
                  <a:cubicBezTo>
                    <a:pt x="4402743" y="186278"/>
                    <a:pt x="4489848" y="174436"/>
                    <a:pt x="4577622" y="163774"/>
                  </a:cubicBezTo>
                  <a:cubicBezTo>
                    <a:pt x="4649843" y="154967"/>
                    <a:pt x="4719794" y="168553"/>
                    <a:pt x="4790345" y="177592"/>
                  </a:cubicBezTo>
                  <a:cubicBezTo>
                    <a:pt x="4834576" y="183345"/>
                    <a:pt x="4875614" y="193701"/>
                    <a:pt x="4926164" y="184139"/>
                  </a:cubicBezTo>
                  <a:cubicBezTo>
                    <a:pt x="4974485" y="175032"/>
                    <a:pt x="5034899" y="180870"/>
                    <a:pt x="5088812" y="177401"/>
                  </a:cubicBezTo>
                  <a:cubicBezTo>
                    <a:pt x="5134238" y="174439"/>
                    <a:pt x="5178353" y="168165"/>
                    <a:pt x="5222466" y="162082"/>
                  </a:cubicBezTo>
                  <a:cubicBezTo>
                    <a:pt x="5282519" y="153783"/>
                    <a:pt x="5341864" y="144876"/>
                    <a:pt x="5406528" y="153987"/>
                  </a:cubicBezTo>
                  <a:cubicBezTo>
                    <a:pt x="5479960" y="164323"/>
                    <a:pt x="5531876" y="142624"/>
                    <a:pt x="5590716" y="129490"/>
                  </a:cubicBezTo>
                  <a:cubicBezTo>
                    <a:pt x="5631296" y="120553"/>
                    <a:pt x="5675395" y="114659"/>
                    <a:pt x="5719429" y="110099"/>
                  </a:cubicBezTo>
                  <a:cubicBezTo>
                    <a:pt x="5778247" y="104215"/>
                    <a:pt x="5838715" y="102042"/>
                    <a:pt x="5897895" y="96368"/>
                  </a:cubicBezTo>
                  <a:cubicBezTo>
                    <a:pt x="5987399" y="87895"/>
                    <a:pt x="6077855" y="82333"/>
                    <a:pt x="6169957" y="94411"/>
                  </a:cubicBezTo>
                  <a:cubicBezTo>
                    <a:pt x="6212360" y="99875"/>
                    <a:pt x="6252010" y="101763"/>
                    <a:pt x="6294827" y="99236"/>
                  </a:cubicBezTo>
                  <a:cubicBezTo>
                    <a:pt x="6364965" y="95091"/>
                    <a:pt x="6436581" y="97891"/>
                    <a:pt x="6494261" y="71724"/>
                  </a:cubicBezTo>
                  <a:cubicBezTo>
                    <a:pt x="6514615" y="62488"/>
                    <a:pt x="6550354" y="61691"/>
                    <a:pt x="6579627" y="57883"/>
                  </a:cubicBezTo>
                  <a:cubicBezTo>
                    <a:pt x="6613354" y="53353"/>
                    <a:pt x="6637770" y="57878"/>
                    <a:pt x="6654800" y="77086"/>
                  </a:cubicBezTo>
                  <a:cubicBezTo>
                    <a:pt x="6662444" y="85688"/>
                    <a:pt x="6685147" y="94892"/>
                    <a:pt x="6703059" y="97166"/>
                  </a:cubicBezTo>
                  <a:cubicBezTo>
                    <a:pt x="6756799" y="103989"/>
                    <a:pt x="6806654" y="100687"/>
                    <a:pt x="6859445" y="90481"/>
                  </a:cubicBezTo>
                  <a:cubicBezTo>
                    <a:pt x="6908894" y="80861"/>
                    <a:pt x="6969747" y="85387"/>
                    <a:pt x="7025414" y="83536"/>
                  </a:cubicBezTo>
                  <a:cubicBezTo>
                    <a:pt x="7064862" y="82168"/>
                    <a:pt x="7104501" y="77186"/>
                    <a:pt x="7144137" y="79264"/>
                  </a:cubicBezTo>
                  <a:cubicBezTo>
                    <a:pt x="7193316" y="81841"/>
                    <a:pt x="7241809" y="90488"/>
                    <a:pt x="7291235" y="95367"/>
                  </a:cubicBezTo>
                  <a:cubicBezTo>
                    <a:pt x="7329668" y="99288"/>
                    <a:pt x="7368978" y="100585"/>
                    <a:pt x="7407395" y="104888"/>
                  </a:cubicBezTo>
                  <a:cubicBezTo>
                    <a:pt x="7438868" y="108256"/>
                    <a:pt x="7469832" y="114265"/>
                    <a:pt x="7500837" y="119515"/>
                  </a:cubicBezTo>
                  <a:cubicBezTo>
                    <a:pt x="7512146" y="121444"/>
                    <a:pt x="7523255" y="127178"/>
                    <a:pt x="7533567" y="126955"/>
                  </a:cubicBezTo>
                  <a:cubicBezTo>
                    <a:pt x="7636025" y="124121"/>
                    <a:pt x="7707510" y="164497"/>
                    <a:pt x="7792910" y="185188"/>
                  </a:cubicBezTo>
                  <a:cubicBezTo>
                    <a:pt x="7882663" y="207063"/>
                    <a:pt x="7969001" y="237914"/>
                    <a:pt x="8070699" y="235423"/>
                  </a:cubicBezTo>
                  <a:cubicBezTo>
                    <a:pt x="8132239" y="233879"/>
                    <a:pt x="8191903" y="225939"/>
                    <a:pt x="8253177" y="222473"/>
                  </a:cubicBezTo>
                  <a:cubicBezTo>
                    <a:pt x="8274949" y="221324"/>
                    <a:pt x="8299150" y="222976"/>
                    <a:pt x="8320683" y="226393"/>
                  </a:cubicBezTo>
                  <a:cubicBezTo>
                    <a:pt x="8424731" y="242340"/>
                    <a:pt x="8527777" y="249266"/>
                    <a:pt x="8631438" y="237528"/>
                  </a:cubicBezTo>
                  <a:cubicBezTo>
                    <a:pt x="8649201" y="235596"/>
                    <a:pt x="8668058" y="233915"/>
                    <a:pt x="8686410" y="234877"/>
                  </a:cubicBezTo>
                  <a:cubicBezTo>
                    <a:pt x="8786966" y="240146"/>
                    <a:pt x="8885480" y="249315"/>
                    <a:pt x="8980658" y="273001"/>
                  </a:cubicBezTo>
                  <a:cubicBezTo>
                    <a:pt x="9012626" y="280972"/>
                    <a:pt x="9052108" y="279035"/>
                    <a:pt x="9087625" y="282423"/>
                  </a:cubicBezTo>
                  <a:cubicBezTo>
                    <a:pt x="9120583" y="285484"/>
                    <a:pt x="9154319" y="287825"/>
                    <a:pt x="9186017" y="293875"/>
                  </a:cubicBezTo>
                  <a:cubicBezTo>
                    <a:pt x="9232288" y="302785"/>
                    <a:pt x="9275554" y="305815"/>
                    <a:pt x="9323931" y="302628"/>
                  </a:cubicBezTo>
                  <a:cubicBezTo>
                    <a:pt x="9370084" y="299705"/>
                    <a:pt x="9419491" y="304964"/>
                    <a:pt x="9467213" y="307275"/>
                  </a:cubicBezTo>
                  <a:cubicBezTo>
                    <a:pt x="9520438" y="309874"/>
                    <a:pt x="9573661" y="312473"/>
                    <a:pt x="9626826" y="316213"/>
                  </a:cubicBezTo>
                  <a:cubicBezTo>
                    <a:pt x="9648094" y="317708"/>
                    <a:pt x="9671915" y="326588"/>
                    <a:pt x="9689696" y="324467"/>
                  </a:cubicBezTo>
                  <a:cubicBezTo>
                    <a:pt x="9747117" y="317175"/>
                    <a:pt x="9803355" y="332523"/>
                    <a:pt x="9860526" y="329986"/>
                  </a:cubicBezTo>
                  <a:cubicBezTo>
                    <a:pt x="9888572" y="328594"/>
                    <a:pt x="9919723" y="338048"/>
                    <a:pt x="9949775" y="340386"/>
                  </a:cubicBezTo>
                  <a:cubicBezTo>
                    <a:pt x="9998886" y="344296"/>
                    <a:pt x="10048092" y="346302"/>
                    <a:pt x="10097252" y="349262"/>
                  </a:cubicBezTo>
                  <a:cubicBezTo>
                    <a:pt x="10113390" y="350297"/>
                    <a:pt x="10129133" y="351886"/>
                    <a:pt x="10145261" y="353113"/>
                  </a:cubicBezTo>
                  <a:cubicBezTo>
                    <a:pt x="10159555" y="354243"/>
                    <a:pt x="10174512" y="356743"/>
                    <a:pt x="10188159" y="356124"/>
                  </a:cubicBezTo>
                  <a:cubicBezTo>
                    <a:pt x="10237589" y="353944"/>
                    <a:pt x="10286441" y="348682"/>
                    <a:pt x="10336144" y="348235"/>
                  </a:cubicBezTo>
                  <a:cubicBezTo>
                    <a:pt x="10379222" y="347822"/>
                    <a:pt x="10423443" y="353764"/>
                    <a:pt x="10466847" y="354131"/>
                  </a:cubicBezTo>
                  <a:cubicBezTo>
                    <a:pt x="10543353" y="354898"/>
                    <a:pt x="10619988" y="353190"/>
                    <a:pt x="10696514" y="353575"/>
                  </a:cubicBezTo>
                  <a:cubicBezTo>
                    <a:pt x="10713071" y="353680"/>
                    <a:pt x="10730069" y="359342"/>
                    <a:pt x="10746932" y="360606"/>
                  </a:cubicBezTo>
                  <a:cubicBezTo>
                    <a:pt x="10799731" y="364326"/>
                    <a:pt x="10852569" y="367289"/>
                    <a:pt x="10905388" y="370627"/>
                  </a:cubicBezTo>
                  <a:cubicBezTo>
                    <a:pt x="10935470" y="372396"/>
                    <a:pt x="10965963" y="373421"/>
                    <a:pt x="10995602" y="376691"/>
                  </a:cubicBezTo>
                  <a:cubicBezTo>
                    <a:pt x="11034750" y="381032"/>
                    <a:pt x="11070168" y="386324"/>
                    <a:pt x="11107647" y="373405"/>
                  </a:cubicBezTo>
                  <a:cubicBezTo>
                    <a:pt x="11165372" y="353347"/>
                    <a:pt x="11236837" y="366060"/>
                    <a:pt x="11302440" y="364156"/>
                  </a:cubicBezTo>
                  <a:cubicBezTo>
                    <a:pt x="11319394" y="363708"/>
                    <a:pt x="11336655" y="364422"/>
                    <a:pt x="11353613" y="363785"/>
                  </a:cubicBezTo>
                  <a:cubicBezTo>
                    <a:pt x="11384961" y="362566"/>
                    <a:pt x="11415955" y="360947"/>
                    <a:pt x="11447323" y="359346"/>
                  </a:cubicBezTo>
                  <a:cubicBezTo>
                    <a:pt x="11452855" y="359066"/>
                    <a:pt x="11459104" y="359200"/>
                    <a:pt x="11464292" y="358519"/>
                  </a:cubicBezTo>
                  <a:cubicBezTo>
                    <a:pt x="11512058" y="353010"/>
                    <a:pt x="11559143" y="346321"/>
                    <a:pt x="11607560" y="342370"/>
                  </a:cubicBezTo>
                  <a:cubicBezTo>
                    <a:pt x="11631218" y="340368"/>
                    <a:pt x="11657295" y="341352"/>
                    <a:pt x="11681426" y="344335"/>
                  </a:cubicBezTo>
                  <a:cubicBezTo>
                    <a:pt x="11751997" y="352993"/>
                    <a:pt x="11821986" y="358760"/>
                    <a:pt x="11893565" y="355261"/>
                  </a:cubicBezTo>
                  <a:cubicBezTo>
                    <a:pt x="11921973" y="353889"/>
                    <a:pt x="11953288" y="360300"/>
                    <a:pt x="11983290" y="363588"/>
                  </a:cubicBezTo>
                  <a:lnTo>
                    <a:pt x="12192000" y="388018"/>
                  </a:lnTo>
                  <a:lnTo>
                    <a:pt x="12192000" y="577115"/>
                  </a:lnTo>
                  <a:lnTo>
                    <a:pt x="12157329" y="588862"/>
                  </a:lnTo>
                  <a:cubicBezTo>
                    <a:pt x="12118393" y="608572"/>
                    <a:pt x="12109715" y="605637"/>
                    <a:pt x="12066948" y="586034"/>
                  </a:cubicBezTo>
                  <a:cubicBezTo>
                    <a:pt x="12016991" y="563193"/>
                    <a:pt x="11965119" y="541779"/>
                    <a:pt x="11911344" y="521599"/>
                  </a:cubicBezTo>
                  <a:cubicBezTo>
                    <a:pt x="11894383" y="515178"/>
                    <a:pt x="11869417" y="514060"/>
                    <a:pt x="11847823" y="511785"/>
                  </a:cubicBezTo>
                  <a:cubicBezTo>
                    <a:pt x="11811233" y="507768"/>
                    <a:pt x="11773630" y="501982"/>
                    <a:pt x="11737547" y="502380"/>
                  </a:cubicBezTo>
                  <a:cubicBezTo>
                    <a:pt x="11702930" y="502855"/>
                    <a:pt x="11668388" y="508866"/>
                    <a:pt x="11636052" y="514993"/>
                  </a:cubicBezTo>
                  <a:cubicBezTo>
                    <a:pt x="11545722" y="532199"/>
                    <a:pt x="11462455" y="555118"/>
                    <a:pt x="11394706" y="590867"/>
                  </a:cubicBezTo>
                  <a:cubicBezTo>
                    <a:pt x="11385999" y="595562"/>
                    <a:pt x="11369016" y="596581"/>
                    <a:pt x="11354978" y="597561"/>
                  </a:cubicBezTo>
                  <a:cubicBezTo>
                    <a:pt x="11332076" y="599224"/>
                    <a:pt x="11308448" y="600655"/>
                    <a:pt x="11285306" y="599825"/>
                  </a:cubicBezTo>
                  <a:cubicBezTo>
                    <a:pt x="11172906" y="595841"/>
                    <a:pt x="11083430" y="617861"/>
                    <a:pt x="11008528" y="656670"/>
                  </a:cubicBezTo>
                  <a:cubicBezTo>
                    <a:pt x="10986971" y="667750"/>
                    <a:pt x="10970753" y="668236"/>
                    <a:pt x="10948735" y="652964"/>
                  </a:cubicBezTo>
                  <a:cubicBezTo>
                    <a:pt x="10923173" y="635218"/>
                    <a:pt x="10885031" y="639705"/>
                    <a:pt x="10850698" y="641721"/>
                  </a:cubicBezTo>
                  <a:cubicBezTo>
                    <a:pt x="10815269" y="643680"/>
                    <a:pt x="10779458" y="645811"/>
                    <a:pt x="10744026" y="647769"/>
                  </a:cubicBezTo>
                  <a:cubicBezTo>
                    <a:pt x="10717832" y="649066"/>
                    <a:pt x="10692021" y="650003"/>
                    <a:pt x="10666160" y="651891"/>
                  </a:cubicBezTo>
                  <a:cubicBezTo>
                    <a:pt x="10585627" y="657783"/>
                    <a:pt x="10513854" y="650969"/>
                    <a:pt x="10450521" y="616552"/>
                  </a:cubicBezTo>
                  <a:cubicBezTo>
                    <a:pt x="10402221" y="590175"/>
                    <a:pt x="10339099" y="579806"/>
                    <a:pt x="10271192" y="583498"/>
                  </a:cubicBezTo>
                  <a:cubicBezTo>
                    <a:pt x="10262701" y="584006"/>
                    <a:pt x="10251859" y="587254"/>
                    <a:pt x="10246067" y="585423"/>
                  </a:cubicBezTo>
                  <a:cubicBezTo>
                    <a:pt x="10158786" y="558528"/>
                    <a:pt x="10086634" y="594049"/>
                    <a:pt x="10005027" y="592252"/>
                  </a:cubicBezTo>
                  <a:cubicBezTo>
                    <a:pt x="9969004" y="591507"/>
                    <a:pt x="9931565" y="603664"/>
                    <a:pt x="9898681" y="613195"/>
                  </a:cubicBezTo>
                  <a:cubicBezTo>
                    <a:pt x="9853463" y="626281"/>
                    <a:pt x="9813049" y="639042"/>
                    <a:pt x="9753225" y="629038"/>
                  </a:cubicBezTo>
                  <a:cubicBezTo>
                    <a:pt x="9693404" y="618845"/>
                    <a:pt x="9637675" y="628898"/>
                    <a:pt x="9591376" y="648601"/>
                  </a:cubicBezTo>
                  <a:cubicBezTo>
                    <a:pt x="9556001" y="663537"/>
                    <a:pt x="9518120" y="663077"/>
                    <a:pt x="9472860" y="655936"/>
                  </a:cubicBezTo>
                  <a:cubicBezTo>
                    <a:pt x="9416283" y="647056"/>
                    <a:pt x="9357217" y="643578"/>
                    <a:pt x="9299788" y="636945"/>
                  </a:cubicBezTo>
                  <a:cubicBezTo>
                    <a:pt x="9287347" y="635531"/>
                    <a:pt x="9271710" y="632039"/>
                    <a:pt x="9264605" y="627087"/>
                  </a:cubicBezTo>
                  <a:cubicBezTo>
                    <a:pt x="9177661" y="565680"/>
                    <a:pt x="9051076" y="558473"/>
                    <a:pt x="8926435" y="549269"/>
                  </a:cubicBezTo>
                  <a:cubicBezTo>
                    <a:pt x="8850925" y="543595"/>
                    <a:pt x="8774954" y="539613"/>
                    <a:pt x="8698934" y="536583"/>
                  </a:cubicBezTo>
                  <a:cubicBezTo>
                    <a:pt x="8673232" y="535428"/>
                    <a:pt x="8645916" y="537050"/>
                    <a:pt x="8622862" y="541563"/>
                  </a:cubicBezTo>
                  <a:cubicBezTo>
                    <a:pt x="8574890" y="551069"/>
                    <a:pt x="8530403" y="564380"/>
                    <a:pt x="8482784" y="574094"/>
                  </a:cubicBezTo>
                  <a:cubicBezTo>
                    <a:pt x="8464923" y="577929"/>
                    <a:pt x="8442157" y="576927"/>
                    <a:pt x="8421565" y="576610"/>
                  </a:cubicBezTo>
                  <a:cubicBezTo>
                    <a:pt x="8385152" y="576229"/>
                    <a:pt x="8345023" y="569546"/>
                    <a:pt x="8313469" y="574762"/>
                  </a:cubicBezTo>
                  <a:cubicBezTo>
                    <a:pt x="8231431" y="588203"/>
                    <a:pt x="8155671" y="580227"/>
                    <a:pt x="8079520" y="558685"/>
                  </a:cubicBezTo>
                  <a:cubicBezTo>
                    <a:pt x="7972906" y="528487"/>
                    <a:pt x="7870782" y="525043"/>
                    <a:pt x="7773327" y="558854"/>
                  </a:cubicBezTo>
                  <a:cubicBezTo>
                    <a:pt x="7729470" y="574107"/>
                    <a:pt x="7688069" y="563543"/>
                    <a:pt x="7652477" y="547561"/>
                  </a:cubicBezTo>
                  <a:cubicBezTo>
                    <a:pt x="7611494" y="529005"/>
                    <a:pt x="7570974" y="522685"/>
                    <a:pt x="7522274" y="532150"/>
                  </a:cubicBezTo>
                  <a:cubicBezTo>
                    <a:pt x="7511488" y="534257"/>
                    <a:pt x="7496511" y="532136"/>
                    <a:pt x="7484080" y="530532"/>
                  </a:cubicBezTo>
                  <a:cubicBezTo>
                    <a:pt x="7413133" y="522044"/>
                    <a:pt x="7341987" y="510303"/>
                    <a:pt x="7282277" y="540177"/>
                  </a:cubicBezTo>
                  <a:cubicBezTo>
                    <a:pt x="7270558" y="546051"/>
                    <a:pt x="7251336" y="547713"/>
                    <a:pt x="7235690" y="551282"/>
                  </a:cubicBezTo>
                  <a:cubicBezTo>
                    <a:pt x="7170161" y="565782"/>
                    <a:pt x="7172820" y="564203"/>
                    <a:pt x="7116339" y="539494"/>
                  </a:cubicBezTo>
                  <a:cubicBezTo>
                    <a:pt x="7086841" y="526502"/>
                    <a:pt x="7045980" y="512724"/>
                    <a:pt x="7011067" y="511848"/>
                  </a:cubicBezTo>
                  <a:cubicBezTo>
                    <a:pt x="6800473" y="506533"/>
                    <a:pt x="6601893" y="468653"/>
                    <a:pt x="6403234" y="432296"/>
                  </a:cubicBezTo>
                  <a:cubicBezTo>
                    <a:pt x="6280760" y="409851"/>
                    <a:pt x="6160432" y="402592"/>
                    <a:pt x="6036273" y="412301"/>
                  </a:cubicBezTo>
                  <a:cubicBezTo>
                    <a:pt x="5946471" y="419425"/>
                    <a:pt x="5863077" y="395593"/>
                    <a:pt x="5780467" y="377910"/>
                  </a:cubicBezTo>
                  <a:cubicBezTo>
                    <a:pt x="5763357" y="374343"/>
                    <a:pt x="5747757" y="363033"/>
                    <a:pt x="5739051" y="353609"/>
                  </a:cubicBezTo>
                  <a:cubicBezTo>
                    <a:pt x="5707675" y="320294"/>
                    <a:pt x="5653252" y="312483"/>
                    <a:pt x="5583566" y="321995"/>
                  </a:cubicBezTo>
                  <a:cubicBezTo>
                    <a:pt x="5528347" y="329404"/>
                    <a:pt x="5477716" y="340486"/>
                    <a:pt x="5432030" y="362512"/>
                  </a:cubicBezTo>
                  <a:cubicBezTo>
                    <a:pt x="5378421" y="388318"/>
                    <a:pt x="5322767" y="418026"/>
                    <a:pt x="5241398" y="425781"/>
                  </a:cubicBezTo>
                  <a:cubicBezTo>
                    <a:pt x="5206262" y="429089"/>
                    <a:pt x="5176131" y="428273"/>
                    <a:pt x="5139710" y="421022"/>
                  </a:cubicBezTo>
                  <a:cubicBezTo>
                    <a:pt x="5069048" y="407018"/>
                    <a:pt x="4997864" y="396037"/>
                    <a:pt x="4929402" y="424310"/>
                  </a:cubicBezTo>
                  <a:cubicBezTo>
                    <a:pt x="4891785" y="439890"/>
                    <a:pt x="4841650" y="448519"/>
                    <a:pt x="4782793" y="441046"/>
                  </a:cubicBezTo>
                  <a:cubicBezTo>
                    <a:pt x="4709316" y="431663"/>
                    <a:pt x="4641426" y="442031"/>
                    <a:pt x="4577594" y="459290"/>
                  </a:cubicBezTo>
                  <a:cubicBezTo>
                    <a:pt x="4554816" y="465538"/>
                    <a:pt x="4527069" y="468279"/>
                    <a:pt x="4500826" y="470529"/>
                  </a:cubicBezTo>
                  <a:cubicBezTo>
                    <a:pt x="4440199" y="475746"/>
                    <a:pt x="4379252" y="479993"/>
                    <a:pt x="4317973" y="483649"/>
                  </a:cubicBezTo>
                  <a:cubicBezTo>
                    <a:pt x="4267762" y="486741"/>
                    <a:pt x="4217264" y="488292"/>
                    <a:pt x="4166722" y="490602"/>
                  </a:cubicBezTo>
                  <a:cubicBezTo>
                    <a:pt x="4111394" y="493045"/>
                    <a:pt x="4067073" y="503124"/>
                    <a:pt x="4042814" y="530660"/>
                  </a:cubicBezTo>
                  <a:cubicBezTo>
                    <a:pt x="4034996" y="539407"/>
                    <a:pt x="4017001" y="545715"/>
                    <a:pt x="4002653" y="552594"/>
                  </a:cubicBezTo>
                  <a:cubicBezTo>
                    <a:pt x="3992459" y="557592"/>
                    <a:pt x="3979023" y="561086"/>
                    <a:pt x="3969549" y="566312"/>
                  </a:cubicBezTo>
                  <a:cubicBezTo>
                    <a:pt x="3919896" y="593854"/>
                    <a:pt x="3870968" y="621622"/>
                    <a:pt x="3821685" y="649183"/>
                  </a:cubicBezTo>
                  <a:cubicBezTo>
                    <a:pt x="3816761" y="651788"/>
                    <a:pt x="3811445" y="654943"/>
                    <a:pt x="3805138" y="655947"/>
                  </a:cubicBezTo>
                  <a:cubicBezTo>
                    <a:pt x="3739817" y="666451"/>
                    <a:pt x="3673801" y="676154"/>
                    <a:pt x="3609177" y="687459"/>
                  </a:cubicBezTo>
                  <a:cubicBezTo>
                    <a:pt x="3584288" y="691878"/>
                    <a:pt x="3558597" y="697589"/>
                    <a:pt x="3539727" y="706521"/>
                  </a:cubicBezTo>
                  <a:cubicBezTo>
                    <a:pt x="3496714" y="726780"/>
                    <a:pt x="3457268" y="749132"/>
                    <a:pt x="3396572" y="755681"/>
                  </a:cubicBezTo>
                  <a:cubicBezTo>
                    <a:pt x="3378807" y="757611"/>
                    <a:pt x="3357809" y="758036"/>
                    <a:pt x="3341054" y="754679"/>
                  </a:cubicBezTo>
                  <a:cubicBezTo>
                    <a:pt x="3272962" y="740809"/>
                    <a:pt x="3206471" y="724541"/>
                    <a:pt x="3138775" y="710120"/>
                  </a:cubicBezTo>
                  <a:cubicBezTo>
                    <a:pt x="3095820" y="701191"/>
                    <a:pt x="3056969" y="691141"/>
                    <a:pt x="3037283" y="666453"/>
                  </a:cubicBezTo>
                  <a:cubicBezTo>
                    <a:pt x="3031764" y="659487"/>
                    <a:pt x="3015626" y="651391"/>
                    <a:pt x="3002117" y="649347"/>
                  </a:cubicBezTo>
                  <a:cubicBezTo>
                    <a:pt x="2915220" y="636209"/>
                    <a:pt x="2829194" y="627503"/>
                    <a:pt x="2747294" y="652400"/>
                  </a:cubicBezTo>
                  <a:cubicBezTo>
                    <a:pt x="2730084" y="657794"/>
                    <a:pt x="2698519" y="656140"/>
                    <a:pt x="2676273" y="652304"/>
                  </a:cubicBezTo>
                  <a:cubicBezTo>
                    <a:pt x="2590546" y="637890"/>
                    <a:pt x="2508883" y="630176"/>
                    <a:pt x="2432360" y="657836"/>
                  </a:cubicBezTo>
                  <a:cubicBezTo>
                    <a:pt x="2423352" y="661179"/>
                    <a:pt x="2395274" y="656272"/>
                    <a:pt x="2382311" y="650824"/>
                  </a:cubicBezTo>
                  <a:cubicBezTo>
                    <a:pt x="2257393" y="597728"/>
                    <a:pt x="2187724" y="592930"/>
                    <a:pt x="2055134" y="630053"/>
                  </a:cubicBezTo>
                  <a:cubicBezTo>
                    <a:pt x="2046542" y="632464"/>
                    <a:pt x="2035364" y="635121"/>
                    <a:pt x="2031829" y="639324"/>
                  </a:cubicBezTo>
                  <a:cubicBezTo>
                    <a:pt x="2007977" y="666120"/>
                    <a:pt x="1960229" y="664380"/>
                    <a:pt x="1912764" y="664183"/>
                  </a:cubicBezTo>
                  <a:cubicBezTo>
                    <a:pt x="1860521" y="663924"/>
                    <a:pt x="1808236" y="664426"/>
                    <a:pt x="1755637" y="663960"/>
                  </a:cubicBezTo>
                  <a:cubicBezTo>
                    <a:pt x="1746439" y="663859"/>
                    <a:pt x="1736243" y="661799"/>
                    <a:pt x="1727159" y="659605"/>
                  </a:cubicBezTo>
                  <a:cubicBezTo>
                    <a:pt x="1692256" y="651480"/>
                    <a:pt x="1658604" y="640559"/>
                    <a:pt x="1622470" y="634850"/>
                  </a:cubicBezTo>
                  <a:cubicBezTo>
                    <a:pt x="1544362" y="622552"/>
                    <a:pt x="1469248" y="602210"/>
                    <a:pt x="1385955" y="604522"/>
                  </a:cubicBezTo>
                  <a:cubicBezTo>
                    <a:pt x="1371585" y="604913"/>
                    <a:pt x="1355357" y="598530"/>
                    <a:pt x="1340055" y="595629"/>
                  </a:cubicBezTo>
                  <a:cubicBezTo>
                    <a:pt x="1312351" y="590552"/>
                    <a:pt x="1285460" y="583993"/>
                    <a:pt x="1257271" y="581180"/>
                  </a:cubicBezTo>
                  <a:cubicBezTo>
                    <a:pt x="1182583" y="573830"/>
                    <a:pt x="1107142" y="566824"/>
                    <a:pt x="1031914" y="562692"/>
                  </a:cubicBezTo>
                  <a:cubicBezTo>
                    <a:pt x="995593" y="560597"/>
                    <a:pt x="958880" y="565923"/>
                    <a:pt x="922031" y="566853"/>
                  </a:cubicBezTo>
                  <a:cubicBezTo>
                    <a:pt x="905446" y="567320"/>
                    <a:pt x="878533" y="568199"/>
                    <a:pt x="873250" y="563724"/>
                  </a:cubicBezTo>
                  <a:cubicBezTo>
                    <a:pt x="832343" y="529722"/>
                    <a:pt x="772202" y="532674"/>
                    <a:pt x="711627" y="529880"/>
                  </a:cubicBezTo>
                  <a:cubicBezTo>
                    <a:pt x="577999" y="523641"/>
                    <a:pt x="447408" y="543696"/>
                    <a:pt x="311112" y="525106"/>
                  </a:cubicBezTo>
                  <a:cubicBezTo>
                    <a:pt x="271645" y="519795"/>
                    <a:pt x="226936" y="530235"/>
                    <a:pt x="184145" y="532188"/>
                  </a:cubicBezTo>
                  <a:cubicBezTo>
                    <a:pt x="162015" y="533128"/>
                    <a:pt x="137665" y="534333"/>
                    <a:pt x="116886" y="530572"/>
                  </a:cubicBezTo>
                  <a:cubicBezTo>
                    <a:pt x="84810" y="524693"/>
                    <a:pt x="54011" y="515448"/>
                    <a:pt x="23941" y="506433"/>
                  </a:cubicBezTo>
                  <a:lnTo>
                    <a:pt x="0" y="502149"/>
                  </a:lnTo>
                  <a:close/>
                </a:path>
              </a:pathLst>
            </a:custGeom>
            <a:blipFill>
              <a:blip r:embed="rId5">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TextBox 2">
            <a:extLst>
              <a:ext uri="{FF2B5EF4-FFF2-40B4-BE49-F238E27FC236}">
                <a16:creationId xmlns:a16="http://schemas.microsoft.com/office/drawing/2014/main" id="{A40A5847-801F-E02C-4B4A-8B00801703B5}"/>
              </a:ext>
            </a:extLst>
          </p:cNvPr>
          <p:cNvSpPr txBox="1"/>
          <p:nvPr/>
        </p:nvSpPr>
        <p:spPr>
          <a:xfrm rot="1820991">
            <a:off x="8669867" y="5760803"/>
            <a:ext cx="4233334" cy="646331"/>
          </a:xfrm>
          <a:prstGeom prst="rect">
            <a:avLst/>
          </a:prstGeom>
          <a:noFill/>
        </p:spPr>
        <p:txBody>
          <a:bodyPr wrap="square" rtlCol="0">
            <a:spAutoFit/>
          </a:bodyPr>
          <a:lstStyle/>
          <a:p>
            <a:r>
              <a:rPr lang="en-US" sz="3600" dirty="0">
                <a:solidFill>
                  <a:schemeClr val="bg1"/>
                </a:solidFill>
              </a:rPr>
              <a:t>“BOP!”</a:t>
            </a:r>
          </a:p>
        </p:txBody>
      </p:sp>
    </p:spTree>
    <p:extLst>
      <p:ext uri="{BB962C8B-B14F-4D97-AF65-F5344CB8AC3E}">
        <p14:creationId xmlns:p14="http://schemas.microsoft.com/office/powerpoint/2010/main" val="967625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F69130-7E60-8915-EAB5-928F189D4E12}"/>
              </a:ext>
            </a:extLst>
          </p:cNvPr>
          <p:cNvSpPr>
            <a:spLocks noGrp="1"/>
          </p:cNvSpPr>
          <p:nvPr>
            <p:ph type="title"/>
          </p:nvPr>
        </p:nvSpPr>
        <p:spPr>
          <a:xfrm>
            <a:off x="572493" y="238539"/>
            <a:ext cx="11018520" cy="1434415"/>
          </a:xfrm>
        </p:spPr>
        <p:txBody>
          <a:bodyPr vert="horz" lIns="91440" tIns="45720" rIns="91440" bIns="45720" rtlCol="0" anchor="b">
            <a:normAutofit/>
          </a:bodyPr>
          <a:lstStyle/>
          <a:p>
            <a:r>
              <a:rPr lang="en-US" sz="5400"/>
              <a:t>Breach of the Peace </a:t>
            </a:r>
          </a:p>
        </p:txBody>
      </p:sp>
      <p:sp>
        <p:nvSpPr>
          <p:cNvPr id="92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4CE620E6-AA33-5BCF-214D-4EAFC5CAEC7A}"/>
              </a:ext>
            </a:extLst>
          </p:cNvPr>
          <p:cNvSpPr txBox="1"/>
          <p:nvPr/>
        </p:nvSpPr>
        <p:spPr>
          <a:xfrm>
            <a:off x="572493" y="2071316"/>
            <a:ext cx="6713552" cy="4119172"/>
          </a:xfrm>
          <a:prstGeom prst="rect">
            <a:avLst/>
          </a:prstGeom>
        </p:spPr>
        <p:txBody>
          <a:bodyPr vert="horz" lIns="91440" tIns="45720" rIns="91440" bIns="45720" rtlCol="0" anchor="t">
            <a:normAutofit/>
          </a:bodyPr>
          <a:lstStyle/>
          <a:p>
            <a:pPr marL="0" marR="0" lvl="0" indent="-228600" fontAlgn="base">
              <a:lnSpc>
                <a:spcPct val="90000"/>
              </a:lnSpc>
              <a:spcBef>
                <a:spcPct val="30000"/>
              </a:spcBef>
              <a:spcAft>
                <a:spcPct val="0"/>
              </a:spcAft>
              <a:buClrTx/>
              <a:buSzTx/>
              <a:buFont typeface="Arial" panose="020B0604020202020204" pitchFamily="34" charset="0"/>
              <a:buChar char="•"/>
              <a:tabLst/>
              <a:defRPr/>
            </a:pPr>
            <a:r>
              <a:rPr lang="en-US" sz="2200" dirty="0"/>
              <a:t>An old common law offence</a:t>
            </a:r>
            <a:r>
              <a:rPr lang="en-US" sz="2200" baseline="0" dirty="0"/>
              <a:t> </a:t>
            </a:r>
          </a:p>
          <a:p>
            <a:pPr marL="0" marR="0" lvl="0" indent="-228600" fontAlgn="base">
              <a:lnSpc>
                <a:spcPct val="90000"/>
              </a:lnSpc>
              <a:spcBef>
                <a:spcPct val="30000"/>
              </a:spcBef>
              <a:spcAft>
                <a:spcPct val="0"/>
              </a:spcAft>
              <a:buClrTx/>
              <a:buSzTx/>
              <a:buFont typeface="Arial" panose="020B0604020202020204" pitchFamily="34" charset="0"/>
              <a:buChar char="•"/>
              <a:tabLst/>
              <a:defRPr/>
            </a:pPr>
            <a:endParaRPr lang="en-US" sz="2200" dirty="0">
              <a:effectLst/>
            </a:endParaRPr>
          </a:p>
          <a:p>
            <a:pPr indent="-228600">
              <a:lnSpc>
                <a:spcPct val="90000"/>
              </a:lnSpc>
              <a:buFont typeface="Arial" panose="020B0604020202020204" pitchFamily="34" charset="0"/>
              <a:buChar char="•"/>
            </a:pPr>
            <a:r>
              <a:rPr lang="en-US" sz="2200" dirty="0">
                <a:effectLst/>
              </a:rPr>
              <a:t>It is "the common sense of the community, crystallised and formulated by our forefathers”…</a:t>
            </a:r>
          </a:p>
          <a:p>
            <a:pPr indent="-228600">
              <a:lnSpc>
                <a:spcPct val="90000"/>
              </a:lnSpc>
              <a:buFont typeface="Arial" panose="020B0604020202020204" pitchFamily="34" charset="0"/>
              <a:buChar char="•"/>
            </a:pPr>
            <a:endParaRPr lang="en-US" sz="2200" dirty="0"/>
          </a:p>
          <a:p>
            <a:pPr indent="-228600">
              <a:lnSpc>
                <a:spcPct val="90000"/>
              </a:lnSpc>
              <a:spcBef>
                <a:spcPts val="0"/>
              </a:spcBef>
              <a:spcAft>
                <a:spcPts val="2417"/>
              </a:spcAft>
              <a:buFont typeface="Arial" panose="020B0604020202020204" pitchFamily="34" charset="0"/>
              <a:buChar char="•"/>
            </a:pPr>
            <a:r>
              <a:rPr lang="en-US" sz="2200" dirty="0"/>
              <a:t>Everyone is expected to keep the Queen’s Peace</a:t>
            </a:r>
          </a:p>
          <a:p>
            <a:pPr indent="-228600">
              <a:lnSpc>
                <a:spcPct val="90000"/>
              </a:lnSpc>
              <a:spcBef>
                <a:spcPts val="0"/>
              </a:spcBef>
              <a:spcAft>
                <a:spcPts val="2417"/>
              </a:spcAft>
              <a:buFont typeface="Arial" panose="020B0604020202020204" pitchFamily="34" charset="0"/>
              <a:buChar char="•"/>
              <a:defRPr/>
            </a:pPr>
            <a:r>
              <a:rPr lang="en-US" sz="2200" dirty="0"/>
              <a:t>A breach of the peace is not in itself a criminal offence, but the police and any other person have a power of entry and arrest where there are reasonable grounds for </a:t>
            </a:r>
            <a:r>
              <a:rPr lang="en-US" sz="2200" u="sng" dirty="0"/>
              <a:t>believing</a:t>
            </a:r>
            <a:r>
              <a:rPr lang="en-US" sz="2200" dirty="0"/>
              <a:t> a breach of the peace is taking place or is imminent. </a:t>
            </a:r>
          </a:p>
        </p:txBody>
      </p:sp>
      <p:pic>
        <p:nvPicPr>
          <p:cNvPr id="9218" name="Picture 2" descr="Don't Shout. Vector Illustration Of A Keep Quiet and Shouting Is Not  Allowed Sign. Stock Vector | Adobe Stock">
            <a:extLst>
              <a:ext uri="{FF2B5EF4-FFF2-40B4-BE49-F238E27FC236}">
                <a16:creationId xmlns:a16="http://schemas.microsoft.com/office/drawing/2014/main" id="{89B40C80-022B-2134-3A7C-A254F12F39F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931" r="1865"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2117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581" y="265917"/>
            <a:ext cx="7886700" cy="543594"/>
          </a:xfrm>
          <a:solidFill>
            <a:schemeClr val="accent2"/>
          </a:solidFill>
          <a:ln>
            <a:noFill/>
          </a:ln>
        </p:spPr>
        <p:txBody>
          <a:bodyPr>
            <a:normAutofit fontScale="90000"/>
          </a:bodyPr>
          <a:lstStyle/>
          <a:p>
            <a:pPr algn="ctr"/>
            <a:r>
              <a:rPr lang="en-GB" sz="3600" b="1" dirty="0">
                <a:solidFill>
                  <a:schemeClr val="bg1"/>
                </a:solidFill>
                <a:latin typeface="+mn-lt"/>
              </a:rPr>
              <a:t>Breach of the Peace</a:t>
            </a:r>
          </a:p>
        </p:txBody>
      </p:sp>
      <p:graphicFrame>
        <p:nvGraphicFramePr>
          <p:cNvPr id="3" name="Diagram 2"/>
          <p:cNvGraphicFramePr/>
          <p:nvPr>
            <p:extLst>
              <p:ext uri="{D42A27DB-BD31-4B8C-83A1-F6EECF244321}">
                <p14:modId xmlns:p14="http://schemas.microsoft.com/office/powerpoint/2010/main" val="3650120193"/>
              </p:ext>
            </p:extLst>
          </p:nvPr>
        </p:nvGraphicFramePr>
        <p:xfrm>
          <a:off x="-2910902" y="1229833"/>
          <a:ext cx="14193667" cy="53622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7997B12D-F721-65C4-FF9E-77D26565CE56}"/>
              </a:ext>
            </a:extLst>
          </p:cNvPr>
          <p:cNvSpPr txBox="1"/>
          <p:nvPr/>
        </p:nvSpPr>
        <p:spPr>
          <a:xfrm rot="765898">
            <a:off x="8745350" y="3285293"/>
            <a:ext cx="2692400" cy="3170099"/>
          </a:xfrm>
          <a:prstGeom prst="rect">
            <a:avLst/>
          </a:prstGeom>
          <a:noFill/>
        </p:spPr>
        <p:txBody>
          <a:bodyPr wrap="square">
            <a:spAutoFit/>
          </a:bodyPr>
          <a:lstStyle/>
          <a:p>
            <a:pPr algn="ctr">
              <a:spcBef>
                <a:spcPts val="0"/>
              </a:spcBef>
              <a:spcAft>
                <a:spcPts val="2417"/>
              </a:spcAft>
              <a:defRPr/>
            </a:pPr>
            <a:r>
              <a:rPr lang="en-GB" sz="2000" b="1" u="sng" dirty="0"/>
              <a:t>R v Howell 1981</a:t>
            </a:r>
            <a:br>
              <a:rPr lang="en-GB" sz="2000" b="1" u="sng" dirty="0"/>
            </a:br>
            <a:br>
              <a:rPr lang="en-GB" sz="2000" dirty="0"/>
            </a:br>
            <a:r>
              <a:rPr lang="en-GB" sz="2000" i="1" dirty="0"/>
              <a:t>‘…an act done or threatened to be done which either actually harms a person, or in his presence, his property, or is likely to cause such harm being done…’</a:t>
            </a:r>
          </a:p>
        </p:txBody>
      </p:sp>
      <p:pic>
        <p:nvPicPr>
          <p:cNvPr id="6" name="Picture 2" descr="Breach of Peace – Gail Goodfellow Solicitor Advocate">
            <a:extLst>
              <a:ext uri="{FF2B5EF4-FFF2-40B4-BE49-F238E27FC236}">
                <a16:creationId xmlns:a16="http://schemas.microsoft.com/office/drawing/2014/main" id="{468F4DB3-D2A4-623E-3602-9C0B20FF5B1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37872" y="537714"/>
            <a:ext cx="2907355" cy="18690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204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130D3117-2021-41D4-8241-3B15BC97360E}"/>
                                            </p:graphicEl>
                                          </p:spTgt>
                                        </p:tgtEl>
                                        <p:attrNameLst>
                                          <p:attrName>style.visibility</p:attrName>
                                        </p:attrNameLst>
                                      </p:cBhvr>
                                      <p:to>
                                        <p:strVal val="visible"/>
                                      </p:to>
                                    </p:set>
                                    <p:animEffect transition="in" filter="fade">
                                      <p:cBhvr>
                                        <p:cTn id="7" dur="500"/>
                                        <p:tgtEl>
                                          <p:spTgt spid="3">
                                            <p:graphicEl>
                                              <a:dgm id="{130D3117-2021-41D4-8241-3B15BC97360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E35A7F07-536F-473A-A6CB-BD693651093F}"/>
                                            </p:graphicEl>
                                          </p:spTgt>
                                        </p:tgtEl>
                                        <p:attrNameLst>
                                          <p:attrName>style.visibility</p:attrName>
                                        </p:attrNameLst>
                                      </p:cBhvr>
                                      <p:to>
                                        <p:strVal val="visible"/>
                                      </p:to>
                                    </p:set>
                                    <p:animEffect transition="in" filter="fade">
                                      <p:cBhvr>
                                        <p:cTn id="12" dur="500"/>
                                        <p:tgtEl>
                                          <p:spTgt spid="3">
                                            <p:graphicEl>
                                              <a:dgm id="{E35A7F07-536F-473A-A6CB-BD69365109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415150E1-49AD-4D41-8405-7E1F0450F3C3}"/>
                                            </p:graphicEl>
                                          </p:spTgt>
                                        </p:tgtEl>
                                        <p:attrNameLst>
                                          <p:attrName>style.visibility</p:attrName>
                                        </p:attrNameLst>
                                      </p:cBhvr>
                                      <p:to>
                                        <p:strVal val="visible"/>
                                      </p:to>
                                    </p:set>
                                    <p:animEffect transition="in" filter="fade">
                                      <p:cBhvr>
                                        <p:cTn id="15" dur="500"/>
                                        <p:tgtEl>
                                          <p:spTgt spid="3">
                                            <p:graphicEl>
                                              <a:dgm id="{415150E1-49AD-4D41-8405-7E1F0450F3C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0DEBC999-3BB1-4D90-B9BD-9137D8B2FEDA}"/>
                                            </p:graphicEl>
                                          </p:spTgt>
                                        </p:tgtEl>
                                        <p:attrNameLst>
                                          <p:attrName>style.visibility</p:attrName>
                                        </p:attrNameLst>
                                      </p:cBhvr>
                                      <p:to>
                                        <p:strVal val="visible"/>
                                      </p:to>
                                    </p:set>
                                    <p:animEffect transition="in" filter="fade">
                                      <p:cBhvr>
                                        <p:cTn id="20" dur="500"/>
                                        <p:tgtEl>
                                          <p:spTgt spid="3">
                                            <p:graphicEl>
                                              <a:dgm id="{0DEBC999-3BB1-4D90-B9BD-9137D8B2FED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27426753-38D0-4FC0-BC6C-7B6D44BD75D0}"/>
                                            </p:graphicEl>
                                          </p:spTgt>
                                        </p:tgtEl>
                                        <p:attrNameLst>
                                          <p:attrName>style.visibility</p:attrName>
                                        </p:attrNameLst>
                                      </p:cBhvr>
                                      <p:to>
                                        <p:strVal val="visible"/>
                                      </p:to>
                                    </p:set>
                                    <p:animEffect transition="in" filter="fade">
                                      <p:cBhvr>
                                        <p:cTn id="23" dur="500"/>
                                        <p:tgtEl>
                                          <p:spTgt spid="3">
                                            <p:graphicEl>
                                              <a:dgm id="{27426753-38D0-4FC0-BC6C-7B6D44BD75D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AADA80DA-E912-5109-1EA3-2575F7D087FF}"/>
              </a:ext>
            </a:extLst>
          </p:cNvPr>
          <p:cNvGraphicFramePr/>
          <p:nvPr>
            <p:extLst>
              <p:ext uri="{D42A27DB-BD31-4B8C-83A1-F6EECF244321}">
                <p14:modId xmlns:p14="http://schemas.microsoft.com/office/powerpoint/2010/main" val="125216986"/>
              </p:ext>
            </p:extLst>
          </p:nvPr>
        </p:nvGraphicFramePr>
        <p:xfrm>
          <a:off x="540503" y="415819"/>
          <a:ext cx="11110993" cy="60263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72141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89FE1-88D8-1F5D-ACA5-363500A599D5}"/>
              </a:ext>
            </a:extLst>
          </p:cNvPr>
          <p:cNvSpPr>
            <a:spLocks noGrp="1"/>
          </p:cNvSpPr>
          <p:nvPr>
            <p:ph type="title"/>
          </p:nvPr>
        </p:nvSpPr>
        <p:spPr>
          <a:xfrm>
            <a:off x="1246323" y="255722"/>
            <a:ext cx="10515600" cy="1325563"/>
          </a:xfrm>
        </p:spPr>
        <p:txBody>
          <a:bodyPr/>
          <a:lstStyle/>
          <a:p>
            <a:r>
              <a:rPr lang="en-GB" sz="4400" b="1" u="sng" dirty="0"/>
              <a:t>‘Binding Over’ after an arrest for B.O.P</a:t>
            </a:r>
            <a:br>
              <a:rPr lang="en-GB" sz="4400" b="1" u="sng" dirty="0"/>
            </a:br>
            <a:endParaRPr lang="en-US" dirty="0"/>
          </a:p>
        </p:txBody>
      </p:sp>
      <p:pic>
        <p:nvPicPr>
          <p:cNvPr id="10242" name="Picture 2" descr="Police powers of arrest - Liberty">
            <a:extLst>
              <a:ext uri="{FF2B5EF4-FFF2-40B4-BE49-F238E27FC236}">
                <a16:creationId xmlns:a16="http://schemas.microsoft.com/office/drawing/2014/main" id="{6EED9DAA-D149-B258-E52F-3253840F1D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5131" y="1381529"/>
            <a:ext cx="3479800" cy="23368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0244" name="TextBox 3">
            <a:extLst>
              <a:ext uri="{FF2B5EF4-FFF2-40B4-BE49-F238E27FC236}">
                <a16:creationId xmlns:a16="http://schemas.microsoft.com/office/drawing/2014/main" id="{9DFA3080-1CDE-FF9B-D4D5-2758016C3A0B}"/>
              </a:ext>
            </a:extLst>
          </p:cNvPr>
          <p:cNvGraphicFramePr/>
          <p:nvPr>
            <p:extLst>
              <p:ext uri="{D42A27DB-BD31-4B8C-83A1-F6EECF244321}">
                <p14:modId xmlns:p14="http://schemas.microsoft.com/office/powerpoint/2010/main" val="1140376691"/>
              </p:ext>
            </p:extLst>
          </p:nvPr>
        </p:nvGraphicFramePr>
        <p:xfrm>
          <a:off x="430077" y="1224366"/>
          <a:ext cx="8279970" cy="53779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162661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5" name="Rectangle 1127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2493" y="238539"/>
            <a:ext cx="11018520" cy="1434415"/>
          </a:xfrm>
        </p:spPr>
        <p:txBody>
          <a:bodyPr vert="horz" lIns="91440" tIns="45720" rIns="91440" bIns="45720" rtlCol="0" anchor="b">
            <a:normAutofit/>
          </a:bodyPr>
          <a:lstStyle/>
          <a:p>
            <a:r>
              <a:rPr lang="en-US" sz="5400" b="1"/>
              <a:t>Breach of the Peace</a:t>
            </a:r>
          </a:p>
        </p:txBody>
      </p:sp>
      <p:sp>
        <p:nvSpPr>
          <p:cNvPr id="1127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F0BA46D-F826-FCF7-A3F3-D99DAE15B323}"/>
              </a:ext>
            </a:extLst>
          </p:cNvPr>
          <p:cNvSpPr txBox="1"/>
          <p:nvPr/>
        </p:nvSpPr>
        <p:spPr>
          <a:xfrm>
            <a:off x="572493" y="2071316"/>
            <a:ext cx="6713552" cy="4119172"/>
          </a:xfrm>
          <a:prstGeom prst="rect">
            <a:avLst/>
          </a:prstGeom>
        </p:spPr>
        <p:txBody>
          <a:bodyPr vert="horz" lIns="91440" tIns="45720" rIns="91440" bIns="45720" rtlCol="0" anchor="t">
            <a:normAutofit/>
          </a:bodyPr>
          <a:lstStyle/>
          <a:p>
            <a:pPr lvl="0">
              <a:lnSpc>
                <a:spcPct val="90000"/>
              </a:lnSpc>
              <a:spcAft>
                <a:spcPts val="600"/>
              </a:spcAft>
            </a:pPr>
            <a:r>
              <a:rPr lang="en-US" sz="2200" dirty="0"/>
              <a:t>A constable or any other person may arrest without warrant any person when:</a:t>
            </a:r>
          </a:p>
          <a:p>
            <a:pPr lvl="0" indent="-228600">
              <a:lnSpc>
                <a:spcPct val="90000"/>
              </a:lnSpc>
              <a:spcAft>
                <a:spcPts val="600"/>
              </a:spcAft>
              <a:buFont typeface="Arial" panose="020B0604020202020204" pitchFamily="34" charset="0"/>
              <a:buChar char="•"/>
            </a:pPr>
            <a:endParaRPr lang="en-US" sz="2200" dirty="0"/>
          </a:p>
          <a:p>
            <a:pPr lvl="1" indent="-228600">
              <a:lnSpc>
                <a:spcPct val="90000"/>
              </a:lnSpc>
              <a:spcAft>
                <a:spcPts val="600"/>
              </a:spcAft>
              <a:buFont typeface="Arial" panose="020B0604020202020204" pitchFamily="34" charset="0"/>
              <a:buChar char="•"/>
            </a:pPr>
            <a:r>
              <a:rPr lang="en-US" sz="2200" dirty="0"/>
              <a:t>a. BOP</a:t>
            </a:r>
            <a:r>
              <a:rPr lang="en-US" sz="2200" b="1" i="1" u="sng" dirty="0"/>
              <a:t> is </a:t>
            </a:r>
            <a:r>
              <a:rPr lang="en-US" sz="2200" dirty="0"/>
              <a:t>committed in their presence or, </a:t>
            </a:r>
            <a:br>
              <a:rPr lang="en-US" sz="2200" dirty="0"/>
            </a:br>
            <a:endParaRPr lang="en-US" sz="2200" dirty="0"/>
          </a:p>
          <a:p>
            <a:pPr lvl="1" indent="-228600">
              <a:lnSpc>
                <a:spcPct val="90000"/>
              </a:lnSpc>
              <a:spcAft>
                <a:spcPts val="600"/>
              </a:spcAft>
              <a:buFont typeface="Arial" panose="020B0604020202020204" pitchFamily="34" charset="0"/>
              <a:buChar char="•"/>
            </a:pPr>
            <a:r>
              <a:rPr lang="en-US" sz="2200" dirty="0"/>
              <a:t>b. Person making arrest believes BOP </a:t>
            </a:r>
            <a:r>
              <a:rPr lang="en-US" sz="2200" b="1" i="1" u="sng" dirty="0"/>
              <a:t>will be </a:t>
            </a:r>
            <a:r>
              <a:rPr lang="en-US" sz="2200" dirty="0"/>
              <a:t>committed in immediate future</a:t>
            </a:r>
            <a:br>
              <a:rPr lang="en-US" sz="2200" dirty="0"/>
            </a:br>
            <a:endParaRPr lang="en-US" sz="2200" dirty="0"/>
          </a:p>
          <a:p>
            <a:pPr lvl="1" indent="-228600">
              <a:lnSpc>
                <a:spcPct val="90000"/>
              </a:lnSpc>
              <a:spcAft>
                <a:spcPts val="600"/>
              </a:spcAft>
              <a:buFont typeface="Arial" panose="020B0604020202020204" pitchFamily="34" charset="0"/>
              <a:buChar char="•"/>
            </a:pPr>
            <a:r>
              <a:rPr lang="en-US" sz="2200" dirty="0"/>
              <a:t>c. BOP </a:t>
            </a:r>
            <a:r>
              <a:rPr lang="en-US" sz="2200" b="1" i="1" u="sng" dirty="0"/>
              <a:t>has</a:t>
            </a:r>
            <a:r>
              <a:rPr lang="en-US" sz="2200" dirty="0"/>
              <a:t> been committed &amp; it is reasonably believed that a renewal of it is threatened</a:t>
            </a:r>
          </a:p>
        </p:txBody>
      </p:sp>
      <p:pic>
        <p:nvPicPr>
          <p:cNvPr id="11266" name="Picture 2" descr="What are your rights if police stop you or arrest you? | Metro News">
            <a:extLst>
              <a:ext uri="{FF2B5EF4-FFF2-40B4-BE49-F238E27FC236}">
                <a16:creationId xmlns:a16="http://schemas.microsoft.com/office/drawing/2014/main" id="{38332802-DB21-C722-07E7-5001D9B9C7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0838" r="18576"/>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3950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EA2F7A-F1C8-9AB5-6A1C-2F076CF331DE}"/>
              </a:ext>
            </a:extLst>
          </p:cNvPr>
          <p:cNvSpPr>
            <a:spLocks noGrp="1"/>
          </p:cNvSpPr>
          <p:nvPr>
            <p:ph type="title"/>
          </p:nvPr>
        </p:nvSpPr>
        <p:spPr>
          <a:xfrm>
            <a:off x="589560" y="856180"/>
            <a:ext cx="4560584" cy="1128068"/>
          </a:xfrm>
        </p:spPr>
        <p:txBody>
          <a:bodyPr vert="horz" lIns="91440" tIns="45720" rIns="91440" bIns="45720" rtlCol="0" anchor="ctr">
            <a:normAutofit/>
          </a:bodyPr>
          <a:lstStyle/>
          <a:p>
            <a:r>
              <a:rPr lang="en-US" sz="4000" b="1" dirty="0"/>
              <a:t>Case Law - BOP</a:t>
            </a:r>
          </a:p>
        </p:txBody>
      </p:sp>
      <p:grpSp>
        <p:nvGrpSpPr>
          <p:cNvPr id="12297" name="Group 1229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298" name="Rectangle 1229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9" name="Rectangle 1229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2301" name="Rectangle 1230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6DC24AA6-F7E6-D8E3-443E-0A33282A74D5}"/>
              </a:ext>
            </a:extLst>
          </p:cNvPr>
          <p:cNvSpPr txBox="1"/>
          <p:nvPr/>
        </p:nvSpPr>
        <p:spPr>
          <a:xfrm>
            <a:off x="590719" y="2330505"/>
            <a:ext cx="4559425" cy="3979585"/>
          </a:xfrm>
          <a:prstGeom prst="rect">
            <a:avLst/>
          </a:prstGeom>
        </p:spPr>
        <p:txBody>
          <a:bodyPr vert="horz" lIns="91440" tIns="45720" rIns="91440" bIns="45720" rtlCol="0" anchor="ctr">
            <a:normAutofit/>
          </a:bodyPr>
          <a:lstStyle/>
          <a:p>
            <a:pPr>
              <a:lnSpc>
                <a:spcPct val="90000"/>
              </a:lnSpc>
              <a:spcAft>
                <a:spcPts val="600"/>
              </a:spcAft>
            </a:pPr>
            <a:r>
              <a:rPr lang="en-US" sz="2000" b="1" u="sng" dirty="0">
                <a:solidFill>
                  <a:schemeClr val="accent2"/>
                </a:solidFill>
                <a:effectLst/>
              </a:rPr>
              <a:t>Criteria for Arrest </a:t>
            </a:r>
            <a:br>
              <a:rPr lang="en-US" sz="2000" b="1" u="sng" dirty="0">
                <a:effectLst/>
              </a:rPr>
            </a:br>
            <a:br>
              <a:rPr lang="en-US" sz="2000" dirty="0">
                <a:effectLst/>
              </a:rPr>
            </a:br>
            <a:r>
              <a:rPr lang="en-US" sz="2000" dirty="0">
                <a:effectLst/>
              </a:rPr>
              <a:t>-</a:t>
            </a:r>
            <a:r>
              <a:rPr lang="en-US" sz="2000" u="sng" dirty="0">
                <a:effectLst/>
              </a:rPr>
              <a:t>Bibby v Chief Constable of Essex 2000</a:t>
            </a:r>
          </a:p>
          <a:p>
            <a:pPr indent="-228600">
              <a:lnSpc>
                <a:spcPct val="90000"/>
              </a:lnSpc>
              <a:spcAft>
                <a:spcPts val="600"/>
              </a:spcAft>
              <a:buFont typeface="Arial" panose="020B0604020202020204" pitchFamily="34" charset="0"/>
              <a:buChar char="•"/>
            </a:pPr>
            <a:endParaRPr lang="en-US" sz="2000" dirty="0"/>
          </a:p>
          <a:p>
            <a:pPr>
              <a:lnSpc>
                <a:spcPct val="90000"/>
              </a:lnSpc>
              <a:spcAft>
                <a:spcPts val="600"/>
              </a:spcAft>
            </a:pPr>
            <a:r>
              <a:rPr lang="en-US" sz="2000" b="1" u="sng" dirty="0">
                <a:solidFill>
                  <a:schemeClr val="accent2"/>
                </a:solidFill>
              </a:rPr>
              <a:t>Domestic Incidents </a:t>
            </a:r>
            <a:br>
              <a:rPr lang="en-US" sz="2000" b="1" u="sng" dirty="0"/>
            </a:br>
            <a:br>
              <a:rPr lang="en-US" sz="2000" dirty="0"/>
            </a:br>
            <a:r>
              <a:rPr lang="en-US" sz="2000" dirty="0"/>
              <a:t>-</a:t>
            </a:r>
            <a:r>
              <a:rPr lang="en-US" sz="2000" dirty="0">
                <a:effectLst/>
                <a:hlinkClick r:id="rId3">
                  <a:extLst>
                    <a:ext uri="{A12FA001-AC4F-418D-AE19-62706E023703}">
                      <ahyp:hlinkClr xmlns:ahyp="http://schemas.microsoft.com/office/drawing/2018/hyperlinkcolor" val="tx"/>
                    </a:ext>
                  </a:extLst>
                </a:hlinkClick>
              </a:rPr>
              <a:t>McConnell v C.C. 1990</a:t>
            </a:r>
            <a:r>
              <a:rPr lang="en-US" sz="2000" dirty="0"/>
              <a:t> </a:t>
            </a:r>
            <a:br>
              <a:rPr lang="en-US" sz="2000" dirty="0"/>
            </a:br>
            <a:br>
              <a:rPr lang="en-US" sz="2000" dirty="0"/>
            </a:br>
            <a:r>
              <a:rPr lang="en-US" sz="2000" dirty="0"/>
              <a:t>-</a:t>
            </a:r>
            <a:r>
              <a:rPr lang="en-US" sz="2000" dirty="0">
                <a:effectLst/>
                <a:hlinkClick r:id="rId4">
                  <a:extLst>
                    <a:ext uri="{A12FA001-AC4F-418D-AE19-62706E023703}">
                      <ahyp:hlinkClr xmlns:ahyp="http://schemas.microsoft.com/office/drawing/2018/hyperlinkcolor" val="tx"/>
                    </a:ext>
                  </a:extLst>
                </a:hlinkClick>
              </a:rPr>
              <a:t>Mcquade v the Chief Constable of Humberside Police 2001</a:t>
            </a:r>
            <a:r>
              <a:rPr lang="en-US" sz="2000" dirty="0">
                <a:effectLst/>
              </a:rPr>
              <a:t> </a:t>
            </a:r>
            <a:endParaRPr lang="en-US" sz="2000" dirty="0"/>
          </a:p>
          <a:p>
            <a:pPr indent="-228600">
              <a:lnSpc>
                <a:spcPct val="90000"/>
              </a:lnSpc>
              <a:spcAft>
                <a:spcPts val="600"/>
              </a:spcAft>
              <a:buFont typeface="Arial" panose="020B0604020202020204" pitchFamily="34" charset="0"/>
              <a:buChar char="•"/>
            </a:pPr>
            <a:endParaRPr lang="en-US" sz="2000" dirty="0"/>
          </a:p>
        </p:txBody>
      </p:sp>
      <p:sp>
        <p:nvSpPr>
          <p:cNvPr id="12303" name="Rectangle 1230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5" name="Rectangle 1230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290" name="Picture 2" descr="Landmark Cases - How Case Law Influences Best Practice - Peninsula Ireland">
            <a:extLst>
              <a:ext uri="{FF2B5EF4-FFF2-40B4-BE49-F238E27FC236}">
                <a16:creationId xmlns:a16="http://schemas.microsoft.com/office/drawing/2014/main" id="{2CEBC317-1538-69A3-A52A-50069F74DD7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790" r="17562"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70909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20133" y="207504"/>
            <a:ext cx="8229600" cy="646331"/>
          </a:xfrm>
          <a:prstGeom prst="rect">
            <a:avLst/>
          </a:prstGeom>
          <a:solidFill>
            <a:schemeClr val="accent2"/>
          </a:solidFill>
          <a:ln>
            <a:noFill/>
          </a:ln>
        </p:spPr>
        <p:txBody>
          <a:bodyPr wrap="square" rtlCol="0">
            <a:spAutoFit/>
          </a:bodyPr>
          <a:lstStyle/>
          <a:p>
            <a:r>
              <a:rPr lang="en-GB" sz="3600" dirty="0">
                <a:solidFill>
                  <a:schemeClr val="bg1"/>
                </a:solidFill>
                <a:latin typeface="+mn-lt"/>
              </a:rPr>
              <a:t>Power to Enter Premises</a:t>
            </a:r>
          </a:p>
        </p:txBody>
      </p:sp>
      <p:graphicFrame>
        <p:nvGraphicFramePr>
          <p:cNvPr id="2" name="Diagram 1"/>
          <p:cNvGraphicFramePr/>
          <p:nvPr>
            <p:extLst>
              <p:ext uri="{D42A27DB-BD31-4B8C-83A1-F6EECF244321}">
                <p14:modId xmlns:p14="http://schemas.microsoft.com/office/powerpoint/2010/main" val="2625850831"/>
              </p:ext>
            </p:extLst>
          </p:nvPr>
        </p:nvGraphicFramePr>
        <p:xfrm>
          <a:off x="481146" y="1471960"/>
          <a:ext cx="9182534" cy="4968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2" name="Picture 2" descr="No warrants needed to enter homes, say cops - Daily Record">
            <a:extLst>
              <a:ext uri="{FF2B5EF4-FFF2-40B4-BE49-F238E27FC236}">
                <a16:creationId xmlns:a16="http://schemas.microsoft.com/office/drawing/2014/main" id="{7BCEC2CD-2710-2FF2-0EA9-C5130F6E702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736663" y="2228416"/>
            <a:ext cx="4455337" cy="2846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3653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19A35A0E-0282-C14A-8530-A17AE5DA22AD}"/>
                                            </p:graphicEl>
                                          </p:spTgt>
                                        </p:tgtEl>
                                        <p:attrNameLst>
                                          <p:attrName>style.visibility</p:attrName>
                                        </p:attrNameLst>
                                      </p:cBhvr>
                                      <p:to>
                                        <p:strVal val="visible"/>
                                      </p:to>
                                    </p:set>
                                    <p:animEffect transition="in" filter="fade">
                                      <p:cBhvr>
                                        <p:cTn id="7" dur="500"/>
                                        <p:tgtEl>
                                          <p:spTgt spid="2">
                                            <p:graphicEl>
                                              <a:dgm id="{19A35A0E-0282-C14A-8530-A17AE5DA22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829FE15-1FB6-9B46-8480-8DDD19F93B1A}"/>
                                            </p:graphicEl>
                                          </p:spTgt>
                                        </p:tgtEl>
                                        <p:attrNameLst>
                                          <p:attrName>style.visibility</p:attrName>
                                        </p:attrNameLst>
                                      </p:cBhvr>
                                      <p:to>
                                        <p:strVal val="visible"/>
                                      </p:to>
                                    </p:set>
                                    <p:animEffect transition="in" filter="fade">
                                      <p:cBhvr>
                                        <p:cTn id="12" dur="500"/>
                                        <p:tgtEl>
                                          <p:spTgt spid="2">
                                            <p:graphicEl>
                                              <a:dgm id="{9829FE15-1FB6-9B46-8480-8DDD19F93B1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A7C3FDD-68C1-E842-913D-9C9FD15F9C28}"/>
                                            </p:graphicEl>
                                          </p:spTgt>
                                        </p:tgtEl>
                                        <p:attrNameLst>
                                          <p:attrName>style.visibility</p:attrName>
                                        </p:attrNameLst>
                                      </p:cBhvr>
                                      <p:to>
                                        <p:strVal val="visible"/>
                                      </p:to>
                                    </p:set>
                                    <p:animEffect transition="in" filter="fade">
                                      <p:cBhvr>
                                        <p:cTn id="17" dur="500"/>
                                        <p:tgtEl>
                                          <p:spTgt spid="2">
                                            <p:graphicEl>
                                              <a:dgm id="{CA7C3FDD-68C1-E842-913D-9C9FD15F9C2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5D8F2C3B-925A-B940-8D34-3E74D9789195}"/>
                                            </p:graphicEl>
                                          </p:spTgt>
                                        </p:tgtEl>
                                        <p:attrNameLst>
                                          <p:attrName>style.visibility</p:attrName>
                                        </p:attrNameLst>
                                      </p:cBhvr>
                                      <p:to>
                                        <p:strVal val="visible"/>
                                      </p:to>
                                    </p:set>
                                    <p:animEffect transition="in" filter="fade">
                                      <p:cBhvr>
                                        <p:cTn id="22" dur="500"/>
                                        <p:tgtEl>
                                          <p:spTgt spid="2">
                                            <p:graphicEl>
                                              <a:dgm id="{5D8F2C3B-925A-B940-8D34-3E74D978919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F5AF5DE9-0E8D-D24E-B4FD-9332874E1332}"/>
                                            </p:graphicEl>
                                          </p:spTgt>
                                        </p:tgtEl>
                                        <p:attrNameLst>
                                          <p:attrName>style.visibility</p:attrName>
                                        </p:attrNameLst>
                                      </p:cBhvr>
                                      <p:to>
                                        <p:strVal val="visible"/>
                                      </p:to>
                                    </p:set>
                                    <p:animEffect transition="in" filter="fade">
                                      <p:cBhvr>
                                        <p:cTn id="27" dur="500"/>
                                        <p:tgtEl>
                                          <p:spTgt spid="2">
                                            <p:graphicEl>
                                              <a:dgm id="{F5AF5DE9-0E8D-D24E-B4FD-9332874E1332}"/>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A075CFCF-B8A9-1948-A850-E7D49C48558C}"/>
                                            </p:graphicEl>
                                          </p:spTgt>
                                        </p:tgtEl>
                                        <p:attrNameLst>
                                          <p:attrName>style.visibility</p:attrName>
                                        </p:attrNameLst>
                                      </p:cBhvr>
                                      <p:to>
                                        <p:strVal val="visible"/>
                                      </p:to>
                                    </p:set>
                                    <p:animEffect transition="in" filter="fade">
                                      <p:cBhvr>
                                        <p:cTn id="32" dur="500"/>
                                        <p:tgtEl>
                                          <p:spTgt spid="2">
                                            <p:graphicEl>
                                              <a:dgm id="{A075CFCF-B8A9-1948-A850-E7D49C4855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628943" y="347969"/>
            <a:ext cx="8408105" cy="1200329"/>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Calibri" panose="020F0502020204030204" pitchFamily="34" charset="0"/>
                <a:cs typeface="Calibri" panose="020F0502020204030204" pitchFamily="34" charset="0"/>
              </a:rPr>
              <a:t>Section 5 Public Order Act 1986 </a:t>
            </a:r>
            <a:br>
              <a:rPr lang="en-GB" sz="3600" dirty="0">
                <a:solidFill>
                  <a:schemeClr val="bg1"/>
                </a:solidFill>
                <a:latin typeface="Calibri" panose="020F0502020204030204" pitchFamily="34" charset="0"/>
                <a:cs typeface="Calibri" panose="020F0502020204030204" pitchFamily="34" charset="0"/>
              </a:rPr>
            </a:br>
            <a:r>
              <a:rPr lang="en-GB" sz="3600" dirty="0">
                <a:solidFill>
                  <a:schemeClr val="bg1"/>
                </a:solidFill>
                <a:latin typeface="Calibri" panose="020F0502020204030204" pitchFamily="34" charset="0"/>
                <a:cs typeface="Calibri" panose="020F0502020204030204" pitchFamily="34" charset="0"/>
              </a:rPr>
              <a:t>– Disorderly Conduct </a:t>
            </a:r>
          </a:p>
        </p:txBody>
      </p:sp>
      <p:sp>
        <p:nvSpPr>
          <p:cNvPr id="4" name="TextBox 3">
            <a:extLst>
              <a:ext uri="{FF2B5EF4-FFF2-40B4-BE49-F238E27FC236}">
                <a16:creationId xmlns:a16="http://schemas.microsoft.com/office/drawing/2014/main" id="{509904FE-4638-AC5C-B99E-114D0970B936}"/>
              </a:ext>
            </a:extLst>
          </p:cNvPr>
          <p:cNvSpPr txBox="1"/>
          <p:nvPr/>
        </p:nvSpPr>
        <p:spPr>
          <a:xfrm>
            <a:off x="2061448" y="1945269"/>
            <a:ext cx="7975600" cy="3539430"/>
          </a:xfrm>
          <a:prstGeom prst="rect">
            <a:avLst/>
          </a:prstGeom>
          <a:noFill/>
        </p:spPr>
        <p:txBody>
          <a:bodyPr wrap="square">
            <a:spAutoFit/>
          </a:bodyPr>
          <a:lstStyle/>
          <a:p>
            <a:pPr algn="ctr">
              <a:lnSpc>
                <a:spcPct val="100000"/>
              </a:lnSpc>
            </a:pPr>
            <a:r>
              <a:rPr lang="en-GB" sz="3200" dirty="0"/>
              <a:t>A person is guilty of this offence if he or she uses threatening or abusive words or behaviour or disorderly behaviour, or displays any writing sign or visible representation which is threatening or abusive, and this is done in the sight or hearing of a person likely to be caused </a:t>
            </a:r>
            <a:r>
              <a:rPr lang="en-GB" sz="3200" u="sng" dirty="0"/>
              <a:t>harassment, alarm or distress.</a:t>
            </a:r>
          </a:p>
        </p:txBody>
      </p:sp>
    </p:spTree>
    <p:extLst>
      <p:ext uri="{BB962C8B-B14F-4D97-AF65-F5344CB8AC3E}">
        <p14:creationId xmlns:p14="http://schemas.microsoft.com/office/powerpoint/2010/main" val="4403699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1628943" y="347969"/>
            <a:ext cx="8408105" cy="646331"/>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Calibri" panose="020F0502020204030204" pitchFamily="34" charset="0"/>
                <a:cs typeface="Calibri" panose="020F0502020204030204" pitchFamily="34" charset="0"/>
              </a:rPr>
              <a:t>Section 5 Public Order Act 1986</a:t>
            </a:r>
          </a:p>
        </p:txBody>
      </p:sp>
      <p:graphicFrame>
        <p:nvGraphicFramePr>
          <p:cNvPr id="3" name="Diagram 2"/>
          <p:cNvGraphicFramePr/>
          <p:nvPr>
            <p:extLst>
              <p:ext uri="{D42A27DB-BD31-4B8C-83A1-F6EECF244321}">
                <p14:modId xmlns:p14="http://schemas.microsoft.com/office/powerpoint/2010/main" val="661849296"/>
              </p:ext>
            </p:extLst>
          </p:nvPr>
        </p:nvGraphicFramePr>
        <p:xfrm>
          <a:off x="1067767" y="1557867"/>
          <a:ext cx="10345299" cy="47975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4856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FD6B8A6-038A-4344-BA97-D230E151E7EA}"/>
                                            </p:graphicEl>
                                          </p:spTgt>
                                        </p:tgtEl>
                                        <p:attrNameLst>
                                          <p:attrName>style.visibility</p:attrName>
                                        </p:attrNameLst>
                                      </p:cBhvr>
                                      <p:to>
                                        <p:strVal val="visible"/>
                                      </p:to>
                                    </p:set>
                                    <p:animEffect transition="in" filter="fade">
                                      <p:cBhvr>
                                        <p:cTn id="7" dur="500"/>
                                        <p:tgtEl>
                                          <p:spTgt spid="3">
                                            <p:graphicEl>
                                              <a:dgm id="{6FD6B8A6-038A-4344-BA97-D230E151E7EA}"/>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CC39EFF9-4F46-41F8-9BCA-22FAE9B812D5}"/>
                                            </p:graphicEl>
                                          </p:spTgt>
                                        </p:tgtEl>
                                        <p:attrNameLst>
                                          <p:attrName>style.visibility</p:attrName>
                                        </p:attrNameLst>
                                      </p:cBhvr>
                                      <p:to>
                                        <p:strVal val="visible"/>
                                      </p:to>
                                    </p:set>
                                    <p:animEffect transition="in" filter="fade">
                                      <p:cBhvr>
                                        <p:cTn id="10" dur="500"/>
                                        <p:tgtEl>
                                          <p:spTgt spid="3">
                                            <p:graphicEl>
                                              <a:dgm id="{CC39EFF9-4F46-41F8-9BCA-22FAE9B812D5}"/>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280634EF-6C76-4D88-A565-DDEFC0135C1A}"/>
                                            </p:graphicEl>
                                          </p:spTgt>
                                        </p:tgtEl>
                                        <p:attrNameLst>
                                          <p:attrName>style.visibility</p:attrName>
                                        </p:attrNameLst>
                                      </p:cBhvr>
                                      <p:to>
                                        <p:strVal val="visible"/>
                                      </p:to>
                                    </p:set>
                                    <p:animEffect transition="in" filter="fade">
                                      <p:cBhvr>
                                        <p:cTn id="15" dur="500"/>
                                        <p:tgtEl>
                                          <p:spTgt spid="3">
                                            <p:graphicEl>
                                              <a:dgm id="{280634EF-6C76-4D88-A565-DDEFC0135C1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graphicEl>
                                              <a:dgm id="{9C91843A-3384-4766-9611-9827525497B6}"/>
                                            </p:graphicEl>
                                          </p:spTgt>
                                        </p:tgtEl>
                                        <p:attrNameLst>
                                          <p:attrName>style.visibility</p:attrName>
                                        </p:attrNameLst>
                                      </p:cBhvr>
                                      <p:to>
                                        <p:strVal val="visible"/>
                                      </p:to>
                                    </p:set>
                                    <p:animEffect transition="in" filter="fade">
                                      <p:cBhvr>
                                        <p:cTn id="18" dur="500"/>
                                        <p:tgtEl>
                                          <p:spTgt spid="3">
                                            <p:graphicEl>
                                              <a:dgm id="{9C91843A-3384-4766-9611-9827525497B6}"/>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
                                            <p:graphicEl>
                                              <a:dgm id="{8571B878-8AAD-4791-8EF1-A36170BA93D4}"/>
                                            </p:graphicEl>
                                          </p:spTgt>
                                        </p:tgtEl>
                                        <p:attrNameLst>
                                          <p:attrName>style.visibility</p:attrName>
                                        </p:attrNameLst>
                                      </p:cBhvr>
                                      <p:to>
                                        <p:strVal val="visible"/>
                                      </p:to>
                                    </p:set>
                                    <p:animEffect transition="in" filter="fade">
                                      <p:cBhvr>
                                        <p:cTn id="23" dur="500"/>
                                        <p:tgtEl>
                                          <p:spTgt spid="3">
                                            <p:graphicEl>
                                              <a:dgm id="{8571B878-8AAD-4791-8EF1-A36170BA93D4}"/>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3">
                                            <p:graphicEl>
                                              <a:dgm id="{5CBF222C-8B62-47AA-BB9D-E964F845089A}"/>
                                            </p:graphicEl>
                                          </p:spTgt>
                                        </p:tgtEl>
                                        <p:attrNameLst>
                                          <p:attrName>style.visibility</p:attrName>
                                        </p:attrNameLst>
                                      </p:cBhvr>
                                      <p:to>
                                        <p:strVal val="visible"/>
                                      </p:to>
                                    </p:set>
                                    <p:animEffect transition="in" filter="fade">
                                      <p:cBhvr>
                                        <p:cTn id="26" dur="500"/>
                                        <p:tgtEl>
                                          <p:spTgt spid="3">
                                            <p:graphicEl>
                                              <a:dgm id="{5CBF222C-8B62-47AA-BB9D-E964F845089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r="13228" b="11429"/>
          <a:stretch/>
        </p:blipFill>
        <p:spPr>
          <a:xfrm rot="778514">
            <a:off x="6872168" y="1321272"/>
            <a:ext cx="3958587" cy="4950543"/>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a:xfrm>
            <a:off x="2187699" y="204975"/>
            <a:ext cx="7886700" cy="474219"/>
          </a:xfrm>
          <a:solidFill>
            <a:schemeClr val="accent2">
              <a:lumMod val="75000"/>
            </a:schemeClr>
          </a:solidFill>
          <a:ln>
            <a:noFill/>
          </a:ln>
        </p:spPr>
        <p:txBody>
          <a:bodyPr>
            <a:noAutofit/>
          </a:bodyPr>
          <a:lstStyle/>
          <a:p>
            <a:pPr algn="ctr"/>
            <a:r>
              <a:rPr lang="en-GB" sz="3600" b="1" dirty="0">
                <a:solidFill>
                  <a:schemeClr val="bg1"/>
                </a:solidFill>
                <a:latin typeface="+mn-lt"/>
              </a:rPr>
              <a:t>Section 5 POA 1986</a:t>
            </a:r>
          </a:p>
        </p:txBody>
      </p:sp>
      <p:sp>
        <p:nvSpPr>
          <p:cNvPr id="7" name="TextBox 6">
            <a:extLst>
              <a:ext uri="{FF2B5EF4-FFF2-40B4-BE49-F238E27FC236}">
                <a16:creationId xmlns:a16="http://schemas.microsoft.com/office/drawing/2014/main" id="{F0E0426D-76E0-F8BF-0866-E88B8AA088C0}"/>
              </a:ext>
            </a:extLst>
          </p:cNvPr>
          <p:cNvSpPr txBox="1"/>
          <p:nvPr/>
        </p:nvSpPr>
        <p:spPr>
          <a:xfrm>
            <a:off x="474134" y="1297713"/>
            <a:ext cx="4969059" cy="3539430"/>
          </a:xfrm>
          <a:prstGeom prst="rect">
            <a:avLst/>
          </a:prstGeom>
          <a:noFill/>
        </p:spPr>
        <p:txBody>
          <a:bodyPr wrap="square">
            <a:spAutoFit/>
          </a:bodyPr>
          <a:lstStyle/>
          <a:p>
            <a:pPr algn="ctr"/>
            <a:r>
              <a:rPr lang="en-GB" sz="2800" b="0" dirty="0">
                <a:solidFill>
                  <a:schemeClr val="tx1"/>
                </a:solidFill>
              </a:rPr>
              <a:t>Or ..</a:t>
            </a:r>
          </a:p>
          <a:p>
            <a:pPr algn="ctr"/>
            <a:endParaRPr lang="en-GB" sz="2800" dirty="0"/>
          </a:p>
          <a:p>
            <a:pPr algn="ctr"/>
            <a:r>
              <a:rPr lang="en-GB" sz="2800" b="0" dirty="0">
                <a:solidFill>
                  <a:schemeClr val="tx1"/>
                </a:solidFill>
              </a:rPr>
              <a:t>Displays any </a:t>
            </a:r>
            <a:r>
              <a:rPr lang="en-GB" sz="2800" i="1" u="sng" dirty="0">
                <a:solidFill>
                  <a:schemeClr val="tx1"/>
                </a:solidFill>
              </a:rPr>
              <a:t>writing, sign</a:t>
            </a:r>
            <a:r>
              <a:rPr lang="en-GB" sz="2800" b="0" dirty="0">
                <a:solidFill>
                  <a:schemeClr val="tx1"/>
                </a:solidFill>
              </a:rPr>
              <a:t> or other </a:t>
            </a:r>
            <a:r>
              <a:rPr lang="en-GB" sz="2800" i="1" u="sng" dirty="0">
                <a:solidFill>
                  <a:schemeClr val="tx1"/>
                </a:solidFill>
              </a:rPr>
              <a:t>visible</a:t>
            </a:r>
            <a:r>
              <a:rPr lang="en-GB" sz="2800" b="0" dirty="0">
                <a:solidFill>
                  <a:schemeClr val="tx1"/>
                </a:solidFill>
              </a:rPr>
              <a:t> </a:t>
            </a:r>
            <a:r>
              <a:rPr lang="en-GB" sz="2800" i="1" u="sng" dirty="0">
                <a:solidFill>
                  <a:schemeClr val="tx1"/>
                </a:solidFill>
              </a:rPr>
              <a:t>representation</a:t>
            </a:r>
            <a:r>
              <a:rPr lang="en-GB" sz="2800" b="0" dirty="0">
                <a:solidFill>
                  <a:schemeClr val="tx1"/>
                </a:solidFill>
              </a:rPr>
              <a:t> which is </a:t>
            </a:r>
            <a:r>
              <a:rPr lang="en-GB" sz="2800" i="1" u="sng" dirty="0">
                <a:solidFill>
                  <a:schemeClr val="tx1"/>
                </a:solidFill>
              </a:rPr>
              <a:t>threatening</a:t>
            </a:r>
            <a:r>
              <a:rPr lang="en-GB" sz="2800" b="0" dirty="0">
                <a:solidFill>
                  <a:schemeClr val="tx1"/>
                </a:solidFill>
              </a:rPr>
              <a:t> or </a:t>
            </a:r>
            <a:r>
              <a:rPr lang="en-GB" sz="2800" i="1" u="sng" dirty="0">
                <a:solidFill>
                  <a:schemeClr val="tx1"/>
                </a:solidFill>
              </a:rPr>
              <a:t>abusive</a:t>
            </a:r>
            <a:r>
              <a:rPr lang="en-GB" sz="2800" b="0" dirty="0">
                <a:solidFill>
                  <a:schemeClr val="tx1"/>
                </a:solidFill>
              </a:rPr>
              <a:t> in the sight of a person </a:t>
            </a:r>
            <a:r>
              <a:rPr lang="en-GB" sz="2800" i="1" u="sng" dirty="0">
                <a:solidFill>
                  <a:schemeClr val="tx1"/>
                </a:solidFill>
              </a:rPr>
              <a:t>likely</a:t>
            </a:r>
            <a:r>
              <a:rPr lang="en-GB" sz="2800" b="0" dirty="0">
                <a:solidFill>
                  <a:schemeClr val="tx1"/>
                </a:solidFill>
              </a:rPr>
              <a:t> to be caused </a:t>
            </a:r>
            <a:r>
              <a:rPr lang="en-GB" sz="2800" i="1" u="sng" dirty="0">
                <a:solidFill>
                  <a:schemeClr val="tx1"/>
                </a:solidFill>
              </a:rPr>
              <a:t>harassment, alarm or distress</a:t>
            </a:r>
          </a:p>
        </p:txBody>
      </p:sp>
    </p:spTree>
    <p:extLst>
      <p:ext uri="{BB962C8B-B14F-4D97-AF65-F5344CB8AC3E}">
        <p14:creationId xmlns:p14="http://schemas.microsoft.com/office/powerpoint/2010/main" val="19222833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70E65-1E1A-0EAD-2906-4AF5BCB39A73}"/>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Key Words</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S.5</a:t>
            </a: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5">
            <a:extLst>
              <a:ext uri="{FF2B5EF4-FFF2-40B4-BE49-F238E27FC236}">
                <a16:creationId xmlns:a16="http://schemas.microsoft.com/office/drawing/2014/main" id="{6A9F3F75-F4A8-A2A5-9743-3624EEEF58D3}"/>
              </a:ext>
            </a:extLst>
          </p:cNvPr>
          <p:cNvGraphicFramePr/>
          <p:nvPr>
            <p:extLst>
              <p:ext uri="{D42A27DB-BD31-4B8C-83A1-F6EECF244321}">
                <p14:modId xmlns:p14="http://schemas.microsoft.com/office/powerpoint/2010/main" val="236934648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38746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F0283-D206-B4A6-4642-A46B2547D05E}"/>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The </a:t>
            </a:r>
            <a:br>
              <a:rPr lang="en-US" sz="5400" kern="1200" dirty="0">
                <a:solidFill>
                  <a:schemeClr val="tx1"/>
                </a:solidFill>
                <a:latin typeface="+mj-lt"/>
                <a:ea typeface="+mj-ea"/>
                <a:cs typeface="+mj-cs"/>
              </a:rPr>
            </a:br>
            <a:r>
              <a:rPr lang="en-US" sz="5400" b="1" kern="1200" dirty="0">
                <a:solidFill>
                  <a:schemeClr val="tx1"/>
                </a:solidFill>
                <a:latin typeface="+mj-lt"/>
                <a:ea typeface="+mj-ea"/>
                <a:cs typeface="+mj-cs"/>
              </a:rPr>
              <a:t>key features </a:t>
            </a:r>
            <a:br>
              <a:rPr lang="en-US" sz="5400" b="1" kern="1200" dirty="0">
                <a:solidFill>
                  <a:schemeClr val="tx1"/>
                </a:solidFill>
                <a:latin typeface="+mj-lt"/>
                <a:ea typeface="+mj-ea"/>
                <a:cs typeface="+mj-cs"/>
              </a:rPr>
            </a:br>
            <a:r>
              <a:rPr lang="en-US" sz="5400" kern="1200" dirty="0">
                <a:solidFill>
                  <a:schemeClr val="tx1"/>
                </a:solidFill>
                <a:latin typeface="+mj-lt"/>
                <a:ea typeface="+mj-ea"/>
                <a:cs typeface="+mj-cs"/>
              </a:rPr>
              <a:t>of </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Section 5 </a:t>
            </a:r>
            <a:br>
              <a:rPr lang="en-US" sz="5400" kern="1200" dirty="0">
                <a:solidFill>
                  <a:schemeClr val="tx1"/>
                </a:solidFill>
                <a:latin typeface="+mj-lt"/>
                <a:ea typeface="+mj-ea"/>
                <a:cs typeface="+mj-cs"/>
              </a:rPr>
            </a:br>
            <a:r>
              <a:rPr lang="en-US" sz="5400" kern="1200" dirty="0">
                <a:solidFill>
                  <a:schemeClr val="tx1"/>
                </a:solidFill>
                <a:latin typeface="+mj-lt"/>
                <a:ea typeface="+mj-ea"/>
                <a:cs typeface="+mj-cs"/>
              </a:rPr>
              <a:t>are:</a:t>
            </a:r>
            <a:br>
              <a:rPr lang="en-US" sz="5400" kern="1200" dirty="0">
                <a:solidFill>
                  <a:schemeClr val="tx1"/>
                </a:solidFill>
                <a:latin typeface="+mj-lt"/>
                <a:ea typeface="+mj-ea"/>
                <a:cs typeface="+mj-cs"/>
              </a:rPr>
            </a:br>
            <a:endParaRPr lang="en-US" sz="5400" kern="1200" dirty="0">
              <a:solidFill>
                <a:schemeClr val="tx1"/>
              </a:solidFill>
              <a:latin typeface="+mj-lt"/>
              <a:ea typeface="+mj-ea"/>
              <a:cs typeface="+mj-cs"/>
            </a:endParaRPr>
          </a:p>
        </p:txBody>
      </p:sp>
      <p:sp>
        <p:nvSpPr>
          <p:cNvPr id="12"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extBox 3">
            <a:extLst>
              <a:ext uri="{FF2B5EF4-FFF2-40B4-BE49-F238E27FC236}">
                <a16:creationId xmlns:a16="http://schemas.microsoft.com/office/drawing/2014/main" id="{15FD5838-F9D4-4BF4-4321-2F7EA5B326AD}"/>
              </a:ext>
            </a:extLst>
          </p:cNvPr>
          <p:cNvGraphicFramePr/>
          <p:nvPr>
            <p:extLst>
              <p:ext uri="{D42A27DB-BD31-4B8C-83A1-F6EECF244321}">
                <p14:modId xmlns:p14="http://schemas.microsoft.com/office/powerpoint/2010/main" val="3912251541"/>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29021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3" name="Rectangle 1332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Does the public still trust the police? | The Week UK">
            <a:extLst>
              <a:ext uri="{FF2B5EF4-FFF2-40B4-BE49-F238E27FC236}">
                <a16:creationId xmlns:a16="http://schemas.microsoft.com/office/drawing/2014/main" id="{012874C6-5EC2-950E-5160-2FEDF837C66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6206" r="-1" b="1581"/>
          <a:stretch/>
        </p:blipFill>
        <p:spPr bwMode="auto">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a:noFill/>
          <a:extLst>
            <a:ext uri="{909E8E84-426E-40DD-AFC4-6F175D3DCCD1}">
              <a14:hiddenFill xmlns:a14="http://schemas.microsoft.com/office/drawing/2010/main">
                <a:solidFill>
                  <a:srgbClr val="FFFFFF"/>
                </a:solidFill>
              </a14:hiddenFill>
            </a:ext>
          </a:extLst>
        </p:spPr>
      </p:pic>
      <p:pic>
        <p:nvPicPr>
          <p:cNvPr id="13316" name="Picture 4" descr="The public want the police to be more visible and to focus on core tasks,  according to new research - The Police Foundation">
            <a:extLst>
              <a:ext uri="{FF2B5EF4-FFF2-40B4-BE49-F238E27FC236}">
                <a16:creationId xmlns:a16="http://schemas.microsoft.com/office/drawing/2014/main" id="{C9EB21B6-F6FC-4336-61B6-24425830510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6110" r="-1" b="1811"/>
          <a:stretch/>
        </p:blipFill>
        <p:spPr bwMode="auto">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3325" name="Freeform: Shape 1332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327" name="Freeform: Shape 1332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 name="TextBox 4">
            <a:extLst>
              <a:ext uri="{FF2B5EF4-FFF2-40B4-BE49-F238E27FC236}">
                <a16:creationId xmlns:a16="http://schemas.microsoft.com/office/drawing/2014/main" id="{4E1C24C8-A156-366E-490F-834116352F4C}"/>
              </a:ext>
            </a:extLst>
          </p:cNvPr>
          <p:cNvSpPr txBox="1"/>
          <p:nvPr/>
        </p:nvSpPr>
        <p:spPr>
          <a:xfrm>
            <a:off x="448056" y="859536"/>
            <a:ext cx="4832802" cy="124358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400" kern="1200">
                <a:solidFill>
                  <a:schemeClr val="tx1"/>
                </a:solidFill>
                <a:latin typeface="+mj-lt"/>
                <a:ea typeface="+mj-ea"/>
                <a:cs typeface="+mj-cs"/>
              </a:rPr>
              <a:t>Who cannot be </a:t>
            </a:r>
            <a:r>
              <a:rPr lang="en-US" sz="3400" i="1" kern="1200">
                <a:solidFill>
                  <a:schemeClr val="tx1"/>
                </a:solidFill>
                <a:latin typeface="+mj-lt"/>
                <a:ea typeface="+mj-ea"/>
                <a:cs typeface="+mj-cs"/>
              </a:rPr>
              <a:t>HAD under Section 5?</a:t>
            </a:r>
          </a:p>
        </p:txBody>
      </p:sp>
      <p:sp>
        <p:nvSpPr>
          <p:cNvPr id="13329" name="Rectangle 1332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3331" name="Rectangle 1333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333" name="Rectangle 1333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3318" name="TextBox 3">
            <a:extLst>
              <a:ext uri="{FF2B5EF4-FFF2-40B4-BE49-F238E27FC236}">
                <a16:creationId xmlns:a16="http://schemas.microsoft.com/office/drawing/2014/main" id="{E7C1B24A-805E-0CF5-180D-156C777C6E57}"/>
              </a:ext>
            </a:extLst>
          </p:cNvPr>
          <p:cNvGraphicFramePr/>
          <p:nvPr>
            <p:extLst>
              <p:ext uri="{D42A27DB-BD31-4B8C-83A1-F6EECF244321}">
                <p14:modId xmlns:p14="http://schemas.microsoft.com/office/powerpoint/2010/main" val="2978574236"/>
              </p:ext>
            </p:extLst>
          </p:nvPr>
        </p:nvGraphicFramePr>
        <p:xfrm>
          <a:off x="448056" y="2512611"/>
          <a:ext cx="4832803" cy="366435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9751577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314044"/>
            <a:ext cx="7886700" cy="615602"/>
          </a:xfrm>
          <a:solidFill>
            <a:schemeClr val="accent2">
              <a:lumMod val="75000"/>
            </a:schemeClr>
          </a:solidFill>
          <a:ln>
            <a:noFill/>
          </a:ln>
        </p:spPr>
        <p:txBody>
          <a:bodyPr>
            <a:normAutofit/>
          </a:bodyPr>
          <a:lstStyle/>
          <a:p>
            <a:pPr algn="ctr"/>
            <a:r>
              <a:rPr lang="en-GB" sz="3600" b="1" dirty="0">
                <a:solidFill>
                  <a:schemeClr val="bg1"/>
                </a:solidFill>
                <a:latin typeface="+mn-lt"/>
              </a:rPr>
              <a:t>Section 5 POA 1986</a:t>
            </a:r>
          </a:p>
        </p:txBody>
      </p:sp>
      <p:graphicFrame>
        <p:nvGraphicFramePr>
          <p:cNvPr id="5" name="Diagram 4"/>
          <p:cNvGraphicFramePr/>
          <p:nvPr>
            <p:extLst>
              <p:ext uri="{D42A27DB-BD31-4B8C-83A1-F6EECF244321}">
                <p14:modId xmlns:p14="http://schemas.microsoft.com/office/powerpoint/2010/main" val="380204043"/>
              </p:ext>
            </p:extLst>
          </p:nvPr>
        </p:nvGraphicFramePr>
        <p:xfrm>
          <a:off x="716939" y="1442368"/>
          <a:ext cx="7886700" cy="4912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What is the difference between private and public companies?">
            <a:extLst>
              <a:ext uri="{FF2B5EF4-FFF2-40B4-BE49-F238E27FC236}">
                <a16:creationId xmlns:a16="http://schemas.microsoft.com/office/drawing/2014/main" id="{A71C8C01-C9E1-8B7D-0921-3EA5FA4E889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6700" y="125557"/>
            <a:ext cx="4038600" cy="2019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48764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CAB70AF2-4924-4B00-B686-0F54BA7554E7}"/>
                                            </p:graphicEl>
                                          </p:spTgt>
                                        </p:tgtEl>
                                        <p:attrNameLst>
                                          <p:attrName>style.visibility</p:attrName>
                                        </p:attrNameLst>
                                      </p:cBhvr>
                                      <p:to>
                                        <p:strVal val="visible"/>
                                      </p:to>
                                    </p:set>
                                    <p:animEffect transition="in" filter="fade">
                                      <p:cBhvr>
                                        <p:cTn id="7" dur="500"/>
                                        <p:tgtEl>
                                          <p:spTgt spid="5">
                                            <p:graphicEl>
                                              <a:dgm id="{CAB70AF2-4924-4B00-B686-0F54BA7554E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0873B9B6-01F2-4A66-B020-039BADADE160}"/>
                                            </p:graphicEl>
                                          </p:spTgt>
                                        </p:tgtEl>
                                        <p:attrNameLst>
                                          <p:attrName>style.visibility</p:attrName>
                                        </p:attrNameLst>
                                      </p:cBhvr>
                                      <p:to>
                                        <p:strVal val="visible"/>
                                      </p:to>
                                    </p:set>
                                    <p:animEffect transition="in" filter="fade">
                                      <p:cBhvr>
                                        <p:cTn id="12" dur="500"/>
                                        <p:tgtEl>
                                          <p:spTgt spid="5">
                                            <p:graphicEl>
                                              <a:dgm id="{0873B9B6-01F2-4A66-B020-039BADADE16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2DAC1C90-079D-40CC-9B7F-9734BF277A79}"/>
                                            </p:graphicEl>
                                          </p:spTgt>
                                        </p:tgtEl>
                                        <p:attrNameLst>
                                          <p:attrName>style.visibility</p:attrName>
                                        </p:attrNameLst>
                                      </p:cBhvr>
                                      <p:to>
                                        <p:strVal val="visible"/>
                                      </p:to>
                                    </p:set>
                                    <p:animEffect transition="in" filter="fade">
                                      <p:cBhvr>
                                        <p:cTn id="15" dur="500"/>
                                        <p:tgtEl>
                                          <p:spTgt spid="5">
                                            <p:graphicEl>
                                              <a:dgm id="{2DAC1C90-079D-40CC-9B7F-9734BF277A7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736F47FC-AD55-49B6-92FF-50C882355C50}"/>
                                            </p:graphicEl>
                                          </p:spTgt>
                                        </p:tgtEl>
                                        <p:attrNameLst>
                                          <p:attrName>style.visibility</p:attrName>
                                        </p:attrNameLst>
                                      </p:cBhvr>
                                      <p:to>
                                        <p:strVal val="visible"/>
                                      </p:to>
                                    </p:set>
                                    <p:animEffect transition="in" filter="fade">
                                      <p:cBhvr>
                                        <p:cTn id="20" dur="500"/>
                                        <p:tgtEl>
                                          <p:spTgt spid="5">
                                            <p:graphicEl>
                                              <a:dgm id="{736F47FC-AD55-49B6-92FF-50C882355C5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9E1B0E00-76B8-42DF-9A42-9DB08DA76C0A}"/>
                                            </p:graphicEl>
                                          </p:spTgt>
                                        </p:tgtEl>
                                        <p:attrNameLst>
                                          <p:attrName>style.visibility</p:attrName>
                                        </p:attrNameLst>
                                      </p:cBhvr>
                                      <p:to>
                                        <p:strVal val="visible"/>
                                      </p:to>
                                    </p:set>
                                    <p:animEffect transition="in" filter="fade">
                                      <p:cBhvr>
                                        <p:cTn id="23" dur="500"/>
                                        <p:tgtEl>
                                          <p:spTgt spid="5">
                                            <p:graphicEl>
                                              <a:dgm id="{9E1B0E00-76B8-42DF-9A42-9DB08DA76C0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C6593D-7F71-CC45-52E6-ACEDB89FB691}"/>
              </a:ext>
            </a:extLst>
          </p:cNvPr>
          <p:cNvSpPr>
            <a:spLocks noGrp="1"/>
          </p:cNvSpPr>
          <p:nvPr>
            <p:ph type="title"/>
          </p:nvPr>
        </p:nvSpPr>
        <p:spPr>
          <a:xfrm>
            <a:off x="635000" y="640823"/>
            <a:ext cx="3418659" cy="5583148"/>
          </a:xfrm>
        </p:spPr>
        <p:txBody>
          <a:bodyPr vert="horz" lIns="91440" tIns="45720" rIns="91440" bIns="45720" rtlCol="0" anchor="ctr">
            <a:normAutofit/>
          </a:bodyPr>
          <a:lstStyle/>
          <a:p>
            <a:pPr algn="ctr"/>
            <a:r>
              <a:rPr lang="en-US" sz="5400" kern="1200" dirty="0">
                <a:solidFill>
                  <a:schemeClr val="tx1"/>
                </a:solidFill>
                <a:latin typeface="+mj-lt"/>
                <a:ea typeface="+mj-ea"/>
                <a:cs typeface="+mj-cs"/>
              </a:rPr>
              <a:t>Why is it not an offence inside one dwelling?</a:t>
            </a:r>
            <a:br>
              <a:rPr lang="en-US" sz="5400" kern="1200" dirty="0">
                <a:solidFill>
                  <a:schemeClr val="tx1"/>
                </a:solidFill>
                <a:latin typeface="+mj-lt"/>
                <a:ea typeface="+mj-ea"/>
                <a:cs typeface="+mj-cs"/>
              </a:rPr>
            </a:br>
            <a:endParaRPr lang="en-US" sz="5400" kern="1200" dirty="0">
              <a:solidFill>
                <a:schemeClr val="tx1"/>
              </a:solidFill>
              <a:latin typeface="+mj-lt"/>
              <a:ea typeface="+mj-ea"/>
              <a:cs typeface="+mj-cs"/>
            </a:endParaRP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8" name="TextBox 5">
            <a:extLst>
              <a:ext uri="{FF2B5EF4-FFF2-40B4-BE49-F238E27FC236}">
                <a16:creationId xmlns:a16="http://schemas.microsoft.com/office/drawing/2014/main" id="{D09359FA-693C-5659-85C2-8A45C8BFE7BD}"/>
              </a:ext>
            </a:extLst>
          </p:cNvPr>
          <p:cNvGraphicFramePr/>
          <p:nvPr>
            <p:extLst>
              <p:ext uri="{D42A27DB-BD31-4B8C-83A1-F6EECF244321}">
                <p14:modId xmlns:p14="http://schemas.microsoft.com/office/powerpoint/2010/main" val="70752727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07466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981200" y="404237"/>
            <a:ext cx="8229600" cy="646331"/>
          </a:xfrm>
          <a:prstGeom prst="rect">
            <a:avLst/>
          </a:prstGeom>
          <a:solidFill>
            <a:schemeClr val="accent2">
              <a:lumMod val="75000"/>
            </a:schemeClr>
          </a:solidFill>
          <a:ln>
            <a:noFill/>
          </a:ln>
        </p:spPr>
        <p:txBody>
          <a:bodyPr wrap="square" rtlCol="0">
            <a:spAutoFit/>
          </a:bodyPr>
          <a:lstStyle/>
          <a:p>
            <a:pPr algn="ctr"/>
            <a:r>
              <a:rPr lang="en-GB" sz="3600" dirty="0">
                <a:solidFill>
                  <a:schemeClr val="bg1"/>
                </a:solidFill>
                <a:latin typeface="+mn-lt"/>
              </a:rPr>
              <a:t>Defences to Section 5</a:t>
            </a:r>
          </a:p>
        </p:txBody>
      </p:sp>
      <p:graphicFrame>
        <p:nvGraphicFramePr>
          <p:cNvPr id="2" name="Diagram 1"/>
          <p:cNvGraphicFramePr/>
          <p:nvPr>
            <p:extLst>
              <p:ext uri="{D42A27DB-BD31-4B8C-83A1-F6EECF244321}">
                <p14:modId xmlns:p14="http://schemas.microsoft.com/office/powerpoint/2010/main" val="881044705"/>
              </p:ext>
            </p:extLst>
          </p:nvPr>
        </p:nvGraphicFramePr>
        <p:xfrm>
          <a:off x="407368" y="1484784"/>
          <a:ext cx="11089232" cy="51192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34094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5FA2FEE6-12CE-401C-A5F2-D75B3AA27C80}"/>
                                            </p:graphicEl>
                                          </p:spTgt>
                                        </p:tgtEl>
                                        <p:attrNameLst>
                                          <p:attrName>style.visibility</p:attrName>
                                        </p:attrNameLst>
                                      </p:cBhvr>
                                      <p:to>
                                        <p:strVal val="visible"/>
                                      </p:to>
                                    </p:set>
                                    <p:animEffect transition="in" filter="fade">
                                      <p:cBhvr>
                                        <p:cTn id="7" dur="500"/>
                                        <p:tgtEl>
                                          <p:spTgt spid="2">
                                            <p:graphicEl>
                                              <a:dgm id="{5FA2FEE6-12CE-401C-A5F2-D75B3AA27C8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BCCB250-47D7-4B8A-B8AD-BA6E48A50983}"/>
                                            </p:graphicEl>
                                          </p:spTgt>
                                        </p:tgtEl>
                                        <p:attrNameLst>
                                          <p:attrName>style.visibility</p:attrName>
                                        </p:attrNameLst>
                                      </p:cBhvr>
                                      <p:to>
                                        <p:strVal val="visible"/>
                                      </p:to>
                                    </p:set>
                                    <p:animEffect transition="in" filter="fade">
                                      <p:cBhvr>
                                        <p:cTn id="12" dur="500"/>
                                        <p:tgtEl>
                                          <p:spTgt spid="2">
                                            <p:graphicEl>
                                              <a:dgm id="{9BCCB250-47D7-4B8A-B8AD-BA6E48A5098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A880112E-7403-4DB2-A4E8-9A195EE5A481}"/>
                                            </p:graphicEl>
                                          </p:spTgt>
                                        </p:tgtEl>
                                        <p:attrNameLst>
                                          <p:attrName>style.visibility</p:attrName>
                                        </p:attrNameLst>
                                      </p:cBhvr>
                                      <p:to>
                                        <p:strVal val="visible"/>
                                      </p:to>
                                    </p:set>
                                    <p:animEffect transition="in" filter="fade">
                                      <p:cBhvr>
                                        <p:cTn id="15" dur="500"/>
                                        <p:tgtEl>
                                          <p:spTgt spid="2">
                                            <p:graphicEl>
                                              <a:dgm id="{A880112E-7403-4DB2-A4E8-9A195EE5A48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014DA4F-06A5-4F7A-841C-F4DC9BAF852B}"/>
                                            </p:graphicEl>
                                          </p:spTgt>
                                        </p:tgtEl>
                                        <p:attrNameLst>
                                          <p:attrName>style.visibility</p:attrName>
                                        </p:attrNameLst>
                                      </p:cBhvr>
                                      <p:to>
                                        <p:strVal val="visible"/>
                                      </p:to>
                                    </p:set>
                                    <p:animEffect transition="in" filter="fade">
                                      <p:cBhvr>
                                        <p:cTn id="20" dur="500"/>
                                        <p:tgtEl>
                                          <p:spTgt spid="2">
                                            <p:graphicEl>
                                              <a:dgm id="{C014DA4F-06A5-4F7A-841C-F4DC9BAF852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06A25E57-25E6-42ED-A765-3BE8FD32F119}"/>
                                            </p:graphicEl>
                                          </p:spTgt>
                                        </p:tgtEl>
                                        <p:attrNameLst>
                                          <p:attrName>style.visibility</p:attrName>
                                        </p:attrNameLst>
                                      </p:cBhvr>
                                      <p:to>
                                        <p:strVal val="visible"/>
                                      </p:to>
                                    </p:set>
                                    <p:animEffect transition="in" filter="fade">
                                      <p:cBhvr>
                                        <p:cTn id="23" dur="500"/>
                                        <p:tgtEl>
                                          <p:spTgt spid="2">
                                            <p:graphicEl>
                                              <a:dgm id="{06A25E57-25E6-42ED-A765-3BE8FD32F119}"/>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E7519199-2D0A-4D1A-9057-AC2BFAA1EF64}"/>
                                            </p:graphicEl>
                                          </p:spTgt>
                                        </p:tgtEl>
                                        <p:attrNameLst>
                                          <p:attrName>style.visibility</p:attrName>
                                        </p:attrNameLst>
                                      </p:cBhvr>
                                      <p:to>
                                        <p:strVal val="visible"/>
                                      </p:to>
                                    </p:set>
                                    <p:animEffect transition="in" filter="fade">
                                      <p:cBhvr>
                                        <p:cTn id="28" dur="500"/>
                                        <p:tgtEl>
                                          <p:spTgt spid="2">
                                            <p:graphicEl>
                                              <a:dgm id="{E7519199-2D0A-4D1A-9057-AC2BFAA1EF6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16C23238-6A7F-4FCF-B05F-3EBA59E95845}"/>
                                            </p:graphicEl>
                                          </p:spTgt>
                                        </p:tgtEl>
                                        <p:attrNameLst>
                                          <p:attrName>style.visibility</p:attrName>
                                        </p:attrNameLst>
                                      </p:cBhvr>
                                      <p:to>
                                        <p:strVal val="visible"/>
                                      </p:to>
                                    </p:set>
                                    <p:animEffect transition="in" filter="fade">
                                      <p:cBhvr>
                                        <p:cTn id="31" dur="500"/>
                                        <p:tgtEl>
                                          <p:spTgt spid="2">
                                            <p:graphicEl>
                                              <a:dgm id="{16C23238-6A7F-4FCF-B05F-3EBA59E958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22414" y="373125"/>
            <a:ext cx="11053585" cy="1200329"/>
          </a:xfrm>
          <a:prstGeom prst="rect">
            <a:avLst/>
          </a:prstGeom>
          <a:solidFill>
            <a:schemeClr val="accent1">
              <a:lumMod val="60000"/>
              <a:lumOff val="40000"/>
            </a:schemeClr>
          </a:solidFill>
        </p:spPr>
        <p:txBody>
          <a:bodyPr wrap="square" rtlCol="0">
            <a:spAutoFit/>
          </a:bodyPr>
          <a:lstStyle/>
          <a:p>
            <a:pPr algn="ctr"/>
            <a:r>
              <a:rPr lang="en-GB" sz="3600" b="1" u="sng" dirty="0">
                <a:solidFill>
                  <a:schemeClr val="bg1"/>
                </a:solidFill>
                <a:latin typeface="+mn-lt"/>
              </a:rPr>
              <a:t>Section 4A POA 1986 </a:t>
            </a:r>
            <a:br>
              <a:rPr lang="en-GB" sz="3600" b="1" u="sng" dirty="0">
                <a:solidFill>
                  <a:schemeClr val="bg1"/>
                </a:solidFill>
                <a:latin typeface="+mn-lt"/>
              </a:rPr>
            </a:br>
            <a:r>
              <a:rPr lang="en-GB" sz="3600" b="1" u="sng" dirty="0">
                <a:solidFill>
                  <a:schemeClr val="bg1"/>
                </a:solidFill>
                <a:latin typeface="+mn-lt"/>
              </a:rPr>
              <a:t>- C</a:t>
            </a:r>
            <a:r>
              <a:rPr lang="en-GB" sz="3600" b="1" u="sng" dirty="0">
                <a:solidFill>
                  <a:schemeClr val="bg1"/>
                </a:solidFill>
              </a:rPr>
              <a:t>ausing Intentional Harassment,</a:t>
            </a:r>
            <a:r>
              <a:rPr lang="en-GB" sz="3600" b="1" u="sng" baseline="0" dirty="0">
                <a:solidFill>
                  <a:schemeClr val="bg1"/>
                </a:solidFill>
              </a:rPr>
              <a:t> Alarm or Distress. </a:t>
            </a:r>
            <a:r>
              <a:rPr lang="en-GB" sz="3600" b="1" u="sng" dirty="0">
                <a:solidFill>
                  <a:schemeClr val="bg1"/>
                </a:solidFill>
                <a:latin typeface="+mn-lt"/>
              </a:rPr>
              <a:t> </a:t>
            </a:r>
          </a:p>
        </p:txBody>
      </p:sp>
      <p:graphicFrame>
        <p:nvGraphicFramePr>
          <p:cNvPr id="6" name="Diagram 5"/>
          <p:cNvGraphicFramePr/>
          <p:nvPr>
            <p:extLst>
              <p:ext uri="{D42A27DB-BD31-4B8C-83A1-F6EECF244321}">
                <p14:modId xmlns:p14="http://schemas.microsoft.com/office/powerpoint/2010/main" val="4033437107"/>
              </p:ext>
            </p:extLst>
          </p:nvPr>
        </p:nvGraphicFramePr>
        <p:xfrm>
          <a:off x="-312712" y="1717151"/>
          <a:ext cx="8664727" cy="47677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E04A1FD7-D57F-EF0D-29B6-361144E3F2D8}"/>
              </a:ext>
            </a:extLst>
          </p:cNvPr>
          <p:cNvSpPr txBox="1"/>
          <p:nvPr/>
        </p:nvSpPr>
        <p:spPr>
          <a:xfrm rot="495982">
            <a:off x="8610248" y="1717151"/>
            <a:ext cx="2972151" cy="2893100"/>
          </a:xfrm>
          <a:prstGeom prst="rect">
            <a:avLst/>
          </a:prstGeom>
          <a:noFill/>
        </p:spPr>
        <p:txBody>
          <a:bodyPr wrap="square">
            <a:spAutoFit/>
          </a:bodyPr>
          <a:lstStyle/>
          <a:p>
            <a:pPr algn="ctr">
              <a:lnSpc>
                <a:spcPct val="100000"/>
              </a:lnSpc>
              <a:spcBef>
                <a:spcPts val="0"/>
              </a:spcBef>
              <a:spcAft>
                <a:spcPts val="2417"/>
              </a:spcAft>
            </a:pPr>
            <a:endParaRPr lang="en-GB" sz="1800" b="1" baseline="0" dirty="0"/>
          </a:p>
          <a:p>
            <a:pPr algn="ctr">
              <a:lnSpc>
                <a:spcPct val="100000"/>
              </a:lnSpc>
              <a:spcBef>
                <a:spcPts val="0"/>
              </a:spcBef>
              <a:spcAft>
                <a:spcPts val="2417"/>
              </a:spcAft>
            </a:pPr>
            <a:r>
              <a:rPr lang="en-GB" sz="1800" b="0" baseline="0" dirty="0"/>
              <a:t>It is aimed at supporting the most vulnerable members of the community who may be specifically targeted because of their inability to respond appropriately to intentionally directed acts which cause them H.A.D. </a:t>
            </a:r>
            <a:endParaRPr lang="en-GB" sz="1800" b="0" dirty="0"/>
          </a:p>
        </p:txBody>
      </p:sp>
    </p:spTree>
    <p:extLst>
      <p:ext uri="{BB962C8B-B14F-4D97-AF65-F5344CB8AC3E}">
        <p14:creationId xmlns:p14="http://schemas.microsoft.com/office/powerpoint/2010/main" val="3272348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5E0D73D1-860D-4C2C-B01D-5149350ADC2F}"/>
                                            </p:graphicEl>
                                          </p:spTgt>
                                        </p:tgtEl>
                                        <p:attrNameLst>
                                          <p:attrName>style.visibility</p:attrName>
                                        </p:attrNameLst>
                                      </p:cBhvr>
                                      <p:to>
                                        <p:strVal val="visible"/>
                                      </p:to>
                                    </p:set>
                                    <p:animEffect transition="in" filter="fade">
                                      <p:cBhvr>
                                        <p:cTn id="7" dur="500"/>
                                        <p:tgtEl>
                                          <p:spTgt spid="6">
                                            <p:graphicEl>
                                              <a:dgm id="{5E0D73D1-860D-4C2C-B01D-5149350ADC2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7DE3A91-C7B6-4116-86E0-4F72937F173B}"/>
                                            </p:graphicEl>
                                          </p:spTgt>
                                        </p:tgtEl>
                                        <p:attrNameLst>
                                          <p:attrName>style.visibility</p:attrName>
                                        </p:attrNameLst>
                                      </p:cBhvr>
                                      <p:to>
                                        <p:strVal val="visible"/>
                                      </p:to>
                                    </p:set>
                                    <p:animEffect transition="in" filter="fade">
                                      <p:cBhvr>
                                        <p:cTn id="12" dur="500"/>
                                        <p:tgtEl>
                                          <p:spTgt spid="6">
                                            <p:graphicEl>
                                              <a:dgm id="{A7DE3A91-C7B6-4116-86E0-4F72937F173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979BFAEE-D725-40E3-9F7F-C507004337F8}"/>
                                            </p:graphicEl>
                                          </p:spTgt>
                                        </p:tgtEl>
                                        <p:attrNameLst>
                                          <p:attrName>style.visibility</p:attrName>
                                        </p:attrNameLst>
                                      </p:cBhvr>
                                      <p:to>
                                        <p:strVal val="visible"/>
                                      </p:to>
                                    </p:set>
                                    <p:animEffect transition="in" filter="fade">
                                      <p:cBhvr>
                                        <p:cTn id="17" dur="500"/>
                                        <p:tgtEl>
                                          <p:spTgt spid="6">
                                            <p:graphicEl>
                                              <a:dgm id="{979BFAEE-D725-40E3-9F7F-C507004337F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CCFFBD8C-DB0A-4EF5-A11D-F241C6BBF07B}"/>
                                            </p:graphicEl>
                                          </p:spTgt>
                                        </p:tgtEl>
                                        <p:attrNameLst>
                                          <p:attrName>style.visibility</p:attrName>
                                        </p:attrNameLst>
                                      </p:cBhvr>
                                      <p:to>
                                        <p:strVal val="visible"/>
                                      </p:to>
                                    </p:set>
                                    <p:animEffect transition="in" filter="fade">
                                      <p:cBhvr>
                                        <p:cTn id="22" dur="500"/>
                                        <p:tgtEl>
                                          <p:spTgt spid="6">
                                            <p:graphicEl>
                                              <a:dgm id="{CCFFBD8C-DB0A-4EF5-A11D-F241C6BBF07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2">
            <a:extLst>
              <a:ext uri="{FF2B5EF4-FFF2-40B4-BE49-F238E27FC236}">
                <a16:creationId xmlns:a16="http://schemas.microsoft.com/office/drawing/2014/main" id="{B82730BC-C70D-0E2C-A09D-CB61AC2D9895}"/>
              </a:ext>
            </a:extLst>
          </p:cNvPr>
          <p:cNvGraphicFramePr/>
          <p:nvPr>
            <p:extLst>
              <p:ext uri="{D42A27DB-BD31-4B8C-83A1-F6EECF244321}">
                <p14:modId xmlns:p14="http://schemas.microsoft.com/office/powerpoint/2010/main" val="105820739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28008C3-377F-E52F-762A-160EA5D7AE1F}"/>
              </a:ext>
            </a:extLst>
          </p:cNvPr>
          <p:cNvSpPr txBox="1"/>
          <p:nvPr/>
        </p:nvSpPr>
        <p:spPr>
          <a:xfrm>
            <a:off x="1210733" y="551360"/>
            <a:ext cx="9770534" cy="1292662"/>
          </a:xfrm>
          <a:prstGeom prst="rect">
            <a:avLst/>
          </a:prstGeom>
          <a:solidFill>
            <a:schemeClr val="bg1"/>
          </a:solidFill>
        </p:spPr>
        <p:txBody>
          <a:bodyPr wrap="square" rtlCol="0">
            <a:spAutoFit/>
          </a:bodyPr>
          <a:lstStyle/>
          <a:p>
            <a:pPr marL="171450" indent="-171450">
              <a:lnSpc>
                <a:spcPct val="100000"/>
              </a:lnSpc>
              <a:spcBef>
                <a:spcPts val="0"/>
              </a:spcBef>
              <a:spcAft>
                <a:spcPts val="2417"/>
              </a:spcAft>
              <a:buFont typeface="Arial" panose="020B0604020202020204" pitchFamily="34" charset="0"/>
              <a:buChar char="•"/>
            </a:pPr>
            <a:endParaRPr lang="en-GB" sz="1800" b="0" dirty="0"/>
          </a:p>
          <a:p>
            <a:pPr>
              <a:lnSpc>
                <a:spcPct val="100000"/>
              </a:lnSpc>
              <a:spcBef>
                <a:spcPts val="0"/>
              </a:spcBef>
              <a:spcAft>
                <a:spcPts val="2417"/>
              </a:spcAft>
            </a:pPr>
            <a:r>
              <a:rPr lang="en-GB" sz="4000" b="1" dirty="0">
                <a:solidFill>
                  <a:schemeClr val="accent1"/>
                </a:solidFill>
              </a:rPr>
              <a:t>‘Intent’ </a:t>
            </a:r>
            <a:r>
              <a:rPr lang="en-GB" sz="4000" dirty="0">
                <a:solidFill>
                  <a:schemeClr val="accent1"/>
                </a:solidFill>
              </a:rPr>
              <a:t>has been brought into the definition…</a:t>
            </a:r>
          </a:p>
        </p:txBody>
      </p:sp>
      <p:sp>
        <p:nvSpPr>
          <p:cNvPr id="6" name="Title 3">
            <a:extLst>
              <a:ext uri="{FF2B5EF4-FFF2-40B4-BE49-F238E27FC236}">
                <a16:creationId xmlns:a16="http://schemas.microsoft.com/office/drawing/2014/main" id="{EDCAE2DE-A5F2-065C-2286-8F15DD949EB6}"/>
              </a:ext>
            </a:extLst>
          </p:cNvPr>
          <p:cNvSpPr txBox="1">
            <a:spLocks/>
          </p:cNvSpPr>
          <p:nvPr/>
        </p:nvSpPr>
        <p:spPr>
          <a:xfrm>
            <a:off x="2273728" y="279563"/>
            <a:ext cx="7886700" cy="543594"/>
          </a:xfrm>
          <a:prstGeom prst="rect">
            <a:avLst/>
          </a:prstGeom>
          <a:solidFill>
            <a:schemeClr val="accent1">
              <a:lumMod val="60000"/>
              <a:lumOff val="40000"/>
            </a:schemeClr>
          </a:solidFill>
          <a:ln>
            <a:noFill/>
          </a:ln>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Section 4A POA 1986</a:t>
            </a:r>
            <a:endParaRPr lang="en-GB" sz="3600" b="1" dirty="0">
              <a:solidFill>
                <a:schemeClr val="bg1"/>
              </a:solidFill>
              <a:latin typeface="+mn-lt"/>
            </a:endParaRPr>
          </a:p>
        </p:txBody>
      </p:sp>
    </p:spTree>
    <p:extLst>
      <p:ext uri="{BB962C8B-B14F-4D97-AF65-F5344CB8AC3E}">
        <p14:creationId xmlns:p14="http://schemas.microsoft.com/office/powerpoint/2010/main" val="124021336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518645"/>
            <a:ext cx="7886700" cy="543594"/>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Section 4A POA 1986</a:t>
            </a:r>
          </a:p>
        </p:txBody>
      </p:sp>
      <p:graphicFrame>
        <p:nvGraphicFramePr>
          <p:cNvPr id="5" name="Diagram 4"/>
          <p:cNvGraphicFramePr/>
          <p:nvPr>
            <p:extLst>
              <p:ext uri="{D42A27DB-BD31-4B8C-83A1-F6EECF244321}">
                <p14:modId xmlns:p14="http://schemas.microsoft.com/office/powerpoint/2010/main" val="2783056619"/>
              </p:ext>
            </p:extLst>
          </p:nvPr>
        </p:nvGraphicFramePr>
        <p:xfrm>
          <a:off x="387571" y="1268760"/>
          <a:ext cx="8246740" cy="49643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7713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F105BE39-8855-4522-9200-584E37D1FC05}"/>
                                            </p:graphicEl>
                                          </p:spTgt>
                                        </p:tgtEl>
                                        <p:attrNameLst>
                                          <p:attrName>style.visibility</p:attrName>
                                        </p:attrNameLst>
                                      </p:cBhvr>
                                      <p:to>
                                        <p:strVal val="visible"/>
                                      </p:to>
                                    </p:set>
                                    <p:animEffect transition="in" filter="fade">
                                      <p:cBhvr>
                                        <p:cTn id="7" dur="500"/>
                                        <p:tgtEl>
                                          <p:spTgt spid="5">
                                            <p:graphicEl>
                                              <a:dgm id="{F105BE39-8855-4522-9200-584E37D1FC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C149899-F998-49FB-BB1D-1C31CFF3C471}"/>
                                            </p:graphicEl>
                                          </p:spTgt>
                                        </p:tgtEl>
                                        <p:attrNameLst>
                                          <p:attrName>style.visibility</p:attrName>
                                        </p:attrNameLst>
                                      </p:cBhvr>
                                      <p:to>
                                        <p:strVal val="visible"/>
                                      </p:to>
                                    </p:set>
                                    <p:animEffect transition="in" filter="fade">
                                      <p:cBhvr>
                                        <p:cTn id="12" dur="500"/>
                                        <p:tgtEl>
                                          <p:spTgt spid="5">
                                            <p:graphicEl>
                                              <a:dgm id="{CC149899-F998-49FB-BB1D-1C31CFF3C47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58AECF71-B20D-4E5B-AF38-14EC41812EA3}"/>
                                            </p:graphicEl>
                                          </p:spTgt>
                                        </p:tgtEl>
                                        <p:attrNameLst>
                                          <p:attrName>style.visibility</p:attrName>
                                        </p:attrNameLst>
                                      </p:cBhvr>
                                      <p:to>
                                        <p:strVal val="visible"/>
                                      </p:to>
                                    </p:set>
                                    <p:animEffect transition="in" filter="fade">
                                      <p:cBhvr>
                                        <p:cTn id="15" dur="500"/>
                                        <p:tgtEl>
                                          <p:spTgt spid="5">
                                            <p:graphicEl>
                                              <a:dgm id="{58AECF71-B20D-4E5B-AF38-14EC41812EA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4C42CD7F-5A76-41C7-8591-CDF638053036}"/>
                                            </p:graphicEl>
                                          </p:spTgt>
                                        </p:tgtEl>
                                        <p:attrNameLst>
                                          <p:attrName>style.visibility</p:attrName>
                                        </p:attrNameLst>
                                      </p:cBhvr>
                                      <p:to>
                                        <p:strVal val="visible"/>
                                      </p:to>
                                    </p:set>
                                    <p:animEffect transition="in" filter="fade">
                                      <p:cBhvr>
                                        <p:cTn id="20" dur="500"/>
                                        <p:tgtEl>
                                          <p:spTgt spid="5">
                                            <p:graphicEl>
                                              <a:dgm id="{4C42CD7F-5A76-41C7-8591-CDF63805303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A0022056-EC61-4371-ADA5-43C7C98DB3D6}"/>
                                            </p:graphicEl>
                                          </p:spTgt>
                                        </p:tgtEl>
                                        <p:attrNameLst>
                                          <p:attrName>style.visibility</p:attrName>
                                        </p:attrNameLst>
                                      </p:cBhvr>
                                      <p:to>
                                        <p:strVal val="visible"/>
                                      </p:to>
                                    </p:set>
                                    <p:animEffect transition="in" filter="fade">
                                      <p:cBhvr>
                                        <p:cTn id="23" dur="500"/>
                                        <p:tgtEl>
                                          <p:spTgt spid="5">
                                            <p:graphicEl>
                                              <a:dgm id="{A0022056-EC61-4371-ADA5-43C7C98DB3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6" name="TextBox 3">
            <a:extLst>
              <a:ext uri="{FF2B5EF4-FFF2-40B4-BE49-F238E27FC236}">
                <a16:creationId xmlns:a16="http://schemas.microsoft.com/office/drawing/2014/main" id="{54B928CF-8E9F-1C4F-3B79-1DE10894EFD2}"/>
              </a:ext>
            </a:extLst>
          </p:cNvPr>
          <p:cNvGraphicFramePr/>
          <p:nvPr>
            <p:extLst>
              <p:ext uri="{D42A27DB-BD31-4B8C-83A1-F6EECF244321}">
                <p14:modId xmlns:p14="http://schemas.microsoft.com/office/powerpoint/2010/main" val="2622702576"/>
              </p:ext>
            </p:extLst>
          </p:nvPr>
        </p:nvGraphicFramePr>
        <p:xfrm>
          <a:off x="-2258692" y="2968064"/>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5362" name="Picture 2" descr="But I Can't Prove It.” Yes You Can, With Circumstantial Evidence -  Employment">
            <a:extLst>
              <a:ext uri="{FF2B5EF4-FFF2-40B4-BE49-F238E27FC236}">
                <a16:creationId xmlns:a16="http://schemas.microsoft.com/office/drawing/2014/main" id="{546B7C06-D5AE-2B47-F639-127509458E4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360587" y="3429000"/>
            <a:ext cx="3890526" cy="2588968"/>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C6A05548-A2CA-760D-07E3-4DC8F709F4D7}"/>
              </a:ext>
            </a:extLst>
          </p:cNvPr>
          <p:cNvSpPr txBox="1"/>
          <p:nvPr/>
        </p:nvSpPr>
        <p:spPr>
          <a:xfrm>
            <a:off x="220133" y="1485467"/>
            <a:ext cx="11294534" cy="523220"/>
          </a:xfrm>
          <a:prstGeom prst="rect">
            <a:avLst/>
          </a:prstGeom>
          <a:solidFill>
            <a:schemeClr val="bg1"/>
          </a:solidFill>
        </p:spPr>
        <p:txBody>
          <a:bodyPr wrap="square">
            <a:spAutoFit/>
          </a:bodyPr>
          <a:lstStyle/>
          <a:p>
            <a:pPr lvl="0"/>
            <a:r>
              <a:rPr lang="en-GB" sz="2800" dirty="0">
                <a:solidFill>
                  <a:schemeClr val="accent1"/>
                </a:solidFill>
              </a:rPr>
              <a:t>In order to prove this offence, you must be able to show that….</a:t>
            </a:r>
            <a:r>
              <a:rPr lang="en-GB" sz="2800" dirty="0">
                <a:solidFill>
                  <a:schemeClr val="bg1"/>
                </a:solidFill>
              </a:rPr>
              <a:t>…</a:t>
            </a:r>
            <a:endParaRPr lang="en-US" sz="2800" dirty="0">
              <a:solidFill>
                <a:schemeClr val="bg1"/>
              </a:solidFill>
            </a:endParaRPr>
          </a:p>
        </p:txBody>
      </p:sp>
      <p:sp>
        <p:nvSpPr>
          <p:cNvPr id="8" name="Title 3">
            <a:extLst>
              <a:ext uri="{FF2B5EF4-FFF2-40B4-BE49-F238E27FC236}">
                <a16:creationId xmlns:a16="http://schemas.microsoft.com/office/drawing/2014/main" id="{A16F1AB5-A06B-8009-94A6-D0826BFCC1B6}"/>
              </a:ext>
            </a:extLst>
          </p:cNvPr>
          <p:cNvSpPr>
            <a:spLocks noGrp="1"/>
          </p:cNvSpPr>
          <p:nvPr>
            <p:ph type="title"/>
          </p:nvPr>
        </p:nvSpPr>
        <p:spPr>
          <a:xfrm>
            <a:off x="220133" y="471238"/>
            <a:ext cx="7886700" cy="543594"/>
          </a:xfrm>
          <a:solidFill>
            <a:schemeClr val="accent1">
              <a:lumMod val="60000"/>
              <a:lumOff val="40000"/>
            </a:schemeClr>
          </a:solidFill>
          <a:ln>
            <a:noFill/>
          </a:ln>
        </p:spPr>
        <p:txBody>
          <a:bodyPr>
            <a:normAutofit fontScale="90000"/>
          </a:bodyPr>
          <a:lstStyle/>
          <a:p>
            <a:pPr algn="ctr"/>
            <a:r>
              <a:rPr lang="en-GB" sz="3600" b="1" dirty="0">
                <a:solidFill>
                  <a:schemeClr val="bg1"/>
                </a:solidFill>
                <a:latin typeface="+mn-lt"/>
              </a:rPr>
              <a:t>Section 4A POA 1986</a:t>
            </a:r>
          </a:p>
        </p:txBody>
      </p:sp>
    </p:spTree>
    <p:extLst>
      <p:ext uri="{BB962C8B-B14F-4D97-AF65-F5344CB8AC3E}">
        <p14:creationId xmlns:p14="http://schemas.microsoft.com/office/powerpoint/2010/main" val="3169402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213381" y="153270"/>
            <a:ext cx="8229600" cy="584775"/>
          </a:xfrm>
          <a:prstGeom prst="rect">
            <a:avLst/>
          </a:prstGeom>
          <a:solidFill>
            <a:schemeClr val="accent1">
              <a:lumMod val="60000"/>
              <a:lumOff val="40000"/>
            </a:schemeClr>
          </a:solidFill>
          <a:ln>
            <a:noFill/>
          </a:ln>
        </p:spPr>
        <p:txBody>
          <a:bodyPr wrap="square" rtlCol="0">
            <a:spAutoFit/>
          </a:bodyPr>
          <a:lstStyle/>
          <a:p>
            <a:pPr algn="ctr"/>
            <a:r>
              <a:rPr lang="en-GB" sz="3200" dirty="0">
                <a:solidFill>
                  <a:schemeClr val="bg1"/>
                </a:solidFill>
                <a:latin typeface="+mn-lt"/>
              </a:rPr>
              <a:t>Defences to Section 4A</a:t>
            </a:r>
          </a:p>
        </p:txBody>
      </p:sp>
      <p:graphicFrame>
        <p:nvGraphicFramePr>
          <p:cNvPr id="2" name="Diagram 1"/>
          <p:cNvGraphicFramePr/>
          <p:nvPr>
            <p:extLst>
              <p:ext uri="{D42A27DB-BD31-4B8C-83A1-F6EECF244321}">
                <p14:modId xmlns:p14="http://schemas.microsoft.com/office/powerpoint/2010/main" val="864646916"/>
              </p:ext>
            </p:extLst>
          </p:nvPr>
        </p:nvGraphicFramePr>
        <p:xfrm>
          <a:off x="213381" y="967584"/>
          <a:ext cx="8229600" cy="57371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0F030AAA-F8A4-FF2A-4954-13E2D409CD67}"/>
              </a:ext>
            </a:extLst>
          </p:cNvPr>
          <p:cNvSpPr txBox="1"/>
          <p:nvPr/>
        </p:nvSpPr>
        <p:spPr>
          <a:xfrm rot="497132">
            <a:off x="9069681" y="2413337"/>
            <a:ext cx="2777067" cy="2031325"/>
          </a:xfrm>
          <a:prstGeom prst="rect">
            <a:avLst/>
          </a:prstGeom>
          <a:solidFill>
            <a:schemeClr val="accent1">
              <a:lumMod val="60000"/>
              <a:lumOff val="40000"/>
            </a:schemeClr>
          </a:solidFill>
        </p:spPr>
        <p:txBody>
          <a:bodyPr wrap="square">
            <a:spAutoFit/>
          </a:bodyPr>
          <a:lstStyle/>
          <a:p>
            <a:pPr marL="0" marR="0" indent="0" algn="ctr" defTabSz="914400" rtl="0" eaLnBrk="0" fontAlgn="base" latinLnBrk="0" hangingPunct="0">
              <a:lnSpc>
                <a:spcPct val="100000"/>
              </a:lnSpc>
              <a:spcBef>
                <a:spcPct val="30000"/>
              </a:spcBef>
              <a:spcAft>
                <a:spcPct val="0"/>
              </a:spcAft>
              <a:buClrTx/>
              <a:buSzTx/>
              <a:buFontTx/>
              <a:buNone/>
              <a:tabLst/>
              <a:defRPr/>
            </a:pPr>
            <a:r>
              <a:rPr lang="en-GB" sz="1800" b="0" i="0" u="none" strike="noStrike" baseline="0" dirty="0">
                <a:solidFill>
                  <a:schemeClr val="bg1"/>
                </a:solidFill>
              </a:rPr>
              <a:t>Although the offence can be committed on private premises, there is no specific Power of Entry &amp; officers should consider Breach of the Peace powers.</a:t>
            </a:r>
            <a:endParaRPr lang="en-GB" sz="1800" b="0" i="0" u="none" strike="noStrike" kern="1200" baseline="0" dirty="0">
              <a:solidFill>
                <a:schemeClr val="bg1"/>
              </a:solidFill>
              <a:latin typeface="Arial" pitchFamily="34" charset="0"/>
              <a:ea typeface="ＭＳ Ｐゴシック" pitchFamily="-112" charset="-128"/>
              <a:cs typeface="ＭＳ Ｐゴシック" pitchFamily="-112" charset="-128"/>
              <a:hlinkClick r:id="rId8">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852190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37CE8A9-907D-4976-B9C3-89B1A5C320EF}"/>
                                            </p:graphicEl>
                                          </p:spTgt>
                                        </p:tgtEl>
                                        <p:attrNameLst>
                                          <p:attrName>style.visibility</p:attrName>
                                        </p:attrNameLst>
                                      </p:cBhvr>
                                      <p:to>
                                        <p:strVal val="visible"/>
                                      </p:to>
                                    </p:set>
                                    <p:animEffect transition="in" filter="fade">
                                      <p:cBhvr>
                                        <p:cTn id="7" dur="500"/>
                                        <p:tgtEl>
                                          <p:spTgt spid="2">
                                            <p:graphicEl>
                                              <a:dgm id="{237CE8A9-907D-4976-B9C3-89B1A5C320E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F69AF745-A784-40DC-9940-97BB9FEA30EA}"/>
                                            </p:graphicEl>
                                          </p:spTgt>
                                        </p:tgtEl>
                                        <p:attrNameLst>
                                          <p:attrName>style.visibility</p:attrName>
                                        </p:attrNameLst>
                                      </p:cBhvr>
                                      <p:to>
                                        <p:strVal val="visible"/>
                                      </p:to>
                                    </p:set>
                                    <p:animEffect transition="in" filter="fade">
                                      <p:cBhvr>
                                        <p:cTn id="12" dur="500"/>
                                        <p:tgtEl>
                                          <p:spTgt spid="2">
                                            <p:graphicEl>
                                              <a:dgm id="{F69AF745-A784-40DC-9940-97BB9FEA30E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C4C77B16-E42D-459E-B3F9-E1E373858AE5}"/>
                                            </p:graphicEl>
                                          </p:spTgt>
                                        </p:tgtEl>
                                        <p:attrNameLst>
                                          <p:attrName>style.visibility</p:attrName>
                                        </p:attrNameLst>
                                      </p:cBhvr>
                                      <p:to>
                                        <p:strVal val="visible"/>
                                      </p:to>
                                    </p:set>
                                    <p:animEffect transition="in" filter="fade">
                                      <p:cBhvr>
                                        <p:cTn id="15" dur="500"/>
                                        <p:tgtEl>
                                          <p:spTgt spid="2">
                                            <p:graphicEl>
                                              <a:dgm id="{C4C77B16-E42D-459E-B3F9-E1E373858AE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56BDB3E-A4D3-4A82-882A-7240A4A12034}"/>
                                            </p:graphicEl>
                                          </p:spTgt>
                                        </p:tgtEl>
                                        <p:attrNameLst>
                                          <p:attrName>style.visibility</p:attrName>
                                        </p:attrNameLst>
                                      </p:cBhvr>
                                      <p:to>
                                        <p:strVal val="visible"/>
                                      </p:to>
                                    </p:set>
                                    <p:animEffect transition="in" filter="fade">
                                      <p:cBhvr>
                                        <p:cTn id="20" dur="500"/>
                                        <p:tgtEl>
                                          <p:spTgt spid="2">
                                            <p:graphicEl>
                                              <a:dgm id="{756BDB3E-A4D3-4A82-882A-7240A4A12034}"/>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DA3EE26E-FB25-46F3-8854-C8EB131E0ADA}"/>
                                            </p:graphicEl>
                                          </p:spTgt>
                                        </p:tgtEl>
                                        <p:attrNameLst>
                                          <p:attrName>style.visibility</p:attrName>
                                        </p:attrNameLst>
                                      </p:cBhvr>
                                      <p:to>
                                        <p:strVal val="visible"/>
                                      </p:to>
                                    </p:set>
                                    <p:animEffect transition="in" filter="fade">
                                      <p:cBhvr>
                                        <p:cTn id="23" dur="500"/>
                                        <p:tgtEl>
                                          <p:spTgt spid="2">
                                            <p:graphicEl>
                                              <a:dgm id="{DA3EE26E-FB25-46F3-8854-C8EB131E0AD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56878" y="206710"/>
            <a:ext cx="11278244" cy="594771"/>
          </a:xfrm>
          <a:prstGeom prst="rect">
            <a:avLst/>
          </a:prstGeom>
          <a:solidFill>
            <a:schemeClr val="accent1">
              <a:lumMod val="60000"/>
              <a:lumOff val="40000"/>
            </a:schemeClr>
          </a:solidFill>
          <a:ln>
            <a:noFill/>
          </a:ln>
        </p:spPr>
        <p:txBody>
          <a:bodyPr wrap="square" rtlCol="0">
            <a:spAutoFit/>
          </a:bodyPr>
          <a:lstStyle/>
          <a:p>
            <a:pPr algn="ctr"/>
            <a:r>
              <a:rPr lang="en-GB" sz="3200" dirty="0">
                <a:latin typeface="+mn-lt"/>
              </a:rPr>
              <a:t>Points to Prove</a:t>
            </a:r>
          </a:p>
        </p:txBody>
      </p:sp>
      <p:graphicFrame>
        <p:nvGraphicFramePr>
          <p:cNvPr id="2" name="Diagram 1"/>
          <p:cNvGraphicFramePr/>
          <p:nvPr>
            <p:extLst>
              <p:ext uri="{D42A27DB-BD31-4B8C-83A1-F6EECF244321}">
                <p14:modId xmlns:p14="http://schemas.microsoft.com/office/powerpoint/2010/main" val="2062153390"/>
              </p:ext>
            </p:extLst>
          </p:nvPr>
        </p:nvGraphicFramePr>
        <p:xfrm>
          <a:off x="1222816" y="1174014"/>
          <a:ext cx="9746367" cy="52267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7944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0D2EBF1-B4EB-1F4C-9327-03004AE410FE}"/>
                                            </p:graphicEl>
                                          </p:spTgt>
                                        </p:tgtEl>
                                        <p:attrNameLst>
                                          <p:attrName>style.visibility</p:attrName>
                                        </p:attrNameLst>
                                      </p:cBhvr>
                                      <p:to>
                                        <p:strVal val="visible"/>
                                      </p:to>
                                    </p:set>
                                    <p:animEffect transition="in" filter="fade">
                                      <p:cBhvr>
                                        <p:cTn id="7" dur="500"/>
                                        <p:tgtEl>
                                          <p:spTgt spid="2">
                                            <p:graphicEl>
                                              <a:dgm id="{60D2EBF1-B4EB-1F4C-9327-03004AE410F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EEC96ED-9665-DF46-94E0-871ED8E5828F}"/>
                                            </p:graphicEl>
                                          </p:spTgt>
                                        </p:tgtEl>
                                        <p:attrNameLst>
                                          <p:attrName>style.visibility</p:attrName>
                                        </p:attrNameLst>
                                      </p:cBhvr>
                                      <p:to>
                                        <p:strVal val="visible"/>
                                      </p:to>
                                    </p:set>
                                    <p:animEffect transition="in" filter="fade">
                                      <p:cBhvr>
                                        <p:cTn id="12" dur="500"/>
                                        <p:tgtEl>
                                          <p:spTgt spid="2">
                                            <p:graphicEl>
                                              <a:dgm id="{0EEC96ED-9665-DF46-94E0-871ED8E5828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9A07B37-B6AC-E540-87E7-940BB7719681}"/>
                                            </p:graphicEl>
                                          </p:spTgt>
                                        </p:tgtEl>
                                        <p:attrNameLst>
                                          <p:attrName>style.visibility</p:attrName>
                                        </p:attrNameLst>
                                      </p:cBhvr>
                                      <p:to>
                                        <p:strVal val="visible"/>
                                      </p:to>
                                    </p:set>
                                    <p:animEffect transition="in" filter="fade">
                                      <p:cBhvr>
                                        <p:cTn id="17" dur="500"/>
                                        <p:tgtEl>
                                          <p:spTgt spid="2">
                                            <p:graphicEl>
                                              <a:dgm id="{79A07B37-B6AC-E540-87E7-940BB771968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060FDE0E-E93F-184E-BF64-5F44C7FCA9E4}"/>
                                            </p:graphicEl>
                                          </p:spTgt>
                                        </p:tgtEl>
                                        <p:attrNameLst>
                                          <p:attrName>style.visibility</p:attrName>
                                        </p:attrNameLst>
                                      </p:cBhvr>
                                      <p:to>
                                        <p:strVal val="visible"/>
                                      </p:to>
                                    </p:set>
                                    <p:animEffect transition="in" filter="fade">
                                      <p:cBhvr>
                                        <p:cTn id="22" dur="500"/>
                                        <p:tgtEl>
                                          <p:spTgt spid="2">
                                            <p:graphicEl>
                                              <a:dgm id="{060FDE0E-E93F-184E-BF64-5F44C7FCA9E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l="43218" t="25331" r="3731" b="3240"/>
          <a:stretch/>
        </p:blipFill>
        <p:spPr>
          <a:xfrm>
            <a:off x="8586731" y="3244081"/>
            <a:ext cx="3197901" cy="2554234"/>
          </a:xfrm>
          <a:prstGeom prst="rect">
            <a:avLst/>
          </a:prstGeom>
          <a:ln>
            <a:noFill/>
          </a:ln>
          <a:effectLst>
            <a:outerShdw blurRad="292100" dist="139700" dir="2700000" algn="tl" rotWithShape="0">
              <a:srgbClr val="333333">
                <a:alpha val="65000"/>
              </a:srgbClr>
            </a:outerShdw>
          </a:effectLst>
        </p:spPr>
      </p:pic>
      <p:sp>
        <p:nvSpPr>
          <p:cNvPr id="6" name="TextBox 5"/>
          <p:cNvSpPr txBox="1"/>
          <p:nvPr/>
        </p:nvSpPr>
        <p:spPr>
          <a:xfrm>
            <a:off x="1954024" y="188640"/>
            <a:ext cx="9272775" cy="1754326"/>
          </a:xfrm>
          <a:prstGeom prst="rect">
            <a:avLst/>
          </a:prstGeom>
          <a:solidFill>
            <a:schemeClr val="accent6"/>
          </a:solidFill>
        </p:spPr>
        <p:txBody>
          <a:bodyPr wrap="square" rtlCol="0">
            <a:spAutoFit/>
          </a:bodyPr>
          <a:lstStyle/>
          <a:p>
            <a:pPr algn="ctr"/>
            <a:r>
              <a:rPr lang="en-GB" sz="3600" b="1" u="sng" dirty="0">
                <a:solidFill>
                  <a:schemeClr val="bg1"/>
                </a:solidFill>
                <a:latin typeface="+mn-lt"/>
              </a:rPr>
              <a:t>Section 4 Public Order Act 1986 </a:t>
            </a:r>
            <a:br>
              <a:rPr lang="en-GB" sz="3600" b="1" u="sng" dirty="0">
                <a:solidFill>
                  <a:schemeClr val="bg1"/>
                </a:solidFill>
                <a:latin typeface="+mn-lt"/>
              </a:rPr>
            </a:br>
            <a:r>
              <a:rPr lang="en-GB" sz="3600" b="1" u="sng" dirty="0">
                <a:solidFill>
                  <a:schemeClr val="bg1"/>
                </a:solidFill>
                <a:latin typeface="+mn-lt"/>
              </a:rPr>
              <a:t>- F</a:t>
            </a:r>
            <a:r>
              <a:rPr lang="en-GB" sz="3600" b="1" u="sng" dirty="0">
                <a:solidFill>
                  <a:schemeClr val="bg1"/>
                </a:solidFill>
              </a:rPr>
              <a:t>ear of Provocation of Violence </a:t>
            </a:r>
          </a:p>
          <a:p>
            <a:pPr algn="ctr"/>
            <a:r>
              <a:rPr lang="en-GB" sz="3600" dirty="0">
                <a:latin typeface="+mn-lt"/>
              </a:rPr>
              <a:t> </a:t>
            </a:r>
          </a:p>
        </p:txBody>
      </p:sp>
      <p:graphicFrame>
        <p:nvGraphicFramePr>
          <p:cNvPr id="7" name="Diagram 6"/>
          <p:cNvGraphicFramePr/>
          <p:nvPr>
            <p:extLst>
              <p:ext uri="{D42A27DB-BD31-4B8C-83A1-F6EECF244321}">
                <p14:modId xmlns:p14="http://schemas.microsoft.com/office/powerpoint/2010/main" val="2673675199"/>
              </p:ext>
            </p:extLst>
          </p:nvPr>
        </p:nvGraphicFramePr>
        <p:xfrm>
          <a:off x="407368" y="2472266"/>
          <a:ext cx="7788365" cy="39090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43648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0BFE59AD-C808-44BE-9003-C952916AB4ED}"/>
                                            </p:graphicEl>
                                          </p:spTgt>
                                        </p:tgtEl>
                                        <p:attrNameLst>
                                          <p:attrName>style.visibility</p:attrName>
                                        </p:attrNameLst>
                                      </p:cBhvr>
                                      <p:to>
                                        <p:strVal val="visible"/>
                                      </p:to>
                                    </p:set>
                                    <p:animEffect transition="in" filter="fade">
                                      <p:cBhvr>
                                        <p:cTn id="12" dur="500"/>
                                        <p:tgtEl>
                                          <p:spTgt spid="7">
                                            <p:graphicEl>
                                              <a:dgm id="{0BFE59AD-C808-44BE-9003-C952916AB4E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33BA7727-2B9C-4909-8FCE-736D57F80985}"/>
                                            </p:graphicEl>
                                          </p:spTgt>
                                        </p:tgtEl>
                                        <p:attrNameLst>
                                          <p:attrName>style.visibility</p:attrName>
                                        </p:attrNameLst>
                                      </p:cBhvr>
                                      <p:to>
                                        <p:strVal val="visible"/>
                                      </p:to>
                                    </p:set>
                                    <p:animEffect transition="in" filter="fade">
                                      <p:cBhvr>
                                        <p:cTn id="17" dur="500"/>
                                        <p:tgtEl>
                                          <p:spTgt spid="7">
                                            <p:graphicEl>
                                              <a:dgm id="{33BA7727-2B9C-4909-8FCE-736D57F80985}"/>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graphicEl>
                                              <a:dgm id="{0A11F532-2A21-4DEA-9E24-ACD86EA2BE64}"/>
                                            </p:graphicEl>
                                          </p:spTgt>
                                        </p:tgtEl>
                                        <p:attrNameLst>
                                          <p:attrName>style.visibility</p:attrName>
                                        </p:attrNameLst>
                                      </p:cBhvr>
                                      <p:to>
                                        <p:strVal val="visible"/>
                                      </p:to>
                                    </p:set>
                                    <p:animEffect transition="in" filter="fade">
                                      <p:cBhvr>
                                        <p:cTn id="20" dur="500"/>
                                        <p:tgtEl>
                                          <p:spTgt spid="7">
                                            <p:graphicEl>
                                              <a:dgm id="{0A11F532-2A21-4DEA-9E24-ACD86EA2BE6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graphicEl>
                                              <a:dgm id="{BED057F5-1BFE-461D-91D1-DE51A6DED863}"/>
                                            </p:graphicEl>
                                          </p:spTgt>
                                        </p:tgtEl>
                                        <p:attrNameLst>
                                          <p:attrName>style.visibility</p:attrName>
                                        </p:attrNameLst>
                                      </p:cBhvr>
                                      <p:to>
                                        <p:strVal val="visible"/>
                                      </p:to>
                                    </p:set>
                                    <p:animEffect transition="in" filter="fade">
                                      <p:cBhvr>
                                        <p:cTn id="25" dur="500"/>
                                        <p:tgtEl>
                                          <p:spTgt spid="7">
                                            <p:graphicEl>
                                              <a:dgm id="{BED057F5-1BFE-461D-91D1-DE51A6DED863}"/>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
                                            <p:graphicEl>
                                              <a:dgm id="{0F96CDBB-FDE4-4AAB-BB30-58EC9AD2D260}"/>
                                            </p:graphicEl>
                                          </p:spTgt>
                                        </p:tgtEl>
                                        <p:attrNameLst>
                                          <p:attrName>style.visibility</p:attrName>
                                        </p:attrNameLst>
                                      </p:cBhvr>
                                      <p:to>
                                        <p:strVal val="visible"/>
                                      </p:to>
                                    </p:set>
                                    <p:animEffect transition="in" filter="fade">
                                      <p:cBhvr>
                                        <p:cTn id="28" dur="500"/>
                                        <p:tgtEl>
                                          <p:spTgt spid="7">
                                            <p:graphicEl>
                                              <a:dgm id="{0F96CDBB-FDE4-4AAB-BB30-58EC9AD2D26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090" y="1007318"/>
            <a:ext cx="4036137" cy="2421682"/>
          </a:xfrm>
          <a:prstGeom prst="rect">
            <a:avLst/>
          </a:prstGeom>
          <a:ln>
            <a:noFill/>
          </a:ln>
          <a:effectLst>
            <a:outerShdw blurRad="292100" dist="139700" dir="2700000" algn="tl" rotWithShape="0">
              <a:srgbClr val="333333">
                <a:alpha val="65000"/>
              </a:srgbClr>
            </a:outerShdw>
          </a:effectLst>
        </p:spPr>
      </p:pic>
      <p:pic>
        <p:nvPicPr>
          <p:cNvPr id="4" name="Picture 3"/>
          <p:cNvPicPr>
            <a:picLocks noChangeAspect="1"/>
          </p:cNvPicPr>
          <p:nvPr/>
        </p:nvPicPr>
        <p:blipFill rotWithShape="1">
          <a:blip r:embed="rId4">
            <a:extLst>
              <a:ext uri="{28A0092B-C50C-407E-A947-70E740481C1C}">
                <a14:useLocalDpi xmlns:a14="http://schemas.microsoft.com/office/drawing/2010/main" val="0"/>
              </a:ext>
            </a:extLst>
          </a:blip>
          <a:srcRect l="16249" r="6111" b="4085"/>
          <a:stretch/>
        </p:blipFill>
        <p:spPr>
          <a:xfrm>
            <a:off x="1180676" y="3126868"/>
            <a:ext cx="4223137" cy="3456217"/>
          </a:xfrm>
          <a:prstGeom prst="rect">
            <a:avLst/>
          </a:prstGeom>
          <a:ln>
            <a:noFill/>
          </a:ln>
          <a:effectLst>
            <a:outerShdw blurRad="292100" dist="139700" dir="2700000" algn="tl" rotWithShape="0">
              <a:srgbClr val="333333">
                <a:alpha val="65000"/>
              </a:srgbClr>
            </a:outerShdw>
          </a:effectLst>
        </p:spPr>
      </p:pic>
      <p:sp>
        <p:nvSpPr>
          <p:cNvPr id="5" name="Title 4"/>
          <p:cNvSpPr>
            <a:spLocks noGrp="1"/>
          </p:cNvSpPr>
          <p:nvPr>
            <p:ph type="title"/>
          </p:nvPr>
        </p:nvSpPr>
        <p:spPr>
          <a:xfrm>
            <a:off x="1180676" y="380466"/>
            <a:ext cx="11233248" cy="626852"/>
          </a:xfrm>
          <a:solidFill>
            <a:schemeClr val="accent6"/>
          </a:solidFill>
        </p:spPr>
        <p:txBody>
          <a:bodyPr>
            <a:normAutofit fontScale="90000"/>
          </a:bodyPr>
          <a:lstStyle/>
          <a:p>
            <a:pPr marL="0" marR="0" lvl="0" indent="0" algn="l" defTabSz="914400" rtl="0" eaLnBrk="1" fontAlgn="auto" latinLnBrk="0" hangingPunct="1">
              <a:lnSpc>
                <a:spcPct val="100000"/>
              </a:lnSpc>
              <a:spcBef>
                <a:spcPts val="0"/>
              </a:spcBef>
              <a:spcAft>
                <a:spcPts val="1209"/>
              </a:spcAft>
              <a:buClrTx/>
              <a:buSzTx/>
              <a:buFontTx/>
              <a:buNone/>
              <a:tabLst/>
              <a:defRPr/>
            </a:pPr>
            <a:r>
              <a:rPr lang="en-GB" sz="3600" b="1" dirty="0">
                <a:solidFill>
                  <a:schemeClr val="bg1"/>
                </a:solidFill>
                <a:latin typeface="+mn-lt"/>
              </a:rPr>
              <a:t>  </a:t>
            </a:r>
            <a:br>
              <a:rPr lang="en-GB" sz="3600" b="1" dirty="0">
                <a:solidFill>
                  <a:schemeClr val="bg1"/>
                </a:solidFill>
                <a:latin typeface="+mn-lt"/>
              </a:rPr>
            </a:br>
            <a:r>
              <a:rPr lang="en-GB" sz="3600" b="1" dirty="0">
                <a:solidFill>
                  <a:schemeClr val="bg1"/>
                </a:solidFill>
                <a:latin typeface="+mn-lt"/>
              </a:rPr>
              <a:t>      Section 4 POA 1986 – F</a:t>
            </a:r>
            <a:r>
              <a:rPr kumimoji="0" lang="en-GB" sz="3600" b="1" i="0" u="none" strike="noStrike" kern="1200" cap="none" spc="0" normalizeH="0" baseline="0" noProof="0" dirty="0">
                <a:ln>
                  <a:noFill/>
                </a:ln>
                <a:solidFill>
                  <a:schemeClr val="bg1"/>
                </a:solidFill>
                <a:effectLst/>
                <a:uLnTx/>
                <a:uFillTx/>
                <a:latin typeface="+mn-lt"/>
                <a:ea typeface="+mn-ea"/>
                <a:cs typeface="+mn-cs"/>
              </a:rPr>
              <a:t>ear of Provocation of Violence </a:t>
            </a:r>
            <a:br>
              <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rPr>
            </a:br>
            <a:endParaRPr lang="en-GB" sz="3200" b="1" dirty="0">
              <a:solidFill>
                <a:schemeClr val="bg1"/>
              </a:solidFill>
              <a:latin typeface="+mn-lt"/>
            </a:endParaRPr>
          </a:p>
        </p:txBody>
      </p:sp>
      <p:graphicFrame>
        <p:nvGraphicFramePr>
          <p:cNvPr id="6" name="Diagram 5"/>
          <p:cNvGraphicFramePr/>
          <p:nvPr>
            <p:extLst>
              <p:ext uri="{D42A27DB-BD31-4B8C-83A1-F6EECF244321}">
                <p14:modId xmlns:p14="http://schemas.microsoft.com/office/powerpoint/2010/main" val="3047442020"/>
              </p:ext>
            </p:extLst>
          </p:nvPr>
        </p:nvGraphicFramePr>
        <p:xfrm>
          <a:off x="5216813" y="1218449"/>
          <a:ext cx="6764840" cy="498977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348191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3CACB5D-7DA7-4992-A735-260E983968D1}"/>
                                            </p:graphicEl>
                                          </p:spTgt>
                                        </p:tgtEl>
                                        <p:attrNameLst>
                                          <p:attrName>style.visibility</p:attrName>
                                        </p:attrNameLst>
                                      </p:cBhvr>
                                      <p:to>
                                        <p:strVal val="visible"/>
                                      </p:to>
                                    </p:set>
                                    <p:animEffect transition="in" filter="fade">
                                      <p:cBhvr>
                                        <p:cTn id="7" dur="500"/>
                                        <p:tgtEl>
                                          <p:spTgt spid="6">
                                            <p:graphicEl>
                                              <a:dgm id="{A3CACB5D-7DA7-4992-A735-260E983968D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E7DF6E-DC6F-4C64-9845-7E3F9637608A}"/>
                                            </p:graphicEl>
                                          </p:spTgt>
                                        </p:tgtEl>
                                        <p:attrNameLst>
                                          <p:attrName>style.visibility</p:attrName>
                                        </p:attrNameLst>
                                      </p:cBhvr>
                                      <p:to>
                                        <p:strVal val="visible"/>
                                      </p:to>
                                    </p:set>
                                    <p:animEffect transition="in" filter="fade">
                                      <p:cBhvr>
                                        <p:cTn id="12" dur="500"/>
                                        <p:tgtEl>
                                          <p:spTgt spid="6">
                                            <p:graphicEl>
                                              <a:dgm id="{F3E7DF6E-DC6F-4C64-9845-7E3F9637608A}"/>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DE8FC6BA-832E-474B-9C23-C15E6E2032B9}"/>
                                            </p:graphicEl>
                                          </p:spTgt>
                                        </p:tgtEl>
                                        <p:attrNameLst>
                                          <p:attrName>style.visibility</p:attrName>
                                        </p:attrNameLst>
                                      </p:cBhvr>
                                      <p:to>
                                        <p:strVal val="visible"/>
                                      </p:to>
                                    </p:set>
                                    <p:animEffect transition="in" filter="fade">
                                      <p:cBhvr>
                                        <p:cTn id="17" dur="500"/>
                                        <p:tgtEl>
                                          <p:spTgt spid="6">
                                            <p:graphicEl>
                                              <a:dgm id="{DE8FC6BA-832E-474B-9C23-C15E6E2032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388843458"/>
              </p:ext>
            </p:extLst>
          </p:nvPr>
        </p:nvGraphicFramePr>
        <p:xfrm>
          <a:off x="2630778" y="1407328"/>
          <a:ext cx="7224464" cy="36063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p:cNvSpPr/>
          <p:nvPr/>
        </p:nvSpPr>
        <p:spPr>
          <a:xfrm>
            <a:off x="1447363" y="5636652"/>
            <a:ext cx="9591294" cy="100811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0" dirty="0">
                <a:solidFill>
                  <a:schemeClr val="tx1"/>
                </a:solidFill>
              </a:rPr>
              <a:t>There is a power of entry to premises under S17 of PACE in order to arrest</a:t>
            </a:r>
          </a:p>
        </p:txBody>
      </p:sp>
      <p:sp>
        <p:nvSpPr>
          <p:cNvPr id="10" name="Title 4">
            <a:extLst>
              <a:ext uri="{FF2B5EF4-FFF2-40B4-BE49-F238E27FC236}">
                <a16:creationId xmlns:a16="http://schemas.microsoft.com/office/drawing/2014/main" id="{6DF55931-2F4D-6742-B73E-DFB829E09B72}"/>
              </a:ext>
            </a:extLst>
          </p:cNvPr>
          <p:cNvSpPr>
            <a:spLocks noGrp="1"/>
          </p:cNvSpPr>
          <p:nvPr>
            <p:ph type="title"/>
          </p:nvPr>
        </p:nvSpPr>
        <p:spPr>
          <a:xfrm>
            <a:off x="479376" y="213236"/>
            <a:ext cx="11233248" cy="626852"/>
          </a:xfrm>
          <a:solidFill>
            <a:schemeClr val="accent6"/>
          </a:solidFill>
        </p:spPr>
        <p:txBody>
          <a:bodyPr>
            <a:normAutofit fontScale="90000"/>
          </a:bodyPr>
          <a:lstStyle/>
          <a:p>
            <a:pPr marL="0" marR="0" lvl="0" indent="0" algn="ctr" defTabSz="914400" rtl="0" eaLnBrk="1" fontAlgn="auto" latinLnBrk="0" hangingPunct="1">
              <a:lnSpc>
                <a:spcPct val="100000"/>
              </a:lnSpc>
              <a:spcBef>
                <a:spcPts val="0"/>
              </a:spcBef>
              <a:spcAft>
                <a:spcPts val="1209"/>
              </a:spcAft>
              <a:buClrTx/>
              <a:buSzTx/>
              <a:buFontTx/>
              <a:buNone/>
              <a:tabLst/>
              <a:defRPr/>
            </a:pPr>
            <a:r>
              <a:rPr lang="en-GB" sz="3600" b="1" dirty="0">
                <a:solidFill>
                  <a:schemeClr val="bg1"/>
                </a:solidFill>
                <a:latin typeface="+mn-lt"/>
              </a:rPr>
              <a:t>  </a:t>
            </a:r>
            <a:br>
              <a:rPr lang="en-GB" sz="3600" b="1" dirty="0">
                <a:solidFill>
                  <a:schemeClr val="bg1"/>
                </a:solidFill>
                <a:latin typeface="+mn-lt"/>
              </a:rPr>
            </a:br>
            <a:r>
              <a:rPr lang="en-GB" sz="3600" b="1" dirty="0">
                <a:solidFill>
                  <a:schemeClr val="bg1"/>
                </a:solidFill>
                <a:latin typeface="+mn-lt"/>
              </a:rPr>
              <a:t>      Section 4 POA 1986 – F</a:t>
            </a:r>
            <a:r>
              <a:rPr kumimoji="0" lang="en-GB" sz="3600" b="1" i="0" u="none" strike="noStrike" kern="1200" cap="none" spc="0" normalizeH="0" baseline="0" noProof="0" dirty="0">
                <a:ln>
                  <a:noFill/>
                </a:ln>
                <a:solidFill>
                  <a:schemeClr val="bg1"/>
                </a:solidFill>
                <a:effectLst/>
                <a:uLnTx/>
                <a:uFillTx/>
                <a:latin typeface="+mn-lt"/>
                <a:ea typeface="+mn-ea"/>
                <a:cs typeface="+mn-cs"/>
              </a:rPr>
              <a:t>ear of Provocation of Violence </a:t>
            </a:r>
            <a:br>
              <a:rPr kumimoji="0" lang="en-GB" sz="1100" b="1" i="0" u="none" strike="noStrike" kern="1200" cap="none" spc="0" normalizeH="0" baseline="0" noProof="0" dirty="0">
                <a:ln>
                  <a:noFill/>
                </a:ln>
                <a:solidFill>
                  <a:prstClr val="black"/>
                </a:solidFill>
                <a:effectLst/>
                <a:uLnTx/>
                <a:uFillTx/>
                <a:latin typeface="Calibri" panose="020F0502020204030204"/>
                <a:ea typeface="+mn-ea"/>
                <a:cs typeface="+mn-cs"/>
              </a:rPr>
            </a:br>
            <a:endParaRPr lang="en-GB" sz="3200" b="1" dirty="0">
              <a:solidFill>
                <a:schemeClr val="bg1"/>
              </a:solidFill>
              <a:latin typeface="+mn-lt"/>
            </a:endParaRPr>
          </a:p>
        </p:txBody>
      </p:sp>
    </p:spTree>
    <p:extLst>
      <p:ext uri="{BB962C8B-B14F-4D97-AF65-F5344CB8AC3E}">
        <p14:creationId xmlns:p14="http://schemas.microsoft.com/office/powerpoint/2010/main" val="5770952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402FE537-0D97-45DF-B907-3D0279DFEC15}"/>
                                            </p:graphicEl>
                                          </p:spTgt>
                                        </p:tgtEl>
                                        <p:attrNameLst>
                                          <p:attrName>style.visibility</p:attrName>
                                        </p:attrNameLst>
                                      </p:cBhvr>
                                      <p:to>
                                        <p:strVal val="visible"/>
                                      </p:to>
                                    </p:set>
                                    <p:animEffect transition="in" filter="fade">
                                      <p:cBhvr>
                                        <p:cTn id="7" dur="500"/>
                                        <p:tgtEl>
                                          <p:spTgt spid="5">
                                            <p:graphicEl>
                                              <a:dgm id="{402FE537-0D97-45DF-B907-3D0279DFEC1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5911DA87-5174-4556-A867-75D457F8DCD9}"/>
                                            </p:graphicEl>
                                          </p:spTgt>
                                        </p:tgtEl>
                                        <p:attrNameLst>
                                          <p:attrName>style.visibility</p:attrName>
                                        </p:attrNameLst>
                                      </p:cBhvr>
                                      <p:to>
                                        <p:strVal val="visible"/>
                                      </p:to>
                                    </p:set>
                                    <p:animEffect transition="in" filter="fade">
                                      <p:cBhvr>
                                        <p:cTn id="12" dur="500"/>
                                        <p:tgtEl>
                                          <p:spTgt spid="5">
                                            <p:graphicEl>
                                              <a:dgm id="{5911DA87-5174-4556-A867-75D457F8DCD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6B4EF487-F47E-4D35-BCE9-A338457CF6A8}"/>
                                            </p:graphicEl>
                                          </p:spTgt>
                                        </p:tgtEl>
                                        <p:attrNameLst>
                                          <p:attrName>style.visibility</p:attrName>
                                        </p:attrNameLst>
                                      </p:cBhvr>
                                      <p:to>
                                        <p:strVal val="visible"/>
                                      </p:to>
                                    </p:set>
                                    <p:animEffect transition="in" filter="fade">
                                      <p:cBhvr>
                                        <p:cTn id="15" dur="500"/>
                                        <p:tgtEl>
                                          <p:spTgt spid="5">
                                            <p:graphicEl>
                                              <a:dgm id="{6B4EF487-F47E-4D35-BCE9-A338457CF6A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iterate type="lt">
                                    <p:tmPct val="0"/>
                                  </p:iterate>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34" presetClass="emph" presetSubtype="0" fill="hold" grpId="1" nodeType="clickEffect">
                                  <p:stCondLst>
                                    <p:cond delay="0"/>
                                  </p:stCondLst>
                                  <p:iterate type="lt">
                                    <p:tmPct val="10000"/>
                                  </p:iterate>
                                  <p:childTnLst>
                                    <p:animMotion origin="layout" path="M 8.33333E-7 -1.85185E-6 L 8.33333E-7 -0.07222 " pathEditMode="relative" rAng="0" ptsTypes="AA">
                                      <p:cBhvr>
                                        <p:cTn id="24" dur="250" accel="50000" decel="50000" autoRev="1" fill="hold">
                                          <p:stCondLst>
                                            <p:cond delay="0"/>
                                          </p:stCondLst>
                                        </p:cTn>
                                        <p:tgtEl>
                                          <p:spTgt spid="6"/>
                                        </p:tgtEl>
                                        <p:attrNameLst>
                                          <p:attrName>ppt_x</p:attrName>
                                          <p:attrName>ppt_y</p:attrName>
                                        </p:attrNameLst>
                                      </p:cBhvr>
                                      <p:rCtr x="0" y="-3611"/>
                                    </p:animMotion>
                                    <p:animRot by="1500000">
                                      <p:cBhvr>
                                        <p:cTn id="25" dur="125" fill="hold">
                                          <p:stCondLst>
                                            <p:cond delay="0"/>
                                          </p:stCondLst>
                                        </p:cTn>
                                        <p:tgtEl>
                                          <p:spTgt spid="6"/>
                                        </p:tgtEl>
                                        <p:attrNameLst>
                                          <p:attrName>r</p:attrName>
                                        </p:attrNameLst>
                                      </p:cBhvr>
                                    </p:animRot>
                                    <p:animRot by="-1500000">
                                      <p:cBhvr>
                                        <p:cTn id="26" dur="125" fill="hold">
                                          <p:stCondLst>
                                            <p:cond delay="125"/>
                                          </p:stCondLst>
                                        </p:cTn>
                                        <p:tgtEl>
                                          <p:spTgt spid="6"/>
                                        </p:tgtEl>
                                        <p:attrNameLst>
                                          <p:attrName>r</p:attrName>
                                        </p:attrNameLst>
                                      </p:cBhvr>
                                    </p:animRot>
                                    <p:animRot by="-1500000">
                                      <p:cBhvr>
                                        <p:cTn id="27" dur="125" fill="hold">
                                          <p:stCondLst>
                                            <p:cond delay="250"/>
                                          </p:stCondLst>
                                        </p:cTn>
                                        <p:tgtEl>
                                          <p:spTgt spid="6"/>
                                        </p:tgtEl>
                                        <p:attrNameLst>
                                          <p:attrName>r</p:attrName>
                                        </p:attrNameLst>
                                      </p:cBhvr>
                                    </p:animRot>
                                    <p:animRot by="1500000">
                                      <p:cBhvr>
                                        <p:cTn id="28" dur="125" fill="hold">
                                          <p:stCondLst>
                                            <p:cond delay="375"/>
                                          </p:stCondLst>
                                        </p:cTn>
                                        <p:tgtEl>
                                          <p:spTgt spid="6"/>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6" grpId="0" animBg="1"/>
      <p:bldP spid="6" grpId="1" animBg="1"/>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4355" name="Straight Connector 14354">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4357" name="Rectangle 14356">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716C3E-FEE3-0686-76D0-8E4F648F44A9}"/>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3000" dirty="0">
                <a:solidFill>
                  <a:srgbClr val="FFFFFF"/>
                </a:solidFill>
              </a:rPr>
              <a:t>The difference between </a:t>
            </a:r>
            <a:br>
              <a:rPr lang="en-US" sz="3000" dirty="0">
                <a:solidFill>
                  <a:srgbClr val="FFFFFF"/>
                </a:solidFill>
              </a:rPr>
            </a:br>
            <a:r>
              <a:rPr lang="en-US" sz="3000" dirty="0">
                <a:solidFill>
                  <a:srgbClr val="FFFFFF"/>
                </a:solidFill>
              </a:rPr>
              <a:t>S. 5, 4a, and 4 explained….</a:t>
            </a:r>
          </a:p>
        </p:txBody>
      </p:sp>
      <p:pic>
        <p:nvPicPr>
          <p:cNvPr id="14338" name="Picture 2" descr="Close Ears GIFs | Tenor">
            <a:extLst>
              <a:ext uri="{FF2B5EF4-FFF2-40B4-BE49-F238E27FC236}">
                <a16:creationId xmlns:a16="http://schemas.microsoft.com/office/drawing/2014/main" id="{13B61877-3EFE-994D-A8FD-C4EA4BB01F6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55" r="13636"/>
          <a:stretch/>
        </p:blipFill>
        <p:spPr bwMode="auto">
          <a:xfrm>
            <a:off x="320040" y="593743"/>
            <a:ext cx="3425609" cy="3425613"/>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4 Warning Stamp Vector (PNG Transparent, SVG) | OnlyGFX.com">
            <a:extLst>
              <a:ext uri="{FF2B5EF4-FFF2-40B4-BE49-F238E27FC236}">
                <a16:creationId xmlns:a16="http://schemas.microsoft.com/office/drawing/2014/main" id="{BE44D2AA-F264-23D0-B3F9-FB5917B0762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85729" y="1216895"/>
            <a:ext cx="3433324" cy="2179308"/>
          </a:xfrm>
          <a:prstGeom prst="rect">
            <a:avLst/>
          </a:prstGeom>
          <a:noFill/>
          <a:extLst>
            <a:ext uri="{909E8E84-426E-40DD-AFC4-6F175D3DCCD1}">
              <a14:hiddenFill xmlns:a14="http://schemas.microsoft.com/office/drawing/2010/main">
                <a:solidFill>
                  <a:srgbClr val="FFFFFF"/>
                </a:solidFill>
              </a14:hiddenFill>
            </a:ext>
          </a:extLst>
        </p:spPr>
      </p:pic>
      <p:cxnSp>
        <p:nvCxnSpPr>
          <p:cNvPr id="14359" name="Straight Connector 14358">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4340" name="Picture 4" descr="Bad language descriptor | Rating System Wiki | Fandom">
            <a:extLst>
              <a:ext uri="{FF2B5EF4-FFF2-40B4-BE49-F238E27FC236}">
                <a16:creationId xmlns:a16="http://schemas.microsoft.com/office/drawing/2014/main" id="{69758113-CAFA-D4ED-1269-1610A6C199A5}"/>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449725" y="616905"/>
            <a:ext cx="3423916" cy="3423916"/>
          </a:xfrm>
          <a:prstGeom prst="rect">
            <a:avLst/>
          </a:prstGeom>
          <a:noFill/>
          <a:extLst>
            <a:ext uri="{909E8E84-426E-40DD-AFC4-6F175D3DCCD1}">
              <a14:hiddenFill xmlns:a14="http://schemas.microsoft.com/office/drawing/2010/main">
                <a:solidFill>
                  <a:srgbClr val="FFFFFF"/>
                </a:solidFill>
              </a14:hiddenFill>
            </a:ext>
          </a:extLst>
        </p:spPr>
      </p:pic>
      <p:cxnSp>
        <p:nvCxnSpPr>
          <p:cNvPr id="14361" name="Straight Connector 14360">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81962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417039"/>
            <a:ext cx="8229600" cy="646331"/>
          </a:xfrm>
          <a:prstGeom prst="rect">
            <a:avLst/>
          </a:prstGeom>
          <a:solidFill>
            <a:schemeClr val="accent3">
              <a:lumMod val="60000"/>
              <a:lumOff val="40000"/>
            </a:schemeClr>
          </a:solidFill>
          <a:ln>
            <a:noFill/>
          </a:ln>
        </p:spPr>
        <p:txBody>
          <a:bodyPr wrap="square" rtlCol="0">
            <a:spAutoFit/>
          </a:bodyPr>
          <a:lstStyle/>
          <a:p>
            <a:pPr algn="ctr"/>
            <a:r>
              <a:rPr lang="en-GB" sz="3600" dirty="0">
                <a:latin typeface="+mn-lt"/>
              </a:rPr>
              <a:t>Section 3 POA 1986 ‘Affray’ </a:t>
            </a:r>
          </a:p>
        </p:txBody>
      </p:sp>
      <p:graphicFrame>
        <p:nvGraphicFramePr>
          <p:cNvPr id="2" name="Diagram 1"/>
          <p:cNvGraphicFramePr/>
          <p:nvPr>
            <p:extLst>
              <p:ext uri="{D42A27DB-BD31-4B8C-83A1-F6EECF244321}">
                <p14:modId xmlns:p14="http://schemas.microsoft.com/office/powerpoint/2010/main" val="860707929"/>
              </p:ext>
            </p:extLst>
          </p:nvPr>
        </p:nvGraphicFramePr>
        <p:xfrm>
          <a:off x="337988" y="1533251"/>
          <a:ext cx="7059987" cy="49077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6386" name="Picture 2" descr="Affray | Lawyer for Assault and Public Order Offences | Doogue + George">
            <a:extLst>
              <a:ext uri="{FF2B5EF4-FFF2-40B4-BE49-F238E27FC236}">
                <a16:creationId xmlns:a16="http://schemas.microsoft.com/office/drawing/2014/main" id="{E71C26C7-DA23-68AF-9496-D034F62322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92732" y="1518761"/>
            <a:ext cx="3523534" cy="234315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8D0EC13-2257-0C56-2926-5C35359AFBF2}"/>
              </a:ext>
            </a:extLst>
          </p:cNvPr>
          <p:cNvSpPr txBox="1"/>
          <p:nvPr/>
        </p:nvSpPr>
        <p:spPr>
          <a:xfrm>
            <a:off x="8092732" y="4378858"/>
            <a:ext cx="3523534" cy="2062103"/>
          </a:xfrm>
          <a:prstGeom prst="rect">
            <a:avLst/>
          </a:prstGeom>
          <a:noFill/>
        </p:spPr>
        <p:txBody>
          <a:bodyPr wrap="square">
            <a:spAutoFit/>
          </a:bodyPr>
          <a:lstStyle/>
          <a:p>
            <a:pPr algn="ctr" eaLnBrk="1" hangingPunct="1">
              <a:lnSpc>
                <a:spcPct val="100000"/>
              </a:lnSpc>
              <a:spcBef>
                <a:spcPct val="0"/>
              </a:spcBef>
            </a:pPr>
            <a:r>
              <a:rPr lang="en-GB" altLang="en-US" sz="1600" b="0" dirty="0">
                <a:latin typeface="Arial" charset="0"/>
              </a:rPr>
              <a:t>The threat of violence needs</a:t>
            </a:r>
            <a:r>
              <a:rPr lang="en-GB" altLang="en-US" sz="1600" b="0" baseline="0" dirty="0">
                <a:latin typeface="Arial" charset="0"/>
              </a:rPr>
              <a:t> to be capable of upsetting others. The primary objective of the law is to protect the general public around the affray and therefore the court will consider a hypothetical person of reasonable firmness who witnessed the incident would feel. </a:t>
            </a:r>
          </a:p>
        </p:txBody>
      </p:sp>
    </p:spTree>
    <p:extLst>
      <p:ext uri="{BB962C8B-B14F-4D97-AF65-F5344CB8AC3E}">
        <p14:creationId xmlns:p14="http://schemas.microsoft.com/office/powerpoint/2010/main" val="1248967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8A38860-EE56-4834-AAE4-1C78E2F132A3}"/>
                                            </p:graphicEl>
                                          </p:spTgt>
                                        </p:tgtEl>
                                        <p:attrNameLst>
                                          <p:attrName>style.visibility</p:attrName>
                                        </p:attrNameLst>
                                      </p:cBhvr>
                                      <p:to>
                                        <p:strVal val="visible"/>
                                      </p:to>
                                    </p:set>
                                    <p:animEffect transition="in" filter="fade">
                                      <p:cBhvr>
                                        <p:cTn id="7" dur="500"/>
                                        <p:tgtEl>
                                          <p:spTgt spid="2">
                                            <p:graphicEl>
                                              <a:dgm id="{A8A38860-EE56-4834-AAE4-1C78E2F132A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D3F48A2-4319-4F0D-B807-5375E605CBA5}"/>
                                            </p:graphicEl>
                                          </p:spTgt>
                                        </p:tgtEl>
                                        <p:attrNameLst>
                                          <p:attrName>style.visibility</p:attrName>
                                        </p:attrNameLst>
                                      </p:cBhvr>
                                      <p:to>
                                        <p:strVal val="visible"/>
                                      </p:to>
                                    </p:set>
                                    <p:animEffect transition="in" filter="fade">
                                      <p:cBhvr>
                                        <p:cTn id="12" dur="500"/>
                                        <p:tgtEl>
                                          <p:spTgt spid="2">
                                            <p:graphicEl>
                                              <a:dgm id="{BD3F48A2-4319-4F0D-B807-5375E605CBA5}"/>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242C498B-FA6E-42B4-AE26-7767AD5C7DF1}"/>
                                            </p:graphicEl>
                                          </p:spTgt>
                                        </p:tgtEl>
                                        <p:attrNameLst>
                                          <p:attrName>style.visibility</p:attrName>
                                        </p:attrNameLst>
                                      </p:cBhvr>
                                      <p:to>
                                        <p:strVal val="visible"/>
                                      </p:to>
                                    </p:set>
                                    <p:animEffect transition="in" filter="fade">
                                      <p:cBhvr>
                                        <p:cTn id="15" dur="500"/>
                                        <p:tgtEl>
                                          <p:spTgt spid="2">
                                            <p:graphicEl>
                                              <a:dgm id="{242C498B-FA6E-42B4-AE26-7767AD5C7DF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5F0FFC7-3E9A-5E27-F8A0-DA0EE243A492}"/>
              </a:ext>
            </a:extLst>
          </p:cNvPr>
          <p:cNvSpPr txBox="1"/>
          <p:nvPr/>
        </p:nvSpPr>
        <p:spPr>
          <a:xfrm>
            <a:off x="175345" y="2909778"/>
            <a:ext cx="6208522" cy="3948211"/>
          </a:xfrm>
          <a:prstGeom prst="rect">
            <a:avLst/>
          </a:prstGeom>
          <a:solidFill>
            <a:schemeClr val="bg1"/>
          </a:solidFill>
        </p:spPr>
        <p:txBody>
          <a:bodyPr vert="horz" lIns="91440" tIns="45720" rIns="91440" bIns="45720" rtlCol="0">
            <a:normAutofit fontScale="85000" lnSpcReduction="20000"/>
          </a:bodyPr>
          <a:lstStyle/>
          <a:p>
            <a:pPr marR="0" lvl="0" fontAlgn="base">
              <a:lnSpc>
                <a:spcPct val="90000"/>
              </a:lnSpc>
              <a:spcBef>
                <a:spcPct val="0"/>
              </a:spcBef>
              <a:spcAft>
                <a:spcPts val="600"/>
              </a:spcAft>
              <a:buClrTx/>
              <a:buSzTx/>
              <a:tabLst/>
              <a:defRPr/>
            </a:pPr>
            <a:r>
              <a:rPr lang="en-US" altLang="en-US" sz="1700" b="1" u="sng" baseline="0" dirty="0">
                <a:solidFill>
                  <a:schemeClr val="accent2"/>
                </a:solidFill>
              </a:rPr>
              <a:t>1. The individual making the threats</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0" baseline="0" dirty="0"/>
              <a:t>(</a:t>
            </a:r>
            <a:r>
              <a:rPr lang="en-US" altLang="en-US" sz="1700" dirty="0"/>
              <a:t>A threat cannot be made by words alone,</a:t>
            </a:r>
            <a:r>
              <a:rPr lang="en-US" altLang="en-US" sz="1700" baseline="0" dirty="0"/>
              <a:t> he must </a:t>
            </a:r>
            <a:r>
              <a:rPr lang="en-US" altLang="en-US" sz="1700" b="1" baseline="0" dirty="0"/>
              <a:t>intend</a:t>
            </a:r>
            <a:r>
              <a:rPr lang="en-US" altLang="en-US" sz="1700" baseline="0" dirty="0"/>
              <a:t> to use or to threaten violence , or </a:t>
            </a:r>
            <a:r>
              <a:rPr lang="en-US" altLang="en-US" sz="1700" b="1" baseline="0" dirty="0"/>
              <a:t>be aware </a:t>
            </a:r>
            <a:r>
              <a:rPr lang="en-US" altLang="en-US" sz="1700" baseline="0" dirty="0"/>
              <a:t>that his conduct may be violent or threaten violence. E.g.</a:t>
            </a:r>
            <a:r>
              <a:rPr lang="en-US" altLang="en-US" sz="1700" dirty="0"/>
              <a:t> shouting ‘I’m coming to get you!’  whilst brandishing a weapon or even shaking a fist)</a:t>
            </a:r>
          </a:p>
          <a:p>
            <a:pPr marR="0" lvl="0" fontAlgn="base">
              <a:lnSpc>
                <a:spcPct val="90000"/>
              </a:lnSpc>
              <a:spcBef>
                <a:spcPct val="0"/>
              </a:spcBef>
              <a:spcAft>
                <a:spcPts val="600"/>
              </a:spcAft>
              <a:buClrTx/>
              <a:buSzTx/>
              <a:tabLst/>
              <a:defRPr/>
            </a:pPr>
            <a:endParaRPr lang="en-US" altLang="en-US" sz="1700" baseline="0" dirty="0"/>
          </a:p>
          <a:p>
            <a:pPr marR="0" lvl="0" fontAlgn="base">
              <a:lnSpc>
                <a:spcPct val="90000"/>
              </a:lnSpc>
              <a:spcBef>
                <a:spcPct val="0"/>
              </a:spcBef>
              <a:spcAft>
                <a:spcPts val="600"/>
              </a:spcAft>
              <a:buClrTx/>
              <a:buSzTx/>
              <a:tabLst/>
              <a:defRPr/>
            </a:pPr>
            <a:r>
              <a:rPr lang="en-US" altLang="en-US" sz="1700" b="1" u="sng" dirty="0">
                <a:solidFill>
                  <a:schemeClr val="accent2"/>
                </a:solidFill>
              </a:rPr>
              <a:t>2. </a:t>
            </a:r>
            <a:r>
              <a:rPr lang="en-US" altLang="en-US" sz="1700" b="1" u="sng" baseline="0" dirty="0">
                <a:solidFill>
                  <a:schemeClr val="accent2"/>
                </a:solidFill>
              </a:rPr>
              <a:t>The person subject of the threats who must be present, </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0" baseline="0" dirty="0"/>
              <a:t>(</a:t>
            </a:r>
            <a:r>
              <a:rPr lang="en-US" altLang="en-US" sz="1700" baseline="0" dirty="0"/>
              <a:t>A person has to be physically present. The threat must be directed towards a person and this </a:t>
            </a:r>
            <a:r>
              <a:rPr lang="en-US" altLang="en-US" sz="1700" b="1" baseline="0" dirty="0"/>
              <a:t>does not include property</a:t>
            </a:r>
            <a:r>
              <a:rPr lang="en-US" altLang="en-US" sz="1700" b="0" baseline="0" dirty="0"/>
              <a:t>)</a:t>
            </a:r>
          </a:p>
          <a:p>
            <a:pPr marR="0" lvl="0" fontAlgn="base">
              <a:lnSpc>
                <a:spcPct val="90000"/>
              </a:lnSpc>
              <a:spcBef>
                <a:spcPct val="0"/>
              </a:spcBef>
              <a:spcAft>
                <a:spcPts val="600"/>
              </a:spcAft>
              <a:buClrTx/>
              <a:buSzTx/>
              <a:tabLst/>
              <a:defRPr/>
            </a:pPr>
            <a:endParaRPr lang="en-US" altLang="en-US" sz="1700" dirty="0"/>
          </a:p>
          <a:p>
            <a:pPr marR="0" lvl="0" fontAlgn="base">
              <a:lnSpc>
                <a:spcPct val="90000"/>
              </a:lnSpc>
              <a:spcBef>
                <a:spcPct val="0"/>
              </a:spcBef>
              <a:spcAft>
                <a:spcPts val="600"/>
              </a:spcAft>
              <a:buClrTx/>
              <a:buSzTx/>
              <a:tabLst/>
              <a:defRPr/>
            </a:pPr>
            <a:r>
              <a:rPr lang="en-US" altLang="en-US" sz="1700" b="1" u="sng" dirty="0">
                <a:solidFill>
                  <a:schemeClr val="accent2"/>
                </a:solidFill>
              </a:rPr>
              <a:t>3.</a:t>
            </a:r>
            <a:r>
              <a:rPr lang="en-US" altLang="en-US" sz="1700" b="1" u="sng" baseline="0" dirty="0">
                <a:solidFill>
                  <a:schemeClr val="accent2"/>
                </a:solidFill>
              </a:rPr>
              <a:t>At least one bystander (person of reasonable firmness) </a:t>
            </a:r>
          </a:p>
          <a:p>
            <a:pPr marR="0" lvl="0" fontAlgn="base">
              <a:lnSpc>
                <a:spcPct val="90000"/>
              </a:lnSpc>
              <a:spcBef>
                <a:spcPct val="0"/>
              </a:spcBef>
              <a:spcAft>
                <a:spcPts val="600"/>
              </a:spcAft>
              <a:buClrTx/>
              <a:buSzTx/>
              <a:tabLst/>
              <a:defRPr/>
            </a:pPr>
            <a:endParaRPr lang="en-US" altLang="en-US" sz="1700" b="1" dirty="0"/>
          </a:p>
          <a:p>
            <a:pPr marR="0" lvl="0" fontAlgn="base">
              <a:lnSpc>
                <a:spcPct val="90000"/>
              </a:lnSpc>
              <a:spcBef>
                <a:spcPct val="0"/>
              </a:spcBef>
              <a:spcAft>
                <a:spcPts val="600"/>
              </a:spcAft>
              <a:buClrTx/>
              <a:buSzTx/>
              <a:tabLst/>
              <a:defRPr/>
            </a:pPr>
            <a:r>
              <a:rPr lang="en-US" altLang="en-US" sz="1700" baseline="0" dirty="0"/>
              <a:t>The bystander does not need to fear for their own personal safety e.g. police officers in riot gear with shields who are being bombarded with missiles may not be frightened , but a court can consider if a hypothetical person of reasonable firmness may fear for their safety</a:t>
            </a:r>
            <a:endParaRPr lang="en-US" altLang="en-US" sz="1700" dirty="0"/>
          </a:p>
          <a:p>
            <a:pPr indent="-228600">
              <a:lnSpc>
                <a:spcPct val="90000"/>
              </a:lnSpc>
              <a:spcBef>
                <a:spcPct val="0"/>
              </a:spcBef>
              <a:spcAft>
                <a:spcPts val="600"/>
              </a:spcAft>
              <a:buFont typeface="Arial" panose="020B0604020202020204" pitchFamily="34" charset="0"/>
              <a:buChar char="•"/>
            </a:pPr>
            <a:endParaRPr lang="en-US" altLang="en-US" sz="1000" dirty="0"/>
          </a:p>
        </p:txBody>
      </p:sp>
      <p:pic>
        <p:nvPicPr>
          <p:cNvPr id="17410" name="Picture 2" descr="What Is Affray &amp; What To Do If Charged With Affray? Lawtons Law">
            <a:extLst>
              <a:ext uri="{FF2B5EF4-FFF2-40B4-BE49-F238E27FC236}">
                <a16:creationId xmlns:a16="http://schemas.microsoft.com/office/drawing/2014/main" id="{C7545DDF-3FC7-EA72-7B89-4C6B6C2AA0A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3972" r="9608"/>
          <a:stretch/>
        </p:blipFill>
        <p:spPr bwMode="auto">
          <a:xfrm>
            <a:off x="6687142" y="0"/>
            <a:ext cx="5501810"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3FCD261-DCD3-AC1E-69AB-D367B211A4CE}"/>
              </a:ext>
            </a:extLst>
          </p:cNvPr>
          <p:cNvSpPr txBox="1"/>
          <p:nvPr/>
        </p:nvSpPr>
        <p:spPr>
          <a:xfrm>
            <a:off x="350689" y="804794"/>
            <a:ext cx="6336453" cy="1200329"/>
          </a:xfrm>
          <a:prstGeom prst="rect">
            <a:avLst/>
          </a:prstGeom>
          <a:noFill/>
        </p:spPr>
        <p:txBody>
          <a:bodyPr wrap="square" rtlCol="0">
            <a:spAutoFit/>
          </a:bodyPr>
          <a:lstStyle/>
          <a:p>
            <a:pPr algn="ctr"/>
            <a:r>
              <a:rPr lang="en-US" sz="3600" dirty="0"/>
              <a:t>There are 3 parties involved in an Affray</a:t>
            </a:r>
          </a:p>
        </p:txBody>
      </p:sp>
    </p:spTree>
    <p:extLst>
      <p:ext uri="{BB962C8B-B14F-4D97-AF65-F5344CB8AC3E}">
        <p14:creationId xmlns:p14="http://schemas.microsoft.com/office/powerpoint/2010/main" val="37888844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6">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8E33992-A6BE-48A9-B42D-0D1AC2274E35}"/>
              </a:ext>
            </a:extLst>
          </p:cNvPr>
          <p:cNvSpPr txBox="1"/>
          <p:nvPr/>
        </p:nvSpPr>
        <p:spPr>
          <a:xfrm>
            <a:off x="838200" y="556995"/>
            <a:ext cx="10515600" cy="113369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800" kern="1200">
                <a:solidFill>
                  <a:schemeClr val="tx1"/>
                </a:solidFill>
                <a:latin typeface="+mj-lt"/>
                <a:ea typeface="+mj-ea"/>
                <a:cs typeface="+mj-cs"/>
              </a:rPr>
              <a:t>There are 3 parties involved in an Affray…</a:t>
            </a:r>
          </a:p>
        </p:txBody>
      </p:sp>
      <p:sp>
        <p:nvSpPr>
          <p:cNvPr id="2" name="TextBox 1">
            <a:extLst>
              <a:ext uri="{FF2B5EF4-FFF2-40B4-BE49-F238E27FC236}">
                <a16:creationId xmlns:a16="http://schemas.microsoft.com/office/drawing/2014/main" id="{44CCFEAA-61D8-6BA8-E72C-D3B8BC7B956D}"/>
              </a:ext>
            </a:extLst>
          </p:cNvPr>
          <p:cNvSpPr txBox="1"/>
          <p:nvPr/>
        </p:nvSpPr>
        <p:spPr>
          <a:xfrm>
            <a:off x="3064933" y="3674533"/>
            <a:ext cx="184731" cy="369332"/>
          </a:xfrm>
          <a:prstGeom prst="rect">
            <a:avLst/>
          </a:prstGeom>
          <a:noFill/>
        </p:spPr>
        <p:txBody>
          <a:bodyPr wrap="none" rtlCol="0">
            <a:spAutoFit/>
          </a:bodyPr>
          <a:lstStyle/>
          <a:p>
            <a:endParaRPr lang="en-US" dirty="0"/>
          </a:p>
        </p:txBody>
      </p:sp>
      <p:graphicFrame>
        <p:nvGraphicFramePr>
          <p:cNvPr id="6" name="TextBox 3">
            <a:extLst>
              <a:ext uri="{FF2B5EF4-FFF2-40B4-BE49-F238E27FC236}">
                <a16:creationId xmlns:a16="http://schemas.microsoft.com/office/drawing/2014/main" id="{68133884-CF5E-9E69-1F98-2FCF784059B7}"/>
              </a:ext>
            </a:extLst>
          </p:cNvPr>
          <p:cNvGraphicFramePr/>
          <p:nvPr>
            <p:extLst>
              <p:ext uri="{D42A27DB-BD31-4B8C-83A1-F6EECF244321}">
                <p14:modId xmlns:p14="http://schemas.microsoft.com/office/powerpoint/2010/main" val="347756551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8391549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4025" y="188641"/>
            <a:ext cx="8229600" cy="646331"/>
          </a:xfrm>
          <a:prstGeom prst="rect">
            <a:avLst/>
          </a:prstGeom>
          <a:solidFill>
            <a:schemeClr val="accent5">
              <a:lumMod val="50000"/>
            </a:schemeClr>
          </a:solidFill>
        </p:spPr>
        <p:txBody>
          <a:bodyPr wrap="square" rtlCol="0">
            <a:spAutoFit/>
          </a:bodyPr>
          <a:lstStyle/>
          <a:p>
            <a:pPr algn="ctr"/>
            <a:r>
              <a:rPr lang="en-GB" sz="3600" dirty="0">
                <a:solidFill>
                  <a:schemeClr val="bg1"/>
                </a:solidFill>
                <a:latin typeface="+mn-lt"/>
              </a:rPr>
              <a:t>Section 2 POA 1986 ‘Violent Disorder’ </a:t>
            </a:r>
          </a:p>
        </p:txBody>
      </p:sp>
      <p:graphicFrame>
        <p:nvGraphicFramePr>
          <p:cNvPr id="5" name="Diagram 4"/>
          <p:cNvGraphicFramePr/>
          <p:nvPr>
            <p:extLst>
              <p:ext uri="{D42A27DB-BD31-4B8C-83A1-F6EECF244321}">
                <p14:modId xmlns:p14="http://schemas.microsoft.com/office/powerpoint/2010/main" val="2049120051"/>
              </p:ext>
            </p:extLst>
          </p:nvPr>
        </p:nvGraphicFramePr>
        <p:xfrm>
          <a:off x="170963" y="834972"/>
          <a:ext cx="7601438" cy="5834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9458" name="Picture 2" descr="Violent Disorder">
            <a:extLst>
              <a:ext uri="{FF2B5EF4-FFF2-40B4-BE49-F238E27FC236}">
                <a16:creationId xmlns:a16="http://schemas.microsoft.com/office/drawing/2014/main" id="{FDE51F99-843A-4994-D8B7-0A9D154BFB6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142817" y="2402416"/>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3571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DB74C64F-DAED-9B41-9F69-9270376D13C5}"/>
                                            </p:graphicEl>
                                          </p:spTgt>
                                        </p:tgtEl>
                                        <p:attrNameLst>
                                          <p:attrName>style.visibility</p:attrName>
                                        </p:attrNameLst>
                                      </p:cBhvr>
                                      <p:to>
                                        <p:strVal val="visible"/>
                                      </p:to>
                                    </p:set>
                                    <p:animEffect transition="in" filter="fade">
                                      <p:cBhvr>
                                        <p:cTn id="7" dur="500"/>
                                        <p:tgtEl>
                                          <p:spTgt spid="5">
                                            <p:graphicEl>
                                              <a:dgm id="{DB74C64F-DAED-9B41-9F69-9270376D13C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E86A6B8-9C34-5A46-875E-2E29D42F2F99}"/>
                                            </p:graphicEl>
                                          </p:spTgt>
                                        </p:tgtEl>
                                        <p:attrNameLst>
                                          <p:attrName>style.visibility</p:attrName>
                                        </p:attrNameLst>
                                      </p:cBhvr>
                                      <p:to>
                                        <p:strVal val="visible"/>
                                      </p:to>
                                    </p:set>
                                    <p:animEffect transition="in" filter="fade">
                                      <p:cBhvr>
                                        <p:cTn id="12" dur="500"/>
                                        <p:tgtEl>
                                          <p:spTgt spid="5">
                                            <p:graphicEl>
                                              <a:dgm id="{7E86A6B8-9C34-5A46-875E-2E29D42F2F9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717EE20D-BBF6-D143-932F-11D615265C62}"/>
                                            </p:graphicEl>
                                          </p:spTgt>
                                        </p:tgtEl>
                                        <p:attrNameLst>
                                          <p:attrName>style.visibility</p:attrName>
                                        </p:attrNameLst>
                                      </p:cBhvr>
                                      <p:to>
                                        <p:strVal val="visible"/>
                                      </p:to>
                                    </p:set>
                                    <p:animEffect transition="in" filter="fade">
                                      <p:cBhvr>
                                        <p:cTn id="17" dur="500"/>
                                        <p:tgtEl>
                                          <p:spTgt spid="5">
                                            <p:graphicEl>
                                              <a:dgm id="{717EE20D-BBF6-D143-932F-11D615265C6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54025" y="188641"/>
            <a:ext cx="8229600" cy="646331"/>
          </a:xfrm>
          <a:prstGeom prst="rect">
            <a:avLst/>
          </a:prstGeom>
          <a:solidFill>
            <a:schemeClr val="accent5">
              <a:lumMod val="50000"/>
            </a:schemeClr>
          </a:solidFill>
        </p:spPr>
        <p:txBody>
          <a:bodyPr wrap="square" rtlCol="0">
            <a:spAutoFit/>
          </a:bodyPr>
          <a:lstStyle/>
          <a:p>
            <a:pPr algn="ctr"/>
            <a:r>
              <a:rPr lang="en-GB" sz="3600" dirty="0">
                <a:solidFill>
                  <a:schemeClr val="bg1"/>
                </a:solidFill>
                <a:latin typeface="+mn-lt"/>
              </a:rPr>
              <a:t>Section 2 POA 1986 ‘Violent Disorder’ </a:t>
            </a:r>
          </a:p>
        </p:txBody>
      </p:sp>
      <p:pic>
        <p:nvPicPr>
          <p:cNvPr id="19458" name="Picture 2" descr="Violent Disorder">
            <a:extLst>
              <a:ext uri="{FF2B5EF4-FFF2-40B4-BE49-F238E27FC236}">
                <a16:creationId xmlns:a16="http://schemas.microsoft.com/office/drawing/2014/main" id="{FDE51F99-843A-4994-D8B7-0A9D154BFB6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7200" y="2199216"/>
            <a:ext cx="4303600" cy="286385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03073DE5-2A37-3688-2E3A-14F936957937}"/>
              </a:ext>
            </a:extLst>
          </p:cNvPr>
          <p:cNvSpPr txBox="1"/>
          <p:nvPr/>
        </p:nvSpPr>
        <p:spPr>
          <a:xfrm>
            <a:off x="711200" y="1826683"/>
            <a:ext cx="6096000" cy="3970318"/>
          </a:xfrm>
          <a:prstGeom prst="rect">
            <a:avLst/>
          </a:prstGeom>
          <a:noFill/>
        </p:spPr>
        <p:txBody>
          <a:bodyPr wrap="square">
            <a:spAutoFit/>
          </a:bodyP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800" dirty="0">
                <a:solidFill>
                  <a:schemeClr val="tx2"/>
                </a:solidFill>
                <a:effectLst/>
              </a:rPr>
              <a:t>I</a:t>
            </a:r>
            <a:r>
              <a:rPr lang="en-GB" sz="2800" i="0" dirty="0">
                <a:solidFill>
                  <a:schemeClr val="tx2"/>
                </a:solidFill>
                <a:effectLst/>
              </a:rPr>
              <a:t>t is immaterial whether or not the 3 or more use or threaten unlawful violence simultaneously. Three or more persons" means that as long as 3 or more persons can be proved to have been present together and using violence, even if intent can only be proved against 1 person, then that person can be convicted. </a:t>
            </a:r>
          </a:p>
        </p:txBody>
      </p:sp>
    </p:spTree>
    <p:extLst>
      <p:ext uri="{BB962C8B-B14F-4D97-AF65-F5344CB8AC3E}">
        <p14:creationId xmlns:p14="http://schemas.microsoft.com/office/powerpoint/2010/main" val="2960130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1200" y="249752"/>
            <a:ext cx="8229600" cy="646331"/>
          </a:xfrm>
          <a:prstGeom prst="rect">
            <a:avLst/>
          </a:prstGeom>
          <a:solidFill>
            <a:schemeClr val="accent6"/>
          </a:solidFill>
        </p:spPr>
        <p:txBody>
          <a:bodyPr wrap="square" rtlCol="0">
            <a:spAutoFit/>
          </a:bodyPr>
          <a:lstStyle/>
          <a:p>
            <a:pPr algn="ctr"/>
            <a:r>
              <a:rPr lang="en-GB" sz="3600" dirty="0">
                <a:latin typeface="+mn-lt"/>
              </a:rPr>
              <a:t>Section 1 POA 1986 ‘Riot’ </a:t>
            </a:r>
          </a:p>
        </p:txBody>
      </p:sp>
      <p:graphicFrame>
        <p:nvGraphicFramePr>
          <p:cNvPr id="5" name="Diagram 4"/>
          <p:cNvGraphicFramePr/>
          <p:nvPr>
            <p:extLst>
              <p:ext uri="{D42A27DB-BD31-4B8C-83A1-F6EECF244321}">
                <p14:modId xmlns:p14="http://schemas.microsoft.com/office/powerpoint/2010/main" val="1677549135"/>
              </p:ext>
            </p:extLst>
          </p:nvPr>
        </p:nvGraphicFramePr>
        <p:xfrm>
          <a:off x="917270" y="896083"/>
          <a:ext cx="6445861" cy="58343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1506" name="Picture 2" descr="The history of riot shows the importance of democratic tumult | Aeon Essays">
            <a:extLst>
              <a:ext uri="{FF2B5EF4-FFF2-40B4-BE49-F238E27FC236}">
                <a16:creationId xmlns:a16="http://schemas.microsoft.com/office/drawing/2014/main" id="{37B39C80-037A-C953-4ABF-7B7E5878734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051800" y="1367367"/>
            <a:ext cx="3606800" cy="22606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Why Don't Americans Riot Anymore? - Bloomberg">
            <a:extLst>
              <a:ext uri="{FF2B5EF4-FFF2-40B4-BE49-F238E27FC236}">
                <a16:creationId xmlns:a16="http://schemas.microsoft.com/office/drawing/2014/main" id="{5129D5E6-68C7-09C0-8B85-3F7CA8FDF17B}"/>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089900" y="4099251"/>
            <a:ext cx="3530600" cy="2298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81679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79418D6-EBA1-1245-AA97-7871745AE6AA}"/>
                                            </p:graphicEl>
                                          </p:spTgt>
                                        </p:tgtEl>
                                        <p:attrNameLst>
                                          <p:attrName>style.visibility</p:attrName>
                                        </p:attrNameLst>
                                      </p:cBhvr>
                                      <p:to>
                                        <p:strVal val="visible"/>
                                      </p:to>
                                    </p:set>
                                    <p:animEffect transition="in" filter="fade">
                                      <p:cBhvr>
                                        <p:cTn id="7" dur="500"/>
                                        <p:tgtEl>
                                          <p:spTgt spid="5">
                                            <p:graphicEl>
                                              <a:dgm id="{779418D6-EBA1-1245-AA97-7871745AE6A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CD3E920-A7D5-D044-96B2-4B4BCA2D2033}"/>
                                            </p:graphicEl>
                                          </p:spTgt>
                                        </p:tgtEl>
                                        <p:attrNameLst>
                                          <p:attrName>style.visibility</p:attrName>
                                        </p:attrNameLst>
                                      </p:cBhvr>
                                      <p:to>
                                        <p:strVal val="visible"/>
                                      </p:to>
                                    </p:set>
                                    <p:animEffect transition="in" filter="fade">
                                      <p:cBhvr>
                                        <p:cTn id="12" dur="500"/>
                                        <p:tgtEl>
                                          <p:spTgt spid="5">
                                            <p:graphicEl>
                                              <a:dgm id="{6CD3E920-A7D5-D044-96B2-4B4BCA2D203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472E1C20-7032-2142-B418-12D95DF8C432}"/>
                                            </p:graphicEl>
                                          </p:spTgt>
                                        </p:tgtEl>
                                        <p:attrNameLst>
                                          <p:attrName>style.visibility</p:attrName>
                                        </p:attrNameLst>
                                      </p:cBhvr>
                                      <p:to>
                                        <p:strVal val="visible"/>
                                      </p:to>
                                    </p:set>
                                    <p:animEffect transition="in" filter="fade">
                                      <p:cBhvr>
                                        <p:cTn id="17" dur="500"/>
                                        <p:tgtEl>
                                          <p:spTgt spid="5">
                                            <p:graphicEl>
                                              <a:dgm id="{472E1C20-7032-2142-B418-12D95DF8C43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1200" y="249752"/>
            <a:ext cx="8229600" cy="646331"/>
          </a:xfrm>
          <a:prstGeom prst="rect">
            <a:avLst/>
          </a:prstGeom>
          <a:solidFill>
            <a:schemeClr val="accent6"/>
          </a:solidFill>
        </p:spPr>
        <p:txBody>
          <a:bodyPr wrap="square" rtlCol="0">
            <a:spAutoFit/>
          </a:bodyPr>
          <a:lstStyle/>
          <a:p>
            <a:pPr algn="ctr"/>
            <a:r>
              <a:rPr lang="en-GB" sz="3600" dirty="0">
                <a:latin typeface="+mn-lt"/>
              </a:rPr>
              <a:t>Section 1 POA 1986 ‘Riot’ </a:t>
            </a:r>
          </a:p>
        </p:txBody>
      </p:sp>
      <p:pic>
        <p:nvPicPr>
          <p:cNvPr id="21506" name="Picture 2" descr="The history of riot shows the importance of democratic tumult | Aeon Essays">
            <a:extLst>
              <a:ext uri="{FF2B5EF4-FFF2-40B4-BE49-F238E27FC236}">
                <a16:creationId xmlns:a16="http://schemas.microsoft.com/office/drawing/2014/main" id="{37B39C80-037A-C953-4ABF-7B7E587873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51800" y="1367367"/>
            <a:ext cx="3606800" cy="22606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Why Don't Americans Riot Anymore? - Bloomberg">
            <a:extLst>
              <a:ext uri="{FF2B5EF4-FFF2-40B4-BE49-F238E27FC236}">
                <a16:creationId xmlns:a16="http://schemas.microsoft.com/office/drawing/2014/main" id="{5129D5E6-68C7-09C0-8B85-3F7CA8FDF17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89900" y="4099251"/>
            <a:ext cx="3530600" cy="22987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228B6AC3-B145-557C-30D3-C65824258CF9}"/>
              </a:ext>
            </a:extLst>
          </p:cNvPr>
          <p:cNvSpPr txBox="1"/>
          <p:nvPr/>
        </p:nvSpPr>
        <p:spPr>
          <a:xfrm>
            <a:off x="571500" y="1776240"/>
            <a:ext cx="6096000" cy="4278094"/>
          </a:xfrm>
          <a:prstGeom prst="rect">
            <a:avLst/>
          </a:prstGeom>
          <a:noFill/>
        </p:spPr>
        <p:txBody>
          <a:bodyPr wrap="square">
            <a:spAutoFit/>
          </a:bodyPr>
          <a:lstStyle/>
          <a:p>
            <a:pPr algn="ctr">
              <a:lnSpc>
                <a:spcPct val="100000"/>
              </a:lnSpc>
            </a:pPr>
            <a:r>
              <a:rPr lang="en-GB" sz="2000" dirty="0">
                <a:solidFill>
                  <a:schemeClr val="accent6"/>
                </a:solidFill>
                <a:effectLst/>
              </a:rPr>
              <a:t>It is immaterial whether or not the 12 or more use or threaten unlawful violence simultaneously.</a:t>
            </a:r>
            <a:br>
              <a:rPr lang="en-GB" sz="2000" dirty="0">
                <a:solidFill>
                  <a:schemeClr val="accent6"/>
                </a:solidFill>
                <a:effectLst/>
              </a:rPr>
            </a:br>
            <a:br>
              <a:rPr lang="en-GB" sz="2000" dirty="0">
                <a:solidFill>
                  <a:schemeClr val="accent6"/>
                </a:solidFill>
                <a:effectLst/>
              </a:rPr>
            </a:br>
            <a:r>
              <a:rPr lang="en-GB" sz="2000" dirty="0">
                <a:solidFill>
                  <a:schemeClr val="accent6"/>
                </a:solidFill>
                <a:effectLst/>
              </a:rPr>
              <a:t>The common purpose may be inferred from conduct.</a:t>
            </a:r>
          </a:p>
          <a:p>
            <a:pPr algn="ctr">
              <a:lnSpc>
                <a:spcPct val="100000"/>
              </a:lnSpc>
            </a:pPr>
            <a:endParaRPr lang="en-GB" sz="2000" dirty="0">
              <a:solidFill>
                <a:srgbClr val="0563C1"/>
              </a:solidFill>
              <a:effectLst/>
              <a:hlinkClick r:id="rId5">
                <a:extLst>
                  <a:ext uri="{A12FA001-AC4F-418D-AE19-62706E023703}">
                    <ahyp:hlinkClr xmlns:ahyp="http://schemas.microsoft.com/office/drawing/2018/hyperlinkcolor" val="tx"/>
                  </a:ext>
                </a:extLst>
              </a:hlinkClick>
            </a:endParaRPr>
          </a:p>
          <a:p>
            <a:pPr algn="ctr">
              <a:lnSpc>
                <a:spcPct val="100000"/>
              </a:lnSpc>
            </a:pPr>
            <a:r>
              <a:rPr lang="en-GB" sz="2000" dirty="0">
                <a:solidFill>
                  <a:schemeClr val="accent6"/>
                </a:solidFill>
                <a:effectLst/>
                <a:hlinkClick r:id="rId5">
                  <a:extLst>
                    <a:ext uri="{A12FA001-AC4F-418D-AE19-62706E023703}">
                      <ahyp:hlinkClr xmlns:ahyp="http://schemas.microsoft.com/office/drawing/2018/hyperlinkcolor" val="tx"/>
                    </a:ext>
                  </a:extLst>
                </a:hlinkClick>
              </a:rPr>
              <a:t>No person of reasonable firmness</a:t>
            </a:r>
            <a:r>
              <a:rPr lang="en-GB" sz="2000" dirty="0">
                <a:solidFill>
                  <a:schemeClr val="accent6"/>
                </a:solidFill>
                <a:effectLst/>
              </a:rPr>
              <a:t> need actually be, or likely to be, present at the scene.</a:t>
            </a:r>
            <a:br>
              <a:rPr lang="en-GB" sz="2000" dirty="0">
                <a:solidFill>
                  <a:schemeClr val="accent6"/>
                </a:solidFill>
                <a:effectLst/>
              </a:rPr>
            </a:br>
            <a:endParaRPr lang="en-GB" sz="2000" dirty="0">
              <a:solidFill>
                <a:schemeClr val="accent6"/>
              </a:solidFill>
              <a:effectLst/>
            </a:endParaRPr>
          </a:p>
          <a:p>
            <a:pPr algn="ctr">
              <a:lnSpc>
                <a:spcPct val="100000"/>
              </a:lnSpc>
            </a:pPr>
            <a:r>
              <a:rPr lang="en-GB" sz="2000" dirty="0">
                <a:solidFill>
                  <a:schemeClr val="accent6"/>
                </a:solidFill>
                <a:effectLst/>
              </a:rPr>
              <a:t>Riot may be committed in private as well as in public places.</a:t>
            </a:r>
          </a:p>
          <a:p>
            <a:pPr marL="0" marR="0" lvl="0" indent="0" algn="ctr" defTabSz="914400" rtl="0" eaLnBrk="0" fontAlgn="base" latinLnBrk="0" hangingPunct="0">
              <a:lnSpc>
                <a:spcPct val="100000"/>
              </a:lnSpc>
              <a:spcBef>
                <a:spcPct val="30000"/>
              </a:spcBef>
              <a:spcAft>
                <a:spcPct val="0"/>
              </a:spcAft>
              <a:buClrTx/>
              <a:buSzTx/>
              <a:buFontTx/>
              <a:buNone/>
              <a:tabLst/>
              <a:defRPr/>
            </a:pPr>
            <a:endParaRPr lang="en-GB" sz="2000" dirty="0">
              <a:solidFill>
                <a:schemeClr val="accent6"/>
              </a:solidFill>
            </a:endParaRPr>
          </a:p>
          <a:p>
            <a:pPr marL="0" marR="0" lvl="0" indent="0" algn="ctr" defTabSz="914400" rtl="0" eaLnBrk="0" fontAlgn="base" latinLnBrk="0" hangingPunct="0">
              <a:lnSpc>
                <a:spcPct val="100000"/>
              </a:lnSpc>
              <a:spcBef>
                <a:spcPct val="30000"/>
              </a:spcBef>
              <a:spcAft>
                <a:spcPct val="0"/>
              </a:spcAft>
              <a:buClrTx/>
              <a:buSzTx/>
              <a:buFontTx/>
              <a:buNone/>
              <a:tabLst/>
              <a:defRPr/>
            </a:pPr>
            <a:r>
              <a:rPr lang="en-GB" sz="2000" dirty="0">
                <a:solidFill>
                  <a:schemeClr val="accent6"/>
                </a:solidFill>
                <a:effectLst/>
              </a:rPr>
              <a:t>Indictment: maximum 10 years imprisonment and/or fine</a:t>
            </a:r>
            <a:endParaRPr lang="en-GB" sz="2000" dirty="0">
              <a:solidFill>
                <a:schemeClr val="accent6"/>
              </a:solidFill>
            </a:endParaRPr>
          </a:p>
        </p:txBody>
      </p:sp>
    </p:spTree>
    <p:extLst>
      <p:ext uri="{BB962C8B-B14F-4D97-AF65-F5344CB8AC3E}">
        <p14:creationId xmlns:p14="http://schemas.microsoft.com/office/powerpoint/2010/main" val="42872291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9333" y="87220"/>
            <a:ext cx="10041467" cy="1200329"/>
          </a:xfrm>
          <a:prstGeom prst="rect">
            <a:avLst/>
          </a:prstGeom>
          <a:solidFill>
            <a:srgbClr val="FF0000"/>
          </a:solidFill>
          <a:ln>
            <a:noFill/>
          </a:ln>
        </p:spPr>
        <p:txBody>
          <a:bodyPr wrap="square" rtlCol="0">
            <a:spAutoFit/>
          </a:bodyPr>
          <a:lstStyle/>
          <a:p>
            <a:pPr algn="ctr"/>
            <a:r>
              <a:rPr lang="en-GB" sz="3600" dirty="0">
                <a:latin typeface="Calibri" panose="020F0502020204030204" pitchFamily="34" charset="0"/>
                <a:cs typeface="Calibri" panose="020F0502020204030204" pitchFamily="34" charset="0"/>
              </a:rPr>
              <a:t> </a:t>
            </a:r>
            <a:r>
              <a:rPr lang="en-GB" sz="3600" dirty="0">
                <a:solidFill>
                  <a:schemeClr val="bg1"/>
                </a:solidFill>
                <a:latin typeface="Calibri" panose="020F0502020204030204" pitchFamily="34" charset="0"/>
                <a:cs typeface="Calibri" panose="020F0502020204030204" pitchFamily="34" charset="0"/>
              </a:rPr>
              <a:t>S16 </a:t>
            </a:r>
            <a:r>
              <a:rPr lang="en-GB" sz="3600" u="sng" dirty="0">
                <a:solidFill>
                  <a:schemeClr val="bg1"/>
                </a:solidFill>
                <a:latin typeface="Calibri" panose="020F0502020204030204" pitchFamily="34" charset="0"/>
                <a:cs typeface="Calibri" panose="020F0502020204030204" pitchFamily="34" charset="0"/>
              </a:rPr>
              <a:t>Offences Against the Persons Act 1861</a:t>
            </a:r>
            <a:r>
              <a:rPr lang="en-GB" sz="3600" dirty="0">
                <a:solidFill>
                  <a:schemeClr val="bg1"/>
                </a:solidFill>
                <a:latin typeface="Calibri" panose="020F0502020204030204" pitchFamily="34" charset="0"/>
                <a:cs typeface="Calibri" panose="020F0502020204030204" pitchFamily="34" charset="0"/>
              </a:rPr>
              <a:t>….</a:t>
            </a:r>
            <a:br>
              <a:rPr lang="en-GB" sz="3600" dirty="0">
                <a:solidFill>
                  <a:schemeClr val="bg1"/>
                </a:solidFill>
                <a:latin typeface="Calibri" panose="020F0502020204030204" pitchFamily="34" charset="0"/>
                <a:cs typeface="Calibri" panose="020F0502020204030204" pitchFamily="34" charset="0"/>
              </a:rPr>
            </a:br>
            <a:r>
              <a:rPr lang="en-GB" sz="3600" dirty="0">
                <a:solidFill>
                  <a:schemeClr val="bg1"/>
                </a:solidFill>
                <a:latin typeface="Calibri" panose="020F0502020204030204" pitchFamily="34" charset="0"/>
                <a:cs typeface="Calibri" panose="020F0502020204030204" pitchFamily="34" charset="0"/>
              </a:rPr>
              <a:t>Threats to Kill!</a:t>
            </a:r>
          </a:p>
        </p:txBody>
      </p:sp>
      <p:sp>
        <p:nvSpPr>
          <p:cNvPr id="3" name="TextBox 2">
            <a:extLst>
              <a:ext uri="{FF2B5EF4-FFF2-40B4-BE49-F238E27FC236}">
                <a16:creationId xmlns:a16="http://schemas.microsoft.com/office/drawing/2014/main" id="{5446B95C-BB13-72FC-878C-B370EC498561}"/>
              </a:ext>
            </a:extLst>
          </p:cNvPr>
          <p:cNvSpPr txBox="1"/>
          <p:nvPr/>
        </p:nvSpPr>
        <p:spPr>
          <a:xfrm>
            <a:off x="169333" y="2213802"/>
            <a:ext cx="5181600" cy="3539430"/>
          </a:xfrm>
          <a:prstGeom prst="rect">
            <a:avLst/>
          </a:prstGeom>
          <a:noFill/>
        </p:spPr>
        <p:txBody>
          <a:bodyPr wrap="square">
            <a:spAutoFit/>
          </a:bodyPr>
          <a:lstStyle/>
          <a:p>
            <a:pPr lvl="0" algn="ctr"/>
            <a:r>
              <a:rPr lang="en-US" sz="3200" dirty="0"/>
              <a:t>A person who without lawful excuse makes to another a threat, intending that the other would fear it would be carried out, to kill that other or a third person shall be guilty of an offence.</a:t>
            </a:r>
          </a:p>
        </p:txBody>
      </p:sp>
      <p:sp>
        <p:nvSpPr>
          <p:cNvPr id="4" name="Rounded Rectangle 3">
            <a:extLst>
              <a:ext uri="{FF2B5EF4-FFF2-40B4-BE49-F238E27FC236}">
                <a16:creationId xmlns:a16="http://schemas.microsoft.com/office/drawing/2014/main" id="{14D57B62-B78F-1FB8-2048-C3CF98C816D0}"/>
              </a:ext>
            </a:extLst>
          </p:cNvPr>
          <p:cNvSpPr/>
          <p:nvPr/>
        </p:nvSpPr>
        <p:spPr>
          <a:xfrm>
            <a:off x="5578132" y="2474073"/>
            <a:ext cx="6096001" cy="3018888"/>
          </a:xfrm>
          <a:prstGeom prst="roundRect">
            <a:avLst>
              <a:gd name="adj" fmla="val 10000"/>
            </a:avLst>
          </a:prstGeom>
          <a:blipFill rotWithShape="1">
            <a:blip r:embed="rId3"/>
            <a:stretch>
              <a:fillRect/>
            </a:stretch>
          </a:blipFill>
        </p:spPr>
        <p:style>
          <a:lnRef idx="2">
            <a:schemeClr val="lt1">
              <a:hueOff val="0"/>
              <a:satOff val="0"/>
              <a:lumOff val="0"/>
              <a:alphaOff val="0"/>
            </a:schemeClr>
          </a:lnRef>
          <a:fillRef idx="1">
            <a:scrgbClr r="0" g="0" b="0"/>
          </a:fillRef>
          <a:effectRef idx="0">
            <a:schemeClr val="accent5">
              <a:tint val="50000"/>
              <a:hueOff val="0"/>
              <a:satOff val="0"/>
              <a:lumOff val="0"/>
              <a:alphaOff val="0"/>
            </a:schemeClr>
          </a:effectRef>
          <a:fontRef idx="minor">
            <a:schemeClr val="lt1">
              <a:hueOff val="0"/>
              <a:satOff val="0"/>
              <a:lumOff val="0"/>
              <a:alphaOff val="0"/>
            </a:schemeClr>
          </a:fontRef>
        </p:style>
      </p:sp>
    </p:spTree>
    <p:extLst>
      <p:ext uri="{BB962C8B-B14F-4D97-AF65-F5344CB8AC3E}">
        <p14:creationId xmlns:p14="http://schemas.microsoft.com/office/powerpoint/2010/main" val="27701494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7368" y="260565"/>
            <a:ext cx="10903362" cy="4334007"/>
          </a:xfrm>
          <a:prstGeom prst="rect">
            <a:avLst/>
          </a:prstGeom>
          <a:solidFill>
            <a:schemeClr val="accent6">
              <a:lumMod val="20000"/>
              <a:lumOff val="80000"/>
            </a:schemeClr>
          </a:solidFill>
          <a:ln>
            <a:noFill/>
          </a:ln>
        </p:spPr>
        <p:txBody>
          <a:bodyPr wrap="square" rtlCol="0">
            <a:spAutoFit/>
          </a:bodyPr>
          <a:lstStyle/>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In which of the following cases will a Police Officer have a power to arrest for breach of the peace?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marL="342900" indent="-342900" algn="just">
              <a:lnSpc>
                <a:spcPct val="115000"/>
              </a:lnSpc>
              <a:spcAft>
                <a:spcPts val="1000"/>
              </a:spcAft>
              <a:buFont typeface="+mj-lt"/>
              <a:buAutoNum type="romanLcParenBoth"/>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He has reasonable suspicion that a breach of the peace has been committed.</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(ii) A breach of the peace has been committed in the Officer's presence.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(iii) He believes that a breach of the peace will be committed in the immediate future.</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All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(b) (</a:t>
            </a:r>
            <a:r>
              <a:rPr lang="en-GB" sz="2200" b="0" dirty="0" err="1">
                <a:solidFill>
                  <a:schemeClr val="tx1"/>
                </a:solidFill>
                <a:latin typeface="Calibri" panose="020F0502020204030204" pitchFamily="34" charset="0"/>
                <a:ea typeface="Times New Roman" panose="02020603050405020304" pitchFamily="18" charset="0"/>
                <a:cs typeface="Calibri" panose="020F0502020204030204" pitchFamily="34" charset="0"/>
              </a:rPr>
              <a:t>i</a:t>
            </a: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and (ii) only</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(c) (ii) and (iii) 			</a:t>
            </a:r>
          </a:p>
          <a:p>
            <a:pPr algn="just">
              <a:spcAft>
                <a:spcPts val="0"/>
              </a:spcAft>
            </a:pPr>
            <a:r>
              <a:rPr lang="en-GB" sz="22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 (ii) only</a:t>
            </a:r>
          </a:p>
        </p:txBody>
      </p:sp>
      <p:pic>
        <p:nvPicPr>
          <p:cNvPr id="6146" name="Picture 2" descr="GROW Coaching - Knowledge Check Quiz - Quizizz">
            <a:extLst>
              <a:ext uri="{FF2B5EF4-FFF2-40B4-BE49-F238E27FC236}">
                <a16:creationId xmlns:a16="http://schemas.microsoft.com/office/drawing/2014/main" id="{A6A25A94-C7B0-3BE9-B1F3-8CDFC0164C1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2400" y="4032035"/>
            <a:ext cx="2540000" cy="256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3985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7368" y="751344"/>
            <a:ext cx="10159032" cy="5062924"/>
          </a:xfrm>
          <a:prstGeom prst="rect">
            <a:avLst/>
          </a:prstGeom>
          <a:solidFill>
            <a:schemeClr val="accent6">
              <a:lumMod val="20000"/>
              <a:lumOff val="80000"/>
            </a:schemeClr>
          </a:solidFill>
          <a:ln>
            <a:noFill/>
          </a:ln>
        </p:spPr>
        <p:txBody>
          <a:bodyPr wrap="square" rtlCol="0">
            <a:spAutoFit/>
          </a:bodyPr>
          <a:lstStyle/>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person is guilty of an offence of Section 5 POA 1986, if they: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 use threatening or abusive words or behaviour, or disorderly behaviour, or</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display any writing, sign or other visible representation which is threatening, or</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abusive within the sight or hearing of a person likely to be caused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(b) use abusive words or behaviour, or disorderly behaviour, or display any writing,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sign or other visible representation which is </a:t>
            </a:r>
            <a:r>
              <a:rPr lang="en-GB" sz="18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threatening</a:t>
            </a: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 or abusive within the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sight or hearing of a person likely to be caused 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(c) use threatening or abusive words or behaviour, or display any writing,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sign or other visible representation Within the sight or hearing of a person likely </a:t>
            </a: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to be caused harassment, alarm or distress thereby.</a:t>
            </a:r>
          </a:p>
          <a:p>
            <a:pPr algn="just">
              <a:spcAft>
                <a:spcPts val="0"/>
              </a:spcAft>
            </a:pPr>
            <a:endPar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endParaRPr>
          </a:p>
          <a:p>
            <a:pPr algn="just">
              <a:spcAft>
                <a:spcPts val="0"/>
              </a:spcAft>
            </a:pPr>
            <a:r>
              <a:rPr lang="en-GB" sz="1900" b="0" dirty="0">
                <a:solidFill>
                  <a:schemeClr val="tx1"/>
                </a:solidFill>
                <a:latin typeface="Calibri" panose="020F0502020204030204" pitchFamily="34" charset="0"/>
                <a:ea typeface="Times New Roman" panose="02020603050405020304" pitchFamily="18" charset="0"/>
                <a:cs typeface="Calibri" panose="020F0502020204030204" pitchFamily="34" charset="0"/>
              </a:rPr>
              <a:t>(d) use disorderly behaviour, or which is threatening, or abusive within the sight or hearing of a person likely to be caused alarm or distress thereby.</a:t>
            </a:r>
          </a:p>
        </p:txBody>
      </p:sp>
      <p:pic>
        <p:nvPicPr>
          <p:cNvPr id="5122" name="Picture 2" descr="GROW Coaching - Knowledge Check Quiz - Quizizz">
            <a:extLst>
              <a:ext uri="{FF2B5EF4-FFF2-40B4-BE49-F238E27FC236}">
                <a16:creationId xmlns:a16="http://schemas.microsoft.com/office/drawing/2014/main" id="{68E3889C-83C5-4D53-43EA-EE15E40D1D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44632" y="717406"/>
            <a:ext cx="2540000" cy="256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0694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3352" y="404665"/>
            <a:ext cx="11345552" cy="5122941"/>
          </a:xfrm>
          <a:prstGeom prst="rect">
            <a:avLst/>
          </a:prstGeom>
          <a:solidFill>
            <a:schemeClr val="accent6">
              <a:lumMod val="20000"/>
              <a:lumOff val="80000"/>
            </a:schemeClr>
          </a:solidFill>
          <a:ln>
            <a:noFill/>
          </a:ln>
        </p:spPr>
        <p:txBody>
          <a:bodyPr wrap="square" rtlCol="0">
            <a:spAutoFit/>
          </a:bodyPr>
          <a:lstStyle/>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REARDON places posters of a racist nature in the front window of his house, which is situated in a private road. The house is not overlooked and is in a secluded area of the road. In relation to Section 4a of the Public Order Act 1986, what statements (on this information alone) would be true? </a:t>
            </a:r>
          </a:p>
          <a:p>
            <a:pPr algn="just">
              <a:lnSpc>
                <a:spcPct val="150000"/>
              </a:lnSpc>
              <a:spcAft>
                <a:spcPts val="0"/>
              </a:spcAft>
            </a:pPr>
            <a:endParaRPr lang="en-GB" sz="20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(a) At least one person would have to be caused alarm, harassment or distress as a result of the threatening, abusive or insulting nature of the posters</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(b) It doesn’t matter whether anyone is caused alarm, harassment or distress, only that REARDON intends this</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(c) A constable could arrest REARDON if he was found committing this offence but only after he failed to remove the posters after being first warned</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(d) No offence has been committed, a private road is not a public place</a:t>
            </a:r>
          </a:p>
        </p:txBody>
      </p:sp>
      <p:pic>
        <p:nvPicPr>
          <p:cNvPr id="4098" name="Picture 2" descr="GROW Coaching - Knowledge Check Quiz - Quizizz">
            <a:extLst>
              <a:ext uri="{FF2B5EF4-FFF2-40B4-BE49-F238E27FC236}">
                <a16:creationId xmlns:a16="http://schemas.microsoft.com/office/drawing/2014/main" id="{4C3714F7-0E7B-A00C-CE64-10FE86A67A6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86601" y="4714474"/>
            <a:ext cx="2122303" cy="21435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14713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81912" y="239342"/>
            <a:ext cx="11367358" cy="4467057"/>
          </a:xfrm>
          <a:prstGeom prst="rect">
            <a:avLst/>
          </a:prstGeom>
          <a:solidFill>
            <a:schemeClr val="accent6">
              <a:lumMod val="20000"/>
              <a:lumOff val="80000"/>
            </a:schemeClr>
          </a:solidFill>
          <a:ln>
            <a:noFill/>
          </a:ln>
        </p:spPr>
        <p:txBody>
          <a:bodyPr wrap="square" rtlCol="0">
            <a:spAutoFit/>
          </a:bodyPr>
          <a:lstStyle/>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Under Common Law, who may make an arrest for a breach of the peace and where may they make it?</a:t>
            </a:r>
          </a:p>
          <a:p>
            <a:pPr algn="just">
              <a:lnSpc>
                <a:spcPct val="150000"/>
              </a:lnSpc>
              <a:spcAft>
                <a:spcPts val="0"/>
              </a:spcAft>
            </a:pPr>
            <a:endParaRPr lang="en-GB" sz="24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A. Only a Police Officer may arrest for a breach of the peace and only in a public place</a:t>
            </a: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B. Only a Police Officer may arrest for a breach of the peace, either in a public or private place</a:t>
            </a: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C. Any person may arrest for a breach of the peace but only in a public place</a:t>
            </a:r>
          </a:p>
          <a:p>
            <a:pPr algn="just">
              <a:lnSpc>
                <a:spcPct val="150000"/>
              </a:lnSpc>
              <a:spcAft>
                <a:spcPts val="0"/>
              </a:spcAft>
            </a:pPr>
            <a:r>
              <a:rPr lang="en-GB" sz="2400" b="0" dirty="0">
                <a:solidFill>
                  <a:schemeClr val="tx1"/>
                </a:solidFill>
                <a:latin typeface="+mn-lt"/>
                <a:ea typeface="Times New Roman" panose="02020603050405020304" pitchFamily="18" charset="0"/>
                <a:cs typeface="Arial" panose="020B0604020202020204" pitchFamily="34" charset="0"/>
              </a:rPr>
              <a:t>D. Any person may arrest for a breach of the peace, either in a public or private place</a:t>
            </a:r>
          </a:p>
        </p:txBody>
      </p:sp>
      <p:pic>
        <p:nvPicPr>
          <p:cNvPr id="3074" name="Picture 2" descr="GROW Coaching - Knowledge Check Quiz - Quizizz">
            <a:extLst>
              <a:ext uri="{FF2B5EF4-FFF2-40B4-BE49-F238E27FC236}">
                <a16:creationId xmlns:a16="http://schemas.microsoft.com/office/drawing/2014/main" id="{83373978-6857-D015-1593-3745E79C33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65634" y="4741762"/>
            <a:ext cx="1858313" cy="18768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8743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8296" y="548680"/>
            <a:ext cx="10917932" cy="5122941"/>
          </a:xfrm>
          <a:prstGeom prst="rect">
            <a:avLst/>
          </a:prstGeom>
          <a:solidFill>
            <a:schemeClr val="accent6">
              <a:lumMod val="20000"/>
              <a:lumOff val="80000"/>
            </a:schemeClr>
          </a:solidFill>
          <a:ln>
            <a:solidFill>
              <a:schemeClr val="tx1"/>
            </a:solidFill>
          </a:ln>
        </p:spPr>
        <p:txBody>
          <a:bodyPr wrap="square" rtlCol="0">
            <a:spAutoFit/>
          </a:bodyPr>
          <a:lstStyle/>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You are called to a neighbour dispute and on arrival in the street see QUENTIN walking up and down the pavement carrying a poster stating that his neighbour DAWSON is a child molester.</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What has to be proved for QUENTIN to commit the offence of causing intentional harassment, alarm or distress under Sec 4A Public Order Act 1986?</a:t>
            </a:r>
          </a:p>
          <a:p>
            <a:pPr algn="just">
              <a:lnSpc>
                <a:spcPct val="150000"/>
              </a:lnSpc>
              <a:spcAft>
                <a:spcPts val="0"/>
              </a:spcAft>
            </a:pPr>
            <a:endParaRPr lang="en-GB" sz="2000" b="0" dirty="0">
              <a:solidFill>
                <a:schemeClr val="tx1"/>
              </a:solidFill>
              <a:latin typeface="+mn-lt"/>
              <a:ea typeface="Times New Roman" panose="02020603050405020304" pitchFamily="18" charset="0"/>
              <a:cs typeface="Arial" panose="020B0604020202020204" pitchFamily="34" charset="0"/>
            </a:endParaRP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A. That he intended to cause DAWSON harassment, alarm or distress</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B. That DAWSON was actually caused harassment, alarm or distress whether QUENTIN intended it or not</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C. That he intended to cause harassment, alarm or distress and DAWSON was actually caused it</a:t>
            </a:r>
          </a:p>
          <a:p>
            <a:pPr algn="just">
              <a:lnSpc>
                <a:spcPct val="150000"/>
              </a:lnSpc>
              <a:spcAft>
                <a:spcPts val="0"/>
              </a:spcAft>
            </a:pPr>
            <a:r>
              <a:rPr lang="en-GB" sz="2000" b="0" dirty="0">
                <a:solidFill>
                  <a:schemeClr val="tx1"/>
                </a:solidFill>
                <a:latin typeface="+mn-lt"/>
                <a:ea typeface="Times New Roman" panose="02020603050405020304" pitchFamily="18" charset="0"/>
                <a:cs typeface="Arial" panose="020B0604020202020204" pitchFamily="34" charset="0"/>
              </a:rPr>
              <a:t>D. That DAWSON was not actually caused harassment, alarm or distress although QUENTIN intended this or was reckless as to whether harassment, alarm or distress was caused. </a:t>
            </a:r>
          </a:p>
        </p:txBody>
      </p:sp>
      <p:pic>
        <p:nvPicPr>
          <p:cNvPr id="2050" name="Picture 2" descr="GROW Coaching - Knowledge Check Quiz - Quizizz">
            <a:extLst>
              <a:ext uri="{FF2B5EF4-FFF2-40B4-BE49-F238E27FC236}">
                <a16:creationId xmlns:a16="http://schemas.microsoft.com/office/drawing/2014/main" id="{7A434907-85FE-DCFF-8407-4175840B66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15952" y="5281842"/>
            <a:ext cx="1560552" cy="15761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6370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51384" y="507764"/>
            <a:ext cx="10858738" cy="5303952"/>
          </a:xfrm>
          <a:prstGeom prst="rect">
            <a:avLst/>
          </a:prstGeom>
          <a:solidFill>
            <a:schemeClr val="accent6">
              <a:lumMod val="20000"/>
              <a:lumOff val="80000"/>
            </a:schemeClr>
          </a:solidFill>
          <a:ln>
            <a:noFill/>
          </a:ln>
        </p:spPr>
        <p:txBody>
          <a:bodyPr wrap="square" rtlCol="0">
            <a:spAutoFit/>
          </a:bodyPr>
          <a:lstStyle/>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SPARROW uses threatening language towards DIXON with the intention of causing him to fear unlawful violence.  DIXON is not threatened by this behaviour. DIXON is in a dwelling and SPARROW wishes to enter. </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In relation to Section 4 of the Public Order Act 1986, which of the following is correct?  </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A.SPARROW has committed the offence regardless of whether DIXON feels threatened.</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B.SPARROW has committed the offence, but only if someone else witnesses the behaviour.</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C.SPARROW has not committed the offence, because DIXON was not actually threatened.</a:t>
            </a:r>
          </a:p>
          <a:p>
            <a:pPr algn="just">
              <a:spcAft>
                <a:spcPts val="0"/>
              </a:spcAft>
            </a:pPr>
            <a:endPar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spcAft>
                <a:spcPts val="0"/>
              </a:spcAft>
            </a:pPr>
            <a:r>
              <a:rPr lang="en-GB" sz="2000" b="0" dirty="0">
                <a:solidFill>
                  <a:schemeClr val="tx1"/>
                </a:solidFill>
                <a:latin typeface="Arial" panose="020B0604020202020204" pitchFamily="34" charset="0"/>
                <a:ea typeface="Times New Roman" panose="02020603050405020304" pitchFamily="18" charset="0"/>
                <a:cs typeface="Arial" panose="020B0604020202020204" pitchFamily="34" charset="0"/>
              </a:rPr>
              <a:t>D.SPARROW has not committed the offence, because DIXON was inside the dwelling.</a:t>
            </a:r>
          </a:p>
          <a:p>
            <a:pPr algn="just">
              <a:spcAft>
                <a:spcPts val="0"/>
              </a:spcAft>
            </a:pPr>
            <a:endParaRPr lang="en-GB" sz="14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4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0"/>
              </a:spcAft>
            </a:pPr>
            <a:endParaRPr lang="en-GB" sz="1800" b="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p:txBody>
      </p:sp>
      <p:pic>
        <p:nvPicPr>
          <p:cNvPr id="1026" name="Picture 2" descr="GROW Coaching - Knowledge Check Quiz - Quizizz">
            <a:extLst>
              <a:ext uri="{FF2B5EF4-FFF2-40B4-BE49-F238E27FC236}">
                <a16:creationId xmlns:a16="http://schemas.microsoft.com/office/drawing/2014/main" id="{87F9E956-C8E1-2228-E4D7-D63320EC65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9774" y="4904385"/>
            <a:ext cx="1796695" cy="18146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50337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153</TotalTime>
  <Words>3875</Words>
  <Application>Microsoft Macintosh PowerPoint</Application>
  <PresentationFormat>Widescreen</PresentationFormat>
  <Paragraphs>314</Paragraphs>
  <Slides>47</Slides>
  <Notes>44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Calibri</vt:lpstr>
      <vt:lpstr>Calibri Light</vt:lpstr>
      <vt:lpstr>Office Theme</vt:lpstr>
      <vt:lpstr>Response Policing   Public Order Act 1986</vt:lpstr>
      <vt:lpstr>Learning Outcomes : Public Order Act 1986</vt:lpstr>
      <vt:lpstr>Discuss   What constitutes public order? </vt:lpstr>
      <vt:lpstr>Public Order Act 1986 </vt:lpstr>
      <vt:lpstr>“…Maintaining Public Order…” </vt:lpstr>
      <vt:lpstr>“I was drunk!” </vt:lpstr>
      <vt:lpstr>PowerPoint Presentation</vt:lpstr>
      <vt:lpstr>Breach of the Peace </vt:lpstr>
      <vt:lpstr>Breach of the Peace</vt:lpstr>
      <vt:lpstr>PowerPoint Presentation</vt:lpstr>
      <vt:lpstr>‘Binding Over’ after an arrest for B.O.P </vt:lpstr>
      <vt:lpstr>Breach of the Peace</vt:lpstr>
      <vt:lpstr>Case Law - BOP</vt:lpstr>
      <vt:lpstr>PowerPoint Presentation</vt:lpstr>
      <vt:lpstr>PowerPoint Presentation</vt:lpstr>
      <vt:lpstr>PowerPoint Presentation</vt:lpstr>
      <vt:lpstr>Section 5 POA 1986</vt:lpstr>
      <vt:lpstr>Key Words S.5</vt:lpstr>
      <vt:lpstr>The  key features  of  Section 5  are: </vt:lpstr>
      <vt:lpstr>PowerPoint Presentation</vt:lpstr>
      <vt:lpstr>Section 5 POA 1986</vt:lpstr>
      <vt:lpstr>Why is it not an offence inside one dwelling? </vt:lpstr>
      <vt:lpstr>PowerPoint Presentation</vt:lpstr>
      <vt:lpstr>PowerPoint Presentation</vt:lpstr>
      <vt:lpstr>PowerPoint Presentation</vt:lpstr>
      <vt:lpstr>Section 4A POA 1986</vt:lpstr>
      <vt:lpstr>Section 4A POA 1986</vt:lpstr>
      <vt:lpstr>PowerPoint Presentation</vt:lpstr>
      <vt:lpstr>PowerPoint Presentation</vt:lpstr>
      <vt:lpstr>PowerPoint Presentation</vt:lpstr>
      <vt:lpstr>         Section 4 POA 1986 – Fear of Provocation of Violence  </vt:lpstr>
      <vt:lpstr>         Section 4 POA 1986 – Fear of Provocation of Violence  </vt:lpstr>
      <vt:lpstr>The difference between  S. 5, 4a, and 4 explained….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Response Policing   Public Order Act 1986</dc:title>
  <dc:creator>Rhiannon Lloyd</dc:creator>
  <cp:lastModifiedBy>Rhiannon Lloyd</cp:lastModifiedBy>
  <cp:revision>3</cp:revision>
  <dcterms:created xsi:type="dcterms:W3CDTF">2022-10-29T18:21:00Z</dcterms:created>
  <dcterms:modified xsi:type="dcterms:W3CDTF">2022-11-06T10:58:22Z</dcterms:modified>
</cp:coreProperties>
</file>