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6" Type="http://schemas.microsoft.com/office/2020/02/relationships/classificationlabels" Target="docMetadata/LabelInfo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 autoCompressPictures="0">
  <p:sldMasterIdLst>
    <p:sldMasterId id="2147483696" r:id="rId4"/>
  </p:sldMasterIdLst>
  <p:notesMasterIdLst>
    <p:notesMasterId r:id="rId9"/>
  </p:notesMasterIdLst>
  <p:handoutMasterIdLst>
    <p:handoutMasterId r:id="rId10"/>
  </p:handoutMasterIdLst>
  <p:sldIdLst>
    <p:sldId id="334" r:id="rId5"/>
    <p:sldId id="316" r:id="rId6"/>
    <p:sldId id="337" r:id="rId7"/>
    <p:sldId id="343" r:id="rId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1392" userDrawn="1">
          <p15:clr>
            <a:srgbClr val="A4A3A4"/>
          </p15:clr>
        </p15:guide>
        <p15:guide id="2" pos="7056" userDrawn="1">
          <p15:clr>
            <a:srgbClr val="A4A3A4"/>
          </p15:clr>
        </p15:guide>
        <p15:guide id="3" orient="horz" pos="3168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00000000-0000-0000-0000-000000000000}" name="Author" initials="A" userId="Author" providerId="AD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1DFF4D3-7374-72E5-1E04-DD8263548A3B}" v="921" dt="2026-07-20T19:30:58.526"/>
    <p1510:client id="{7F175DAB-3C0F-89BC-2428-E1ABBCF67744}" v="193" dt="2026-07-20T19:38:04.037"/>
  </p1510:revLst>
</p1510:revInfo>
</file>

<file path=ppt/tableStyles.xml><?xml version="1.0" encoding="utf-8"?>
<a:tblStyleLst xmlns:a="http://schemas.openxmlformats.org/drawingml/2006/main" def="{9DCAF9ED-07DC-4A11-8D7F-57B35C25682E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9DCAF9ED-07DC-4A11-8D7F-57B35C25682E}" styleName="Medium Style 1 - Accent 2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2">
              <a:tint val="20000"/>
            </a:schemeClr>
          </a:solidFill>
        </a:fill>
      </a:tcStyle>
    </a:band1H>
    <a:band1V>
      <a:tcStyle>
        <a:tcBdr/>
        <a:fill>
          <a:solidFill>
            <a:schemeClr val="accent2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2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  <a:tblStyle styleId="{10A1B5D5-9B99-4C35-A422-299274C87663}" styleName="Medium Style 1 - Accent 6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6">
              <a:tint val="20000"/>
            </a:schemeClr>
          </a:solidFill>
        </a:fill>
      </a:tcStyle>
    </a:band1H>
    <a:band1V>
      <a:tcStyle>
        <a:tcBdr/>
        <a:fill>
          <a:solidFill>
            <a:schemeClr val="accent6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firstRow>
  </a:tblStyle>
  <a:tblStyle styleId="{3C2FFA5D-87B4-456A-9821-1D502468CF0F}" styleName="Themed Style 1 - Accent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BC89EF96-8CEA-46FF-86C4-4CE0E7609802}" styleName="Light Style 3 - Accent 1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69012ECD-51FC-41F1-AA8D-1B2483CD663E}" styleName="Light Style 2 - Acc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  <a:tblStyle styleId="{72833802-FEF1-4C79-8D5D-14CF1EAF98D9}" styleName="Light Style 2 - Accent 2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</a:tcStyle>
    </a:band1H>
    <a:band1V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</a:tcBdr>
      </a:tcStyle>
    </a:band1V>
    <a:band2V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2"/>
        </a:fillRef>
      </a:tcStyle>
    </a:firstRow>
  </a:tblStyle>
  <a:tblStyle styleId="{1FECB4D8-DB02-4DC6-A0A2-4F2EBAE1DC90}" styleName="Medium Style 1 - Accent 3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3">
              <a:tint val="20000"/>
            </a:schemeClr>
          </a:solidFill>
        </a:fill>
      </a:tcStyle>
    </a:band1H>
    <a:band1V>
      <a:tcStyle>
        <a:tcBdr/>
        <a:fill>
          <a:solidFill>
            <a:schemeClr val="accent3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3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4" autoAdjust="0"/>
    <p:restoredTop sz="84967" autoAdjust="0"/>
  </p:normalViewPr>
  <p:slideViewPr>
    <p:cSldViewPr snapToGrid="0">
      <p:cViewPr>
        <p:scale>
          <a:sx n="100" d="100"/>
          <a:sy n="100" d="100"/>
        </p:scale>
        <p:origin x="-48" y="-446"/>
      </p:cViewPr>
      <p:guideLst>
        <p:guide orient="horz" pos="1392"/>
        <p:guide pos="7056"/>
        <p:guide orient="horz" pos="3168"/>
      </p:guideLst>
    </p:cSldViewPr>
  </p:slideViewPr>
  <p:outlineViewPr>
    <p:cViewPr>
      <p:scale>
        <a:sx n="33" d="100"/>
        <a:sy n="33" d="100"/>
      </p:scale>
      <p:origin x="0" y="-1103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 snapToGrid="0">
      <p:cViewPr varScale="1">
        <p:scale>
          <a:sx n="67" d="100"/>
          <a:sy n="67" d="100"/>
        </p:scale>
        <p:origin x="3120" y="72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theme" Target="theme/theme1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viewProps" Target="viewProps.xml"/><Relationship Id="rId17" Type="http://schemas.microsoft.com/office/2018/10/relationships/authors" Target="authors.xml"/><Relationship Id="rId2" Type="http://schemas.openxmlformats.org/officeDocument/2006/relationships/customXml" Target="../customXml/item2.xml"/><Relationship Id="rId16" Type="http://schemas.microsoft.com/office/2015/10/relationships/revisionInfo" Target="revisionInfo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presProps" Target="presProps.xml"/><Relationship Id="rId5" Type="http://schemas.openxmlformats.org/officeDocument/2006/relationships/slide" Target="slides/slide1.xml"/><Relationship Id="rId15" Type="http://schemas.microsoft.com/office/2016/11/relationships/changesInfo" Target="changesInfos/changesInfo1.xml"/><Relationship Id="rId10" Type="http://schemas.openxmlformats.org/officeDocument/2006/relationships/handoutMaster" Target="handoutMasters/handoutMaster1.xml"/><Relationship Id="rId4" Type="http://schemas.openxmlformats.org/officeDocument/2006/relationships/slideMaster" Target="slideMasters/slideMaster1.xml"/><Relationship Id="rId9" Type="http://schemas.openxmlformats.org/officeDocument/2006/relationships/notesMaster" Target="notesMasters/notesMaster1.xml"/><Relationship Id="rId14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Gurparkash Singh (2541776)" userId="S::2541776@student.uwtsd.ac.uk::72d374b9-4464-4924-9582-14b693247e4f" providerId="AD" clId="Web-{61DFF4D3-7374-72E5-1E04-DD8263548A3B}"/>
    <pc:docChg chg="modSld">
      <pc:chgData name="Gurparkash Singh (2541776)" userId="S::2541776@student.uwtsd.ac.uk::72d374b9-4464-4924-9582-14b693247e4f" providerId="AD" clId="Web-{61DFF4D3-7374-72E5-1E04-DD8263548A3B}" dt="2026-07-20T19:30:58.464" v="519" actId="20577"/>
      <pc:docMkLst>
        <pc:docMk/>
      </pc:docMkLst>
      <pc:sldChg chg="addSp delSp modSp">
        <pc:chgData name="Gurparkash Singh (2541776)" userId="S::2541776@student.uwtsd.ac.uk::72d374b9-4464-4924-9582-14b693247e4f" providerId="AD" clId="Web-{61DFF4D3-7374-72E5-1E04-DD8263548A3B}" dt="2026-07-20T19:24:40.012" v="393" actId="20577"/>
        <pc:sldMkLst>
          <pc:docMk/>
          <pc:sldMk cId="3037812869" sldId="316"/>
        </pc:sldMkLst>
        <pc:spChg chg="del mod">
          <ac:chgData name="Gurparkash Singh (2541776)" userId="S::2541776@student.uwtsd.ac.uk::72d374b9-4464-4924-9582-14b693247e4f" providerId="AD" clId="Web-{61DFF4D3-7374-72E5-1E04-DD8263548A3B}" dt="2026-07-20T19:16:25.693" v="211"/>
          <ac:spMkLst>
            <pc:docMk/>
            <pc:sldMk cId="3037812869" sldId="316"/>
            <ac:spMk id="2" creationId="{9FF243DF-1FE9-01BE-435F-1729F4AB3DE4}"/>
          </ac:spMkLst>
        </pc:spChg>
        <pc:spChg chg="mod">
          <ac:chgData name="Gurparkash Singh (2541776)" userId="S::2541776@student.uwtsd.ac.uk::72d374b9-4464-4924-9582-14b693247e4f" providerId="AD" clId="Web-{61DFF4D3-7374-72E5-1E04-DD8263548A3B}" dt="2026-07-20T19:16:44.632" v="215" actId="14100"/>
          <ac:spMkLst>
            <pc:docMk/>
            <pc:sldMk cId="3037812869" sldId="316"/>
            <ac:spMk id="4" creationId="{BFAF7377-87AF-3A8C-539C-8A9651F5DA33}"/>
          </ac:spMkLst>
        </pc:spChg>
        <pc:spChg chg="add del mod">
          <ac:chgData name="Gurparkash Singh (2541776)" userId="S::2541776@student.uwtsd.ac.uk::72d374b9-4464-4924-9582-14b693247e4f" providerId="AD" clId="Web-{61DFF4D3-7374-72E5-1E04-DD8263548A3B}" dt="2026-07-20T19:15:05.985" v="207"/>
          <ac:spMkLst>
            <pc:docMk/>
            <pc:sldMk cId="3037812869" sldId="316"/>
            <ac:spMk id="5" creationId="{DB36FB83-BE03-2101-AC77-90331B7111A1}"/>
          </ac:spMkLst>
        </pc:spChg>
        <pc:spChg chg="add del mod">
          <ac:chgData name="Gurparkash Singh (2541776)" userId="S::2541776@student.uwtsd.ac.uk::72d374b9-4464-4924-9582-14b693247e4f" providerId="AD" clId="Web-{61DFF4D3-7374-72E5-1E04-DD8263548A3B}" dt="2026-07-20T19:16:38.241" v="214"/>
          <ac:spMkLst>
            <pc:docMk/>
            <pc:sldMk cId="3037812869" sldId="316"/>
            <ac:spMk id="8" creationId="{A6D61E00-D446-D0FB-07D8-6823E303B8EF}"/>
          </ac:spMkLst>
        </pc:spChg>
        <pc:spChg chg="add del">
          <ac:chgData name="Gurparkash Singh (2541776)" userId="S::2541776@student.uwtsd.ac.uk::72d374b9-4464-4924-9582-14b693247e4f" providerId="AD" clId="Web-{61DFF4D3-7374-72E5-1E04-DD8263548A3B}" dt="2026-07-20T19:16:36.585" v="213"/>
          <ac:spMkLst>
            <pc:docMk/>
            <pc:sldMk cId="3037812869" sldId="316"/>
            <ac:spMk id="9" creationId="{C5523A14-64D8-2FA8-D0AB-618422F41BD9}"/>
          </ac:spMkLst>
        </pc:spChg>
        <pc:spChg chg="add mod">
          <ac:chgData name="Gurparkash Singh (2541776)" userId="S::2541776@student.uwtsd.ac.uk::72d374b9-4464-4924-9582-14b693247e4f" providerId="AD" clId="Web-{61DFF4D3-7374-72E5-1E04-DD8263548A3B}" dt="2026-07-20T19:24:40.012" v="393" actId="20577"/>
          <ac:spMkLst>
            <pc:docMk/>
            <pc:sldMk cId="3037812869" sldId="316"/>
            <ac:spMk id="10" creationId="{A37AE798-4418-410C-A1D0-589767D9D11B}"/>
          </ac:spMkLst>
        </pc:spChg>
        <pc:picChg chg="del">
          <ac:chgData name="Gurparkash Singh (2541776)" userId="S::2541776@student.uwtsd.ac.uk::72d374b9-4464-4924-9582-14b693247e4f" providerId="AD" clId="Web-{61DFF4D3-7374-72E5-1E04-DD8263548A3B}" dt="2026-07-20T19:14:57.094" v="206"/>
          <ac:picMkLst>
            <pc:docMk/>
            <pc:sldMk cId="3037812869" sldId="316"/>
            <ac:picMk id="6" creationId="{B520C53E-8329-74AB-5229-BCDE630B2E13}"/>
          </ac:picMkLst>
        </pc:picChg>
      </pc:sldChg>
      <pc:sldChg chg="addSp modSp">
        <pc:chgData name="Gurparkash Singh (2541776)" userId="S::2541776@student.uwtsd.ac.uk::72d374b9-4464-4924-9582-14b693247e4f" providerId="AD" clId="Web-{61DFF4D3-7374-72E5-1E04-DD8263548A3B}" dt="2026-07-20T19:14:53.078" v="205" actId="20577"/>
        <pc:sldMkLst>
          <pc:docMk/>
          <pc:sldMk cId="2955403071" sldId="334"/>
        </pc:sldMkLst>
        <pc:spChg chg="mod">
          <ac:chgData name="Gurparkash Singh (2541776)" userId="S::2541776@student.uwtsd.ac.uk::72d374b9-4464-4924-9582-14b693247e4f" providerId="AD" clId="Web-{61DFF4D3-7374-72E5-1E04-DD8263548A3B}" dt="2026-07-20T19:14:53.078" v="205" actId="20577"/>
          <ac:spMkLst>
            <pc:docMk/>
            <pc:sldMk cId="2955403071" sldId="334"/>
            <ac:spMk id="2" creationId="{C3A9968B-2619-4F71-AB00-4C493E120805}"/>
          </ac:spMkLst>
        </pc:spChg>
        <pc:spChg chg="add mod">
          <ac:chgData name="Gurparkash Singh (2541776)" userId="S::2541776@student.uwtsd.ac.uk::72d374b9-4464-4924-9582-14b693247e4f" providerId="AD" clId="Web-{61DFF4D3-7374-72E5-1E04-DD8263548A3B}" dt="2026-07-20T19:14:36.436" v="204" actId="20577"/>
          <ac:spMkLst>
            <pc:docMk/>
            <pc:sldMk cId="2955403071" sldId="334"/>
            <ac:spMk id="3" creationId="{072C55AD-7B44-CFF7-1F2E-E88859FC55F1}"/>
          </ac:spMkLst>
        </pc:spChg>
      </pc:sldChg>
      <pc:sldChg chg="addSp delSp modSp">
        <pc:chgData name="Gurparkash Singh (2541776)" userId="S::2541776@student.uwtsd.ac.uk::72d374b9-4464-4924-9582-14b693247e4f" providerId="AD" clId="Web-{61DFF4D3-7374-72E5-1E04-DD8263548A3B}" dt="2026-07-20T19:27:28.558" v="418" actId="20577"/>
        <pc:sldMkLst>
          <pc:docMk/>
          <pc:sldMk cId="1941235776" sldId="337"/>
        </pc:sldMkLst>
        <pc:spChg chg="del mod">
          <ac:chgData name="Gurparkash Singh (2541776)" userId="S::2541776@student.uwtsd.ac.uk::72d374b9-4464-4924-9582-14b693247e4f" providerId="AD" clId="Web-{61DFF4D3-7374-72E5-1E04-DD8263548A3B}" dt="2026-07-20T19:22:35.567" v="357"/>
          <ac:spMkLst>
            <pc:docMk/>
            <pc:sldMk cId="1941235776" sldId="337"/>
            <ac:spMk id="2" creationId="{8695A271-8875-6BCE-0A4A-542683BB3917}"/>
          </ac:spMkLst>
        </pc:spChg>
        <pc:spChg chg="add mod">
          <ac:chgData name="Gurparkash Singh (2541776)" userId="S::2541776@student.uwtsd.ac.uk::72d374b9-4464-4924-9582-14b693247e4f" providerId="AD" clId="Web-{61DFF4D3-7374-72E5-1E04-DD8263548A3B}" dt="2026-07-20T19:27:28.558" v="418" actId="20577"/>
          <ac:spMkLst>
            <pc:docMk/>
            <pc:sldMk cId="1941235776" sldId="337"/>
            <ac:spMk id="3" creationId="{A5AC008E-EEB2-A938-4813-670853E431F3}"/>
          </ac:spMkLst>
        </pc:spChg>
        <pc:picChg chg="mod">
          <ac:chgData name="Gurparkash Singh (2541776)" userId="S::2541776@student.uwtsd.ac.uk::72d374b9-4464-4924-9582-14b693247e4f" providerId="AD" clId="Web-{61DFF4D3-7374-72E5-1E04-DD8263548A3B}" dt="2026-07-20T19:26:26.100" v="405" actId="1076"/>
          <ac:picMkLst>
            <pc:docMk/>
            <pc:sldMk cId="1941235776" sldId="337"/>
            <ac:picMk id="7" creationId="{DABEABE1-2983-8759-E3F7-CCC6330C6BA1}"/>
          </ac:picMkLst>
        </pc:picChg>
      </pc:sldChg>
      <pc:sldChg chg="addSp delSp modSp">
        <pc:chgData name="Gurparkash Singh (2541776)" userId="S::2541776@student.uwtsd.ac.uk::72d374b9-4464-4924-9582-14b693247e4f" providerId="AD" clId="Web-{61DFF4D3-7374-72E5-1E04-DD8263548A3B}" dt="2026-07-20T19:30:58.464" v="519" actId="20577"/>
        <pc:sldMkLst>
          <pc:docMk/>
          <pc:sldMk cId="3962753978" sldId="343"/>
        </pc:sldMkLst>
        <pc:spChg chg="mod">
          <ac:chgData name="Gurparkash Singh (2541776)" userId="S::2541776@student.uwtsd.ac.uk::72d374b9-4464-4924-9582-14b693247e4f" providerId="AD" clId="Web-{61DFF4D3-7374-72E5-1E04-DD8263548A3B}" dt="2026-07-20T19:27:57.232" v="433" actId="20577"/>
          <ac:spMkLst>
            <pc:docMk/>
            <pc:sldMk cId="3962753978" sldId="343"/>
            <ac:spMk id="2" creationId="{A6768171-F501-5EC9-8849-5D0FE73AE00B}"/>
          </ac:spMkLst>
        </pc:spChg>
        <pc:spChg chg="del mod">
          <ac:chgData name="Gurparkash Singh (2541776)" userId="S::2541776@student.uwtsd.ac.uk::72d374b9-4464-4924-9582-14b693247e4f" providerId="AD" clId="Web-{61DFF4D3-7374-72E5-1E04-DD8263548A3B}" dt="2026-07-20T19:28:11.249" v="435"/>
          <ac:spMkLst>
            <pc:docMk/>
            <pc:sldMk cId="3962753978" sldId="343"/>
            <ac:spMk id="3" creationId="{338A9D03-6CF8-D31E-2E06-88AEBCEF7D9B}"/>
          </ac:spMkLst>
        </pc:spChg>
        <pc:spChg chg="add mod">
          <ac:chgData name="Gurparkash Singh (2541776)" userId="S::2541776@student.uwtsd.ac.uk::72d374b9-4464-4924-9582-14b693247e4f" providerId="AD" clId="Web-{61DFF4D3-7374-72E5-1E04-DD8263548A3B}" dt="2026-07-20T19:30:58.464" v="519" actId="20577"/>
          <ac:spMkLst>
            <pc:docMk/>
            <pc:sldMk cId="3962753978" sldId="343"/>
            <ac:spMk id="4" creationId="{745740A0-8616-5D22-88DC-993AAE714416}"/>
          </ac:spMkLst>
        </pc:spChg>
      </pc:sldChg>
    </pc:docChg>
  </pc:docChgLst>
  <pc:docChgLst>
    <pc:chgData clId="Web-{7F175DAB-3C0F-89BC-2428-E1ABBCF67744}"/>
    <pc:docChg chg="modSld">
      <pc:chgData name="" userId="" providerId="" clId="Web-{7F175DAB-3C0F-89BC-2428-E1ABBCF67744}" dt="2026-07-20T19:31:35.695" v="6" actId="20577"/>
      <pc:docMkLst>
        <pc:docMk/>
      </pc:docMkLst>
      <pc:sldChg chg="modSp">
        <pc:chgData name="" userId="" providerId="" clId="Web-{7F175DAB-3C0F-89BC-2428-E1ABBCF67744}" dt="2026-07-20T19:31:35.695" v="6" actId="20577"/>
        <pc:sldMkLst>
          <pc:docMk/>
          <pc:sldMk cId="3962753978" sldId="343"/>
        </pc:sldMkLst>
        <pc:spChg chg="mod">
          <ac:chgData name="" userId="" providerId="" clId="Web-{7F175DAB-3C0F-89BC-2428-E1ABBCF67744}" dt="2026-07-20T19:31:35.695" v="6" actId="20577"/>
          <ac:spMkLst>
            <pc:docMk/>
            <pc:sldMk cId="3962753978" sldId="343"/>
            <ac:spMk id="4" creationId="{745740A0-8616-5D22-88DC-993AAE714416}"/>
          </ac:spMkLst>
        </pc:spChg>
      </pc:sldChg>
    </pc:docChg>
  </pc:docChgLst>
  <pc:docChgLst>
    <pc:chgData name="Gurparkash Singh (2541776)" userId="S::2541776@student.uwtsd.ac.uk::72d374b9-4464-4924-9582-14b693247e4f" providerId="AD" clId="Web-{7F175DAB-3C0F-89BC-2428-E1ABBCF67744}"/>
    <pc:docChg chg="delSld modSld">
      <pc:chgData name="Gurparkash Singh (2541776)" userId="S::2541776@student.uwtsd.ac.uk::72d374b9-4464-4924-9582-14b693247e4f" providerId="AD" clId="Web-{7F175DAB-3C0F-89BC-2428-E1ABBCF67744}" dt="2026-07-20T19:38:04.037" v="108"/>
      <pc:docMkLst>
        <pc:docMk/>
      </pc:docMkLst>
      <pc:sldChg chg="del">
        <pc:chgData name="Gurparkash Singh (2541776)" userId="S::2541776@student.uwtsd.ac.uk::72d374b9-4464-4924-9582-14b693247e4f" providerId="AD" clId="Web-{7F175DAB-3C0F-89BC-2428-E1ABBCF67744}" dt="2026-07-20T19:38:02.491" v="106"/>
        <pc:sldMkLst>
          <pc:docMk/>
          <pc:sldMk cId="2102816447" sldId="324"/>
        </pc:sldMkLst>
      </pc:sldChg>
      <pc:sldChg chg="del">
        <pc:chgData name="Gurparkash Singh (2541776)" userId="S::2541776@student.uwtsd.ac.uk::72d374b9-4464-4924-9582-14b693247e4f" providerId="AD" clId="Web-{7F175DAB-3C0F-89BC-2428-E1ABBCF67744}" dt="2026-07-20T19:38:01.381" v="104"/>
        <pc:sldMkLst>
          <pc:docMk/>
          <pc:sldMk cId="3638111570" sldId="328"/>
        </pc:sldMkLst>
      </pc:sldChg>
      <pc:sldChg chg="del">
        <pc:chgData name="Gurparkash Singh (2541776)" userId="S::2541776@student.uwtsd.ac.uk::72d374b9-4464-4924-9582-14b693247e4f" providerId="AD" clId="Web-{7F175DAB-3C0F-89BC-2428-E1ABBCF67744}" dt="2026-07-20T19:38:00.616" v="102"/>
        <pc:sldMkLst>
          <pc:docMk/>
          <pc:sldMk cId="3811950613" sldId="331"/>
        </pc:sldMkLst>
      </pc:sldChg>
      <pc:sldChg chg="modSp">
        <pc:chgData name="Gurparkash Singh (2541776)" userId="S::2541776@student.uwtsd.ac.uk::72d374b9-4464-4924-9582-14b693247e4f" providerId="AD" clId="Web-{7F175DAB-3C0F-89BC-2428-E1ABBCF67744}" dt="2026-07-20T19:37:46.974" v="99" actId="20577"/>
        <pc:sldMkLst>
          <pc:docMk/>
          <pc:sldMk cId="2955403071" sldId="334"/>
        </pc:sldMkLst>
        <pc:spChg chg="mod">
          <ac:chgData name="Gurparkash Singh (2541776)" userId="S::2541776@student.uwtsd.ac.uk::72d374b9-4464-4924-9582-14b693247e4f" providerId="AD" clId="Web-{7F175DAB-3C0F-89BC-2428-E1ABBCF67744}" dt="2026-07-20T19:37:46.974" v="99" actId="20577"/>
          <ac:spMkLst>
            <pc:docMk/>
            <pc:sldMk cId="2955403071" sldId="334"/>
            <ac:spMk id="3" creationId="{072C55AD-7B44-CFF7-1F2E-E88859FC55F1}"/>
          </ac:spMkLst>
        </pc:spChg>
      </pc:sldChg>
      <pc:sldChg chg="del">
        <pc:chgData name="Gurparkash Singh (2541776)" userId="S::2541776@student.uwtsd.ac.uk::72d374b9-4464-4924-9582-14b693247e4f" providerId="AD" clId="Web-{7F175DAB-3C0F-89BC-2428-E1ABBCF67744}" dt="2026-07-20T19:38:03.116" v="107"/>
        <pc:sldMkLst>
          <pc:docMk/>
          <pc:sldMk cId="3749168723" sldId="336"/>
        </pc:sldMkLst>
      </pc:sldChg>
      <pc:sldChg chg="modSp">
        <pc:chgData name="Gurparkash Singh (2541776)" userId="S::2541776@student.uwtsd.ac.uk::72d374b9-4464-4924-9582-14b693247e4f" providerId="AD" clId="Web-{7F175DAB-3C0F-89BC-2428-E1ABBCF67744}" dt="2026-07-20T19:37:22.989" v="96" actId="20577"/>
        <pc:sldMkLst>
          <pc:docMk/>
          <pc:sldMk cId="1941235776" sldId="337"/>
        </pc:sldMkLst>
        <pc:spChg chg="mod">
          <ac:chgData name="Gurparkash Singh (2541776)" userId="S::2541776@student.uwtsd.ac.uk::72d374b9-4464-4924-9582-14b693247e4f" providerId="AD" clId="Web-{7F175DAB-3C0F-89BC-2428-E1ABBCF67744}" dt="2026-07-20T19:37:22.989" v="96" actId="20577"/>
          <ac:spMkLst>
            <pc:docMk/>
            <pc:sldMk cId="1941235776" sldId="337"/>
            <ac:spMk id="3" creationId="{A5AC008E-EEB2-A938-4813-670853E431F3}"/>
          </ac:spMkLst>
        </pc:spChg>
      </pc:sldChg>
      <pc:sldChg chg="del">
        <pc:chgData name="Gurparkash Singh (2541776)" userId="S::2541776@student.uwtsd.ac.uk::72d374b9-4464-4924-9582-14b693247e4f" providerId="AD" clId="Web-{7F175DAB-3C0F-89BC-2428-E1ABBCF67744}" dt="2026-07-20T19:38:04.037" v="108"/>
        <pc:sldMkLst>
          <pc:docMk/>
          <pc:sldMk cId="1450287420" sldId="342"/>
        </pc:sldMkLst>
      </pc:sldChg>
      <pc:sldChg chg="modSp">
        <pc:chgData name="Gurparkash Singh (2541776)" userId="S::2541776@student.uwtsd.ac.uk::72d374b9-4464-4924-9582-14b693247e4f" providerId="AD" clId="Web-{7F175DAB-3C0F-89BC-2428-E1ABBCF67744}" dt="2026-07-20T19:37:14.833" v="95" actId="20577"/>
        <pc:sldMkLst>
          <pc:docMk/>
          <pc:sldMk cId="3962753978" sldId="343"/>
        </pc:sldMkLst>
        <pc:spChg chg="mod">
          <ac:chgData name="Gurparkash Singh (2541776)" userId="S::2541776@student.uwtsd.ac.uk::72d374b9-4464-4924-9582-14b693247e4f" providerId="AD" clId="Web-{7F175DAB-3C0F-89BC-2428-E1ABBCF67744}" dt="2026-07-20T19:37:14.833" v="95" actId="20577"/>
          <ac:spMkLst>
            <pc:docMk/>
            <pc:sldMk cId="3962753978" sldId="343"/>
            <ac:spMk id="4" creationId="{745740A0-8616-5D22-88DC-993AAE714416}"/>
          </ac:spMkLst>
        </pc:spChg>
        <pc:picChg chg="mod">
          <ac:chgData name="Gurparkash Singh (2541776)" userId="S::2541776@student.uwtsd.ac.uk::72d374b9-4464-4924-9582-14b693247e4f" providerId="AD" clId="Web-{7F175DAB-3C0F-89BC-2428-E1ABBCF67744}" dt="2026-07-20T19:33:41.372" v="24" actId="1076"/>
          <ac:picMkLst>
            <pc:docMk/>
            <pc:sldMk cId="3962753978" sldId="343"/>
            <ac:picMk id="6" creationId="{56606EF5-1CC7-5421-5CF4-C03704056CCA}"/>
          </ac:picMkLst>
        </pc:picChg>
      </pc:sldChg>
      <pc:sldChg chg="del">
        <pc:chgData name="Gurparkash Singh (2541776)" userId="S::2541776@student.uwtsd.ac.uk::72d374b9-4464-4924-9582-14b693247e4f" providerId="AD" clId="Web-{7F175DAB-3C0F-89BC-2428-E1ABBCF67744}" dt="2026-07-20T19:38:00.959" v="103"/>
        <pc:sldMkLst>
          <pc:docMk/>
          <pc:sldMk cId="2520582305" sldId="345"/>
        </pc:sldMkLst>
      </pc:sldChg>
      <pc:sldChg chg="del">
        <pc:chgData name="Gurparkash Singh (2541776)" userId="S::2541776@student.uwtsd.ac.uk::72d374b9-4464-4924-9582-14b693247e4f" providerId="AD" clId="Web-{7F175DAB-3C0F-89BC-2428-E1ABBCF67744}" dt="2026-07-20T19:38:02.116" v="105"/>
        <pc:sldMkLst>
          <pc:docMk/>
          <pc:sldMk cId="719664809" sldId="346"/>
        </pc:sldMkLst>
      </pc:sldChg>
      <pc:sldChg chg="del">
        <pc:chgData name="Gurparkash Singh (2541776)" userId="S::2541776@student.uwtsd.ac.uk::72d374b9-4464-4924-9582-14b693247e4f" providerId="AD" clId="Web-{7F175DAB-3C0F-89BC-2428-E1ABBCF67744}" dt="2026-07-20T19:37:59.600" v="101"/>
        <pc:sldMkLst>
          <pc:docMk/>
          <pc:sldMk cId="1689351536" sldId="347"/>
        </pc:sldMkLst>
      </pc:sldChg>
      <pc:sldChg chg="del">
        <pc:chgData name="Gurparkash Singh (2541776)" userId="S::2541776@student.uwtsd.ac.uk::72d374b9-4464-4924-9582-14b693247e4f" providerId="AD" clId="Web-{7F175DAB-3C0F-89BC-2428-E1ABBCF67744}" dt="2026-07-20T19:37:58.662" v="100"/>
        <pc:sldMkLst>
          <pc:docMk/>
          <pc:sldMk cId="4273949180" sldId="349"/>
        </pc:sldMkLst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30E99E25-5B65-D93A-3010-8B947D67E65D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DAEB28A-33CC-6CF5-1214-F2C3205F6790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3888634-FBA9-41D6-8B35-EE3A7D816B7C}" type="datetimeFigureOut">
              <a:rPr lang="en-US" smtClean="0"/>
              <a:t>7/20/2026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3D63414-6160-FF79-B3F6-CD615625C842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583E93F-BDEC-C5F7-2553-8324882C4193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97C78D2-97D1-4B37-BDD1-08A09BD4CA99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69135955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EA28068-AFBD-4979-B752-9EB6F90B1386}" type="datetimeFigureOut">
              <a:rPr lang="en-US" smtClean="0"/>
              <a:t>7/20/2026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5939589-3E79-4C82-AA4A-FE78234FAA59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9496896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5939589-3E79-4C82-AA4A-FE78234FAA59}" type="slidenum">
              <a:rPr lang="en-US" smtClean="0"/>
              <a:t>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0179619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5939589-3E79-4C82-AA4A-FE78234FAA59}" type="slidenum">
              <a:rPr lang="en-US" smtClean="0"/>
              <a:t>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6677340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5939589-3E79-4C82-AA4A-FE78234FAA59}" type="slidenum">
              <a:rPr lang="en-US" smtClean="0"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3348717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5939589-3E79-4C82-AA4A-FE78234FAA59}" type="slidenum">
              <a:rPr lang="en-US" smtClean="0"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1077603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Only Slide">
    <p:bg>
      <p:bgPr>
        <a:gradFill>
          <a:gsLst>
            <a:gs pos="100000">
              <a:schemeClr val="accent4"/>
            </a:gs>
            <a:gs pos="0">
              <a:schemeClr val="accent2"/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640AAD-80AF-40E7-BE3F-43D32FC68ED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280159" y="357809"/>
            <a:ext cx="7983110" cy="3080335"/>
          </a:xfrm>
        </p:spPr>
        <p:txBody>
          <a:bodyPr lIns="0" tIns="0" rIns="0" bIns="0" anchor="b"/>
          <a:lstStyle>
            <a:lvl1pPr algn="l">
              <a:lnSpc>
                <a:spcPts val="5400"/>
              </a:lnSpc>
              <a:defRPr sz="5400" b="1" i="0" cap="all" spc="0" baseline="0">
                <a:solidFill>
                  <a:schemeClr val="bg1"/>
                </a:solidFill>
              </a:defRPr>
            </a:lvl1pPr>
          </a:lstStyle>
          <a:p>
            <a:endParaRPr lang="en-US" dirty="0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8E825845-66DD-4B77-A729-CD97D156FE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1280160" y="3496322"/>
            <a:ext cx="0" cy="3352800"/>
          </a:xfrm>
          <a:prstGeom prst="line">
            <a:avLst/>
          </a:prstGeom>
          <a:ln w="25400" cap="sq">
            <a:solidFill>
              <a:schemeClr val="bg1"/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4" name="Group 3">
            <a:extLst>
              <a:ext uri="{FF2B5EF4-FFF2-40B4-BE49-F238E27FC236}">
                <a16:creationId xmlns:a16="http://schemas.microsoft.com/office/drawing/2014/main" id="{22749162-63A5-5BF9-895E-B0577A6C47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8161510" y="2744546"/>
            <a:ext cx="465456" cy="581432"/>
            <a:chOff x="7843462" y="2744546"/>
            <a:chExt cx="465456" cy="581432"/>
          </a:xfrm>
        </p:grpSpPr>
        <p:sp>
          <p:nvSpPr>
            <p:cNvPr id="19" name="Graphic 12">
              <a:extLst>
                <a:ext uri="{FF2B5EF4-FFF2-40B4-BE49-F238E27FC236}">
                  <a16:creationId xmlns:a16="http://schemas.microsoft.com/office/drawing/2014/main" id="{818B4386-1FCF-4ACE-BE25-AF9CC5E2256F}"/>
                </a:ext>
              </a:extLst>
            </p:cNvPr>
            <p:cNvSpPr/>
            <p:nvPr userDrawn="1"/>
          </p:nvSpPr>
          <p:spPr>
            <a:xfrm>
              <a:off x="8217780" y="2973840"/>
              <a:ext cx="91138" cy="91138"/>
            </a:xfrm>
            <a:custGeom>
              <a:avLst/>
              <a:gdLst>
                <a:gd name="connsiteX0" fmla="*/ 91138 w 91138"/>
                <a:gd name="connsiteY0" fmla="*/ 45569 h 91138"/>
                <a:gd name="connsiteX1" fmla="*/ 45569 w 91138"/>
                <a:gd name="connsiteY1" fmla="*/ 91138 h 91138"/>
                <a:gd name="connsiteX2" fmla="*/ 0 w 91138"/>
                <a:gd name="connsiteY2" fmla="*/ 45569 h 91138"/>
                <a:gd name="connsiteX3" fmla="*/ 45569 w 91138"/>
                <a:gd name="connsiteY3" fmla="*/ 0 h 91138"/>
                <a:gd name="connsiteX4" fmla="*/ 91138 w 91138"/>
                <a:gd name="connsiteY4" fmla="*/ 45569 h 911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138" h="91138">
                  <a:moveTo>
                    <a:pt x="91138" y="45569"/>
                  </a:moveTo>
                  <a:cubicBezTo>
                    <a:pt x="91138" y="70736"/>
                    <a:pt x="70736" y="91138"/>
                    <a:pt x="45569" y="91138"/>
                  </a:cubicBezTo>
                  <a:cubicBezTo>
                    <a:pt x="20402" y="91138"/>
                    <a:pt x="0" y="70736"/>
                    <a:pt x="0" y="45569"/>
                  </a:cubicBezTo>
                  <a:cubicBezTo>
                    <a:pt x="0" y="20402"/>
                    <a:pt x="20402" y="0"/>
                    <a:pt x="45569" y="0"/>
                  </a:cubicBezTo>
                  <a:cubicBezTo>
                    <a:pt x="70736" y="0"/>
                    <a:pt x="91138" y="20402"/>
                    <a:pt x="91138" y="45569"/>
                  </a:cubicBezTo>
                  <a:close/>
                </a:path>
              </a:pathLst>
            </a:custGeom>
            <a:solidFill>
              <a:schemeClr val="bg1"/>
            </a:solidFill>
            <a:ln w="42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21" name="Graphic 13">
              <a:extLst>
                <a:ext uri="{FF2B5EF4-FFF2-40B4-BE49-F238E27FC236}">
                  <a16:creationId xmlns:a16="http://schemas.microsoft.com/office/drawing/2014/main" id="{19319560-50ED-4963-A2CF-74663239D426}"/>
                </a:ext>
              </a:extLst>
            </p:cNvPr>
            <p:cNvSpPr/>
            <p:nvPr userDrawn="1"/>
          </p:nvSpPr>
          <p:spPr>
            <a:xfrm>
              <a:off x="7859002" y="2744546"/>
              <a:ext cx="139038" cy="139038"/>
            </a:xfrm>
            <a:custGeom>
              <a:avLst/>
              <a:gdLst>
                <a:gd name="connsiteX0" fmla="*/ 129601 w 139038"/>
                <a:gd name="connsiteY0" fmla="*/ 60082 h 139038"/>
                <a:gd name="connsiteX1" fmla="*/ 78956 w 139038"/>
                <a:gd name="connsiteY1" fmla="*/ 60082 h 139038"/>
                <a:gd name="connsiteX2" fmla="*/ 78956 w 139038"/>
                <a:gd name="connsiteY2" fmla="*/ 9437 h 139038"/>
                <a:gd name="connsiteX3" fmla="*/ 69519 w 139038"/>
                <a:gd name="connsiteY3" fmla="*/ 0 h 139038"/>
                <a:gd name="connsiteX4" fmla="*/ 60082 w 139038"/>
                <a:gd name="connsiteY4" fmla="*/ 9437 h 139038"/>
                <a:gd name="connsiteX5" fmla="*/ 60082 w 139038"/>
                <a:gd name="connsiteY5" fmla="*/ 60082 h 139038"/>
                <a:gd name="connsiteX6" fmla="*/ 9437 w 139038"/>
                <a:gd name="connsiteY6" fmla="*/ 60082 h 139038"/>
                <a:gd name="connsiteX7" fmla="*/ 0 w 139038"/>
                <a:gd name="connsiteY7" fmla="*/ 69519 h 139038"/>
                <a:gd name="connsiteX8" fmla="*/ 9437 w 139038"/>
                <a:gd name="connsiteY8" fmla="*/ 78956 h 139038"/>
                <a:gd name="connsiteX9" fmla="*/ 60082 w 139038"/>
                <a:gd name="connsiteY9" fmla="*/ 78956 h 139038"/>
                <a:gd name="connsiteX10" fmla="*/ 60082 w 139038"/>
                <a:gd name="connsiteY10" fmla="*/ 129601 h 139038"/>
                <a:gd name="connsiteX11" fmla="*/ 69519 w 139038"/>
                <a:gd name="connsiteY11" fmla="*/ 139038 h 139038"/>
                <a:gd name="connsiteX12" fmla="*/ 78956 w 139038"/>
                <a:gd name="connsiteY12" fmla="*/ 129601 h 139038"/>
                <a:gd name="connsiteX13" fmla="*/ 78956 w 139038"/>
                <a:gd name="connsiteY13" fmla="*/ 78956 h 139038"/>
                <a:gd name="connsiteX14" fmla="*/ 129601 w 139038"/>
                <a:gd name="connsiteY14" fmla="*/ 78956 h 139038"/>
                <a:gd name="connsiteX15" fmla="*/ 139038 w 139038"/>
                <a:gd name="connsiteY15" fmla="*/ 69519 h 139038"/>
                <a:gd name="connsiteX16" fmla="*/ 129601 w 139038"/>
                <a:gd name="connsiteY16" fmla="*/ 60082 h 1390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39038" h="139038">
                  <a:moveTo>
                    <a:pt x="129601" y="60082"/>
                  </a:moveTo>
                  <a:lnTo>
                    <a:pt x="78956" y="60082"/>
                  </a:lnTo>
                  <a:lnTo>
                    <a:pt x="78956" y="9437"/>
                  </a:lnTo>
                  <a:cubicBezTo>
                    <a:pt x="78956" y="4225"/>
                    <a:pt x="74731" y="0"/>
                    <a:pt x="69519" y="0"/>
                  </a:cubicBezTo>
                  <a:cubicBezTo>
                    <a:pt x="64307" y="0"/>
                    <a:pt x="60082" y="4225"/>
                    <a:pt x="60082" y="9437"/>
                  </a:cubicBezTo>
                  <a:lnTo>
                    <a:pt x="60082" y="60082"/>
                  </a:lnTo>
                  <a:lnTo>
                    <a:pt x="9437" y="60082"/>
                  </a:lnTo>
                  <a:cubicBezTo>
                    <a:pt x="4225" y="60082"/>
                    <a:pt x="0" y="64307"/>
                    <a:pt x="0" y="69519"/>
                  </a:cubicBezTo>
                  <a:cubicBezTo>
                    <a:pt x="0" y="74731"/>
                    <a:pt x="4225" y="78956"/>
                    <a:pt x="9437" y="78956"/>
                  </a:cubicBezTo>
                  <a:lnTo>
                    <a:pt x="60082" y="78956"/>
                  </a:lnTo>
                  <a:lnTo>
                    <a:pt x="60082" y="129601"/>
                  </a:lnTo>
                  <a:cubicBezTo>
                    <a:pt x="60082" y="134813"/>
                    <a:pt x="64307" y="139038"/>
                    <a:pt x="69519" y="139038"/>
                  </a:cubicBezTo>
                  <a:cubicBezTo>
                    <a:pt x="74731" y="139038"/>
                    <a:pt x="78956" y="134813"/>
                    <a:pt x="78956" y="129601"/>
                  </a:cubicBezTo>
                  <a:lnTo>
                    <a:pt x="78956" y="78956"/>
                  </a:lnTo>
                  <a:lnTo>
                    <a:pt x="129601" y="78956"/>
                  </a:lnTo>
                  <a:cubicBezTo>
                    <a:pt x="134813" y="78956"/>
                    <a:pt x="139038" y="74731"/>
                    <a:pt x="139038" y="69519"/>
                  </a:cubicBezTo>
                  <a:cubicBezTo>
                    <a:pt x="139038" y="64307"/>
                    <a:pt x="134813" y="60082"/>
                    <a:pt x="129601" y="60082"/>
                  </a:cubicBezTo>
                  <a:close/>
                </a:path>
              </a:pathLst>
            </a:custGeom>
            <a:solidFill>
              <a:schemeClr val="bg1"/>
            </a:solidFill>
            <a:ln w="60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23" name="Graphic 15">
              <a:extLst>
                <a:ext uri="{FF2B5EF4-FFF2-40B4-BE49-F238E27FC236}">
                  <a16:creationId xmlns:a16="http://schemas.microsoft.com/office/drawing/2014/main" id="{E5ABBDAD-943D-48F3-9C80-B29C48966C79}"/>
                </a:ext>
              </a:extLst>
            </p:cNvPr>
            <p:cNvSpPr/>
            <p:nvPr userDrawn="1"/>
          </p:nvSpPr>
          <p:spPr>
            <a:xfrm>
              <a:off x="7843462" y="3198265"/>
              <a:ext cx="127713" cy="127713"/>
            </a:xfrm>
            <a:custGeom>
              <a:avLst/>
              <a:gdLst>
                <a:gd name="connsiteX0" fmla="*/ 63857 w 127713"/>
                <a:gd name="connsiteY0" fmla="*/ 18874 h 127713"/>
                <a:gd name="connsiteX1" fmla="*/ 108839 w 127713"/>
                <a:gd name="connsiteY1" fmla="*/ 63857 h 127713"/>
                <a:gd name="connsiteX2" fmla="*/ 63857 w 127713"/>
                <a:gd name="connsiteY2" fmla="*/ 108839 h 127713"/>
                <a:gd name="connsiteX3" fmla="*/ 18874 w 127713"/>
                <a:gd name="connsiteY3" fmla="*/ 63857 h 127713"/>
                <a:gd name="connsiteX4" fmla="*/ 63857 w 127713"/>
                <a:gd name="connsiteY4" fmla="*/ 18874 h 127713"/>
                <a:gd name="connsiteX5" fmla="*/ 63857 w 127713"/>
                <a:gd name="connsiteY5" fmla="*/ 0 h 127713"/>
                <a:gd name="connsiteX6" fmla="*/ 0 w 127713"/>
                <a:gd name="connsiteY6" fmla="*/ 63857 h 127713"/>
                <a:gd name="connsiteX7" fmla="*/ 63857 w 127713"/>
                <a:gd name="connsiteY7" fmla="*/ 127713 h 127713"/>
                <a:gd name="connsiteX8" fmla="*/ 127713 w 127713"/>
                <a:gd name="connsiteY8" fmla="*/ 63857 h 127713"/>
                <a:gd name="connsiteX9" fmla="*/ 63857 w 127713"/>
                <a:gd name="connsiteY9" fmla="*/ 0 h 1277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27713" h="127713">
                  <a:moveTo>
                    <a:pt x="63857" y="18874"/>
                  </a:moveTo>
                  <a:cubicBezTo>
                    <a:pt x="88700" y="18874"/>
                    <a:pt x="108839" y="39013"/>
                    <a:pt x="108839" y="63857"/>
                  </a:cubicBezTo>
                  <a:cubicBezTo>
                    <a:pt x="108839" y="88700"/>
                    <a:pt x="88700" y="108839"/>
                    <a:pt x="63857" y="108839"/>
                  </a:cubicBezTo>
                  <a:cubicBezTo>
                    <a:pt x="39013" y="108839"/>
                    <a:pt x="18874" y="88700"/>
                    <a:pt x="18874" y="63857"/>
                  </a:cubicBezTo>
                  <a:cubicBezTo>
                    <a:pt x="18898" y="39023"/>
                    <a:pt x="39023" y="18898"/>
                    <a:pt x="63857" y="18874"/>
                  </a:cubicBezTo>
                  <a:moveTo>
                    <a:pt x="63857" y="0"/>
                  </a:moveTo>
                  <a:cubicBezTo>
                    <a:pt x="28590" y="0"/>
                    <a:pt x="0" y="28590"/>
                    <a:pt x="0" y="63857"/>
                  </a:cubicBezTo>
                  <a:cubicBezTo>
                    <a:pt x="0" y="99124"/>
                    <a:pt x="28590" y="127713"/>
                    <a:pt x="63857" y="127713"/>
                  </a:cubicBezTo>
                  <a:cubicBezTo>
                    <a:pt x="99124" y="127713"/>
                    <a:pt x="127713" y="99124"/>
                    <a:pt x="127713" y="63857"/>
                  </a:cubicBezTo>
                  <a:cubicBezTo>
                    <a:pt x="127713" y="28590"/>
                    <a:pt x="99124" y="0"/>
                    <a:pt x="63857" y="0"/>
                  </a:cubicBezTo>
                  <a:close/>
                </a:path>
              </a:pathLst>
            </a:custGeom>
            <a:solidFill>
              <a:schemeClr val="bg1"/>
            </a:solidFill>
            <a:ln w="61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213790602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image">
    <p:bg>
      <p:bgPr>
        <a:gradFill>
          <a:gsLst>
            <a:gs pos="100000">
              <a:schemeClr val="accent4"/>
            </a:gs>
            <a:gs pos="0">
              <a:schemeClr val="accent2"/>
            </a:gs>
          </a:gsLst>
          <a:lin ang="81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69F227-D21C-48B3-828A-6BFA9585E82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116544" y="614202"/>
            <a:ext cx="5918072" cy="2276856"/>
          </a:xfrm>
        </p:spPr>
        <p:txBody>
          <a:bodyPr lIns="0" tIns="0" rIns="0" bIns="0" anchor="b"/>
          <a:lstStyle>
            <a:lvl1pPr algn="r">
              <a:lnSpc>
                <a:spcPts val="4000"/>
              </a:lnSpc>
              <a:defRPr sz="4000" b="1" cap="all" spc="0" baseline="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1C738AB3-8054-6E21-C34C-36AF3A31AC4E}"/>
              </a:ext>
            </a:extLst>
          </p:cNvPr>
          <p:cNvSpPr>
            <a:spLocks noGrp="1"/>
          </p:cNvSpPr>
          <p:nvPr>
            <p:ph type="sldNum" sz="quarter" idx="2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D8DA9DAA-006C-4F4B-980E-E3DF019B24E2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9" name="Picture Placeholder 18">
            <a:extLst>
              <a:ext uri="{FF2B5EF4-FFF2-40B4-BE49-F238E27FC236}">
                <a16:creationId xmlns:a16="http://schemas.microsoft.com/office/drawing/2014/main" id="{34120D15-E48C-4FBE-BB95-24DB36D9F458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1280160" y="2530058"/>
            <a:ext cx="3707972" cy="3707971"/>
          </a:xfrm>
          <a:custGeom>
            <a:avLst/>
            <a:gdLst>
              <a:gd name="connsiteX0" fmla="*/ 1853986 w 3707972"/>
              <a:gd name="connsiteY0" fmla="*/ 0 h 3707971"/>
              <a:gd name="connsiteX1" fmla="*/ 3707972 w 3707972"/>
              <a:gd name="connsiteY1" fmla="*/ 1853986 h 3707971"/>
              <a:gd name="connsiteX2" fmla="*/ 2043545 w 3707972"/>
              <a:gd name="connsiteY2" fmla="*/ 3698400 h 3707971"/>
              <a:gd name="connsiteX3" fmla="*/ 1854006 w 3707972"/>
              <a:gd name="connsiteY3" fmla="*/ 3707971 h 3707971"/>
              <a:gd name="connsiteX4" fmla="*/ 1853966 w 3707972"/>
              <a:gd name="connsiteY4" fmla="*/ 3707971 h 3707971"/>
              <a:gd name="connsiteX5" fmla="*/ 1664427 w 3707972"/>
              <a:gd name="connsiteY5" fmla="*/ 3698400 h 3707971"/>
              <a:gd name="connsiteX6" fmla="*/ 0 w 3707972"/>
              <a:gd name="connsiteY6" fmla="*/ 1853986 h 3707971"/>
              <a:gd name="connsiteX7" fmla="*/ 1853986 w 3707972"/>
              <a:gd name="connsiteY7" fmla="*/ 0 h 370797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707972" h="3707971">
                <a:moveTo>
                  <a:pt x="1853986" y="0"/>
                </a:moveTo>
                <a:cubicBezTo>
                  <a:pt x="2877914" y="0"/>
                  <a:pt x="3707972" y="830058"/>
                  <a:pt x="3707972" y="1853986"/>
                </a:cubicBezTo>
                <a:cubicBezTo>
                  <a:pt x="3707972" y="2813919"/>
                  <a:pt x="2978429" y="3603458"/>
                  <a:pt x="2043545" y="3698400"/>
                </a:cubicBezTo>
                <a:lnTo>
                  <a:pt x="1854006" y="3707971"/>
                </a:lnTo>
                <a:lnTo>
                  <a:pt x="1853966" y="3707971"/>
                </a:lnTo>
                <a:lnTo>
                  <a:pt x="1664427" y="3698400"/>
                </a:lnTo>
                <a:cubicBezTo>
                  <a:pt x="729543" y="3603458"/>
                  <a:pt x="0" y="2813919"/>
                  <a:pt x="0" y="1853986"/>
                </a:cubicBezTo>
                <a:cubicBezTo>
                  <a:pt x="0" y="830058"/>
                  <a:pt x="830058" y="0"/>
                  <a:pt x="1853986" y="0"/>
                </a:cubicBezTo>
                <a:close/>
              </a:path>
            </a:pathLst>
          </a:custGeom>
        </p:spPr>
        <p:txBody>
          <a:bodyPr wrap="square" tIns="914400" anchor="t">
            <a:noAutofit/>
          </a:bodyPr>
          <a:lstStyle>
            <a:lvl1pPr algn="ctr">
              <a:buNone/>
              <a:defRPr sz="1600" b="1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4FD1B85-4BEF-C1C1-5619-B82E9E44A9F8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5116548" y="3161752"/>
            <a:ext cx="5918068" cy="3144965"/>
          </a:xfrm>
        </p:spPr>
        <p:txBody>
          <a:bodyPr lIns="0" tIns="0" rIns="0" bIns="0">
            <a:normAutofit/>
          </a:bodyPr>
          <a:lstStyle>
            <a:lvl1pPr marL="0" indent="0" algn="r">
              <a:spcBef>
                <a:spcPts val="1200"/>
              </a:spcBef>
              <a:buNone/>
              <a:defRPr sz="2400">
                <a:solidFill>
                  <a:schemeClr val="bg1"/>
                </a:solidFill>
              </a:defRPr>
            </a:lvl1pPr>
            <a:lvl2pPr marL="457200" indent="0" algn="r">
              <a:spcBef>
                <a:spcPts val="1200"/>
              </a:spcBef>
              <a:buNone/>
              <a:defRPr sz="2400">
                <a:solidFill>
                  <a:schemeClr val="bg1"/>
                </a:solidFill>
              </a:defRPr>
            </a:lvl2pPr>
            <a:lvl3pPr marL="914400" indent="0" algn="r">
              <a:spcBef>
                <a:spcPts val="1200"/>
              </a:spcBef>
              <a:buNone/>
              <a:defRPr sz="2400">
                <a:solidFill>
                  <a:schemeClr val="bg1"/>
                </a:solidFill>
              </a:defRPr>
            </a:lvl3pPr>
            <a:lvl4pPr marL="1371600" indent="0" algn="r">
              <a:spcBef>
                <a:spcPts val="1200"/>
              </a:spcBef>
              <a:buNone/>
              <a:defRPr sz="2400">
                <a:solidFill>
                  <a:schemeClr val="bg1"/>
                </a:solidFill>
              </a:defRPr>
            </a:lvl4pPr>
            <a:lvl5pPr marL="1828800" indent="0" algn="r">
              <a:buNone/>
              <a:defRPr sz="18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13AE7F8D-AE68-4A83-BAB5-3A97D473CE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740664" y="1371600"/>
            <a:ext cx="0" cy="5486400"/>
          </a:xfrm>
          <a:prstGeom prst="line">
            <a:avLst/>
          </a:prstGeom>
          <a:ln w="25400" cap="sq">
            <a:solidFill>
              <a:schemeClr val="bg1"/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Graphic 12">
            <a:extLst>
              <a:ext uri="{FF2B5EF4-FFF2-40B4-BE49-F238E27FC236}">
                <a16:creationId xmlns:a16="http://schemas.microsoft.com/office/drawing/2014/main" id="{EA1B6985-3E5A-40F4-9268-D4AB3BBF8C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4745394" y="2760277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chemeClr val="bg1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13" name="Graphic 13">
            <a:extLst>
              <a:ext uri="{FF2B5EF4-FFF2-40B4-BE49-F238E27FC236}">
                <a16:creationId xmlns:a16="http://schemas.microsoft.com/office/drawing/2014/main" id="{338BC906-9D03-4280-85E8-21A81BC21D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4386614" y="2530982"/>
            <a:ext cx="139039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chemeClr val="bg1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17" name="Graphic 15">
            <a:extLst>
              <a:ext uri="{FF2B5EF4-FFF2-40B4-BE49-F238E27FC236}">
                <a16:creationId xmlns:a16="http://schemas.microsoft.com/office/drawing/2014/main" id="{C5C06D53-C9F6-47E8-BFE1-B8193A1AED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652402" y="6031572"/>
            <a:ext cx="127714" cy="127714"/>
          </a:xfrm>
          <a:custGeom>
            <a:avLst/>
            <a:gdLst>
              <a:gd name="connsiteX0" fmla="*/ 63857 w 127714"/>
              <a:gd name="connsiteY0" fmla="*/ 18874 h 127714"/>
              <a:gd name="connsiteX1" fmla="*/ 108840 w 127714"/>
              <a:gd name="connsiteY1" fmla="*/ 63857 h 127714"/>
              <a:gd name="connsiteX2" fmla="*/ 63857 w 127714"/>
              <a:gd name="connsiteY2" fmla="*/ 108840 h 127714"/>
              <a:gd name="connsiteX3" fmla="*/ 18874 w 127714"/>
              <a:gd name="connsiteY3" fmla="*/ 63857 h 127714"/>
              <a:gd name="connsiteX4" fmla="*/ 63857 w 127714"/>
              <a:gd name="connsiteY4" fmla="*/ 18874 h 127714"/>
              <a:gd name="connsiteX5" fmla="*/ 63857 w 127714"/>
              <a:gd name="connsiteY5" fmla="*/ 0 h 127714"/>
              <a:gd name="connsiteX6" fmla="*/ 0 w 127714"/>
              <a:gd name="connsiteY6" fmla="*/ 63857 h 127714"/>
              <a:gd name="connsiteX7" fmla="*/ 63857 w 127714"/>
              <a:gd name="connsiteY7" fmla="*/ 127714 h 127714"/>
              <a:gd name="connsiteX8" fmla="*/ 127714 w 127714"/>
              <a:gd name="connsiteY8" fmla="*/ 63857 h 127714"/>
              <a:gd name="connsiteX9" fmla="*/ 63857 w 127714"/>
              <a:gd name="connsiteY9" fmla="*/ 0 h 127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4" h="127714">
                <a:moveTo>
                  <a:pt x="63857" y="18874"/>
                </a:moveTo>
                <a:cubicBezTo>
                  <a:pt x="88700" y="18874"/>
                  <a:pt x="108840" y="39014"/>
                  <a:pt x="108840" y="63857"/>
                </a:cubicBezTo>
                <a:cubicBezTo>
                  <a:pt x="108840" y="88700"/>
                  <a:pt x="88700" y="108840"/>
                  <a:pt x="63857" y="108840"/>
                </a:cubicBezTo>
                <a:cubicBezTo>
                  <a:pt x="39014" y="108840"/>
                  <a:pt x="18874" y="88700"/>
                  <a:pt x="18874" y="63857"/>
                </a:cubicBezTo>
                <a:cubicBezTo>
                  <a:pt x="18898" y="39024"/>
                  <a:pt x="39024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4"/>
                  <a:pt x="63857" y="127714"/>
                </a:cubicBezTo>
                <a:cubicBezTo>
                  <a:pt x="99124" y="127714"/>
                  <a:pt x="127714" y="99124"/>
                  <a:pt x="127714" y="63857"/>
                </a:cubicBezTo>
                <a:cubicBezTo>
                  <a:pt x="127714" y="28590"/>
                  <a:pt x="99124" y="0"/>
                  <a:pt x="63857" y="0"/>
                </a:cubicBezTo>
                <a:close/>
              </a:path>
            </a:pathLst>
          </a:custGeom>
          <a:solidFill>
            <a:schemeClr val="bg1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CE9872E9-2F0D-2FEB-0974-F0BBBC5E0331}"/>
              </a:ext>
            </a:extLst>
          </p:cNvPr>
          <p:cNvSpPr>
            <a:spLocks noGrp="1"/>
          </p:cNvSpPr>
          <p:nvPr>
            <p:ph type="ftr" sz="quarter" idx="19"/>
          </p:nvPr>
        </p:nvSpPr>
        <p:spPr>
          <a:xfrm>
            <a:off x="7238999" y="6356350"/>
            <a:ext cx="3795615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9076877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+ Picture">
    <p:bg>
      <p:bgPr>
        <a:gradFill>
          <a:gsLst>
            <a:gs pos="100000">
              <a:schemeClr val="accent4"/>
            </a:gs>
            <a:gs pos="0">
              <a:schemeClr val="accent2"/>
            </a:gs>
          </a:gsLst>
          <a:lin ang="189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640AAD-80AF-40E7-BE3F-43D32FC68ED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280159" y="3386775"/>
            <a:ext cx="8311102" cy="3080335"/>
          </a:xfrm>
        </p:spPr>
        <p:txBody>
          <a:bodyPr lIns="0" tIns="274320" rIns="0" bIns="0" anchor="t" anchorCtr="0"/>
          <a:lstStyle>
            <a:lvl1pPr algn="l">
              <a:lnSpc>
                <a:spcPts val="5400"/>
              </a:lnSpc>
              <a:defRPr sz="5400" b="1" i="0" cap="all" spc="0" baseline="0">
                <a:solidFill>
                  <a:schemeClr val="bg1"/>
                </a:solidFill>
              </a:defRPr>
            </a:lvl1pPr>
          </a:lstStyle>
          <a:p>
            <a:endParaRPr lang="en-US" dirty="0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8E825845-66DD-4B77-A729-CD97D156FE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1280160" y="0"/>
            <a:ext cx="0" cy="3352800"/>
          </a:xfrm>
          <a:prstGeom prst="line">
            <a:avLst/>
          </a:prstGeom>
          <a:ln w="25400" cap="sq">
            <a:solidFill>
              <a:schemeClr val="bg1"/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4" name="Group 3">
            <a:extLst>
              <a:ext uri="{FF2B5EF4-FFF2-40B4-BE49-F238E27FC236}">
                <a16:creationId xmlns:a16="http://schemas.microsoft.com/office/drawing/2014/main" id="{22749162-63A5-5BF9-895E-B0577A6C47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 rot="19670435">
            <a:off x="7632743" y="794953"/>
            <a:ext cx="465456" cy="581432"/>
            <a:chOff x="7843462" y="2744546"/>
            <a:chExt cx="465456" cy="581432"/>
          </a:xfrm>
        </p:grpSpPr>
        <p:sp>
          <p:nvSpPr>
            <p:cNvPr id="19" name="Graphic 12">
              <a:extLst>
                <a:ext uri="{FF2B5EF4-FFF2-40B4-BE49-F238E27FC236}">
                  <a16:creationId xmlns:a16="http://schemas.microsoft.com/office/drawing/2014/main" id="{818B4386-1FCF-4ACE-BE25-AF9CC5E2256F}"/>
                </a:ext>
              </a:extLst>
            </p:cNvPr>
            <p:cNvSpPr/>
            <p:nvPr userDrawn="1"/>
          </p:nvSpPr>
          <p:spPr>
            <a:xfrm>
              <a:off x="8217780" y="2973840"/>
              <a:ext cx="91138" cy="91138"/>
            </a:xfrm>
            <a:custGeom>
              <a:avLst/>
              <a:gdLst>
                <a:gd name="connsiteX0" fmla="*/ 91138 w 91138"/>
                <a:gd name="connsiteY0" fmla="*/ 45569 h 91138"/>
                <a:gd name="connsiteX1" fmla="*/ 45569 w 91138"/>
                <a:gd name="connsiteY1" fmla="*/ 91138 h 91138"/>
                <a:gd name="connsiteX2" fmla="*/ 0 w 91138"/>
                <a:gd name="connsiteY2" fmla="*/ 45569 h 91138"/>
                <a:gd name="connsiteX3" fmla="*/ 45569 w 91138"/>
                <a:gd name="connsiteY3" fmla="*/ 0 h 91138"/>
                <a:gd name="connsiteX4" fmla="*/ 91138 w 91138"/>
                <a:gd name="connsiteY4" fmla="*/ 45569 h 911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138" h="91138">
                  <a:moveTo>
                    <a:pt x="91138" y="45569"/>
                  </a:moveTo>
                  <a:cubicBezTo>
                    <a:pt x="91138" y="70736"/>
                    <a:pt x="70736" y="91138"/>
                    <a:pt x="45569" y="91138"/>
                  </a:cubicBezTo>
                  <a:cubicBezTo>
                    <a:pt x="20402" y="91138"/>
                    <a:pt x="0" y="70736"/>
                    <a:pt x="0" y="45569"/>
                  </a:cubicBezTo>
                  <a:cubicBezTo>
                    <a:pt x="0" y="20402"/>
                    <a:pt x="20402" y="0"/>
                    <a:pt x="45569" y="0"/>
                  </a:cubicBezTo>
                  <a:cubicBezTo>
                    <a:pt x="70736" y="0"/>
                    <a:pt x="91138" y="20402"/>
                    <a:pt x="91138" y="45569"/>
                  </a:cubicBezTo>
                  <a:close/>
                </a:path>
              </a:pathLst>
            </a:custGeom>
            <a:solidFill>
              <a:schemeClr val="bg1"/>
            </a:solidFill>
            <a:ln w="42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21" name="Graphic 13">
              <a:extLst>
                <a:ext uri="{FF2B5EF4-FFF2-40B4-BE49-F238E27FC236}">
                  <a16:creationId xmlns:a16="http://schemas.microsoft.com/office/drawing/2014/main" id="{19319560-50ED-4963-A2CF-74663239D426}"/>
                </a:ext>
              </a:extLst>
            </p:cNvPr>
            <p:cNvSpPr/>
            <p:nvPr userDrawn="1"/>
          </p:nvSpPr>
          <p:spPr>
            <a:xfrm>
              <a:off x="7859002" y="2744546"/>
              <a:ext cx="139038" cy="139038"/>
            </a:xfrm>
            <a:custGeom>
              <a:avLst/>
              <a:gdLst>
                <a:gd name="connsiteX0" fmla="*/ 129601 w 139038"/>
                <a:gd name="connsiteY0" fmla="*/ 60082 h 139038"/>
                <a:gd name="connsiteX1" fmla="*/ 78956 w 139038"/>
                <a:gd name="connsiteY1" fmla="*/ 60082 h 139038"/>
                <a:gd name="connsiteX2" fmla="*/ 78956 w 139038"/>
                <a:gd name="connsiteY2" fmla="*/ 9437 h 139038"/>
                <a:gd name="connsiteX3" fmla="*/ 69519 w 139038"/>
                <a:gd name="connsiteY3" fmla="*/ 0 h 139038"/>
                <a:gd name="connsiteX4" fmla="*/ 60082 w 139038"/>
                <a:gd name="connsiteY4" fmla="*/ 9437 h 139038"/>
                <a:gd name="connsiteX5" fmla="*/ 60082 w 139038"/>
                <a:gd name="connsiteY5" fmla="*/ 60082 h 139038"/>
                <a:gd name="connsiteX6" fmla="*/ 9437 w 139038"/>
                <a:gd name="connsiteY6" fmla="*/ 60082 h 139038"/>
                <a:gd name="connsiteX7" fmla="*/ 0 w 139038"/>
                <a:gd name="connsiteY7" fmla="*/ 69519 h 139038"/>
                <a:gd name="connsiteX8" fmla="*/ 9437 w 139038"/>
                <a:gd name="connsiteY8" fmla="*/ 78956 h 139038"/>
                <a:gd name="connsiteX9" fmla="*/ 60082 w 139038"/>
                <a:gd name="connsiteY9" fmla="*/ 78956 h 139038"/>
                <a:gd name="connsiteX10" fmla="*/ 60082 w 139038"/>
                <a:gd name="connsiteY10" fmla="*/ 129601 h 139038"/>
                <a:gd name="connsiteX11" fmla="*/ 69519 w 139038"/>
                <a:gd name="connsiteY11" fmla="*/ 139038 h 139038"/>
                <a:gd name="connsiteX12" fmla="*/ 78956 w 139038"/>
                <a:gd name="connsiteY12" fmla="*/ 129601 h 139038"/>
                <a:gd name="connsiteX13" fmla="*/ 78956 w 139038"/>
                <a:gd name="connsiteY13" fmla="*/ 78956 h 139038"/>
                <a:gd name="connsiteX14" fmla="*/ 129601 w 139038"/>
                <a:gd name="connsiteY14" fmla="*/ 78956 h 139038"/>
                <a:gd name="connsiteX15" fmla="*/ 139038 w 139038"/>
                <a:gd name="connsiteY15" fmla="*/ 69519 h 139038"/>
                <a:gd name="connsiteX16" fmla="*/ 129601 w 139038"/>
                <a:gd name="connsiteY16" fmla="*/ 60082 h 1390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39038" h="139038">
                  <a:moveTo>
                    <a:pt x="129601" y="60082"/>
                  </a:moveTo>
                  <a:lnTo>
                    <a:pt x="78956" y="60082"/>
                  </a:lnTo>
                  <a:lnTo>
                    <a:pt x="78956" y="9437"/>
                  </a:lnTo>
                  <a:cubicBezTo>
                    <a:pt x="78956" y="4225"/>
                    <a:pt x="74731" y="0"/>
                    <a:pt x="69519" y="0"/>
                  </a:cubicBezTo>
                  <a:cubicBezTo>
                    <a:pt x="64307" y="0"/>
                    <a:pt x="60082" y="4225"/>
                    <a:pt x="60082" y="9437"/>
                  </a:cubicBezTo>
                  <a:lnTo>
                    <a:pt x="60082" y="60082"/>
                  </a:lnTo>
                  <a:lnTo>
                    <a:pt x="9437" y="60082"/>
                  </a:lnTo>
                  <a:cubicBezTo>
                    <a:pt x="4225" y="60082"/>
                    <a:pt x="0" y="64307"/>
                    <a:pt x="0" y="69519"/>
                  </a:cubicBezTo>
                  <a:cubicBezTo>
                    <a:pt x="0" y="74731"/>
                    <a:pt x="4225" y="78956"/>
                    <a:pt x="9437" y="78956"/>
                  </a:cubicBezTo>
                  <a:lnTo>
                    <a:pt x="60082" y="78956"/>
                  </a:lnTo>
                  <a:lnTo>
                    <a:pt x="60082" y="129601"/>
                  </a:lnTo>
                  <a:cubicBezTo>
                    <a:pt x="60082" y="134813"/>
                    <a:pt x="64307" y="139038"/>
                    <a:pt x="69519" y="139038"/>
                  </a:cubicBezTo>
                  <a:cubicBezTo>
                    <a:pt x="74731" y="139038"/>
                    <a:pt x="78956" y="134813"/>
                    <a:pt x="78956" y="129601"/>
                  </a:cubicBezTo>
                  <a:lnTo>
                    <a:pt x="78956" y="78956"/>
                  </a:lnTo>
                  <a:lnTo>
                    <a:pt x="129601" y="78956"/>
                  </a:lnTo>
                  <a:cubicBezTo>
                    <a:pt x="134813" y="78956"/>
                    <a:pt x="139038" y="74731"/>
                    <a:pt x="139038" y="69519"/>
                  </a:cubicBezTo>
                  <a:cubicBezTo>
                    <a:pt x="139038" y="64307"/>
                    <a:pt x="134813" y="60082"/>
                    <a:pt x="129601" y="60082"/>
                  </a:cubicBezTo>
                  <a:close/>
                </a:path>
              </a:pathLst>
            </a:custGeom>
            <a:solidFill>
              <a:schemeClr val="bg1"/>
            </a:solidFill>
            <a:ln w="60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23" name="Graphic 15">
              <a:extLst>
                <a:ext uri="{FF2B5EF4-FFF2-40B4-BE49-F238E27FC236}">
                  <a16:creationId xmlns:a16="http://schemas.microsoft.com/office/drawing/2014/main" id="{E5ABBDAD-943D-48F3-9C80-B29C48966C79}"/>
                </a:ext>
              </a:extLst>
            </p:cNvPr>
            <p:cNvSpPr/>
            <p:nvPr userDrawn="1"/>
          </p:nvSpPr>
          <p:spPr>
            <a:xfrm>
              <a:off x="7843462" y="3198265"/>
              <a:ext cx="127713" cy="127713"/>
            </a:xfrm>
            <a:custGeom>
              <a:avLst/>
              <a:gdLst>
                <a:gd name="connsiteX0" fmla="*/ 63857 w 127713"/>
                <a:gd name="connsiteY0" fmla="*/ 18874 h 127713"/>
                <a:gd name="connsiteX1" fmla="*/ 108839 w 127713"/>
                <a:gd name="connsiteY1" fmla="*/ 63857 h 127713"/>
                <a:gd name="connsiteX2" fmla="*/ 63857 w 127713"/>
                <a:gd name="connsiteY2" fmla="*/ 108839 h 127713"/>
                <a:gd name="connsiteX3" fmla="*/ 18874 w 127713"/>
                <a:gd name="connsiteY3" fmla="*/ 63857 h 127713"/>
                <a:gd name="connsiteX4" fmla="*/ 63857 w 127713"/>
                <a:gd name="connsiteY4" fmla="*/ 18874 h 127713"/>
                <a:gd name="connsiteX5" fmla="*/ 63857 w 127713"/>
                <a:gd name="connsiteY5" fmla="*/ 0 h 127713"/>
                <a:gd name="connsiteX6" fmla="*/ 0 w 127713"/>
                <a:gd name="connsiteY6" fmla="*/ 63857 h 127713"/>
                <a:gd name="connsiteX7" fmla="*/ 63857 w 127713"/>
                <a:gd name="connsiteY7" fmla="*/ 127713 h 127713"/>
                <a:gd name="connsiteX8" fmla="*/ 127713 w 127713"/>
                <a:gd name="connsiteY8" fmla="*/ 63857 h 127713"/>
                <a:gd name="connsiteX9" fmla="*/ 63857 w 127713"/>
                <a:gd name="connsiteY9" fmla="*/ 0 h 1277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27713" h="127713">
                  <a:moveTo>
                    <a:pt x="63857" y="18874"/>
                  </a:moveTo>
                  <a:cubicBezTo>
                    <a:pt x="88700" y="18874"/>
                    <a:pt x="108839" y="39013"/>
                    <a:pt x="108839" y="63857"/>
                  </a:cubicBezTo>
                  <a:cubicBezTo>
                    <a:pt x="108839" y="88700"/>
                    <a:pt x="88700" y="108839"/>
                    <a:pt x="63857" y="108839"/>
                  </a:cubicBezTo>
                  <a:cubicBezTo>
                    <a:pt x="39013" y="108839"/>
                    <a:pt x="18874" y="88700"/>
                    <a:pt x="18874" y="63857"/>
                  </a:cubicBezTo>
                  <a:cubicBezTo>
                    <a:pt x="18898" y="39023"/>
                    <a:pt x="39023" y="18898"/>
                    <a:pt x="63857" y="18874"/>
                  </a:cubicBezTo>
                  <a:moveTo>
                    <a:pt x="63857" y="0"/>
                  </a:moveTo>
                  <a:cubicBezTo>
                    <a:pt x="28590" y="0"/>
                    <a:pt x="0" y="28590"/>
                    <a:pt x="0" y="63857"/>
                  </a:cubicBezTo>
                  <a:cubicBezTo>
                    <a:pt x="0" y="99124"/>
                    <a:pt x="28590" y="127713"/>
                    <a:pt x="63857" y="127713"/>
                  </a:cubicBezTo>
                  <a:cubicBezTo>
                    <a:pt x="99124" y="127713"/>
                    <a:pt x="127713" y="99124"/>
                    <a:pt x="127713" y="63857"/>
                  </a:cubicBezTo>
                  <a:cubicBezTo>
                    <a:pt x="127713" y="28590"/>
                    <a:pt x="99124" y="0"/>
                    <a:pt x="63857" y="0"/>
                  </a:cubicBezTo>
                  <a:close/>
                </a:path>
              </a:pathLst>
            </a:custGeom>
            <a:solidFill>
              <a:schemeClr val="bg1"/>
            </a:solidFill>
            <a:ln w="61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sp>
        <p:nvSpPr>
          <p:cNvPr id="3" name="Picture Placeholder 14">
            <a:extLst>
              <a:ext uri="{FF2B5EF4-FFF2-40B4-BE49-F238E27FC236}">
                <a16:creationId xmlns:a16="http://schemas.microsoft.com/office/drawing/2014/main" id="{01D87F51-D69B-9038-0566-4FDC355AB6F0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8197587" y="411831"/>
            <a:ext cx="3521337" cy="3521344"/>
          </a:xfrm>
          <a:custGeom>
            <a:avLst/>
            <a:gdLst>
              <a:gd name="connsiteX0" fmla="*/ 2133823 w 4266960"/>
              <a:gd name="connsiteY0" fmla="*/ 0 h 4266968"/>
              <a:gd name="connsiteX1" fmla="*/ 4256628 w 4266960"/>
              <a:gd name="connsiteY1" fmla="*/ 1915652 h 4266968"/>
              <a:gd name="connsiteX2" fmla="*/ 4266960 w 4266960"/>
              <a:gd name="connsiteY2" fmla="*/ 2120258 h 4266968"/>
              <a:gd name="connsiteX3" fmla="*/ 4266960 w 4266960"/>
              <a:gd name="connsiteY3" fmla="*/ 2147389 h 4266968"/>
              <a:gd name="connsiteX4" fmla="*/ 4256628 w 4266960"/>
              <a:gd name="connsiteY4" fmla="*/ 2351994 h 4266968"/>
              <a:gd name="connsiteX5" fmla="*/ 2351994 w 4266960"/>
              <a:gd name="connsiteY5" fmla="*/ 4256629 h 4266968"/>
              <a:gd name="connsiteX6" fmla="*/ 2147230 w 4266960"/>
              <a:gd name="connsiteY6" fmla="*/ 4266968 h 4266968"/>
              <a:gd name="connsiteX7" fmla="*/ 2120416 w 4266960"/>
              <a:gd name="connsiteY7" fmla="*/ 4266968 h 4266968"/>
              <a:gd name="connsiteX8" fmla="*/ 1915652 w 4266960"/>
              <a:gd name="connsiteY8" fmla="*/ 4256629 h 4266968"/>
              <a:gd name="connsiteX9" fmla="*/ 0 w 4266960"/>
              <a:gd name="connsiteY9" fmla="*/ 2133823 h 4266968"/>
              <a:gd name="connsiteX10" fmla="*/ 2133823 w 4266960"/>
              <a:gd name="connsiteY10" fmla="*/ 0 h 42669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4266960" h="4266968">
                <a:moveTo>
                  <a:pt x="2133823" y="0"/>
                </a:moveTo>
                <a:cubicBezTo>
                  <a:pt x="3238644" y="0"/>
                  <a:pt x="4147355" y="839660"/>
                  <a:pt x="4256628" y="1915652"/>
                </a:cubicBezTo>
                <a:lnTo>
                  <a:pt x="4266960" y="2120258"/>
                </a:lnTo>
                <a:lnTo>
                  <a:pt x="4266960" y="2147389"/>
                </a:lnTo>
                <a:lnTo>
                  <a:pt x="4256628" y="2351994"/>
                </a:lnTo>
                <a:cubicBezTo>
                  <a:pt x="4154640" y="3356254"/>
                  <a:pt x="3356253" y="4154640"/>
                  <a:pt x="2351994" y="4256629"/>
                </a:cubicBezTo>
                <a:lnTo>
                  <a:pt x="2147230" y="4266968"/>
                </a:lnTo>
                <a:lnTo>
                  <a:pt x="2120416" y="4266968"/>
                </a:lnTo>
                <a:lnTo>
                  <a:pt x="1915652" y="4256629"/>
                </a:lnTo>
                <a:cubicBezTo>
                  <a:pt x="839660" y="4147356"/>
                  <a:pt x="0" y="3238645"/>
                  <a:pt x="0" y="2133823"/>
                </a:cubicBezTo>
                <a:cubicBezTo>
                  <a:pt x="0" y="955346"/>
                  <a:pt x="955346" y="0"/>
                  <a:pt x="2133823" y="0"/>
                </a:cubicBezTo>
                <a:close/>
              </a:path>
            </a:pathLst>
          </a:custGeom>
        </p:spPr>
        <p:txBody>
          <a:bodyPr wrap="square" tIns="914400" anchor="t" anchorCtr="0">
            <a:noAutofit/>
          </a:bodyPr>
          <a:lstStyle>
            <a:lvl1pPr algn="ctr">
              <a:buNone/>
              <a:defRPr sz="180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add picture</a:t>
            </a:r>
          </a:p>
        </p:txBody>
      </p:sp>
    </p:spTree>
    <p:extLst>
      <p:ext uri="{BB962C8B-B14F-4D97-AF65-F5344CB8AC3E}">
        <p14:creationId xmlns:p14="http://schemas.microsoft.com/office/powerpoint/2010/main" val="195123969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+ Subtitle + Picture">
    <p:bg>
      <p:bgPr>
        <a:gradFill>
          <a:gsLst>
            <a:gs pos="100000">
              <a:schemeClr val="accent4"/>
            </a:gs>
            <a:gs pos="0">
              <a:schemeClr val="accent2"/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640AAD-80AF-40E7-BE3F-43D32FC68ED4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1280159" y="640080"/>
            <a:ext cx="10302240" cy="1852046"/>
          </a:xfrm>
        </p:spPr>
        <p:txBody>
          <a:bodyPr lIns="0" tIns="0" rIns="0" bIns="0" anchor="b"/>
          <a:lstStyle>
            <a:lvl1pPr algn="l">
              <a:lnSpc>
                <a:spcPts val="5400"/>
              </a:lnSpc>
              <a:defRPr sz="5400" b="1" i="0" cap="all" spc="0" baseline="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C80FBD9-0977-4B2B-9318-30774BB0947C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1280158" y="2588447"/>
            <a:ext cx="7853678" cy="726645"/>
          </a:xfrm>
        </p:spPr>
        <p:txBody>
          <a:bodyPr lIns="0" tIns="0" rIns="0" bIns="0" anchor="t" anchorCtr="0">
            <a:normAutofit/>
          </a:bodyPr>
          <a:lstStyle>
            <a:lvl1pPr marL="0" indent="0" algn="l">
              <a:buNone/>
              <a:defRPr sz="240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lvl="0"/>
            <a:r>
              <a:rPr lang="en-US" dirty="0"/>
              <a:t>Click to add text</a:t>
            </a:r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8E825845-66DD-4B77-A729-CD97D156FE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1280160" y="3496322"/>
            <a:ext cx="0" cy="3352800"/>
          </a:xfrm>
          <a:prstGeom prst="line">
            <a:avLst/>
          </a:prstGeom>
          <a:ln w="25400" cap="sq">
            <a:solidFill>
              <a:schemeClr val="bg1"/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4" name="Group 3">
            <a:extLst>
              <a:ext uri="{FF2B5EF4-FFF2-40B4-BE49-F238E27FC236}">
                <a16:creationId xmlns:a16="http://schemas.microsoft.com/office/drawing/2014/main" id="{22749162-63A5-5BF9-895E-B0577A6C47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 flipH="1">
            <a:off x="7659974" y="4456458"/>
            <a:ext cx="465456" cy="581432"/>
            <a:chOff x="7843462" y="2744546"/>
            <a:chExt cx="465456" cy="581432"/>
          </a:xfrm>
        </p:grpSpPr>
        <p:sp>
          <p:nvSpPr>
            <p:cNvPr id="19" name="Graphic 12">
              <a:extLst>
                <a:ext uri="{FF2B5EF4-FFF2-40B4-BE49-F238E27FC236}">
                  <a16:creationId xmlns:a16="http://schemas.microsoft.com/office/drawing/2014/main" id="{818B4386-1FCF-4ACE-BE25-AF9CC5E2256F}"/>
                </a:ext>
              </a:extLst>
            </p:cNvPr>
            <p:cNvSpPr/>
            <p:nvPr userDrawn="1"/>
          </p:nvSpPr>
          <p:spPr>
            <a:xfrm>
              <a:off x="8217780" y="2973840"/>
              <a:ext cx="91138" cy="91138"/>
            </a:xfrm>
            <a:custGeom>
              <a:avLst/>
              <a:gdLst>
                <a:gd name="connsiteX0" fmla="*/ 91138 w 91138"/>
                <a:gd name="connsiteY0" fmla="*/ 45569 h 91138"/>
                <a:gd name="connsiteX1" fmla="*/ 45569 w 91138"/>
                <a:gd name="connsiteY1" fmla="*/ 91138 h 91138"/>
                <a:gd name="connsiteX2" fmla="*/ 0 w 91138"/>
                <a:gd name="connsiteY2" fmla="*/ 45569 h 91138"/>
                <a:gd name="connsiteX3" fmla="*/ 45569 w 91138"/>
                <a:gd name="connsiteY3" fmla="*/ 0 h 91138"/>
                <a:gd name="connsiteX4" fmla="*/ 91138 w 91138"/>
                <a:gd name="connsiteY4" fmla="*/ 45569 h 911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138" h="91138">
                  <a:moveTo>
                    <a:pt x="91138" y="45569"/>
                  </a:moveTo>
                  <a:cubicBezTo>
                    <a:pt x="91138" y="70736"/>
                    <a:pt x="70736" y="91138"/>
                    <a:pt x="45569" y="91138"/>
                  </a:cubicBezTo>
                  <a:cubicBezTo>
                    <a:pt x="20402" y="91138"/>
                    <a:pt x="0" y="70736"/>
                    <a:pt x="0" y="45569"/>
                  </a:cubicBezTo>
                  <a:cubicBezTo>
                    <a:pt x="0" y="20402"/>
                    <a:pt x="20402" y="0"/>
                    <a:pt x="45569" y="0"/>
                  </a:cubicBezTo>
                  <a:cubicBezTo>
                    <a:pt x="70736" y="0"/>
                    <a:pt x="91138" y="20402"/>
                    <a:pt x="91138" y="45569"/>
                  </a:cubicBezTo>
                  <a:close/>
                </a:path>
              </a:pathLst>
            </a:custGeom>
            <a:solidFill>
              <a:schemeClr val="bg1"/>
            </a:solidFill>
            <a:ln w="42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21" name="Graphic 13">
              <a:extLst>
                <a:ext uri="{FF2B5EF4-FFF2-40B4-BE49-F238E27FC236}">
                  <a16:creationId xmlns:a16="http://schemas.microsoft.com/office/drawing/2014/main" id="{19319560-50ED-4963-A2CF-74663239D426}"/>
                </a:ext>
              </a:extLst>
            </p:cNvPr>
            <p:cNvSpPr/>
            <p:nvPr userDrawn="1"/>
          </p:nvSpPr>
          <p:spPr>
            <a:xfrm>
              <a:off x="7859002" y="2744546"/>
              <a:ext cx="139038" cy="139038"/>
            </a:xfrm>
            <a:custGeom>
              <a:avLst/>
              <a:gdLst>
                <a:gd name="connsiteX0" fmla="*/ 129601 w 139038"/>
                <a:gd name="connsiteY0" fmla="*/ 60082 h 139038"/>
                <a:gd name="connsiteX1" fmla="*/ 78956 w 139038"/>
                <a:gd name="connsiteY1" fmla="*/ 60082 h 139038"/>
                <a:gd name="connsiteX2" fmla="*/ 78956 w 139038"/>
                <a:gd name="connsiteY2" fmla="*/ 9437 h 139038"/>
                <a:gd name="connsiteX3" fmla="*/ 69519 w 139038"/>
                <a:gd name="connsiteY3" fmla="*/ 0 h 139038"/>
                <a:gd name="connsiteX4" fmla="*/ 60082 w 139038"/>
                <a:gd name="connsiteY4" fmla="*/ 9437 h 139038"/>
                <a:gd name="connsiteX5" fmla="*/ 60082 w 139038"/>
                <a:gd name="connsiteY5" fmla="*/ 60082 h 139038"/>
                <a:gd name="connsiteX6" fmla="*/ 9437 w 139038"/>
                <a:gd name="connsiteY6" fmla="*/ 60082 h 139038"/>
                <a:gd name="connsiteX7" fmla="*/ 0 w 139038"/>
                <a:gd name="connsiteY7" fmla="*/ 69519 h 139038"/>
                <a:gd name="connsiteX8" fmla="*/ 9437 w 139038"/>
                <a:gd name="connsiteY8" fmla="*/ 78956 h 139038"/>
                <a:gd name="connsiteX9" fmla="*/ 60082 w 139038"/>
                <a:gd name="connsiteY9" fmla="*/ 78956 h 139038"/>
                <a:gd name="connsiteX10" fmla="*/ 60082 w 139038"/>
                <a:gd name="connsiteY10" fmla="*/ 129601 h 139038"/>
                <a:gd name="connsiteX11" fmla="*/ 69519 w 139038"/>
                <a:gd name="connsiteY11" fmla="*/ 139038 h 139038"/>
                <a:gd name="connsiteX12" fmla="*/ 78956 w 139038"/>
                <a:gd name="connsiteY12" fmla="*/ 129601 h 139038"/>
                <a:gd name="connsiteX13" fmla="*/ 78956 w 139038"/>
                <a:gd name="connsiteY13" fmla="*/ 78956 h 139038"/>
                <a:gd name="connsiteX14" fmla="*/ 129601 w 139038"/>
                <a:gd name="connsiteY14" fmla="*/ 78956 h 139038"/>
                <a:gd name="connsiteX15" fmla="*/ 139038 w 139038"/>
                <a:gd name="connsiteY15" fmla="*/ 69519 h 139038"/>
                <a:gd name="connsiteX16" fmla="*/ 129601 w 139038"/>
                <a:gd name="connsiteY16" fmla="*/ 60082 h 1390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39038" h="139038">
                  <a:moveTo>
                    <a:pt x="129601" y="60082"/>
                  </a:moveTo>
                  <a:lnTo>
                    <a:pt x="78956" y="60082"/>
                  </a:lnTo>
                  <a:lnTo>
                    <a:pt x="78956" y="9437"/>
                  </a:lnTo>
                  <a:cubicBezTo>
                    <a:pt x="78956" y="4225"/>
                    <a:pt x="74731" y="0"/>
                    <a:pt x="69519" y="0"/>
                  </a:cubicBezTo>
                  <a:cubicBezTo>
                    <a:pt x="64307" y="0"/>
                    <a:pt x="60082" y="4225"/>
                    <a:pt x="60082" y="9437"/>
                  </a:cubicBezTo>
                  <a:lnTo>
                    <a:pt x="60082" y="60082"/>
                  </a:lnTo>
                  <a:lnTo>
                    <a:pt x="9437" y="60082"/>
                  </a:lnTo>
                  <a:cubicBezTo>
                    <a:pt x="4225" y="60082"/>
                    <a:pt x="0" y="64307"/>
                    <a:pt x="0" y="69519"/>
                  </a:cubicBezTo>
                  <a:cubicBezTo>
                    <a:pt x="0" y="74731"/>
                    <a:pt x="4225" y="78956"/>
                    <a:pt x="9437" y="78956"/>
                  </a:cubicBezTo>
                  <a:lnTo>
                    <a:pt x="60082" y="78956"/>
                  </a:lnTo>
                  <a:lnTo>
                    <a:pt x="60082" y="129601"/>
                  </a:lnTo>
                  <a:cubicBezTo>
                    <a:pt x="60082" y="134813"/>
                    <a:pt x="64307" y="139038"/>
                    <a:pt x="69519" y="139038"/>
                  </a:cubicBezTo>
                  <a:cubicBezTo>
                    <a:pt x="74731" y="139038"/>
                    <a:pt x="78956" y="134813"/>
                    <a:pt x="78956" y="129601"/>
                  </a:cubicBezTo>
                  <a:lnTo>
                    <a:pt x="78956" y="78956"/>
                  </a:lnTo>
                  <a:lnTo>
                    <a:pt x="129601" y="78956"/>
                  </a:lnTo>
                  <a:cubicBezTo>
                    <a:pt x="134813" y="78956"/>
                    <a:pt x="139038" y="74731"/>
                    <a:pt x="139038" y="69519"/>
                  </a:cubicBezTo>
                  <a:cubicBezTo>
                    <a:pt x="139038" y="64307"/>
                    <a:pt x="134813" y="60082"/>
                    <a:pt x="129601" y="60082"/>
                  </a:cubicBezTo>
                  <a:close/>
                </a:path>
              </a:pathLst>
            </a:custGeom>
            <a:solidFill>
              <a:schemeClr val="bg1"/>
            </a:solidFill>
            <a:ln w="60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23" name="Graphic 15">
              <a:extLst>
                <a:ext uri="{FF2B5EF4-FFF2-40B4-BE49-F238E27FC236}">
                  <a16:creationId xmlns:a16="http://schemas.microsoft.com/office/drawing/2014/main" id="{E5ABBDAD-943D-48F3-9C80-B29C48966C79}"/>
                </a:ext>
              </a:extLst>
            </p:cNvPr>
            <p:cNvSpPr/>
            <p:nvPr userDrawn="1"/>
          </p:nvSpPr>
          <p:spPr>
            <a:xfrm>
              <a:off x="7843462" y="3198265"/>
              <a:ext cx="127713" cy="127713"/>
            </a:xfrm>
            <a:custGeom>
              <a:avLst/>
              <a:gdLst>
                <a:gd name="connsiteX0" fmla="*/ 63857 w 127713"/>
                <a:gd name="connsiteY0" fmla="*/ 18874 h 127713"/>
                <a:gd name="connsiteX1" fmla="*/ 108839 w 127713"/>
                <a:gd name="connsiteY1" fmla="*/ 63857 h 127713"/>
                <a:gd name="connsiteX2" fmla="*/ 63857 w 127713"/>
                <a:gd name="connsiteY2" fmla="*/ 108839 h 127713"/>
                <a:gd name="connsiteX3" fmla="*/ 18874 w 127713"/>
                <a:gd name="connsiteY3" fmla="*/ 63857 h 127713"/>
                <a:gd name="connsiteX4" fmla="*/ 63857 w 127713"/>
                <a:gd name="connsiteY4" fmla="*/ 18874 h 127713"/>
                <a:gd name="connsiteX5" fmla="*/ 63857 w 127713"/>
                <a:gd name="connsiteY5" fmla="*/ 0 h 127713"/>
                <a:gd name="connsiteX6" fmla="*/ 0 w 127713"/>
                <a:gd name="connsiteY6" fmla="*/ 63857 h 127713"/>
                <a:gd name="connsiteX7" fmla="*/ 63857 w 127713"/>
                <a:gd name="connsiteY7" fmla="*/ 127713 h 127713"/>
                <a:gd name="connsiteX8" fmla="*/ 127713 w 127713"/>
                <a:gd name="connsiteY8" fmla="*/ 63857 h 127713"/>
                <a:gd name="connsiteX9" fmla="*/ 63857 w 127713"/>
                <a:gd name="connsiteY9" fmla="*/ 0 h 1277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27713" h="127713">
                  <a:moveTo>
                    <a:pt x="63857" y="18874"/>
                  </a:moveTo>
                  <a:cubicBezTo>
                    <a:pt x="88700" y="18874"/>
                    <a:pt x="108839" y="39013"/>
                    <a:pt x="108839" y="63857"/>
                  </a:cubicBezTo>
                  <a:cubicBezTo>
                    <a:pt x="108839" y="88700"/>
                    <a:pt x="88700" y="108839"/>
                    <a:pt x="63857" y="108839"/>
                  </a:cubicBezTo>
                  <a:cubicBezTo>
                    <a:pt x="39013" y="108839"/>
                    <a:pt x="18874" y="88700"/>
                    <a:pt x="18874" y="63857"/>
                  </a:cubicBezTo>
                  <a:cubicBezTo>
                    <a:pt x="18898" y="39023"/>
                    <a:pt x="39023" y="18898"/>
                    <a:pt x="63857" y="18874"/>
                  </a:cubicBezTo>
                  <a:moveTo>
                    <a:pt x="63857" y="0"/>
                  </a:moveTo>
                  <a:cubicBezTo>
                    <a:pt x="28590" y="0"/>
                    <a:pt x="0" y="28590"/>
                    <a:pt x="0" y="63857"/>
                  </a:cubicBezTo>
                  <a:cubicBezTo>
                    <a:pt x="0" y="99124"/>
                    <a:pt x="28590" y="127713"/>
                    <a:pt x="63857" y="127713"/>
                  </a:cubicBezTo>
                  <a:cubicBezTo>
                    <a:pt x="99124" y="127713"/>
                    <a:pt x="127713" y="99124"/>
                    <a:pt x="127713" y="63857"/>
                  </a:cubicBezTo>
                  <a:cubicBezTo>
                    <a:pt x="127713" y="28590"/>
                    <a:pt x="99124" y="0"/>
                    <a:pt x="63857" y="0"/>
                  </a:cubicBezTo>
                  <a:close/>
                </a:path>
              </a:pathLst>
            </a:custGeom>
            <a:solidFill>
              <a:schemeClr val="bg1"/>
            </a:solidFill>
            <a:ln w="61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sp>
        <p:nvSpPr>
          <p:cNvPr id="5" name="Picture Placeholder 14">
            <a:extLst>
              <a:ext uri="{FF2B5EF4-FFF2-40B4-BE49-F238E27FC236}">
                <a16:creationId xmlns:a16="http://schemas.microsoft.com/office/drawing/2014/main" id="{5DDB7824-50BA-B12F-AD49-CA8953CA3A0E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8536252" y="3205313"/>
            <a:ext cx="3043077" cy="3043083"/>
          </a:xfrm>
          <a:custGeom>
            <a:avLst/>
            <a:gdLst>
              <a:gd name="connsiteX0" fmla="*/ 2133823 w 4266960"/>
              <a:gd name="connsiteY0" fmla="*/ 0 h 4266968"/>
              <a:gd name="connsiteX1" fmla="*/ 4256628 w 4266960"/>
              <a:gd name="connsiteY1" fmla="*/ 1915652 h 4266968"/>
              <a:gd name="connsiteX2" fmla="*/ 4266960 w 4266960"/>
              <a:gd name="connsiteY2" fmla="*/ 2120258 h 4266968"/>
              <a:gd name="connsiteX3" fmla="*/ 4266960 w 4266960"/>
              <a:gd name="connsiteY3" fmla="*/ 2147389 h 4266968"/>
              <a:gd name="connsiteX4" fmla="*/ 4256628 w 4266960"/>
              <a:gd name="connsiteY4" fmla="*/ 2351994 h 4266968"/>
              <a:gd name="connsiteX5" fmla="*/ 2351994 w 4266960"/>
              <a:gd name="connsiteY5" fmla="*/ 4256629 h 4266968"/>
              <a:gd name="connsiteX6" fmla="*/ 2147230 w 4266960"/>
              <a:gd name="connsiteY6" fmla="*/ 4266968 h 4266968"/>
              <a:gd name="connsiteX7" fmla="*/ 2120416 w 4266960"/>
              <a:gd name="connsiteY7" fmla="*/ 4266968 h 4266968"/>
              <a:gd name="connsiteX8" fmla="*/ 1915652 w 4266960"/>
              <a:gd name="connsiteY8" fmla="*/ 4256629 h 4266968"/>
              <a:gd name="connsiteX9" fmla="*/ 0 w 4266960"/>
              <a:gd name="connsiteY9" fmla="*/ 2133823 h 4266968"/>
              <a:gd name="connsiteX10" fmla="*/ 2133823 w 4266960"/>
              <a:gd name="connsiteY10" fmla="*/ 0 h 42669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4266960" h="4266968">
                <a:moveTo>
                  <a:pt x="2133823" y="0"/>
                </a:moveTo>
                <a:cubicBezTo>
                  <a:pt x="3238644" y="0"/>
                  <a:pt x="4147355" y="839660"/>
                  <a:pt x="4256628" y="1915652"/>
                </a:cubicBezTo>
                <a:lnTo>
                  <a:pt x="4266960" y="2120258"/>
                </a:lnTo>
                <a:lnTo>
                  <a:pt x="4266960" y="2147389"/>
                </a:lnTo>
                <a:lnTo>
                  <a:pt x="4256628" y="2351994"/>
                </a:lnTo>
                <a:cubicBezTo>
                  <a:pt x="4154640" y="3356254"/>
                  <a:pt x="3356253" y="4154640"/>
                  <a:pt x="2351994" y="4256629"/>
                </a:cubicBezTo>
                <a:lnTo>
                  <a:pt x="2147230" y="4266968"/>
                </a:lnTo>
                <a:lnTo>
                  <a:pt x="2120416" y="4266968"/>
                </a:lnTo>
                <a:lnTo>
                  <a:pt x="1915652" y="4256629"/>
                </a:lnTo>
                <a:cubicBezTo>
                  <a:pt x="839660" y="4147356"/>
                  <a:pt x="0" y="3238645"/>
                  <a:pt x="0" y="2133823"/>
                </a:cubicBezTo>
                <a:cubicBezTo>
                  <a:pt x="0" y="955346"/>
                  <a:pt x="955346" y="0"/>
                  <a:pt x="2133823" y="0"/>
                </a:cubicBezTo>
                <a:close/>
              </a:path>
            </a:pathLst>
          </a:custGeom>
        </p:spPr>
        <p:txBody>
          <a:bodyPr wrap="square" tIns="914400" anchor="t" anchorCtr="0">
            <a:noAutofit/>
          </a:bodyPr>
          <a:lstStyle>
            <a:lvl1pPr algn="ctr">
              <a:buNone/>
              <a:defRPr sz="180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add picture</a:t>
            </a:r>
          </a:p>
        </p:txBody>
      </p:sp>
    </p:spTree>
    <p:extLst>
      <p:ext uri="{BB962C8B-B14F-4D97-AF65-F5344CB8AC3E}">
        <p14:creationId xmlns:p14="http://schemas.microsoft.com/office/powerpoint/2010/main" val="65264565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, imag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96CF8C-1EA0-4E47-AC60-CAC3B80A3C5D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114800" y="640080"/>
            <a:ext cx="7498080" cy="1280160"/>
          </a:xfrm>
        </p:spPr>
        <p:txBody>
          <a:bodyPr lIns="0" tIns="0" rIns="0" bIns="0" anchor="b" anchorCtr="0"/>
          <a:lstStyle>
            <a:lvl1pPr>
              <a:defRPr sz="4000" b="1" cap="all" spc="0" baseline="0"/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266FD4D-815A-431C-ADEF-DE6F236F61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484632" y="722376"/>
            <a:ext cx="520991" cy="517379"/>
          </a:xfrm>
        </p:spPr>
        <p:txBody>
          <a:bodyPr anchor="t" anchorCtr="0"/>
          <a:lstStyle>
            <a:lvl1pPr>
              <a:defRPr>
                <a:solidFill>
                  <a:schemeClr val="accent2"/>
                </a:solidFill>
              </a:defRPr>
            </a:lvl1pPr>
          </a:lstStyle>
          <a:p>
            <a:fld id="{D8DA9DAA-006C-4F4B-980E-E3DF019B24E2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5" name="Picture Placeholder 14">
            <a:extLst>
              <a:ext uri="{FF2B5EF4-FFF2-40B4-BE49-F238E27FC236}">
                <a16:creationId xmlns:a16="http://schemas.microsoft.com/office/drawing/2014/main" id="{E62FC6D8-DD87-4B93-8491-43C84EE63FE2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1317615" y="895646"/>
            <a:ext cx="1956925" cy="1956928"/>
          </a:xfrm>
          <a:custGeom>
            <a:avLst/>
            <a:gdLst>
              <a:gd name="connsiteX0" fmla="*/ 2133823 w 4266960"/>
              <a:gd name="connsiteY0" fmla="*/ 0 h 4266968"/>
              <a:gd name="connsiteX1" fmla="*/ 4256628 w 4266960"/>
              <a:gd name="connsiteY1" fmla="*/ 1915652 h 4266968"/>
              <a:gd name="connsiteX2" fmla="*/ 4266960 w 4266960"/>
              <a:gd name="connsiteY2" fmla="*/ 2120258 h 4266968"/>
              <a:gd name="connsiteX3" fmla="*/ 4266960 w 4266960"/>
              <a:gd name="connsiteY3" fmla="*/ 2147389 h 4266968"/>
              <a:gd name="connsiteX4" fmla="*/ 4256628 w 4266960"/>
              <a:gd name="connsiteY4" fmla="*/ 2351994 h 4266968"/>
              <a:gd name="connsiteX5" fmla="*/ 2351994 w 4266960"/>
              <a:gd name="connsiteY5" fmla="*/ 4256629 h 4266968"/>
              <a:gd name="connsiteX6" fmla="*/ 2147230 w 4266960"/>
              <a:gd name="connsiteY6" fmla="*/ 4266968 h 4266968"/>
              <a:gd name="connsiteX7" fmla="*/ 2120416 w 4266960"/>
              <a:gd name="connsiteY7" fmla="*/ 4266968 h 4266968"/>
              <a:gd name="connsiteX8" fmla="*/ 1915652 w 4266960"/>
              <a:gd name="connsiteY8" fmla="*/ 4256629 h 4266968"/>
              <a:gd name="connsiteX9" fmla="*/ 0 w 4266960"/>
              <a:gd name="connsiteY9" fmla="*/ 2133823 h 4266968"/>
              <a:gd name="connsiteX10" fmla="*/ 2133823 w 4266960"/>
              <a:gd name="connsiteY10" fmla="*/ 0 h 42669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4266960" h="4266968">
                <a:moveTo>
                  <a:pt x="2133823" y="0"/>
                </a:moveTo>
                <a:cubicBezTo>
                  <a:pt x="3238644" y="0"/>
                  <a:pt x="4147355" y="839660"/>
                  <a:pt x="4256628" y="1915652"/>
                </a:cubicBezTo>
                <a:lnTo>
                  <a:pt x="4266960" y="2120258"/>
                </a:lnTo>
                <a:lnTo>
                  <a:pt x="4266960" y="2147389"/>
                </a:lnTo>
                <a:lnTo>
                  <a:pt x="4256628" y="2351994"/>
                </a:lnTo>
                <a:cubicBezTo>
                  <a:pt x="4154640" y="3356254"/>
                  <a:pt x="3356253" y="4154640"/>
                  <a:pt x="2351994" y="4256629"/>
                </a:cubicBezTo>
                <a:lnTo>
                  <a:pt x="2147230" y="4266968"/>
                </a:lnTo>
                <a:lnTo>
                  <a:pt x="2120416" y="4266968"/>
                </a:lnTo>
                <a:lnTo>
                  <a:pt x="1915652" y="4256629"/>
                </a:lnTo>
                <a:cubicBezTo>
                  <a:pt x="839660" y="4147356"/>
                  <a:pt x="0" y="3238645"/>
                  <a:pt x="0" y="2133823"/>
                </a:cubicBezTo>
                <a:cubicBezTo>
                  <a:pt x="0" y="955346"/>
                  <a:pt x="955346" y="0"/>
                  <a:pt x="2133823" y="0"/>
                </a:cubicBezTo>
                <a:close/>
              </a:path>
            </a:pathLst>
          </a:custGeom>
        </p:spPr>
        <p:txBody>
          <a:bodyPr wrap="square" tIns="91440" anchor="t" anchorCtr="0">
            <a:noAutofit/>
          </a:bodyPr>
          <a:lstStyle>
            <a:lvl1pPr algn="ctr">
              <a:buNone/>
              <a:defRPr sz="1800"/>
            </a:lvl1pPr>
          </a:lstStyle>
          <a:p>
            <a:r>
              <a:rPr lang="en-US" dirty="0"/>
              <a:t>Click to add picture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8CABF8-19D8-4F3C-994F-4D35EC7A2C3E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4114800" y="2194560"/>
            <a:ext cx="7498080" cy="4023360"/>
          </a:xfrm>
        </p:spPr>
        <p:txBody>
          <a:bodyPr lIns="0" tIns="0" rIns="0" bIns="0">
            <a:noAutofit/>
          </a:bodyPr>
          <a:lstStyle>
            <a:lvl1pPr marL="0" indent="0">
              <a:lnSpc>
                <a:spcPct val="110000"/>
              </a:lnSpc>
              <a:buNone/>
              <a:defRPr sz="1800"/>
            </a:lvl1pPr>
            <a:lvl2pPr marL="228600">
              <a:defRPr sz="1600"/>
            </a:lvl2pPr>
            <a:lvl3pPr marL="457200">
              <a:defRPr sz="1400"/>
            </a:lvl3pPr>
            <a:lvl4pPr marL="685800">
              <a:defRPr sz="1200"/>
            </a:lvl4pPr>
            <a:lvl5pPr>
              <a:defRPr sz="1400"/>
            </a:lvl5pPr>
          </a:lstStyle>
          <a:p>
            <a:pPr lvl="0"/>
            <a:r>
              <a:rPr lang="en-US" dirty="0"/>
              <a:t>Click to add text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</p:txBody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758B5E78-A531-681D-1312-F21B52D066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2970685" y="620661"/>
            <a:ext cx="403448" cy="381782"/>
            <a:chOff x="10969280" y="1780012"/>
            <a:chExt cx="403448" cy="381782"/>
          </a:xfrm>
        </p:grpSpPr>
        <p:sp>
          <p:nvSpPr>
            <p:cNvPr id="17" name="Graphic 10">
              <a:extLst>
                <a:ext uri="{FF2B5EF4-FFF2-40B4-BE49-F238E27FC236}">
                  <a16:creationId xmlns:a16="http://schemas.microsoft.com/office/drawing/2014/main" id="{AAD06B87-D9B2-4F94-B734-A8F039A203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 userDrawn="1"/>
          </p:nvSpPr>
          <p:spPr>
            <a:xfrm>
              <a:off x="11281590" y="2070656"/>
              <a:ext cx="91138" cy="91138"/>
            </a:xfrm>
            <a:custGeom>
              <a:avLst/>
              <a:gdLst>
                <a:gd name="connsiteX0" fmla="*/ 91138 w 91138"/>
                <a:gd name="connsiteY0" fmla="*/ 45569 h 91138"/>
                <a:gd name="connsiteX1" fmla="*/ 45569 w 91138"/>
                <a:gd name="connsiteY1" fmla="*/ 91138 h 91138"/>
                <a:gd name="connsiteX2" fmla="*/ 0 w 91138"/>
                <a:gd name="connsiteY2" fmla="*/ 45569 h 91138"/>
                <a:gd name="connsiteX3" fmla="*/ 45569 w 91138"/>
                <a:gd name="connsiteY3" fmla="*/ 0 h 91138"/>
                <a:gd name="connsiteX4" fmla="*/ 91138 w 91138"/>
                <a:gd name="connsiteY4" fmla="*/ 45569 h 911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138" h="91138">
                  <a:moveTo>
                    <a:pt x="91138" y="45569"/>
                  </a:moveTo>
                  <a:cubicBezTo>
                    <a:pt x="91138" y="70736"/>
                    <a:pt x="70736" y="91138"/>
                    <a:pt x="45569" y="91138"/>
                  </a:cubicBezTo>
                  <a:cubicBezTo>
                    <a:pt x="20402" y="91138"/>
                    <a:pt x="0" y="70736"/>
                    <a:pt x="0" y="45569"/>
                  </a:cubicBezTo>
                  <a:cubicBezTo>
                    <a:pt x="0" y="20402"/>
                    <a:pt x="20402" y="0"/>
                    <a:pt x="45569" y="0"/>
                  </a:cubicBezTo>
                  <a:cubicBezTo>
                    <a:pt x="70736" y="0"/>
                    <a:pt x="91138" y="20402"/>
                    <a:pt x="91138" y="45569"/>
                  </a:cubicBezTo>
                  <a:close/>
                </a:path>
              </a:pathLst>
            </a:custGeom>
            <a:solidFill>
              <a:schemeClr val="accent2"/>
            </a:solidFill>
            <a:ln w="42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9" name="Graphic 11">
              <a:extLst>
                <a:ext uri="{FF2B5EF4-FFF2-40B4-BE49-F238E27FC236}">
                  <a16:creationId xmlns:a16="http://schemas.microsoft.com/office/drawing/2014/main" id="{BB13A13C-36EA-4B13-9175-C5FE95B34D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 userDrawn="1"/>
          </p:nvSpPr>
          <p:spPr>
            <a:xfrm>
              <a:off x="10969280" y="1780012"/>
              <a:ext cx="139039" cy="139039"/>
            </a:xfrm>
            <a:custGeom>
              <a:avLst/>
              <a:gdLst>
                <a:gd name="connsiteX0" fmla="*/ 129602 w 139039"/>
                <a:gd name="connsiteY0" fmla="*/ 60082 h 139039"/>
                <a:gd name="connsiteX1" fmla="*/ 78957 w 139039"/>
                <a:gd name="connsiteY1" fmla="*/ 60082 h 139039"/>
                <a:gd name="connsiteX2" fmla="*/ 78957 w 139039"/>
                <a:gd name="connsiteY2" fmla="*/ 9437 h 139039"/>
                <a:gd name="connsiteX3" fmla="*/ 69520 w 139039"/>
                <a:gd name="connsiteY3" fmla="*/ 0 h 139039"/>
                <a:gd name="connsiteX4" fmla="*/ 60082 w 139039"/>
                <a:gd name="connsiteY4" fmla="*/ 9437 h 139039"/>
                <a:gd name="connsiteX5" fmla="*/ 60082 w 139039"/>
                <a:gd name="connsiteY5" fmla="*/ 60082 h 139039"/>
                <a:gd name="connsiteX6" fmla="*/ 9437 w 139039"/>
                <a:gd name="connsiteY6" fmla="*/ 60082 h 139039"/>
                <a:gd name="connsiteX7" fmla="*/ 0 w 139039"/>
                <a:gd name="connsiteY7" fmla="*/ 69520 h 139039"/>
                <a:gd name="connsiteX8" fmla="*/ 9437 w 139039"/>
                <a:gd name="connsiteY8" fmla="*/ 78957 h 139039"/>
                <a:gd name="connsiteX9" fmla="*/ 60082 w 139039"/>
                <a:gd name="connsiteY9" fmla="*/ 78957 h 139039"/>
                <a:gd name="connsiteX10" fmla="*/ 60082 w 139039"/>
                <a:gd name="connsiteY10" fmla="*/ 129602 h 139039"/>
                <a:gd name="connsiteX11" fmla="*/ 69520 w 139039"/>
                <a:gd name="connsiteY11" fmla="*/ 139039 h 139039"/>
                <a:gd name="connsiteX12" fmla="*/ 78957 w 139039"/>
                <a:gd name="connsiteY12" fmla="*/ 129602 h 139039"/>
                <a:gd name="connsiteX13" fmla="*/ 78957 w 139039"/>
                <a:gd name="connsiteY13" fmla="*/ 78957 h 139039"/>
                <a:gd name="connsiteX14" fmla="*/ 129602 w 139039"/>
                <a:gd name="connsiteY14" fmla="*/ 78957 h 139039"/>
                <a:gd name="connsiteX15" fmla="*/ 139039 w 139039"/>
                <a:gd name="connsiteY15" fmla="*/ 69520 h 139039"/>
                <a:gd name="connsiteX16" fmla="*/ 129602 w 139039"/>
                <a:gd name="connsiteY16" fmla="*/ 60082 h 1390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39039" h="139039">
                  <a:moveTo>
                    <a:pt x="129602" y="60082"/>
                  </a:moveTo>
                  <a:lnTo>
                    <a:pt x="78957" y="60082"/>
                  </a:lnTo>
                  <a:lnTo>
                    <a:pt x="78957" y="9437"/>
                  </a:lnTo>
                  <a:cubicBezTo>
                    <a:pt x="78957" y="4225"/>
                    <a:pt x="74731" y="0"/>
                    <a:pt x="69520" y="0"/>
                  </a:cubicBezTo>
                  <a:cubicBezTo>
                    <a:pt x="64308" y="0"/>
                    <a:pt x="60082" y="4225"/>
                    <a:pt x="60082" y="9437"/>
                  </a:cubicBezTo>
                  <a:lnTo>
                    <a:pt x="60082" y="60082"/>
                  </a:lnTo>
                  <a:lnTo>
                    <a:pt x="9437" y="60082"/>
                  </a:lnTo>
                  <a:cubicBezTo>
                    <a:pt x="4225" y="60082"/>
                    <a:pt x="0" y="64308"/>
                    <a:pt x="0" y="69520"/>
                  </a:cubicBezTo>
                  <a:cubicBezTo>
                    <a:pt x="0" y="74731"/>
                    <a:pt x="4225" y="78957"/>
                    <a:pt x="9437" y="78957"/>
                  </a:cubicBezTo>
                  <a:lnTo>
                    <a:pt x="60082" y="78957"/>
                  </a:lnTo>
                  <a:lnTo>
                    <a:pt x="60082" y="129602"/>
                  </a:lnTo>
                  <a:cubicBezTo>
                    <a:pt x="60082" y="134814"/>
                    <a:pt x="64308" y="139039"/>
                    <a:pt x="69520" y="139039"/>
                  </a:cubicBezTo>
                  <a:cubicBezTo>
                    <a:pt x="74731" y="139039"/>
                    <a:pt x="78957" y="134814"/>
                    <a:pt x="78957" y="129602"/>
                  </a:cubicBezTo>
                  <a:lnTo>
                    <a:pt x="78957" y="78957"/>
                  </a:lnTo>
                  <a:lnTo>
                    <a:pt x="129602" y="78957"/>
                  </a:lnTo>
                  <a:cubicBezTo>
                    <a:pt x="134814" y="78957"/>
                    <a:pt x="139039" y="74731"/>
                    <a:pt x="139039" y="69520"/>
                  </a:cubicBezTo>
                  <a:cubicBezTo>
                    <a:pt x="139039" y="64308"/>
                    <a:pt x="134814" y="60082"/>
                    <a:pt x="129602" y="60082"/>
                  </a:cubicBezTo>
                  <a:close/>
                </a:path>
              </a:pathLst>
            </a:custGeom>
            <a:solidFill>
              <a:schemeClr val="accent2"/>
            </a:solidFill>
            <a:ln w="60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sp>
        <p:nvSpPr>
          <p:cNvPr id="4" name="Footer Placeholder 8">
            <a:extLst>
              <a:ext uri="{FF2B5EF4-FFF2-40B4-BE49-F238E27FC236}">
                <a16:creationId xmlns:a16="http://schemas.microsoft.com/office/drawing/2014/main" id="{5189CAD3-7011-6481-11F8-05B5CB106F01}"/>
              </a:ext>
            </a:extLst>
          </p:cNvPr>
          <p:cNvSpPr>
            <a:spLocks noGrp="1"/>
          </p:cNvSpPr>
          <p:nvPr>
            <p:ph type="ftr" sz="quarter" idx="17"/>
          </p:nvPr>
        </p:nvSpPr>
        <p:spPr>
          <a:xfrm>
            <a:off x="1280160" y="6356350"/>
            <a:ext cx="4114800" cy="365125"/>
          </a:xfrm>
        </p:spPr>
        <p:txBody>
          <a:bodyPr lIns="0" rIns="91440"/>
          <a:lstStyle>
            <a:lvl1pPr algn="l">
              <a:defRPr/>
            </a:lvl1pPr>
          </a:lstStyle>
          <a:p>
            <a:endParaRPr lang="en-US" dirty="0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CB7CB27F-7A56-A747-A4D6-5627C24638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740664" y="1371600"/>
            <a:ext cx="0" cy="5486400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9711134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+ Subtitle slide">
    <p:bg>
      <p:bgPr>
        <a:gradFill>
          <a:gsLst>
            <a:gs pos="100000">
              <a:schemeClr val="accent4"/>
            </a:gs>
            <a:gs pos="0">
              <a:schemeClr val="accent2"/>
            </a:gs>
          </a:gsLst>
          <a:lin ang="180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640AAD-80AF-40E7-BE3F-43D32FC68ED4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1280159" y="3383280"/>
            <a:ext cx="10302240" cy="1852046"/>
          </a:xfrm>
        </p:spPr>
        <p:txBody>
          <a:bodyPr lIns="0" tIns="274320" rIns="0" bIns="0" anchor="t" anchorCtr="0"/>
          <a:lstStyle>
            <a:lvl1pPr algn="l">
              <a:lnSpc>
                <a:spcPts val="5400"/>
              </a:lnSpc>
              <a:defRPr sz="5400" b="1" i="0" cap="all" spc="0" baseline="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C80FBD9-0977-4B2B-9318-30774BB0947C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1280158" y="2966886"/>
            <a:ext cx="10302237" cy="397191"/>
          </a:xfrm>
        </p:spPr>
        <p:txBody>
          <a:bodyPr lIns="0" tIns="0" rIns="0" bIns="0" anchor="b" anchorCtr="0">
            <a:normAutofit/>
          </a:bodyPr>
          <a:lstStyle>
            <a:lvl1pPr marL="0" indent="0" algn="l">
              <a:buNone/>
              <a:defRPr sz="240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lvl="0"/>
            <a:r>
              <a:rPr lang="en-US" dirty="0"/>
              <a:t>Click to add text</a:t>
            </a:r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22749162-63A5-5BF9-895E-B0577A6C47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10897692" y="620298"/>
            <a:ext cx="465456" cy="581432"/>
            <a:chOff x="7843462" y="2744546"/>
            <a:chExt cx="465456" cy="581432"/>
          </a:xfrm>
        </p:grpSpPr>
        <p:sp>
          <p:nvSpPr>
            <p:cNvPr id="19" name="Graphic 12">
              <a:extLst>
                <a:ext uri="{FF2B5EF4-FFF2-40B4-BE49-F238E27FC236}">
                  <a16:creationId xmlns:a16="http://schemas.microsoft.com/office/drawing/2014/main" id="{818B4386-1FCF-4ACE-BE25-AF9CC5E2256F}"/>
                </a:ext>
              </a:extLst>
            </p:cNvPr>
            <p:cNvSpPr/>
            <p:nvPr userDrawn="1"/>
          </p:nvSpPr>
          <p:spPr>
            <a:xfrm>
              <a:off x="8217780" y="2973840"/>
              <a:ext cx="91138" cy="91138"/>
            </a:xfrm>
            <a:custGeom>
              <a:avLst/>
              <a:gdLst>
                <a:gd name="connsiteX0" fmla="*/ 91138 w 91138"/>
                <a:gd name="connsiteY0" fmla="*/ 45569 h 91138"/>
                <a:gd name="connsiteX1" fmla="*/ 45569 w 91138"/>
                <a:gd name="connsiteY1" fmla="*/ 91138 h 91138"/>
                <a:gd name="connsiteX2" fmla="*/ 0 w 91138"/>
                <a:gd name="connsiteY2" fmla="*/ 45569 h 91138"/>
                <a:gd name="connsiteX3" fmla="*/ 45569 w 91138"/>
                <a:gd name="connsiteY3" fmla="*/ 0 h 91138"/>
                <a:gd name="connsiteX4" fmla="*/ 91138 w 91138"/>
                <a:gd name="connsiteY4" fmla="*/ 45569 h 911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138" h="91138">
                  <a:moveTo>
                    <a:pt x="91138" y="45569"/>
                  </a:moveTo>
                  <a:cubicBezTo>
                    <a:pt x="91138" y="70736"/>
                    <a:pt x="70736" y="91138"/>
                    <a:pt x="45569" y="91138"/>
                  </a:cubicBezTo>
                  <a:cubicBezTo>
                    <a:pt x="20402" y="91138"/>
                    <a:pt x="0" y="70736"/>
                    <a:pt x="0" y="45569"/>
                  </a:cubicBezTo>
                  <a:cubicBezTo>
                    <a:pt x="0" y="20402"/>
                    <a:pt x="20402" y="0"/>
                    <a:pt x="45569" y="0"/>
                  </a:cubicBezTo>
                  <a:cubicBezTo>
                    <a:pt x="70736" y="0"/>
                    <a:pt x="91138" y="20402"/>
                    <a:pt x="91138" y="45569"/>
                  </a:cubicBezTo>
                  <a:close/>
                </a:path>
              </a:pathLst>
            </a:custGeom>
            <a:solidFill>
              <a:schemeClr val="bg1"/>
            </a:solidFill>
            <a:ln w="42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21" name="Graphic 13">
              <a:extLst>
                <a:ext uri="{FF2B5EF4-FFF2-40B4-BE49-F238E27FC236}">
                  <a16:creationId xmlns:a16="http://schemas.microsoft.com/office/drawing/2014/main" id="{19319560-50ED-4963-A2CF-74663239D426}"/>
                </a:ext>
              </a:extLst>
            </p:cNvPr>
            <p:cNvSpPr/>
            <p:nvPr userDrawn="1"/>
          </p:nvSpPr>
          <p:spPr>
            <a:xfrm>
              <a:off x="7859002" y="2744546"/>
              <a:ext cx="139038" cy="139038"/>
            </a:xfrm>
            <a:custGeom>
              <a:avLst/>
              <a:gdLst>
                <a:gd name="connsiteX0" fmla="*/ 129601 w 139038"/>
                <a:gd name="connsiteY0" fmla="*/ 60082 h 139038"/>
                <a:gd name="connsiteX1" fmla="*/ 78956 w 139038"/>
                <a:gd name="connsiteY1" fmla="*/ 60082 h 139038"/>
                <a:gd name="connsiteX2" fmla="*/ 78956 w 139038"/>
                <a:gd name="connsiteY2" fmla="*/ 9437 h 139038"/>
                <a:gd name="connsiteX3" fmla="*/ 69519 w 139038"/>
                <a:gd name="connsiteY3" fmla="*/ 0 h 139038"/>
                <a:gd name="connsiteX4" fmla="*/ 60082 w 139038"/>
                <a:gd name="connsiteY4" fmla="*/ 9437 h 139038"/>
                <a:gd name="connsiteX5" fmla="*/ 60082 w 139038"/>
                <a:gd name="connsiteY5" fmla="*/ 60082 h 139038"/>
                <a:gd name="connsiteX6" fmla="*/ 9437 w 139038"/>
                <a:gd name="connsiteY6" fmla="*/ 60082 h 139038"/>
                <a:gd name="connsiteX7" fmla="*/ 0 w 139038"/>
                <a:gd name="connsiteY7" fmla="*/ 69519 h 139038"/>
                <a:gd name="connsiteX8" fmla="*/ 9437 w 139038"/>
                <a:gd name="connsiteY8" fmla="*/ 78956 h 139038"/>
                <a:gd name="connsiteX9" fmla="*/ 60082 w 139038"/>
                <a:gd name="connsiteY9" fmla="*/ 78956 h 139038"/>
                <a:gd name="connsiteX10" fmla="*/ 60082 w 139038"/>
                <a:gd name="connsiteY10" fmla="*/ 129601 h 139038"/>
                <a:gd name="connsiteX11" fmla="*/ 69519 w 139038"/>
                <a:gd name="connsiteY11" fmla="*/ 139038 h 139038"/>
                <a:gd name="connsiteX12" fmla="*/ 78956 w 139038"/>
                <a:gd name="connsiteY12" fmla="*/ 129601 h 139038"/>
                <a:gd name="connsiteX13" fmla="*/ 78956 w 139038"/>
                <a:gd name="connsiteY13" fmla="*/ 78956 h 139038"/>
                <a:gd name="connsiteX14" fmla="*/ 129601 w 139038"/>
                <a:gd name="connsiteY14" fmla="*/ 78956 h 139038"/>
                <a:gd name="connsiteX15" fmla="*/ 139038 w 139038"/>
                <a:gd name="connsiteY15" fmla="*/ 69519 h 139038"/>
                <a:gd name="connsiteX16" fmla="*/ 129601 w 139038"/>
                <a:gd name="connsiteY16" fmla="*/ 60082 h 1390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39038" h="139038">
                  <a:moveTo>
                    <a:pt x="129601" y="60082"/>
                  </a:moveTo>
                  <a:lnTo>
                    <a:pt x="78956" y="60082"/>
                  </a:lnTo>
                  <a:lnTo>
                    <a:pt x="78956" y="9437"/>
                  </a:lnTo>
                  <a:cubicBezTo>
                    <a:pt x="78956" y="4225"/>
                    <a:pt x="74731" y="0"/>
                    <a:pt x="69519" y="0"/>
                  </a:cubicBezTo>
                  <a:cubicBezTo>
                    <a:pt x="64307" y="0"/>
                    <a:pt x="60082" y="4225"/>
                    <a:pt x="60082" y="9437"/>
                  </a:cubicBezTo>
                  <a:lnTo>
                    <a:pt x="60082" y="60082"/>
                  </a:lnTo>
                  <a:lnTo>
                    <a:pt x="9437" y="60082"/>
                  </a:lnTo>
                  <a:cubicBezTo>
                    <a:pt x="4225" y="60082"/>
                    <a:pt x="0" y="64307"/>
                    <a:pt x="0" y="69519"/>
                  </a:cubicBezTo>
                  <a:cubicBezTo>
                    <a:pt x="0" y="74731"/>
                    <a:pt x="4225" y="78956"/>
                    <a:pt x="9437" y="78956"/>
                  </a:cubicBezTo>
                  <a:lnTo>
                    <a:pt x="60082" y="78956"/>
                  </a:lnTo>
                  <a:lnTo>
                    <a:pt x="60082" y="129601"/>
                  </a:lnTo>
                  <a:cubicBezTo>
                    <a:pt x="60082" y="134813"/>
                    <a:pt x="64307" y="139038"/>
                    <a:pt x="69519" y="139038"/>
                  </a:cubicBezTo>
                  <a:cubicBezTo>
                    <a:pt x="74731" y="139038"/>
                    <a:pt x="78956" y="134813"/>
                    <a:pt x="78956" y="129601"/>
                  </a:cubicBezTo>
                  <a:lnTo>
                    <a:pt x="78956" y="78956"/>
                  </a:lnTo>
                  <a:lnTo>
                    <a:pt x="129601" y="78956"/>
                  </a:lnTo>
                  <a:cubicBezTo>
                    <a:pt x="134813" y="78956"/>
                    <a:pt x="139038" y="74731"/>
                    <a:pt x="139038" y="69519"/>
                  </a:cubicBezTo>
                  <a:cubicBezTo>
                    <a:pt x="139038" y="64307"/>
                    <a:pt x="134813" y="60082"/>
                    <a:pt x="129601" y="60082"/>
                  </a:cubicBezTo>
                  <a:close/>
                </a:path>
              </a:pathLst>
            </a:custGeom>
            <a:solidFill>
              <a:schemeClr val="bg1"/>
            </a:solidFill>
            <a:ln w="60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23" name="Graphic 15">
              <a:extLst>
                <a:ext uri="{FF2B5EF4-FFF2-40B4-BE49-F238E27FC236}">
                  <a16:creationId xmlns:a16="http://schemas.microsoft.com/office/drawing/2014/main" id="{E5ABBDAD-943D-48F3-9C80-B29C48966C79}"/>
                </a:ext>
              </a:extLst>
            </p:cNvPr>
            <p:cNvSpPr/>
            <p:nvPr userDrawn="1"/>
          </p:nvSpPr>
          <p:spPr>
            <a:xfrm>
              <a:off x="7843462" y="3198265"/>
              <a:ext cx="127713" cy="127713"/>
            </a:xfrm>
            <a:custGeom>
              <a:avLst/>
              <a:gdLst>
                <a:gd name="connsiteX0" fmla="*/ 63857 w 127713"/>
                <a:gd name="connsiteY0" fmla="*/ 18874 h 127713"/>
                <a:gd name="connsiteX1" fmla="*/ 108839 w 127713"/>
                <a:gd name="connsiteY1" fmla="*/ 63857 h 127713"/>
                <a:gd name="connsiteX2" fmla="*/ 63857 w 127713"/>
                <a:gd name="connsiteY2" fmla="*/ 108839 h 127713"/>
                <a:gd name="connsiteX3" fmla="*/ 18874 w 127713"/>
                <a:gd name="connsiteY3" fmla="*/ 63857 h 127713"/>
                <a:gd name="connsiteX4" fmla="*/ 63857 w 127713"/>
                <a:gd name="connsiteY4" fmla="*/ 18874 h 127713"/>
                <a:gd name="connsiteX5" fmla="*/ 63857 w 127713"/>
                <a:gd name="connsiteY5" fmla="*/ 0 h 127713"/>
                <a:gd name="connsiteX6" fmla="*/ 0 w 127713"/>
                <a:gd name="connsiteY6" fmla="*/ 63857 h 127713"/>
                <a:gd name="connsiteX7" fmla="*/ 63857 w 127713"/>
                <a:gd name="connsiteY7" fmla="*/ 127713 h 127713"/>
                <a:gd name="connsiteX8" fmla="*/ 127713 w 127713"/>
                <a:gd name="connsiteY8" fmla="*/ 63857 h 127713"/>
                <a:gd name="connsiteX9" fmla="*/ 63857 w 127713"/>
                <a:gd name="connsiteY9" fmla="*/ 0 h 1277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27713" h="127713">
                  <a:moveTo>
                    <a:pt x="63857" y="18874"/>
                  </a:moveTo>
                  <a:cubicBezTo>
                    <a:pt x="88700" y="18874"/>
                    <a:pt x="108839" y="39013"/>
                    <a:pt x="108839" y="63857"/>
                  </a:cubicBezTo>
                  <a:cubicBezTo>
                    <a:pt x="108839" y="88700"/>
                    <a:pt x="88700" y="108839"/>
                    <a:pt x="63857" y="108839"/>
                  </a:cubicBezTo>
                  <a:cubicBezTo>
                    <a:pt x="39013" y="108839"/>
                    <a:pt x="18874" y="88700"/>
                    <a:pt x="18874" y="63857"/>
                  </a:cubicBezTo>
                  <a:cubicBezTo>
                    <a:pt x="18898" y="39023"/>
                    <a:pt x="39023" y="18898"/>
                    <a:pt x="63857" y="18874"/>
                  </a:cubicBezTo>
                  <a:moveTo>
                    <a:pt x="63857" y="0"/>
                  </a:moveTo>
                  <a:cubicBezTo>
                    <a:pt x="28590" y="0"/>
                    <a:pt x="0" y="28590"/>
                    <a:pt x="0" y="63857"/>
                  </a:cubicBezTo>
                  <a:cubicBezTo>
                    <a:pt x="0" y="99124"/>
                    <a:pt x="28590" y="127713"/>
                    <a:pt x="63857" y="127713"/>
                  </a:cubicBezTo>
                  <a:cubicBezTo>
                    <a:pt x="99124" y="127713"/>
                    <a:pt x="127713" y="99124"/>
                    <a:pt x="127713" y="63857"/>
                  </a:cubicBezTo>
                  <a:cubicBezTo>
                    <a:pt x="127713" y="28590"/>
                    <a:pt x="99124" y="0"/>
                    <a:pt x="63857" y="0"/>
                  </a:cubicBezTo>
                  <a:close/>
                </a:path>
              </a:pathLst>
            </a:custGeom>
            <a:solidFill>
              <a:schemeClr val="bg1"/>
            </a:solidFill>
            <a:ln w="61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57912362-D30D-7B0B-BA94-0993B1EBC4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1280160" y="0"/>
            <a:ext cx="0" cy="2775857"/>
          </a:xfrm>
          <a:prstGeom prst="line">
            <a:avLst/>
          </a:prstGeom>
          <a:ln w="25400" cap="sq">
            <a:solidFill>
              <a:schemeClr val="bg1"/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7764493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F057AE-3B3B-4261-B912-BF9EB9A58C36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280160" y="685800"/>
            <a:ext cx="9137012" cy="1280160"/>
          </a:xfrm>
        </p:spPr>
        <p:txBody>
          <a:bodyPr lIns="0" tIns="0" rIns="0" bIns="0"/>
          <a:lstStyle>
            <a:lvl1pPr>
              <a:defRPr sz="4000" b="1" cap="all" spc="0" baseline="0"/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15" name="Slide Number Placeholder 14">
            <a:extLst>
              <a:ext uri="{FF2B5EF4-FFF2-40B4-BE49-F238E27FC236}">
                <a16:creationId xmlns:a16="http://schemas.microsoft.com/office/drawing/2014/main" id="{0F91A5DB-A2CA-1D70-9A06-3869A288C92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DA9DAA-006C-4F4B-980E-E3DF019B24E2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DE39CA1-2B6D-427E-9688-9093D5865CB7}"/>
              </a:ext>
            </a:extLst>
          </p:cNvPr>
          <p:cNvSpPr>
            <a:spLocks noGrp="1"/>
          </p:cNvSpPr>
          <p:nvPr>
            <p:ph sz="half" idx="2" hasCustomPrompt="1"/>
          </p:nvPr>
        </p:nvSpPr>
        <p:spPr>
          <a:xfrm>
            <a:off x="1280160" y="2327440"/>
            <a:ext cx="4846320" cy="4040574"/>
          </a:xfrm>
        </p:spPr>
        <p:txBody>
          <a:bodyPr lIns="0" tIns="0" rIns="0" bIns="0">
            <a:normAutofit/>
          </a:bodyPr>
          <a:lstStyle>
            <a:lvl1pPr marL="0" indent="0">
              <a:spcAft>
                <a:spcPts val="0"/>
              </a:spcAft>
              <a:buNone/>
              <a:defRPr sz="1800"/>
            </a:lvl1pPr>
            <a:lvl2pPr marL="228600">
              <a:spcBef>
                <a:spcPts val="1200"/>
              </a:spcBef>
              <a:defRPr sz="1800"/>
            </a:lvl2pPr>
            <a:lvl3pPr marL="685800">
              <a:spcBef>
                <a:spcPts val="1200"/>
              </a:spcBef>
              <a:defRPr sz="1800"/>
            </a:lvl3pPr>
            <a:lvl4pPr marL="1143000">
              <a:spcBef>
                <a:spcPts val="1200"/>
              </a:spcBef>
              <a:defRPr sz="1800"/>
            </a:lvl4pPr>
            <a:lvl5pPr marL="1600200">
              <a:spcBef>
                <a:spcPts val="1200"/>
              </a:spcBef>
              <a:defRPr sz="1800"/>
            </a:lvl5pPr>
          </a:lstStyle>
          <a:p>
            <a:pPr lvl="0"/>
            <a:r>
              <a:rPr lang="en-US" dirty="0"/>
              <a:t>Click to add text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D7EA593-3036-4FB5-94B4-D9431DF04871}"/>
              </a:ext>
            </a:extLst>
          </p:cNvPr>
          <p:cNvSpPr>
            <a:spLocks noGrp="1"/>
          </p:cNvSpPr>
          <p:nvPr>
            <p:ph sz="quarter" idx="4" hasCustomPrompt="1"/>
          </p:nvPr>
        </p:nvSpPr>
        <p:spPr>
          <a:xfrm>
            <a:off x="6723402" y="2327441"/>
            <a:ext cx="4846320" cy="4040574"/>
          </a:xfrm>
        </p:spPr>
        <p:txBody>
          <a:bodyPr lIns="0" tIns="0" rIns="0" bIns="0">
            <a:normAutofit/>
          </a:bodyPr>
          <a:lstStyle>
            <a:lvl1pPr marL="0" indent="0">
              <a:spcAft>
                <a:spcPts val="0"/>
              </a:spcAft>
              <a:buNone/>
              <a:defRPr sz="1800"/>
            </a:lvl1pPr>
            <a:lvl2pPr marL="228600">
              <a:spcBef>
                <a:spcPts val="1200"/>
              </a:spcBef>
              <a:defRPr sz="1800"/>
            </a:lvl2pPr>
            <a:lvl3pPr marL="685800">
              <a:spcBef>
                <a:spcPts val="1200"/>
              </a:spcBef>
              <a:defRPr sz="1800"/>
            </a:lvl3pPr>
            <a:lvl4pPr marL="1143000">
              <a:spcBef>
                <a:spcPts val="1200"/>
              </a:spcBef>
              <a:defRPr sz="1800"/>
            </a:lvl4pPr>
            <a:lvl5pPr marL="1600200">
              <a:spcBef>
                <a:spcPts val="1200"/>
              </a:spcBef>
              <a:defRPr sz="1800"/>
            </a:lvl5pPr>
          </a:lstStyle>
          <a:p>
            <a:pPr lvl="0"/>
            <a:r>
              <a:rPr lang="en-US" dirty="0"/>
              <a:t>Click to add text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160F34ED-DA60-4CC2-B735-B0EC5D9FEA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740664" y="1371600"/>
            <a:ext cx="0" cy="5486400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Graphic 15">
            <a:extLst>
              <a:ext uri="{FF2B5EF4-FFF2-40B4-BE49-F238E27FC236}">
                <a16:creationId xmlns:a16="http://schemas.microsoft.com/office/drawing/2014/main" id="{A9475260-301F-4744-B1DA-7B00F6FB43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0508317" y="492206"/>
            <a:ext cx="139039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chemeClr val="accent2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14" name="Graphic 16">
            <a:extLst>
              <a:ext uri="{FF2B5EF4-FFF2-40B4-BE49-F238E27FC236}">
                <a16:creationId xmlns:a16="http://schemas.microsoft.com/office/drawing/2014/main" id="{9BBD3F4B-0836-48C5-AC68-747456D1DD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1477944" y="1055581"/>
            <a:ext cx="127714" cy="127714"/>
          </a:xfrm>
          <a:custGeom>
            <a:avLst/>
            <a:gdLst>
              <a:gd name="connsiteX0" fmla="*/ 63857 w 127714"/>
              <a:gd name="connsiteY0" fmla="*/ 18874 h 127714"/>
              <a:gd name="connsiteX1" fmla="*/ 108840 w 127714"/>
              <a:gd name="connsiteY1" fmla="*/ 63857 h 127714"/>
              <a:gd name="connsiteX2" fmla="*/ 63857 w 127714"/>
              <a:gd name="connsiteY2" fmla="*/ 108840 h 127714"/>
              <a:gd name="connsiteX3" fmla="*/ 18874 w 127714"/>
              <a:gd name="connsiteY3" fmla="*/ 63857 h 127714"/>
              <a:gd name="connsiteX4" fmla="*/ 63857 w 127714"/>
              <a:gd name="connsiteY4" fmla="*/ 18874 h 127714"/>
              <a:gd name="connsiteX5" fmla="*/ 63857 w 127714"/>
              <a:gd name="connsiteY5" fmla="*/ 0 h 127714"/>
              <a:gd name="connsiteX6" fmla="*/ 0 w 127714"/>
              <a:gd name="connsiteY6" fmla="*/ 63857 h 127714"/>
              <a:gd name="connsiteX7" fmla="*/ 63857 w 127714"/>
              <a:gd name="connsiteY7" fmla="*/ 127714 h 127714"/>
              <a:gd name="connsiteX8" fmla="*/ 127714 w 127714"/>
              <a:gd name="connsiteY8" fmla="*/ 63857 h 127714"/>
              <a:gd name="connsiteX9" fmla="*/ 63857 w 127714"/>
              <a:gd name="connsiteY9" fmla="*/ 0 h 127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4" h="127714">
                <a:moveTo>
                  <a:pt x="63857" y="18874"/>
                </a:moveTo>
                <a:cubicBezTo>
                  <a:pt x="88700" y="18874"/>
                  <a:pt x="108840" y="39014"/>
                  <a:pt x="108840" y="63857"/>
                </a:cubicBezTo>
                <a:cubicBezTo>
                  <a:pt x="108840" y="88700"/>
                  <a:pt x="88700" y="108840"/>
                  <a:pt x="63857" y="108840"/>
                </a:cubicBezTo>
                <a:cubicBezTo>
                  <a:pt x="39014" y="108840"/>
                  <a:pt x="18874" y="88700"/>
                  <a:pt x="18874" y="63857"/>
                </a:cubicBezTo>
                <a:cubicBezTo>
                  <a:pt x="18898" y="39024"/>
                  <a:pt x="39024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4"/>
                  <a:pt x="63857" y="127714"/>
                </a:cubicBezTo>
                <a:cubicBezTo>
                  <a:pt x="99124" y="127714"/>
                  <a:pt x="127714" y="99124"/>
                  <a:pt x="127714" y="63857"/>
                </a:cubicBezTo>
                <a:cubicBezTo>
                  <a:pt x="127714" y="28590"/>
                  <a:pt x="99124" y="0"/>
                  <a:pt x="63857" y="0"/>
                </a:cubicBezTo>
                <a:close/>
              </a:path>
            </a:pathLst>
          </a:custGeom>
          <a:solidFill>
            <a:schemeClr val="accent2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16" name="Graphic 14">
            <a:extLst>
              <a:ext uri="{FF2B5EF4-FFF2-40B4-BE49-F238E27FC236}">
                <a16:creationId xmlns:a16="http://schemas.microsoft.com/office/drawing/2014/main" id="{9B4398D5-99F4-4F83-AA77-9B4177648C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1241555" y="446637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chemeClr val="accent2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13" name="Footer Placeholder 12">
            <a:extLst>
              <a:ext uri="{FF2B5EF4-FFF2-40B4-BE49-F238E27FC236}">
                <a16:creationId xmlns:a16="http://schemas.microsoft.com/office/drawing/2014/main" id="{6D6A69CF-70D6-AB12-CD8B-FD75B7EE142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280160" y="6356350"/>
            <a:ext cx="4114800" cy="365125"/>
          </a:xfrm>
        </p:spPr>
        <p:txBody>
          <a:bodyPr/>
          <a:lstStyle>
            <a:lvl1pPr algn="l">
              <a:defRPr/>
            </a:lvl1pPr>
          </a:lstStyle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3759555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mparison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F9EFE408-BFE1-16DC-F7C6-47F55C171A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6412992" y="0"/>
            <a:ext cx="5779008" cy="6858000"/>
          </a:xfrm>
          <a:prstGeom prst="rect">
            <a:avLst/>
          </a:prstGeom>
          <a:gradFill flip="none" rotWithShape="1">
            <a:gsLst>
              <a:gs pos="100000">
                <a:schemeClr val="accent4"/>
              </a:gs>
              <a:gs pos="0">
                <a:schemeClr val="accent2"/>
              </a:gs>
            </a:gsLst>
            <a:lin ang="42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5F057AE-3B3B-4261-B912-BF9EB9A58C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15572" y="685800"/>
            <a:ext cx="4754880" cy="5670550"/>
          </a:xfrm>
        </p:spPr>
        <p:txBody>
          <a:bodyPr lIns="0" tIns="0" rIns="0" bIns="0" anchor="ctr" anchorCtr="0"/>
          <a:lstStyle>
            <a:lvl1pPr algn="l">
              <a:defRPr sz="4000" b="1" cap="all" spc="0" baseline="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22" name="Slide Number Placeholder 21">
            <a:extLst>
              <a:ext uri="{FF2B5EF4-FFF2-40B4-BE49-F238E27FC236}">
                <a16:creationId xmlns:a16="http://schemas.microsoft.com/office/drawing/2014/main" id="{4C0ED5DD-6381-0FFD-7B45-D21179A390B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DA9DAA-006C-4F4B-980E-E3DF019B24E2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4" name="Content Placeholder 5">
            <a:extLst>
              <a:ext uri="{FF2B5EF4-FFF2-40B4-BE49-F238E27FC236}">
                <a16:creationId xmlns:a16="http://schemas.microsoft.com/office/drawing/2014/main" id="{F042E432-AE48-385B-DEA1-32129394CE76}"/>
              </a:ext>
            </a:extLst>
          </p:cNvPr>
          <p:cNvSpPr>
            <a:spLocks noGrp="1"/>
          </p:cNvSpPr>
          <p:nvPr>
            <p:ph sz="quarter" idx="15" hasCustomPrompt="1"/>
          </p:nvPr>
        </p:nvSpPr>
        <p:spPr>
          <a:xfrm>
            <a:off x="1279526" y="1533524"/>
            <a:ext cx="4663440" cy="1895475"/>
          </a:xfrm>
        </p:spPr>
        <p:txBody>
          <a:bodyPr lIns="0" tIns="0" rIns="0" bIns="0" anchor="t" anchorCtr="0">
            <a:noAutofit/>
          </a:bodyPr>
          <a:lstStyle>
            <a:lvl1pPr marL="342900" indent="-512064">
              <a:spcBef>
                <a:spcPts val="1000"/>
              </a:spcBef>
              <a:buFont typeface="+mj-lt"/>
              <a:buAutoNum type="arabicPeriod"/>
              <a:defRPr sz="1800"/>
            </a:lvl1pPr>
            <a:lvl2pPr marL="1028700" indent="-342900">
              <a:spcBef>
                <a:spcPts val="1200"/>
              </a:spcBef>
              <a:buFont typeface="+mj-lt"/>
              <a:buAutoNum type="alphaLcPeriod"/>
              <a:defRPr sz="1800"/>
            </a:lvl2pPr>
            <a:lvl3pPr marL="1257300" indent="-342900">
              <a:spcBef>
                <a:spcPts val="1200"/>
              </a:spcBef>
              <a:buFont typeface="+mj-lt"/>
              <a:buAutoNum type="arabicParenR"/>
              <a:defRPr sz="1800"/>
            </a:lvl3pPr>
            <a:lvl4pPr marL="1714500" indent="-342900">
              <a:spcBef>
                <a:spcPts val="1200"/>
              </a:spcBef>
              <a:buFont typeface="+mj-lt"/>
              <a:buAutoNum type="alphaLcParenR"/>
              <a:defRPr sz="1800"/>
            </a:lvl4pPr>
            <a:lvl5pPr marL="2228850" indent="-400050">
              <a:spcBef>
                <a:spcPts val="1200"/>
              </a:spcBef>
              <a:buFont typeface="+mj-lt"/>
              <a:buAutoNum type="romanLcPeriod"/>
              <a:defRPr sz="1800"/>
            </a:lvl5pPr>
          </a:lstStyle>
          <a:p>
            <a:pPr lvl="0"/>
            <a:r>
              <a:rPr lang="en-US" dirty="0"/>
              <a:t>Click to add text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Content Placeholder 5">
            <a:extLst>
              <a:ext uri="{FF2B5EF4-FFF2-40B4-BE49-F238E27FC236}">
                <a16:creationId xmlns:a16="http://schemas.microsoft.com/office/drawing/2014/main" id="{DF111B2E-0535-57E2-FE92-620F9307A956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1280160" y="3482974"/>
            <a:ext cx="4663440" cy="1190033"/>
          </a:xfrm>
        </p:spPr>
        <p:txBody>
          <a:bodyPr lIns="0" tIns="0" rIns="0" bIns="0" anchor="t" anchorCtr="0">
            <a:noAutofit/>
          </a:bodyPr>
          <a:lstStyle>
            <a:lvl1pPr marL="0" indent="0">
              <a:spcBef>
                <a:spcPts val="1200"/>
              </a:spcBef>
              <a:buNone/>
              <a:defRPr sz="1800"/>
            </a:lvl1pPr>
            <a:lvl2pPr marL="457200" indent="0">
              <a:spcBef>
                <a:spcPts val="1200"/>
              </a:spcBef>
              <a:buNone/>
              <a:defRPr sz="1600"/>
            </a:lvl2pPr>
            <a:lvl3pPr marL="914400" indent="0">
              <a:spcBef>
                <a:spcPts val="1200"/>
              </a:spcBef>
              <a:buNone/>
              <a:defRPr sz="1400"/>
            </a:lvl3pPr>
            <a:lvl4pPr marL="1371600" indent="0">
              <a:spcBef>
                <a:spcPts val="1200"/>
              </a:spcBef>
              <a:buNone/>
              <a:defRPr sz="1200"/>
            </a:lvl4pPr>
            <a:lvl5pPr marL="1828800" indent="0">
              <a:spcBef>
                <a:spcPts val="1200"/>
              </a:spcBef>
              <a:buNone/>
              <a:defRPr sz="1200"/>
            </a:lvl5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D7EA593-3036-4FB5-94B4-D9431DF04871}"/>
              </a:ext>
            </a:extLst>
          </p:cNvPr>
          <p:cNvSpPr>
            <a:spLocks noGrp="1"/>
          </p:cNvSpPr>
          <p:nvPr>
            <p:ph sz="quarter" idx="4" hasCustomPrompt="1"/>
          </p:nvPr>
        </p:nvSpPr>
        <p:spPr>
          <a:xfrm>
            <a:off x="1280160" y="4692058"/>
            <a:ext cx="4663440" cy="1584918"/>
          </a:xfrm>
        </p:spPr>
        <p:txBody>
          <a:bodyPr lIns="0" tIns="0" rIns="0" bIns="0" anchor="t" anchorCtr="0">
            <a:noAutofit/>
          </a:bodyPr>
          <a:lstStyle>
            <a:lvl1pPr>
              <a:spcBef>
                <a:spcPts val="1200"/>
              </a:spcBef>
              <a:defRPr sz="1800"/>
            </a:lvl1pPr>
            <a:lvl2pPr>
              <a:spcBef>
                <a:spcPts val="1200"/>
              </a:spcBef>
              <a:defRPr sz="1600"/>
            </a:lvl2pPr>
            <a:lvl3pPr>
              <a:spcBef>
                <a:spcPts val="1200"/>
              </a:spcBef>
              <a:defRPr sz="1400"/>
            </a:lvl3pPr>
            <a:lvl4pPr>
              <a:spcBef>
                <a:spcPts val="1200"/>
              </a:spcBef>
              <a:defRPr sz="1200"/>
            </a:lvl4pPr>
            <a:lvl5pPr>
              <a:spcBef>
                <a:spcPts val="1200"/>
              </a:spcBef>
              <a:defRPr sz="1200"/>
            </a:lvl5pPr>
          </a:lstStyle>
          <a:p>
            <a:pPr lvl="0"/>
            <a:r>
              <a:rPr lang="en-US" dirty="0"/>
              <a:t>Click to add text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21" name="Footer Placeholder 20">
            <a:extLst>
              <a:ext uri="{FF2B5EF4-FFF2-40B4-BE49-F238E27FC236}">
                <a16:creationId xmlns:a16="http://schemas.microsoft.com/office/drawing/2014/main" id="{34C23E1A-9E5E-DA12-8E11-83F486766E1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280160" y="6356350"/>
            <a:ext cx="4114800" cy="365125"/>
          </a:xfrm>
        </p:spPr>
        <p:txBody>
          <a:bodyPr lIns="0" rIns="91440"/>
          <a:lstStyle>
            <a:lvl1pPr algn="l">
              <a:defRPr/>
            </a:lvl1pPr>
          </a:lstStyle>
          <a:p>
            <a:endParaRPr lang="en-US" dirty="0"/>
          </a:p>
        </p:txBody>
      </p: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E3FE6E42-6A8F-C459-87EE-E2A5BAFA85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740664" y="1371600"/>
            <a:ext cx="0" cy="5486400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7932025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640AAD-80AF-40E7-BE3F-43D32FC68ED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280160" y="301752"/>
            <a:ext cx="4663438" cy="2441448"/>
          </a:xfrm>
        </p:spPr>
        <p:txBody>
          <a:bodyPr lIns="0" tIns="0" rIns="0" bIns="0" anchor="ctr" anchorCtr="0"/>
          <a:lstStyle>
            <a:lvl1pPr algn="l">
              <a:lnSpc>
                <a:spcPts val="4000"/>
              </a:lnSpc>
              <a:spcBef>
                <a:spcPts val="1000"/>
              </a:spcBef>
              <a:defRPr sz="4000" b="1" i="0" cap="all" spc="0" baseline="0"/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401EAA4-F44C-4C1F-B8E3-1A3005300F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484632" y="726630"/>
            <a:ext cx="520991" cy="517379"/>
          </a:xfrm>
        </p:spPr>
        <p:txBody>
          <a:bodyPr/>
          <a:lstStyle>
            <a:lvl1pPr>
              <a:defRPr>
                <a:solidFill>
                  <a:schemeClr val="accent2"/>
                </a:solidFill>
              </a:defRPr>
            </a:lvl1pPr>
          </a:lstStyle>
          <a:p>
            <a:fld id="{D8DA9DAA-006C-4F4B-980E-E3DF019B24E2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8" name="Text Placeholder 4">
            <a:extLst>
              <a:ext uri="{FF2B5EF4-FFF2-40B4-BE49-F238E27FC236}">
                <a16:creationId xmlns:a16="http://schemas.microsoft.com/office/drawing/2014/main" id="{9FB40175-FA51-DA14-A5B2-CD06DE6ECC31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1280161" y="2777067"/>
            <a:ext cx="4663440" cy="3550581"/>
          </a:xfrm>
        </p:spPr>
        <p:txBody>
          <a:bodyPr lIns="0" tIns="0" rIns="0" bIns="0">
            <a:noAutofit/>
          </a:bodyPr>
          <a:lstStyle>
            <a:lvl1pPr marL="0" indent="0">
              <a:lnSpc>
                <a:spcPct val="110000"/>
              </a:lnSpc>
              <a:buNone/>
              <a:defRPr sz="1800"/>
            </a:lvl1pPr>
            <a:lvl2pPr marL="228600">
              <a:lnSpc>
                <a:spcPct val="110000"/>
              </a:lnSpc>
              <a:defRPr sz="1600"/>
            </a:lvl2pPr>
            <a:lvl3pPr marL="457200">
              <a:lnSpc>
                <a:spcPct val="110000"/>
              </a:lnSpc>
              <a:defRPr sz="1400"/>
            </a:lvl3pPr>
            <a:lvl4pPr marL="685800">
              <a:lnSpc>
                <a:spcPct val="110000"/>
              </a:lnSpc>
              <a:defRPr sz="1200"/>
            </a:lvl4pPr>
            <a:lvl5pPr marL="914400">
              <a:lnSpc>
                <a:spcPct val="110000"/>
              </a:lnSpc>
              <a:defRPr sz="12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515930B2-E36D-4D05-A6B3-CA1BF61D50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6412089" y="0"/>
            <a:ext cx="5779911" cy="6858000"/>
          </a:xfrm>
          <a:prstGeom prst="rect">
            <a:avLst/>
          </a:prstGeom>
          <a:gradFill flip="none" rotWithShape="1">
            <a:gsLst>
              <a:gs pos="100000">
                <a:schemeClr val="accent4"/>
              </a:gs>
              <a:gs pos="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9CEC7E0F-60E8-418B-978D-C607C82E97F7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6695553" y="301752"/>
            <a:ext cx="5221224" cy="6263640"/>
          </a:xfrm>
        </p:spPr>
        <p:txBody>
          <a:bodyPr tIns="914400" anchor="t" anchorCtr="0"/>
          <a:lstStyle>
            <a:lvl1pPr algn="ctr">
              <a:buNone/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add picture</a:t>
            </a:r>
          </a:p>
        </p:txBody>
      </p:sp>
      <p:sp>
        <p:nvSpPr>
          <p:cNvPr id="10" name="Footer Placeholder 8">
            <a:extLst>
              <a:ext uri="{FF2B5EF4-FFF2-40B4-BE49-F238E27FC236}">
                <a16:creationId xmlns:a16="http://schemas.microsoft.com/office/drawing/2014/main" id="{7A4AE671-C203-0370-2888-FC8F7D444D11}"/>
              </a:ext>
            </a:extLst>
          </p:cNvPr>
          <p:cNvSpPr>
            <a:spLocks noGrp="1"/>
          </p:cNvSpPr>
          <p:nvPr>
            <p:ph type="ftr" sz="quarter" idx="17"/>
          </p:nvPr>
        </p:nvSpPr>
        <p:spPr>
          <a:xfrm>
            <a:off x="1280160" y="6356350"/>
            <a:ext cx="4434825" cy="365125"/>
          </a:xfrm>
        </p:spPr>
        <p:txBody>
          <a:bodyPr/>
          <a:lstStyle>
            <a:lvl1pPr algn="l">
              <a:defRPr/>
            </a:lvl1pPr>
          </a:lstStyle>
          <a:p>
            <a:endParaRPr lang="en-US" dirty="0"/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1792BFA8-57AD-0B5C-2534-1E862B58DA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745127" y="1371600"/>
            <a:ext cx="0" cy="5486400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8680792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imag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69F227-D21C-48B3-828A-6BFA9585E82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280159" y="640080"/>
            <a:ext cx="4815836" cy="2103120"/>
          </a:xfrm>
        </p:spPr>
        <p:txBody>
          <a:bodyPr lIns="0" tIns="0" rIns="0" bIns="0" anchor="ctr" anchorCtr="0"/>
          <a:lstStyle>
            <a:lvl1pPr algn="l">
              <a:defRPr sz="4000" b="1" cap="all" spc="0" baseline="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16" name="Slide Number Placeholder 15">
            <a:extLst>
              <a:ext uri="{FF2B5EF4-FFF2-40B4-BE49-F238E27FC236}">
                <a16:creationId xmlns:a16="http://schemas.microsoft.com/office/drawing/2014/main" id="{6183E8BD-29F0-8F9F-FC7D-73F8067BCDDF}"/>
              </a:ext>
            </a:extLst>
          </p:cNvPr>
          <p:cNvSpPr>
            <a:spLocks noGrp="1"/>
          </p:cNvSpPr>
          <p:nvPr>
            <p:ph type="sldNum" sz="quarter" idx="20"/>
          </p:nvPr>
        </p:nvSpPr>
        <p:spPr/>
        <p:txBody>
          <a:bodyPr/>
          <a:lstStyle>
            <a:lvl1pPr>
              <a:defRPr>
                <a:solidFill>
                  <a:schemeClr val="accent2"/>
                </a:solidFill>
              </a:defRPr>
            </a:lvl1pPr>
          </a:lstStyle>
          <a:p>
            <a:fld id="{D8DA9DAA-006C-4F4B-980E-E3DF019B24E2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5" name="Content Placeholder 2">
            <a:extLst>
              <a:ext uri="{FF2B5EF4-FFF2-40B4-BE49-F238E27FC236}">
                <a16:creationId xmlns:a16="http://schemas.microsoft.com/office/drawing/2014/main" id="{5C983CA3-739C-6C20-AFE0-0997370354B4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6531427" y="640080"/>
            <a:ext cx="5122889" cy="2103120"/>
          </a:xfrm>
        </p:spPr>
        <p:txBody>
          <a:bodyPr lIns="0" tIns="0" rIns="0" bIns="0" anchor="ctr" anchorCtr="0">
            <a:normAutofit/>
          </a:bodyPr>
          <a:lstStyle>
            <a:lvl1pPr marL="0" indent="0">
              <a:lnSpc>
                <a:spcPct val="110000"/>
              </a:lnSpc>
              <a:buNone/>
              <a:defRPr sz="1800">
                <a:solidFill>
                  <a:schemeClr val="tx1"/>
                </a:solidFill>
              </a:defRPr>
            </a:lvl1pPr>
            <a:lvl2pPr marL="228600">
              <a:lnSpc>
                <a:spcPct val="100000"/>
              </a:lnSpc>
              <a:defRPr sz="1600">
                <a:solidFill>
                  <a:schemeClr val="tx1"/>
                </a:solidFill>
              </a:defRPr>
            </a:lvl2pPr>
            <a:lvl3pPr marL="457200">
              <a:lnSpc>
                <a:spcPct val="100000"/>
              </a:lnSpc>
              <a:defRPr sz="1400">
                <a:solidFill>
                  <a:schemeClr val="tx1"/>
                </a:solidFill>
              </a:defRPr>
            </a:lvl3pPr>
            <a:lvl4pPr marL="685800">
              <a:lnSpc>
                <a:spcPct val="100000"/>
              </a:lnSpc>
              <a:defRPr sz="1200">
                <a:solidFill>
                  <a:schemeClr val="tx1"/>
                </a:solidFill>
              </a:defRPr>
            </a:lvl4pPr>
            <a:lvl5pPr>
              <a:defRPr sz="1400"/>
            </a:lvl5pPr>
          </a:lstStyle>
          <a:p>
            <a:pPr lvl="0"/>
            <a:r>
              <a:rPr lang="en-US" dirty="0"/>
              <a:t>Click to add text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</p:txBody>
      </p: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4BC9F29C-BBE9-AFB4-AFC6-30BCA4EB2A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740664" y="1371600"/>
            <a:ext cx="0" cy="5486400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CBC4D286-C480-B4CF-4406-CACC323F9FAD}"/>
              </a:ext>
            </a:extLst>
          </p:cNvPr>
          <p:cNvSpPr>
            <a:spLocks noGrp="1"/>
          </p:cNvSpPr>
          <p:nvPr>
            <p:ph idx="21" hasCustomPrompt="1"/>
          </p:nvPr>
        </p:nvSpPr>
        <p:spPr>
          <a:xfrm>
            <a:off x="1280160" y="3017520"/>
            <a:ext cx="10374152" cy="3208866"/>
          </a:xfrm>
        </p:spPr>
        <p:txBody>
          <a:bodyPr/>
          <a:lstStyle/>
          <a:p>
            <a:pPr lvl="0"/>
            <a:r>
              <a:rPr lang="en-US" dirty="0"/>
              <a:t>Click to add text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4" name="Footer Placeholder 13">
            <a:extLst>
              <a:ext uri="{FF2B5EF4-FFF2-40B4-BE49-F238E27FC236}">
                <a16:creationId xmlns:a16="http://schemas.microsoft.com/office/drawing/2014/main" id="{0BEE2817-4518-D59A-BD13-29A3D4FE64F0}"/>
              </a:ext>
            </a:extLst>
          </p:cNvPr>
          <p:cNvSpPr>
            <a:spLocks noGrp="1"/>
          </p:cNvSpPr>
          <p:nvPr>
            <p:ph type="ftr" sz="quarter" idx="19"/>
          </p:nvPr>
        </p:nvSpPr>
        <p:spPr>
          <a:xfrm>
            <a:off x="7539516" y="6356350"/>
            <a:ext cx="4114800" cy="365125"/>
          </a:xfrm>
        </p:spPr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6890526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F057AE-3B3B-4261-B912-BF9EB9A58C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80159" y="4970638"/>
            <a:ext cx="9144000" cy="1280160"/>
          </a:xfrm>
        </p:spPr>
        <p:txBody>
          <a:bodyPr lIns="0" tIns="0" rIns="0" bIns="0" anchor="b" anchorCtr="0"/>
          <a:lstStyle>
            <a:lvl1pPr algn="l">
              <a:defRPr sz="4000" b="1" cap="all" spc="0" baseline="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22" name="Slide Number Placeholder 21">
            <a:extLst>
              <a:ext uri="{FF2B5EF4-FFF2-40B4-BE49-F238E27FC236}">
                <a16:creationId xmlns:a16="http://schemas.microsoft.com/office/drawing/2014/main" id="{F0626849-9D2D-3C95-8C10-FA8F325FE9A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DA9DAA-006C-4F4B-980E-E3DF019B24E2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DE39CA1-2B6D-427E-9688-9093D5865CB7}"/>
              </a:ext>
            </a:extLst>
          </p:cNvPr>
          <p:cNvSpPr>
            <a:spLocks noGrp="1"/>
          </p:cNvSpPr>
          <p:nvPr>
            <p:ph sz="half" idx="2" hasCustomPrompt="1"/>
          </p:nvPr>
        </p:nvSpPr>
        <p:spPr>
          <a:xfrm>
            <a:off x="1280160" y="685800"/>
            <a:ext cx="4937760" cy="4023360"/>
          </a:xfrm>
        </p:spPr>
        <p:txBody>
          <a:bodyPr lIns="0" tIns="0" rIns="0" bIns="0">
            <a:noAutofit/>
          </a:bodyPr>
          <a:lstStyle>
            <a:lvl1pPr marL="0" indent="0">
              <a:spcBef>
                <a:spcPts val="1200"/>
              </a:spcBef>
              <a:buNone/>
              <a:defRPr sz="1800"/>
            </a:lvl1pPr>
            <a:lvl2pPr marL="457200">
              <a:spcBef>
                <a:spcPts val="1200"/>
              </a:spcBef>
              <a:defRPr sz="1800"/>
            </a:lvl2pPr>
            <a:lvl3pPr marL="914400">
              <a:spcBef>
                <a:spcPts val="1200"/>
              </a:spcBef>
              <a:defRPr sz="1800"/>
            </a:lvl3pPr>
            <a:lvl4pPr marL="1371600">
              <a:spcBef>
                <a:spcPts val="1200"/>
              </a:spcBef>
              <a:defRPr sz="1800"/>
            </a:lvl4pPr>
            <a:lvl5pPr marL="1828800">
              <a:spcBef>
                <a:spcPts val="1200"/>
              </a:spcBef>
              <a:defRPr sz="1800"/>
            </a:lvl5pPr>
          </a:lstStyle>
          <a:p>
            <a:pPr lvl="0"/>
            <a:r>
              <a:rPr lang="en-US" dirty="0"/>
              <a:t>Click to add text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D7EA593-3036-4FB5-94B4-D9431DF04871}"/>
              </a:ext>
            </a:extLst>
          </p:cNvPr>
          <p:cNvSpPr>
            <a:spLocks noGrp="1"/>
          </p:cNvSpPr>
          <p:nvPr>
            <p:ph sz="quarter" idx="4" hasCustomPrompt="1"/>
          </p:nvPr>
        </p:nvSpPr>
        <p:spPr>
          <a:xfrm>
            <a:off x="6704755" y="685800"/>
            <a:ext cx="4937760" cy="4023360"/>
          </a:xfrm>
        </p:spPr>
        <p:txBody>
          <a:bodyPr lIns="0" tIns="0" rIns="0" bIns="0">
            <a:noAutofit/>
          </a:bodyPr>
          <a:lstStyle>
            <a:lvl1pPr>
              <a:spcBef>
                <a:spcPts val="1200"/>
              </a:spcBef>
              <a:defRPr sz="1800"/>
            </a:lvl1pPr>
            <a:lvl2pPr>
              <a:spcBef>
                <a:spcPts val="1200"/>
              </a:spcBef>
              <a:defRPr sz="1800"/>
            </a:lvl2pPr>
            <a:lvl3pPr>
              <a:spcBef>
                <a:spcPts val="1200"/>
              </a:spcBef>
              <a:defRPr sz="1800"/>
            </a:lvl3pPr>
            <a:lvl4pPr>
              <a:spcBef>
                <a:spcPts val="1200"/>
              </a:spcBef>
              <a:defRPr sz="1800"/>
            </a:lvl4pPr>
            <a:lvl5pPr>
              <a:spcBef>
                <a:spcPts val="1200"/>
              </a:spcBef>
              <a:defRPr sz="1800"/>
            </a:lvl5pPr>
          </a:lstStyle>
          <a:p>
            <a:pPr lvl="0"/>
            <a:r>
              <a:rPr lang="en-US" dirty="0"/>
              <a:t>Click to add text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4717D91C-F78C-0E4C-FB27-7112AB840A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5322570" y="5680647"/>
            <a:ext cx="465456" cy="581432"/>
            <a:chOff x="7843462" y="2744546"/>
            <a:chExt cx="465456" cy="581432"/>
          </a:xfrm>
        </p:grpSpPr>
        <p:sp>
          <p:nvSpPr>
            <p:cNvPr id="15" name="Graphic 12">
              <a:extLst>
                <a:ext uri="{FF2B5EF4-FFF2-40B4-BE49-F238E27FC236}">
                  <a16:creationId xmlns:a16="http://schemas.microsoft.com/office/drawing/2014/main" id="{CC935CF3-75DF-0DC7-1B2A-E0E0205DF64B}"/>
                </a:ext>
              </a:extLst>
            </p:cNvPr>
            <p:cNvSpPr/>
            <p:nvPr userDrawn="1"/>
          </p:nvSpPr>
          <p:spPr>
            <a:xfrm>
              <a:off x="8217780" y="2973840"/>
              <a:ext cx="91138" cy="91138"/>
            </a:xfrm>
            <a:custGeom>
              <a:avLst/>
              <a:gdLst>
                <a:gd name="connsiteX0" fmla="*/ 91138 w 91138"/>
                <a:gd name="connsiteY0" fmla="*/ 45569 h 91138"/>
                <a:gd name="connsiteX1" fmla="*/ 45569 w 91138"/>
                <a:gd name="connsiteY1" fmla="*/ 91138 h 91138"/>
                <a:gd name="connsiteX2" fmla="*/ 0 w 91138"/>
                <a:gd name="connsiteY2" fmla="*/ 45569 h 91138"/>
                <a:gd name="connsiteX3" fmla="*/ 45569 w 91138"/>
                <a:gd name="connsiteY3" fmla="*/ 0 h 91138"/>
                <a:gd name="connsiteX4" fmla="*/ 91138 w 91138"/>
                <a:gd name="connsiteY4" fmla="*/ 45569 h 911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138" h="91138">
                  <a:moveTo>
                    <a:pt x="91138" y="45569"/>
                  </a:moveTo>
                  <a:cubicBezTo>
                    <a:pt x="91138" y="70736"/>
                    <a:pt x="70736" y="91138"/>
                    <a:pt x="45569" y="91138"/>
                  </a:cubicBezTo>
                  <a:cubicBezTo>
                    <a:pt x="20402" y="91138"/>
                    <a:pt x="0" y="70736"/>
                    <a:pt x="0" y="45569"/>
                  </a:cubicBezTo>
                  <a:cubicBezTo>
                    <a:pt x="0" y="20402"/>
                    <a:pt x="20402" y="0"/>
                    <a:pt x="45569" y="0"/>
                  </a:cubicBezTo>
                  <a:cubicBezTo>
                    <a:pt x="70736" y="0"/>
                    <a:pt x="91138" y="20402"/>
                    <a:pt x="91138" y="45569"/>
                  </a:cubicBezTo>
                  <a:close/>
                </a:path>
              </a:pathLst>
            </a:custGeom>
            <a:solidFill>
              <a:schemeClr val="bg1"/>
            </a:solidFill>
            <a:ln w="42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7" name="Graphic 13">
              <a:extLst>
                <a:ext uri="{FF2B5EF4-FFF2-40B4-BE49-F238E27FC236}">
                  <a16:creationId xmlns:a16="http://schemas.microsoft.com/office/drawing/2014/main" id="{D5782BEB-6319-DEC1-F9ED-BA9201C6B9B7}"/>
                </a:ext>
              </a:extLst>
            </p:cNvPr>
            <p:cNvSpPr/>
            <p:nvPr userDrawn="1"/>
          </p:nvSpPr>
          <p:spPr>
            <a:xfrm>
              <a:off x="7859002" y="2744546"/>
              <a:ext cx="139038" cy="139038"/>
            </a:xfrm>
            <a:custGeom>
              <a:avLst/>
              <a:gdLst>
                <a:gd name="connsiteX0" fmla="*/ 129601 w 139038"/>
                <a:gd name="connsiteY0" fmla="*/ 60082 h 139038"/>
                <a:gd name="connsiteX1" fmla="*/ 78956 w 139038"/>
                <a:gd name="connsiteY1" fmla="*/ 60082 h 139038"/>
                <a:gd name="connsiteX2" fmla="*/ 78956 w 139038"/>
                <a:gd name="connsiteY2" fmla="*/ 9437 h 139038"/>
                <a:gd name="connsiteX3" fmla="*/ 69519 w 139038"/>
                <a:gd name="connsiteY3" fmla="*/ 0 h 139038"/>
                <a:gd name="connsiteX4" fmla="*/ 60082 w 139038"/>
                <a:gd name="connsiteY4" fmla="*/ 9437 h 139038"/>
                <a:gd name="connsiteX5" fmla="*/ 60082 w 139038"/>
                <a:gd name="connsiteY5" fmla="*/ 60082 h 139038"/>
                <a:gd name="connsiteX6" fmla="*/ 9437 w 139038"/>
                <a:gd name="connsiteY6" fmla="*/ 60082 h 139038"/>
                <a:gd name="connsiteX7" fmla="*/ 0 w 139038"/>
                <a:gd name="connsiteY7" fmla="*/ 69519 h 139038"/>
                <a:gd name="connsiteX8" fmla="*/ 9437 w 139038"/>
                <a:gd name="connsiteY8" fmla="*/ 78956 h 139038"/>
                <a:gd name="connsiteX9" fmla="*/ 60082 w 139038"/>
                <a:gd name="connsiteY9" fmla="*/ 78956 h 139038"/>
                <a:gd name="connsiteX10" fmla="*/ 60082 w 139038"/>
                <a:gd name="connsiteY10" fmla="*/ 129601 h 139038"/>
                <a:gd name="connsiteX11" fmla="*/ 69519 w 139038"/>
                <a:gd name="connsiteY11" fmla="*/ 139038 h 139038"/>
                <a:gd name="connsiteX12" fmla="*/ 78956 w 139038"/>
                <a:gd name="connsiteY12" fmla="*/ 129601 h 139038"/>
                <a:gd name="connsiteX13" fmla="*/ 78956 w 139038"/>
                <a:gd name="connsiteY13" fmla="*/ 78956 h 139038"/>
                <a:gd name="connsiteX14" fmla="*/ 129601 w 139038"/>
                <a:gd name="connsiteY14" fmla="*/ 78956 h 139038"/>
                <a:gd name="connsiteX15" fmla="*/ 139038 w 139038"/>
                <a:gd name="connsiteY15" fmla="*/ 69519 h 139038"/>
                <a:gd name="connsiteX16" fmla="*/ 129601 w 139038"/>
                <a:gd name="connsiteY16" fmla="*/ 60082 h 1390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39038" h="139038">
                  <a:moveTo>
                    <a:pt x="129601" y="60082"/>
                  </a:moveTo>
                  <a:lnTo>
                    <a:pt x="78956" y="60082"/>
                  </a:lnTo>
                  <a:lnTo>
                    <a:pt x="78956" y="9437"/>
                  </a:lnTo>
                  <a:cubicBezTo>
                    <a:pt x="78956" y="4225"/>
                    <a:pt x="74731" y="0"/>
                    <a:pt x="69519" y="0"/>
                  </a:cubicBezTo>
                  <a:cubicBezTo>
                    <a:pt x="64307" y="0"/>
                    <a:pt x="60082" y="4225"/>
                    <a:pt x="60082" y="9437"/>
                  </a:cubicBezTo>
                  <a:lnTo>
                    <a:pt x="60082" y="60082"/>
                  </a:lnTo>
                  <a:lnTo>
                    <a:pt x="9437" y="60082"/>
                  </a:lnTo>
                  <a:cubicBezTo>
                    <a:pt x="4225" y="60082"/>
                    <a:pt x="0" y="64307"/>
                    <a:pt x="0" y="69519"/>
                  </a:cubicBezTo>
                  <a:cubicBezTo>
                    <a:pt x="0" y="74731"/>
                    <a:pt x="4225" y="78956"/>
                    <a:pt x="9437" y="78956"/>
                  </a:cubicBezTo>
                  <a:lnTo>
                    <a:pt x="60082" y="78956"/>
                  </a:lnTo>
                  <a:lnTo>
                    <a:pt x="60082" y="129601"/>
                  </a:lnTo>
                  <a:cubicBezTo>
                    <a:pt x="60082" y="134813"/>
                    <a:pt x="64307" y="139038"/>
                    <a:pt x="69519" y="139038"/>
                  </a:cubicBezTo>
                  <a:cubicBezTo>
                    <a:pt x="74731" y="139038"/>
                    <a:pt x="78956" y="134813"/>
                    <a:pt x="78956" y="129601"/>
                  </a:cubicBezTo>
                  <a:lnTo>
                    <a:pt x="78956" y="78956"/>
                  </a:lnTo>
                  <a:lnTo>
                    <a:pt x="129601" y="78956"/>
                  </a:lnTo>
                  <a:cubicBezTo>
                    <a:pt x="134813" y="78956"/>
                    <a:pt x="139038" y="74731"/>
                    <a:pt x="139038" y="69519"/>
                  </a:cubicBezTo>
                  <a:cubicBezTo>
                    <a:pt x="139038" y="64307"/>
                    <a:pt x="134813" y="60082"/>
                    <a:pt x="129601" y="60082"/>
                  </a:cubicBezTo>
                  <a:close/>
                </a:path>
              </a:pathLst>
            </a:custGeom>
            <a:solidFill>
              <a:schemeClr val="bg1"/>
            </a:solidFill>
            <a:ln w="60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8" name="Graphic 15">
              <a:extLst>
                <a:ext uri="{FF2B5EF4-FFF2-40B4-BE49-F238E27FC236}">
                  <a16:creationId xmlns:a16="http://schemas.microsoft.com/office/drawing/2014/main" id="{6E59DFAF-9794-BD12-D89A-422FFFFCE023}"/>
                </a:ext>
              </a:extLst>
            </p:cNvPr>
            <p:cNvSpPr/>
            <p:nvPr userDrawn="1"/>
          </p:nvSpPr>
          <p:spPr>
            <a:xfrm>
              <a:off x="7843462" y="3198265"/>
              <a:ext cx="127713" cy="127713"/>
            </a:xfrm>
            <a:custGeom>
              <a:avLst/>
              <a:gdLst>
                <a:gd name="connsiteX0" fmla="*/ 63857 w 127713"/>
                <a:gd name="connsiteY0" fmla="*/ 18874 h 127713"/>
                <a:gd name="connsiteX1" fmla="*/ 108839 w 127713"/>
                <a:gd name="connsiteY1" fmla="*/ 63857 h 127713"/>
                <a:gd name="connsiteX2" fmla="*/ 63857 w 127713"/>
                <a:gd name="connsiteY2" fmla="*/ 108839 h 127713"/>
                <a:gd name="connsiteX3" fmla="*/ 18874 w 127713"/>
                <a:gd name="connsiteY3" fmla="*/ 63857 h 127713"/>
                <a:gd name="connsiteX4" fmla="*/ 63857 w 127713"/>
                <a:gd name="connsiteY4" fmla="*/ 18874 h 127713"/>
                <a:gd name="connsiteX5" fmla="*/ 63857 w 127713"/>
                <a:gd name="connsiteY5" fmla="*/ 0 h 127713"/>
                <a:gd name="connsiteX6" fmla="*/ 0 w 127713"/>
                <a:gd name="connsiteY6" fmla="*/ 63857 h 127713"/>
                <a:gd name="connsiteX7" fmla="*/ 63857 w 127713"/>
                <a:gd name="connsiteY7" fmla="*/ 127713 h 127713"/>
                <a:gd name="connsiteX8" fmla="*/ 127713 w 127713"/>
                <a:gd name="connsiteY8" fmla="*/ 63857 h 127713"/>
                <a:gd name="connsiteX9" fmla="*/ 63857 w 127713"/>
                <a:gd name="connsiteY9" fmla="*/ 0 h 1277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27713" h="127713">
                  <a:moveTo>
                    <a:pt x="63857" y="18874"/>
                  </a:moveTo>
                  <a:cubicBezTo>
                    <a:pt x="88700" y="18874"/>
                    <a:pt x="108839" y="39013"/>
                    <a:pt x="108839" y="63857"/>
                  </a:cubicBezTo>
                  <a:cubicBezTo>
                    <a:pt x="108839" y="88700"/>
                    <a:pt x="88700" y="108839"/>
                    <a:pt x="63857" y="108839"/>
                  </a:cubicBezTo>
                  <a:cubicBezTo>
                    <a:pt x="39013" y="108839"/>
                    <a:pt x="18874" y="88700"/>
                    <a:pt x="18874" y="63857"/>
                  </a:cubicBezTo>
                  <a:cubicBezTo>
                    <a:pt x="18898" y="39023"/>
                    <a:pt x="39023" y="18898"/>
                    <a:pt x="63857" y="18874"/>
                  </a:cubicBezTo>
                  <a:moveTo>
                    <a:pt x="63857" y="0"/>
                  </a:moveTo>
                  <a:cubicBezTo>
                    <a:pt x="28590" y="0"/>
                    <a:pt x="0" y="28590"/>
                    <a:pt x="0" y="63857"/>
                  </a:cubicBezTo>
                  <a:cubicBezTo>
                    <a:pt x="0" y="99124"/>
                    <a:pt x="28590" y="127713"/>
                    <a:pt x="63857" y="127713"/>
                  </a:cubicBezTo>
                  <a:cubicBezTo>
                    <a:pt x="99124" y="127713"/>
                    <a:pt x="127713" y="99124"/>
                    <a:pt x="127713" y="63857"/>
                  </a:cubicBezTo>
                  <a:cubicBezTo>
                    <a:pt x="127713" y="28590"/>
                    <a:pt x="99124" y="0"/>
                    <a:pt x="63857" y="0"/>
                  </a:cubicBezTo>
                  <a:close/>
                </a:path>
              </a:pathLst>
            </a:custGeom>
            <a:solidFill>
              <a:schemeClr val="bg1"/>
            </a:solidFill>
            <a:ln w="61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sp>
        <p:nvSpPr>
          <p:cNvPr id="21" name="Footer Placeholder 20">
            <a:extLst>
              <a:ext uri="{FF2B5EF4-FFF2-40B4-BE49-F238E27FC236}">
                <a16:creationId xmlns:a16="http://schemas.microsoft.com/office/drawing/2014/main" id="{36444A47-BCB3-5C86-F2B8-25092BE8D9F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280160" y="6356350"/>
            <a:ext cx="4114800" cy="365125"/>
          </a:xfrm>
        </p:spPr>
        <p:txBody>
          <a:bodyPr lIns="0" rIns="91440"/>
          <a:lstStyle>
            <a:lvl1pPr algn="l">
              <a:defRPr/>
            </a:lvl1pPr>
          </a:lstStyle>
          <a:p>
            <a:endParaRPr lang="en-US" dirty="0"/>
          </a:p>
        </p:txBody>
      </p: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C648C53D-49AB-C003-70E8-5117AF0797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740664" y="1371600"/>
            <a:ext cx="0" cy="5486400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24" name="Group 23">
            <a:extLst>
              <a:ext uri="{FF2B5EF4-FFF2-40B4-BE49-F238E27FC236}">
                <a16:creationId xmlns:a16="http://schemas.microsoft.com/office/drawing/2014/main" id="{A96BC1DE-6696-3408-564E-2D73B12663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 rot="5400000">
            <a:off x="10711518" y="5393214"/>
            <a:ext cx="1097341" cy="736658"/>
            <a:chOff x="10508317" y="446637"/>
            <a:chExt cx="1097341" cy="736658"/>
          </a:xfrm>
        </p:grpSpPr>
        <p:sp>
          <p:nvSpPr>
            <p:cNvPr id="25" name="Graphic 15">
              <a:extLst>
                <a:ext uri="{FF2B5EF4-FFF2-40B4-BE49-F238E27FC236}">
                  <a16:creationId xmlns:a16="http://schemas.microsoft.com/office/drawing/2014/main" id="{268EB1E4-29D6-C3F5-BCBB-FB7E7EE5C25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 userDrawn="1"/>
          </p:nvSpPr>
          <p:spPr>
            <a:xfrm>
              <a:off x="10508317" y="492206"/>
              <a:ext cx="139039" cy="139039"/>
            </a:xfrm>
            <a:custGeom>
              <a:avLst/>
              <a:gdLst>
                <a:gd name="connsiteX0" fmla="*/ 129602 w 139039"/>
                <a:gd name="connsiteY0" fmla="*/ 60082 h 139039"/>
                <a:gd name="connsiteX1" fmla="*/ 78957 w 139039"/>
                <a:gd name="connsiteY1" fmla="*/ 60082 h 139039"/>
                <a:gd name="connsiteX2" fmla="*/ 78957 w 139039"/>
                <a:gd name="connsiteY2" fmla="*/ 9437 h 139039"/>
                <a:gd name="connsiteX3" fmla="*/ 69520 w 139039"/>
                <a:gd name="connsiteY3" fmla="*/ 0 h 139039"/>
                <a:gd name="connsiteX4" fmla="*/ 60082 w 139039"/>
                <a:gd name="connsiteY4" fmla="*/ 9437 h 139039"/>
                <a:gd name="connsiteX5" fmla="*/ 60082 w 139039"/>
                <a:gd name="connsiteY5" fmla="*/ 60082 h 139039"/>
                <a:gd name="connsiteX6" fmla="*/ 9437 w 139039"/>
                <a:gd name="connsiteY6" fmla="*/ 60082 h 139039"/>
                <a:gd name="connsiteX7" fmla="*/ 0 w 139039"/>
                <a:gd name="connsiteY7" fmla="*/ 69520 h 139039"/>
                <a:gd name="connsiteX8" fmla="*/ 9437 w 139039"/>
                <a:gd name="connsiteY8" fmla="*/ 78957 h 139039"/>
                <a:gd name="connsiteX9" fmla="*/ 60082 w 139039"/>
                <a:gd name="connsiteY9" fmla="*/ 78957 h 139039"/>
                <a:gd name="connsiteX10" fmla="*/ 60082 w 139039"/>
                <a:gd name="connsiteY10" fmla="*/ 129602 h 139039"/>
                <a:gd name="connsiteX11" fmla="*/ 69520 w 139039"/>
                <a:gd name="connsiteY11" fmla="*/ 139039 h 139039"/>
                <a:gd name="connsiteX12" fmla="*/ 78957 w 139039"/>
                <a:gd name="connsiteY12" fmla="*/ 129602 h 139039"/>
                <a:gd name="connsiteX13" fmla="*/ 78957 w 139039"/>
                <a:gd name="connsiteY13" fmla="*/ 78957 h 139039"/>
                <a:gd name="connsiteX14" fmla="*/ 129602 w 139039"/>
                <a:gd name="connsiteY14" fmla="*/ 78957 h 139039"/>
                <a:gd name="connsiteX15" fmla="*/ 139039 w 139039"/>
                <a:gd name="connsiteY15" fmla="*/ 69520 h 139039"/>
                <a:gd name="connsiteX16" fmla="*/ 129602 w 139039"/>
                <a:gd name="connsiteY16" fmla="*/ 60082 h 1390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39039" h="139039">
                  <a:moveTo>
                    <a:pt x="129602" y="60082"/>
                  </a:moveTo>
                  <a:lnTo>
                    <a:pt x="78957" y="60082"/>
                  </a:lnTo>
                  <a:lnTo>
                    <a:pt x="78957" y="9437"/>
                  </a:lnTo>
                  <a:cubicBezTo>
                    <a:pt x="78957" y="4225"/>
                    <a:pt x="74731" y="0"/>
                    <a:pt x="69520" y="0"/>
                  </a:cubicBezTo>
                  <a:cubicBezTo>
                    <a:pt x="64308" y="0"/>
                    <a:pt x="60082" y="4225"/>
                    <a:pt x="60082" y="9437"/>
                  </a:cubicBezTo>
                  <a:lnTo>
                    <a:pt x="60082" y="60082"/>
                  </a:lnTo>
                  <a:lnTo>
                    <a:pt x="9437" y="60082"/>
                  </a:lnTo>
                  <a:cubicBezTo>
                    <a:pt x="4225" y="60082"/>
                    <a:pt x="0" y="64308"/>
                    <a:pt x="0" y="69520"/>
                  </a:cubicBezTo>
                  <a:cubicBezTo>
                    <a:pt x="0" y="74731"/>
                    <a:pt x="4225" y="78957"/>
                    <a:pt x="9437" y="78957"/>
                  </a:cubicBezTo>
                  <a:lnTo>
                    <a:pt x="60082" y="78957"/>
                  </a:lnTo>
                  <a:lnTo>
                    <a:pt x="60082" y="129602"/>
                  </a:lnTo>
                  <a:cubicBezTo>
                    <a:pt x="60082" y="134814"/>
                    <a:pt x="64308" y="139039"/>
                    <a:pt x="69520" y="139039"/>
                  </a:cubicBezTo>
                  <a:cubicBezTo>
                    <a:pt x="74731" y="139039"/>
                    <a:pt x="78957" y="134814"/>
                    <a:pt x="78957" y="129602"/>
                  </a:cubicBezTo>
                  <a:lnTo>
                    <a:pt x="78957" y="78957"/>
                  </a:lnTo>
                  <a:lnTo>
                    <a:pt x="129602" y="78957"/>
                  </a:lnTo>
                  <a:cubicBezTo>
                    <a:pt x="134814" y="78957"/>
                    <a:pt x="139039" y="74731"/>
                    <a:pt x="139039" y="69520"/>
                  </a:cubicBezTo>
                  <a:cubicBezTo>
                    <a:pt x="139039" y="64308"/>
                    <a:pt x="134814" y="60082"/>
                    <a:pt x="129602" y="60082"/>
                  </a:cubicBezTo>
                  <a:close/>
                </a:path>
              </a:pathLst>
            </a:custGeom>
            <a:solidFill>
              <a:schemeClr val="accent2"/>
            </a:solidFill>
            <a:ln w="60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26" name="Graphic 16">
              <a:extLst>
                <a:ext uri="{FF2B5EF4-FFF2-40B4-BE49-F238E27FC236}">
                  <a16:creationId xmlns:a16="http://schemas.microsoft.com/office/drawing/2014/main" id="{09524D46-140F-2F4F-430B-F59815A07CF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 userDrawn="1"/>
          </p:nvSpPr>
          <p:spPr>
            <a:xfrm>
              <a:off x="11477944" y="1055581"/>
              <a:ext cx="127714" cy="127714"/>
            </a:xfrm>
            <a:custGeom>
              <a:avLst/>
              <a:gdLst>
                <a:gd name="connsiteX0" fmla="*/ 63857 w 127714"/>
                <a:gd name="connsiteY0" fmla="*/ 18874 h 127714"/>
                <a:gd name="connsiteX1" fmla="*/ 108840 w 127714"/>
                <a:gd name="connsiteY1" fmla="*/ 63857 h 127714"/>
                <a:gd name="connsiteX2" fmla="*/ 63857 w 127714"/>
                <a:gd name="connsiteY2" fmla="*/ 108840 h 127714"/>
                <a:gd name="connsiteX3" fmla="*/ 18874 w 127714"/>
                <a:gd name="connsiteY3" fmla="*/ 63857 h 127714"/>
                <a:gd name="connsiteX4" fmla="*/ 63857 w 127714"/>
                <a:gd name="connsiteY4" fmla="*/ 18874 h 127714"/>
                <a:gd name="connsiteX5" fmla="*/ 63857 w 127714"/>
                <a:gd name="connsiteY5" fmla="*/ 0 h 127714"/>
                <a:gd name="connsiteX6" fmla="*/ 0 w 127714"/>
                <a:gd name="connsiteY6" fmla="*/ 63857 h 127714"/>
                <a:gd name="connsiteX7" fmla="*/ 63857 w 127714"/>
                <a:gd name="connsiteY7" fmla="*/ 127714 h 127714"/>
                <a:gd name="connsiteX8" fmla="*/ 127714 w 127714"/>
                <a:gd name="connsiteY8" fmla="*/ 63857 h 127714"/>
                <a:gd name="connsiteX9" fmla="*/ 63857 w 127714"/>
                <a:gd name="connsiteY9" fmla="*/ 0 h 1277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27714" h="127714">
                  <a:moveTo>
                    <a:pt x="63857" y="18874"/>
                  </a:moveTo>
                  <a:cubicBezTo>
                    <a:pt x="88700" y="18874"/>
                    <a:pt x="108840" y="39014"/>
                    <a:pt x="108840" y="63857"/>
                  </a:cubicBezTo>
                  <a:cubicBezTo>
                    <a:pt x="108840" y="88700"/>
                    <a:pt x="88700" y="108840"/>
                    <a:pt x="63857" y="108840"/>
                  </a:cubicBezTo>
                  <a:cubicBezTo>
                    <a:pt x="39014" y="108840"/>
                    <a:pt x="18874" y="88700"/>
                    <a:pt x="18874" y="63857"/>
                  </a:cubicBezTo>
                  <a:cubicBezTo>
                    <a:pt x="18898" y="39024"/>
                    <a:pt x="39024" y="18898"/>
                    <a:pt x="63857" y="18874"/>
                  </a:cubicBezTo>
                  <a:moveTo>
                    <a:pt x="63857" y="0"/>
                  </a:moveTo>
                  <a:cubicBezTo>
                    <a:pt x="28590" y="0"/>
                    <a:pt x="0" y="28590"/>
                    <a:pt x="0" y="63857"/>
                  </a:cubicBezTo>
                  <a:cubicBezTo>
                    <a:pt x="0" y="99124"/>
                    <a:pt x="28590" y="127714"/>
                    <a:pt x="63857" y="127714"/>
                  </a:cubicBezTo>
                  <a:cubicBezTo>
                    <a:pt x="99124" y="127714"/>
                    <a:pt x="127714" y="99124"/>
                    <a:pt x="127714" y="63857"/>
                  </a:cubicBezTo>
                  <a:cubicBezTo>
                    <a:pt x="127714" y="28590"/>
                    <a:pt x="99124" y="0"/>
                    <a:pt x="63857" y="0"/>
                  </a:cubicBezTo>
                  <a:close/>
                </a:path>
              </a:pathLst>
            </a:custGeom>
            <a:solidFill>
              <a:schemeClr val="accent2"/>
            </a:solidFill>
            <a:ln w="61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27" name="Graphic 14">
              <a:extLst>
                <a:ext uri="{FF2B5EF4-FFF2-40B4-BE49-F238E27FC236}">
                  <a16:creationId xmlns:a16="http://schemas.microsoft.com/office/drawing/2014/main" id="{AC75143B-C717-8D04-743C-B40FB5EFB21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 userDrawn="1"/>
          </p:nvSpPr>
          <p:spPr>
            <a:xfrm>
              <a:off x="11241555" y="446637"/>
              <a:ext cx="91138" cy="91138"/>
            </a:xfrm>
            <a:custGeom>
              <a:avLst/>
              <a:gdLst>
                <a:gd name="connsiteX0" fmla="*/ 91138 w 91138"/>
                <a:gd name="connsiteY0" fmla="*/ 45569 h 91138"/>
                <a:gd name="connsiteX1" fmla="*/ 45569 w 91138"/>
                <a:gd name="connsiteY1" fmla="*/ 91138 h 91138"/>
                <a:gd name="connsiteX2" fmla="*/ 0 w 91138"/>
                <a:gd name="connsiteY2" fmla="*/ 45569 h 91138"/>
                <a:gd name="connsiteX3" fmla="*/ 45569 w 91138"/>
                <a:gd name="connsiteY3" fmla="*/ 0 h 91138"/>
                <a:gd name="connsiteX4" fmla="*/ 91138 w 91138"/>
                <a:gd name="connsiteY4" fmla="*/ 45569 h 911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138" h="91138">
                  <a:moveTo>
                    <a:pt x="91138" y="45569"/>
                  </a:moveTo>
                  <a:cubicBezTo>
                    <a:pt x="91138" y="70736"/>
                    <a:pt x="70736" y="91138"/>
                    <a:pt x="45569" y="91138"/>
                  </a:cubicBezTo>
                  <a:cubicBezTo>
                    <a:pt x="20402" y="91138"/>
                    <a:pt x="0" y="70736"/>
                    <a:pt x="0" y="45569"/>
                  </a:cubicBezTo>
                  <a:cubicBezTo>
                    <a:pt x="0" y="20402"/>
                    <a:pt x="20402" y="0"/>
                    <a:pt x="45569" y="0"/>
                  </a:cubicBezTo>
                  <a:cubicBezTo>
                    <a:pt x="70736" y="0"/>
                    <a:pt x="91138" y="20402"/>
                    <a:pt x="91138" y="45569"/>
                  </a:cubicBezTo>
                  <a:close/>
                </a:path>
              </a:pathLst>
            </a:custGeom>
            <a:solidFill>
              <a:schemeClr val="accent2"/>
            </a:solidFill>
            <a:ln w="42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348737642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96CF8C-1EA0-4E47-AC60-CAC3B80A3C5D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280160" y="640080"/>
            <a:ext cx="10087699" cy="1280160"/>
          </a:xfrm>
        </p:spPr>
        <p:txBody>
          <a:bodyPr lIns="0" tIns="0" rIns="0" bIns="0" anchor="b" anchorCtr="0"/>
          <a:lstStyle>
            <a:lvl1pPr>
              <a:defRPr sz="4000" b="1" cap="all" baseline="0"/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116B8DF0-B7E6-5032-C3C7-E457E793BE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DA9DAA-006C-4F4B-980E-E3DF019B24E2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8CABF8-19D8-4F3C-994F-4D35EC7A2C3E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1280160" y="2103119"/>
            <a:ext cx="10087699" cy="4114800"/>
          </a:xfrm>
        </p:spPr>
        <p:txBody>
          <a:bodyPr lIns="0" tIns="0" rIns="0" bIns="0"/>
          <a:lstStyle/>
          <a:p>
            <a:pPr lvl="0"/>
            <a:r>
              <a:rPr lang="en-US" dirty="0"/>
              <a:t>Click to add text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5C05CAAB-DBA2-4548-AD5F-01BB97FBB2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740664" y="1371600"/>
            <a:ext cx="0" cy="5486400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DC5F4D40-ADE4-5EEB-436C-8563A49C55F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280160" y="6356350"/>
            <a:ext cx="4114800" cy="365125"/>
          </a:xfrm>
        </p:spPr>
        <p:txBody>
          <a:bodyPr lIns="0"/>
          <a:lstStyle>
            <a:lvl1pPr algn="l">
              <a:defRPr/>
            </a:lvl1pPr>
          </a:lstStyle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2174504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mage Bubbles and Title 1">
    <p:bg>
      <p:bgPr>
        <a:gradFill>
          <a:gsLst>
            <a:gs pos="100000">
              <a:schemeClr val="accent4"/>
            </a:gs>
            <a:gs pos="0">
              <a:schemeClr val="accent2"/>
            </a:gs>
          </a:gsLst>
          <a:lin ang="81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69F227-D21C-48B3-828A-6BFA9585E8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92897" y="585216"/>
            <a:ext cx="8965094" cy="2276856"/>
          </a:xfrm>
        </p:spPr>
        <p:txBody>
          <a:bodyPr lIns="0" tIns="0" rIns="0" anchor="b"/>
          <a:lstStyle>
            <a:lvl1pPr algn="r">
              <a:lnSpc>
                <a:spcPts val="4800"/>
              </a:lnSpc>
              <a:defRPr sz="4800" b="1" cap="all" spc="0" baseline="0">
                <a:solidFill>
                  <a:schemeClr val="bg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Picture Placeholder 14">
            <a:extLst>
              <a:ext uri="{FF2B5EF4-FFF2-40B4-BE49-F238E27FC236}">
                <a16:creationId xmlns:a16="http://schemas.microsoft.com/office/drawing/2014/main" id="{FC9B12A4-113B-B3F6-5926-5C2A6F504ABA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1371606" y="3205313"/>
            <a:ext cx="3043077" cy="3043083"/>
          </a:xfrm>
          <a:custGeom>
            <a:avLst/>
            <a:gdLst>
              <a:gd name="connsiteX0" fmla="*/ 2133823 w 4266960"/>
              <a:gd name="connsiteY0" fmla="*/ 0 h 4266968"/>
              <a:gd name="connsiteX1" fmla="*/ 4256628 w 4266960"/>
              <a:gd name="connsiteY1" fmla="*/ 1915652 h 4266968"/>
              <a:gd name="connsiteX2" fmla="*/ 4266960 w 4266960"/>
              <a:gd name="connsiteY2" fmla="*/ 2120258 h 4266968"/>
              <a:gd name="connsiteX3" fmla="*/ 4266960 w 4266960"/>
              <a:gd name="connsiteY3" fmla="*/ 2147389 h 4266968"/>
              <a:gd name="connsiteX4" fmla="*/ 4256628 w 4266960"/>
              <a:gd name="connsiteY4" fmla="*/ 2351994 h 4266968"/>
              <a:gd name="connsiteX5" fmla="*/ 2351994 w 4266960"/>
              <a:gd name="connsiteY5" fmla="*/ 4256629 h 4266968"/>
              <a:gd name="connsiteX6" fmla="*/ 2147230 w 4266960"/>
              <a:gd name="connsiteY6" fmla="*/ 4266968 h 4266968"/>
              <a:gd name="connsiteX7" fmla="*/ 2120416 w 4266960"/>
              <a:gd name="connsiteY7" fmla="*/ 4266968 h 4266968"/>
              <a:gd name="connsiteX8" fmla="*/ 1915652 w 4266960"/>
              <a:gd name="connsiteY8" fmla="*/ 4256629 h 4266968"/>
              <a:gd name="connsiteX9" fmla="*/ 0 w 4266960"/>
              <a:gd name="connsiteY9" fmla="*/ 2133823 h 4266968"/>
              <a:gd name="connsiteX10" fmla="*/ 2133823 w 4266960"/>
              <a:gd name="connsiteY10" fmla="*/ 0 h 42669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4266960" h="4266968">
                <a:moveTo>
                  <a:pt x="2133823" y="0"/>
                </a:moveTo>
                <a:cubicBezTo>
                  <a:pt x="3238644" y="0"/>
                  <a:pt x="4147355" y="839660"/>
                  <a:pt x="4256628" y="1915652"/>
                </a:cubicBezTo>
                <a:lnTo>
                  <a:pt x="4266960" y="2120258"/>
                </a:lnTo>
                <a:lnTo>
                  <a:pt x="4266960" y="2147389"/>
                </a:lnTo>
                <a:lnTo>
                  <a:pt x="4256628" y="2351994"/>
                </a:lnTo>
                <a:cubicBezTo>
                  <a:pt x="4154640" y="3356254"/>
                  <a:pt x="3356253" y="4154640"/>
                  <a:pt x="2351994" y="4256629"/>
                </a:cubicBezTo>
                <a:lnTo>
                  <a:pt x="2147230" y="4266968"/>
                </a:lnTo>
                <a:lnTo>
                  <a:pt x="2120416" y="4266968"/>
                </a:lnTo>
                <a:lnTo>
                  <a:pt x="1915652" y="4256629"/>
                </a:lnTo>
                <a:cubicBezTo>
                  <a:pt x="839660" y="4147356"/>
                  <a:pt x="0" y="3238645"/>
                  <a:pt x="0" y="2133823"/>
                </a:cubicBezTo>
                <a:cubicBezTo>
                  <a:pt x="0" y="955346"/>
                  <a:pt x="955346" y="0"/>
                  <a:pt x="2133823" y="0"/>
                </a:cubicBezTo>
                <a:close/>
              </a:path>
            </a:pathLst>
          </a:custGeom>
        </p:spPr>
        <p:txBody>
          <a:bodyPr wrap="square" tIns="914400" anchor="t" anchorCtr="0">
            <a:noAutofit/>
          </a:bodyPr>
          <a:lstStyle>
            <a:lvl1pPr algn="ctr">
              <a:buNone/>
              <a:defRPr sz="180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add picture</a:t>
            </a:r>
          </a:p>
        </p:txBody>
      </p:sp>
      <p:sp>
        <p:nvSpPr>
          <p:cNvPr id="16" name="Text Placeholder 15">
            <a:extLst>
              <a:ext uri="{FF2B5EF4-FFF2-40B4-BE49-F238E27FC236}">
                <a16:creationId xmlns:a16="http://schemas.microsoft.com/office/drawing/2014/main" id="{A928810C-E773-43AE-A2A1-4073955CC8DA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5640609" y="3127248"/>
            <a:ext cx="6117381" cy="3017520"/>
          </a:xfrm>
        </p:spPr>
        <p:txBody>
          <a:bodyPr lIns="0" tIns="0" rIns="0" bIns="0">
            <a:normAutofit/>
          </a:bodyPr>
          <a:lstStyle>
            <a:lvl1pPr marL="0" indent="0" algn="r">
              <a:spcBef>
                <a:spcPts val="1200"/>
              </a:spcBef>
              <a:buNone/>
              <a:defRPr sz="2400">
                <a:solidFill>
                  <a:schemeClr val="bg1"/>
                </a:solidFill>
              </a:defRPr>
            </a:lvl1pPr>
          </a:lstStyle>
          <a:p>
            <a:pPr lvl="0"/>
            <a:r>
              <a:rPr lang="en-US" dirty="0"/>
              <a:t>Click to add text</a:t>
            </a:r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8AF51D36-DB19-27CD-47E0-A4261648DA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 rot="18614240">
            <a:off x="3975343" y="2819532"/>
            <a:ext cx="465456" cy="581432"/>
            <a:chOff x="7843462" y="2744546"/>
            <a:chExt cx="465456" cy="581432"/>
          </a:xfrm>
        </p:grpSpPr>
        <p:sp>
          <p:nvSpPr>
            <p:cNvPr id="4" name="Graphic 12">
              <a:extLst>
                <a:ext uri="{FF2B5EF4-FFF2-40B4-BE49-F238E27FC236}">
                  <a16:creationId xmlns:a16="http://schemas.microsoft.com/office/drawing/2014/main" id="{3EFED0E0-17D4-C5B0-09D0-B43338A856B3}"/>
                </a:ext>
              </a:extLst>
            </p:cNvPr>
            <p:cNvSpPr/>
            <p:nvPr userDrawn="1"/>
          </p:nvSpPr>
          <p:spPr>
            <a:xfrm>
              <a:off x="8217780" y="2973840"/>
              <a:ext cx="91138" cy="91138"/>
            </a:xfrm>
            <a:custGeom>
              <a:avLst/>
              <a:gdLst>
                <a:gd name="connsiteX0" fmla="*/ 91138 w 91138"/>
                <a:gd name="connsiteY0" fmla="*/ 45569 h 91138"/>
                <a:gd name="connsiteX1" fmla="*/ 45569 w 91138"/>
                <a:gd name="connsiteY1" fmla="*/ 91138 h 91138"/>
                <a:gd name="connsiteX2" fmla="*/ 0 w 91138"/>
                <a:gd name="connsiteY2" fmla="*/ 45569 h 91138"/>
                <a:gd name="connsiteX3" fmla="*/ 45569 w 91138"/>
                <a:gd name="connsiteY3" fmla="*/ 0 h 91138"/>
                <a:gd name="connsiteX4" fmla="*/ 91138 w 91138"/>
                <a:gd name="connsiteY4" fmla="*/ 45569 h 911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138" h="91138">
                  <a:moveTo>
                    <a:pt x="91138" y="45569"/>
                  </a:moveTo>
                  <a:cubicBezTo>
                    <a:pt x="91138" y="70736"/>
                    <a:pt x="70736" y="91138"/>
                    <a:pt x="45569" y="91138"/>
                  </a:cubicBezTo>
                  <a:cubicBezTo>
                    <a:pt x="20402" y="91138"/>
                    <a:pt x="0" y="70736"/>
                    <a:pt x="0" y="45569"/>
                  </a:cubicBezTo>
                  <a:cubicBezTo>
                    <a:pt x="0" y="20402"/>
                    <a:pt x="20402" y="0"/>
                    <a:pt x="45569" y="0"/>
                  </a:cubicBezTo>
                  <a:cubicBezTo>
                    <a:pt x="70736" y="0"/>
                    <a:pt x="91138" y="20402"/>
                    <a:pt x="91138" y="45569"/>
                  </a:cubicBezTo>
                  <a:close/>
                </a:path>
              </a:pathLst>
            </a:custGeom>
            <a:solidFill>
              <a:schemeClr val="bg1"/>
            </a:solidFill>
            <a:ln w="42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5" name="Graphic 13">
              <a:extLst>
                <a:ext uri="{FF2B5EF4-FFF2-40B4-BE49-F238E27FC236}">
                  <a16:creationId xmlns:a16="http://schemas.microsoft.com/office/drawing/2014/main" id="{8F798BBE-9B6F-700D-08A1-09ABC5388CCE}"/>
                </a:ext>
              </a:extLst>
            </p:cNvPr>
            <p:cNvSpPr/>
            <p:nvPr userDrawn="1"/>
          </p:nvSpPr>
          <p:spPr>
            <a:xfrm>
              <a:off x="7859002" y="2744546"/>
              <a:ext cx="139038" cy="139038"/>
            </a:xfrm>
            <a:custGeom>
              <a:avLst/>
              <a:gdLst>
                <a:gd name="connsiteX0" fmla="*/ 129601 w 139038"/>
                <a:gd name="connsiteY0" fmla="*/ 60082 h 139038"/>
                <a:gd name="connsiteX1" fmla="*/ 78956 w 139038"/>
                <a:gd name="connsiteY1" fmla="*/ 60082 h 139038"/>
                <a:gd name="connsiteX2" fmla="*/ 78956 w 139038"/>
                <a:gd name="connsiteY2" fmla="*/ 9437 h 139038"/>
                <a:gd name="connsiteX3" fmla="*/ 69519 w 139038"/>
                <a:gd name="connsiteY3" fmla="*/ 0 h 139038"/>
                <a:gd name="connsiteX4" fmla="*/ 60082 w 139038"/>
                <a:gd name="connsiteY4" fmla="*/ 9437 h 139038"/>
                <a:gd name="connsiteX5" fmla="*/ 60082 w 139038"/>
                <a:gd name="connsiteY5" fmla="*/ 60082 h 139038"/>
                <a:gd name="connsiteX6" fmla="*/ 9437 w 139038"/>
                <a:gd name="connsiteY6" fmla="*/ 60082 h 139038"/>
                <a:gd name="connsiteX7" fmla="*/ 0 w 139038"/>
                <a:gd name="connsiteY7" fmla="*/ 69519 h 139038"/>
                <a:gd name="connsiteX8" fmla="*/ 9437 w 139038"/>
                <a:gd name="connsiteY8" fmla="*/ 78956 h 139038"/>
                <a:gd name="connsiteX9" fmla="*/ 60082 w 139038"/>
                <a:gd name="connsiteY9" fmla="*/ 78956 h 139038"/>
                <a:gd name="connsiteX10" fmla="*/ 60082 w 139038"/>
                <a:gd name="connsiteY10" fmla="*/ 129601 h 139038"/>
                <a:gd name="connsiteX11" fmla="*/ 69519 w 139038"/>
                <a:gd name="connsiteY11" fmla="*/ 139038 h 139038"/>
                <a:gd name="connsiteX12" fmla="*/ 78956 w 139038"/>
                <a:gd name="connsiteY12" fmla="*/ 129601 h 139038"/>
                <a:gd name="connsiteX13" fmla="*/ 78956 w 139038"/>
                <a:gd name="connsiteY13" fmla="*/ 78956 h 139038"/>
                <a:gd name="connsiteX14" fmla="*/ 129601 w 139038"/>
                <a:gd name="connsiteY14" fmla="*/ 78956 h 139038"/>
                <a:gd name="connsiteX15" fmla="*/ 139038 w 139038"/>
                <a:gd name="connsiteY15" fmla="*/ 69519 h 139038"/>
                <a:gd name="connsiteX16" fmla="*/ 129601 w 139038"/>
                <a:gd name="connsiteY16" fmla="*/ 60082 h 1390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39038" h="139038">
                  <a:moveTo>
                    <a:pt x="129601" y="60082"/>
                  </a:moveTo>
                  <a:lnTo>
                    <a:pt x="78956" y="60082"/>
                  </a:lnTo>
                  <a:lnTo>
                    <a:pt x="78956" y="9437"/>
                  </a:lnTo>
                  <a:cubicBezTo>
                    <a:pt x="78956" y="4225"/>
                    <a:pt x="74731" y="0"/>
                    <a:pt x="69519" y="0"/>
                  </a:cubicBezTo>
                  <a:cubicBezTo>
                    <a:pt x="64307" y="0"/>
                    <a:pt x="60082" y="4225"/>
                    <a:pt x="60082" y="9437"/>
                  </a:cubicBezTo>
                  <a:lnTo>
                    <a:pt x="60082" y="60082"/>
                  </a:lnTo>
                  <a:lnTo>
                    <a:pt x="9437" y="60082"/>
                  </a:lnTo>
                  <a:cubicBezTo>
                    <a:pt x="4225" y="60082"/>
                    <a:pt x="0" y="64307"/>
                    <a:pt x="0" y="69519"/>
                  </a:cubicBezTo>
                  <a:cubicBezTo>
                    <a:pt x="0" y="74731"/>
                    <a:pt x="4225" y="78956"/>
                    <a:pt x="9437" y="78956"/>
                  </a:cubicBezTo>
                  <a:lnTo>
                    <a:pt x="60082" y="78956"/>
                  </a:lnTo>
                  <a:lnTo>
                    <a:pt x="60082" y="129601"/>
                  </a:lnTo>
                  <a:cubicBezTo>
                    <a:pt x="60082" y="134813"/>
                    <a:pt x="64307" y="139038"/>
                    <a:pt x="69519" y="139038"/>
                  </a:cubicBezTo>
                  <a:cubicBezTo>
                    <a:pt x="74731" y="139038"/>
                    <a:pt x="78956" y="134813"/>
                    <a:pt x="78956" y="129601"/>
                  </a:cubicBezTo>
                  <a:lnTo>
                    <a:pt x="78956" y="78956"/>
                  </a:lnTo>
                  <a:lnTo>
                    <a:pt x="129601" y="78956"/>
                  </a:lnTo>
                  <a:cubicBezTo>
                    <a:pt x="134813" y="78956"/>
                    <a:pt x="139038" y="74731"/>
                    <a:pt x="139038" y="69519"/>
                  </a:cubicBezTo>
                  <a:cubicBezTo>
                    <a:pt x="139038" y="64307"/>
                    <a:pt x="134813" y="60082"/>
                    <a:pt x="129601" y="60082"/>
                  </a:cubicBezTo>
                  <a:close/>
                </a:path>
              </a:pathLst>
            </a:custGeom>
            <a:solidFill>
              <a:schemeClr val="bg1"/>
            </a:solidFill>
            <a:ln w="60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6" name="Graphic 15">
              <a:extLst>
                <a:ext uri="{FF2B5EF4-FFF2-40B4-BE49-F238E27FC236}">
                  <a16:creationId xmlns:a16="http://schemas.microsoft.com/office/drawing/2014/main" id="{4AE2D1C5-9D85-9049-690C-3AFCE7E2DA56}"/>
                </a:ext>
              </a:extLst>
            </p:cNvPr>
            <p:cNvSpPr/>
            <p:nvPr userDrawn="1"/>
          </p:nvSpPr>
          <p:spPr>
            <a:xfrm>
              <a:off x="7843462" y="3198265"/>
              <a:ext cx="127713" cy="127713"/>
            </a:xfrm>
            <a:custGeom>
              <a:avLst/>
              <a:gdLst>
                <a:gd name="connsiteX0" fmla="*/ 63857 w 127713"/>
                <a:gd name="connsiteY0" fmla="*/ 18874 h 127713"/>
                <a:gd name="connsiteX1" fmla="*/ 108839 w 127713"/>
                <a:gd name="connsiteY1" fmla="*/ 63857 h 127713"/>
                <a:gd name="connsiteX2" fmla="*/ 63857 w 127713"/>
                <a:gd name="connsiteY2" fmla="*/ 108839 h 127713"/>
                <a:gd name="connsiteX3" fmla="*/ 18874 w 127713"/>
                <a:gd name="connsiteY3" fmla="*/ 63857 h 127713"/>
                <a:gd name="connsiteX4" fmla="*/ 63857 w 127713"/>
                <a:gd name="connsiteY4" fmla="*/ 18874 h 127713"/>
                <a:gd name="connsiteX5" fmla="*/ 63857 w 127713"/>
                <a:gd name="connsiteY5" fmla="*/ 0 h 127713"/>
                <a:gd name="connsiteX6" fmla="*/ 0 w 127713"/>
                <a:gd name="connsiteY6" fmla="*/ 63857 h 127713"/>
                <a:gd name="connsiteX7" fmla="*/ 63857 w 127713"/>
                <a:gd name="connsiteY7" fmla="*/ 127713 h 127713"/>
                <a:gd name="connsiteX8" fmla="*/ 127713 w 127713"/>
                <a:gd name="connsiteY8" fmla="*/ 63857 h 127713"/>
                <a:gd name="connsiteX9" fmla="*/ 63857 w 127713"/>
                <a:gd name="connsiteY9" fmla="*/ 0 h 1277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27713" h="127713">
                  <a:moveTo>
                    <a:pt x="63857" y="18874"/>
                  </a:moveTo>
                  <a:cubicBezTo>
                    <a:pt x="88700" y="18874"/>
                    <a:pt x="108839" y="39013"/>
                    <a:pt x="108839" y="63857"/>
                  </a:cubicBezTo>
                  <a:cubicBezTo>
                    <a:pt x="108839" y="88700"/>
                    <a:pt x="88700" y="108839"/>
                    <a:pt x="63857" y="108839"/>
                  </a:cubicBezTo>
                  <a:cubicBezTo>
                    <a:pt x="39013" y="108839"/>
                    <a:pt x="18874" y="88700"/>
                    <a:pt x="18874" y="63857"/>
                  </a:cubicBezTo>
                  <a:cubicBezTo>
                    <a:pt x="18898" y="39023"/>
                    <a:pt x="39023" y="18898"/>
                    <a:pt x="63857" y="18874"/>
                  </a:cubicBezTo>
                  <a:moveTo>
                    <a:pt x="63857" y="0"/>
                  </a:moveTo>
                  <a:cubicBezTo>
                    <a:pt x="28590" y="0"/>
                    <a:pt x="0" y="28590"/>
                    <a:pt x="0" y="63857"/>
                  </a:cubicBezTo>
                  <a:cubicBezTo>
                    <a:pt x="0" y="99124"/>
                    <a:pt x="28590" y="127713"/>
                    <a:pt x="63857" y="127713"/>
                  </a:cubicBezTo>
                  <a:cubicBezTo>
                    <a:pt x="99124" y="127713"/>
                    <a:pt x="127713" y="99124"/>
                    <a:pt x="127713" y="63857"/>
                  </a:cubicBezTo>
                  <a:cubicBezTo>
                    <a:pt x="127713" y="28590"/>
                    <a:pt x="99124" y="0"/>
                    <a:pt x="63857" y="0"/>
                  </a:cubicBezTo>
                  <a:close/>
                </a:path>
              </a:pathLst>
            </a:custGeom>
            <a:solidFill>
              <a:schemeClr val="bg1"/>
            </a:solidFill>
            <a:ln w="61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9D0FE75D-ACD3-655E-58A7-8F2C182760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740664" y="3503032"/>
            <a:ext cx="0" cy="3346090"/>
          </a:xfrm>
          <a:prstGeom prst="line">
            <a:avLst/>
          </a:prstGeom>
          <a:ln w="25400" cap="sq">
            <a:solidFill>
              <a:schemeClr val="bg1"/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1936263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69F227-D21C-48B3-828A-6BFA9585E82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8200" y="136525"/>
            <a:ext cx="10515600" cy="1509713"/>
          </a:xfrm>
        </p:spPr>
        <p:txBody>
          <a:bodyPr/>
          <a:lstStyle/>
          <a:p>
            <a:r>
              <a:rPr lang="en-US" dirty="0"/>
              <a:t>Click to add title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EBC03C0-6EB7-4633-967C-12C35768BB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2390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0FF4306-91CD-4B7B-8A53-34BE8F9975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484632" y="726630"/>
            <a:ext cx="520991" cy="517379"/>
          </a:xfrm>
        </p:spPr>
        <p:txBody>
          <a:bodyPr/>
          <a:lstStyle/>
          <a:p>
            <a:fld id="{D8DA9DAA-006C-4F4B-980E-E3DF019B24E2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B5B2B208-F5B9-0151-C982-A389CB0B29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715890" y="1371600"/>
            <a:ext cx="0" cy="5486400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6329100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" name="Straight Connector 1">
            <a:extLst>
              <a:ext uri="{FF2B5EF4-FFF2-40B4-BE49-F238E27FC236}">
                <a16:creationId xmlns:a16="http://schemas.microsoft.com/office/drawing/2014/main" id="{20EEA6CA-DE1E-18ED-E69E-54A1372FE2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715890" y="1371600"/>
            <a:ext cx="0" cy="5486400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F973C81-5E94-41F6-CE15-3B4763B3AB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C835B5C-F994-9D57-3118-919EE90F57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DA9DAA-006C-4F4B-980E-E3DF019B24E2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408676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6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FDA4224-F4E4-47A4-ACF7-2317493908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35394" y="1"/>
            <a:ext cx="9918405" cy="1646237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1679907-DC49-4B86-A34C-C97DBC26A93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435394" y="1825625"/>
            <a:ext cx="9918405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6C0E9BD-90BD-46AE-8A0D-06796ADB760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486121" y="726630"/>
            <a:ext cx="520991" cy="517379"/>
          </a:xfrm>
          <a:prstGeom prst="rect">
            <a:avLst/>
          </a:prstGeom>
        </p:spPr>
        <p:txBody>
          <a:bodyPr vert="horz" lIns="0" tIns="0" rIns="0" bIns="0" rtlCol="0" anchor="t" anchorCtr="0"/>
          <a:lstStyle>
            <a:lvl1pPr algn="ctr">
              <a:defRPr sz="1800" b="1" i="0" cap="all" spc="100" baseline="0">
                <a:solidFill>
                  <a:schemeClr val="accent2"/>
                </a:solidFill>
              </a:defRPr>
            </a:lvl1pPr>
          </a:lstStyle>
          <a:p>
            <a:fld id="{D8DA9DAA-006C-4F4B-980E-E3DF019B24E2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1EF1C86-6A9C-D287-D381-5634A69BF1C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1435394" y="6356350"/>
            <a:ext cx="2743200" cy="365125"/>
          </a:xfrm>
          <a:prstGeom prst="rect">
            <a:avLst/>
          </a:prstGeom>
        </p:spPr>
        <p:txBody>
          <a:bodyPr vert="horz" lIns="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/>
              <a:t>20XX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21B8477-3F24-EDCB-C8AC-84336363918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7238999" y="6356350"/>
            <a:ext cx="4114800" cy="365125"/>
          </a:xfrm>
          <a:prstGeom prst="rect">
            <a:avLst/>
          </a:prstGeom>
        </p:spPr>
        <p:txBody>
          <a:bodyPr vert="horz" lIns="91440" tIns="45720" rIns="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9971380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8" r:id="rId1"/>
    <p:sldLayoutId id="2147483717" r:id="rId2"/>
    <p:sldLayoutId id="2147483728" r:id="rId3"/>
    <p:sldLayoutId id="2147483729" r:id="rId4"/>
    <p:sldLayoutId id="2147483710" r:id="rId5"/>
    <p:sldLayoutId id="2147483727" r:id="rId6"/>
    <p:sldLayoutId id="2147483701" r:id="rId7"/>
    <p:sldLayoutId id="2147483721" r:id="rId8"/>
    <p:sldLayoutId id="2147483720" r:id="rId9"/>
    <p:sldLayoutId id="2147483730" r:id="rId10"/>
    <p:sldLayoutId id="2147483722" r:id="rId11"/>
    <p:sldLayoutId id="2147483698" r:id="rId12"/>
    <p:sldLayoutId id="2147483732" r:id="rId13"/>
    <p:sldLayoutId id="2147483702" r:id="rId14"/>
    <p:sldLayoutId id="2147483703" r:id="rId15"/>
  </p:sldLayoutIdLst>
  <p:hf sldNum="0" hdr="0" ftr="0"/>
  <p:txStyles>
    <p:titleStyle>
      <a:lvl1pPr algn="l" defTabSz="914400" rtl="0" eaLnBrk="1" latinLnBrk="0" hangingPunct="1">
        <a:lnSpc>
          <a:spcPts val="4000"/>
        </a:lnSpc>
        <a:spcBef>
          <a:spcPct val="0"/>
        </a:spcBef>
        <a:buNone/>
        <a:defRPr sz="40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A9968B-2619-4F71-AB00-4C493E12080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375989" y="118322"/>
            <a:ext cx="11212537" cy="1222507"/>
          </a:xfrm>
        </p:spPr>
        <p:txBody>
          <a:bodyPr/>
          <a:lstStyle/>
          <a:p>
            <a:r>
              <a:rPr lang="en-US" sz="4000" u="sng"/>
              <a:t>TASK 3 SOURCE EVALUATION  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72C55AD-7B44-CFF7-1F2E-E88859FC55F1}"/>
              </a:ext>
            </a:extLst>
          </p:cNvPr>
          <p:cNvSpPr txBox="1"/>
          <p:nvPr/>
        </p:nvSpPr>
        <p:spPr>
          <a:xfrm>
            <a:off x="1041613" y="1710978"/>
            <a:ext cx="10115176" cy="501675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 dirty="0"/>
              <a:t>NAME - STUDENT ID – </a:t>
            </a:r>
            <a:r>
              <a:rPr lang="en-GB" sz="2000" b="1" dirty="0" err="1"/>
              <a:t>Gurparkash</a:t>
            </a:r>
            <a:r>
              <a:rPr lang="en-GB" sz="2000" b="1" dirty="0"/>
              <a:t> </a:t>
            </a:r>
            <a:r>
              <a:rPr lang="en-GB" sz="2000" b="1" dirty="0" err="1"/>
              <a:t>singh</a:t>
            </a:r>
            <a:r>
              <a:rPr lang="en-GB" sz="2000" b="1" dirty="0"/>
              <a:t> - 2541776</a:t>
            </a:r>
            <a:endParaRPr lang="en-US" sz="2000" b="1"/>
          </a:p>
          <a:p>
            <a:endParaRPr lang="en-GB" sz="2000" b="1" dirty="0"/>
          </a:p>
          <a:p>
            <a:endParaRPr lang="en-GB" sz="2000" b="1" dirty="0"/>
          </a:p>
          <a:p>
            <a:r>
              <a:rPr lang="en-GB" sz="2000" b="1"/>
              <a:t>Topic chosen</a:t>
            </a:r>
            <a:r>
              <a:rPr lang="en-GB" sz="2000" dirty="0"/>
              <a:t> – youth justice models of practice in </a:t>
            </a:r>
            <a:r>
              <a:rPr lang="en-GB" sz="2000"/>
              <a:t>Englan</a:t>
            </a:r>
            <a:r>
              <a:rPr lang="en-GB" sz="2000" dirty="0"/>
              <a:t>d  </a:t>
            </a:r>
          </a:p>
          <a:p>
            <a:endParaRPr lang="en-GB" sz="2000" b="1" dirty="0"/>
          </a:p>
          <a:p>
            <a:endParaRPr lang="en-GB" sz="2000" b="1" dirty="0"/>
          </a:p>
          <a:p>
            <a:r>
              <a:rPr lang="en-GB" sz="2000" b="1"/>
              <a:t>Title of source</a:t>
            </a:r>
            <a:r>
              <a:rPr lang="en-GB" sz="2000" dirty="0"/>
              <a:t> – the </a:t>
            </a:r>
            <a:r>
              <a:rPr lang="en-GB" sz="2000"/>
              <a:t>changing shape of youth justice </a:t>
            </a:r>
            <a:endParaRPr lang="en-GB" sz="2000" dirty="0"/>
          </a:p>
          <a:p>
            <a:endParaRPr lang="en-GB" sz="2000" b="1" dirty="0"/>
          </a:p>
          <a:p>
            <a:endParaRPr lang="en-GB" sz="2000" b="1" dirty="0"/>
          </a:p>
          <a:p>
            <a:r>
              <a:rPr lang="en-GB" sz="2000" b="1" dirty="0"/>
              <a:t>Author</a:t>
            </a:r>
            <a:r>
              <a:rPr lang="en-GB" sz="2000" dirty="0"/>
              <a:t> – Robert smith and </a:t>
            </a:r>
            <a:r>
              <a:rPr lang="en-GB" sz="2000"/>
              <a:t>Patricia</a:t>
            </a:r>
            <a:r>
              <a:rPr lang="en-GB" sz="2000" dirty="0"/>
              <a:t> grey </a:t>
            </a:r>
          </a:p>
          <a:p>
            <a:endParaRPr lang="en-GB" sz="2000" b="1" dirty="0"/>
          </a:p>
          <a:p>
            <a:endParaRPr lang="en-GB" sz="2000" b="1" dirty="0"/>
          </a:p>
          <a:p>
            <a:r>
              <a:rPr lang="en-GB" sz="2000" b="1"/>
              <a:t>Year published</a:t>
            </a:r>
            <a:r>
              <a:rPr lang="en-GB" sz="2000"/>
              <a:t> – 2019 (</a:t>
            </a:r>
            <a:r>
              <a:rPr lang="en-GB" sz="2000">
                <a:ea typeface="+mn-lt"/>
                <a:cs typeface="+mn-lt"/>
              </a:rPr>
              <a:t>article published in </a:t>
            </a:r>
            <a:r>
              <a:rPr lang="en-GB" sz="2000" i="1">
                <a:ea typeface="+mn-lt"/>
                <a:cs typeface="+mn-lt"/>
              </a:rPr>
              <a:t>Criminology &amp; Criminal Justice</a:t>
            </a:r>
            <a:r>
              <a:rPr lang="en-GB" sz="2000">
                <a:ea typeface="+mn-lt"/>
                <a:cs typeface="+mn-lt"/>
              </a:rPr>
              <a:t>, copyright 2018)</a:t>
            </a:r>
            <a:endParaRPr lang="en-GB" sz="2000" dirty="0"/>
          </a:p>
          <a:p>
            <a:endParaRPr lang="en-GB" sz="2000" dirty="0"/>
          </a:p>
          <a:p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295540307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FAF7377-87AF-3A8C-539C-8A9651F5DA33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696948" y="679810"/>
            <a:ext cx="10337668" cy="5626907"/>
          </a:xfrm>
        </p:spPr>
        <p:txBody>
          <a:bodyPr vert="horz" lIns="0" tIns="0" rIns="0" bIns="0" rtlCol="0" anchor="t">
            <a:normAutofit/>
          </a:bodyPr>
          <a:lstStyle/>
          <a:p>
            <a:endParaRPr lang="en-US" dirty="0"/>
          </a:p>
          <a:p>
            <a:endParaRPr lang="en-US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A37AE798-4418-410C-A1D0-589767D9D11B}"/>
              </a:ext>
            </a:extLst>
          </p:cNvPr>
          <p:cNvSpPr txBox="1"/>
          <p:nvPr/>
        </p:nvSpPr>
        <p:spPr>
          <a:xfrm>
            <a:off x="916960" y="316325"/>
            <a:ext cx="10354235" cy="698652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600" b="1" u="sng"/>
              <a:t>How did I find this source?</a:t>
            </a:r>
            <a:endParaRPr lang="en-GB" sz="1600" dirty="0"/>
          </a:p>
          <a:p>
            <a:r>
              <a:rPr lang="en-GB" sz="1600">
                <a:ea typeface="+mn-lt"/>
                <a:cs typeface="+mn-lt"/>
              </a:rPr>
              <a:t>I found this source through Google Scholar by searching for articles about youth justice and models of practice in England.</a:t>
            </a:r>
          </a:p>
          <a:p>
            <a:endParaRPr lang="en-GB" sz="1600" dirty="0"/>
          </a:p>
          <a:p>
            <a:r>
              <a:rPr lang="en-GB" sz="1600" b="1" u="sng"/>
              <a:t>Why did you choose this source?</a:t>
            </a:r>
            <a:endParaRPr lang="en-GB" sz="1600" b="1" u="sng" dirty="0"/>
          </a:p>
          <a:p>
            <a:r>
              <a:rPr lang="en-GB" sz="1600">
                <a:ea typeface="+mn-lt"/>
                <a:cs typeface="+mn-lt"/>
              </a:rPr>
              <a:t>I found this source through Google Scholar by searching for articles about youth justice and models of practice in England.</a:t>
            </a:r>
          </a:p>
          <a:p>
            <a:endParaRPr lang="en-GB" sz="1600" dirty="0"/>
          </a:p>
          <a:p>
            <a:r>
              <a:rPr lang="en-GB" sz="1600" b="1" u="sng"/>
              <a:t>Is it relevant to the topic?</a:t>
            </a:r>
            <a:endParaRPr lang="en-GB" sz="1600" b="1" u="sng" dirty="0"/>
          </a:p>
          <a:p>
            <a:r>
              <a:rPr lang="en-GB" sz="1600">
                <a:ea typeface="+mn-lt"/>
                <a:cs typeface="+mn-lt"/>
              </a:rPr>
              <a:t>Yes, the source is highly relevant. It examines how youth justice services operate in England and identifies three different models of practice: offender management, targeted intervention, and children and young people first. This information helps explain current approaches to youth justice.</a:t>
            </a:r>
          </a:p>
          <a:p>
            <a:endParaRPr lang="en-GB" sz="1600" b="1" u="sng" dirty="0"/>
          </a:p>
          <a:p>
            <a:r>
              <a:rPr lang="en-GB" sz="1600" b="1" u="sng"/>
              <a:t>Is this a useful article ?</a:t>
            </a:r>
            <a:endParaRPr lang="en-GB" sz="1600" dirty="0"/>
          </a:p>
          <a:p>
            <a:r>
              <a:rPr lang="en-GB" sz="1600">
                <a:ea typeface="+mn-lt"/>
                <a:cs typeface="+mn-lt"/>
              </a:rPr>
              <a:t>Yes, this is a useful article because it provides detailed research findings based on a two-year investigation. The authors analysed youth offending plans and interviewed practitioners, which gives a strong understanding of youth justice practices.</a:t>
            </a:r>
          </a:p>
          <a:p>
            <a:endParaRPr lang="en-GB" sz="1600" b="1" u="sng" dirty="0"/>
          </a:p>
          <a:p>
            <a:r>
              <a:rPr lang="en-GB" sz="1600" b="1" u="sng" dirty="0"/>
              <a:t>Is this a academic source?</a:t>
            </a:r>
            <a:endParaRPr lang="en-GB" sz="1600"/>
          </a:p>
          <a:p>
            <a:r>
              <a:rPr lang="en-GB" sz="1600">
                <a:ea typeface="+mn-lt"/>
                <a:cs typeface="+mn-lt"/>
              </a:rPr>
              <a:t>Yes. The article was published in the peer-reviewed journal </a:t>
            </a:r>
            <a:r>
              <a:rPr lang="en-GB" sz="1600" i="1">
                <a:ea typeface="+mn-lt"/>
                <a:cs typeface="+mn-lt"/>
              </a:rPr>
              <a:t>Criminology &amp; Criminal Justice</a:t>
            </a:r>
            <a:r>
              <a:rPr lang="en-GB" sz="1600">
                <a:ea typeface="+mn-lt"/>
                <a:cs typeface="+mn-lt"/>
              </a:rPr>
              <a:t>. It includes research methods, findings, references, and academic discussion.</a:t>
            </a:r>
          </a:p>
          <a:p>
            <a:endParaRPr lang="en-GB" sz="1600" b="1" u="sng" dirty="0"/>
          </a:p>
          <a:p>
            <a:r>
              <a:rPr lang="en-GB" sz="1600" b="1" u="sng"/>
              <a:t>When was is published?</a:t>
            </a:r>
            <a:endParaRPr lang="en-GB" sz="1600" u="sng"/>
          </a:p>
          <a:p>
            <a:r>
              <a:rPr lang="en-GB" sz="1600">
                <a:ea typeface="+mn-lt"/>
                <a:cs typeface="+mn-lt"/>
              </a:rPr>
              <a:t>Roger Smith is a Professor of Social Work at Durham University and a former youth justice practitioner. Patricia Gray is a Reader in Criminology and Criminal Justice at the University of Plymouth. Both authors have extensive experience researching youth justice and criminal justice issues, making them qualified experts in the field.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3781286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Placeholder 8" descr="Mountains at sunset">
            <a:extLst>
              <a:ext uri="{FF2B5EF4-FFF2-40B4-BE49-F238E27FC236}">
                <a16:creationId xmlns:a16="http://schemas.microsoft.com/office/drawing/2014/main" id="{DABEABE1-2983-8759-E3F7-CCC6330C6BA1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3"/>
          <a:srcRect l="23" r="23"/>
          <a:stretch/>
        </p:blipFill>
        <p:spPr>
          <a:xfrm>
            <a:off x="9837702" y="455374"/>
            <a:ext cx="1895737" cy="1895744"/>
          </a:xfr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A5AC008E-EEB2-A938-4813-670853E431F3}"/>
              </a:ext>
            </a:extLst>
          </p:cNvPr>
          <p:cNvSpPr txBox="1"/>
          <p:nvPr/>
        </p:nvSpPr>
        <p:spPr>
          <a:xfrm>
            <a:off x="1673411" y="761999"/>
            <a:ext cx="7126941" cy="255454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 u="sng" dirty="0"/>
              <a:t>Is the source </a:t>
            </a:r>
            <a:r>
              <a:rPr lang="en-GB" sz="2000" b="1" u="sng"/>
              <a:t>reliable?</a:t>
            </a:r>
          </a:p>
          <a:p>
            <a:r>
              <a:rPr lang="en-GB" sz="2000">
                <a:ea typeface="+mn-lt"/>
                <a:cs typeface="+mn-lt"/>
              </a:rPr>
              <a:t>Yes, the source is reliable. It was published in a respected academic journal by SAGE Publications and has been peer reviewed. The article is based on a two-year research project that included document analysis and interviews with youth justice practitioners. It also contains a large reference list showing that the authors used evidence from other academic studies.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4123577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768171-F501-5EC9-8849-5D0FE73AE00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280159" y="-550091"/>
            <a:ext cx="10302240" cy="1852046"/>
          </a:xfrm>
        </p:spPr>
        <p:txBody>
          <a:bodyPr/>
          <a:lstStyle/>
          <a:p>
            <a:r>
              <a:rPr lang="en-US" dirty="0"/>
              <a:t>5 minute presentation </a:t>
            </a:r>
          </a:p>
        </p:txBody>
      </p:sp>
      <p:pic>
        <p:nvPicPr>
          <p:cNvPr id="6" name="Picture Placeholder 21" descr="Mountains under near dusk sky">
            <a:extLst>
              <a:ext uri="{FF2B5EF4-FFF2-40B4-BE49-F238E27FC236}">
                <a16:creationId xmlns:a16="http://schemas.microsoft.com/office/drawing/2014/main" id="{56606EF5-1CC7-5421-5CF4-C03704056CCA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3"/>
          <a:srcRect l="16939" r="16939"/>
          <a:stretch/>
        </p:blipFill>
        <p:spPr>
          <a:xfrm>
            <a:off x="10125566" y="128284"/>
            <a:ext cx="1961763" cy="1969026"/>
          </a:xfr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745740A0-8616-5D22-88DC-993AAE714416}"/>
              </a:ext>
            </a:extLst>
          </p:cNvPr>
          <p:cNvSpPr txBox="1"/>
          <p:nvPr/>
        </p:nvSpPr>
        <p:spPr>
          <a:xfrm>
            <a:off x="131910" y="1598705"/>
            <a:ext cx="11673325" cy="600164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342900" indent="-342900">
              <a:buAutoNum type="arabicParenR"/>
            </a:pPr>
            <a:r>
              <a:rPr lang="en-GB" sz="1600" b="1" u="sng"/>
              <a:t>Introduce the topic and source?</a:t>
            </a:r>
            <a:endParaRPr lang="en-GB" sz="1600" dirty="0"/>
          </a:p>
          <a:p>
            <a:r>
              <a:rPr lang="en-GB" sz="1600"/>
              <a:t>My</a:t>
            </a:r>
            <a:r>
              <a:rPr lang="en-GB" sz="1600">
                <a:ea typeface="+mn-lt"/>
                <a:cs typeface="+mn-lt"/>
              </a:rPr>
              <a:t> topic is youth justice models of practice in England. The source I evaluated is </a:t>
            </a:r>
            <a:r>
              <a:rPr lang="en-GB" sz="1600" i="1">
                <a:ea typeface="+mn-lt"/>
                <a:cs typeface="+mn-lt"/>
              </a:rPr>
              <a:t>The Changing Shape of Youth Justice: Models of Practice</a:t>
            </a:r>
            <a:r>
              <a:rPr lang="en-GB" sz="1600" dirty="0">
                <a:ea typeface="+mn-lt"/>
                <a:cs typeface="+mn-lt"/>
              </a:rPr>
              <a:t> </a:t>
            </a:r>
            <a:r>
              <a:rPr lang="en-GB" sz="1600">
                <a:ea typeface="+mn-lt"/>
                <a:cs typeface="+mn-lt"/>
              </a:rPr>
              <a:t>by Roger Smith and Patricia Gray.</a:t>
            </a:r>
            <a:endParaRPr lang="en-GB" sz="1600" dirty="0">
              <a:ea typeface="+mn-lt"/>
              <a:cs typeface="+mn-lt"/>
            </a:endParaRPr>
          </a:p>
          <a:p>
            <a:pPr marL="342900" indent="-342900">
              <a:buAutoNum type="arabicParenR"/>
            </a:pPr>
            <a:endParaRPr lang="en-GB" sz="1600" dirty="0"/>
          </a:p>
          <a:p>
            <a:r>
              <a:rPr lang="en-GB" sz="1600" b="1" u="sng"/>
              <a:t>2)Explain how you found the source? </a:t>
            </a:r>
            <a:endParaRPr lang="en-GB" sz="1600" b="1" u="sng">
              <a:ea typeface="+mn-lt"/>
              <a:cs typeface="+mn-lt"/>
            </a:endParaRPr>
          </a:p>
          <a:p>
            <a:r>
              <a:rPr lang="en-GB" sz="1600">
                <a:ea typeface="+mn-lt"/>
                <a:cs typeface="+mn-lt"/>
              </a:rPr>
              <a:t> I found the article using Google Scholar while searching for            </a:t>
            </a:r>
            <a:r>
              <a:rPr lang="en-GB" sz="1600" dirty="0">
                <a:ea typeface="+mn-lt"/>
                <a:cs typeface="+mn-lt"/>
              </a:rPr>
              <a:t>academic sources about youth justice. I selected it because it directly addressed my topic and was published in a peer-reviewed journal.</a:t>
            </a:r>
            <a:endParaRPr lang="en-GB" sz="1600" dirty="0"/>
          </a:p>
          <a:p>
            <a:endParaRPr lang="en-GB" sz="1600" dirty="0"/>
          </a:p>
          <a:p>
            <a:r>
              <a:rPr lang="en-GB" sz="1600" b="1" u="sng"/>
              <a:t>3)Evaluate</a:t>
            </a:r>
            <a:r>
              <a:rPr lang="en-GB" sz="1600" b="1" u="sng" dirty="0"/>
              <a:t> </a:t>
            </a:r>
            <a:r>
              <a:rPr lang="en-GB" sz="1600" b="1" u="sng"/>
              <a:t>credibility?</a:t>
            </a:r>
            <a:endParaRPr lang="en-GB" sz="1600" b="1" u="sng" dirty="0"/>
          </a:p>
          <a:p>
            <a:r>
              <a:rPr lang="en-GB" sz="1600">
                <a:ea typeface="+mn-lt"/>
                <a:cs typeface="+mn-lt"/>
              </a:rPr>
              <a:t>The authors are experienced academics and experts in youth justice. The article was published in 2019 in the journal </a:t>
            </a:r>
            <a:r>
              <a:rPr lang="en-GB" sz="1600" i="1">
                <a:ea typeface="+mn-lt"/>
                <a:cs typeface="+mn-lt"/>
              </a:rPr>
              <a:t>Criminology &amp; Criminal Justice</a:t>
            </a:r>
            <a:r>
              <a:rPr lang="en-GB" sz="1600">
                <a:ea typeface="+mn-lt"/>
                <a:cs typeface="+mn-lt"/>
              </a:rPr>
              <a:t>. It is peer reviewed and based on original research, making it a reliable and trustworthy source</a:t>
            </a:r>
            <a:endParaRPr lang="en-GB" sz="1600" dirty="0"/>
          </a:p>
          <a:p>
            <a:endParaRPr lang="en-GB" sz="1600" b="1" u="sng" dirty="0"/>
          </a:p>
          <a:p>
            <a:r>
              <a:rPr lang="en-GB" sz="1600" b="1" u="sng"/>
              <a:t>4) reflection – what did you find difficult about this task? </a:t>
            </a:r>
            <a:endParaRPr lang="en-GB"/>
          </a:p>
          <a:p>
            <a:r>
              <a:rPr lang="en-GB" sz="1600">
                <a:ea typeface="+mn-lt"/>
                <a:cs typeface="+mn-lt"/>
              </a:rPr>
              <a:t>The most difficult part was evaluating the credibility of the source and understanding the research methods used in the article. Some of the academic language was challenging.</a:t>
            </a:r>
            <a:endParaRPr lang="en-GB" sz="1600" dirty="0"/>
          </a:p>
          <a:p>
            <a:endParaRPr lang="en-GB" sz="1600" b="1" u="sng" dirty="0"/>
          </a:p>
          <a:p>
            <a:r>
              <a:rPr lang="en-GB" sz="1600" b="1" u="sng"/>
              <a:t>5)what did you learn from this task?</a:t>
            </a:r>
            <a:endParaRPr lang="en-GB"/>
          </a:p>
          <a:p>
            <a:r>
              <a:rPr lang="en-GB" sz="1600">
                <a:ea typeface="+mn-lt"/>
                <a:cs typeface="+mn-lt"/>
              </a:rPr>
              <a:t>I learned how to evaluate academic sources by checking the author’s qualifications, publication date, reliability, and relevance. I also learned that youth justice services in England use different approaches when working with young people who offend.</a:t>
            </a:r>
            <a:endParaRPr lang="en-GB" sz="1600" dirty="0"/>
          </a:p>
          <a:p>
            <a:endParaRPr lang="en-GB" sz="1600" dirty="0"/>
          </a:p>
          <a:p>
            <a:endParaRPr lang="en-GB" sz="1600" dirty="0"/>
          </a:p>
          <a:p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3962753978"/>
      </p:ext>
    </p:extLst>
  </p:cSld>
  <p:clrMapOvr>
    <a:masterClrMapping/>
  </p:clrMapOvr>
</p:sld>
</file>

<file path=ppt/theme/theme1.xml><?xml version="1.0" encoding="utf-8"?>
<a:theme xmlns:a="http://schemas.openxmlformats.org/drawingml/2006/main" name="GradientVTI">
  <a:themeElements>
    <a:clrScheme name="Gradient">
      <a:dk1>
        <a:sysClr val="windowText" lastClr="000000"/>
      </a:dk1>
      <a:lt1>
        <a:sysClr val="window" lastClr="FFFFFF"/>
      </a:lt1>
      <a:dk2>
        <a:srgbClr val="10013F"/>
      </a:dk2>
      <a:lt2>
        <a:srgbClr val="F2F0FF"/>
      </a:lt2>
      <a:accent1>
        <a:srgbClr val="814DFF"/>
      </a:accent1>
      <a:accent2>
        <a:srgbClr val="243FFF"/>
      </a:accent2>
      <a:accent3>
        <a:srgbClr val="FF83B6"/>
      </a:accent3>
      <a:accent4>
        <a:srgbClr val="FF9022"/>
      </a:accent4>
      <a:accent5>
        <a:srgbClr val="FF1F85"/>
      </a:accent5>
      <a:accent6>
        <a:srgbClr val="1A98FF"/>
      </a:accent6>
      <a:hlink>
        <a:srgbClr val="0563C1"/>
      </a:hlink>
      <a:folHlink>
        <a:srgbClr val="954F72"/>
      </a:folHlink>
    </a:clrScheme>
    <a:fontScheme name="Univers">
      <a:majorFont>
        <a:latin typeface="Univers"/>
        <a:ea typeface=""/>
        <a:cs typeface=""/>
      </a:majorFont>
      <a:minorFont>
        <a:latin typeface="Univers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alaxy presentation_Win32_SL_V16" id="{36B34AD0-AFC2-468E-8620-6CFD159B149F}" vid="{ACCF8893-1A0E-437D-A612-1659D305EA1C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30" ma:contentTypeDescription="Create a new document." ma:contentTypeScope="" ma:versionID="cec0622158e8f13124e9e8fd4de31bd1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3b52f30ab005d15df08657af532e6e38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Status" minOccurs="0"/>
                <xsd:element ref="ns2:Image" minOccurs="0"/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1:_ip_UnifiedCompliancePolicyProperties" minOccurs="0"/>
                <xsd:element ref="ns1:_ip_UnifiedCompliancePolicyUIAction" minOccurs="0"/>
                <xsd:element ref="ns4:TaxCatchAll" minOccurs="0"/>
                <xsd:element ref="ns2:ImageTagsTaxHTField" minOccurs="0"/>
                <xsd:element ref="ns2:MediaServiceLocation" minOccurs="0"/>
                <xsd:element ref="ns2:MediaLengthInSeconds" minOccurs="0"/>
                <xsd:element ref="ns2:Background" minOccurs="0"/>
                <xsd:element ref="ns2:MediaServiceSearchProperties" minOccurs="0"/>
                <xsd:element ref="ns2:MediaServiceDocTags" minOccurs="0"/>
                <xsd:element ref="ns2:MediaServiceObjectDetectorVersions" minOccurs="0"/>
                <xsd:element ref="ns2:MediaServiceSystemTags" minOccurs="0"/>
                <xsd:element ref="ns2:MediaServiceBilling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 ma:readOnly="false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 ma:readOnly="fals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Status" ma:index="2" nillable="true" ma:displayName="Status" ma:default="Not started" ma:format="Dropdown" ma:hidden="true" ma:internalName="Status" ma:readOnly="false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3" nillable="true" ma:displayName="Image" ma:format="Image" ma:hidden="true" ma:internalName="Image" ma:readOnly="fals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hidden="true" ma:internalName="MediaServiceOCR" ma:readOnly="true">
      <xsd:simpleType>
        <xsd:restriction base="dms:Note"/>
      </xsd:simpleType>
    </xsd:element>
    <xsd:element name="MediaServiceAutoTags" ma:index="11" nillable="true" ma:displayName="MediaServiceAutoTags" ma:hidden="true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hidden="true" ma:internalName="MediaServiceKeyPoints" ma:readOnly="false">
      <xsd:simpleType>
        <xsd:restriction base="dms:Note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ImageTagsTaxHTField" ma:index="25" nillable="true" ma:taxonomy="true" ma:internalName="ImageTagsTaxHTField" ma:taxonomyFieldName="MediaServiceImageTags" ma:displayName="Image Tags" ma:readOnly="false" ma:fieldId="{5cf76f15-5ced-4ddc-b409-7134ff3c332f}" ma:taxonomyMulti="true" ma:sspId="e385fb40-52d4-4fae-9c5b-3e8ff8a5878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Location" ma:index="26" nillable="true" ma:displayName="Location" ma:hidden="true" ma:internalName="MediaServiceLocation" ma:readOnly="true">
      <xsd:simpleType>
        <xsd:restriction base="dms:Text"/>
      </xsd:simpleType>
    </xsd:element>
    <xsd:element name="MediaLengthInSeconds" ma:index="27" nillable="true" ma:displayName="MediaLengthInSeconds" ma:hidden="true" ma:internalName="MediaLengthInSeconds" ma:readOnly="true">
      <xsd:simpleType>
        <xsd:restriction base="dms:Unknown"/>
      </xsd:simpleType>
    </xsd:element>
    <xsd:element name="Background" ma:index="28" nillable="true" ma:displayName="Background" ma:default="0" ma:format="Dropdown" ma:hidden="true" ma:internalName="Background" ma:readOnly="false">
      <xsd:simpleType>
        <xsd:restriction base="dms:Boolean"/>
      </xsd:simpleType>
    </xsd:element>
    <xsd:element name="MediaServiceSearchProperties" ma:index="29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ocTags" ma:index="30" nillable="true" ma:displayName="MediaServiceDocTags" ma:hidden="true" ma:internalName="MediaServiceDocTags" ma:readOnly="true">
      <xsd:simpleType>
        <xsd:restriction base="dms:Note"/>
      </xsd:simpleType>
    </xsd:element>
    <xsd:element name="MediaServiceObjectDetectorVersions" ma:index="31" nillable="true" ma:displayName="MediaServiceObjectDetectorVersions" ma:description="" ma:hidden="true" ma:indexed="true" ma:internalName="MediaServiceObjectDetectorVersions" ma:readOnly="true">
      <xsd:simpleType>
        <xsd:restriction base="dms:Text"/>
      </xsd:simpleType>
    </xsd:element>
    <xsd:element name="MediaServiceSystemTags" ma:index="32" nillable="true" ma:displayName="MediaServiceSystemTags" ma:hidden="true" ma:internalName="MediaServiceSystemTags" ma:readOnly="true">
      <xsd:simpleType>
        <xsd:restriction base="dms:Note"/>
      </xsd:simpleType>
    </xsd:element>
    <xsd:element name="MediaServiceBillingMetadata" ma:index="33" nillable="true" ma:displayName="MediaServiceBillingMetadata" ma:hidden="true" ma:internalName="MediaServiceBillingMetadata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hidden="true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hidden="true" ma:internalName="SharedWithDetail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3f6bfcbc-3db3-4ae6-bd76-326f0798ad28}" ma:internalName="TaxCatchAll" ma:readOnly="false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displayName="Content Type"/>
        <xsd:element ref="dc:title" minOccurs="0" maxOccurs="1" ma:index="1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ip_UnifiedCompliancePolicyUIAction xmlns="http://schemas.microsoft.com/sharepoint/v3" xsi:nil="true"/>
    <Image xmlns="71af3243-3dd4-4a8d-8c0d-dd76da1f02a5">
      <Url xsi:nil="true"/>
      <Description xsi:nil="true"/>
    </Image>
    <Status xmlns="71af3243-3dd4-4a8d-8c0d-dd76da1f02a5">Not started</Status>
    <Background xmlns="71af3243-3dd4-4a8d-8c0d-dd76da1f02a5">false</Background>
    <_ip_UnifiedCompliancePolicyProperties xmlns="http://schemas.microsoft.com/sharepoint/v3" xsi:nil="true"/>
    <ImageTagsTaxHTField xmlns="71af3243-3dd4-4a8d-8c0d-dd76da1f02a5">
      <Terms xmlns="http://schemas.microsoft.com/office/infopath/2007/PartnerControls"/>
    </ImageTagsTaxHTField>
    <TaxCatchAll xmlns="230e9df3-be65-4c73-a93b-d1236ebd677e" xsi:nil="true"/>
    <MediaServiceKeyPoints xmlns="71af3243-3dd4-4a8d-8c0d-dd76da1f02a5" xsi:nil="true"/>
  </documentManagement>
</p:properties>
</file>

<file path=customXml/itemProps1.xml><?xml version="1.0" encoding="utf-8"?>
<ds:datastoreItem xmlns:ds="http://schemas.openxmlformats.org/officeDocument/2006/customXml" ds:itemID="{BEDFB26C-8E2C-4C64-B21C-909AD1AA2D17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71af3243-3dd4-4a8d-8c0d-dd76da1f02a5"/>
    <ds:schemaRef ds:uri="16c05727-aa75-4e4a-9b5f-8a80a1165891"/>
    <ds:schemaRef ds:uri="230e9df3-be65-4c73-a93b-d1236ebd677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4B16729F-0CF3-48D0-9AFD-AAAEB430921C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D5544979-59F0-4F8D-AA35-90255837C7EE}">
  <ds:schemaRefs>
    <ds:schemaRef ds:uri="http://schemas.microsoft.com/office/2006/metadata/properties"/>
    <ds:schemaRef ds:uri="http://schemas.microsoft.com/office/infopath/2007/PartnerControls"/>
    <ds:schemaRef ds:uri="http://schemas.microsoft.com/sharepoint/v3"/>
    <ds:schemaRef ds:uri="71af3243-3dd4-4a8d-8c0d-dd76da1f02a5"/>
    <ds:schemaRef ds:uri="230e9df3-be65-4c73-a93b-d1236ebd677e"/>
  </ds:schemaRefs>
</ds:datastoreItem>
</file>

<file path=docMetadata/LabelInfo.xml><?xml version="1.0" encoding="utf-8"?>
<clbl:labelList xmlns:clbl="http://schemas.microsoft.com/office/2020/mipLabelMetadata"/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418</Words>
  <Application>Microsoft Office PowerPoint</Application>
  <PresentationFormat>Widescreen</PresentationFormat>
  <Paragraphs>122</Paragraphs>
  <Slides>4</Slides>
  <Notes>4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5" baseType="lpstr">
      <vt:lpstr>GradientVTI</vt:lpstr>
      <vt:lpstr>TASK 3 SOURCE EVALUATION  </vt:lpstr>
      <vt:lpstr>PowerPoint Presentation</vt:lpstr>
      <vt:lpstr>PowerPoint Presentation</vt:lpstr>
      <vt:lpstr>5 minute presentation 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188</cp:revision>
  <dcterms:created xsi:type="dcterms:W3CDTF">2026-07-20T18:53:23Z</dcterms:created>
  <dcterms:modified xsi:type="dcterms:W3CDTF">2026-07-20T19:38:11Z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