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4" r:id="rId4"/>
    <p:sldId id="269" r:id="rId5"/>
    <p:sldId id="266" r:id="rId6"/>
    <p:sldId id="267" r:id="rId7"/>
    <p:sldId id="258" r:id="rId8"/>
    <p:sldId id="265" r:id="rId9"/>
    <p:sldId id="261" r:id="rId10"/>
    <p:sldId id="26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98B7E90-58B8-407E-BC31-A12E55F93407}">
          <p14:sldIdLst>
            <p14:sldId id="256"/>
            <p14:sldId id="257"/>
            <p14:sldId id="264"/>
            <p14:sldId id="269"/>
            <p14:sldId id="266"/>
            <p14:sldId id="267"/>
            <p14:sldId id="258"/>
            <p14:sldId id="265"/>
            <p14:sldId id="261"/>
            <p14:sldId id="26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61" d="100"/>
          <a:sy n="61" d="100"/>
        </p:scale>
        <p:origin x="90" y="11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sobella Gaylor (1702107)" userId="S::1702107@student.uwtsd.ac.uk::41360d51-6e87-406b-adcf-d4fa16c904de" providerId="AD" clId="Web-{1A71E130-586A-4F73-8BD1-969C1DCA576F}"/>
    <pc:docChg chg="addSld delSld modSld sldOrd modSection">
      <pc:chgData name="Ysobella Gaylor (1702107)" userId="S::1702107@student.uwtsd.ac.uk::41360d51-6e87-406b-adcf-d4fa16c904de" providerId="AD" clId="Web-{1A71E130-586A-4F73-8BD1-969C1DCA576F}" dt="2019-01-10T16:09:48.137" v="1552" actId="20577"/>
      <pc:docMkLst>
        <pc:docMk/>
      </pc:docMkLst>
      <pc:sldChg chg="addSp delSp modSp mod setBg">
        <pc:chgData name="Ysobella Gaylor (1702107)" userId="S::1702107@student.uwtsd.ac.uk::41360d51-6e87-406b-adcf-d4fa16c904de" providerId="AD" clId="Web-{1A71E130-586A-4F73-8BD1-969C1DCA576F}" dt="2019-01-10T15:28:22.993" v="1110"/>
        <pc:sldMkLst>
          <pc:docMk/>
          <pc:sldMk cId="3329046116" sldId="256"/>
        </pc:sldMkLst>
        <pc:spChg chg="del mod">
          <ac:chgData name="Ysobella Gaylor (1702107)" userId="S::1702107@student.uwtsd.ac.uk::41360d51-6e87-406b-adcf-d4fa16c904de" providerId="AD" clId="Web-{1A71E130-586A-4F73-8BD1-969C1DCA576F}" dt="2019-01-10T15:27:45.087" v="1101"/>
          <ac:spMkLst>
            <pc:docMk/>
            <pc:sldMk cId="3329046116" sldId="256"/>
            <ac:spMk id="2" creationId="{00000000-0000-0000-0000-000000000000}"/>
          </ac:spMkLst>
        </pc:spChg>
        <pc:spChg chg="del mod">
          <ac:chgData name="Ysobella Gaylor (1702107)" userId="S::1702107@student.uwtsd.ac.uk::41360d51-6e87-406b-adcf-d4fa16c904de" providerId="AD" clId="Web-{1A71E130-586A-4F73-8BD1-969C1DCA576F}" dt="2019-01-10T15:27:30.977" v="1097"/>
          <ac:spMkLst>
            <pc:docMk/>
            <pc:sldMk cId="3329046116" sldId="256"/>
            <ac:spMk id="3" creationId="{00000000-0000-0000-0000-000000000000}"/>
          </ac:spMkLst>
        </pc:spChg>
        <pc:spChg chg="add del mod">
          <ac:chgData name="Ysobella Gaylor (1702107)" userId="S::1702107@student.uwtsd.ac.uk::41360d51-6e87-406b-adcf-d4fa16c904de" providerId="AD" clId="Web-{1A71E130-586A-4F73-8BD1-969C1DCA576F}" dt="2019-01-10T15:27:49.212" v="1103"/>
          <ac:spMkLst>
            <pc:docMk/>
            <pc:sldMk cId="3329046116" sldId="256"/>
            <ac:spMk id="5" creationId="{159591E5-77B5-4CA5-95AA-4AE0767685A5}"/>
          </ac:spMkLst>
        </pc:spChg>
        <pc:spChg chg="add">
          <ac:chgData name="Ysobella Gaylor (1702107)" userId="S::1702107@student.uwtsd.ac.uk::41360d51-6e87-406b-adcf-d4fa16c904de" providerId="AD" clId="Web-{1A71E130-586A-4F73-8BD1-969C1DCA576F}" dt="2019-01-10T15:28:22.993" v="1110"/>
          <ac:spMkLst>
            <pc:docMk/>
            <pc:sldMk cId="3329046116" sldId="256"/>
            <ac:spMk id="10" creationId="{57845966-6EFC-468A-9CC7-BAB4B95854E7}"/>
          </ac:spMkLst>
        </pc:spChg>
        <pc:spChg chg="add del">
          <ac:chgData name="Ysobella Gaylor (1702107)" userId="S::1702107@student.uwtsd.ac.uk::41360d51-6e87-406b-adcf-d4fa16c904de" providerId="AD" clId="Web-{1A71E130-586A-4F73-8BD1-969C1DCA576F}" dt="2019-01-10T15:28:22.774" v="1109"/>
          <ac:spMkLst>
            <pc:docMk/>
            <pc:sldMk cId="3329046116" sldId="256"/>
            <ac:spMk id="13" creationId="{A2509F26-B5DC-4BA7-B476-4CB044237A2E}"/>
          </ac:spMkLst>
        </pc:spChg>
        <pc:spChg chg="add del">
          <ac:chgData name="Ysobella Gaylor (1702107)" userId="S::1702107@student.uwtsd.ac.uk::41360d51-6e87-406b-adcf-d4fa16c904de" providerId="AD" clId="Web-{1A71E130-586A-4F73-8BD1-969C1DCA576F}" dt="2019-01-10T15:28:22.774" v="1109"/>
          <ac:spMkLst>
            <pc:docMk/>
            <pc:sldMk cId="3329046116" sldId="256"/>
            <ac:spMk id="15" creationId="{DB103EB1-B135-4526-B883-33228FC27FF1}"/>
          </ac:spMkLst>
        </pc:spChg>
        <pc:spChg chg="add">
          <ac:chgData name="Ysobella Gaylor (1702107)" userId="S::1702107@student.uwtsd.ac.uk::41360d51-6e87-406b-adcf-d4fa16c904de" providerId="AD" clId="Web-{1A71E130-586A-4F73-8BD1-969C1DCA576F}" dt="2019-01-10T15:28:22.993" v="1110"/>
          <ac:spMkLst>
            <pc:docMk/>
            <pc:sldMk cId="3329046116" sldId="256"/>
            <ac:spMk id="17" creationId="{ADAD1991-FFD1-4E94-ABAB-7560D33008E4}"/>
          </ac:spMkLst>
        </pc:spChg>
        <pc:picChg chg="add del mod">
          <ac:chgData name="Ysobella Gaylor (1702107)" userId="S::1702107@student.uwtsd.ac.uk::41360d51-6e87-406b-adcf-d4fa16c904de" providerId="AD" clId="Web-{1A71E130-586A-4F73-8BD1-969C1DCA576F}" dt="2019-01-10T15:27:56.352" v="1106"/>
          <ac:picMkLst>
            <pc:docMk/>
            <pc:sldMk cId="3329046116" sldId="256"/>
            <ac:picMk id="6" creationId="{20107989-67FE-48E8-B2FE-977E9B7FF5E0}"/>
          </ac:picMkLst>
        </pc:picChg>
        <pc:picChg chg="add mod">
          <ac:chgData name="Ysobella Gaylor (1702107)" userId="S::1702107@student.uwtsd.ac.uk::41360d51-6e87-406b-adcf-d4fa16c904de" providerId="AD" clId="Web-{1A71E130-586A-4F73-8BD1-969C1DCA576F}" dt="2019-01-10T15:28:22.993" v="1110"/>
          <ac:picMkLst>
            <pc:docMk/>
            <pc:sldMk cId="3329046116" sldId="256"/>
            <ac:picMk id="8" creationId="{186D162C-6C8E-42BB-BC95-6568D9D777F4}"/>
          </ac:picMkLst>
        </pc:picChg>
        <pc:picChg chg="add">
          <ac:chgData name="Ysobella Gaylor (1702107)" userId="S::1702107@student.uwtsd.ac.uk::41360d51-6e87-406b-adcf-d4fa16c904de" providerId="AD" clId="Web-{1A71E130-586A-4F73-8BD1-969C1DCA576F}" dt="2019-01-10T15:28:22.993" v="1110"/>
          <ac:picMkLst>
            <pc:docMk/>
            <pc:sldMk cId="3329046116" sldId="256"/>
            <ac:picMk id="11" creationId="{75554383-98AF-4A47-BB65-705FAAA4BE6A}"/>
          </ac:picMkLst>
        </pc:picChg>
      </pc:sldChg>
      <pc:sldChg chg="modSp ord">
        <pc:chgData name="Ysobella Gaylor (1702107)" userId="S::1702107@student.uwtsd.ac.uk::41360d51-6e87-406b-adcf-d4fa16c904de" providerId="AD" clId="Web-{1A71E130-586A-4F73-8BD1-969C1DCA576F}" dt="2019-01-10T16:01:06.533" v="1389" actId="20577"/>
        <pc:sldMkLst>
          <pc:docMk/>
          <pc:sldMk cId="2027817130" sldId="257"/>
        </pc:sldMkLst>
        <pc:spChg chg="mod">
          <ac:chgData name="Ysobella Gaylor (1702107)" userId="S::1702107@student.uwtsd.ac.uk::41360d51-6e87-406b-adcf-d4fa16c904de" providerId="AD" clId="Web-{1A71E130-586A-4F73-8BD1-969C1DCA576F}" dt="2019-01-10T16:01:06.533" v="1389" actId="20577"/>
          <ac:spMkLst>
            <pc:docMk/>
            <pc:sldMk cId="2027817130" sldId="257"/>
            <ac:spMk id="3" creationId="{00000000-0000-0000-0000-000000000000}"/>
          </ac:spMkLst>
        </pc:spChg>
      </pc:sldChg>
      <pc:sldChg chg="delSp modSp ord">
        <pc:chgData name="Ysobella Gaylor (1702107)" userId="S::1702107@student.uwtsd.ac.uk::41360d51-6e87-406b-adcf-d4fa16c904de" providerId="AD" clId="Web-{1A71E130-586A-4F73-8BD1-969C1DCA576F}" dt="2019-01-10T14:44:47.829" v="523" actId="20577"/>
        <pc:sldMkLst>
          <pc:docMk/>
          <pc:sldMk cId="3370342116" sldId="258"/>
        </pc:sldMkLst>
        <pc:spChg chg="mod">
          <ac:chgData name="Ysobella Gaylor (1702107)" userId="S::1702107@student.uwtsd.ac.uk::41360d51-6e87-406b-adcf-d4fa16c904de" providerId="AD" clId="Web-{1A71E130-586A-4F73-8BD1-969C1DCA576F}" dt="2019-01-10T14:44:47.829" v="523" actId="20577"/>
          <ac:spMkLst>
            <pc:docMk/>
            <pc:sldMk cId="3370342116" sldId="258"/>
            <ac:spMk id="2" creationId="{00000000-0000-0000-0000-000000000000}"/>
          </ac:spMkLst>
        </pc:spChg>
        <pc:spChg chg="mod">
          <ac:chgData name="Ysobella Gaylor (1702107)" userId="S::1702107@student.uwtsd.ac.uk::41360d51-6e87-406b-adcf-d4fa16c904de" providerId="AD" clId="Web-{1A71E130-586A-4F73-8BD1-969C1DCA576F}" dt="2019-01-10T13:54:16.616" v="144" actId="20577"/>
          <ac:spMkLst>
            <pc:docMk/>
            <pc:sldMk cId="3370342116" sldId="258"/>
            <ac:spMk id="3" creationId="{00000000-0000-0000-0000-000000000000}"/>
          </ac:spMkLst>
        </pc:spChg>
        <pc:spChg chg="del mod">
          <ac:chgData name="Ysobella Gaylor (1702107)" userId="S::1702107@student.uwtsd.ac.uk::41360d51-6e87-406b-adcf-d4fa16c904de" providerId="AD" clId="Web-{1A71E130-586A-4F73-8BD1-969C1DCA576F}" dt="2019-01-10T14:44:30.844" v="504"/>
          <ac:spMkLst>
            <pc:docMk/>
            <pc:sldMk cId="3370342116" sldId="258"/>
            <ac:spMk id="4" creationId="{00000000-0000-0000-0000-000000000000}"/>
          </ac:spMkLst>
        </pc:spChg>
      </pc:sldChg>
      <pc:sldChg chg="del">
        <pc:chgData name="Ysobella Gaylor (1702107)" userId="S::1702107@student.uwtsd.ac.uk::41360d51-6e87-406b-adcf-d4fa16c904de" providerId="AD" clId="Web-{1A71E130-586A-4F73-8BD1-969C1DCA576F}" dt="2019-01-10T13:54:18.288" v="146"/>
        <pc:sldMkLst>
          <pc:docMk/>
          <pc:sldMk cId="288094004" sldId="260"/>
        </pc:sldMkLst>
      </pc:sldChg>
      <pc:sldChg chg="modSp">
        <pc:chgData name="Ysobella Gaylor (1702107)" userId="S::1702107@student.uwtsd.ac.uk::41360d51-6e87-406b-adcf-d4fa16c904de" providerId="AD" clId="Web-{1A71E130-586A-4F73-8BD1-969C1DCA576F}" dt="2019-01-10T15:42:57.433" v="1294" actId="20577"/>
        <pc:sldMkLst>
          <pc:docMk/>
          <pc:sldMk cId="4215598037" sldId="261"/>
        </pc:sldMkLst>
        <pc:spChg chg="mod">
          <ac:chgData name="Ysobella Gaylor (1702107)" userId="S::1702107@student.uwtsd.ac.uk::41360d51-6e87-406b-adcf-d4fa16c904de" providerId="AD" clId="Web-{1A71E130-586A-4F73-8BD1-969C1DCA576F}" dt="2019-01-10T15:42:57.433" v="1294" actId="20577"/>
          <ac:spMkLst>
            <pc:docMk/>
            <pc:sldMk cId="4215598037" sldId="261"/>
            <ac:spMk id="3" creationId="{00000000-0000-0000-0000-000000000000}"/>
          </ac:spMkLst>
        </pc:spChg>
      </pc:sldChg>
      <pc:sldChg chg="modSp del">
        <pc:chgData name="Ysobella Gaylor (1702107)" userId="S::1702107@student.uwtsd.ac.uk::41360d51-6e87-406b-adcf-d4fa16c904de" providerId="AD" clId="Web-{1A71E130-586A-4F73-8BD1-969C1DCA576F}" dt="2019-01-10T15:21:52.492" v="955"/>
        <pc:sldMkLst>
          <pc:docMk/>
          <pc:sldMk cId="547572446" sldId="262"/>
        </pc:sldMkLst>
        <pc:spChg chg="mod">
          <ac:chgData name="Ysobella Gaylor (1702107)" userId="S::1702107@student.uwtsd.ac.uk::41360d51-6e87-406b-adcf-d4fa16c904de" providerId="AD" clId="Web-{1A71E130-586A-4F73-8BD1-969C1DCA576F}" dt="2019-01-10T15:21:50.976" v="952" actId="20577"/>
          <ac:spMkLst>
            <pc:docMk/>
            <pc:sldMk cId="547572446" sldId="262"/>
            <ac:spMk id="3" creationId="{00000000-0000-0000-0000-000000000000}"/>
          </ac:spMkLst>
        </pc:spChg>
      </pc:sldChg>
      <pc:sldChg chg="modSp del ord">
        <pc:chgData name="Ysobella Gaylor (1702107)" userId="S::1702107@student.uwtsd.ac.uk::41360d51-6e87-406b-adcf-d4fa16c904de" providerId="AD" clId="Web-{1A71E130-586A-4F73-8BD1-969C1DCA576F}" dt="2019-01-10T14:41:55.703" v="483"/>
        <pc:sldMkLst>
          <pc:docMk/>
          <pc:sldMk cId="4092798085" sldId="263"/>
        </pc:sldMkLst>
        <pc:spChg chg="mod">
          <ac:chgData name="Ysobella Gaylor (1702107)" userId="S::1702107@student.uwtsd.ac.uk::41360d51-6e87-406b-adcf-d4fa16c904de" providerId="AD" clId="Web-{1A71E130-586A-4F73-8BD1-969C1DCA576F}" dt="2019-01-10T14:20:58.590" v="459" actId="20577"/>
          <ac:spMkLst>
            <pc:docMk/>
            <pc:sldMk cId="4092798085" sldId="263"/>
            <ac:spMk id="3" creationId="{00000000-0000-0000-0000-000000000000}"/>
          </ac:spMkLst>
        </pc:spChg>
      </pc:sldChg>
      <pc:sldChg chg="addSp delSp modSp ord">
        <pc:chgData name="Ysobella Gaylor (1702107)" userId="S::1702107@student.uwtsd.ac.uk::41360d51-6e87-406b-adcf-d4fa16c904de" providerId="AD" clId="Web-{1A71E130-586A-4F73-8BD1-969C1DCA576F}" dt="2019-01-10T16:01:09.752" v="1392" actId="20577"/>
        <pc:sldMkLst>
          <pc:docMk/>
          <pc:sldMk cId="4250872528" sldId="264"/>
        </pc:sldMkLst>
        <pc:spChg chg="mod">
          <ac:chgData name="Ysobella Gaylor (1702107)" userId="S::1702107@student.uwtsd.ac.uk::41360d51-6e87-406b-adcf-d4fa16c904de" providerId="AD" clId="Web-{1A71E130-586A-4F73-8BD1-969C1DCA576F}" dt="2019-01-10T16:01:09.752" v="1392" actId="20577"/>
          <ac:spMkLst>
            <pc:docMk/>
            <pc:sldMk cId="4250872528" sldId="264"/>
            <ac:spMk id="3" creationId="{00000000-0000-0000-0000-000000000000}"/>
          </ac:spMkLst>
        </pc:spChg>
        <pc:picChg chg="add del mod">
          <ac:chgData name="Ysobella Gaylor (1702107)" userId="S::1702107@student.uwtsd.ac.uk::41360d51-6e87-406b-adcf-d4fa16c904de" providerId="AD" clId="Web-{1A71E130-586A-4F73-8BD1-969C1DCA576F}" dt="2019-01-10T15:43:08.277" v="1297"/>
          <ac:picMkLst>
            <pc:docMk/>
            <pc:sldMk cId="4250872528" sldId="264"/>
            <ac:picMk id="4" creationId="{25B948CC-D7E4-4AAA-B6AC-04C667951241}"/>
          </ac:picMkLst>
        </pc:picChg>
      </pc:sldChg>
      <pc:sldChg chg="modSp">
        <pc:chgData name="Ysobella Gaylor (1702107)" userId="S::1702107@student.uwtsd.ac.uk::41360d51-6e87-406b-adcf-d4fa16c904de" providerId="AD" clId="Web-{1A71E130-586A-4F73-8BD1-969C1DCA576F}" dt="2019-01-10T15:41:12.089" v="1278" actId="20577"/>
        <pc:sldMkLst>
          <pc:docMk/>
          <pc:sldMk cId="2935832108" sldId="265"/>
        </pc:sldMkLst>
        <pc:spChg chg="mod">
          <ac:chgData name="Ysobella Gaylor (1702107)" userId="S::1702107@student.uwtsd.ac.uk::41360d51-6e87-406b-adcf-d4fa16c904de" providerId="AD" clId="Web-{1A71E130-586A-4F73-8BD1-969C1DCA576F}" dt="2019-01-10T14:44:53.298" v="526" actId="20577"/>
          <ac:spMkLst>
            <pc:docMk/>
            <pc:sldMk cId="2935832108" sldId="265"/>
            <ac:spMk id="2" creationId="{00000000-0000-0000-0000-000000000000}"/>
          </ac:spMkLst>
        </pc:spChg>
        <pc:spChg chg="mod">
          <ac:chgData name="Ysobella Gaylor (1702107)" userId="S::1702107@student.uwtsd.ac.uk::41360d51-6e87-406b-adcf-d4fa16c904de" providerId="AD" clId="Web-{1A71E130-586A-4F73-8BD1-969C1DCA576F}" dt="2019-01-10T15:41:12.089" v="1278" actId="20577"/>
          <ac:spMkLst>
            <pc:docMk/>
            <pc:sldMk cId="2935832108" sldId="265"/>
            <ac:spMk id="3" creationId="{00000000-0000-0000-0000-000000000000}"/>
          </ac:spMkLst>
        </pc:spChg>
      </pc:sldChg>
      <pc:sldChg chg="addSp delSp modSp ord">
        <pc:chgData name="Ysobella Gaylor (1702107)" userId="S::1702107@student.uwtsd.ac.uk::41360d51-6e87-406b-adcf-d4fa16c904de" providerId="AD" clId="Web-{1A71E130-586A-4F73-8BD1-969C1DCA576F}" dt="2019-01-10T16:06:09.365" v="1540" actId="20577"/>
        <pc:sldMkLst>
          <pc:docMk/>
          <pc:sldMk cId="1524872750" sldId="266"/>
        </pc:sldMkLst>
        <pc:spChg chg="mod">
          <ac:chgData name="Ysobella Gaylor (1702107)" userId="S::1702107@student.uwtsd.ac.uk::41360d51-6e87-406b-adcf-d4fa16c904de" providerId="AD" clId="Web-{1A71E130-586A-4F73-8BD1-969C1DCA576F}" dt="2019-01-10T16:06:09.365" v="1540" actId="20577"/>
          <ac:spMkLst>
            <pc:docMk/>
            <pc:sldMk cId="1524872750" sldId="266"/>
            <ac:spMk id="3" creationId="{00000000-0000-0000-0000-000000000000}"/>
          </ac:spMkLst>
        </pc:spChg>
        <pc:spChg chg="add del mod">
          <ac:chgData name="Ysobella Gaylor (1702107)" userId="S::1702107@student.uwtsd.ac.uk::41360d51-6e87-406b-adcf-d4fa16c904de" providerId="AD" clId="Web-{1A71E130-586A-4F73-8BD1-969C1DCA576F}" dt="2019-01-10T15:47:39.934" v="1320"/>
          <ac:spMkLst>
            <pc:docMk/>
            <pc:sldMk cId="1524872750" sldId="266"/>
            <ac:spMk id="4" creationId="{98C1F7FC-B915-4381-B30F-4E1FF6AC57C3}"/>
          </ac:spMkLst>
        </pc:spChg>
      </pc:sldChg>
      <pc:sldChg chg="modSp new">
        <pc:chgData name="Ysobella Gaylor (1702107)" userId="S::1702107@student.uwtsd.ac.uk::41360d51-6e87-406b-adcf-d4fa16c904de" providerId="AD" clId="Web-{1A71E130-586A-4F73-8BD1-969C1DCA576F}" dt="2019-01-10T14:44:42.235" v="520" actId="20577"/>
        <pc:sldMkLst>
          <pc:docMk/>
          <pc:sldMk cId="593607302" sldId="267"/>
        </pc:sldMkLst>
        <pc:spChg chg="mod">
          <ac:chgData name="Ysobella Gaylor (1702107)" userId="S::1702107@student.uwtsd.ac.uk::41360d51-6e87-406b-adcf-d4fa16c904de" providerId="AD" clId="Web-{1A71E130-586A-4F73-8BD1-969C1DCA576F}" dt="2019-01-10T14:44:42.235" v="520" actId="20577"/>
          <ac:spMkLst>
            <pc:docMk/>
            <pc:sldMk cId="593607302" sldId="267"/>
            <ac:spMk id="2" creationId="{5824E439-209F-4051-9B2F-8AC3F2580755}"/>
          </ac:spMkLst>
        </pc:spChg>
        <pc:spChg chg="mod">
          <ac:chgData name="Ysobella Gaylor (1702107)" userId="S::1702107@student.uwtsd.ac.uk::41360d51-6e87-406b-adcf-d4fa16c904de" providerId="AD" clId="Web-{1A71E130-586A-4F73-8BD1-969C1DCA576F}" dt="2019-01-10T14:44:36.094" v="508" actId="20577"/>
          <ac:spMkLst>
            <pc:docMk/>
            <pc:sldMk cId="593607302" sldId="267"/>
            <ac:spMk id="3" creationId="{AE3B07FE-D812-4B2B-BB6A-0D453456D982}"/>
          </ac:spMkLst>
        </pc:spChg>
      </pc:sldChg>
      <pc:sldChg chg="modSp new">
        <pc:chgData name="Ysobella Gaylor (1702107)" userId="S::1702107@student.uwtsd.ac.uk::41360d51-6e87-406b-adcf-d4fa16c904de" providerId="AD" clId="Web-{1A71E130-586A-4F73-8BD1-969C1DCA576F}" dt="2019-01-10T15:59:48.579" v="1363" actId="20577"/>
        <pc:sldMkLst>
          <pc:docMk/>
          <pc:sldMk cId="3846075891" sldId="268"/>
        </pc:sldMkLst>
        <pc:spChg chg="mod">
          <ac:chgData name="Ysobella Gaylor (1702107)" userId="S::1702107@student.uwtsd.ac.uk::41360d51-6e87-406b-adcf-d4fa16c904de" providerId="AD" clId="Web-{1A71E130-586A-4F73-8BD1-969C1DCA576F}" dt="2019-01-10T15:47:09.419" v="1315" actId="20577"/>
          <ac:spMkLst>
            <pc:docMk/>
            <pc:sldMk cId="3846075891" sldId="268"/>
            <ac:spMk id="2" creationId="{3B57EC03-D52F-4C79-98B2-9977EC09EC42}"/>
          </ac:spMkLst>
        </pc:spChg>
        <pc:spChg chg="mod">
          <ac:chgData name="Ysobella Gaylor (1702107)" userId="S::1702107@student.uwtsd.ac.uk::41360d51-6e87-406b-adcf-d4fa16c904de" providerId="AD" clId="Web-{1A71E130-586A-4F73-8BD1-969C1DCA576F}" dt="2019-01-10T15:59:48.579" v="1363" actId="20577"/>
          <ac:spMkLst>
            <pc:docMk/>
            <pc:sldMk cId="3846075891" sldId="268"/>
            <ac:spMk id="3" creationId="{A820A552-CA71-425A-9365-E4B8E8EEA31E}"/>
          </ac:spMkLst>
        </pc:spChg>
      </pc:sldChg>
      <pc:sldChg chg="modSp new">
        <pc:chgData name="Ysobella Gaylor (1702107)" userId="S::1702107@student.uwtsd.ac.uk::41360d51-6e87-406b-adcf-d4fa16c904de" providerId="AD" clId="Web-{1A71E130-586A-4F73-8BD1-969C1DCA576F}" dt="2019-01-10T16:09:46.715" v="1550" actId="20577"/>
        <pc:sldMkLst>
          <pc:docMk/>
          <pc:sldMk cId="63133147" sldId="269"/>
        </pc:sldMkLst>
        <pc:spChg chg="mod">
          <ac:chgData name="Ysobella Gaylor (1702107)" userId="S::1702107@student.uwtsd.ac.uk::41360d51-6e87-406b-adcf-d4fa16c904de" providerId="AD" clId="Web-{1A71E130-586A-4F73-8BD1-969C1DCA576F}" dt="2019-01-10T16:09:44.246" v="1546" actId="20577"/>
          <ac:spMkLst>
            <pc:docMk/>
            <pc:sldMk cId="63133147" sldId="269"/>
            <ac:spMk id="2" creationId="{54C4612C-FE8A-4462-A67F-7F3EF74D9B0E}"/>
          </ac:spMkLst>
        </pc:spChg>
        <pc:spChg chg="mod">
          <ac:chgData name="Ysobella Gaylor (1702107)" userId="S::1702107@student.uwtsd.ac.uk::41360d51-6e87-406b-adcf-d4fa16c904de" providerId="AD" clId="Web-{1A71E130-586A-4F73-8BD1-969C1DCA576F}" dt="2019-01-10T16:09:46.715" v="1550" actId="20577"/>
          <ac:spMkLst>
            <pc:docMk/>
            <pc:sldMk cId="63133147" sldId="269"/>
            <ac:spMk id="3" creationId="{6D13D9F9-1B5C-4FC0-BCF7-DF51AB974B02}"/>
          </ac:spMkLst>
        </pc:spChg>
      </pc:sldChg>
    </pc:docChg>
  </pc:docChgLst>
  <pc:docChgLst>
    <pc:chgData name="Ysobella Gaylor (1702107)" userId="S::1702107@student.uwtsd.ac.uk::41360d51-6e87-406b-adcf-d4fa16c904de" providerId="AD" clId="Web-{E2F3EA26-4DF7-42E6-A856-159F3E12BFC8}"/>
    <pc:docChg chg="modSld">
      <pc:chgData name="Ysobella Gaylor (1702107)" userId="S::1702107@student.uwtsd.ac.uk::41360d51-6e87-406b-adcf-d4fa16c904de" providerId="AD" clId="Web-{E2F3EA26-4DF7-42E6-A856-159F3E12BFC8}" dt="2019-01-11T09:21:59.868" v="36" actId="20577"/>
      <pc:docMkLst>
        <pc:docMk/>
      </pc:docMkLst>
      <pc:sldChg chg="modSp">
        <pc:chgData name="Ysobella Gaylor (1702107)" userId="S::1702107@student.uwtsd.ac.uk::41360d51-6e87-406b-adcf-d4fa16c904de" providerId="AD" clId="Web-{E2F3EA26-4DF7-42E6-A856-159F3E12BFC8}" dt="2019-01-11T09:21:59.759" v="34" actId="20577"/>
        <pc:sldMkLst>
          <pc:docMk/>
          <pc:sldMk cId="2027817130" sldId="257"/>
        </pc:sldMkLst>
        <pc:spChg chg="mod">
          <ac:chgData name="Ysobella Gaylor (1702107)" userId="S::1702107@student.uwtsd.ac.uk::41360d51-6e87-406b-adcf-d4fa16c904de" providerId="AD" clId="Web-{E2F3EA26-4DF7-42E6-A856-159F3E12BFC8}" dt="2019-01-11T09:21:59.759" v="34" actId="20577"/>
          <ac:spMkLst>
            <pc:docMk/>
            <pc:sldMk cId="2027817130" sldId="257"/>
            <ac:spMk id="3" creationId="{00000000-0000-0000-0000-000000000000}"/>
          </ac:spMkLst>
        </pc:spChg>
      </pc:sldChg>
    </pc:docChg>
  </pc:docChgLst>
  <pc:docChgLst>
    <pc:chgData name="Chris House" userId="S::chris.house@uwtsd.ac.uk::5059c1ca-85b5-4287-8a2b-cb2ea54da421" providerId="AD" clId="Web-{31CED4DA-E29C-4C29-31B8-8CB24C42AC60}"/>
    <pc:docChg chg="modSld">
      <pc:chgData name="Chris House" userId="S::chris.house@uwtsd.ac.uk::5059c1ca-85b5-4287-8a2b-cb2ea54da421" providerId="AD" clId="Web-{31CED4DA-E29C-4C29-31B8-8CB24C42AC60}" dt="2019-01-11T15:10:26.409" v="9" actId="20577"/>
      <pc:docMkLst>
        <pc:docMk/>
      </pc:docMkLst>
      <pc:sldChg chg="modSp">
        <pc:chgData name="Chris House" userId="S::chris.house@uwtsd.ac.uk::5059c1ca-85b5-4287-8a2b-cb2ea54da421" providerId="AD" clId="Web-{31CED4DA-E29C-4C29-31B8-8CB24C42AC60}" dt="2019-01-11T15:10:24.612" v="7" actId="20577"/>
        <pc:sldMkLst>
          <pc:docMk/>
          <pc:sldMk cId="593607302" sldId="267"/>
        </pc:sldMkLst>
        <pc:spChg chg="mod">
          <ac:chgData name="Chris House" userId="S::chris.house@uwtsd.ac.uk::5059c1ca-85b5-4287-8a2b-cb2ea54da421" providerId="AD" clId="Web-{31CED4DA-E29C-4C29-31B8-8CB24C42AC60}" dt="2019-01-11T15:10:24.612" v="7" actId="20577"/>
          <ac:spMkLst>
            <pc:docMk/>
            <pc:sldMk cId="593607302" sldId="267"/>
            <ac:spMk id="3" creationId="{AE3B07FE-D812-4B2B-BB6A-0D453456D982}"/>
          </ac:spMkLst>
        </pc:spChg>
      </pc:sldChg>
      <pc:sldChg chg="modSp">
        <pc:chgData name="Chris House" userId="S::chris.house@uwtsd.ac.uk::5059c1ca-85b5-4287-8a2b-cb2ea54da421" providerId="AD" clId="Web-{31CED4DA-E29C-4C29-31B8-8CB24C42AC60}" dt="2019-01-11T15:10:19.159" v="0" actId="20577"/>
        <pc:sldMkLst>
          <pc:docMk/>
          <pc:sldMk cId="63133147" sldId="269"/>
        </pc:sldMkLst>
        <pc:spChg chg="mod">
          <ac:chgData name="Chris House" userId="S::chris.house@uwtsd.ac.uk::5059c1ca-85b5-4287-8a2b-cb2ea54da421" providerId="AD" clId="Web-{31CED4DA-E29C-4C29-31B8-8CB24C42AC60}" dt="2019-01-11T15:10:19.159" v="0" actId="20577"/>
          <ac:spMkLst>
            <pc:docMk/>
            <pc:sldMk cId="63133147" sldId="269"/>
            <ac:spMk id="3" creationId="{6D13D9F9-1B5C-4FC0-BCF7-DF51AB974B0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8A629EE-6C08-415A-A97F-A7A0EA3C9E68}"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8BE08-A50D-4B23-89C4-40254CC68BC7}" type="slidenum">
              <a:rPr lang="en-GB" smtClean="0"/>
              <a:t>‹#›</a:t>
            </a:fld>
            <a:endParaRPr lang="en-GB"/>
          </a:p>
        </p:txBody>
      </p:sp>
    </p:spTree>
    <p:extLst>
      <p:ext uri="{BB962C8B-B14F-4D97-AF65-F5344CB8AC3E}">
        <p14:creationId xmlns:p14="http://schemas.microsoft.com/office/powerpoint/2010/main" val="35361141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8A629EE-6C08-415A-A97F-A7A0EA3C9E68}"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8BE08-A50D-4B23-89C4-40254CC68BC7}" type="slidenum">
              <a:rPr lang="en-GB" smtClean="0"/>
              <a:t>‹#›</a:t>
            </a:fld>
            <a:endParaRPr lang="en-GB"/>
          </a:p>
        </p:txBody>
      </p:sp>
    </p:spTree>
    <p:extLst>
      <p:ext uri="{BB962C8B-B14F-4D97-AF65-F5344CB8AC3E}">
        <p14:creationId xmlns:p14="http://schemas.microsoft.com/office/powerpoint/2010/main" val="34420808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8A629EE-6C08-415A-A97F-A7A0EA3C9E68}"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8BE08-A50D-4B23-89C4-40254CC68BC7}" type="slidenum">
              <a:rPr lang="en-GB" smtClean="0"/>
              <a:t>‹#›</a:t>
            </a:fld>
            <a:endParaRPr lang="en-GB"/>
          </a:p>
        </p:txBody>
      </p:sp>
    </p:spTree>
    <p:extLst>
      <p:ext uri="{BB962C8B-B14F-4D97-AF65-F5344CB8AC3E}">
        <p14:creationId xmlns:p14="http://schemas.microsoft.com/office/powerpoint/2010/main" val="12119299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8A629EE-6C08-415A-A97F-A7A0EA3C9E68}"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F8BE08-A50D-4B23-89C4-40254CC68BC7}" type="slidenum">
              <a:rPr lang="en-GB" smtClean="0"/>
              <a:t>‹#›</a:t>
            </a:fld>
            <a:endParaRPr lang="en-GB"/>
          </a:p>
        </p:txBody>
      </p:sp>
    </p:spTree>
    <p:extLst>
      <p:ext uri="{BB962C8B-B14F-4D97-AF65-F5344CB8AC3E}">
        <p14:creationId xmlns:p14="http://schemas.microsoft.com/office/powerpoint/2010/main" val="7348779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8A629EE-6C08-415A-A97F-A7A0EA3C9E68}" type="datetimeFigureOut">
              <a:rPr lang="en-GB" smtClean="0"/>
              <a:t>11/01/2019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EF8BE08-A50D-4B23-89C4-40254CC68BC7}" type="slidenum">
              <a:rPr lang="en-GB" smtClean="0"/>
              <a:t>‹#›</a:t>
            </a:fld>
            <a:endParaRPr lang="en-GB"/>
          </a:p>
        </p:txBody>
      </p:sp>
    </p:spTree>
    <p:extLst>
      <p:ext uri="{BB962C8B-B14F-4D97-AF65-F5344CB8AC3E}">
        <p14:creationId xmlns:p14="http://schemas.microsoft.com/office/powerpoint/2010/main" val="12977459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8A629EE-6C08-415A-A97F-A7A0EA3C9E68}" type="datetimeFigureOut">
              <a:rPr lang="en-GB" smtClean="0"/>
              <a:t>11/01/2019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EF8BE08-A50D-4B23-89C4-40254CC68BC7}" type="slidenum">
              <a:rPr lang="en-GB" smtClean="0"/>
              <a:t>‹#›</a:t>
            </a:fld>
            <a:endParaRPr lang="en-GB"/>
          </a:p>
        </p:txBody>
      </p:sp>
    </p:spTree>
    <p:extLst>
      <p:ext uri="{BB962C8B-B14F-4D97-AF65-F5344CB8AC3E}">
        <p14:creationId xmlns:p14="http://schemas.microsoft.com/office/powerpoint/2010/main" val="39327624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A629EE-6C08-415A-A97F-A7A0EA3C9E68}" type="datetimeFigureOut">
              <a:rPr lang="en-GB" smtClean="0"/>
              <a:t>11/01/2019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EF8BE08-A50D-4B23-89C4-40254CC68BC7}" type="slidenum">
              <a:rPr lang="en-GB" smtClean="0"/>
              <a:t>‹#›</a:t>
            </a:fld>
            <a:endParaRPr lang="en-GB"/>
          </a:p>
        </p:txBody>
      </p:sp>
    </p:spTree>
    <p:extLst>
      <p:ext uri="{BB962C8B-B14F-4D97-AF65-F5344CB8AC3E}">
        <p14:creationId xmlns:p14="http://schemas.microsoft.com/office/powerpoint/2010/main" val="30416274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8A629EE-6C08-415A-A97F-A7A0EA3C9E68}"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F8BE08-A50D-4B23-89C4-40254CC68BC7}" type="slidenum">
              <a:rPr lang="en-GB" smtClean="0"/>
              <a:t>‹#›</a:t>
            </a:fld>
            <a:endParaRPr lang="en-GB"/>
          </a:p>
        </p:txBody>
      </p:sp>
    </p:spTree>
    <p:extLst>
      <p:ext uri="{BB962C8B-B14F-4D97-AF65-F5344CB8AC3E}">
        <p14:creationId xmlns:p14="http://schemas.microsoft.com/office/powerpoint/2010/main" val="40005860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8A629EE-6C08-415A-A97F-A7A0EA3C9E68}"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F8BE08-A50D-4B23-89C4-40254CC68BC7}" type="slidenum">
              <a:rPr lang="en-GB" smtClean="0"/>
              <a:t>‹#›</a:t>
            </a:fld>
            <a:endParaRPr lang="en-GB"/>
          </a:p>
        </p:txBody>
      </p:sp>
    </p:spTree>
    <p:extLst>
      <p:ext uri="{BB962C8B-B14F-4D97-AF65-F5344CB8AC3E}">
        <p14:creationId xmlns:p14="http://schemas.microsoft.com/office/powerpoint/2010/main" val="29969343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8A629EE-6C08-415A-A97F-A7A0EA3C9E68}"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8BE08-A50D-4B23-89C4-40254CC68BC7}" type="slidenum">
              <a:rPr lang="en-GB" smtClean="0"/>
              <a:t>‹#›</a:t>
            </a:fld>
            <a:endParaRPr lang="en-GB"/>
          </a:p>
        </p:txBody>
      </p:sp>
    </p:spTree>
    <p:extLst>
      <p:ext uri="{BB962C8B-B14F-4D97-AF65-F5344CB8AC3E}">
        <p14:creationId xmlns:p14="http://schemas.microsoft.com/office/powerpoint/2010/main" val="585247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8A629EE-6C08-415A-A97F-A7A0EA3C9E68}"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8BE08-A50D-4B23-89C4-40254CC68BC7}" type="slidenum">
              <a:rPr lang="en-GB" smtClean="0"/>
              <a:t>‹#›</a:t>
            </a:fld>
            <a:endParaRPr lang="en-GB"/>
          </a:p>
        </p:txBody>
      </p:sp>
    </p:spTree>
    <p:extLst>
      <p:ext uri="{BB962C8B-B14F-4D97-AF65-F5344CB8AC3E}">
        <p14:creationId xmlns:p14="http://schemas.microsoft.com/office/powerpoint/2010/main" val="20933207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A629EE-6C08-415A-A97F-A7A0EA3C9E68}" type="datetimeFigureOut">
              <a:rPr lang="en-GB" smtClean="0"/>
              <a:t>11/01/2019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F8BE08-A50D-4B23-89C4-40254CC68BC7}" type="slidenum">
              <a:rPr lang="en-GB" smtClean="0"/>
              <a:t>‹#›</a:t>
            </a:fld>
            <a:endParaRPr lang="en-GB"/>
          </a:p>
        </p:txBody>
      </p:sp>
    </p:spTree>
    <p:extLst>
      <p:ext uri="{BB962C8B-B14F-4D97-AF65-F5344CB8AC3E}">
        <p14:creationId xmlns:p14="http://schemas.microsoft.com/office/powerpoint/2010/main" val="31195403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greenpeace.org.uk/about/" TargetMode="External"/><Relationship Id="rId2" Type="http://schemas.openxmlformats.org/officeDocument/2006/relationships/hyperlink" Target="https://web.archive.org/web/20100411091859/http:/www.greenpeace.org/international/about/faq/questions-about-greenpeace-in" TargetMode="External"/><Relationship Id="rId1" Type="http://schemas.openxmlformats.org/officeDocument/2006/relationships/slideLayout" Target="../slideLayouts/slideLayout2.xml"/><Relationship Id="rId4" Type="http://schemas.openxmlformats.org/officeDocument/2006/relationships/hyperlink" Target="https://www.influencewatch.org/non-profit/greenpea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12">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4">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7" name="Freeform: Shape 16">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8" descr="A close up of a logo&#10;&#10;Description generated with very high confidence">
            <a:extLst>
              <a:ext uri="{FF2B5EF4-FFF2-40B4-BE49-F238E27FC236}">
                <a16:creationId xmlns:a16="http://schemas.microsoft.com/office/drawing/2014/main" id="{186D162C-6C8E-42BB-BC95-6568D9D777F4}"/>
              </a:ext>
            </a:extLst>
          </p:cNvPr>
          <p:cNvPicPr>
            <a:picLocks noChangeAspect="1"/>
          </p:cNvPicPr>
          <p:nvPr/>
        </p:nvPicPr>
        <p:blipFill>
          <a:blip r:embed="rId3"/>
          <a:stretch>
            <a:fillRect/>
          </a:stretch>
        </p:blipFill>
        <p:spPr>
          <a:xfrm>
            <a:off x="3236181" y="2372013"/>
            <a:ext cx="5462546" cy="2157705"/>
          </a:xfrm>
          <a:prstGeom prst="rect">
            <a:avLst/>
          </a:prstGeom>
        </p:spPr>
      </p:pic>
    </p:spTree>
    <p:extLst>
      <p:ext uri="{BB962C8B-B14F-4D97-AF65-F5344CB8AC3E}">
        <p14:creationId xmlns:p14="http://schemas.microsoft.com/office/powerpoint/2010/main" val="33290461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Who are green peace</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A global non-governmental environmental organisation.</a:t>
            </a:r>
            <a:endParaRPr lang="en-US" dirty="0">
              <a:cs typeface="Calibri"/>
            </a:endParaRPr>
          </a:p>
          <a:p>
            <a:r>
              <a:rPr lang="en-GB" dirty="0">
                <a:cs typeface="Calibri"/>
              </a:rPr>
              <a:t>Aim : </a:t>
            </a:r>
            <a:r>
              <a:rPr lang="en-US" dirty="0">
                <a:cs typeface="Calibri"/>
              </a:rPr>
              <a:t>is to "ensure the ability of the earth to nurture life in all its diversity"  ; </a:t>
            </a:r>
            <a:r>
              <a:rPr lang="en-GB" dirty="0">
                <a:cs typeface="Calibri"/>
              </a:rPr>
              <a:t>to create a peaceful and sustainable world to defend the voiceless planet through non violent direct action.</a:t>
            </a:r>
            <a:endParaRPr lang="en-GB" dirty="0"/>
          </a:p>
          <a:p>
            <a:r>
              <a:rPr lang="en-GB" dirty="0"/>
              <a:t>1971 by a small group of activist from Vancouver, Canada when they set sail on their first Greenpeace voyage to Amchitka island to bring the publics eye to US nuclear testing, where by the end of the year a ban on nuclear testing occurred. </a:t>
            </a:r>
            <a:endParaRPr lang="en-GB" dirty="0">
              <a:cs typeface="Calibri" panose="020F0502020204030204"/>
            </a:endParaRPr>
          </a:p>
          <a:p>
            <a:endParaRPr lang="en-GB" dirty="0"/>
          </a:p>
        </p:txBody>
      </p:sp>
    </p:spTree>
    <p:extLst>
      <p:ext uri="{BB962C8B-B14F-4D97-AF65-F5344CB8AC3E}">
        <p14:creationId xmlns:p14="http://schemas.microsoft.com/office/powerpoint/2010/main" val="20278171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Structure. </a:t>
            </a:r>
          </a:p>
        </p:txBody>
      </p:sp>
      <p:sp>
        <p:nvSpPr>
          <p:cNvPr id="3" name="Content Placeholder 2"/>
          <p:cNvSpPr>
            <a:spLocks noGrp="1"/>
          </p:cNvSpPr>
          <p:nvPr>
            <p:ph idx="1"/>
          </p:nvPr>
        </p:nvSpPr>
        <p:spPr/>
        <p:txBody>
          <a:bodyPr vert="horz" lIns="91440" tIns="45720" rIns="91440" bIns="45720" rtlCol="0" anchor="t">
            <a:normAutofit fontScale="92500" lnSpcReduction="10000"/>
          </a:bodyPr>
          <a:lstStyle/>
          <a:p>
            <a:r>
              <a:rPr lang="en-GB" dirty="0"/>
              <a:t>The Greenpeace international is based in Amsterdam and Greenpeace offices are in 41 countries worldwide.  The international is the entity that maintains contacts with supporters and donors in countries where Greenpeace do not have offices. </a:t>
            </a:r>
          </a:p>
          <a:p>
            <a:r>
              <a:rPr lang="en-GB" dirty="0"/>
              <a:t>Each office is overseen by a board where a representative (Trustee) is appointed to be in charge. </a:t>
            </a:r>
          </a:p>
          <a:p>
            <a:r>
              <a:rPr lang="en-GB" dirty="0"/>
              <a:t>Each office is independent in carrying out campaigns strategies within a common context they all work within.</a:t>
            </a:r>
          </a:p>
          <a:p>
            <a:r>
              <a:rPr lang="en-GB" dirty="0"/>
              <a:t>Annually the trustees meet to discuss and conclude long term strategies of Greenpeace, to make any alterations to the governance structure, to discuss a yearly budget and to designate four members to the board of directors and a chairperson.</a:t>
            </a:r>
          </a:p>
          <a:p>
            <a:pPr marL="0" indent="0">
              <a:buNone/>
            </a:pPr>
            <a:endParaRPr lang="en-GB" dirty="0">
              <a:cs typeface="Calibri"/>
            </a:endParaRPr>
          </a:p>
          <a:p>
            <a:pPr marL="0" indent="0">
              <a:buNone/>
            </a:pPr>
            <a:endParaRPr lang="en-GB" dirty="0"/>
          </a:p>
        </p:txBody>
      </p:sp>
    </p:spTree>
    <p:extLst>
      <p:ext uri="{BB962C8B-B14F-4D97-AF65-F5344CB8AC3E}">
        <p14:creationId xmlns:p14="http://schemas.microsoft.com/office/powerpoint/2010/main" val="42508725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4612C-FE8A-4462-A67F-7F3EF74D9B0E}"/>
              </a:ext>
            </a:extLst>
          </p:cNvPr>
          <p:cNvSpPr>
            <a:spLocks noGrp="1"/>
          </p:cNvSpPr>
          <p:nvPr>
            <p:ph type="title"/>
          </p:nvPr>
        </p:nvSpPr>
        <p:spPr/>
        <p:txBody>
          <a:bodyPr/>
          <a:lstStyle/>
          <a:p>
            <a:r>
              <a:rPr lang="en-US" dirty="0">
                <a:cs typeface="Calibri Light"/>
              </a:rPr>
              <a:t>Funding</a:t>
            </a:r>
            <a:endParaRPr lang="en-US" dirty="0"/>
          </a:p>
        </p:txBody>
      </p:sp>
      <p:sp>
        <p:nvSpPr>
          <p:cNvPr id="3" name="Content Placeholder 2">
            <a:extLst>
              <a:ext uri="{FF2B5EF4-FFF2-40B4-BE49-F238E27FC236}">
                <a16:creationId xmlns:a16="http://schemas.microsoft.com/office/drawing/2014/main" id="{6D13D9F9-1B5C-4FC0-BCF7-DF51AB974B02}"/>
              </a:ext>
            </a:extLst>
          </p:cNvPr>
          <p:cNvSpPr>
            <a:spLocks noGrp="1"/>
          </p:cNvSpPr>
          <p:nvPr>
            <p:ph idx="1"/>
          </p:nvPr>
        </p:nvSpPr>
        <p:spPr/>
        <p:txBody>
          <a:bodyPr vert="horz" lIns="91440" tIns="45720" rIns="91440" bIns="45720" rtlCol="0" anchor="t">
            <a:normAutofit/>
          </a:bodyPr>
          <a:lstStyle/>
          <a:p>
            <a:pPr marL="0" indent="0">
              <a:buNone/>
            </a:pPr>
            <a:r>
              <a:rPr lang="en-US" dirty="0">
                <a:cs typeface="Calibri"/>
              </a:rPr>
              <a:t>Registered as a charity in the UK while also receiving tax relief. </a:t>
            </a:r>
          </a:p>
          <a:p>
            <a:pPr>
              <a:buNone/>
            </a:pPr>
            <a:r>
              <a:rPr lang="en-GB" dirty="0">
                <a:cs typeface="Calibri"/>
              </a:rPr>
              <a:t>No funding from the government, corporations and political parties, preventing loss of legitimacy . </a:t>
            </a:r>
            <a:endParaRPr lang="en-US" dirty="0">
              <a:cs typeface="Calibri"/>
            </a:endParaRPr>
          </a:p>
          <a:p>
            <a:pPr>
              <a:buNone/>
            </a:pPr>
            <a:r>
              <a:rPr lang="en-GB" dirty="0">
                <a:cs typeface="Calibri"/>
              </a:rPr>
              <a:t>Each office seeks donations from those who have the same vision as green peace e.g. donations on a online partition from supporters. </a:t>
            </a:r>
            <a:endParaRPr lang="en-US">
              <a:cs typeface="Calibri"/>
            </a:endParaRPr>
          </a:p>
          <a:p>
            <a:pPr marL="0" indent="0">
              <a:buNone/>
            </a:pPr>
            <a:r>
              <a:rPr lang="en-US" dirty="0">
                <a:cs typeface="Calibri"/>
              </a:rPr>
              <a:t>Greenpeace also receive a number of grants from trusts and foundations based in the UK.</a:t>
            </a:r>
          </a:p>
        </p:txBody>
      </p:sp>
    </p:spTree>
    <p:extLst>
      <p:ext uri="{BB962C8B-B14F-4D97-AF65-F5344CB8AC3E}">
        <p14:creationId xmlns:p14="http://schemas.microsoft.com/office/powerpoint/2010/main" val="631331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Core values</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No funding from government, corporation or political parties. </a:t>
            </a:r>
            <a:endParaRPr lang="en-GB">
              <a:cs typeface="Calibri"/>
            </a:endParaRPr>
          </a:p>
          <a:p>
            <a:r>
              <a:rPr lang="en-GB" dirty="0"/>
              <a:t>Concentration on large scale global issues with global solutions as a commitment to internationalism. The campaigns chosen are the environmental issues that threaten the environment most significantly.</a:t>
            </a:r>
            <a:endParaRPr lang="en-GB" dirty="0">
              <a:cs typeface="Calibri"/>
            </a:endParaRPr>
          </a:p>
          <a:p>
            <a:r>
              <a:rPr lang="en-GB" dirty="0"/>
              <a:t>Actions come with personal responsibility with no violence involved. Taking accountability for actions.</a:t>
            </a:r>
          </a:p>
        </p:txBody>
      </p:sp>
    </p:spTree>
    <p:extLst>
      <p:ext uri="{BB962C8B-B14F-4D97-AF65-F5344CB8AC3E}">
        <p14:creationId xmlns:p14="http://schemas.microsoft.com/office/powerpoint/2010/main" val="15248727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4E439-209F-4051-9B2F-8AC3F2580755}"/>
              </a:ext>
            </a:extLst>
          </p:cNvPr>
          <p:cNvSpPr>
            <a:spLocks noGrp="1"/>
          </p:cNvSpPr>
          <p:nvPr>
            <p:ph type="title"/>
          </p:nvPr>
        </p:nvSpPr>
        <p:spPr/>
        <p:txBody>
          <a:bodyPr/>
          <a:lstStyle/>
          <a:p>
            <a:r>
              <a:rPr lang="en-US" dirty="0">
                <a:cs typeface="Calibri Light"/>
              </a:rPr>
              <a:t>Main environmental issues.</a:t>
            </a:r>
            <a:endParaRPr lang="en-US" dirty="0"/>
          </a:p>
        </p:txBody>
      </p:sp>
      <p:sp>
        <p:nvSpPr>
          <p:cNvPr id="3" name="Content Placeholder 2">
            <a:extLst>
              <a:ext uri="{FF2B5EF4-FFF2-40B4-BE49-F238E27FC236}">
                <a16:creationId xmlns:a16="http://schemas.microsoft.com/office/drawing/2014/main" id="{AE3B07FE-D812-4B2B-BB6A-0D453456D982}"/>
              </a:ext>
            </a:extLst>
          </p:cNvPr>
          <p:cNvSpPr>
            <a:spLocks noGrp="1"/>
          </p:cNvSpPr>
          <p:nvPr>
            <p:ph idx="1"/>
          </p:nvPr>
        </p:nvSpPr>
        <p:spPr/>
        <p:txBody>
          <a:bodyPr vert="horz" lIns="91440" tIns="45720" rIns="91440" bIns="45720" rtlCol="0" anchor="t">
            <a:normAutofit/>
          </a:bodyPr>
          <a:lstStyle/>
          <a:p>
            <a:pPr>
              <a:lnSpc>
                <a:spcPct val="100000"/>
              </a:lnSpc>
              <a:spcBef>
                <a:spcPts val="0"/>
              </a:spcBef>
            </a:pPr>
            <a:r>
              <a:rPr lang="en-GB" dirty="0">
                <a:cs typeface="Calibri"/>
              </a:rPr>
              <a:t>Stop climate change</a:t>
            </a:r>
            <a:endParaRPr lang="en-US" dirty="0">
              <a:cs typeface="Calibri"/>
            </a:endParaRPr>
          </a:p>
          <a:p>
            <a:pPr>
              <a:lnSpc>
                <a:spcPct val="100000"/>
              </a:lnSpc>
              <a:spcBef>
                <a:spcPts val="0"/>
              </a:spcBef>
            </a:pPr>
            <a:r>
              <a:rPr lang="en-GB" dirty="0">
                <a:cs typeface="Calibri"/>
              </a:rPr>
              <a:t>Defend oceans</a:t>
            </a:r>
            <a:endParaRPr lang="en-US" dirty="0">
              <a:cs typeface="Calibri"/>
            </a:endParaRPr>
          </a:p>
          <a:p>
            <a:pPr>
              <a:lnSpc>
                <a:spcPct val="100000"/>
              </a:lnSpc>
              <a:spcBef>
                <a:spcPts val="0"/>
              </a:spcBef>
            </a:pPr>
            <a:r>
              <a:rPr lang="en-GB" dirty="0">
                <a:cs typeface="Calibri"/>
              </a:rPr>
              <a:t>Protect forest </a:t>
            </a:r>
            <a:endParaRPr lang="en-US" dirty="0">
              <a:cs typeface="Calibri"/>
            </a:endParaRPr>
          </a:p>
        </p:txBody>
      </p:sp>
    </p:spTree>
    <p:extLst>
      <p:ext uri="{BB962C8B-B14F-4D97-AF65-F5344CB8AC3E}">
        <p14:creationId xmlns:p14="http://schemas.microsoft.com/office/powerpoint/2010/main" val="5936073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make change</a:t>
            </a:r>
            <a:endParaRPr lang="en-US" dirty="0"/>
          </a:p>
        </p:txBody>
      </p:sp>
      <p:sp>
        <p:nvSpPr>
          <p:cNvPr id="3" name="Content Placeholder 2"/>
          <p:cNvSpPr>
            <a:spLocks noGrp="1"/>
          </p:cNvSpPr>
          <p:nvPr>
            <p:ph idx="1"/>
          </p:nvPr>
        </p:nvSpPr>
        <p:spPr>
          <a:xfrm>
            <a:off x="838199" y="1825625"/>
            <a:ext cx="10702159" cy="4449052"/>
          </a:xfrm>
        </p:spPr>
        <p:txBody>
          <a:bodyPr vert="horz" lIns="91440" tIns="45720" rIns="91440" bIns="45720" rtlCol="0" anchor="t">
            <a:normAutofit/>
          </a:bodyPr>
          <a:lstStyle/>
          <a:p>
            <a:endParaRPr lang="en-GB" dirty="0">
              <a:cs typeface="Calibri" panose="020F0502020204030204"/>
            </a:endParaRPr>
          </a:p>
          <a:p>
            <a:r>
              <a:rPr lang="en-GB" dirty="0"/>
              <a:t>Investigate, exposes and confronts governmental and corporation abuse</a:t>
            </a:r>
            <a:endParaRPr lang="en-GB" dirty="0">
              <a:cs typeface="Calibri"/>
            </a:endParaRPr>
          </a:p>
          <a:p>
            <a:r>
              <a:rPr lang="en-GB" dirty="0"/>
              <a:t>Push for responsible environmental and social benefiting solutions. </a:t>
            </a:r>
          </a:p>
          <a:p>
            <a:endParaRPr lang="en-GB" dirty="0"/>
          </a:p>
        </p:txBody>
      </p:sp>
    </p:spTree>
    <p:extLst>
      <p:ext uri="{BB962C8B-B14F-4D97-AF65-F5344CB8AC3E}">
        <p14:creationId xmlns:p14="http://schemas.microsoft.com/office/powerpoint/2010/main" val="33703421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Light"/>
              </a:rPr>
              <a:t>Tactics</a:t>
            </a:r>
          </a:p>
        </p:txBody>
      </p:sp>
      <p:sp>
        <p:nvSpPr>
          <p:cNvPr id="3" name="Content Placeholder 2"/>
          <p:cNvSpPr>
            <a:spLocks noGrp="1"/>
          </p:cNvSpPr>
          <p:nvPr>
            <p:ph idx="1"/>
          </p:nvPr>
        </p:nvSpPr>
        <p:spPr>
          <a:xfrm>
            <a:off x="554421" y="1635547"/>
            <a:ext cx="10515600" cy="4351338"/>
          </a:xfrm>
        </p:spPr>
        <p:txBody>
          <a:bodyPr vert="horz" lIns="91440" tIns="45720" rIns="91440" bIns="45720" rtlCol="0" anchor="t">
            <a:normAutofit fontScale="62500" lnSpcReduction="20000"/>
          </a:bodyPr>
          <a:lstStyle/>
          <a:p>
            <a:r>
              <a:rPr lang="en-GB" u="sng" dirty="0"/>
              <a:t>Lobbying</a:t>
            </a:r>
            <a:r>
              <a:rPr lang="en-GB" dirty="0"/>
              <a:t>; making sure decision maker hear the campaigns as governments and corporations have the control and ability to make change happen. Via pressure it materialises into real actions being taken to protect the environment. </a:t>
            </a:r>
          </a:p>
          <a:p>
            <a:pPr marL="0" indent="0">
              <a:buNone/>
            </a:pPr>
            <a:r>
              <a:rPr lang="en-GB" dirty="0"/>
              <a:t>    In the UK Greenpeace work with across west minister, by building relationships it results in support for campaigns and thus change. </a:t>
            </a:r>
            <a:endParaRPr lang="en-GB" dirty="0">
              <a:cs typeface="Calibri"/>
            </a:endParaRPr>
          </a:p>
          <a:p>
            <a:r>
              <a:rPr lang="en-GB" u="sng" dirty="0"/>
              <a:t>Investigations</a:t>
            </a:r>
            <a:r>
              <a:rPr lang="en-GB" dirty="0"/>
              <a:t>; exposure those guilty of environmental crime and where communities have been affected.</a:t>
            </a:r>
          </a:p>
          <a:p>
            <a:pPr marL="0" indent="0">
              <a:buNone/>
            </a:pPr>
            <a:r>
              <a:rPr lang="en-GB" dirty="0"/>
              <a:t>Investigations of the impacts that environmental destruction has on our planet and people.</a:t>
            </a:r>
          </a:p>
          <a:p>
            <a:r>
              <a:rPr lang="en-GB" u="sng" dirty="0"/>
              <a:t>Taking action</a:t>
            </a:r>
            <a:r>
              <a:rPr lang="en-GB" dirty="0"/>
              <a:t>: take non violent approaches with personal responsibility .</a:t>
            </a:r>
          </a:p>
          <a:p>
            <a:pPr marL="0" indent="0">
              <a:buNone/>
            </a:pPr>
            <a:r>
              <a:rPr lang="en-GB" dirty="0"/>
              <a:t>Physical action to stop an environmental crime, confronting those with the power to stop the abuse in all to provoke action from those who are able to. </a:t>
            </a:r>
          </a:p>
          <a:p>
            <a:pPr marL="0" indent="0">
              <a:buNone/>
            </a:pPr>
            <a:r>
              <a:rPr lang="en-GB" u="sng" dirty="0"/>
              <a:t>Solutions</a:t>
            </a:r>
            <a:r>
              <a:rPr lang="en-GB" dirty="0"/>
              <a:t>:  open debates about society choice in regards to the environment with industries, communities and individuals making a difference. </a:t>
            </a:r>
            <a:endParaRPr lang="en-GB" dirty="0">
              <a:cs typeface="Calibri"/>
            </a:endParaRPr>
          </a:p>
          <a:p>
            <a:pPr marL="0" indent="0">
              <a:buNone/>
            </a:pPr>
            <a:r>
              <a:rPr lang="en-GB" u="sng" dirty="0">
                <a:cs typeface="Calibri" panose="020F0502020204030204"/>
              </a:rPr>
              <a:t>People power</a:t>
            </a:r>
            <a:r>
              <a:rPr lang="en-GB" dirty="0">
                <a:cs typeface="Calibri" panose="020F0502020204030204"/>
              </a:rPr>
              <a:t> – ask people to add their voices, their actions and their money to campaigns in order to make companies and the government to make the right decision. </a:t>
            </a:r>
          </a:p>
          <a:p>
            <a:pPr marL="0" indent="0">
              <a:buNone/>
            </a:pPr>
            <a:r>
              <a:rPr lang="en-GB" dirty="0">
                <a:cs typeface="Calibri" panose="020F0502020204030204"/>
              </a:rPr>
              <a:t>With 2.8 million supporters it gathers a large amount of pressure put on power holders – stops them from avoiding the issue. </a:t>
            </a:r>
          </a:p>
          <a:p>
            <a:pPr marL="0" indent="0">
              <a:buNone/>
            </a:pPr>
            <a:endParaRPr lang="en-GB" dirty="0">
              <a:cs typeface="Calibri" panose="020F0502020204030204"/>
            </a:endParaRPr>
          </a:p>
        </p:txBody>
      </p:sp>
    </p:spTree>
    <p:extLst>
      <p:ext uri="{BB962C8B-B14F-4D97-AF65-F5344CB8AC3E}">
        <p14:creationId xmlns:p14="http://schemas.microsoft.com/office/powerpoint/2010/main" val="29358321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Effectiveness / successes</a:t>
            </a:r>
          </a:p>
        </p:txBody>
      </p:sp>
      <p:sp>
        <p:nvSpPr>
          <p:cNvPr id="3" name="Content Placeholder 2"/>
          <p:cNvSpPr>
            <a:spLocks noGrp="1"/>
          </p:cNvSpPr>
          <p:nvPr>
            <p:ph idx="1"/>
          </p:nvPr>
        </p:nvSpPr>
        <p:spPr/>
        <p:txBody>
          <a:bodyPr vert="horz" lIns="91440" tIns="45720" rIns="91440" bIns="45720" rtlCol="0" anchor="t">
            <a:normAutofit/>
          </a:bodyPr>
          <a:lstStyle/>
          <a:p>
            <a:pPr marL="0" indent="0">
              <a:buNone/>
            </a:pPr>
            <a:r>
              <a:rPr lang="en-GB" dirty="0">
                <a:cs typeface="Calibri"/>
              </a:rPr>
              <a:t>100s of campaigns have been passed </a:t>
            </a:r>
            <a:endParaRPr lang="en-US" dirty="0">
              <a:cs typeface="Calibri"/>
            </a:endParaRPr>
          </a:p>
          <a:p>
            <a:pPr marL="0" indent="0">
              <a:buNone/>
            </a:pPr>
            <a:r>
              <a:rPr lang="en-GB" dirty="0">
                <a:cs typeface="Calibri"/>
              </a:rPr>
              <a:t>Some examples of successful campaigns include:  </a:t>
            </a:r>
            <a:endParaRPr lang="en-US" dirty="0">
              <a:cs typeface="Calibri"/>
            </a:endParaRPr>
          </a:p>
          <a:p>
            <a:pPr marL="0" indent="0">
              <a:buNone/>
            </a:pPr>
            <a:r>
              <a:rPr lang="en-GB" dirty="0">
                <a:cs typeface="Calibri"/>
              </a:rPr>
              <a:t>the first ban of nuclear weapons testing in 1971, </a:t>
            </a:r>
            <a:endParaRPr lang="en-US">
              <a:cs typeface="Calibri"/>
            </a:endParaRPr>
          </a:p>
          <a:p>
            <a:pPr marL="0" indent="0">
              <a:buNone/>
            </a:pPr>
            <a:r>
              <a:rPr lang="en-GB" dirty="0">
                <a:cs typeface="Calibri"/>
              </a:rPr>
              <a:t>banging toxic waste exports to less developed countries, </a:t>
            </a:r>
            <a:endParaRPr lang="en-US">
              <a:cs typeface="Calibri"/>
            </a:endParaRPr>
          </a:p>
          <a:p>
            <a:pPr marL="0" indent="0">
              <a:buNone/>
            </a:pPr>
            <a:r>
              <a:rPr lang="en-GB" dirty="0">
                <a:cs typeface="Calibri"/>
              </a:rPr>
              <a:t>UN convention in better management of the wild fisheries,</a:t>
            </a:r>
            <a:endParaRPr lang="en-US" dirty="0">
              <a:cs typeface="Calibri"/>
            </a:endParaRPr>
          </a:p>
          <a:p>
            <a:pPr marL="0" indent="0">
              <a:buNone/>
            </a:pPr>
            <a:r>
              <a:rPr lang="en-GB" dirty="0">
                <a:cs typeface="Calibri"/>
              </a:rPr>
              <a:t> bans on the dumping of radioactive and industrial wastes.</a:t>
            </a:r>
            <a:endParaRPr lang="en-US" dirty="0">
              <a:cs typeface="Calibri"/>
            </a:endParaRPr>
          </a:p>
          <a:p>
            <a:pPr marL="0" indent="0">
              <a:buNone/>
            </a:pPr>
            <a:endParaRPr lang="en-GB" dirty="0">
              <a:cs typeface="Calibri"/>
            </a:endParaRPr>
          </a:p>
        </p:txBody>
      </p:sp>
    </p:spTree>
    <p:extLst>
      <p:ext uri="{BB962C8B-B14F-4D97-AF65-F5344CB8AC3E}">
        <p14:creationId xmlns:p14="http://schemas.microsoft.com/office/powerpoint/2010/main" val="42155980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7EC03-D52F-4C79-98B2-9977EC09EC42}"/>
              </a:ext>
            </a:extLst>
          </p:cNvPr>
          <p:cNvSpPr>
            <a:spLocks noGrp="1"/>
          </p:cNvSpPr>
          <p:nvPr>
            <p:ph type="title"/>
          </p:nvPr>
        </p:nvSpPr>
        <p:spPr/>
        <p:txBody>
          <a:bodyPr/>
          <a:lstStyle/>
          <a:p>
            <a:r>
              <a:rPr lang="en-US" dirty="0">
                <a:cs typeface="Calibri Light"/>
              </a:rPr>
              <a:t>Reference </a:t>
            </a:r>
            <a:endParaRPr lang="en-US" dirty="0"/>
          </a:p>
        </p:txBody>
      </p:sp>
      <p:sp>
        <p:nvSpPr>
          <p:cNvPr id="3" name="Content Placeholder 2">
            <a:extLst>
              <a:ext uri="{FF2B5EF4-FFF2-40B4-BE49-F238E27FC236}">
                <a16:creationId xmlns:a16="http://schemas.microsoft.com/office/drawing/2014/main" id="{A820A552-CA71-425A-9365-E4B8E8EEA31E}"/>
              </a:ext>
            </a:extLst>
          </p:cNvPr>
          <p:cNvSpPr>
            <a:spLocks noGrp="1"/>
          </p:cNvSpPr>
          <p:nvPr>
            <p:ph idx="1"/>
          </p:nvPr>
        </p:nvSpPr>
        <p:spPr/>
        <p:txBody>
          <a:bodyPr vert="horz" lIns="91440" tIns="45720" rIns="91440" bIns="45720" rtlCol="0" anchor="t">
            <a:normAutofit/>
          </a:bodyPr>
          <a:lstStyle/>
          <a:p>
            <a:r>
              <a:rPr lang="en-US" dirty="0">
                <a:cs typeface="Calibri"/>
                <a:hlinkClick r:id="rId2"/>
              </a:rPr>
              <a:t>https://web.archive.org/web/20100411091859/http://www.greenpeace.org/international/about/faq/questions-about-greenpeace-in</a:t>
            </a:r>
            <a:r>
              <a:rPr lang="en-US" dirty="0">
                <a:cs typeface="Calibri"/>
              </a:rPr>
              <a:t> </a:t>
            </a:r>
          </a:p>
          <a:p>
            <a:r>
              <a:rPr lang="en-US" dirty="0">
                <a:cs typeface="Calibri"/>
                <a:hlinkClick r:id="rId3"/>
              </a:rPr>
              <a:t>https://www.greenpeace.org.uk/about/</a:t>
            </a:r>
            <a:endParaRPr lang="en-US" dirty="0">
              <a:cs typeface="Calibri"/>
            </a:endParaRPr>
          </a:p>
          <a:p>
            <a:r>
              <a:rPr lang="en-US" dirty="0">
                <a:cs typeface="Calibri"/>
                <a:hlinkClick r:id="rId4"/>
              </a:rPr>
              <a:t>https://www.influencewatch.org/non-profit/greenpeace/</a:t>
            </a:r>
            <a:r>
              <a:rPr lang="en-US" dirty="0">
                <a:cs typeface="Calibri"/>
              </a:rPr>
              <a:t> </a:t>
            </a:r>
          </a:p>
        </p:txBody>
      </p:sp>
    </p:spTree>
    <p:extLst>
      <p:ext uri="{BB962C8B-B14F-4D97-AF65-F5344CB8AC3E}">
        <p14:creationId xmlns:p14="http://schemas.microsoft.com/office/powerpoint/2010/main" val="38460758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98</TotalTime>
  <Words>599</Words>
  <Application>Microsoft Office PowerPoint</Application>
  <PresentationFormat>Widescreen</PresentationFormat>
  <Paragraphs>44</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Who are green peace</vt:lpstr>
      <vt:lpstr>Structure. </vt:lpstr>
      <vt:lpstr>Funding</vt:lpstr>
      <vt:lpstr>Core values</vt:lpstr>
      <vt:lpstr>Main environmental issues.</vt:lpstr>
      <vt:lpstr>How to make change</vt:lpstr>
      <vt:lpstr>Tactics</vt:lpstr>
      <vt:lpstr>Effectiveness / successes</vt:lpstr>
      <vt:lpstr>Reference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peace</dc:title>
  <dc:creator>Ysobella Gaylor (1702107)</dc:creator>
  <cp:lastModifiedBy>Ysobella Gaylor (1702107)</cp:lastModifiedBy>
  <cp:revision>361</cp:revision>
  <dcterms:created xsi:type="dcterms:W3CDTF">2019-01-09T17:37:28Z</dcterms:created>
  <dcterms:modified xsi:type="dcterms:W3CDTF">2019-01-11T15:10:29Z</dcterms:modified>
</cp:coreProperties>
</file>