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8615B8-AAD1-F09A-723E-D63F837681B0}" v="35" dt="2025-10-24T12:52:36.056"/>
    <p1510:client id="{4B57922D-D7AE-64E8-A4A3-4CD681A2E91E}" v="33" dt="2025-10-24T13:43:33.896"/>
    <p1510:client id="{B6B5797E-1C31-1809-AC11-B44EDD331A0C}" v="554" dt="2025-10-24T13:30:39.6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us Racz (2505678)" userId="S::2505678@student.uwtsd.ac.uk::5e24b669-b1c9-4fcf-9428-a9daf92b0700" providerId="AD" clId="Web-{B6B5797E-1C31-1809-AC11-B44EDD331A0C}"/>
    <pc:docChg chg="modSld">
      <pc:chgData name="Julius Racz (2505678)" userId="S::2505678@student.uwtsd.ac.uk::5e24b669-b1c9-4fcf-9428-a9daf92b0700" providerId="AD" clId="Web-{B6B5797E-1C31-1809-AC11-B44EDD331A0C}" dt="2025-10-24T13:30:39.605" v="504" actId="1076"/>
      <pc:docMkLst>
        <pc:docMk/>
      </pc:docMkLst>
      <pc:sldChg chg="addSp delSp modSp mod setBg">
        <pc:chgData name="Julius Racz (2505678)" userId="S::2505678@student.uwtsd.ac.uk::5e24b669-b1c9-4fcf-9428-a9daf92b0700" providerId="AD" clId="Web-{B6B5797E-1C31-1809-AC11-B44EDD331A0C}" dt="2025-10-24T13:30:39.605" v="504" actId="1076"/>
        <pc:sldMkLst>
          <pc:docMk/>
          <pc:sldMk cId="109857222" sldId="256"/>
        </pc:sldMkLst>
        <pc:spChg chg="add del mod">
          <ac:chgData name="Julius Racz (2505678)" userId="S::2505678@student.uwtsd.ac.uk::5e24b669-b1c9-4fcf-9428-a9daf92b0700" providerId="AD" clId="Web-{B6B5797E-1C31-1809-AC11-B44EDD331A0C}" dt="2025-10-24T13:06:16.814" v="139"/>
          <ac:spMkLst>
            <pc:docMk/>
            <pc:sldMk cId="109857222" sldId="256"/>
            <ac:spMk id="2" creationId="{F3DD594F-2EE8-D719-4A31-8FF517117CD2}"/>
          </ac:spMkLst>
        </pc:spChg>
        <pc:spChg chg="add mod">
          <ac:chgData name="Julius Racz (2505678)" userId="S::2505678@student.uwtsd.ac.uk::5e24b669-b1c9-4fcf-9428-a9daf92b0700" providerId="AD" clId="Web-{B6B5797E-1C31-1809-AC11-B44EDD331A0C}" dt="2025-10-24T13:30:26.901" v="501" actId="1076"/>
          <ac:spMkLst>
            <pc:docMk/>
            <pc:sldMk cId="109857222" sldId="256"/>
            <ac:spMk id="3" creationId="{056FD555-1793-DD91-74B4-CAD3DD76FB34}"/>
          </ac:spMkLst>
        </pc:spChg>
        <pc:spChg chg="del mod">
          <ac:chgData name="Julius Racz (2505678)" userId="S::2505678@student.uwtsd.ac.uk::5e24b669-b1c9-4fcf-9428-a9daf92b0700" providerId="AD" clId="Web-{B6B5797E-1C31-1809-AC11-B44EDD331A0C}" dt="2025-10-24T12:58:43.200" v="28"/>
          <ac:spMkLst>
            <pc:docMk/>
            <pc:sldMk cId="109857222" sldId="256"/>
            <ac:spMk id="5" creationId="{354D9721-21E9-D12C-BF19-B27101441C2F}"/>
          </ac:spMkLst>
        </pc:spChg>
        <pc:spChg chg="add del">
          <ac:chgData name="Julius Racz (2505678)" userId="S::2505678@student.uwtsd.ac.uk::5e24b669-b1c9-4fcf-9428-a9daf92b0700" providerId="AD" clId="Web-{B6B5797E-1C31-1809-AC11-B44EDD331A0C}" dt="2025-10-24T13:00:34.221" v="62"/>
          <ac:spMkLst>
            <pc:docMk/>
            <pc:sldMk cId="109857222" sldId="256"/>
            <ac:spMk id="6" creationId="{B8C05596-8525-780C-8533-86814DC8CC12}"/>
          </ac:spMkLst>
        </pc:spChg>
        <pc:spChg chg="add mod">
          <ac:chgData name="Julius Racz (2505678)" userId="S::2505678@student.uwtsd.ac.uk::5e24b669-b1c9-4fcf-9428-a9daf92b0700" providerId="AD" clId="Web-{B6B5797E-1C31-1809-AC11-B44EDD331A0C}" dt="2025-10-24T13:30:29.824" v="502" actId="1076"/>
          <ac:spMkLst>
            <pc:docMk/>
            <pc:sldMk cId="109857222" sldId="256"/>
            <ac:spMk id="7" creationId="{784ECBBA-0F1A-8F2D-7005-7012109F2431}"/>
          </ac:spMkLst>
        </pc:spChg>
        <pc:spChg chg="add mod">
          <ac:chgData name="Julius Racz (2505678)" userId="S::2505678@student.uwtsd.ac.uk::5e24b669-b1c9-4fcf-9428-a9daf92b0700" providerId="AD" clId="Web-{B6B5797E-1C31-1809-AC11-B44EDD331A0C}" dt="2025-10-24T13:29:04.975" v="494" actId="1076"/>
          <ac:spMkLst>
            <pc:docMk/>
            <pc:sldMk cId="109857222" sldId="256"/>
            <ac:spMk id="8" creationId="{8C70F395-E1FD-36F7-7A97-4A77513F7C65}"/>
          </ac:spMkLst>
        </pc:spChg>
        <pc:spChg chg="add del">
          <ac:chgData name="Julius Racz (2505678)" userId="S::2505678@student.uwtsd.ac.uk::5e24b669-b1c9-4fcf-9428-a9daf92b0700" providerId="AD" clId="Web-{B6B5797E-1C31-1809-AC11-B44EDD331A0C}" dt="2025-10-24T13:04:02.560" v="122"/>
          <ac:spMkLst>
            <pc:docMk/>
            <pc:sldMk cId="109857222" sldId="256"/>
            <ac:spMk id="10" creationId="{1581098F-9072-470D-9CDB-8C54C23A7B2D}"/>
          </ac:spMkLst>
        </pc:spChg>
        <pc:spChg chg="add mod">
          <ac:chgData name="Julius Racz (2505678)" userId="S::2505678@student.uwtsd.ac.uk::5e24b669-b1c9-4fcf-9428-a9daf92b0700" providerId="AD" clId="Web-{B6B5797E-1C31-1809-AC11-B44EDD331A0C}" dt="2025-10-24T13:30:36.089" v="503" actId="1076"/>
          <ac:spMkLst>
            <pc:docMk/>
            <pc:sldMk cId="109857222" sldId="256"/>
            <ac:spMk id="11" creationId="{747C8998-9E27-5A89-571C-67F98DD40864}"/>
          </ac:spMkLst>
        </pc:spChg>
        <pc:spChg chg="add mod">
          <ac:chgData name="Julius Racz (2505678)" userId="S::2505678@student.uwtsd.ac.uk::5e24b669-b1c9-4fcf-9428-a9daf92b0700" providerId="AD" clId="Web-{B6B5797E-1C31-1809-AC11-B44EDD331A0C}" dt="2025-10-24T13:28:48.067" v="490" actId="1076"/>
          <ac:spMkLst>
            <pc:docMk/>
            <pc:sldMk cId="109857222" sldId="256"/>
            <ac:spMk id="12" creationId="{FC400DA2-C0FE-3A3B-C6B2-8703D3237AD2}"/>
          </ac:spMkLst>
        </pc:spChg>
        <pc:spChg chg="add mod">
          <ac:chgData name="Julius Racz (2505678)" userId="S::2505678@student.uwtsd.ac.uk::5e24b669-b1c9-4fcf-9428-a9daf92b0700" providerId="AD" clId="Web-{B6B5797E-1C31-1809-AC11-B44EDD331A0C}" dt="2025-10-24T13:30:39.605" v="504" actId="1076"/>
          <ac:spMkLst>
            <pc:docMk/>
            <pc:sldMk cId="109857222" sldId="256"/>
            <ac:spMk id="14" creationId="{B0527E56-C904-5B6B-5E1B-85A7CDF2A076}"/>
          </ac:spMkLst>
        </pc:spChg>
        <pc:spChg chg="add mod">
          <ac:chgData name="Julius Racz (2505678)" userId="S::2505678@student.uwtsd.ac.uk::5e24b669-b1c9-4fcf-9428-a9daf92b0700" providerId="AD" clId="Web-{B6B5797E-1C31-1809-AC11-B44EDD331A0C}" dt="2025-10-24T13:28:44.489" v="489" actId="1076"/>
          <ac:spMkLst>
            <pc:docMk/>
            <pc:sldMk cId="109857222" sldId="256"/>
            <ac:spMk id="15" creationId="{B0466C4D-F97C-D37E-BFD7-26D70F1A5116}"/>
          </ac:spMkLst>
        </pc:spChg>
        <pc:spChg chg="add mod">
          <ac:chgData name="Julius Racz (2505678)" userId="S::2505678@student.uwtsd.ac.uk::5e24b669-b1c9-4fcf-9428-a9daf92b0700" providerId="AD" clId="Web-{B6B5797E-1C31-1809-AC11-B44EDD331A0C}" dt="2025-10-24T13:29:18.413" v="496" actId="1076"/>
          <ac:spMkLst>
            <pc:docMk/>
            <pc:sldMk cId="109857222" sldId="256"/>
            <ac:spMk id="18" creationId="{F8D3C556-16A1-D31E-77C1-30841E0C3FA2}"/>
          </ac:spMkLst>
        </pc:spChg>
        <pc:spChg chg="mod">
          <ac:chgData name="Julius Racz (2505678)" userId="S::2505678@student.uwtsd.ac.uk::5e24b669-b1c9-4fcf-9428-a9daf92b0700" providerId="AD" clId="Web-{B6B5797E-1C31-1809-AC11-B44EDD331A0C}" dt="2025-10-24T13:29:25.773" v="497" actId="1076"/>
          <ac:spMkLst>
            <pc:docMk/>
            <pc:sldMk cId="109857222" sldId="256"/>
            <ac:spMk id="20" creationId="{019D7B12-C7B5-BAB0-C0FD-95385E6BBEFF}"/>
          </ac:spMkLst>
        </pc:spChg>
        <pc:picChg chg="del mod">
          <ac:chgData name="Julius Racz (2505678)" userId="S::2505678@student.uwtsd.ac.uk::5e24b669-b1c9-4fcf-9428-a9daf92b0700" providerId="AD" clId="Web-{B6B5797E-1C31-1809-AC11-B44EDD331A0C}" dt="2025-10-24T13:21:00.761" v="334"/>
          <ac:picMkLst>
            <pc:docMk/>
            <pc:sldMk cId="109857222" sldId="256"/>
            <ac:picMk id="4" creationId="{7A138896-EA47-1C23-8CD0-D11E2B0790BD}"/>
          </ac:picMkLst>
        </pc:picChg>
        <pc:picChg chg="del mod">
          <ac:chgData name="Julius Racz (2505678)" userId="S::2505678@student.uwtsd.ac.uk::5e24b669-b1c9-4fcf-9428-a9daf92b0700" providerId="AD" clId="Web-{B6B5797E-1C31-1809-AC11-B44EDD331A0C}" dt="2025-10-24T13:20:58.042" v="333"/>
          <ac:picMkLst>
            <pc:docMk/>
            <pc:sldMk cId="109857222" sldId="256"/>
            <ac:picMk id="9" creationId="{24828B1E-557E-340A-A5D8-940937EB23DB}"/>
          </ac:picMkLst>
        </pc:picChg>
        <pc:picChg chg="add del mod">
          <ac:chgData name="Julius Racz (2505678)" userId="S::2505678@student.uwtsd.ac.uk::5e24b669-b1c9-4fcf-9428-a9daf92b0700" providerId="AD" clId="Web-{B6B5797E-1C31-1809-AC11-B44EDD331A0C}" dt="2025-10-24T13:29:46.962" v="500" actId="1076"/>
          <ac:picMkLst>
            <pc:docMk/>
            <pc:sldMk cId="109857222" sldId="256"/>
            <ac:picMk id="13" creationId="{E41095FC-EDE3-747D-F172-DE78920D2981}"/>
          </ac:picMkLst>
        </pc:picChg>
        <pc:picChg chg="add del mod">
          <ac:chgData name="Julius Racz (2505678)" userId="S::2505678@student.uwtsd.ac.uk::5e24b669-b1c9-4fcf-9428-a9daf92b0700" providerId="AD" clId="Web-{B6B5797E-1C31-1809-AC11-B44EDD331A0C}" dt="2025-10-24T13:18:11.463" v="302"/>
          <ac:picMkLst>
            <pc:docMk/>
            <pc:sldMk cId="109857222" sldId="256"/>
            <ac:picMk id="16" creationId="{AA3B022F-C6F4-DDEA-1F4D-DACE3BF944B5}"/>
          </ac:picMkLst>
        </pc:picChg>
        <pc:picChg chg="add del mod">
          <ac:chgData name="Julius Racz (2505678)" userId="S::2505678@student.uwtsd.ac.uk::5e24b669-b1c9-4fcf-9428-a9daf92b0700" providerId="AD" clId="Web-{B6B5797E-1C31-1809-AC11-B44EDD331A0C}" dt="2025-10-24T13:19:02.932" v="304"/>
          <ac:picMkLst>
            <pc:docMk/>
            <pc:sldMk cId="109857222" sldId="256"/>
            <ac:picMk id="17" creationId="{A3613101-F299-833A-5F54-BFAF9076B292}"/>
          </ac:picMkLst>
        </pc:picChg>
      </pc:sldChg>
    </pc:docChg>
  </pc:docChgLst>
  <pc:docChgLst>
    <pc:chgData clId="Web-{8FD23875-D125-1732-75BD-171C59B00EA0}"/>
    <pc:docChg chg="modSld">
      <pc:chgData name="" userId="" providerId="" clId="Web-{8FD23875-D125-1732-75BD-171C59B00EA0}" dt="2025-10-17T14:49:02.699" v="0"/>
      <pc:docMkLst>
        <pc:docMk/>
      </pc:docMkLst>
      <pc:sldChg chg="delSp">
        <pc:chgData name="" userId="" providerId="" clId="Web-{8FD23875-D125-1732-75BD-171C59B00EA0}" dt="2025-10-17T14:49:02.699" v="0"/>
        <pc:sldMkLst>
          <pc:docMk/>
          <pc:sldMk cId="109857222" sldId="256"/>
        </pc:sldMkLst>
      </pc:sldChg>
    </pc:docChg>
  </pc:docChgLst>
  <pc:docChgLst>
    <pc:chgData name="Julius Racz (2505678)" userId="S::2505678@student.uwtsd.ac.uk::5e24b669-b1c9-4fcf-9428-a9daf92b0700" providerId="AD" clId="Web-{8FD23875-D125-1732-75BD-171C59B00EA0}"/>
    <pc:docChg chg="modSld">
      <pc:chgData name="Julius Racz (2505678)" userId="S::2505678@student.uwtsd.ac.uk::5e24b669-b1c9-4fcf-9428-a9daf92b0700" providerId="AD" clId="Web-{8FD23875-D125-1732-75BD-171C59B00EA0}" dt="2025-10-17T15:50:26.385" v="708" actId="14100"/>
      <pc:docMkLst>
        <pc:docMk/>
      </pc:docMkLst>
      <pc:sldChg chg="addSp delSp modSp mod setBg">
        <pc:chgData name="Julius Racz (2505678)" userId="S::2505678@student.uwtsd.ac.uk::5e24b669-b1c9-4fcf-9428-a9daf92b0700" providerId="AD" clId="Web-{8FD23875-D125-1732-75BD-171C59B00EA0}" dt="2025-10-17T15:50:26.385" v="708" actId="14100"/>
        <pc:sldMkLst>
          <pc:docMk/>
          <pc:sldMk cId="109857222" sldId="256"/>
        </pc:sldMkLst>
        <pc:spChg chg="add del mod">
          <ac:chgData name="Julius Racz (2505678)" userId="S::2505678@student.uwtsd.ac.uk::5e24b669-b1c9-4fcf-9428-a9daf92b0700" providerId="AD" clId="Web-{8FD23875-D125-1732-75BD-171C59B00EA0}" dt="2025-10-17T15:20:04.300" v="356" actId="1076"/>
          <ac:spMkLst>
            <pc:docMk/>
            <pc:sldMk cId="109857222" sldId="256"/>
            <ac:spMk id="20" creationId="{019D7B12-C7B5-BAB0-C0FD-95385E6BBEFF}"/>
          </ac:spMkLst>
        </pc:spChg>
        <pc:picChg chg="add del mod">
          <ac:chgData name="Julius Racz (2505678)" userId="S::2505678@student.uwtsd.ac.uk::5e24b669-b1c9-4fcf-9428-a9daf92b0700" providerId="AD" clId="Web-{8FD23875-D125-1732-75BD-171C59B00EA0}" dt="2025-10-17T15:47:37.080" v="701" actId="1076"/>
          <ac:picMkLst>
            <pc:docMk/>
            <pc:sldMk cId="109857222" sldId="256"/>
            <ac:picMk id="13" creationId="{E41095FC-EDE3-747D-F172-DE78920D2981}"/>
          </ac:picMkLst>
        </pc:picChg>
      </pc:sldChg>
    </pc:docChg>
  </pc:docChgLst>
  <pc:docChgLst>
    <pc:chgData name="Julius Racz (2505678)" userId="S::2505678@student.uwtsd.ac.uk::5e24b669-b1c9-4fcf-9428-a9daf92b0700" providerId="AD" clId="Web-{169B99FA-34A6-A174-BDCB-CC14CC67E563}"/>
    <pc:docChg chg="modSld">
      <pc:chgData name="Julius Racz (2505678)" userId="S::2505678@student.uwtsd.ac.uk::5e24b669-b1c9-4fcf-9428-a9daf92b0700" providerId="AD" clId="Web-{169B99FA-34A6-A174-BDCB-CC14CC67E563}" dt="2025-10-17T15:55:21.032" v="4" actId="20577"/>
      <pc:docMkLst>
        <pc:docMk/>
      </pc:docMkLst>
      <pc:sldChg chg="modSp">
        <pc:chgData name="Julius Racz (2505678)" userId="S::2505678@student.uwtsd.ac.uk::5e24b669-b1c9-4fcf-9428-a9daf92b0700" providerId="AD" clId="Web-{169B99FA-34A6-A174-BDCB-CC14CC67E563}" dt="2025-10-17T15:55:21.032" v="4" actId="20577"/>
        <pc:sldMkLst>
          <pc:docMk/>
          <pc:sldMk cId="109857222" sldId="256"/>
        </pc:sldMkLst>
      </pc:sldChg>
    </pc:docChg>
  </pc:docChgLst>
  <pc:docChgLst>
    <pc:chgData name="Julius Racz (2505678)" userId="S::2505678@student.uwtsd.ac.uk::5e24b669-b1c9-4fcf-9428-a9daf92b0700" providerId="AD" clId="Web-{4B57922D-D7AE-64E8-A4A3-4CD681A2E91E}"/>
    <pc:docChg chg="modSld">
      <pc:chgData name="Julius Racz (2505678)" userId="S::2505678@student.uwtsd.ac.uk::5e24b669-b1c9-4fcf-9428-a9daf92b0700" providerId="AD" clId="Web-{4B57922D-D7AE-64E8-A4A3-4CD681A2E91E}" dt="2025-10-24T13:43:33.896" v="18" actId="1076"/>
      <pc:docMkLst>
        <pc:docMk/>
      </pc:docMkLst>
      <pc:sldChg chg="addSp modSp">
        <pc:chgData name="Julius Racz (2505678)" userId="S::2505678@student.uwtsd.ac.uk::5e24b669-b1c9-4fcf-9428-a9daf92b0700" providerId="AD" clId="Web-{4B57922D-D7AE-64E8-A4A3-4CD681A2E91E}" dt="2025-10-24T13:43:33.896" v="18" actId="1076"/>
        <pc:sldMkLst>
          <pc:docMk/>
          <pc:sldMk cId="109857222" sldId="256"/>
        </pc:sldMkLst>
        <pc:spChg chg="add mod">
          <ac:chgData name="Julius Racz (2505678)" userId="S::2505678@student.uwtsd.ac.uk::5e24b669-b1c9-4fcf-9428-a9daf92b0700" providerId="AD" clId="Web-{4B57922D-D7AE-64E8-A4A3-4CD681A2E91E}" dt="2025-10-24T13:43:33.896" v="18" actId="1076"/>
          <ac:spMkLst>
            <pc:docMk/>
            <pc:sldMk cId="109857222" sldId="256"/>
            <ac:spMk id="2" creationId="{53D1005F-9FB5-CE55-7496-5A24769F2729}"/>
          </ac:spMkLst>
        </pc:spChg>
      </pc:sldChg>
    </pc:docChg>
  </pc:docChgLst>
  <pc:docChgLst>
    <pc:chgData name="Julius Racz (2505678)" userId="S::2505678@student.uwtsd.ac.uk::5e24b669-b1c9-4fcf-9428-a9daf92b0700" providerId="AD" clId="Web-{248615B8-AAD1-F09A-723E-D63F837681B0}"/>
    <pc:docChg chg="modSld">
      <pc:chgData name="Julius Racz (2505678)" userId="S::2505678@student.uwtsd.ac.uk::5e24b669-b1c9-4fcf-9428-a9daf92b0700" providerId="AD" clId="Web-{248615B8-AAD1-F09A-723E-D63F837681B0}" dt="2025-10-24T12:52:36.056" v="18" actId="1076"/>
      <pc:docMkLst>
        <pc:docMk/>
      </pc:docMkLst>
      <pc:sldChg chg="modSp">
        <pc:chgData name="Julius Racz (2505678)" userId="S::2505678@student.uwtsd.ac.uk::5e24b669-b1c9-4fcf-9428-a9daf92b0700" providerId="AD" clId="Web-{248615B8-AAD1-F09A-723E-D63F837681B0}" dt="2025-10-24T12:52:36.056" v="18" actId="1076"/>
        <pc:sldMkLst>
          <pc:docMk/>
          <pc:sldMk cId="109857222" sldId="256"/>
        </pc:sldMkLst>
        <pc:spChg chg="mod">
          <ac:chgData name="Julius Racz (2505678)" userId="S::2505678@student.uwtsd.ac.uk::5e24b669-b1c9-4fcf-9428-a9daf92b0700" providerId="AD" clId="Web-{248615B8-AAD1-F09A-723E-D63F837681B0}" dt="2025-10-24T12:52:13.571" v="17" actId="1076"/>
          <ac:spMkLst>
            <pc:docMk/>
            <pc:sldMk cId="109857222" sldId="256"/>
            <ac:spMk id="5" creationId="{354D9721-21E9-D12C-BF19-B27101441C2F}"/>
          </ac:spMkLst>
        </pc:spChg>
        <pc:spChg chg="mod">
          <ac:chgData name="Julius Racz (2505678)" userId="S::2505678@student.uwtsd.ac.uk::5e24b669-b1c9-4fcf-9428-a9daf92b0700" providerId="AD" clId="Web-{248615B8-AAD1-F09A-723E-D63F837681B0}" dt="2025-10-24T12:51:37.678" v="12" actId="1076"/>
          <ac:spMkLst>
            <pc:docMk/>
            <pc:sldMk cId="109857222" sldId="256"/>
            <ac:spMk id="20" creationId="{019D7B12-C7B5-BAB0-C0FD-95385E6BBEFF}"/>
          </ac:spMkLst>
        </pc:spChg>
        <pc:picChg chg="mod">
          <ac:chgData name="Julius Racz (2505678)" userId="S::2505678@student.uwtsd.ac.uk::5e24b669-b1c9-4fcf-9428-a9daf92b0700" providerId="AD" clId="Web-{248615B8-AAD1-F09A-723E-D63F837681B0}" dt="2025-10-24T12:52:36.056" v="18" actId="1076"/>
          <ac:picMkLst>
            <pc:docMk/>
            <pc:sldMk cId="109857222" sldId="256"/>
            <ac:picMk id="13" creationId="{E41095FC-EDE3-747D-F172-DE78920D298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Mac appear blank - Microsoft Q&amp;A">
            <a:extLst>
              <a:ext uri="{FF2B5EF4-FFF2-40B4-BE49-F238E27FC236}">
                <a16:creationId xmlns:a16="http://schemas.microsoft.com/office/drawing/2014/main" id="{E41095FC-EDE3-747D-F172-DE78920D29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8580" y="-1783"/>
            <a:ext cx="3430732" cy="193703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019D7B12-C7B5-BAB0-C0FD-95385E6BBEFF}"/>
              </a:ext>
            </a:extLst>
          </p:cNvPr>
          <p:cNvSpPr txBox="1"/>
          <p:nvPr/>
        </p:nvSpPr>
        <p:spPr>
          <a:xfrm rot="21060000">
            <a:off x="1984554" y="323902"/>
            <a:ext cx="418893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latin typeface="Bookman Old Style"/>
              </a:rPr>
              <a:t>How create a bar chart in excel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56FD555-1793-DD91-74B4-CAD3DD76FB34}"/>
              </a:ext>
            </a:extLst>
          </p:cNvPr>
          <p:cNvSpPr/>
          <p:nvPr/>
        </p:nvSpPr>
        <p:spPr>
          <a:xfrm>
            <a:off x="6234545" y="299853"/>
            <a:ext cx="2761013" cy="1121228"/>
          </a:xfrm>
          <a:prstGeom prst="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1050"/>
              </a:lnSpc>
            </a:pPr>
            <a:r>
              <a:rPr lang="en-US" sz="1000" b="1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1 Select</a:t>
            </a:r>
            <a:r>
              <a:rPr lang="en-US" sz="1000" b="1" i="0" u="none" strike="noStrike" baseline="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 your data:</a:t>
            </a:r>
            <a:r>
              <a:rPr lang="en-US" sz="1000" b="0" i="0" u="none" strike="noStrike" baseline="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 </a:t>
            </a:r>
            <a:r>
              <a:rPr lang="en-US" sz="1000" b="0" i="0" dirty="0">
                <a:solidFill>
                  <a:srgbClr val="000000"/>
                </a:solidFill>
                <a:latin typeface="Google Sans"/>
                <a:ea typeface="Arial"/>
                <a:cs typeface="Arial"/>
              </a:rPr>
              <a:t>​</a:t>
            </a:r>
            <a:endParaRPr lang="en-US" dirty="0"/>
          </a:p>
          <a:p>
            <a:pPr lvl="0" algn="l" rtl="0">
              <a:lnSpc>
                <a:spcPts val="1050"/>
              </a:lnSpc>
            </a:pPr>
            <a:r>
              <a:rPr lang="en-US" sz="1000" b="0" i="0" u="none" strike="noStrike" baseline="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Click and drag to highlight the cells containing the data you want to plot, including the column and row headings.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84ECBBA-0F1A-8F2D-7005-7012109F2431}"/>
              </a:ext>
            </a:extLst>
          </p:cNvPr>
          <p:cNvSpPr/>
          <p:nvPr/>
        </p:nvSpPr>
        <p:spPr>
          <a:xfrm>
            <a:off x="6230587" y="1718952"/>
            <a:ext cx="2862942" cy="1127165"/>
          </a:xfrm>
          <a:prstGeom prst="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1050"/>
              </a:lnSpc>
            </a:pPr>
            <a:r>
              <a:rPr lang="en-US" sz="1000" b="1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2 Go</a:t>
            </a:r>
            <a:r>
              <a:rPr lang="en-US" sz="1000" b="1" i="0" u="none" strike="noStrike" baseline="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 to the "Insert" tab:</a:t>
            </a:r>
            <a:r>
              <a:rPr lang="en-US" sz="1000" b="0" i="0" u="none" strike="noStrike" baseline="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 </a:t>
            </a:r>
            <a:r>
              <a:rPr lang="en-US" sz="1000" b="0" i="0" dirty="0">
                <a:solidFill>
                  <a:srgbClr val="000000"/>
                </a:solidFill>
                <a:latin typeface="Google Sans"/>
                <a:ea typeface="Arial"/>
                <a:cs typeface="Arial"/>
              </a:rPr>
              <a:t>​</a:t>
            </a:r>
            <a:endParaRPr lang="en-US" dirty="0"/>
          </a:p>
          <a:p>
            <a:pPr lvl="0" algn="l" rtl="0">
              <a:lnSpc>
                <a:spcPts val="1050"/>
              </a:lnSpc>
            </a:pPr>
            <a:r>
              <a:rPr lang="en-US" sz="1000" b="0" i="0" u="none" strike="noStrike" baseline="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Click on the "Insert" tab at the top of the Excel ribbon. 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C70F395-E1FD-36F7-7A97-4A77513F7C65}"/>
              </a:ext>
            </a:extLst>
          </p:cNvPr>
          <p:cNvSpPr/>
          <p:nvPr/>
        </p:nvSpPr>
        <p:spPr>
          <a:xfrm>
            <a:off x="6230588" y="3124198"/>
            <a:ext cx="2862942" cy="1127165"/>
          </a:xfrm>
          <a:prstGeom prst="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ts val="1050"/>
              </a:lnSpc>
            </a:pPr>
            <a:r>
              <a:rPr lang="en-US" sz="1000" b="1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3 Choose</a:t>
            </a:r>
            <a:r>
              <a:rPr lang="en-US" sz="1000" b="1" i="0" u="none" strike="noStrike" baseline="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 a bar chart:</a:t>
            </a:r>
            <a:r>
              <a:rPr lang="en-US" sz="1000" b="0" i="0" u="none" strike="noStrike" baseline="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 </a:t>
            </a:r>
            <a:r>
              <a:rPr lang="en-US" sz="1000" b="0" i="0" dirty="0">
                <a:solidFill>
                  <a:srgbClr val="000000"/>
                </a:solidFill>
                <a:latin typeface="Google Sans"/>
                <a:ea typeface="Arial"/>
                <a:cs typeface="Arial"/>
              </a:rPr>
              <a:t>​</a:t>
            </a:r>
            <a:endParaRPr lang="en-US" dirty="0"/>
          </a:p>
          <a:p>
            <a:pPr lvl="0" algn="l" rtl="0">
              <a:lnSpc>
                <a:spcPts val="1050"/>
              </a:lnSpc>
            </a:pPr>
            <a:r>
              <a:rPr lang="en-US" sz="1000" b="0" i="0" u="none" strike="noStrike" baseline="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In the "Charts" section, click the icon for "Insert Column or Bar Chart" and then select the bar chart type you want, such as a 2-D Bar or Clustered Bar chart.</a:t>
            </a:r>
            <a:endParaRPr lang="en-US" sz="1000" b="1" dirty="0">
              <a:solidFill>
                <a:srgbClr val="0A0A0A"/>
              </a:solidFill>
              <a:latin typeface="Google Sans"/>
              <a:cs typeface="Arial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47C8998-9E27-5A89-571C-67F98DD40864}"/>
              </a:ext>
            </a:extLst>
          </p:cNvPr>
          <p:cNvSpPr/>
          <p:nvPr/>
        </p:nvSpPr>
        <p:spPr>
          <a:xfrm>
            <a:off x="5431972" y="4447310"/>
            <a:ext cx="3149929" cy="194260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44 4  </a:t>
            </a:r>
          </a:p>
          <a:p>
            <a:pPr>
              <a:lnSpc>
                <a:spcPts val="1050"/>
              </a:lnSpc>
            </a:pPr>
            <a:r>
              <a:rPr lang="en-US" sz="1050" b="1" dirty="0">
                <a:solidFill>
                  <a:srgbClr val="0A0A0A"/>
                </a:solidFill>
                <a:latin typeface="Google Sans"/>
                <a:cs typeface="Arial"/>
              </a:rPr>
              <a:t>4 Place and resize the chart:</a:t>
            </a:r>
            <a:r>
              <a:rPr lang="en-US" sz="1050" dirty="0">
                <a:solidFill>
                  <a:srgbClr val="0A0A0A"/>
                </a:solidFill>
                <a:latin typeface="Google Sans"/>
                <a:cs typeface="Arial"/>
              </a:rPr>
              <a:t> </a:t>
            </a:r>
            <a:r>
              <a:rPr lang="en-US" sz="1050" dirty="0">
                <a:solidFill>
                  <a:srgbClr val="000000"/>
                </a:solidFill>
                <a:latin typeface="Google Sans"/>
                <a:cs typeface="Arial"/>
              </a:rPr>
              <a:t>​</a:t>
            </a:r>
          </a:p>
          <a:p>
            <a:pPr>
              <a:lnSpc>
                <a:spcPts val="1050"/>
              </a:lnSpc>
            </a:pPr>
            <a:r>
              <a:rPr lang="en-US" sz="105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A</a:t>
            </a:r>
            <a:r>
              <a:rPr lang="en-US" sz="1050" b="0" i="0" u="none" strike="noStrike" baseline="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 bar chart will appear on your worksheet. You can move it by clicking and dragging, and resize it by clicking and dragging the circles at the corners. </a:t>
            </a:r>
            <a:r>
              <a:rPr lang="en-US" sz="1050" b="0" i="0" dirty="0">
                <a:solidFill>
                  <a:srgbClr val="000000"/>
                </a:solidFill>
                <a:latin typeface="Google Sans"/>
                <a:ea typeface="Arial"/>
                <a:cs typeface="Arial"/>
              </a:rPr>
              <a:t>​</a:t>
            </a:r>
            <a:endParaRPr lang="en-US" sz="105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C400DA2-C0FE-3A3B-C6B2-8703D3237AD2}"/>
              </a:ext>
            </a:extLst>
          </p:cNvPr>
          <p:cNvSpPr/>
          <p:nvPr/>
        </p:nvSpPr>
        <p:spPr>
          <a:xfrm>
            <a:off x="9300358" y="2648195"/>
            <a:ext cx="2895600" cy="161108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indent="-228600">
              <a:lnSpc>
                <a:spcPts val="1050"/>
              </a:lnSpc>
              <a:buFont typeface=""/>
              <a:buAutoNum type="arabicPeriod"/>
            </a:pPr>
            <a:endParaRPr lang="en-US" sz="1000" b="1" dirty="0">
              <a:solidFill>
                <a:srgbClr val="0A0A0A"/>
              </a:solidFill>
              <a:latin typeface="Google Sans"/>
              <a:ea typeface="Arial"/>
              <a:cs typeface="Arial"/>
            </a:endParaRPr>
          </a:p>
          <a:p>
            <a:pPr>
              <a:lnSpc>
                <a:spcPts val="1050"/>
              </a:lnSpc>
            </a:pPr>
            <a:r>
              <a:rPr lang="en-US" sz="1000" b="1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6 </a:t>
            </a:r>
            <a:r>
              <a:rPr lang="en-US" sz="1000" b="1" i="0" u="none" strike="noStrike" baseline="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Customize the chart:</a:t>
            </a:r>
            <a:r>
              <a:rPr lang="en-US" sz="1000" b="0" i="0" dirty="0">
                <a:solidFill>
                  <a:srgbClr val="000000"/>
                </a:solidFill>
                <a:latin typeface="Google Sans"/>
                <a:ea typeface="Arial"/>
                <a:cs typeface="Arial"/>
              </a:rPr>
              <a:t>​</a:t>
            </a:r>
            <a:endParaRPr lang="en-US" sz="1000"/>
          </a:p>
          <a:p>
            <a:pPr lvl="0" algn="l" rtl="0">
              <a:lnSpc>
                <a:spcPts val="1050"/>
              </a:lnSpc>
            </a:pPr>
            <a:r>
              <a:rPr lang="en-US" sz="1000" b="0" i="0" u="none" strike="noStrike" baseline="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Click the chart to activate the Chart Design and Format tabs. </a:t>
            </a:r>
            <a:endParaRPr lang="en-US" sz="1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0527E56-C904-5B6B-5E1B-85A7CDF2A076}"/>
              </a:ext>
            </a:extLst>
          </p:cNvPr>
          <p:cNvSpPr/>
          <p:nvPr/>
        </p:nvSpPr>
        <p:spPr>
          <a:xfrm>
            <a:off x="8997538" y="4765963"/>
            <a:ext cx="2885703" cy="130628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1050"/>
              </a:lnSpc>
            </a:pPr>
            <a:r>
              <a:rPr lang="en-US" sz="100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7 use</a:t>
            </a:r>
            <a:r>
              <a:rPr lang="en-US" sz="1000" b="0" i="0" u="none" strike="noStrike" baseline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 the Chart Design tab to change </a:t>
            </a:r>
            <a:r>
              <a:rPr lang="en-US" sz="1000" b="0" i="0" u="none" strike="noStrike" baseline="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the chart style, colors, and add chart elements like a title or axis labels. </a:t>
            </a:r>
            <a:r>
              <a:rPr lang="en-US" sz="1000" b="0" i="0" dirty="0">
                <a:solidFill>
                  <a:srgbClr val="000000"/>
                </a:solidFill>
                <a:latin typeface="Google Sans"/>
                <a:ea typeface="Arial"/>
                <a:cs typeface="Arial"/>
              </a:rPr>
              <a:t>​</a:t>
            </a:r>
            <a:endParaRPr lang="en-US" dirty="0"/>
          </a:p>
          <a:p>
            <a:pPr marL="228600" indent="-228600">
              <a:buFont typeface=""/>
              <a:buAutoNum type="arabicPeriod" startAt="2"/>
            </a:pPr>
            <a:endParaRPr lang="en-US" b="0" i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lvl="0" algn="l" rtl="0">
              <a:lnSpc>
                <a:spcPts val="1050"/>
              </a:lnSpc>
            </a:pPr>
            <a:r>
              <a:rPr lang="en-US" sz="1000" b="0" i="0" u="none" strike="noStrike" baseline="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Use the Format tab to change the appearance of specific parts of the chart, like a single bar. </a:t>
            </a:r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0466C4D-F97C-D37E-BFD7-26D70F1A5116}"/>
              </a:ext>
            </a:extLst>
          </p:cNvPr>
          <p:cNvSpPr/>
          <p:nvPr/>
        </p:nvSpPr>
        <p:spPr>
          <a:xfrm>
            <a:off x="9856520" y="217712"/>
            <a:ext cx="2135579" cy="227412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indent="-228600">
              <a:buAutoNum type="arabicPeriod"/>
            </a:pPr>
            <a:endParaRPr lang="en-US">
              <a:solidFill>
                <a:srgbClr val="FFFFFF"/>
              </a:solidFill>
              <a:latin typeface="Aptos" panose="020B0004020202020204"/>
              <a:ea typeface="Arial"/>
              <a:cs typeface="Arial"/>
            </a:endParaRPr>
          </a:p>
          <a:p>
            <a:pPr>
              <a:lnSpc>
                <a:spcPts val="1050"/>
              </a:lnSpc>
            </a:pPr>
            <a:r>
              <a:rPr lang="en-US" sz="1000" b="1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5 Edit</a:t>
            </a:r>
            <a:r>
              <a:rPr lang="en-US" sz="1000" b="1" i="0" u="none" strike="noStrike" baseline="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 the data:</a:t>
            </a:r>
            <a:r>
              <a:rPr lang="en-US" sz="1000" b="0" i="0" u="none" strike="noStrike" baseline="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 </a:t>
            </a:r>
            <a:r>
              <a:rPr lang="en-US" sz="1000" b="0" i="0" dirty="0">
                <a:solidFill>
                  <a:srgbClr val="000000"/>
                </a:solidFill>
                <a:latin typeface="Google Sans"/>
                <a:ea typeface="Arial"/>
                <a:cs typeface="Arial"/>
              </a:rPr>
              <a:t>​</a:t>
            </a:r>
            <a:endParaRPr lang="en-US" dirty="0"/>
          </a:p>
          <a:p>
            <a:pPr lvl="0" algn="l" rtl="0">
              <a:lnSpc>
                <a:spcPts val="1050"/>
              </a:lnSpc>
            </a:pPr>
            <a:r>
              <a:rPr lang="en-US" sz="1000" b="0" i="0" u="none" strike="noStrike" baseline="0" dirty="0">
                <a:solidFill>
                  <a:srgbClr val="0A0A0A"/>
                </a:solidFill>
                <a:latin typeface="Google Sans"/>
                <a:ea typeface="Arial"/>
                <a:cs typeface="Arial"/>
              </a:rPr>
              <a:t>The chart is dynamic. If you change the source data, the bar chart will update automatically</a:t>
            </a:r>
            <a:r>
              <a:rPr lang="en-US" sz="1000" b="0" i="0" dirty="0">
                <a:solidFill>
                  <a:srgbClr val="000000"/>
                </a:solidFill>
                <a:latin typeface="Google Sans"/>
                <a:ea typeface="Arial"/>
                <a:cs typeface="Arial"/>
              </a:rPr>
              <a:t>​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8D3C556-16A1-D31E-77C1-30841E0C3FA2}"/>
              </a:ext>
            </a:extLst>
          </p:cNvPr>
          <p:cNvSpPr/>
          <p:nvPr/>
        </p:nvSpPr>
        <p:spPr>
          <a:xfrm>
            <a:off x="1454725" y="4119749"/>
            <a:ext cx="2889662" cy="2269175"/>
          </a:xfrm>
          <a:prstGeom prst="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ts val="1050"/>
              </a:lnSpc>
            </a:pPr>
            <a:r>
              <a:rPr lang="en-US" sz="1000" b="1" dirty="0">
                <a:solidFill>
                  <a:srgbClr val="0A0A0A"/>
                </a:solidFill>
                <a:latin typeface="Google Sans"/>
                <a:cs typeface="Arial"/>
              </a:rPr>
              <a:t>Also if you </a:t>
            </a:r>
            <a:r>
              <a:rPr lang="en-US" sz="1000" b="1" dirty="0" err="1">
                <a:solidFill>
                  <a:srgbClr val="0A0A0A"/>
                </a:solidFill>
                <a:latin typeface="Google Sans"/>
                <a:cs typeface="Arial"/>
              </a:rPr>
              <a:t>finnish</a:t>
            </a:r>
            <a:r>
              <a:rPr lang="en-US" sz="1000" b="1" dirty="0">
                <a:solidFill>
                  <a:srgbClr val="0A0A0A"/>
                </a:solidFill>
                <a:latin typeface="Google Sans"/>
                <a:cs typeface="Arial"/>
              </a:rPr>
              <a:t> with your bar chart than you can login to your hub and save it into your </a:t>
            </a:r>
            <a:r>
              <a:rPr lang="en-US" sz="1000" b="1" dirty="0" err="1">
                <a:solidFill>
                  <a:srgbClr val="0A0A0A"/>
                </a:solidFill>
                <a:latin typeface="Google Sans"/>
                <a:cs typeface="Arial"/>
              </a:rPr>
              <a:t>onedrive</a:t>
            </a:r>
            <a:r>
              <a:rPr lang="en-US" sz="1000" b="1" dirty="0">
                <a:solidFill>
                  <a:srgbClr val="0A0A0A"/>
                </a:solidFill>
                <a:latin typeface="Google Sans"/>
                <a:cs typeface="Arial"/>
              </a:rPr>
              <a:t> and you do by this few steps.</a:t>
            </a:r>
            <a:endParaRPr lang="en-US" dirty="0"/>
          </a:p>
          <a:p>
            <a:pPr>
              <a:lnSpc>
                <a:spcPts val="1050"/>
              </a:lnSpc>
            </a:pPr>
            <a:endParaRPr lang="en-US" sz="1000" b="1" dirty="0">
              <a:solidFill>
                <a:srgbClr val="0A0A0A"/>
              </a:solidFill>
              <a:latin typeface="Google Sans"/>
              <a:cs typeface="Arial"/>
            </a:endParaRPr>
          </a:p>
          <a:p>
            <a:pPr marL="228600" indent="-228600">
              <a:lnSpc>
                <a:spcPts val="1050"/>
              </a:lnSpc>
              <a:buAutoNum type="arabicPeriod"/>
            </a:pPr>
            <a:r>
              <a:rPr lang="en-US" sz="1000" b="1" dirty="0">
                <a:solidFill>
                  <a:srgbClr val="0A0A0A"/>
                </a:solidFill>
                <a:latin typeface="Google Sans"/>
                <a:cs typeface="Arial"/>
              </a:rPr>
              <a:t>File save name you poster.</a:t>
            </a:r>
          </a:p>
          <a:p>
            <a:pPr marL="228600" indent="-228600">
              <a:lnSpc>
                <a:spcPts val="1050"/>
              </a:lnSpc>
              <a:buAutoNum type="arabicPeriod"/>
            </a:pPr>
            <a:endParaRPr lang="en-US" sz="1000" b="1" dirty="0">
              <a:solidFill>
                <a:srgbClr val="0A0A0A"/>
              </a:solidFill>
              <a:latin typeface="Google Sans"/>
              <a:cs typeface="Arial"/>
            </a:endParaRPr>
          </a:p>
          <a:p>
            <a:pPr marL="228600" indent="-228600">
              <a:lnSpc>
                <a:spcPts val="1050"/>
              </a:lnSpc>
              <a:buAutoNum type="arabicPeriod"/>
            </a:pPr>
            <a:r>
              <a:rPr lang="en-US" sz="1000" b="1" dirty="0">
                <a:solidFill>
                  <a:srgbClr val="0A0A0A"/>
                </a:solidFill>
                <a:latin typeface="Google Sans"/>
                <a:cs typeface="Arial"/>
              </a:rPr>
              <a:t>Choose the option to save on your drive </a:t>
            </a:r>
          </a:p>
          <a:p>
            <a:pPr marL="228600" indent="-228600">
              <a:lnSpc>
                <a:spcPts val="1050"/>
              </a:lnSpc>
              <a:buAutoNum type="arabicPeriod"/>
            </a:pPr>
            <a:endParaRPr lang="en-US" sz="1000" b="1" dirty="0">
              <a:solidFill>
                <a:srgbClr val="0A0A0A"/>
              </a:solidFill>
              <a:latin typeface="Google Sans"/>
              <a:cs typeface="Arial"/>
            </a:endParaRPr>
          </a:p>
          <a:p>
            <a:pPr marL="228600" indent="-228600">
              <a:lnSpc>
                <a:spcPts val="1050"/>
              </a:lnSpc>
              <a:buAutoNum type="arabicPeriod"/>
            </a:pPr>
            <a:r>
              <a:rPr lang="en-US" sz="1000" b="1" dirty="0">
                <a:solidFill>
                  <a:srgbClr val="0A0A0A"/>
                </a:solidFill>
                <a:latin typeface="Google Sans"/>
                <a:cs typeface="Arial"/>
              </a:rPr>
              <a:t>Than go to your one drive check it if it saved.</a:t>
            </a:r>
          </a:p>
          <a:p>
            <a:pPr marL="228600" indent="-228600">
              <a:lnSpc>
                <a:spcPts val="1050"/>
              </a:lnSpc>
              <a:buAutoNum type="arabicPeriod"/>
            </a:pPr>
            <a:endParaRPr lang="en-US" sz="1000" b="1" dirty="0">
              <a:solidFill>
                <a:srgbClr val="0A0A0A"/>
              </a:solidFill>
              <a:latin typeface="Google Sans"/>
              <a:cs typeface="Arial"/>
            </a:endParaRPr>
          </a:p>
          <a:p>
            <a:pPr>
              <a:lnSpc>
                <a:spcPts val="1050"/>
              </a:lnSpc>
            </a:pPr>
            <a:endParaRPr lang="en-US" sz="1000" b="1" dirty="0">
              <a:solidFill>
                <a:srgbClr val="0A0A0A"/>
              </a:solidFill>
              <a:latin typeface="Google Sans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D1005F-9FB5-CE55-7496-5A24769F2729}"/>
              </a:ext>
            </a:extLst>
          </p:cNvPr>
          <p:cNvSpPr txBox="1"/>
          <p:nvPr/>
        </p:nvSpPr>
        <p:spPr>
          <a:xfrm>
            <a:off x="8922327" y="6320641"/>
            <a:ext cx="297377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Presentation by </a:t>
            </a:r>
            <a:r>
              <a:rPr lang="en-US" dirty="0" err="1"/>
              <a:t>julius</a:t>
            </a:r>
            <a:r>
              <a:rPr lang="en-US" dirty="0"/>
              <a:t> </a:t>
            </a:r>
            <a:r>
              <a:rPr lang="en-US" dirty="0" err="1"/>
              <a:t>racz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482</cp:revision>
  <dcterms:created xsi:type="dcterms:W3CDTF">2025-10-17T14:49:00Z</dcterms:created>
  <dcterms:modified xsi:type="dcterms:W3CDTF">2025-10-24T13:43:35Z</dcterms:modified>
</cp:coreProperties>
</file>