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 id="2147483925" r:id="rId2"/>
  </p:sldMasterIdLst>
  <p:sldIdLst>
    <p:sldId id="258" r:id="rId3"/>
    <p:sldId id="265" r:id="rId4"/>
    <p:sldId id="276" r:id="rId5"/>
    <p:sldId id="264" r:id="rId6"/>
    <p:sldId id="263" r:id="rId7"/>
    <p:sldId id="266" r:id="rId8"/>
    <p:sldId id="267" r:id="rId9"/>
    <p:sldId id="268" r:id="rId10"/>
    <p:sldId id="269" r:id="rId11"/>
    <p:sldId id="270" r:id="rId12"/>
    <p:sldId id="271" r:id="rId13"/>
    <p:sldId id="272" r:id="rId14"/>
    <p:sldId id="27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760BD1-AD4F-4138-AE67-F49D91E712D1}" v="357" dt="2025-06-08T23:04:09.5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21"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hma Begum" userId="08465a97bc8875a2" providerId="LiveId" clId="{A9BFBBDB-91ED-4E03-B2BB-20CC557C7B5A}"/>
    <pc:docChg chg="undo redo custSel addSld delSld modSld">
      <pc:chgData name="Rahma Begum" userId="08465a97bc8875a2" providerId="LiveId" clId="{A9BFBBDB-91ED-4E03-B2BB-20CC557C7B5A}" dt="2025-06-09T19:03:07.726" v="179" actId="47"/>
      <pc:docMkLst>
        <pc:docMk/>
      </pc:docMkLst>
      <pc:sldChg chg="modSp add del mod">
        <pc:chgData name="Rahma Begum" userId="08465a97bc8875a2" providerId="LiveId" clId="{A9BFBBDB-91ED-4E03-B2BB-20CC557C7B5A}" dt="2025-06-09T19:03:07.726" v="179" actId="47"/>
        <pc:sldMkLst>
          <pc:docMk/>
          <pc:sldMk cId="3231918752" sldId="261"/>
        </pc:sldMkLst>
        <pc:spChg chg="mod">
          <ac:chgData name="Rahma Begum" userId="08465a97bc8875a2" providerId="LiveId" clId="{A9BFBBDB-91ED-4E03-B2BB-20CC557C7B5A}" dt="2025-06-09T18:20:04.293" v="41" actId="1076"/>
          <ac:spMkLst>
            <pc:docMk/>
            <pc:sldMk cId="3231918752" sldId="261"/>
            <ac:spMk id="2" creationId="{1904352C-F90D-BDEE-A954-0AFDE2EACC5E}"/>
          </ac:spMkLst>
        </pc:spChg>
      </pc:sldChg>
      <pc:sldChg chg="addSp delSp modSp mod setBg setClrOvrMap">
        <pc:chgData name="Rahma Begum" userId="08465a97bc8875a2" providerId="LiveId" clId="{A9BFBBDB-91ED-4E03-B2BB-20CC557C7B5A}" dt="2025-06-09T19:02:01.365" v="172" actId="20577"/>
        <pc:sldMkLst>
          <pc:docMk/>
          <pc:sldMk cId="4063535735" sldId="264"/>
        </pc:sldMkLst>
        <pc:spChg chg="mod">
          <ac:chgData name="Rahma Begum" userId="08465a97bc8875a2" providerId="LiveId" clId="{A9BFBBDB-91ED-4E03-B2BB-20CC557C7B5A}" dt="2025-06-09T19:01:24.264" v="153" actId="26606"/>
          <ac:spMkLst>
            <pc:docMk/>
            <pc:sldMk cId="4063535735" sldId="264"/>
            <ac:spMk id="2" creationId="{7548D2FC-E887-2D93-EC7A-44C3C7625D69}"/>
          </ac:spMkLst>
        </pc:spChg>
        <pc:spChg chg="mod">
          <ac:chgData name="Rahma Begum" userId="08465a97bc8875a2" providerId="LiveId" clId="{A9BFBBDB-91ED-4E03-B2BB-20CC557C7B5A}" dt="2025-06-09T19:02:01.365" v="172" actId="20577"/>
          <ac:spMkLst>
            <pc:docMk/>
            <pc:sldMk cId="4063535735" sldId="264"/>
            <ac:spMk id="24" creationId="{63093C85-BAAD-2A5D-231C-0913F71F8462}"/>
          </ac:spMkLst>
        </pc:spChg>
        <pc:spChg chg="del">
          <ac:chgData name="Rahma Begum" userId="08465a97bc8875a2" providerId="LiveId" clId="{A9BFBBDB-91ED-4E03-B2BB-20CC557C7B5A}" dt="2025-06-09T18:56:39.191" v="120" actId="26606"/>
          <ac:spMkLst>
            <pc:docMk/>
            <pc:sldMk cId="4063535735" sldId="264"/>
            <ac:spMk id="26" creationId="{3BCB5F6A-9EB0-40B0-9D13-3023E9A20508}"/>
          </ac:spMkLst>
        </pc:spChg>
        <pc:spChg chg="add del">
          <ac:chgData name="Rahma Begum" userId="08465a97bc8875a2" providerId="LiveId" clId="{A9BFBBDB-91ED-4E03-B2BB-20CC557C7B5A}" dt="2025-06-09T19:01:24.264" v="153" actId="26606"/>
          <ac:spMkLst>
            <pc:docMk/>
            <pc:sldMk cId="4063535735" sldId="264"/>
            <ac:spMk id="35" creationId="{3F088236-D655-4F88-B238-E16762358025}"/>
          </ac:spMkLst>
        </pc:spChg>
        <pc:spChg chg="add del">
          <ac:chgData name="Rahma Begum" userId="08465a97bc8875a2" providerId="LiveId" clId="{A9BFBBDB-91ED-4E03-B2BB-20CC557C7B5A}" dt="2025-06-09T19:01:24.264" v="153" actId="26606"/>
          <ac:spMkLst>
            <pc:docMk/>
            <pc:sldMk cId="4063535735" sldId="264"/>
            <ac:spMk id="37" creationId="{3DAC0C92-199E-475C-9390-119A9B027276}"/>
          </ac:spMkLst>
        </pc:spChg>
        <pc:spChg chg="add del">
          <ac:chgData name="Rahma Begum" userId="08465a97bc8875a2" providerId="LiveId" clId="{A9BFBBDB-91ED-4E03-B2BB-20CC557C7B5A}" dt="2025-06-09T19:01:24.264" v="153" actId="26606"/>
          <ac:spMkLst>
            <pc:docMk/>
            <pc:sldMk cId="4063535735" sldId="264"/>
            <ac:spMk id="39" creationId="{C4CFB339-0ED8-4FE2-9EF1-6D1375B8499B}"/>
          </ac:spMkLst>
        </pc:spChg>
        <pc:spChg chg="add del">
          <ac:chgData name="Rahma Begum" userId="08465a97bc8875a2" providerId="LiveId" clId="{A9BFBBDB-91ED-4E03-B2BB-20CC557C7B5A}" dt="2025-06-09T19:01:24.264" v="153" actId="26606"/>
          <ac:spMkLst>
            <pc:docMk/>
            <pc:sldMk cId="4063535735" sldId="264"/>
            <ac:spMk id="41" creationId="{31896C80-2069-4431-9C19-83B913734490}"/>
          </ac:spMkLst>
        </pc:spChg>
        <pc:spChg chg="add del">
          <ac:chgData name="Rahma Begum" userId="08465a97bc8875a2" providerId="LiveId" clId="{A9BFBBDB-91ED-4E03-B2BB-20CC557C7B5A}" dt="2025-06-09T19:01:24.264" v="153" actId="26606"/>
          <ac:spMkLst>
            <pc:docMk/>
            <pc:sldMk cId="4063535735" sldId="264"/>
            <ac:spMk id="43" creationId="{BF120A21-0841-4823-B0C4-28AEBCEF9B78}"/>
          </ac:spMkLst>
        </pc:spChg>
        <pc:spChg chg="add del">
          <ac:chgData name="Rahma Begum" userId="08465a97bc8875a2" providerId="LiveId" clId="{A9BFBBDB-91ED-4E03-B2BB-20CC557C7B5A}" dt="2025-06-09T19:01:24.264" v="153" actId="26606"/>
          <ac:spMkLst>
            <pc:docMk/>
            <pc:sldMk cId="4063535735" sldId="264"/>
            <ac:spMk id="45" creationId="{DBB05BAE-BBD3-4289-899F-A6851503C6B0}"/>
          </ac:spMkLst>
        </pc:spChg>
        <pc:spChg chg="add del">
          <ac:chgData name="Rahma Begum" userId="08465a97bc8875a2" providerId="LiveId" clId="{A9BFBBDB-91ED-4E03-B2BB-20CC557C7B5A}" dt="2025-06-09T19:01:24.264" v="153" actId="26606"/>
          <ac:spMkLst>
            <pc:docMk/>
            <pc:sldMk cId="4063535735" sldId="264"/>
            <ac:spMk id="47" creationId="{9874D11C-36F5-4BBE-A490-019A54E953B0}"/>
          </ac:spMkLst>
        </pc:spChg>
        <pc:spChg chg="add del">
          <ac:chgData name="Rahma Begum" userId="08465a97bc8875a2" providerId="LiveId" clId="{A9BFBBDB-91ED-4E03-B2BB-20CC557C7B5A}" dt="2025-06-09T19:01:18.366" v="150" actId="26606"/>
          <ac:spMkLst>
            <pc:docMk/>
            <pc:sldMk cId="4063535735" sldId="264"/>
            <ac:spMk id="54" creationId="{62423CA5-E2E1-4789-B759-9906C1C94063}"/>
          </ac:spMkLst>
        </pc:spChg>
        <pc:spChg chg="add del">
          <ac:chgData name="Rahma Begum" userId="08465a97bc8875a2" providerId="LiveId" clId="{A9BFBBDB-91ED-4E03-B2BB-20CC557C7B5A}" dt="2025-06-09T19:01:18.366" v="150" actId="26606"/>
          <ac:spMkLst>
            <pc:docMk/>
            <pc:sldMk cId="4063535735" sldId="264"/>
            <ac:spMk id="56" creationId="{73772B81-181F-48B7-8826-4D9686D15DF5}"/>
          </ac:spMkLst>
        </pc:spChg>
        <pc:spChg chg="add del">
          <ac:chgData name="Rahma Begum" userId="08465a97bc8875a2" providerId="LiveId" clId="{A9BFBBDB-91ED-4E03-B2BB-20CC557C7B5A}" dt="2025-06-09T19:01:18.366" v="150" actId="26606"/>
          <ac:spMkLst>
            <pc:docMk/>
            <pc:sldMk cId="4063535735" sldId="264"/>
            <ac:spMk id="58" creationId="{B2205F6E-03C6-4E92-877C-E2482F6599AA}"/>
          </ac:spMkLst>
        </pc:spChg>
        <pc:spChg chg="add del">
          <ac:chgData name="Rahma Begum" userId="08465a97bc8875a2" providerId="LiveId" clId="{A9BFBBDB-91ED-4E03-B2BB-20CC557C7B5A}" dt="2025-06-09T19:01:24.233" v="152" actId="26606"/>
          <ac:spMkLst>
            <pc:docMk/>
            <pc:sldMk cId="4063535735" sldId="264"/>
            <ac:spMk id="61" creationId="{A65AC7D1-EAA9-48F5-B509-60A7F50BF703}"/>
          </ac:spMkLst>
        </pc:spChg>
        <pc:spChg chg="add del">
          <ac:chgData name="Rahma Begum" userId="08465a97bc8875a2" providerId="LiveId" clId="{A9BFBBDB-91ED-4E03-B2BB-20CC557C7B5A}" dt="2025-06-09T19:01:24.233" v="152" actId="26606"/>
          <ac:spMkLst>
            <pc:docMk/>
            <pc:sldMk cId="4063535735" sldId="264"/>
            <ac:spMk id="63" creationId="{D6320AF9-619A-4175-865B-5663E1AEF4C5}"/>
          </ac:spMkLst>
        </pc:spChg>
        <pc:spChg chg="add del">
          <ac:chgData name="Rahma Begum" userId="08465a97bc8875a2" providerId="LiveId" clId="{A9BFBBDB-91ED-4E03-B2BB-20CC557C7B5A}" dt="2025-06-09T19:01:24.233" v="152" actId="26606"/>
          <ac:spMkLst>
            <pc:docMk/>
            <pc:sldMk cId="4063535735" sldId="264"/>
            <ac:spMk id="64" creationId="{A032553A-72E8-4B0D-8405-FF9771C9AF05}"/>
          </ac:spMkLst>
        </pc:spChg>
        <pc:spChg chg="add del">
          <ac:chgData name="Rahma Begum" userId="08465a97bc8875a2" providerId="LiveId" clId="{A9BFBBDB-91ED-4E03-B2BB-20CC557C7B5A}" dt="2025-06-09T19:01:24.233" v="152" actId="26606"/>
          <ac:spMkLst>
            <pc:docMk/>
            <pc:sldMk cId="4063535735" sldId="264"/>
            <ac:spMk id="66" creationId="{765800AC-C3B9-498E-87BC-29FAE4C76B21}"/>
          </ac:spMkLst>
        </pc:spChg>
        <pc:spChg chg="add del">
          <ac:chgData name="Rahma Begum" userId="08465a97bc8875a2" providerId="LiveId" clId="{A9BFBBDB-91ED-4E03-B2BB-20CC557C7B5A}" dt="2025-06-09T19:01:24.233" v="152" actId="26606"/>
          <ac:spMkLst>
            <pc:docMk/>
            <pc:sldMk cId="4063535735" sldId="264"/>
            <ac:spMk id="68" creationId="{1F9D6ACB-2FF4-49F9-978A-E0D5327FC635}"/>
          </ac:spMkLst>
        </pc:spChg>
        <pc:spChg chg="add del">
          <ac:chgData name="Rahma Begum" userId="08465a97bc8875a2" providerId="LiveId" clId="{A9BFBBDB-91ED-4E03-B2BB-20CC557C7B5A}" dt="2025-06-09T19:01:24.233" v="152" actId="26606"/>
          <ac:spMkLst>
            <pc:docMk/>
            <pc:sldMk cId="4063535735" sldId="264"/>
            <ac:spMk id="70" creationId="{A5EC319D-0FEA-4B95-A3EA-01E35672C95B}"/>
          </ac:spMkLst>
        </pc:spChg>
        <pc:spChg chg="add">
          <ac:chgData name="Rahma Begum" userId="08465a97bc8875a2" providerId="LiveId" clId="{A9BFBBDB-91ED-4E03-B2BB-20CC557C7B5A}" dt="2025-06-09T19:01:24.264" v="153" actId="26606"/>
          <ac:spMkLst>
            <pc:docMk/>
            <pc:sldMk cId="4063535735" sldId="264"/>
            <ac:spMk id="72" creationId="{3BCB5F6A-9EB0-40B0-9D13-3023E9A20508}"/>
          </ac:spMkLst>
        </pc:spChg>
      </pc:sldChg>
      <pc:sldChg chg="modSp mod">
        <pc:chgData name="Rahma Begum" userId="08465a97bc8875a2" providerId="LiveId" clId="{A9BFBBDB-91ED-4E03-B2BB-20CC557C7B5A}" dt="2025-06-09T18:20:46.420" v="53" actId="20577"/>
        <pc:sldMkLst>
          <pc:docMk/>
          <pc:sldMk cId="2376047592" sldId="265"/>
        </pc:sldMkLst>
        <pc:spChg chg="mod">
          <ac:chgData name="Rahma Begum" userId="08465a97bc8875a2" providerId="LiveId" clId="{A9BFBBDB-91ED-4E03-B2BB-20CC557C7B5A}" dt="2025-06-09T18:20:46.420" v="53" actId="20577"/>
          <ac:spMkLst>
            <pc:docMk/>
            <pc:sldMk cId="2376047592" sldId="265"/>
            <ac:spMk id="2" creationId="{E1DF2B77-C735-F4BA-09EA-34F07210AB4A}"/>
          </ac:spMkLst>
        </pc:spChg>
      </pc:sldChg>
      <pc:sldChg chg="new del">
        <pc:chgData name="Rahma Begum" userId="08465a97bc8875a2" providerId="LiveId" clId="{A9BFBBDB-91ED-4E03-B2BB-20CC557C7B5A}" dt="2025-06-09T18:50:17.262" v="84" actId="47"/>
        <pc:sldMkLst>
          <pc:docMk/>
          <pc:sldMk cId="2214781806" sldId="274"/>
        </pc:sldMkLst>
      </pc:sldChg>
      <pc:sldChg chg="new del">
        <pc:chgData name="Rahma Begum" userId="08465a97bc8875a2" providerId="LiveId" clId="{A9BFBBDB-91ED-4E03-B2BB-20CC557C7B5A}" dt="2025-06-09T18:50:23.746" v="85" actId="47"/>
        <pc:sldMkLst>
          <pc:docMk/>
          <pc:sldMk cId="3706329141" sldId="275"/>
        </pc:sldMkLst>
      </pc:sldChg>
      <pc:sldChg chg="addSp delSp modSp new mod setBg">
        <pc:chgData name="Rahma Begum" userId="08465a97bc8875a2" providerId="LiveId" clId="{A9BFBBDB-91ED-4E03-B2BB-20CC557C7B5A}" dt="2025-06-09T18:53:20.658" v="117" actId="26606"/>
        <pc:sldMkLst>
          <pc:docMk/>
          <pc:sldMk cId="2326756335" sldId="276"/>
        </pc:sldMkLst>
        <pc:spChg chg="mod">
          <ac:chgData name="Rahma Begum" userId="08465a97bc8875a2" providerId="LiveId" clId="{A9BFBBDB-91ED-4E03-B2BB-20CC557C7B5A}" dt="2025-06-09T18:53:20.658" v="117" actId="26606"/>
          <ac:spMkLst>
            <pc:docMk/>
            <pc:sldMk cId="2326756335" sldId="276"/>
            <ac:spMk id="2" creationId="{FC0C5EDA-B6A6-7C4E-109E-234F6D85F3CD}"/>
          </ac:spMkLst>
        </pc:spChg>
        <pc:spChg chg="add del mod">
          <ac:chgData name="Rahma Begum" userId="08465a97bc8875a2" providerId="LiveId" clId="{A9BFBBDB-91ED-4E03-B2BB-20CC557C7B5A}" dt="2025-06-09T18:53:20.658" v="117" actId="26606"/>
          <ac:spMkLst>
            <pc:docMk/>
            <pc:sldMk cId="2326756335" sldId="276"/>
            <ac:spMk id="3" creationId="{896663D4-EBE0-BA29-A980-F48B05846607}"/>
          </ac:spMkLst>
        </pc:spChg>
        <pc:spChg chg="add del">
          <ac:chgData name="Rahma Begum" userId="08465a97bc8875a2" providerId="LiveId" clId="{A9BFBBDB-91ED-4E03-B2BB-20CC557C7B5A}" dt="2025-06-09T18:53:02.813" v="112" actId="26606"/>
          <ac:spMkLst>
            <pc:docMk/>
            <pc:sldMk cId="2326756335" sldId="276"/>
            <ac:spMk id="9" creationId="{518E5A25-92C5-4F27-8E26-0AAAB0CDC85E}"/>
          </ac:spMkLst>
        </pc:spChg>
        <pc:spChg chg="add del">
          <ac:chgData name="Rahma Begum" userId="08465a97bc8875a2" providerId="LiveId" clId="{A9BFBBDB-91ED-4E03-B2BB-20CC557C7B5A}" dt="2025-06-09T18:53:20.579" v="116" actId="26606"/>
          <ac:spMkLst>
            <pc:docMk/>
            <pc:sldMk cId="2326756335" sldId="276"/>
            <ac:spMk id="13" creationId="{B2205F6E-03C6-4E92-877C-E2482F6599AA}"/>
          </ac:spMkLst>
        </pc:spChg>
        <pc:spChg chg="add del">
          <ac:chgData name="Rahma Begum" userId="08465a97bc8875a2" providerId="LiveId" clId="{A9BFBBDB-91ED-4E03-B2BB-20CC557C7B5A}" dt="2025-06-09T18:53:08.887" v="114" actId="26606"/>
          <ac:spMkLst>
            <pc:docMk/>
            <pc:sldMk cId="2326756335" sldId="276"/>
            <ac:spMk id="21" creationId="{655AE6B0-AC9E-4167-806F-E9DB135FC46B}"/>
          </ac:spMkLst>
        </pc:spChg>
        <pc:spChg chg="add del">
          <ac:chgData name="Rahma Begum" userId="08465a97bc8875a2" providerId="LiveId" clId="{A9BFBBDB-91ED-4E03-B2BB-20CC557C7B5A}" dt="2025-06-09T18:53:08.887" v="114" actId="26606"/>
          <ac:spMkLst>
            <pc:docMk/>
            <pc:sldMk cId="2326756335" sldId="276"/>
            <ac:spMk id="22" creationId="{87BD1F4E-A66D-4C06-86DA-8D56CA7A3B41}"/>
          </ac:spMkLst>
        </pc:spChg>
        <pc:spChg chg="add del">
          <ac:chgData name="Rahma Begum" userId="08465a97bc8875a2" providerId="LiveId" clId="{A9BFBBDB-91ED-4E03-B2BB-20CC557C7B5A}" dt="2025-06-09T18:53:20.579" v="116" actId="26606"/>
          <ac:spMkLst>
            <pc:docMk/>
            <pc:sldMk cId="2326756335" sldId="276"/>
            <ac:spMk id="25" creationId="{9F4444CE-BC8D-4D61-B303-4C05614E62AB}"/>
          </ac:spMkLst>
        </pc:spChg>
        <pc:spChg chg="add del">
          <ac:chgData name="Rahma Begum" userId="08465a97bc8875a2" providerId="LiveId" clId="{A9BFBBDB-91ED-4E03-B2BB-20CC557C7B5A}" dt="2025-06-09T18:53:20.579" v="116" actId="26606"/>
          <ac:spMkLst>
            <pc:docMk/>
            <pc:sldMk cId="2326756335" sldId="276"/>
            <ac:spMk id="26" creationId="{73772B81-181F-48B7-8826-4D9686D15DF5}"/>
          </ac:spMkLst>
        </pc:spChg>
        <pc:spChg chg="add">
          <ac:chgData name="Rahma Begum" userId="08465a97bc8875a2" providerId="LiveId" clId="{A9BFBBDB-91ED-4E03-B2BB-20CC557C7B5A}" dt="2025-06-09T18:53:20.658" v="117" actId="26606"/>
          <ac:spMkLst>
            <pc:docMk/>
            <pc:sldMk cId="2326756335" sldId="276"/>
            <ac:spMk id="29" creationId="{655AE6B0-AC9E-4167-806F-E9DB135FC46B}"/>
          </ac:spMkLst>
        </pc:spChg>
        <pc:spChg chg="add">
          <ac:chgData name="Rahma Begum" userId="08465a97bc8875a2" providerId="LiveId" clId="{A9BFBBDB-91ED-4E03-B2BB-20CC557C7B5A}" dt="2025-06-09T18:53:20.658" v="117" actId="26606"/>
          <ac:spMkLst>
            <pc:docMk/>
            <pc:sldMk cId="2326756335" sldId="276"/>
            <ac:spMk id="32" creationId="{87BD1F4E-A66D-4C06-86DA-8D56CA7A3B41}"/>
          </ac:spMkLst>
        </pc:spChg>
        <pc:grpChg chg="add del">
          <ac:chgData name="Rahma Begum" userId="08465a97bc8875a2" providerId="LiveId" clId="{A9BFBBDB-91ED-4E03-B2BB-20CC557C7B5A}" dt="2025-06-09T18:53:08.887" v="114" actId="26606"/>
          <ac:grpSpMkLst>
            <pc:docMk/>
            <pc:sldMk cId="2326756335" sldId="276"/>
            <ac:grpSpMk id="11" creationId="{3523416A-383B-4FDC-B4C9-D8EDDFE9C043}"/>
          </ac:grpSpMkLst>
        </pc:grpChg>
        <pc:grpChg chg="add">
          <ac:chgData name="Rahma Begum" userId="08465a97bc8875a2" providerId="LiveId" clId="{A9BFBBDB-91ED-4E03-B2BB-20CC557C7B5A}" dt="2025-06-09T18:53:20.658" v="117" actId="26606"/>
          <ac:grpSpMkLst>
            <pc:docMk/>
            <pc:sldMk cId="2326756335" sldId="276"/>
            <ac:grpSpMk id="30" creationId="{3523416A-383B-4FDC-B4C9-D8EDDFE9C043}"/>
          </ac:grpSpMkLst>
        </pc:grpChg>
        <pc:graphicFrameChg chg="add del">
          <ac:chgData name="Rahma Begum" userId="08465a97bc8875a2" providerId="LiveId" clId="{A9BFBBDB-91ED-4E03-B2BB-20CC557C7B5A}" dt="2025-06-09T18:53:08.887" v="114" actId="26606"/>
          <ac:graphicFrameMkLst>
            <pc:docMk/>
            <pc:sldMk cId="2326756335" sldId="276"/>
            <ac:graphicFrameMk id="23" creationId="{0722D287-8F1A-DCEB-B85F-A100D9FA62FB}"/>
          </ac:graphicFrameMkLst>
        </pc:graphicFrameChg>
        <pc:graphicFrameChg chg="add del">
          <ac:chgData name="Rahma Begum" userId="08465a97bc8875a2" providerId="LiveId" clId="{A9BFBBDB-91ED-4E03-B2BB-20CC557C7B5A}" dt="2025-06-09T18:53:20.579" v="116" actId="26606"/>
          <ac:graphicFrameMkLst>
            <pc:docMk/>
            <pc:sldMk cId="2326756335" sldId="276"/>
            <ac:graphicFrameMk id="27" creationId="{BA86227C-4EDB-2FE3-19FD-6FA56D69A33F}"/>
          </ac:graphicFrameMkLst>
        </pc:graphicFrameChg>
        <pc:graphicFrameChg chg="add">
          <ac:chgData name="Rahma Begum" userId="08465a97bc8875a2" providerId="LiveId" clId="{A9BFBBDB-91ED-4E03-B2BB-20CC557C7B5A}" dt="2025-06-09T18:53:20.658" v="117" actId="26606"/>
          <ac:graphicFrameMkLst>
            <pc:docMk/>
            <pc:sldMk cId="2326756335" sldId="276"/>
            <ac:graphicFrameMk id="33" creationId="{0722D287-8F1A-DCEB-B85F-A100D9FA62FB}"/>
          </ac:graphicFrameMkLst>
        </pc:graphicFrameChg>
        <pc:picChg chg="add del">
          <ac:chgData name="Rahma Begum" userId="08465a97bc8875a2" providerId="LiveId" clId="{A9BFBBDB-91ED-4E03-B2BB-20CC557C7B5A}" dt="2025-06-09T18:53:02.813" v="112" actId="26606"/>
          <ac:picMkLst>
            <pc:docMk/>
            <pc:sldMk cId="2326756335" sldId="276"/>
            <ac:picMk id="5" creationId="{71A09395-10DF-F033-84B0-CD675AE608CF}"/>
          </ac:picMkLst>
        </pc:picChg>
      </pc:sldChg>
      <pc:sldChg chg="new del">
        <pc:chgData name="Rahma Begum" userId="08465a97bc8875a2" providerId="LiveId" clId="{A9BFBBDB-91ED-4E03-B2BB-20CC557C7B5A}" dt="2025-06-09T19:02:27.897" v="176" actId="680"/>
        <pc:sldMkLst>
          <pc:docMk/>
          <pc:sldMk cId="665322208" sldId="277"/>
        </pc:sldMkLst>
      </pc:sldChg>
      <pc:sldChg chg="new del">
        <pc:chgData name="Rahma Begum" userId="08465a97bc8875a2" providerId="LiveId" clId="{A9BFBBDB-91ED-4E03-B2BB-20CC557C7B5A}" dt="2025-06-09T19:02:27.099" v="175" actId="680"/>
        <pc:sldMkLst>
          <pc:docMk/>
          <pc:sldMk cId="2086429262" sldId="278"/>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0.svg"/><Relationship Id="rId5" Type="http://schemas.openxmlformats.org/officeDocument/2006/relationships/image" Target="../media/image3.png"/><Relationship Id="rId4" Type="http://schemas.openxmlformats.org/officeDocument/2006/relationships/image" Target="../media/image19.svg"/></Relationships>
</file>

<file path=ppt/diagrams/_rels/data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6.xml.rels><?xml version="1.0" encoding="UTF-8" standalone="yes"?>
<Relationships xmlns="http://schemas.openxmlformats.org/package/2006/relationships"><Relationship Id="rId8" Type="http://schemas.openxmlformats.org/officeDocument/2006/relationships/image" Target="../media/image40.svg"/><Relationship Id="rId13" Type="http://schemas.openxmlformats.org/officeDocument/2006/relationships/image" Target="../media/image45.pn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4.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11" Type="http://schemas.openxmlformats.org/officeDocument/2006/relationships/image" Target="../media/image43.pn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 Id="rId14" Type="http://schemas.openxmlformats.org/officeDocument/2006/relationships/image" Target="../media/image4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0.svg"/><Relationship Id="rId5" Type="http://schemas.openxmlformats.org/officeDocument/2006/relationships/image" Target="../media/image3.png"/><Relationship Id="rId4" Type="http://schemas.openxmlformats.org/officeDocument/2006/relationships/image" Target="../media/image19.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6.xml.rels><?xml version="1.0" encoding="UTF-8" standalone="yes"?>
<Relationships xmlns="http://schemas.openxmlformats.org/package/2006/relationships"><Relationship Id="rId8" Type="http://schemas.openxmlformats.org/officeDocument/2006/relationships/image" Target="../media/image40.svg"/><Relationship Id="rId13" Type="http://schemas.openxmlformats.org/officeDocument/2006/relationships/image" Target="../media/image45.pn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4.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11" Type="http://schemas.openxmlformats.org/officeDocument/2006/relationships/image" Target="../media/image43.pn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 Id="rId1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41DB14-9D42-4BF3-854D-3616C627754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FB8CC7C-DCF7-4A82-9AA6-FE4BC7D5332E}">
      <dgm:prSet/>
      <dgm:spPr/>
      <dgm:t>
        <a:bodyPr/>
        <a:lstStyle/>
        <a:p>
          <a:r>
            <a:rPr lang="en-GB" b="1"/>
            <a:t>Source segregation &amp; recycling programs</a:t>
          </a:r>
          <a:endParaRPr lang="en-US"/>
        </a:p>
      </dgm:t>
    </dgm:pt>
    <dgm:pt modelId="{F61D6B10-BA00-4E6D-89FA-3385C2EA88E5}" type="parTrans" cxnId="{93C6AD60-835E-48E6-9DEF-516AB6326B06}">
      <dgm:prSet/>
      <dgm:spPr/>
      <dgm:t>
        <a:bodyPr/>
        <a:lstStyle/>
        <a:p>
          <a:endParaRPr lang="en-US"/>
        </a:p>
      </dgm:t>
    </dgm:pt>
    <dgm:pt modelId="{ACDBB27F-30E7-4514-A87A-A73DF27C92C5}" type="sibTrans" cxnId="{93C6AD60-835E-48E6-9DEF-516AB6326B06}">
      <dgm:prSet/>
      <dgm:spPr/>
      <dgm:t>
        <a:bodyPr/>
        <a:lstStyle/>
        <a:p>
          <a:endParaRPr lang="en-US"/>
        </a:p>
      </dgm:t>
    </dgm:pt>
    <dgm:pt modelId="{E159CD97-5E15-4ABE-A8DC-B409EFC18ABB}">
      <dgm:prSet/>
      <dgm:spPr/>
      <dgm:t>
        <a:bodyPr/>
        <a:lstStyle/>
        <a:p>
          <a:r>
            <a:rPr lang="en-GB" b="1"/>
            <a:t>Food waste management</a:t>
          </a:r>
          <a:endParaRPr lang="en-US"/>
        </a:p>
      </dgm:t>
    </dgm:pt>
    <dgm:pt modelId="{5EB4157B-467D-4737-9CD4-D0AF40FC9FF4}" type="parTrans" cxnId="{033FB541-9031-4DA5-BFB7-1494538B7F79}">
      <dgm:prSet/>
      <dgm:spPr/>
      <dgm:t>
        <a:bodyPr/>
        <a:lstStyle/>
        <a:p>
          <a:endParaRPr lang="en-US"/>
        </a:p>
      </dgm:t>
    </dgm:pt>
    <dgm:pt modelId="{9F8A4A94-966F-4CC3-B298-481A613DB2BE}" type="sibTrans" cxnId="{033FB541-9031-4DA5-BFB7-1494538B7F79}">
      <dgm:prSet/>
      <dgm:spPr/>
      <dgm:t>
        <a:bodyPr/>
        <a:lstStyle/>
        <a:p>
          <a:endParaRPr lang="en-US"/>
        </a:p>
      </dgm:t>
    </dgm:pt>
    <dgm:pt modelId="{94307DC7-B62F-4C8C-97D4-2A3009150CF2}">
      <dgm:prSet/>
      <dgm:spPr/>
      <dgm:t>
        <a:bodyPr/>
        <a:lstStyle/>
        <a:p>
          <a:r>
            <a:rPr lang="en-GB" b="1"/>
            <a:t>Plastic reduction</a:t>
          </a:r>
          <a:endParaRPr lang="en-US"/>
        </a:p>
      </dgm:t>
    </dgm:pt>
    <dgm:pt modelId="{71E6EEF1-42BD-4312-B79C-669758DE9556}" type="parTrans" cxnId="{1B9034AD-8950-4B16-93CD-A50FC48A7CF1}">
      <dgm:prSet/>
      <dgm:spPr/>
      <dgm:t>
        <a:bodyPr/>
        <a:lstStyle/>
        <a:p>
          <a:endParaRPr lang="en-US"/>
        </a:p>
      </dgm:t>
    </dgm:pt>
    <dgm:pt modelId="{5B681A96-3AED-4C67-AAA3-AAC29AD5DB94}" type="sibTrans" cxnId="{1B9034AD-8950-4B16-93CD-A50FC48A7CF1}">
      <dgm:prSet/>
      <dgm:spPr/>
      <dgm:t>
        <a:bodyPr/>
        <a:lstStyle/>
        <a:p>
          <a:endParaRPr lang="en-US"/>
        </a:p>
      </dgm:t>
    </dgm:pt>
    <dgm:pt modelId="{877A4419-674D-407A-8C73-BCFC7150AFA3}">
      <dgm:prSet/>
      <dgm:spPr/>
      <dgm:t>
        <a:bodyPr/>
        <a:lstStyle/>
        <a:p>
          <a:r>
            <a:rPr lang="en-GB" b="1"/>
            <a:t>Textile recycling</a:t>
          </a:r>
          <a:endParaRPr lang="en-US"/>
        </a:p>
      </dgm:t>
    </dgm:pt>
    <dgm:pt modelId="{9D4ABF04-5739-40D7-A4FD-57587024AD0F}" type="parTrans" cxnId="{049186C2-3F00-4F42-8A86-12E0166F0D39}">
      <dgm:prSet/>
      <dgm:spPr/>
      <dgm:t>
        <a:bodyPr/>
        <a:lstStyle/>
        <a:p>
          <a:endParaRPr lang="en-US"/>
        </a:p>
      </dgm:t>
    </dgm:pt>
    <dgm:pt modelId="{13520EBB-F9C0-4BAE-8708-4B25BBC1AE9D}" type="sibTrans" cxnId="{049186C2-3F00-4F42-8A86-12E0166F0D39}">
      <dgm:prSet/>
      <dgm:spPr/>
      <dgm:t>
        <a:bodyPr/>
        <a:lstStyle/>
        <a:p>
          <a:endParaRPr lang="en-US"/>
        </a:p>
      </dgm:t>
    </dgm:pt>
    <dgm:pt modelId="{4225583B-2AC9-41CA-86D1-9C7AF0F9F401}">
      <dgm:prSet/>
      <dgm:spPr/>
      <dgm:t>
        <a:bodyPr/>
        <a:lstStyle/>
        <a:p>
          <a:r>
            <a:rPr lang="en-GB" b="1"/>
            <a:t>Oil waste repurposing</a:t>
          </a:r>
          <a:endParaRPr lang="en-US"/>
        </a:p>
      </dgm:t>
    </dgm:pt>
    <dgm:pt modelId="{655F7CCB-7775-4DCD-BBD6-E6DACF6B6FBA}" type="parTrans" cxnId="{D9F96413-B66A-401A-B6C9-41FAC3D745C2}">
      <dgm:prSet/>
      <dgm:spPr/>
      <dgm:t>
        <a:bodyPr/>
        <a:lstStyle/>
        <a:p>
          <a:endParaRPr lang="en-US"/>
        </a:p>
      </dgm:t>
    </dgm:pt>
    <dgm:pt modelId="{35187EC9-5442-4384-B8BD-66874CBD2A46}" type="sibTrans" cxnId="{D9F96413-B66A-401A-B6C9-41FAC3D745C2}">
      <dgm:prSet/>
      <dgm:spPr/>
      <dgm:t>
        <a:bodyPr/>
        <a:lstStyle/>
        <a:p>
          <a:endParaRPr lang="en-US"/>
        </a:p>
      </dgm:t>
    </dgm:pt>
    <dgm:pt modelId="{B61E4C76-4D46-4CD6-8045-17FC466B72D8}" type="pres">
      <dgm:prSet presAssocID="{B041DB14-9D42-4BF3-854D-3616C6277542}" presName="root" presStyleCnt="0">
        <dgm:presLayoutVars>
          <dgm:dir/>
          <dgm:resizeHandles val="exact"/>
        </dgm:presLayoutVars>
      </dgm:prSet>
      <dgm:spPr/>
    </dgm:pt>
    <dgm:pt modelId="{3D051339-3AE0-4929-A37E-297DE2A60786}" type="pres">
      <dgm:prSet presAssocID="{5FB8CC7C-DCF7-4A82-9AA6-FE4BC7D5332E}" presName="compNode" presStyleCnt="0"/>
      <dgm:spPr/>
    </dgm:pt>
    <dgm:pt modelId="{1CB55EB9-D29E-4C6F-AAA4-C388D32E76C2}" type="pres">
      <dgm:prSet presAssocID="{5FB8CC7C-DCF7-4A82-9AA6-FE4BC7D5332E}" presName="bgRect" presStyleLbl="bgShp" presStyleIdx="0" presStyleCnt="5"/>
      <dgm:spPr/>
    </dgm:pt>
    <dgm:pt modelId="{9D74398D-0117-4AA5-96D3-64A11FD911F1}" type="pres">
      <dgm:prSet presAssocID="{5FB8CC7C-DCF7-4A82-9AA6-FE4BC7D5332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a:ext>
      </dgm:extLst>
    </dgm:pt>
    <dgm:pt modelId="{A64C5574-5DA2-4883-BAF8-B76D210D00BA}" type="pres">
      <dgm:prSet presAssocID="{5FB8CC7C-DCF7-4A82-9AA6-FE4BC7D5332E}" presName="spaceRect" presStyleCnt="0"/>
      <dgm:spPr/>
    </dgm:pt>
    <dgm:pt modelId="{4647C493-8798-48A5-BE3B-0CFAE7ED351B}" type="pres">
      <dgm:prSet presAssocID="{5FB8CC7C-DCF7-4A82-9AA6-FE4BC7D5332E}" presName="parTx" presStyleLbl="revTx" presStyleIdx="0" presStyleCnt="5">
        <dgm:presLayoutVars>
          <dgm:chMax val="0"/>
          <dgm:chPref val="0"/>
        </dgm:presLayoutVars>
      </dgm:prSet>
      <dgm:spPr/>
    </dgm:pt>
    <dgm:pt modelId="{41E4F3B5-B6C8-42D6-AB71-17A8339592A0}" type="pres">
      <dgm:prSet presAssocID="{ACDBB27F-30E7-4514-A87A-A73DF27C92C5}" presName="sibTrans" presStyleCnt="0"/>
      <dgm:spPr/>
    </dgm:pt>
    <dgm:pt modelId="{22718281-C30E-4C6C-AB0F-5ECBE916912C}" type="pres">
      <dgm:prSet presAssocID="{E159CD97-5E15-4ABE-A8DC-B409EFC18ABB}" presName="compNode" presStyleCnt="0"/>
      <dgm:spPr/>
    </dgm:pt>
    <dgm:pt modelId="{760B41C3-9595-460A-A76F-760C0EC344A0}" type="pres">
      <dgm:prSet presAssocID="{E159CD97-5E15-4ABE-A8DC-B409EFC18ABB}" presName="bgRect" presStyleLbl="bgShp" presStyleIdx="1" presStyleCnt="5"/>
      <dgm:spPr/>
    </dgm:pt>
    <dgm:pt modelId="{92F652DA-15E7-46F5-A387-360B7479507F}" type="pres">
      <dgm:prSet presAssocID="{E159CD97-5E15-4ABE-A8DC-B409EFC18AB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rk and knife"/>
        </a:ext>
      </dgm:extLst>
    </dgm:pt>
    <dgm:pt modelId="{3D2D0683-12DC-4102-ADD6-571E26809689}" type="pres">
      <dgm:prSet presAssocID="{E159CD97-5E15-4ABE-A8DC-B409EFC18ABB}" presName="spaceRect" presStyleCnt="0"/>
      <dgm:spPr/>
    </dgm:pt>
    <dgm:pt modelId="{AF2BA323-70F2-4B21-980F-8D6D9D64EC00}" type="pres">
      <dgm:prSet presAssocID="{E159CD97-5E15-4ABE-A8DC-B409EFC18ABB}" presName="parTx" presStyleLbl="revTx" presStyleIdx="1" presStyleCnt="5">
        <dgm:presLayoutVars>
          <dgm:chMax val="0"/>
          <dgm:chPref val="0"/>
        </dgm:presLayoutVars>
      </dgm:prSet>
      <dgm:spPr/>
    </dgm:pt>
    <dgm:pt modelId="{FC9B169F-81FC-40C7-95D6-561F284D840C}" type="pres">
      <dgm:prSet presAssocID="{9F8A4A94-966F-4CC3-B298-481A613DB2BE}" presName="sibTrans" presStyleCnt="0"/>
      <dgm:spPr/>
    </dgm:pt>
    <dgm:pt modelId="{4FBD1302-0658-4758-9316-E8BE096BCBD9}" type="pres">
      <dgm:prSet presAssocID="{94307DC7-B62F-4C8C-97D4-2A3009150CF2}" presName="compNode" presStyleCnt="0"/>
      <dgm:spPr/>
    </dgm:pt>
    <dgm:pt modelId="{350D46B8-5031-4180-8D05-62506E08F4F4}" type="pres">
      <dgm:prSet presAssocID="{94307DC7-B62F-4C8C-97D4-2A3009150CF2}" presName="bgRect" presStyleLbl="bgShp" presStyleIdx="2" presStyleCnt="5"/>
      <dgm:spPr/>
    </dgm:pt>
    <dgm:pt modelId="{14B27B0A-D643-4999-AA8F-1ACA7695A9F8}" type="pres">
      <dgm:prSet presAssocID="{94307DC7-B62F-4C8C-97D4-2A3009150CF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Sign"/>
        </a:ext>
      </dgm:extLst>
    </dgm:pt>
    <dgm:pt modelId="{F1A5F662-8597-44C3-9A7F-9FAF34BB88EB}" type="pres">
      <dgm:prSet presAssocID="{94307DC7-B62F-4C8C-97D4-2A3009150CF2}" presName="spaceRect" presStyleCnt="0"/>
      <dgm:spPr/>
    </dgm:pt>
    <dgm:pt modelId="{43C3D285-778F-42FB-AE14-16EDB23D730D}" type="pres">
      <dgm:prSet presAssocID="{94307DC7-B62F-4C8C-97D4-2A3009150CF2}" presName="parTx" presStyleLbl="revTx" presStyleIdx="2" presStyleCnt="5">
        <dgm:presLayoutVars>
          <dgm:chMax val="0"/>
          <dgm:chPref val="0"/>
        </dgm:presLayoutVars>
      </dgm:prSet>
      <dgm:spPr/>
    </dgm:pt>
    <dgm:pt modelId="{40093640-8DAF-4658-AEFE-915C0E24FE2E}" type="pres">
      <dgm:prSet presAssocID="{5B681A96-3AED-4C67-AAA3-AAC29AD5DB94}" presName="sibTrans" presStyleCnt="0"/>
      <dgm:spPr/>
    </dgm:pt>
    <dgm:pt modelId="{73D10BF8-25A8-488D-806D-07D911C77965}" type="pres">
      <dgm:prSet presAssocID="{877A4419-674D-407A-8C73-BCFC7150AFA3}" presName="compNode" presStyleCnt="0"/>
      <dgm:spPr/>
    </dgm:pt>
    <dgm:pt modelId="{38619205-8D90-4E82-A59C-330731BEFF5F}" type="pres">
      <dgm:prSet presAssocID="{877A4419-674D-407A-8C73-BCFC7150AFA3}" presName="bgRect" presStyleLbl="bgShp" presStyleIdx="3" presStyleCnt="5"/>
      <dgm:spPr/>
    </dgm:pt>
    <dgm:pt modelId="{A34A862C-B399-49C7-85A6-14A4A7F80609}" type="pres">
      <dgm:prSet presAssocID="{877A4419-674D-407A-8C73-BCFC7150AFA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hirt"/>
        </a:ext>
      </dgm:extLst>
    </dgm:pt>
    <dgm:pt modelId="{2E8C9BB5-6BF0-4D08-BDF8-4E5C99490A01}" type="pres">
      <dgm:prSet presAssocID="{877A4419-674D-407A-8C73-BCFC7150AFA3}" presName="spaceRect" presStyleCnt="0"/>
      <dgm:spPr/>
    </dgm:pt>
    <dgm:pt modelId="{DDEA0109-D049-4007-B57C-2AF35E0A0090}" type="pres">
      <dgm:prSet presAssocID="{877A4419-674D-407A-8C73-BCFC7150AFA3}" presName="parTx" presStyleLbl="revTx" presStyleIdx="3" presStyleCnt="5">
        <dgm:presLayoutVars>
          <dgm:chMax val="0"/>
          <dgm:chPref val="0"/>
        </dgm:presLayoutVars>
      </dgm:prSet>
      <dgm:spPr/>
    </dgm:pt>
    <dgm:pt modelId="{F34DA1D8-5526-4D0D-BCCB-096496C52B35}" type="pres">
      <dgm:prSet presAssocID="{13520EBB-F9C0-4BAE-8708-4B25BBC1AE9D}" presName="sibTrans" presStyleCnt="0"/>
      <dgm:spPr/>
    </dgm:pt>
    <dgm:pt modelId="{D10ECA29-65C2-4C65-9438-D361443E142A}" type="pres">
      <dgm:prSet presAssocID="{4225583B-2AC9-41CA-86D1-9C7AF0F9F401}" presName="compNode" presStyleCnt="0"/>
      <dgm:spPr/>
    </dgm:pt>
    <dgm:pt modelId="{A89F3489-8843-48B9-A3C7-144119AA61C0}" type="pres">
      <dgm:prSet presAssocID="{4225583B-2AC9-41CA-86D1-9C7AF0F9F401}" presName="bgRect" presStyleLbl="bgShp" presStyleIdx="4" presStyleCnt="5"/>
      <dgm:spPr/>
    </dgm:pt>
    <dgm:pt modelId="{8365E35C-4403-4260-BF05-8F80F9DA3B9B}" type="pres">
      <dgm:prSet presAssocID="{4225583B-2AC9-41CA-86D1-9C7AF0F9F40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actory"/>
        </a:ext>
      </dgm:extLst>
    </dgm:pt>
    <dgm:pt modelId="{7C85CE38-0F0C-4DAC-9EE7-102065512D12}" type="pres">
      <dgm:prSet presAssocID="{4225583B-2AC9-41CA-86D1-9C7AF0F9F401}" presName="spaceRect" presStyleCnt="0"/>
      <dgm:spPr/>
    </dgm:pt>
    <dgm:pt modelId="{B1D58D10-5E97-447E-B8D4-A7706000EF75}" type="pres">
      <dgm:prSet presAssocID="{4225583B-2AC9-41CA-86D1-9C7AF0F9F401}" presName="parTx" presStyleLbl="revTx" presStyleIdx="4" presStyleCnt="5">
        <dgm:presLayoutVars>
          <dgm:chMax val="0"/>
          <dgm:chPref val="0"/>
        </dgm:presLayoutVars>
      </dgm:prSet>
      <dgm:spPr/>
    </dgm:pt>
  </dgm:ptLst>
  <dgm:cxnLst>
    <dgm:cxn modelId="{D9F96413-B66A-401A-B6C9-41FAC3D745C2}" srcId="{B041DB14-9D42-4BF3-854D-3616C6277542}" destId="{4225583B-2AC9-41CA-86D1-9C7AF0F9F401}" srcOrd="4" destOrd="0" parTransId="{655F7CCB-7775-4DCD-BBD6-E6DACF6B6FBA}" sibTransId="{35187EC9-5442-4384-B8BD-66874CBD2A46}"/>
    <dgm:cxn modelId="{2AC0CB26-623C-4C8A-BAAA-C9C3EF404A6C}" type="presOf" srcId="{E159CD97-5E15-4ABE-A8DC-B409EFC18ABB}" destId="{AF2BA323-70F2-4B21-980F-8D6D9D64EC00}" srcOrd="0" destOrd="0" presId="urn:microsoft.com/office/officeart/2018/2/layout/IconVerticalSolidList"/>
    <dgm:cxn modelId="{26772229-097F-407F-8E88-61996A509904}" type="presOf" srcId="{94307DC7-B62F-4C8C-97D4-2A3009150CF2}" destId="{43C3D285-778F-42FB-AE14-16EDB23D730D}" srcOrd="0" destOrd="0" presId="urn:microsoft.com/office/officeart/2018/2/layout/IconVerticalSolidList"/>
    <dgm:cxn modelId="{1484D729-A238-4E8A-93DB-936B1F7975B1}" type="presOf" srcId="{B041DB14-9D42-4BF3-854D-3616C6277542}" destId="{B61E4C76-4D46-4CD6-8045-17FC466B72D8}" srcOrd="0" destOrd="0" presId="urn:microsoft.com/office/officeart/2018/2/layout/IconVerticalSolidList"/>
    <dgm:cxn modelId="{93C6AD60-835E-48E6-9DEF-516AB6326B06}" srcId="{B041DB14-9D42-4BF3-854D-3616C6277542}" destId="{5FB8CC7C-DCF7-4A82-9AA6-FE4BC7D5332E}" srcOrd="0" destOrd="0" parTransId="{F61D6B10-BA00-4E6D-89FA-3385C2EA88E5}" sibTransId="{ACDBB27F-30E7-4514-A87A-A73DF27C92C5}"/>
    <dgm:cxn modelId="{033FB541-9031-4DA5-BFB7-1494538B7F79}" srcId="{B041DB14-9D42-4BF3-854D-3616C6277542}" destId="{E159CD97-5E15-4ABE-A8DC-B409EFC18ABB}" srcOrd="1" destOrd="0" parTransId="{5EB4157B-467D-4737-9CD4-D0AF40FC9FF4}" sibTransId="{9F8A4A94-966F-4CC3-B298-481A613DB2BE}"/>
    <dgm:cxn modelId="{5F111889-06B0-4F95-960D-306770F1DFB9}" type="presOf" srcId="{877A4419-674D-407A-8C73-BCFC7150AFA3}" destId="{DDEA0109-D049-4007-B57C-2AF35E0A0090}" srcOrd="0" destOrd="0" presId="urn:microsoft.com/office/officeart/2018/2/layout/IconVerticalSolidList"/>
    <dgm:cxn modelId="{A273B3AC-A686-4E7F-98BB-73C5BBA717B9}" type="presOf" srcId="{4225583B-2AC9-41CA-86D1-9C7AF0F9F401}" destId="{B1D58D10-5E97-447E-B8D4-A7706000EF75}" srcOrd="0" destOrd="0" presId="urn:microsoft.com/office/officeart/2018/2/layout/IconVerticalSolidList"/>
    <dgm:cxn modelId="{1B9034AD-8950-4B16-93CD-A50FC48A7CF1}" srcId="{B041DB14-9D42-4BF3-854D-3616C6277542}" destId="{94307DC7-B62F-4C8C-97D4-2A3009150CF2}" srcOrd="2" destOrd="0" parTransId="{71E6EEF1-42BD-4312-B79C-669758DE9556}" sibTransId="{5B681A96-3AED-4C67-AAA3-AAC29AD5DB94}"/>
    <dgm:cxn modelId="{049186C2-3F00-4F42-8A86-12E0166F0D39}" srcId="{B041DB14-9D42-4BF3-854D-3616C6277542}" destId="{877A4419-674D-407A-8C73-BCFC7150AFA3}" srcOrd="3" destOrd="0" parTransId="{9D4ABF04-5739-40D7-A4FD-57587024AD0F}" sibTransId="{13520EBB-F9C0-4BAE-8708-4B25BBC1AE9D}"/>
    <dgm:cxn modelId="{150A57DD-21EA-4FBC-BA6C-9EA5DCBCD769}" type="presOf" srcId="{5FB8CC7C-DCF7-4A82-9AA6-FE4BC7D5332E}" destId="{4647C493-8798-48A5-BE3B-0CFAE7ED351B}" srcOrd="0" destOrd="0" presId="urn:microsoft.com/office/officeart/2018/2/layout/IconVerticalSolidList"/>
    <dgm:cxn modelId="{BA62EFFB-800D-4B4A-AA45-2D81405444E0}" type="presParOf" srcId="{B61E4C76-4D46-4CD6-8045-17FC466B72D8}" destId="{3D051339-3AE0-4929-A37E-297DE2A60786}" srcOrd="0" destOrd="0" presId="urn:microsoft.com/office/officeart/2018/2/layout/IconVerticalSolidList"/>
    <dgm:cxn modelId="{8A5BA375-B0DF-4469-8F5C-870A087C8CAF}" type="presParOf" srcId="{3D051339-3AE0-4929-A37E-297DE2A60786}" destId="{1CB55EB9-D29E-4C6F-AAA4-C388D32E76C2}" srcOrd="0" destOrd="0" presId="urn:microsoft.com/office/officeart/2018/2/layout/IconVerticalSolidList"/>
    <dgm:cxn modelId="{8B52EA28-AADF-4932-8CF3-378959EA6CF5}" type="presParOf" srcId="{3D051339-3AE0-4929-A37E-297DE2A60786}" destId="{9D74398D-0117-4AA5-96D3-64A11FD911F1}" srcOrd="1" destOrd="0" presId="urn:microsoft.com/office/officeart/2018/2/layout/IconVerticalSolidList"/>
    <dgm:cxn modelId="{94B1D7E4-8E10-4A7F-8DE2-03A366DDD6B2}" type="presParOf" srcId="{3D051339-3AE0-4929-A37E-297DE2A60786}" destId="{A64C5574-5DA2-4883-BAF8-B76D210D00BA}" srcOrd="2" destOrd="0" presId="urn:microsoft.com/office/officeart/2018/2/layout/IconVerticalSolidList"/>
    <dgm:cxn modelId="{4F478803-4428-429C-B04E-CEFBD2152826}" type="presParOf" srcId="{3D051339-3AE0-4929-A37E-297DE2A60786}" destId="{4647C493-8798-48A5-BE3B-0CFAE7ED351B}" srcOrd="3" destOrd="0" presId="urn:microsoft.com/office/officeart/2018/2/layout/IconVerticalSolidList"/>
    <dgm:cxn modelId="{ECC5B28B-9732-447B-895F-7FB4BC9B4283}" type="presParOf" srcId="{B61E4C76-4D46-4CD6-8045-17FC466B72D8}" destId="{41E4F3B5-B6C8-42D6-AB71-17A8339592A0}" srcOrd="1" destOrd="0" presId="urn:microsoft.com/office/officeart/2018/2/layout/IconVerticalSolidList"/>
    <dgm:cxn modelId="{2CEA8736-033A-4A7E-8217-9DD03CB9D5EC}" type="presParOf" srcId="{B61E4C76-4D46-4CD6-8045-17FC466B72D8}" destId="{22718281-C30E-4C6C-AB0F-5ECBE916912C}" srcOrd="2" destOrd="0" presId="urn:microsoft.com/office/officeart/2018/2/layout/IconVerticalSolidList"/>
    <dgm:cxn modelId="{3318313D-DA55-40DA-8B09-384BC7828E21}" type="presParOf" srcId="{22718281-C30E-4C6C-AB0F-5ECBE916912C}" destId="{760B41C3-9595-460A-A76F-760C0EC344A0}" srcOrd="0" destOrd="0" presId="urn:microsoft.com/office/officeart/2018/2/layout/IconVerticalSolidList"/>
    <dgm:cxn modelId="{D524FC4E-82DD-43BF-8B78-7B093BBC8548}" type="presParOf" srcId="{22718281-C30E-4C6C-AB0F-5ECBE916912C}" destId="{92F652DA-15E7-46F5-A387-360B7479507F}" srcOrd="1" destOrd="0" presId="urn:microsoft.com/office/officeart/2018/2/layout/IconVerticalSolidList"/>
    <dgm:cxn modelId="{9ECF4660-7CD4-4B43-BD5F-7B16A777868C}" type="presParOf" srcId="{22718281-C30E-4C6C-AB0F-5ECBE916912C}" destId="{3D2D0683-12DC-4102-ADD6-571E26809689}" srcOrd="2" destOrd="0" presId="urn:microsoft.com/office/officeart/2018/2/layout/IconVerticalSolidList"/>
    <dgm:cxn modelId="{9FC91857-9987-4A82-9D17-2DD08069BF8D}" type="presParOf" srcId="{22718281-C30E-4C6C-AB0F-5ECBE916912C}" destId="{AF2BA323-70F2-4B21-980F-8D6D9D64EC00}" srcOrd="3" destOrd="0" presId="urn:microsoft.com/office/officeart/2018/2/layout/IconVerticalSolidList"/>
    <dgm:cxn modelId="{FB67D91F-285C-44F4-A6A2-787023BF71BA}" type="presParOf" srcId="{B61E4C76-4D46-4CD6-8045-17FC466B72D8}" destId="{FC9B169F-81FC-40C7-95D6-561F284D840C}" srcOrd="3" destOrd="0" presId="urn:microsoft.com/office/officeart/2018/2/layout/IconVerticalSolidList"/>
    <dgm:cxn modelId="{6755A884-794F-4A55-BE65-E418C2A20981}" type="presParOf" srcId="{B61E4C76-4D46-4CD6-8045-17FC466B72D8}" destId="{4FBD1302-0658-4758-9316-E8BE096BCBD9}" srcOrd="4" destOrd="0" presId="urn:microsoft.com/office/officeart/2018/2/layout/IconVerticalSolidList"/>
    <dgm:cxn modelId="{D08E322D-EFD9-46DF-BB18-9BB6994A098C}" type="presParOf" srcId="{4FBD1302-0658-4758-9316-E8BE096BCBD9}" destId="{350D46B8-5031-4180-8D05-62506E08F4F4}" srcOrd="0" destOrd="0" presId="urn:microsoft.com/office/officeart/2018/2/layout/IconVerticalSolidList"/>
    <dgm:cxn modelId="{9F14D34D-3FF0-457C-B0FF-7A7B2038238C}" type="presParOf" srcId="{4FBD1302-0658-4758-9316-E8BE096BCBD9}" destId="{14B27B0A-D643-4999-AA8F-1ACA7695A9F8}" srcOrd="1" destOrd="0" presId="urn:microsoft.com/office/officeart/2018/2/layout/IconVerticalSolidList"/>
    <dgm:cxn modelId="{550EEF4B-6DAF-4FCF-87F2-8C497F2D2584}" type="presParOf" srcId="{4FBD1302-0658-4758-9316-E8BE096BCBD9}" destId="{F1A5F662-8597-44C3-9A7F-9FAF34BB88EB}" srcOrd="2" destOrd="0" presId="urn:microsoft.com/office/officeart/2018/2/layout/IconVerticalSolidList"/>
    <dgm:cxn modelId="{2F32202C-69E0-428C-8A81-9940BDC38AC5}" type="presParOf" srcId="{4FBD1302-0658-4758-9316-E8BE096BCBD9}" destId="{43C3D285-778F-42FB-AE14-16EDB23D730D}" srcOrd="3" destOrd="0" presId="urn:microsoft.com/office/officeart/2018/2/layout/IconVerticalSolidList"/>
    <dgm:cxn modelId="{A601C34E-1B3D-4DF8-A1EA-0DB2F663132C}" type="presParOf" srcId="{B61E4C76-4D46-4CD6-8045-17FC466B72D8}" destId="{40093640-8DAF-4658-AEFE-915C0E24FE2E}" srcOrd="5" destOrd="0" presId="urn:microsoft.com/office/officeart/2018/2/layout/IconVerticalSolidList"/>
    <dgm:cxn modelId="{876010B7-3AC4-4BDF-87A1-B1715AAC363C}" type="presParOf" srcId="{B61E4C76-4D46-4CD6-8045-17FC466B72D8}" destId="{73D10BF8-25A8-488D-806D-07D911C77965}" srcOrd="6" destOrd="0" presId="urn:microsoft.com/office/officeart/2018/2/layout/IconVerticalSolidList"/>
    <dgm:cxn modelId="{AABE70B5-BFB3-42CF-9BCA-007277516275}" type="presParOf" srcId="{73D10BF8-25A8-488D-806D-07D911C77965}" destId="{38619205-8D90-4E82-A59C-330731BEFF5F}" srcOrd="0" destOrd="0" presId="urn:microsoft.com/office/officeart/2018/2/layout/IconVerticalSolidList"/>
    <dgm:cxn modelId="{11BBFD46-217C-454A-BEA7-EF0D022EFE11}" type="presParOf" srcId="{73D10BF8-25A8-488D-806D-07D911C77965}" destId="{A34A862C-B399-49C7-85A6-14A4A7F80609}" srcOrd="1" destOrd="0" presId="urn:microsoft.com/office/officeart/2018/2/layout/IconVerticalSolidList"/>
    <dgm:cxn modelId="{2FCE50C6-BFF4-4A22-9216-52AE45CFAB48}" type="presParOf" srcId="{73D10BF8-25A8-488D-806D-07D911C77965}" destId="{2E8C9BB5-6BF0-4D08-BDF8-4E5C99490A01}" srcOrd="2" destOrd="0" presId="urn:microsoft.com/office/officeart/2018/2/layout/IconVerticalSolidList"/>
    <dgm:cxn modelId="{7F308547-5FAE-4B99-A88A-4BF415F8AD40}" type="presParOf" srcId="{73D10BF8-25A8-488D-806D-07D911C77965}" destId="{DDEA0109-D049-4007-B57C-2AF35E0A0090}" srcOrd="3" destOrd="0" presId="urn:microsoft.com/office/officeart/2018/2/layout/IconVerticalSolidList"/>
    <dgm:cxn modelId="{EE973553-A0CA-487E-A664-75B519547008}" type="presParOf" srcId="{B61E4C76-4D46-4CD6-8045-17FC466B72D8}" destId="{F34DA1D8-5526-4D0D-BCCB-096496C52B35}" srcOrd="7" destOrd="0" presId="urn:microsoft.com/office/officeart/2018/2/layout/IconVerticalSolidList"/>
    <dgm:cxn modelId="{0FD5F1DC-BA99-4CE5-80C6-069A67312815}" type="presParOf" srcId="{B61E4C76-4D46-4CD6-8045-17FC466B72D8}" destId="{D10ECA29-65C2-4C65-9438-D361443E142A}" srcOrd="8" destOrd="0" presId="urn:microsoft.com/office/officeart/2018/2/layout/IconVerticalSolidList"/>
    <dgm:cxn modelId="{D92C1E83-1402-48C0-A2D1-4F06D73E86A9}" type="presParOf" srcId="{D10ECA29-65C2-4C65-9438-D361443E142A}" destId="{A89F3489-8843-48B9-A3C7-144119AA61C0}" srcOrd="0" destOrd="0" presId="urn:microsoft.com/office/officeart/2018/2/layout/IconVerticalSolidList"/>
    <dgm:cxn modelId="{D11A8F00-4F9E-499E-81D5-5A2C2737CD72}" type="presParOf" srcId="{D10ECA29-65C2-4C65-9438-D361443E142A}" destId="{8365E35C-4403-4260-BF05-8F80F9DA3B9B}" srcOrd="1" destOrd="0" presId="urn:microsoft.com/office/officeart/2018/2/layout/IconVerticalSolidList"/>
    <dgm:cxn modelId="{A28F2B77-BE0D-441D-98AE-2D7FDED4525A}" type="presParOf" srcId="{D10ECA29-65C2-4C65-9438-D361443E142A}" destId="{7C85CE38-0F0C-4DAC-9EE7-102065512D12}" srcOrd="2" destOrd="0" presId="urn:microsoft.com/office/officeart/2018/2/layout/IconVerticalSolidList"/>
    <dgm:cxn modelId="{0BDD1980-F72F-4F31-8F01-7889158BCF62}" type="presParOf" srcId="{D10ECA29-65C2-4C65-9438-D361443E142A}" destId="{B1D58D10-5E97-447E-B8D4-A7706000EF7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323BF8-D19A-482F-BA46-C9E04018A8F1}"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A83CEFD3-3E13-485D-BB79-5DE1FDCC2CDB}">
      <dgm:prSet/>
      <dgm:spPr/>
      <dgm:t>
        <a:bodyPr/>
        <a:lstStyle/>
        <a:p>
          <a:r>
            <a:rPr lang="en-GB"/>
            <a:t>Government rules governing carbon emissions, waste management and energy efficiency all influence hotels.</a:t>
          </a:r>
          <a:endParaRPr lang="en-US"/>
        </a:p>
      </dgm:t>
    </dgm:pt>
    <dgm:pt modelId="{F9E2EE31-9CCC-474A-BA01-21FD905F3BDA}" type="parTrans" cxnId="{DAE865B0-A477-418C-8E88-88355567C2E2}">
      <dgm:prSet/>
      <dgm:spPr/>
      <dgm:t>
        <a:bodyPr/>
        <a:lstStyle/>
        <a:p>
          <a:endParaRPr lang="en-US"/>
        </a:p>
      </dgm:t>
    </dgm:pt>
    <dgm:pt modelId="{9197030C-B72A-4D82-A5B8-B7B0E808875E}" type="sibTrans" cxnId="{DAE865B0-A477-418C-8E88-88355567C2E2}">
      <dgm:prSet/>
      <dgm:spPr/>
      <dgm:t>
        <a:bodyPr/>
        <a:lstStyle/>
        <a:p>
          <a:endParaRPr lang="en-US"/>
        </a:p>
      </dgm:t>
    </dgm:pt>
    <dgm:pt modelId="{80F6353E-9D24-4DDC-ABF1-B7E8F0082F11}">
      <dgm:prSet/>
      <dgm:spPr/>
      <dgm:t>
        <a:bodyPr/>
        <a:lstStyle/>
        <a:p>
          <a:r>
            <a:rPr lang="en-GB"/>
            <a:t>Governments that support ecotourism encourage hotels to use sustainable practices in their tourism policy (Makos, J., 2024). </a:t>
          </a:r>
          <a:endParaRPr lang="en-US"/>
        </a:p>
      </dgm:t>
    </dgm:pt>
    <dgm:pt modelId="{6B86B45A-A7F6-4019-B256-D05538851561}" type="parTrans" cxnId="{1D4AF4D1-DE36-4415-91B7-FA01E951FB05}">
      <dgm:prSet/>
      <dgm:spPr/>
      <dgm:t>
        <a:bodyPr/>
        <a:lstStyle/>
        <a:p>
          <a:endParaRPr lang="en-US"/>
        </a:p>
      </dgm:t>
    </dgm:pt>
    <dgm:pt modelId="{4653F602-9CC1-4475-8406-5F9B1A8DAAD7}" type="sibTrans" cxnId="{1D4AF4D1-DE36-4415-91B7-FA01E951FB05}">
      <dgm:prSet/>
      <dgm:spPr/>
      <dgm:t>
        <a:bodyPr/>
        <a:lstStyle/>
        <a:p>
          <a:endParaRPr lang="en-US"/>
        </a:p>
      </dgm:t>
    </dgm:pt>
    <dgm:pt modelId="{C7553276-604A-4F9F-B93C-C5D2BC6C6B0D}">
      <dgm:prSet/>
      <dgm:spPr/>
      <dgm:t>
        <a:bodyPr/>
        <a:lstStyle/>
        <a:p>
          <a:r>
            <a:rPr lang="en-GB"/>
            <a:t>Hotel operations and investments in sustainable practices are impacted by the European Union’s Great Deal, which seeks to make Europe climate neutral by 2050 (Faster Capital, 2025).</a:t>
          </a:r>
          <a:endParaRPr lang="en-US"/>
        </a:p>
      </dgm:t>
    </dgm:pt>
    <dgm:pt modelId="{5A9F438F-8BC2-4E60-BC79-3135FCFD420B}" type="parTrans" cxnId="{AC6DBF5E-9A10-4104-989F-BB9B50400E5E}">
      <dgm:prSet/>
      <dgm:spPr/>
      <dgm:t>
        <a:bodyPr/>
        <a:lstStyle/>
        <a:p>
          <a:endParaRPr lang="en-US"/>
        </a:p>
      </dgm:t>
    </dgm:pt>
    <dgm:pt modelId="{98BB03F5-7806-4144-A25F-7E52711198E9}" type="sibTrans" cxnId="{AC6DBF5E-9A10-4104-989F-BB9B50400E5E}">
      <dgm:prSet/>
      <dgm:spPr/>
      <dgm:t>
        <a:bodyPr/>
        <a:lstStyle/>
        <a:p>
          <a:endParaRPr lang="en-US"/>
        </a:p>
      </dgm:t>
    </dgm:pt>
    <dgm:pt modelId="{ED241F0E-776A-4163-8C58-88B87AE1628D}">
      <dgm:prSet/>
      <dgm:spPr/>
      <dgm:t>
        <a:bodyPr/>
        <a:lstStyle/>
        <a:p>
          <a:r>
            <a:rPr lang="en-GB"/>
            <a:t>International accords mandate that hotels must reduce their emissions in order to comply with global climate targets such as the Paris Agreement (EHL Insights, 2024). </a:t>
          </a:r>
          <a:endParaRPr lang="en-US"/>
        </a:p>
      </dgm:t>
    </dgm:pt>
    <dgm:pt modelId="{247D02B5-F382-40BF-AD25-3A54779D7A6C}" type="parTrans" cxnId="{E44E7038-C61C-416C-9DBC-CB44D45F9B4F}">
      <dgm:prSet/>
      <dgm:spPr/>
      <dgm:t>
        <a:bodyPr/>
        <a:lstStyle/>
        <a:p>
          <a:endParaRPr lang="en-US"/>
        </a:p>
      </dgm:t>
    </dgm:pt>
    <dgm:pt modelId="{6826F3EE-90F8-40EA-A5A6-0F59644539B4}" type="sibTrans" cxnId="{E44E7038-C61C-416C-9DBC-CB44D45F9B4F}">
      <dgm:prSet/>
      <dgm:spPr/>
      <dgm:t>
        <a:bodyPr/>
        <a:lstStyle/>
        <a:p>
          <a:endParaRPr lang="en-US"/>
        </a:p>
      </dgm:t>
    </dgm:pt>
    <dgm:pt modelId="{D832DB5A-D034-4007-94DC-95CDBE2AF1DF}" type="pres">
      <dgm:prSet presAssocID="{B7323BF8-D19A-482F-BA46-C9E04018A8F1}" presName="diagram" presStyleCnt="0">
        <dgm:presLayoutVars>
          <dgm:dir/>
          <dgm:resizeHandles val="exact"/>
        </dgm:presLayoutVars>
      </dgm:prSet>
      <dgm:spPr/>
    </dgm:pt>
    <dgm:pt modelId="{6D841E28-46CD-45D8-BA5E-A74A23ECD7F8}" type="pres">
      <dgm:prSet presAssocID="{A83CEFD3-3E13-485D-BB79-5DE1FDCC2CDB}" presName="node" presStyleLbl="node1" presStyleIdx="0" presStyleCnt="4">
        <dgm:presLayoutVars>
          <dgm:bulletEnabled val="1"/>
        </dgm:presLayoutVars>
      </dgm:prSet>
      <dgm:spPr/>
    </dgm:pt>
    <dgm:pt modelId="{76417C8F-D6AA-472F-A37C-3AD20235D97D}" type="pres">
      <dgm:prSet presAssocID="{9197030C-B72A-4D82-A5B8-B7B0E808875E}" presName="sibTrans" presStyleLbl="sibTrans2D1" presStyleIdx="0" presStyleCnt="3"/>
      <dgm:spPr/>
    </dgm:pt>
    <dgm:pt modelId="{CF366741-FEC2-49AE-BCDA-88868135F23A}" type="pres">
      <dgm:prSet presAssocID="{9197030C-B72A-4D82-A5B8-B7B0E808875E}" presName="connectorText" presStyleLbl="sibTrans2D1" presStyleIdx="0" presStyleCnt="3"/>
      <dgm:spPr/>
    </dgm:pt>
    <dgm:pt modelId="{592FA288-6545-4402-B630-409785216BFF}" type="pres">
      <dgm:prSet presAssocID="{80F6353E-9D24-4DDC-ABF1-B7E8F0082F11}" presName="node" presStyleLbl="node1" presStyleIdx="1" presStyleCnt="4">
        <dgm:presLayoutVars>
          <dgm:bulletEnabled val="1"/>
        </dgm:presLayoutVars>
      </dgm:prSet>
      <dgm:spPr/>
    </dgm:pt>
    <dgm:pt modelId="{76624797-37B8-4653-AA0B-E2A7296592AE}" type="pres">
      <dgm:prSet presAssocID="{4653F602-9CC1-4475-8406-5F9B1A8DAAD7}" presName="sibTrans" presStyleLbl="sibTrans2D1" presStyleIdx="1" presStyleCnt="3"/>
      <dgm:spPr/>
    </dgm:pt>
    <dgm:pt modelId="{0638C95D-2CBC-41D0-B849-2314808DFFDE}" type="pres">
      <dgm:prSet presAssocID="{4653F602-9CC1-4475-8406-5F9B1A8DAAD7}" presName="connectorText" presStyleLbl="sibTrans2D1" presStyleIdx="1" presStyleCnt="3"/>
      <dgm:spPr/>
    </dgm:pt>
    <dgm:pt modelId="{13AEBF33-61C1-4775-A783-DFC2B5087B9D}" type="pres">
      <dgm:prSet presAssocID="{C7553276-604A-4F9F-B93C-C5D2BC6C6B0D}" presName="node" presStyleLbl="node1" presStyleIdx="2" presStyleCnt="4">
        <dgm:presLayoutVars>
          <dgm:bulletEnabled val="1"/>
        </dgm:presLayoutVars>
      </dgm:prSet>
      <dgm:spPr/>
    </dgm:pt>
    <dgm:pt modelId="{9F6B25A2-B2ED-45B4-A9B2-6224B2B43F3F}" type="pres">
      <dgm:prSet presAssocID="{98BB03F5-7806-4144-A25F-7E52711198E9}" presName="sibTrans" presStyleLbl="sibTrans2D1" presStyleIdx="2" presStyleCnt="3"/>
      <dgm:spPr/>
    </dgm:pt>
    <dgm:pt modelId="{402E0C54-E2CA-4256-93DA-DEA1876C47BE}" type="pres">
      <dgm:prSet presAssocID="{98BB03F5-7806-4144-A25F-7E52711198E9}" presName="connectorText" presStyleLbl="sibTrans2D1" presStyleIdx="2" presStyleCnt="3"/>
      <dgm:spPr/>
    </dgm:pt>
    <dgm:pt modelId="{3763F332-C14E-4184-94BC-634C6D2E52BA}" type="pres">
      <dgm:prSet presAssocID="{ED241F0E-776A-4163-8C58-88B87AE1628D}" presName="node" presStyleLbl="node1" presStyleIdx="3" presStyleCnt="4">
        <dgm:presLayoutVars>
          <dgm:bulletEnabled val="1"/>
        </dgm:presLayoutVars>
      </dgm:prSet>
      <dgm:spPr/>
    </dgm:pt>
  </dgm:ptLst>
  <dgm:cxnLst>
    <dgm:cxn modelId="{112C2D1E-3B2D-45DF-BCEB-D42486A2F944}" type="presOf" srcId="{C7553276-604A-4F9F-B93C-C5D2BC6C6B0D}" destId="{13AEBF33-61C1-4775-A783-DFC2B5087B9D}" srcOrd="0" destOrd="0" presId="urn:microsoft.com/office/officeart/2005/8/layout/process5"/>
    <dgm:cxn modelId="{52250023-C67A-44F2-A656-DD7F45B615C3}" type="presOf" srcId="{80F6353E-9D24-4DDC-ABF1-B7E8F0082F11}" destId="{592FA288-6545-4402-B630-409785216BFF}" srcOrd="0" destOrd="0" presId="urn:microsoft.com/office/officeart/2005/8/layout/process5"/>
    <dgm:cxn modelId="{E44E7038-C61C-416C-9DBC-CB44D45F9B4F}" srcId="{B7323BF8-D19A-482F-BA46-C9E04018A8F1}" destId="{ED241F0E-776A-4163-8C58-88B87AE1628D}" srcOrd="3" destOrd="0" parTransId="{247D02B5-F382-40BF-AD25-3A54779D7A6C}" sibTransId="{6826F3EE-90F8-40EA-A5A6-0F59644539B4}"/>
    <dgm:cxn modelId="{AC6DBF5E-9A10-4104-989F-BB9B50400E5E}" srcId="{B7323BF8-D19A-482F-BA46-C9E04018A8F1}" destId="{C7553276-604A-4F9F-B93C-C5D2BC6C6B0D}" srcOrd="2" destOrd="0" parTransId="{5A9F438F-8BC2-4E60-BC79-3135FCFD420B}" sibTransId="{98BB03F5-7806-4144-A25F-7E52711198E9}"/>
    <dgm:cxn modelId="{894CA543-4B35-46E8-AB22-BC67513332A5}" type="presOf" srcId="{ED241F0E-776A-4163-8C58-88B87AE1628D}" destId="{3763F332-C14E-4184-94BC-634C6D2E52BA}" srcOrd="0" destOrd="0" presId="urn:microsoft.com/office/officeart/2005/8/layout/process5"/>
    <dgm:cxn modelId="{B1CD1648-4F4C-45A1-B9B5-A18EC56820C4}" type="presOf" srcId="{98BB03F5-7806-4144-A25F-7E52711198E9}" destId="{402E0C54-E2CA-4256-93DA-DEA1876C47BE}" srcOrd="1" destOrd="0" presId="urn:microsoft.com/office/officeart/2005/8/layout/process5"/>
    <dgm:cxn modelId="{F215B469-79A6-4180-9AE8-32AE6EDAA18A}" type="presOf" srcId="{98BB03F5-7806-4144-A25F-7E52711198E9}" destId="{9F6B25A2-B2ED-45B4-A9B2-6224B2B43F3F}" srcOrd="0" destOrd="0" presId="urn:microsoft.com/office/officeart/2005/8/layout/process5"/>
    <dgm:cxn modelId="{DD648E6D-1D9B-40BB-8D3B-8B5352D789FF}" type="presOf" srcId="{4653F602-9CC1-4475-8406-5F9B1A8DAAD7}" destId="{76624797-37B8-4653-AA0B-E2A7296592AE}" srcOrd="0" destOrd="0" presId="urn:microsoft.com/office/officeart/2005/8/layout/process5"/>
    <dgm:cxn modelId="{1D4BB870-01BB-4073-A2FF-EA5ABF443EF6}" type="presOf" srcId="{9197030C-B72A-4D82-A5B8-B7B0E808875E}" destId="{76417C8F-D6AA-472F-A37C-3AD20235D97D}" srcOrd="0" destOrd="0" presId="urn:microsoft.com/office/officeart/2005/8/layout/process5"/>
    <dgm:cxn modelId="{DAE865B0-A477-418C-8E88-88355567C2E2}" srcId="{B7323BF8-D19A-482F-BA46-C9E04018A8F1}" destId="{A83CEFD3-3E13-485D-BB79-5DE1FDCC2CDB}" srcOrd="0" destOrd="0" parTransId="{F9E2EE31-9CCC-474A-BA01-21FD905F3BDA}" sibTransId="{9197030C-B72A-4D82-A5B8-B7B0E808875E}"/>
    <dgm:cxn modelId="{CBBD03B3-5F25-4E85-BE1C-1421D2EC71A1}" type="presOf" srcId="{A83CEFD3-3E13-485D-BB79-5DE1FDCC2CDB}" destId="{6D841E28-46CD-45D8-BA5E-A74A23ECD7F8}" srcOrd="0" destOrd="0" presId="urn:microsoft.com/office/officeart/2005/8/layout/process5"/>
    <dgm:cxn modelId="{BD6B04BE-9D62-47C4-8A90-06482D4E1F3F}" type="presOf" srcId="{9197030C-B72A-4D82-A5B8-B7B0E808875E}" destId="{CF366741-FEC2-49AE-BCDA-88868135F23A}" srcOrd="1" destOrd="0" presId="urn:microsoft.com/office/officeart/2005/8/layout/process5"/>
    <dgm:cxn modelId="{600F18CF-A9C0-484E-8929-7724081B8E9D}" type="presOf" srcId="{4653F602-9CC1-4475-8406-5F9B1A8DAAD7}" destId="{0638C95D-2CBC-41D0-B849-2314808DFFDE}" srcOrd="1" destOrd="0" presId="urn:microsoft.com/office/officeart/2005/8/layout/process5"/>
    <dgm:cxn modelId="{1D4AF4D1-DE36-4415-91B7-FA01E951FB05}" srcId="{B7323BF8-D19A-482F-BA46-C9E04018A8F1}" destId="{80F6353E-9D24-4DDC-ABF1-B7E8F0082F11}" srcOrd="1" destOrd="0" parTransId="{6B86B45A-A7F6-4019-B256-D05538851561}" sibTransId="{4653F602-9CC1-4475-8406-5F9B1A8DAAD7}"/>
    <dgm:cxn modelId="{CBFBBEFF-7A3D-4F0F-BCCF-7EE5CD80F9C2}" type="presOf" srcId="{B7323BF8-D19A-482F-BA46-C9E04018A8F1}" destId="{D832DB5A-D034-4007-94DC-95CDBE2AF1DF}" srcOrd="0" destOrd="0" presId="urn:microsoft.com/office/officeart/2005/8/layout/process5"/>
    <dgm:cxn modelId="{980C94EA-EF4B-436C-9340-4C75157334EB}" type="presParOf" srcId="{D832DB5A-D034-4007-94DC-95CDBE2AF1DF}" destId="{6D841E28-46CD-45D8-BA5E-A74A23ECD7F8}" srcOrd="0" destOrd="0" presId="urn:microsoft.com/office/officeart/2005/8/layout/process5"/>
    <dgm:cxn modelId="{3D0838EC-1FAC-4500-8C6E-3C0C52718038}" type="presParOf" srcId="{D832DB5A-D034-4007-94DC-95CDBE2AF1DF}" destId="{76417C8F-D6AA-472F-A37C-3AD20235D97D}" srcOrd="1" destOrd="0" presId="urn:microsoft.com/office/officeart/2005/8/layout/process5"/>
    <dgm:cxn modelId="{8821DDFF-D90A-405A-8D13-AC9B64397819}" type="presParOf" srcId="{76417C8F-D6AA-472F-A37C-3AD20235D97D}" destId="{CF366741-FEC2-49AE-BCDA-88868135F23A}" srcOrd="0" destOrd="0" presId="urn:microsoft.com/office/officeart/2005/8/layout/process5"/>
    <dgm:cxn modelId="{745819C3-61C1-4593-BD02-39EA9397E3AC}" type="presParOf" srcId="{D832DB5A-D034-4007-94DC-95CDBE2AF1DF}" destId="{592FA288-6545-4402-B630-409785216BFF}" srcOrd="2" destOrd="0" presId="urn:microsoft.com/office/officeart/2005/8/layout/process5"/>
    <dgm:cxn modelId="{5CB314C3-F26B-4A99-AAE3-25802AC8E231}" type="presParOf" srcId="{D832DB5A-D034-4007-94DC-95CDBE2AF1DF}" destId="{76624797-37B8-4653-AA0B-E2A7296592AE}" srcOrd="3" destOrd="0" presId="urn:microsoft.com/office/officeart/2005/8/layout/process5"/>
    <dgm:cxn modelId="{900C4606-554E-4003-9142-767B3F594433}" type="presParOf" srcId="{76624797-37B8-4653-AA0B-E2A7296592AE}" destId="{0638C95D-2CBC-41D0-B849-2314808DFFDE}" srcOrd="0" destOrd="0" presId="urn:microsoft.com/office/officeart/2005/8/layout/process5"/>
    <dgm:cxn modelId="{9A1AFA15-B58D-4D24-9B48-A2FE5498D285}" type="presParOf" srcId="{D832DB5A-D034-4007-94DC-95CDBE2AF1DF}" destId="{13AEBF33-61C1-4775-A783-DFC2B5087B9D}" srcOrd="4" destOrd="0" presId="urn:microsoft.com/office/officeart/2005/8/layout/process5"/>
    <dgm:cxn modelId="{2D5544CC-63D4-4DFC-8383-BCBA7B0D2FAC}" type="presParOf" srcId="{D832DB5A-D034-4007-94DC-95CDBE2AF1DF}" destId="{9F6B25A2-B2ED-45B4-A9B2-6224B2B43F3F}" srcOrd="5" destOrd="0" presId="urn:microsoft.com/office/officeart/2005/8/layout/process5"/>
    <dgm:cxn modelId="{176003F4-74F3-4449-9E9C-595822D72EBE}" type="presParOf" srcId="{9F6B25A2-B2ED-45B4-A9B2-6224B2B43F3F}" destId="{402E0C54-E2CA-4256-93DA-DEA1876C47BE}" srcOrd="0" destOrd="0" presId="urn:microsoft.com/office/officeart/2005/8/layout/process5"/>
    <dgm:cxn modelId="{4B122F8A-618F-4B0F-880F-4D771B234D1B}" type="presParOf" srcId="{D832DB5A-D034-4007-94DC-95CDBE2AF1DF}" destId="{3763F332-C14E-4184-94BC-634C6D2E52BA}"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5238E8-EAF4-4A80-80D5-B50411A600E0}"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1251AA35-F110-4CA6-9D5F-AFB6B189E510}">
      <dgm:prSet/>
      <dgm:spPr/>
      <dgm:t>
        <a:bodyPr/>
        <a:lstStyle/>
        <a:p>
          <a:r>
            <a:rPr lang="en-GB"/>
            <a:t>Long term savings on the cost of sustainability can be substantial, but initial investments in waste reduction, renewable energy and green certifications can be considerably high.</a:t>
          </a:r>
          <a:endParaRPr lang="en-US"/>
        </a:p>
      </dgm:t>
    </dgm:pt>
    <dgm:pt modelId="{E866AB43-A0C5-4EA2-89C8-3EFBE8D85F76}" type="parTrans" cxnId="{605C912B-D316-454A-86EB-147C3E886986}">
      <dgm:prSet/>
      <dgm:spPr/>
      <dgm:t>
        <a:bodyPr/>
        <a:lstStyle/>
        <a:p>
          <a:endParaRPr lang="en-US"/>
        </a:p>
      </dgm:t>
    </dgm:pt>
    <dgm:pt modelId="{9B4B64E0-9965-4800-B740-520640ECB897}" type="sibTrans" cxnId="{605C912B-D316-454A-86EB-147C3E886986}">
      <dgm:prSet/>
      <dgm:spPr/>
      <dgm:t>
        <a:bodyPr/>
        <a:lstStyle/>
        <a:p>
          <a:endParaRPr lang="en-US"/>
        </a:p>
      </dgm:t>
    </dgm:pt>
    <dgm:pt modelId="{7EC6E76F-A910-46BF-B404-0E4DA6862EF5}">
      <dgm:prSet/>
      <dgm:spPr/>
      <dgm:t>
        <a:bodyPr/>
        <a:lstStyle/>
        <a:p>
          <a:r>
            <a:rPr lang="en-GB"/>
            <a:t>Due to consumer demand, eco-friendly hotels are becoming more and more popular, which affects sales and brand recognition. </a:t>
          </a:r>
          <a:endParaRPr lang="en-US"/>
        </a:p>
      </dgm:t>
    </dgm:pt>
    <dgm:pt modelId="{D494408B-3A26-40D8-9B78-8F1EC55A37E0}" type="parTrans" cxnId="{E6060D85-40C4-441C-8831-9114063DC371}">
      <dgm:prSet/>
      <dgm:spPr/>
      <dgm:t>
        <a:bodyPr/>
        <a:lstStyle/>
        <a:p>
          <a:endParaRPr lang="en-US"/>
        </a:p>
      </dgm:t>
    </dgm:pt>
    <dgm:pt modelId="{BC648374-247B-48C6-A54E-8E5F37309095}" type="sibTrans" cxnId="{E6060D85-40C4-441C-8831-9114063DC371}">
      <dgm:prSet/>
      <dgm:spPr/>
      <dgm:t>
        <a:bodyPr/>
        <a:lstStyle/>
        <a:p>
          <a:endParaRPr lang="en-US"/>
        </a:p>
      </dgm:t>
    </dgm:pt>
    <dgm:pt modelId="{1BB80AAB-64DC-4F05-8946-3E03682EBBF2}">
      <dgm:prSet/>
      <dgm:spPr/>
      <dgm:t>
        <a:bodyPr/>
        <a:lstStyle/>
        <a:p>
          <a:r>
            <a:rPr lang="en-GB"/>
            <a:t>Hotels face supply chain challenges when it comes to sourcing sustainable food and supplies, which can be expensive (EHL Insights, 2024). </a:t>
          </a:r>
          <a:endParaRPr lang="en-US"/>
        </a:p>
      </dgm:t>
    </dgm:pt>
    <dgm:pt modelId="{619B8E40-31F5-41E1-8A25-10EC02A31143}" type="parTrans" cxnId="{1204FB6E-17D9-4FE8-B059-F78294E61AFA}">
      <dgm:prSet/>
      <dgm:spPr/>
      <dgm:t>
        <a:bodyPr/>
        <a:lstStyle/>
        <a:p>
          <a:endParaRPr lang="en-US"/>
        </a:p>
      </dgm:t>
    </dgm:pt>
    <dgm:pt modelId="{8AF776C6-A997-4BA0-A24F-77A127BACA3D}" type="sibTrans" cxnId="{1204FB6E-17D9-4FE8-B059-F78294E61AFA}">
      <dgm:prSet/>
      <dgm:spPr/>
      <dgm:t>
        <a:bodyPr/>
        <a:lstStyle/>
        <a:p>
          <a:endParaRPr lang="en-US"/>
        </a:p>
      </dgm:t>
    </dgm:pt>
    <dgm:pt modelId="{61072F63-0AA2-48CD-AD5F-5D3C5469A6CB}" type="pres">
      <dgm:prSet presAssocID="{785238E8-EAF4-4A80-80D5-B50411A600E0}" presName="Name0" presStyleCnt="0">
        <dgm:presLayoutVars>
          <dgm:dir/>
          <dgm:animLvl val="lvl"/>
          <dgm:resizeHandles val="exact"/>
        </dgm:presLayoutVars>
      </dgm:prSet>
      <dgm:spPr/>
    </dgm:pt>
    <dgm:pt modelId="{19632087-1AB9-44AC-8D4D-3ACC237B973B}" type="pres">
      <dgm:prSet presAssocID="{1BB80AAB-64DC-4F05-8946-3E03682EBBF2}" presName="boxAndChildren" presStyleCnt="0"/>
      <dgm:spPr/>
    </dgm:pt>
    <dgm:pt modelId="{FFA8659F-4831-490B-A399-8CEC899D64D9}" type="pres">
      <dgm:prSet presAssocID="{1BB80AAB-64DC-4F05-8946-3E03682EBBF2}" presName="parentTextBox" presStyleLbl="node1" presStyleIdx="0" presStyleCnt="3"/>
      <dgm:spPr/>
    </dgm:pt>
    <dgm:pt modelId="{13BD546F-016A-4D39-A63D-54493932C13B}" type="pres">
      <dgm:prSet presAssocID="{BC648374-247B-48C6-A54E-8E5F37309095}" presName="sp" presStyleCnt="0"/>
      <dgm:spPr/>
    </dgm:pt>
    <dgm:pt modelId="{C0A0D1F3-AC86-43DC-AFF2-D5A24F74EE32}" type="pres">
      <dgm:prSet presAssocID="{7EC6E76F-A910-46BF-B404-0E4DA6862EF5}" presName="arrowAndChildren" presStyleCnt="0"/>
      <dgm:spPr/>
    </dgm:pt>
    <dgm:pt modelId="{788D10C8-7128-4067-93A7-0F43AF07A8EB}" type="pres">
      <dgm:prSet presAssocID="{7EC6E76F-A910-46BF-B404-0E4DA6862EF5}" presName="parentTextArrow" presStyleLbl="node1" presStyleIdx="1" presStyleCnt="3"/>
      <dgm:spPr/>
    </dgm:pt>
    <dgm:pt modelId="{7616DFCC-F704-4E2B-8A2B-FAA68E7554E3}" type="pres">
      <dgm:prSet presAssocID="{9B4B64E0-9965-4800-B740-520640ECB897}" presName="sp" presStyleCnt="0"/>
      <dgm:spPr/>
    </dgm:pt>
    <dgm:pt modelId="{EC6A7321-0E77-4D98-845A-802A937BE755}" type="pres">
      <dgm:prSet presAssocID="{1251AA35-F110-4CA6-9D5F-AFB6B189E510}" presName="arrowAndChildren" presStyleCnt="0"/>
      <dgm:spPr/>
    </dgm:pt>
    <dgm:pt modelId="{DC5C02D8-7896-4487-9719-20CEBFA1B31A}" type="pres">
      <dgm:prSet presAssocID="{1251AA35-F110-4CA6-9D5F-AFB6B189E510}" presName="parentTextArrow" presStyleLbl="node1" presStyleIdx="2" presStyleCnt="3"/>
      <dgm:spPr/>
    </dgm:pt>
  </dgm:ptLst>
  <dgm:cxnLst>
    <dgm:cxn modelId="{17BF0F03-DCFC-4354-8D2C-0C4EA3CA4D9F}" type="presOf" srcId="{1BB80AAB-64DC-4F05-8946-3E03682EBBF2}" destId="{FFA8659F-4831-490B-A399-8CEC899D64D9}" srcOrd="0" destOrd="0" presId="urn:microsoft.com/office/officeart/2005/8/layout/process4"/>
    <dgm:cxn modelId="{D29D1D28-46D7-440A-875F-729927693F1B}" type="presOf" srcId="{1251AA35-F110-4CA6-9D5F-AFB6B189E510}" destId="{DC5C02D8-7896-4487-9719-20CEBFA1B31A}" srcOrd="0" destOrd="0" presId="urn:microsoft.com/office/officeart/2005/8/layout/process4"/>
    <dgm:cxn modelId="{605C912B-D316-454A-86EB-147C3E886986}" srcId="{785238E8-EAF4-4A80-80D5-B50411A600E0}" destId="{1251AA35-F110-4CA6-9D5F-AFB6B189E510}" srcOrd="0" destOrd="0" parTransId="{E866AB43-A0C5-4EA2-89C8-3EFBE8D85F76}" sibTransId="{9B4B64E0-9965-4800-B740-520640ECB897}"/>
    <dgm:cxn modelId="{2721A038-A639-45CC-BA18-E36166CD1BF0}" type="presOf" srcId="{7EC6E76F-A910-46BF-B404-0E4DA6862EF5}" destId="{788D10C8-7128-4067-93A7-0F43AF07A8EB}" srcOrd="0" destOrd="0" presId="urn:microsoft.com/office/officeart/2005/8/layout/process4"/>
    <dgm:cxn modelId="{1204FB6E-17D9-4FE8-B059-F78294E61AFA}" srcId="{785238E8-EAF4-4A80-80D5-B50411A600E0}" destId="{1BB80AAB-64DC-4F05-8946-3E03682EBBF2}" srcOrd="2" destOrd="0" parTransId="{619B8E40-31F5-41E1-8A25-10EC02A31143}" sibTransId="{8AF776C6-A997-4BA0-A24F-77A127BACA3D}"/>
    <dgm:cxn modelId="{E6060D85-40C4-441C-8831-9114063DC371}" srcId="{785238E8-EAF4-4A80-80D5-B50411A600E0}" destId="{7EC6E76F-A910-46BF-B404-0E4DA6862EF5}" srcOrd="1" destOrd="0" parTransId="{D494408B-3A26-40D8-9B78-8F1EC55A37E0}" sibTransId="{BC648374-247B-48C6-A54E-8E5F37309095}"/>
    <dgm:cxn modelId="{124B0EEC-C06B-4F79-9F1F-9AF3E44FF0BB}" type="presOf" srcId="{785238E8-EAF4-4A80-80D5-B50411A600E0}" destId="{61072F63-0AA2-48CD-AD5F-5D3C5469A6CB}" srcOrd="0" destOrd="0" presId="urn:microsoft.com/office/officeart/2005/8/layout/process4"/>
    <dgm:cxn modelId="{98818CC7-A4AD-4CD8-AAD1-3CDB332B0E98}" type="presParOf" srcId="{61072F63-0AA2-48CD-AD5F-5D3C5469A6CB}" destId="{19632087-1AB9-44AC-8D4D-3ACC237B973B}" srcOrd="0" destOrd="0" presId="urn:microsoft.com/office/officeart/2005/8/layout/process4"/>
    <dgm:cxn modelId="{048C8C39-33F9-4CC8-9553-4C8C68F9BC66}" type="presParOf" srcId="{19632087-1AB9-44AC-8D4D-3ACC237B973B}" destId="{FFA8659F-4831-490B-A399-8CEC899D64D9}" srcOrd="0" destOrd="0" presId="urn:microsoft.com/office/officeart/2005/8/layout/process4"/>
    <dgm:cxn modelId="{396956C6-439F-4874-A727-C422021216AE}" type="presParOf" srcId="{61072F63-0AA2-48CD-AD5F-5D3C5469A6CB}" destId="{13BD546F-016A-4D39-A63D-54493932C13B}" srcOrd="1" destOrd="0" presId="urn:microsoft.com/office/officeart/2005/8/layout/process4"/>
    <dgm:cxn modelId="{D77ED874-1B13-4210-B07C-F6F00FF56A04}" type="presParOf" srcId="{61072F63-0AA2-48CD-AD5F-5D3C5469A6CB}" destId="{C0A0D1F3-AC86-43DC-AFF2-D5A24F74EE32}" srcOrd="2" destOrd="0" presId="urn:microsoft.com/office/officeart/2005/8/layout/process4"/>
    <dgm:cxn modelId="{1FDB8625-10DD-4DEA-BE83-756306F61B38}" type="presParOf" srcId="{C0A0D1F3-AC86-43DC-AFF2-D5A24F74EE32}" destId="{788D10C8-7128-4067-93A7-0F43AF07A8EB}" srcOrd="0" destOrd="0" presId="urn:microsoft.com/office/officeart/2005/8/layout/process4"/>
    <dgm:cxn modelId="{549EE99F-2550-4638-B461-6B2C96033321}" type="presParOf" srcId="{61072F63-0AA2-48CD-AD5F-5D3C5469A6CB}" destId="{7616DFCC-F704-4E2B-8A2B-FAA68E7554E3}" srcOrd="3" destOrd="0" presId="urn:microsoft.com/office/officeart/2005/8/layout/process4"/>
    <dgm:cxn modelId="{2F2419A8-31CC-41B6-86DE-FB3419A52834}" type="presParOf" srcId="{61072F63-0AA2-48CD-AD5F-5D3C5469A6CB}" destId="{EC6A7321-0E77-4D98-845A-802A937BE755}" srcOrd="4" destOrd="0" presId="urn:microsoft.com/office/officeart/2005/8/layout/process4"/>
    <dgm:cxn modelId="{AD7CE8EB-FB89-42C6-8270-09B37D28327D}" type="presParOf" srcId="{EC6A7321-0E77-4D98-845A-802A937BE755}" destId="{DC5C02D8-7896-4487-9719-20CEBFA1B31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A3672C-CC61-4D75-8EE2-65BE022BCF5A}"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0315FCC1-5DAE-4744-AE25-7D61391423F2}">
      <dgm:prSet/>
      <dgm:spPr/>
      <dgm:t>
        <a:bodyPr/>
        <a:lstStyle/>
        <a:p>
          <a:pPr>
            <a:lnSpc>
              <a:spcPct val="100000"/>
            </a:lnSpc>
            <a:defRPr cap="all"/>
          </a:pPr>
          <a:r>
            <a:rPr lang="en-GB"/>
            <a:t>Travelers seek sustainable accommodations, pushing hotels to adopt green initiatives this changes guest preferences. </a:t>
          </a:r>
          <a:endParaRPr lang="en-US"/>
        </a:p>
      </dgm:t>
    </dgm:pt>
    <dgm:pt modelId="{5652CE98-8834-4E47-A49D-889264B4DC9B}" type="parTrans" cxnId="{335AA2FA-9067-4F08-AA69-B0F5126B6EC9}">
      <dgm:prSet/>
      <dgm:spPr/>
      <dgm:t>
        <a:bodyPr/>
        <a:lstStyle/>
        <a:p>
          <a:endParaRPr lang="en-US"/>
        </a:p>
      </dgm:t>
    </dgm:pt>
    <dgm:pt modelId="{EEF16DD3-1BA7-4CA2-8F8D-9D9FBD42BDE8}" type="sibTrans" cxnId="{335AA2FA-9067-4F08-AA69-B0F5126B6EC9}">
      <dgm:prSet/>
      <dgm:spPr/>
      <dgm:t>
        <a:bodyPr/>
        <a:lstStyle/>
        <a:p>
          <a:endParaRPr lang="en-US"/>
        </a:p>
      </dgm:t>
    </dgm:pt>
    <dgm:pt modelId="{440A1127-7578-48A9-8AE9-E227E55E90C3}">
      <dgm:prSet/>
      <dgm:spPr/>
      <dgm:t>
        <a:bodyPr/>
        <a:lstStyle/>
        <a:p>
          <a:pPr>
            <a:lnSpc>
              <a:spcPct val="100000"/>
            </a:lnSpc>
            <a:defRPr cap="all"/>
          </a:pPr>
          <a:r>
            <a:rPr lang="en-GB"/>
            <a:t>As part of corporate responsibility, hotels face pressure to demonstrate ethical and sustainable business practices.</a:t>
          </a:r>
          <a:endParaRPr lang="en-US"/>
        </a:p>
      </dgm:t>
    </dgm:pt>
    <dgm:pt modelId="{E543647D-834A-4B1F-8399-3AD813E14D9D}" type="parTrans" cxnId="{5CBB4E0D-0D1D-43F0-84DA-61074CF29C5D}">
      <dgm:prSet/>
      <dgm:spPr/>
      <dgm:t>
        <a:bodyPr/>
        <a:lstStyle/>
        <a:p>
          <a:endParaRPr lang="en-US"/>
        </a:p>
      </dgm:t>
    </dgm:pt>
    <dgm:pt modelId="{4AE34527-1B50-464D-960F-C35AE773042A}" type="sibTrans" cxnId="{5CBB4E0D-0D1D-43F0-84DA-61074CF29C5D}">
      <dgm:prSet/>
      <dgm:spPr/>
      <dgm:t>
        <a:bodyPr/>
        <a:lstStyle/>
        <a:p>
          <a:endParaRPr lang="en-US"/>
        </a:p>
      </dgm:t>
    </dgm:pt>
    <dgm:pt modelId="{7FD85422-C4B6-426B-96F4-BD0DA3A01425}">
      <dgm:prSet/>
      <dgm:spPr/>
      <dgm:t>
        <a:bodyPr/>
        <a:lstStyle/>
        <a:p>
          <a:pPr>
            <a:lnSpc>
              <a:spcPct val="100000"/>
            </a:lnSpc>
            <a:defRPr cap="all"/>
          </a:pPr>
          <a:r>
            <a:rPr lang="en-GB"/>
            <a:t>by incorporating adequate employee training staff must be educated on waste management, energy conservation, and sustainable hospitality (EHL Insights, 2024). </a:t>
          </a:r>
          <a:endParaRPr lang="en-US"/>
        </a:p>
      </dgm:t>
    </dgm:pt>
    <dgm:pt modelId="{D1CD7B22-FF53-425E-8D75-07A7C1C1D89E}" type="parTrans" cxnId="{9A3267DB-3E55-4DE3-982A-683776077932}">
      <dgm:prSet/>
      <dgm:spPr/>
      <dgm:t>
        <a:bodyPr/>
        <a:lstStyle/>
        <a:p>
          <a:endParaRPr lang="en-US"/>
        </a:p>
      </dgm:t>
    </dgm:pt>
    <dgm:pt modelId="{49CD923F-D600-4EE5-9AA4-595390CDE0A4}" type="sibTrans" cxnId="{9A3267DB-3E55-4DE3-982A-683776077932}">
      <dgm:prSet/>
      <dgm:spPr/>
      <dgm:t>
        <a:bodyPr/>
        <a:lstStyle/>
        <a:p>
          <a:endParaRPr lang="en-US"/>
        </a:p>
      </dgm:t>
    </dgm:pt>
    <dgm:pt modelId="{D1E8958E-C0DD-42F9-A590-CDB48766078F}" type="pres">
      <dgm:prSet presAssocID="{E4A3672C-CC61-4D75-8EE2-65BE022BCF5A}" presName="root" presStyleCnt="0">
        <dgm:presLayoutVars>
          <dgm:dir/>
          <dgm:resizeHandles val="exact"/>
        </dgm:presLayoutVars>
      </dgm:prSet>
      <dgm:spPr/>
    </dgm:pt>
    <dgm:pt modelId="{E654D4A9-C88C-488E-871D-F0F4C05637A4}" type="pres">
      <dgm:prSet presAssocID="{0315FCC1-5DAE-4744-AE25-7D61391423F2}" presName="compNode" presStyleCnt="0"/>
      <dgm:spPr/>
    </dgm:pt>
    <dgm:pt modelId="{AD0A2978-A129-46EA-86C8-8C566BC438A9}" type="pres">
      <dgm:prSet presAssocID="{0315FCC1-5DAE-4744-AE25-7D61391423F2}" presName="iconBgRect" presStyleLbl="bgShp" presStyleIdx="0" presStyleCnt="3"/>
      <dgm:spPr/>
    </dgm:pt>
    <dgm:pt modelId="{A5A3BB40-C7E3-4494-A6A1-5BE8FA435D05}" type="pres">
      <dgm:prSet presAssocID="{0315FCC1-5DAE-4744-AE25-7D61391423F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ity"/>
        </a:ext>
      </dgm:extLst>
    </dgm:pt>
    <dgm:pt modelId="{4FDB5E29-B3C7-4ECF-8B3B-46EAF68408DE}" type="pres">
      <dgm:prSet presAssocID="{0315FCC1-5DAE-4744-AE25-7D61391423F2}" presName="spaceRect" presStyleCnt="0"/>
      <dgm:spPr/>
    </dgm:pt>
    <dgm:pt modelId="{2AF47BF7-9139-445C-9CDD-DDB258B27B31}" type="pres">
      <dgm:prSet presAssocID="{0315FCC1-5DAE-4744-AE25-7D61391423F2}" presName="textRect" presStyleLbl="revTx" presStyleIdx="0" presStyleCnt="3">
        <dgm:presLayoutVars>
          <dgm:chMax val="1"/>
          <dgm:chPref val="1"/>
        </dgm:presLayoutVars>
      </dgm:prSet>
      <dgm:spPr/>
    </dgm:pt>
    <dgm:pt modelId="{AA905C11-295E-4E22-8610-CE0FA558C191}" type="pres">
      <dgm:prSet presAssocID="{EEF16DD3-1BA7-4CA2-8F8D-9D9FBD42BDE8}" presName="sibTrans" presStyleCnt="0"/>
      <dgm:spPr/>
    </dgm:pt>
    <dgm:pt modelId="{9981B57C-0C59-4845-AC5A-CAC243AC154F}" type="pres">
      <dgm:prSet presAssocID="{440A1127-7578-48A9-8AE9-E227E55E90C3}" presName="compNode" presStyleCnt="0"/>
      <dgm:spPr/>
    </dgm:pt>
    <dgm:pt modelId="{05F643E9-68C2-497D-A077-5CB88000D552}" type="pres">
      <dgm:prSet presAssocID="{440A1127-7578-48A9-8AE9-E227E55E90C3}" presName="iconBgRect" presStyleLbl="bgShp" presStyleIdx="1" presStyleCnt="3"/>
      <dgm:spPr/>
    </dgm:pt>
    <dgm:pt modelId="{FA86EDCD-2905-45ED-BD5F-9823110B20C4}" type="pres">
      <dgm:prSet presAssocID="{440A1127-7578-48A9-8AE9-E227E55E90C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A53D8F96-A95E-41AD-8AB8-BB62ACCEAA5A}" type="pres">
      <dgm:prSet presAssocID="{440A1127-7578-48A9-8AE9-E227E55E90C3}" presName="spaceRect" presStyleCnt="0"/>
      <dgm:spPr/>
    </dgm:pt>
    <dgm:pt modelId="{4B054704-596E-43E3-AC33-913B77A24FEE}" type="pres">
      <dgm:prSet presAssocID="{440A1127-7578-48A9-8AE9-E227E55E90C3}" presName="textRect" presStyleLbl="revTx" presStyleIdx="1" presStyleCnt="3">
        <dgm:presLayoutVars>
          <dgm:chMax val="1"/>
          <dgm:chPref val="1"/>
        </dgm:presLayoutVars>
      </dgm:prSet>
      <dgm:spPr/>
    </dgm:pt>
    <dgm:pt modelId="{88F3D5F5-EA1C-4CBA-9655-29449DC15E53}" type="pres">
      <dgm:prSet presAssocID="{4AE34527-1B50-464D-960F-C35AE773042A}" presName="sibTrans" presStyleCnt="0"/>
      <dgm:spPr/>
    </dgm:pt>
    <dgm:pt modelId="{4AF9E28A-6DEA-495E-AE2F-FFD367F7A47B}" type="pres">
      <dgm:prSet presAssocID="{7FD85422-C4B6-426B-96F4-BD0DA3A01425}" presName="compNode" presStyleCnt="0"/>
      <dgm:spPr/>
    </dgm:pt>
    <dgm:pt modelId="{99C14297-57AE-467A-BD4F-6C0F6B10A356}" type="pres">
      <dgm:prSet presAssocID="{7FD85422-C4B6-426B-96F4-BD0DA3A01425}" presName="iconBgRect" presStyleLbl="bgShp" presStyleIdx="2" presStyleCnt="3"/>
      <dgm:spPr/>
    </dgm:pt>
    <dgm:pt modelId="{6F7EF8D0-475C-4001-8562-CC276CD092B6}" type="pres">
      <dgm:prSet presAssocID="{7FD85422-C4B6-426B-96F4-BD0DA3A0142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ustainability"/>
        </a:ext>
      </dgm:extLst>
    </dgm:pt>
    <dgm:pt modelId="{C1F6A6A7-564C-4B12-8E0D-7F6E408D251B}" type="pres">
      <dgm:prSet presAssocID="{7FD85422-C4B6-426B-96F4-BD0DA3A01425}" presName="spaceRect" presStyleCnt="0"/>
      <dgm:spPr/>
    </dgm:pt>
    <dgm:pt modelId="{D6C30175-925E-4086-B86E-016C375705D1}" type="pres">
      <dgm:prSet presAssocID="{7FD85422-C4B6-426B-96F4-BD0DA3A01425}" presName="textRect" presStyleLbl="revTx" presStyleIdx="2" presStyleCnt="3">
        <dgm:presLayoutVars>
          <dgm:chMax val="1"/>
          <dgm:chPref val="1"/>
        </dgm:presLayoutVars>
      </dgm:prSet>
      <dgm:spPr/>
    </dgm:pt>
  </dgm:ptLst>
  <dgm:cxnLst>
    <dgm:cxn modelId="{5CBB4E0D-0D1D-43F0-84DA-61074CF29C5D}" srcId="{E4A3672C-CC61-4D75-8EE2-65BE022BCF5A}" destId="{440A1127-7578-48A9-8AE9-E227E55E90C3}" srcOrd="1" destOrd="0" parTransId="{E543647D-834A-4B1F-8399-3AD813E14D9D}" sibTransId="{4AE34527-1B50-464D-960F-C35AE773042A}"/>
    <dgm:cxn modelId="{DA52D081-F56C-458B-A3B4-4A6DF4066D22}" type="presOf" srcId="{0315FCC1-5DAE-4744-AE25-7D61391423F2}" destId="{2AF47BF7-9139-445C-9CDD-DDB258B27B31}" srcOrd="0" destOrd="0" presId="urn:microsoft.com/office/officeart/2018/5/layout/IconCircleLabelList"/>
    <dgm:cxn modelId="{B3E6C1A7-36DD-400A-A8FE-B3CC193A1492}" type="presOf" srcId="{7FD85422-C4B6-426B-96F4-BD0DA3A01425}" destId="{D6C30175-925E-4086-B86E-016C375705D1}" srcOrd="0" destOrd="0" presId="urn:microsoft.com/office/officeart/2018/5/layout/IconCircleLabelList"/>
    <dgm:cxn modelId="{9A3267DB-3E55-4DE3-982A-683776077932}" srcId="{E4A3672C-CC61-4D75-8EE2-65BE022BCF5A}" destId="{7FD85422-C4B6-426B-96F4-BD0DA3A01425}" srcOrd="2" destOrd="0" parTransId="{D1CD7B22-FF53-425E-8D75-07A7C1C1D89E}" sibTransId="{49CD923F-D600-4EE5-9AA4-595390CDE0A4}"/>
    <dgm:cxn modelId="{1E4FAAEA-9B47-4754-B993-CCA898BB6DA5}" type="presOf" srcId="{E4A3672C-CC61-4D75-8EE2-65BE022BCF5A}" destId="{D1E8958E-C0DD-42F9-A590-CDB48766078F}" srcOrd="0" destOrd="0" presId="urn:microsoft.com/office/officeart/2018/5/layout/IconCircleLabelList"/>
    <dgm:cxn modelId="{CD561DF9-167D-4DE7-BDE4-5A51721A700A}" type="presOf" srcId="{440A1127-7578-48A9-8AE9-E227E55E90C3}" destId="{4B054704-596E-43E3-AC33-913B77A24FEE}" srcOrd="0" destOrd="0" presId="urn:microsoft.com/office/officeart/2018/5/layout/IconCircleLabelList"/>
    <dgm:cxn modelId="{335AA2FA-9067-4F08-AA69-B0F5126B6EC9}" srcId="{E4A3672C-CC61-4D75-8EE2-65BE022BCF5A}" destId="{0315FCC1-5DAE-4744-AE25-7D61391423F2}" srcOrd="0" destOrd="0" parTransId="{5652CE98-8834-4E47-A49D-889264B4DC9B}" sibTransId="{EEF16DD3-1BA7-4CA2-8F8D-9D9FBD42BDE8}"/>
    <dgm:cxn modelId="{3F2FA688-A073-4AB2-8237-50DFDFB77374}" type="presParOf" srcId="{D1E8958E-C0DD-42F9-A590-CDB48766078F}" destId="{E654D4A9-C88C-488E-871D-F0F4C05637A4}" srcOrd="0" destOrd="0" presId="urn:microsoft.com/office/officeart/2018/5/layout/IconCircleLabelList"/>
    <dgm:cxn modelId="{6DA34958-A505-47A9-82ED-4464FFFBF7BB}" type="presParOf" srcId="{E654D4A9-C88C-488E-871D-F0F4C05637A4}" destId="{AD0A2978-A129-46EA-86C8-8C566BC438A9}" srcOrd="0" destOrd="0" presId="urn:microsoft.com/office/officeart/2018/5/layout/IconCircleLabelList"/>
    <dgm:cxn modelId="{EE1F684F-508E-45FF-87D6-930DCE44E088}" type="presParOf" srcId="{E654D4A9-C88C-488E-871D-F0F4C05637A4}" destId="{A5A3BB40-C7E3-4494-A6A1-5BE8FA435D05}" srcOrd="1" destOrd="0" presId="urn:microsoft.com/office/officeart/2018/5/layout/IconCircleLabelList"/>
    <dgm:cxn modelId="{41F899E0-D808-4568-A86F-4EF4553D4F8B}" type="presParOf" srcId="{E654D4A9-C88C-488E-871D-F0F4C05637A4}" destId="{4FDB5E29-B3C7-4ECF-8B3B-46EAF68408DE}" srcOrd="2" destOrd="0" presId="urn:microsoft.com/office/officeart/2018/5/layout/IconCircleLabelList"/>
    <dgm:cxn modelId="{85BF69C0-99BC-4081-9C41-B92A380F6108}" type="presParOf" srcId="{E654D4A9-C88C-488E-871D-F0F4C05637A4}" destId="{2AF47BF7-9139-445C-9CDD-DDB258B27B31}" srcOrd="3" destOrd="0" presId="urn:microsoft.com/office/officeart/2018/5/layout/IconCircleLabelList"/>
    <dgm:cxn modelId="{4985C436-D18C-4E0D-912D-E6E1041AEC99}" type="presParOf" srcId="{D1E8958E-C0DD-42F9-A590-CDB48766078F}" destId="{AA905C11-295E-4E22-8610-CE0FA558C191}" srcOrd="1" destOrd="0" presId="urn:microsoft.com/office/officeart/2018/5/layout/IconCircleLabelList"/>
    <dgm:cxn modelId="{25683D8A-0050-4C96-8313-BA5AD2BA09C2}" type="presParOf" srcId="{D1E8958E-C0DD-42F9-A590-CDB48766078F}" destId="{9981B57C-0C59-4845-AC5A-CAC243AC154F}" srcOrd="2" destOrd="0" presId="urn:microsoft.com/office/officeart/2018/5/layout/IconCircleLabelList"/>
    <dgm:cxn modelId="{F6F66AE5-F87A-4B68-8758-FC788C581E5E}" type="presParOf" srcId="{9981B57C-0C59-4845-AC5A-CAC243AC154F}" destId="{05F643E9-68C2-497D-A077-5CB88000D552}" srcOrd="0" destOrd="0" presId="urn:microsoft.com/office/officeart/2018/5/layout/IconCircleLabelList"/>
    <dgm:cxn modelId="{43942209-9F56-46F2-9F7F-11E25FEACC59}" type="presParOf" srcId="{9981B57C-0C59-4845-AC5A-CAC243AC154F}" destId="{FA86EDCD-2905-45ED-BD5F-9823110B20C4}" srcOrd="1" destOrd="0" presId="urn:microsoft.com/office/officeart/2018/5/layout/IconCircleLabelList"/>
    <dgm:cxn modelId="{1C97B956-4305-4E7A-BC3D-29597DEC63C0}" type="presParOf" srcId="{9981B57C-0C59-4845-AC5A-CAC243AC154F}" destId="{A53D8F96-A95E-41AD-8AB8-BB62ACCEAA5A}" srcOrd="2" destOrd="0" presId="urn:microsoft.com/office/officeart/2018/5/layout/IconCircleLabelList"/>
    <dgm:cxn modelId="{CCC3CB85-1F4E-44CA-8903-8CA485736D5C}" type="presParOf" srcId="{9981B57C-0C59-4845-AC5A-CAC243AC154F}" destId="{4B054704-596E-43E3-AC33-913B77A24FEE}" srcOrd="3" destOrd="0" presId="urn:microsoft.com/office/officeart/2018/5/layout/IconCircleLabelList"/>
    <dgm:cxn modelId="{ECD21801-E7FC-4437-BD79-836936EF3D22}" type="presParOf" srcId="{D1E8958E-C0DD-42F9-A590-CDB48766078F}" destId="{88F3D5F5-EA1C-4CBA-9655-29449DC15E53}" srcOrd="3" destOrd="0" presId="urn:microsoft.com/office/officeart/2018/5/layout/IconCircleLabelList"/>
    <dgm:cxn modelId="{E0AEF560-C5D6-48DF-A58A-F4DC371CBA51}" type="presParOf" srcId="{D1E8958E-C0DD-42F9-A590-CDB48766078F}" destId="{4AF9E28A-6DEA-495E-AE2F-FFD367F7A47B}" srcOrd="4" destOrd="0" presId="urn:microsoft.com/office/officeart/2018/5/layout/IconCircleLabelList"/>
    <dgm:cxn modelId="{6D8AFAE5-55FD-4230-A0CD-86B1851A7884}" type="presParOf" srcId="{4AF9E28A-6DEA-495E-AE2F-FFD367F7A47B}" destId="{99C14297-57AE-467A-BD4F-6C0F6B10A356}" srcOrd="0" destOrd="0" presId="urn:microsoft.com/office/officeart/2018/5/layout/IconCircleLabelList"/>
    <dgm:cxn modelId="{10495A68-ADAF-4911-9FB6-EFDF823C05FF}" type="presParOf" srcId="{4AF9E28A-6DEA-495E-AE2F-FFD367F7A47B}" destId="{6F7EF8D0-475C-4001-8562-CC276CD092B6}" srcOrd="1" destOrd="0" presId="urn:microsoft.com/office/officeart/2018/5/layout/IconCircleLabelList"/>
    <dgm:cxn modelId="{0D0C6D0F-BAD3-48FC-B5C1-C5584BAD2A2D}" type="presParOf" srcId="{4AF9E28A-6DEA-495E-AE2F-FFD367F7A47B}" destId="{C1F6A6A7-564C-4B12-8E0D-7F6E408D251B}" srcOrd="2" destOrd="0" presId="urn:microsoft.com/office/officeart/2018/5/layout/IconCircleLabelList"/>
    <dgm:cxn modelId="{85ACFA7A-6F5B-4667-9DD9-6A284F2B6E7E}" type="presParOf" srcId="{4AF9E28A-6DEA-495E-AE2F-FFD367F7A47B}" destId="{D6C30175-925E-4086-B86E-016C375705D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D0BD60-1FB6-44E0-B7E7-4C007D21028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3B5C2F1-4DF4-4B7D-BED0-729326D21EC4}">
      <dgm:prSet/>
      <dgm:spPr/>
      <dgm:t>
        <a:bodyPr/>
        <a:lstStyle/>
        <a:p>
          <a:r>
            <a:rPr lang="en-GB"/>
            <a:t>Hotel and hospitality industry are significantly impacted by sustainability and net-zero objectives since they lower emissions, save money and enhance reputation.</a:t>
          </a:r>
          <a:endParaRPr lang="en-US"/>
        </a:p>
      </dgm:t>
    </dgm:pt>
    <dgm:pt modelId="{CCE05B89-9786-44FB-A813-FB1D5AA8E317}" type="parTrans" cxnId="{3FB82D48-7CBA-4FB4-ACB1-363002DB65A6}">
      <dgm:prSet/>
      <dgm:spPr/>
      <dgm:t>
        <a:bodyPr/>
        <a:lstStyle/>
        <a:p>
          <a:endParaRPr lang="en-US"/>
        </a:p>
      </dgm:t>
    </dgm:pt>
    <dgm:pt modelId="{8B1042B7-DFE5-4799-8987-034E2B639B7A}" type="sibTrans" cxnId="{3FB82D48-7CBA-4FB4-ACB1-363002DB65A6}">
      <dgm:prSet/>
      <dgm:spPr/>
      <dgm:t>
        <a:bodyPr/>
        <a:lstStyle/>
        <a:p>
          <a:endParaRPr lang="en-US"/>
        </a:p>
      </dgm:t>
    </dgm:pt>
    <dgm:pt modelId="{1EBD782A-A64F-488B-9080-08CED1DC2F8F}">
      <dgm:prSet/>
      <dgm:spPr/>
      <dgm:t>
        <a:bodyPr/>
        <a:lstStyle/>
        <a:p>
          <a:r>
            <a:rPr lang="en-GB"/>
            <a:t>Initiatives for waste and recycling help meet carbon targets while also adhering to legal requirements and guest values. </a:t>
          </a:r>
          <a:endParaRPr lang="en-US"/>
        </a:p>
      </dgm:t>
    </dgm:pt>
    <dgm:pt modelId="{AB195B40-C502-48E7-9FE7-778CA9E30AB0}" type="parTrans" cxnId="{911C73FF-2FE2-4148-8070-3E4B481A26C0}">
      <dgm:prSet/>
      <dgm:spPr/>
      <dgm:t>
        <a:bodyPr/>
        <a:lstStyle/>
        <a:p>
          <a:endParaRPr lang="en-US"/>
        </a:p>
      </dgm:t>
    </dgm:pt>
    <dgm:pt modelId="{C9132E8B-3BF9-4CAE-B3C7-CC0206DC0486}" type="sibTrans" cxnId="{911C73FF-2FE2-4148-8070-3E4B481A26C0}">
      <dgm:prSet/>
      <dgm:spPr/>
      <dgm:t>
        <a:bodyPr/>
        <a:lstStyle/>
        <a:p>
          <a:endParaRPr lang="en-US"/>
        </a:p>
      </dgm:t>
    </dgm:pt>
    <dgm:pt modelId="{745A0061-C3AC-434D-A68B-31802C012F8F}">
      <dgm:prSet/>
      <dgm:spPr/>
      <dgm:t>
        <a:bodyPr/>
        <a:lstStyle/>
        <a:p>
          <a:r>
            <a:rPr lang="en-GB"/>
            <a:t>These strategies are essential for future proofing hospitality operations over the long run. </a:t>
          </a:r>
          <a:endParaRPr lang="en-US"/>
        </a:p>
      </dgm:t>
    </dgm:pt>
    <dgm:pt modelId="{C4F6C0B9-D939-43CB-93A9-FA33BC24D228}" type="parTrans" cxnId="{7F1E8DF9-0751-47AE-B489-4DCBD022F081}">
      <dgm:prSet/>
      <dgm:spPr/>
      <dgm:t>
        <a:bodyPr/>
        <a:lstStyle/>
        <a:p>
          <a:endParaRPr lang="en-US"/>
        </a:p>
      </dgm:t>
    </dgm:pt>
    <dgm:pt modelId="{F3839B1E-E77E-4CB7-967D-7EC9BC01FE01}" type="sibTrans" cxnId="{7F1E8DF9-0751-47AE-B489-4DCBD022F081}">
      <dgm:prSet/>
      <dgm:spPr/>
      <dgm:t>
        <a:bodyPr/>
        <a:lstStyle/>
        <a:p>
          <a:endParaRPr lang="en-US"/>
        </a:p>
      </dgm:t>
    </dgm:pt>
    <dgm:pt modelId="{A27F3969-540C-49EE-9C0C-B1366CAAD7D4}">
      <dgm:prSet/>
      <dgm:spPr/>
      <dgm:t>
        <a:bodyPr/>
        <a:lstStyle/>
        <a:p>
          <a:r>
            <a:rPr lang="en-GB"/>
            <a:t>Hotels can maintain their competitiveness in a market where environmental responsibility is becoming more and more important by implementing sustainable practices. </a:t>
          </a:r>
          <a:endParaRPr lang="en-US"/>
        </a:p>
      </dgm:t>
    </dgm:pt>
    <dgm:pt modelId="{66EF55ED-9B8C-46A7-B1EA-FAC2412BF540}" type="parTrans" cxnId="{1699FECC-1513-46AC-B716-BCD16DEFD54E}">
      <dgm:prSet/>
      <dgm:spPr/>
      <dgm:t>
        <a:bodyPr/>
        <a:lstStyle/>
        <a:p>
          <a:endParaRPr lang="en-US"/>
        </a:p>
      </dgm:t>
    </dgm:pt>
    <dgm:pt modelId="{BA0158E6-3375-403F-AB3F-7AEBC307A10E}" type="sibTrans" cxnId="{1699FECC-1513-46AC-B716-BCD16DEFD54E}">
      <dgm:prSet/>
      <dgm:spPr/>
      <dgm:t>
        <a:bodyPr/>
        <a:lstStyle/>
        <a:p>
          <a:endParaRPr lang="en-US"/>
        </a:p>
      </dgm:t>
    </dgm:pt>
    <dgm:pt modelId="{A34A35D4-ABE4-4FC3-A85B-9ECC85BE5483}">
      <dgm:prSet/>
      <dgm:spPr/>
      <dgm:t>
        <a:bodyPr/>
        <a:lstStyle/>
        <a:p>
          <a:r>
            <a:rPr lang="en-GB"/>
            <a:t>It improves employee engagement and cultivates an innovative and accountable culture. Additionally, data tracking and technological developments are assisting hotels in tracking their progress and making well informed decisions to support their net-zero objectives (EHL Insights, 2024). </a:t>
          </a:r>
          <a:endParaRPr lang="en-US"/>
        </a:p>
      </dgm:t>
    </dgm:pt>
    <dgm:pt modelId="{14F74EB8-8BD8-4F53-9399-7D13BA3C33FD}" type="parTrans" cxnId="{A39822EF-5AEC-4143-A322-D54436A19898}">
      <dgm:prSet/>
      <dgm:spPr/>
      <dgm:t>
        <a:bodyPr/>
        <a:lstStyle/>
        <a:p>
          <a:endParaRPr lang="en-US"/>
        </a:p>
      </dgm:t>
    </dgm:pt>
    <dgm:pt modelId="{09795CC8-1900-46A0-A0B1-CA3A20152B43}" type="sibTrans" cxnId="{A39822EF-5AEC-4143-A322-D54436A19898}">
      <dgm:prSet/>
      <dgm:spPr/>
      <dgm:t>
        <a:bodyPr/>
        <a:lstStyle/>
        <a:p>
          <a:endParaRPr lang="en-US"/>
        </a:p>
      </dgm:t>
    </dgm:pt>
    <dgm:pt modelId="{35C7FFEC-9AD0-4817-8CA4-58CB44584011}" type="pres">
      <dgm:prSet presAssocID="{CED0BD60-1FB6-44E0-B7E7-4C007D210282}" presName="root" presStyleCnt="0">
        <dgm:presLayoutVars>
          <dgm:dir/>
          <dgm:resizeHandles val="exact"/>
        </dgm:presLayoutVars>
      </dgm:prSet>
      <dgm:spPr/>
    </dgm:pt>
    <dgm:pt modelId="{F4D0971B-8A14-404D-84C7-A8742C3E3CF9}" type="pres">
      <dgm:prSet presAssocID="{83B5C2F1-4DF4-4B7D-BED0-729326D21EC4}" presName="compNode" presStyleCnt="0"/>
      <dgm:spPr/>
    </dgm:pt>
    <dgm:pt modelId="{E3CA2137-85DC-4B89-B4B8-CCB221C897B7}" type="pres">
      <dgm:prSet presAssocID="{83B5C2F1-4DF4-4B7D-BED0-729326D21EC4}" presName="bgRect" presStyleLbl="bgShp" presStyleIdx="0" presStyleCnt="5"/>
      <dgm:spPr/>
    </dgm:pt>
    <dgm:pt modelId="{388C1D52-7448-4BBA-8638-3FB6F9EE06A6}" type="pres">
      <dgm:prSet presAssocID="{83B5C2F1-4DF4-4B7D-BED0-729326D21EC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5F33DB3D-24E1-4CFF-B04D-CD3CBC236AFB}" type="pres">
      <dgm:prSet presAssocID="{83B5C2F1-4DF4-4B7D-BED0-729326D21EC4}" presName="spaceRect" presStyleCnt="0"/>
      <dgm:spPr/>
    </dgm:pt>
    <dgm:pt modelId="{79B33F82-5AD1-408B-A615-CCF218CC486D}" type="pres">
      <dgm:prSet presAssocID="{83B5C2F1-4DF4-4B7D-BED0-729326D21EC4}" presName="parTx" presStyleLbl="revTx" presStyleIdx="0" presStyleCnt="5">
        <dgm:presLayoutVars>
          <dgm:chMax val="0"/>
          <dgm:chPref val="0"/>
        </dgm:presLayoutVars>
      </dgm:prSet>
      <dgm:spPr/>
    </dgm:pt>
    <dgm:pt modelId="{7CB1D783-1D19-4FAC-BA86-96ECEC9C7FD6}" type="pres">
      <dgm:prSet presAssocID="{8B1042B7-DFE5-4799-8987-034E2B639B7A}" presName="sibTrans" presStyleCnt="0"/>
      <dgm:spPr/>
    </dgm:pt>
    <dgm:pt modelId="{9B3F025A-3A35-4533-963C-2BB385F54FB7}" type="pres">
      <dgm:prSet presAssocID="{1EBD782A-A64F-488B-9080-08CED1DC2F8F}" presName="compNode" presStyleCnt="0"/>
      <dgm:spPr/>
    </dgm:pt>
    <dgm:pt modelId="{80002840-33D9-459E-B56A-5BE8076EFFEA}" type="pres">
      <dgm:prSet presAssocID="{1EBD782A-A64F-488B-9080-08CED1DC2F8F}" presName="bgRect" presStyleLbl="bgShp" presStyleIdx="1" presStyleCnt="5"/>
      <dgm:spPr/>
    </dgm:pt>
    <dgm:pt modelId="{21583077-CABB-4B9E-9612-AC4703163E31}" type="pres">
      <dgm:prSet presAssocID="{1EBD782A-A64F-488B-9080-08CED1DC2F8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a:ext>
      </dgm:extLst>
    </dgm:pt>
    <dgm:pt modelId="{AF636B0F-B109-4899-97F3-A2C1A0386B53}" type="pres">
      <dgm:prSet presAssocID="{1EBD782A-A64F-488B-9080-08CED1DC2F8F}" presName="spaceRect" presStyleCnt="0"/>
      <dgm:spPr/>
    </dgm:pt>
    <dgm:pt modelId="{0223388D-FF8B-4327-90BB-06121CBA2E00}" type="pres">
      <dgm:prSet presAssocID="{1EBD782A-A64F-488B-9080-08CED1DC2F8F}" presName="parTx" presStyleLbl="revTx" presStyleIdx="1" presStyleCnt="5">
        <dgm:presLayoutVars>
          <dgm:chMax val="0"/>
          <dgm:chPref val="0"/>
        </dgm:presLayoutVars>
      </dgm:prSet>
      <dgm:spPr/>
    </dgm:pt>
    <dgm:pt modelId="{74E79621-609F-4930-867B-6B9F7F6F6882}" type="pres">
      <dgm:prSet presAssocID="{C9132E8B-3BF9-4CAE-B3C7-CC0206DC0486}" presName="sibTrans" presStyleCnt="0"/>
      <dgm:spPr/>
    </dgm:pt>
    <dgm:pt modelId="{AA418A46-D5E7-48FC-861B-6A12909685C1}" type="pres">
      <dgm:prSet presAssocID="{745A0061-C3AC-434D-A68B-31802C012F8F}" presName="compNode" presStyleCnt="0"/>
      <dgm:spPr/>
    </dgm:pt>
    <dgm:pt modelId="{8BFC6C21-F4C8-4C46-BAF0-DBA30C4CF1E4}" type="pres">
      <dgm:prSet presAssocID="{745A0061-C3AC-434D-A68B-31802C012F8F}" presName="bgRect" presStyleLbl="bgShp" presStyleIdx="2" presStyleCnt="5"/>
      <dgm:spPr/>
    </dgm:pt>
    <dgm:pt modelId="{FC09BA82-6A16-498B-BE86-477102EAB571}" type="pres">
      <dgm:prSet presAssocID="{745A0061-C3AC-434D-A68B-31802C012F8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48ADC8E9-56CF-487F-90E3-11E3E60DC127}" type="pres">
      <dgm:prSet presAssocID="{745A0061-C3AC-434D-A68B-31802C012F8F}" presName="spaceRect" presStyleCnt="0"/>
      <dgm:spPr/>
    </dgm:pt>
    <dgm:pt modelId="{1123E03C-333D-4B04-A6BC-2BA66F7F22A1}" type="pres">
      <dgm:prSet presAssocID="{745A0061-C3AC-434D-A68B-31802C012F8F}" presName="parTx" presStyleLbl="revTx" presStyleIdx="2" presStyleCnt="5">
        <dgm:presLayoutVars>
          <dgm:chMax val="0"/>
          <dgm:chPref val="0"/>
        </dgm:presLayoutVars>
      </dgm:prSet>
      <dgm:spPr/>
    </dgm:pt>
    <dgm:pt modelId="{16D967DA-088A-4F62-A72E-58646A1354F0}" type="pres">
      <dgm:prSet presAssocID="{F3839B1E-E77E-4CB7-967D-7EC9BC01FE01}" presName="sibTrans" presStyleCnt="0"/>
      <dgm:spPr/>
    </dgm:pt>
    <dgm:pt modelId="{EC4DFB16-862C-4A60-B052-9E6151B448A9}" type="pres">
      <dgm:prSet presAssocID="{A27F3969-540C-49EE-9C0C-B1366CAAD7D4}" presName="compNode" presStyleCnt="0"/>
      <dgm:spPr/>
    </dgm:pt>
    <dgm:pt modelId="{782E9B95-2B49-43D5-8A0F-B7838ECDC174}" type="pres">
      <dgm:prSet presAssocID="{A27F3969-540C-49EE-9C0C-B1366CAAD7D4}" presName="bgRect" presStyleLbl="bgShp" presStyleIdx="3" presStyleCnt="5"/>
      <dgm:spPr/>
    </dgm:pt>
    <dgm:pt modelId="{73AC5A0E-E78A-47CA-BCA3-20237674F09A}" type="pres">
      <dgm:prSet presAssocID="{A27F3969-540C-49EE-9C0C-B1366CAAD7D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ity"/>
        </a:ext>
      </dgm:extLst>
    </dgm:pt>
    <dgm:pt modelId="{87D016C1-E260-485D-BC3B-FD521ED66655}" type="pres">
      <dgm:prSet presAssocID="{A27F3969-540C-49EE-9C0C-B1366CAAD7D4}" presName="spaceRect" presStyleCnt="0"/>
      <dgm:spPr/>
    </dgm:pt>
    <dgm:pt modelId="{FFF2BE3F-26B3-4386-85C8-11230D16C4DB}" type="pres">
      <dgm:prSet presAssocID="{A27F3969-540C-49EE-9C0C-B1366CAAD7D4}" presName="parTx" presStyleLbl="revTx" presStyleIdx="3" presStyleCnt="5">
        <dgm:presLayoutVars>
          <dgm:chMax val="0"/>
          <dgm:chPref val="0"/>
        </dgm:presLayoutVars>
      </dgm:prSet>
      <dgm:spPr/>
    </dgm:pt>
    <dgm:pt modelId="{5109D2EB-5667-4359-99F9-9516742206D3}" type="pres">
      <dgm:prSet presAssocID="{BA0158E6-3375-403F-AB3F-7AEBC307A10E}" presName="sibTrans" presStyleCnt="0"/>
      <dgm:spPr/>
    </dgm:pt>
    <dgm:pt modelId="{0DC46264-B72C-47D4-84E4-9428B65732AB}" type="pres">
      <dgm:prSet presAssocID="{A34A35D4-ABE4-4FC3-A85B-9ECC85BE5483}" presName="compNode" presStyleCnt="0"/>
      <dgm:spPr/>
    </dgm:pt>
    <dgm:pt modelId="{AF99FDE7-9F0D-44B2-935D-FCC91FA8819C}" type="pres">
      <dgm:prSet presAssocID="{A34A35D4-ABE4-4FC3-A85B-9ECC85BE5483}" presName="bgRect" presStyleLbl="bgShp" presStyleIdx="4" presStyleCnt="5"/>
      <dgm:spPr/>
    </dgm:pt>
    <dgm:pt modelId="{47C95662-1201-4EFD-A841-94EFF94B6BD9}" type="pres">
      <dgm:prSet presAssocID="{A34A35D4-ABE4-4FC3-A85B-9ECC85BE548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6667621E-D6E2-463D-B5DE-77483F68D31B}" type="pres">
      <dgm:prSet presAssocID="{A34A35D4-ABE4-4FC3-A85B-9ECC85BE5483}" presName="spaceRect" presStyleCnt="0"/>
      <dgm:spPr/>
    </dgm:pt>
    <dgm:pt modelId="{4B868FFC-96EA-4888-94B5-9C8D43477B00}" type="pres">
      <dgm:prSet presAssocID="{A34A35D4-ABE4-4FC3-A85B-9ECC85BE5483}" presName="parTx" presStyleLbl="revTx" presStyleIdx="4" presStyleCnt="5">
        <dgm:presLayoutVars>
          <dgm:chMax val="0"/>
          <dgm:chPref val="0"/>
        </dgm:presLayoutVars>
      </dgm:prSet>
      <dgm:spPr/>
    </dgm:pt>
  </dgm:ptLst>
  <dgm:cxnLst>
    <dgm:cxn modelId="{5C591600-3F4A-4EF8-967E-F27457DDE60E}" type="presOf" srcId="{83B5C2F1-4DF4-4B7D-BED0-729326D21EC4}" destId="{79B33F82-5AD1-408B-A615-CCF218CC486D}" srcOrd="0" destOrd="0" presId="urn:microsoft.com/office/officeart/2018/2/layout/IconVerticalSolidList"/>
    <dgm:cxn modelId="{38E62B35-2147-46E5-93C7-D7BB5F166D96}" type="presOf" srcId="{1EBD782A-A64F-488B-9080-08CED1DC2F8F}" destId="{0223388D-FF8B-4327-90BB-06121CBA2E00}" srcOrd="0" destOrd="0" presId="urn:microsoft.com/office/officeart/2018/2/layout/IconVerticalSolidList"/>
    <dgm:cxn modelId="{3FB82D48-7CBA-4FB4-ACB1-363002DB65A6}" srcId="{CED0BD60-1FB6-44E0-B7E7-4C007D210282}" destId="{83B5C2F1-4DF4-4B7D-BED0-729326D21EC4}" srcOrd="0" destOrd="0" parTransId="{CCE05B89-9786-44FB-A813-FB1D5AA8E317}" sibTransId="{8B1042B7-DFE5-4799-8987-034E2B639B7A}"/>
    <dgm:cxn modelId="{1699FECC-1513-46AC-B716-BCD16DEFD54E}" srcId="{CED0BD60-1FB6-44E0-B7E7-4C007D210282}" destId="{A27F3969-540C-49EE-9C0C-B1366CAAD7D4}" srcOrd="3" destOrd="0" parTransId="{66EF55ED-9B8C-46A7-B1EA-FAC2412BF540}" sibTransId="{BA0158E6-3375-403F-AB3F-7AEBC307A10E}"/>
    <dgm:cxn modelId="{22EEC6CF-EE2D-4293-ACC6-73B31CF79ECE}" type="presOf" srcId="{745A0061-C3AC-434D-A68B-31802C012F8F}" destId="{1123E03C-333D-4B04-A6BC-2BA66F7F22A1}" srcOrd="0" destOrd="0" presId="urn:microsoft.com/office/officeart/2018/2/layout/IconVerticalSolidList"/>
    <dgm:cxn modelId="{D9348BD5-79F9-4914-85FE-AB69E776F562}" type="presOf" srcId="{A34A35D4-ABE4-4FC3-A85B-9ECC85BE5483}" destId="{4B868FFC-96EA-4888-94B5-9C8D43477B00}" srcOrd="0" destOrd="0" presId="urn:microsoft.com/office/officeart/2018/2/layout/IconVerticalSolidList"/>
    <dgm:cxn modelId="{8631DBD7-C78D-4A0A-911E-DF0CDDCBAFB2}" type="presOf" srcId="{A27F3969-540C-49EE-9C0C-B1366CAAD7D4}" destId="{FFF2BE3F-26B3-4386-85C8-11230D16C4DB}" srcOrd="0" destOrd="0" presId="urn:microsoft.com/office/officeart/2018/2/layout/IconVerticalSolidList"/>
    <dgm:cxn modelId="{DCDC85E6-9389-46E3-A8B6-DE49B556A7D9}" type="presOf" srcId="{CED0BD60-1FB6-44E0-B7E7-4C007D210282}" destId="{35C7FFEC-9AD0-4817-8CA4-58CB44584011}" srcOrd="0" destOrd="0" presId="urn:microsoft.com/office/officeart/2018/2/layout/IconVerticalSolidList"/>
    <dgm:cxn modelId="{A39822EF-5AEC-4143-A322-D54436A19898}" srcId="{CED0BD60-1FB6-44E0-B7E7-4C007D210282}" destId="{A34A35D4-ABE4-4FC3-A85B-9ECC85BE5483}" srcOrd="4" destOrd="0" parTransId="{14F74EB8-8BD8-4F53-9399-7D13BA3C33FD}" sibTransId="{09795CC8-1900-46A0-A0B1-CA3A20152B43}"/>
    <dgm:cxn modelId="{7F1E8DF9-0751-47AE-B489-4DCBD022F081}" srcId="{CED0BD60-1FB6-44E0-B7E7-4C007D210282}" destId="{745A0061-C3AC-434D-A68B-31802C012F8F}" srcOrd="2" destOrd="0" parTransId="{C4F6C0B9-D939-43CB-93A9-FA33BC24D228}" sibTransId="{F3839B1E-E77E-4CB7-967D-7EC9BC01FE01}"/>
    <dgm:cxn modelId="{911C73FF-2FE2-4148-8070-3E4B481A26C0}" srcId="{CED0BD60-1FB6-44E0-B7E7-4C007D210282}" destId="{1EBD782A-A64F-488B-9080-08CED1DC2F8F}" srcOrd="1" destOrd="0" parTransId="{AB195B40-C502-48E7-9FE7-778CA9E30AB0}" sibTransId="{C9132E8B-3BF9-4CAE-B3C7-CC0206DC0486}"/>
    <dgm:cxn modelId="{BE502B54-F2B2-43BE-8363-3E6F84217AA8}" type="presParOf" srcId="{35C7FFEC-9AD0-4817-8CA4-58CB44584011}" destId="{F4D0971B-8A14-404D-84C7-A8742C3E3CF9}" srcOrd="0" destOrd="0" presId="urn:microsoft.com/office/officeart/2018/2/layout/IconVerticalSolidList"/>
    <dgm:cxn modelId="{FBE5D890-F05C-409F-8E24-E6EADF2D6050}" type="presParOf" srcId="{F4D0971B-8A14-404D-84C7-A8742C3E3CF9}" destId="{E3CA2137-85DC-4B89-B4B8-CCB221C897B7}" srcOrd="0" destOrd="0" presId="urn:microsoft.com/office/officeart/2018/2/layout/IconVerticalSolidList"/>
    <dgm:cxn modelId="{EDD65249-D721-400E-A5BA-B6B4C472CA5A}" type="presParOf" srcId="{F4D0971B-8A14-404D-84C7-A8742C3E3CF9}" destId="{388C1D52-7448-4BBA-8638-3FB6F9EE06A6}" srcOrd="1" destOrd="0" presId="urn:microsoft.com/office/officeart/2018/2/layout/IconVerticalSolidList"/>
    <dgm:cxn modelId="{732B4371-A9D8-4F97-8417-A28D815C4E30}" type="presParOf" srcId="{F4D0971B-8A14-404D-84C7-A8742C3E3CF9}" destId="{5F33DB3D-24E1-4CFF-B04D-CD3CBC236AFB}" srcOrd="2" destOrd="0" presId="urn:microsoft.com/office/officeart/2018/2/layout/IconVerticalSolidList"/>
    <dgm:cxn modelId="{CC5D2B52-E608-47FF-860E-C60C4292FE6D}" type="presParOf" srcId="{F4D0971B-8A14-404D-84C7-A8742C3E3CF9}" destId="{79B33F82-5AD1-408B-A615-CCF218CC486D}" srcOrd="3" destOrd="0" presId="urn:microsoft.com/office/officeart/2018/2/layout/IconVerticalSolidList"/>
    <dgm:cxn modelId="{8E43EC7E-8E45-47D1-8541-D4121A4F4193}" type="presParOf" srcId="{35C7FFEC-9AD0-4817-8CA4-58CB44584011}" destId="{7CB1D783-1D19-4FAC-BA86-96ECEC9C7FD6}" srcOrd="1" destOrd="0" presId="urn:microsoft.com/office/officeart/2018/2/layout/IconVerticalSolidList"/>
    <dgm:cxn modelId="{21839EEF-8FCC-43F9-9B59-EC45DF70D5A1}" type="presParOf" srcId="{35C7FFEC-9AD0-4817-8CA4-58CB44584011}" destId="{9B3F025A-3A35-4533-963C-2BB385F54FB7}" srcOrd="2" destOrd="0" presId="urn:microsoft.com/office/officeart/2018/2/layout/IconVerticalSolidList"/>
    <dgm:cxn modelId="{54725A8F-3979-4E65-81F4-3C81DE9C2B3B}" type="presParOf" srcId="{9B3F025A-3A35-4533-963C-2BB385F54FB7}" destId="{80002840-33D9-459E-B56A-5BE8076EFFEA}" srcOrd="0" destOrd="0" presId="urn:microsoft.com/office/officeart/2018/2/layout/IconVerticalSolidList"/>
    <dgm:cxn modelId="{01CAD3B5-1912-40A8-99EB-C5BA44A8DE06}" type="presParOf" srcId="{9B3F025A-3A35-4533-963C-2BB385F54FB7}" destId="{21583077-CABB-4B9E-9612-AC4703163E31}" srcOrd="1" destOrd="0" presId="urn:microsoft.com/office/officeart/2018/2/layout/IconVerticalSolidList"/>
    <dgm:cxn modelId="{E8AE955E-F00E-4B69-AB5D-2D63B1C798DC}" type="presParOf" srcId="{9B3F025A-3A35-4533-963C-2BB385F54FB7}" destId="{AF636B0F-B109-4899-97F3-A2C1A0386B53}" srcOrd="2" destOrd="0" presId="urn:microsoft.com/office/officeart/2018/2/layout/IconVerticalSolidList"/>
    <dgm:cxn modelId="{CA01EF44-2046-46BF-AE03-2CCFEF09586A}" type="presParOf" srcId="{9B3F025A-3A35-4533-963C-2BB385F54FB7}" destId="{0223388D-FF8B-4327-90BB-06121CBA2E00}" srcOrd="3" destOrd="0" presId="urn:microsoft.com/office/officeart/2018/2/layout/IconVerticalSolidList"/>
    <dgm:cxn modelId="{8338083F-B037-42EB-86EC-C6579C80E8C6}" type="presParOf" srcId="{35C7FFEC-9AD0-4817-8CA4-58CB44584011}" destId="{74E79621-609F-4930-867B-6B9F7F6F6882}" srcOrd="3" destOrd="0" presId="urn:microsoft.com/office/officeart/2018/2/layout/IconVerticalSolidList"/>
    <dgm:cxn modelId="{90D4C640-7AC7-4FEC-A7E0-59D6F84990DC}" type="presParOf" srcId="{35C7FFEC-9AD0-4817-8CA4-58CB44584011}" destId="{AA418A46-D5E7-48FC-861B-6A12909685C1}" srcOrd="4" destOrd="0" presId="urn:microsoft.com/office/officeart/2018/2/layout/IconVerticalSolidList"/>
    <dgm:cxn modelId="{9AAAC26C-9826-44F0-A851-D2721732A67D}" type="presParOf" srcId="{AA418A46-D5E7-48FC-861B-6A12909685C1}" destId="{8BFC6C21-F4C8-4C46-BAF0-DBA30C4CF1E4}" srcOrd="0" destOrd="0" presId="urn:microsoft.com/office/officeart/2018/2/layout/IconVerticalSolidList"/>
    <dgm:cxn modelId="{38691D8B-B7DF-438B-A84B-33268CE748F9}" type="presParOf" srcId="{AA418A46-D5E7-48FC-861B-6A12909685C1}" destId="{FC09BA82-6A16-498B-BE86-477102EAB571}" srcOrd="1" destOrd="0" presId="urn:microsoft.com/office/officeart/2018/2/layout/IconVerticalSolidList"/>
    <dgm:cxn modelId="{05FC1657-8396-48E2-9B16-00A085B457A6}" type="presParOf" srcId="{AA418A46-D5E7-48FC-861B-6A12909685C1}" destId="{48ADC8E9-56CF-487F-90E3-11E3E60DC127}" srcOrd="2" destOrd="0" presId="urn:microsoft.com/office/officeart/2018/2/layout/IconVerticalSolidList"/>
    <dgm:cxn modelId="{2EE5473A-EB10-4ACB-988B-097E36563217}" type="presParOf" srcId="{AA418A46-D5E7-48FC-861B-6A12909685C1}" destId="{1123E03C-333D-4B04-A6BC-2BA66F7F22A1}" srcOrd="3" destOrd="0" presId="urn:microsoft.com/office/officeart/2018/2/layout/IconVerticalSolidList"/>
    <dgm:cxn modelId="{9162C517-39EE-43BE-AC79-8535DA1FFF88}" type="presParOf" srcId="{35C7FFEC-9AD0-4817-8CA4-58CB44584011}" destId="{16D967DA-088A-4F62-A72E-58646A1354F0}" srcOrd="5" destOrd="0" presId="urn:microsoft.com/office/officeart/2018/2/layout/IconVerticalSolidList"/>
    <dgm:cxn modelId="{34F76DE1-ACCC-4693-B0A8-DCAD4279D657}" type="presParOf" srcId="{35C7FFEC-9AD0-4817-8CA4-58CB44584011}" destId="{EC4DFB16-862C-4A60-B052-9E6151B448A9}" srcOrd="6" destOrd="0" presId="urn:microsoft.com/office/officeart/2018/2/layout/IconVerticalSolidList"/>
    <dgm:cxn modelId="{8291C610-712B-4EF6-9DD3-74D53C823E19}" type="presParOf" srcId="{EC4DFB16-862C-4A60-B052-9E6151B448A9}" destId="{782E9B95-2B49-43D5-8A0F-B7838ECDC174}" srcOrd="0" destOrd="0" presId="urn:microsoft.com/office/officeart/2018/2/layout/IconVerticalSolidList"/>
    <dgm:cxn modelId="{90BA0A65-5283-485A-909A-2AF193595315}" type="presParOf" srcId="{EC4DFB16-862C-4A60-B052-9E6151B448A9}" destId="{73AC5A0E-E78A-47CA-BCA3-20237674F09A}" srcOrd="1" destOrd="0" presId="urn:microsoft.com/office/officeart/2018/2/layout/IconVerticalSolidList"/>
    <dgm:cxn modelId="{3510CA40-63EB-4789-AFBC-7FC01460C0AC}" type="presParOf" srcId="{EC4DFB16-862C-4A60-B052-9E6151B448A9}" destId="{87D016C1-E260-485D-BC3B-FD521ED66655}" srcOrd="2" destOrd="0" presId="urn:microsoft.com/office/officeart/2018/2/layout/IconVerticalSolidList"/>
    <dgm:cxn modelId="{D6BE7456-7A73-4DDF-B18D-122FEF1C248D}" type="presParOf" srcId="{EC4DFB16-862C-4A60-B052-9E6151B448A9}" destId="{FFF2BE3F-26B3-4386-85C8-11230D16C4DB}" srcOrd="3" destOrd="0" presId="urn:microsoft.com/office/officeart/2018/2/layout/IconVerticalSolidList"/>
    <dgm:cxn modelId="{A523599F-3BF2-486D-BCDF-3B874B60F09F}" type="presParOf" srcId="{35C7FFEC-9AD0-4817-8CA4-58CB44584011}" destId="{5109D2EB-5667-4359-99F9-9516742206D3}" srcOrd="7" destOrd="0" presId="urn:microsoft.com/office/officeart/2018/2/layout/IconVerticalSolidList"/>
    <dgm:cxn modelId="{C1807E9F-E28C-4E60-AF48-1E138D70E3D7}" type="presParOf" srcId="{35C7FFEC-9AD0-4817-8CA4-58CB44584011}" destId="{0DC46264-B72C-47D4-84E4-9428B65732AB}" srcOrd="8" destOrd="0" presId="urn:microsoft.com/office/officeart/2018/2/layout/IconVerticalSolidList"/>
    <dgm:cxn modelId="{7633B740-77CA-4DC1-A31A-8EF892EDC732}" type="presParOf" srcId="{0DC46264-B72C-47D4-84E4-9428B65732AB}" destId="{AF99FDE7-9F0D-44B2-935D-FCC91FA8819C}" srcOrd="0" destOrd="0" presId="urn:microsoft.com/office/officeart/2018/2/layout/IconVerticalSolidList"/>
    <dgm:cxn modelId="{9A5A7C4D-840F-4D39-BEFA-04D284D8EB67}" type="presParOf" srcId="{0DC46264-B72C-47D4-84E4-9428B65732AB}" destId="{47C95662-1201-4EFD-A841-94EFF94B6BD9}" srcOrd="1" destOrd="0" presId="urn:microsoft.com/office/officeart/2018/2/layout/IconVerticalSolidList"/>
    <dgm:cxn modelId="{452F7518-6004-481E-B54D-316544F25F54}" type="presParOf" srcId="{0DC46264-B72C-47D4-84E4-9428B65732AB}" destId="{6667621E-D6E2-463D-B5DE-77483F68D31B}" srcOrd="2" destOrd="0" presId="urn:microsoft.com/office/officeart/2018/2/layout/IconVerticalSolidList"/>
    <dgm:cxn modelId="{5A89AB47-DBC6-4C25-B6AA-F121A109298B}" type="presParOf" srcId="{0DC46264-B72C-47D4-84E4-9428B65732AB}" destId="{4B868FFC-96EA-4888-94B5-9C8D43477B0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3CD2FBA-94C2-4774-897D-26A4850E0411}"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6BD3399-A331-47C0-B8F3-48D68A540102}">
      <dgm:prSet/>
      <dgm:spPr/>
      <dgm:t>
        <a:bodyPr/>
        <a:lstStyle/>
        <a:p>
          <a:pPr>
            <a:defRPr cap="all"/>
          </a:pPr>
          <a:r>
            <a:rPr lang="en-GB"/>
            <a:t>Adopt renewable energy sources </a:t>
          </a:r>
          <a:endParaRPr lang="en-US"/>
        </a:p>
      </dgm:t>
    </dgm:pt>
    <dgm:pt modelId="{C3260AFF-BACA-4950-8004-80AD57A5FF22}" type="parTrans" cxnId="{1D9756FD-4FB6-4D1F-B9F8-9956C91CFC73}">
      <dgm:prSet/>
      <dgm:spPr/>
      <dgm:t>
        <a:bodyPr/>
        <a:lstStyle/>
        <a:p>
          <a:endParaRPr lang="en-US"/>
        </a:p>
      </dgm:t>
    </dgm:pt>
    <dgm:pt modelId="{79A819A7-066B-43DB-A0F2-B8354160951A}" type="sibTrans" cxnId="{1D9756FD-4FB6-4D1F-B9F8-9956C91CFC73}">
      <dgm:prSet/>
      <dgm:spPr/>
      <dgm:t>
        <a:bodyPr/>
        <a:lstStyle/>
        <a:p>
          <a:endParaRPr lang="en-US"/>
        </a:p>
      </dgm:t>
    </dgm:pt>
    <dgm:pt modelId="{CE976546-F072-4DEE-B028-3CC7BEAF6A73}">
      <dgm:prSet/>
      <dgm:spPr/>
      <dgm:t>
        <a:bodyPr/>
        <a:lstStyle/>
        <a:p>
          <a:pPr>
            <a:defRPr cap="all"/>
          </a:pPr>
          <a:r>
            <a:rPr lang="en-GB"/>
            <a:t>Implement Eco-Conscious Construction and Design</a:t>
          </a:r>
          <a:endParaRPr lang="en-US"/>
        </a:p>
      </dgm:t>
    </dgm:pt>
    <dgm:pt modelId="{3FF061C1-3696-46F6-A07C-986CF6B20A7D}" type="parTrans" cxnId="{EFFF7AF9-0F2E-42FB-A391-A487D664D75B}">
      <dgm:prSet/>
      <dgm:spPr/>
      <dgm:t>
        <a:bodyPr/>
        <a:lstStyle/>
        <a:p>
          <a:endParaRPr lang="en-US"/>
        </a:p>
      </dgm:t>
    </dgm:pt>
    <dgm:pt modelId="{D866E1D2-878C-410F-AB0F-3E414AAE2130}" type="sibTrans" cxnId="{EFFF7AF9-0F2E-42FB-A391-A487D664D75B}">
      <dgm:prSet/>
      <dgm:spPr/>
      <dgm:t>
        <a:bodyPr/>
        <a:lstStyle/>
        <a:p>
          <a:endParaRPr lang="en-US"/>
        </a:p>
      </dgm:t>
    </dgm:pt>
    <dgm:pt modelId="{08F68BF7-FB83-4216-9A76-69D8EC44EF63}">
      <dgm:prSet/>
      <dgm:spPr/>
      <dgm:t>
        <a:bodyPr/>
        <a:lstStyle/>
        <a:p>
          <a:pPr>
            <a:defRPr cap="all"/>
          </a:pPr>
          <a:r>
            <a:rPr lang="en-GB"/>
            <a:t>Enhance Waste Management Practices </a:t>
          </a:r>
          <a:endParaRPr lang="en-US"/>
        </a:p>
      </dgm:t>
    </dgm:pt>
    <dgm:pt modelId="{E814164E-32C8-4EEA-8432-8F2DA0913855}" type="parTrans" cxnId="{B4600EBB-832C-45C6-85E6-873F00D374FB}">
      <dgm:prSet/>
      <dgm:spPr/>
      <dgm:t>
        <a:bodyPr/>
        <a:lstStyle/>
        <a:p>
          <a:endParaRPr lang="en-US"/>
        </a:p>
      </dgm:t>
    </dgm:pt>
    <dgm:pt modelId="{A5A1C772-EE15-49A3-B5EC-BD4D1DF3DEB0}" type="sibTrans" cxnId="{B4600EBB-832C-45C6-85E6-873F00D374FB}">
      <dgm:prSet/>
      <dgm:spPr/>
      <dgm:t>
        <a:bodyPr/>
        <a:lstStyle/>
        <a:p>
          <a:endParaRPr lang="en-US"/>
        </a:p>
      </dgm:t>
    </dgm:pt>
    <dgm:pt modelId="{D26C312D-23AD-427C-B0FA-775A898D1C92}">
      <dgm:prSet/>
      <dgm:spPr/>
      <dgm:t>
        <a:bodyPr/>
        <a:lstStyle/>
        <a:p>
          <a:pPr>
            <a:defRPr cap="all"/>
          </a:pPr>
          <a:r>
            <a:rPr lang="en-GB"/>
            <a:t>Engage Guests in Sustainability Initiatives </a:t>
          </a:r>
          <a:endParaRPr lang="en-US"/>
        </a:p>
      </dgm:t>
    </dgm:pt>
    <dgm:pt modelId="{63682BB6-ECCF-4E5B-9F67-2342769A63D6}" type="parTrans" cxnId="{BCF2A89C-7755-4E9F-9972-6E5C9D57A2AE}">
      <dgm:prSet/>
      <dgm:spPr/>
      <dgm:t>
        <a:bodyPr/>
        <a:lstStyle/>
        <a:p>
          <a:endParaRPr lang="en-US"/>
        </a:p>
      </dgm:t>
    </dgm:pt>
    <dgm:pt modelId="{3566AEAD-256B-4592-A9B4-01292688692E}" type="sibTrans" cxnId="{BCF2A89C-7755-4E9F-9972-6E5C9D57A2AE}">
      <dgm:prSet/>
      <dgm:spPr/>
      <dgm:t>
        <a:bodyPr/>
        <a:lstStyle/>
        <a:p>
          <a:endParaRPr lang="en-US"/>
        </a:p>
      </dgm:t>
    </dgm:pt>
    <dgm:pt modelId="{B58A10D4-801E-4A14-8BE6-9532D2668B74}">
      <dgm:prSet/>
      <dgm:spPr/>
      <dgm:t>
        <a:bodyPr/>
        <a:lstStyle/>
        <a:p>
          <a:pPr>
            <a:defRPr cap="all"/>
          </a:pPr>
          <a:r>
            <a:rPr lang="en-GB"/>
            <a:t>Invest in Technology for Energy Management </a:t>
          </a:r>
          <a:endParaRPr lang="en-US"/>
        </a:p>
      </dgm:t>
    </dgm:pt>
    <dgm:pt modelId="{4AAC1DC2-889A-4610-89D4-F61CE8A1A671}" type="parTrans" cxnId="{02E8A9EF-9436-4061-A452-9335714DECC5}">
      <dgm:prSet/>
      <dgm:spPr/>
      <dgm:t>
        <a:bodyPr/>
        <a:lstStyle/>
        <a:p>
          <a:endParaRPr lang="en-US"/>
        </a:p>
      </dgm:t>
    </dgm:pt>
    <dgm:pt modelId="{4CAAEBBB-95F5-4248-A61C-9E40E6FD2C86}" type="sibTrans" cxnId="{02E8A9EF-9436-4061-A452-9335714DECC5}">
      <dgm:prSet/>
      <dgm:spPr/>
      <dgm:t>
        <a:bodyPr/>
        <a:lstStyle/>
        <a:p>
          <a:endParaRPr lang="en-US"/>
        </a:p>
      </dgm:t>
    </dgm:pt>
    <dgm:pt modelId="{76DD2F96-C932-4EFE-AEDE-C2B0B45448ED}">
      <dgm:prSet/>
      <dgm:spPr/>
      <dgm:t>
        <a:bodyPr/>
        <a:lstStyle/>
        <a:p>
          <a:pPr>
            <a:defRPr cap="all"/>
          </a:pPr>
          <a:r>
            <a:rPr lang="en-GB"/>
            <a:t>Focus on Employee Training and Engagement </a:t>
          </a:r>
          <a:endParaRPr lang="en-US"/>
        </a:p>
      </dgm:t>
    </dgm:pt>
    <dgm:pt modelId="{457794AE-CFA1-44EC-91F6-C5BF03717D2A}" type="parTrans" cxnId="{CA0BF972-0047-4EBE-9F3A-E1F251DBD69E}">
      <dgm:prSet/>
      <dgm:spPr/>
      <dgm:t>
        <a:bodyPr/>
        <a:lstStyle/>
        <a:p>
          <a:endParaRPr lang="en-US"/>
        </a:p>
      </dgm:t>
    </dgm:pt>
    <dgm:pt modelId="{E5491789-CCBA-4BB5-8B6E-E6315219F02A}" type="sibTrans" cxnId="{CA0BF972-0047-4EBE-9F3A-E1F251DBD69E}">
      <dgm:prSet/>
      <dgm:spPr/>
      <dgm:t>
        <a:bodyPr/>
        <a:lstStyle/>
        <a:p>
          <a:endParaRPr lang="en-US"/>
        </a:p>
      </dgm:t>
    </dgm:pt>
    <dgm:pt modelId="{D35498F2-1274-4B94-BFE7-085883F8B3D8}">
      <dgm:prSet/>
      <dgm:spPr/>
      <dgm:t>
        <a:bodyPr/>
        <a:lstStyle/>
        <a:p>
          <a:pPr>
            <a:defRPr cap="all"/>
          </a:pPr>
          <a:r>
            <a:rPr lang="en-GB"/>
            <a:t>Set Clear Sustainability Goals and Metrics </a:t>
          </a:r>
          <a:endParaRPr lang="en-US"/>
        </a:p>
      </dgm:t>
    </dgm:pt>
    <dgm:pt modelId="{40B3691B-6D86-4597-B031-1D538B85A9BE}" type="parTrans" cxnId="{0719FA43-1024-40FC-92F6-AE5B66DC3D85}">
      <dgm:prSet/>
      <dgm:spPr/>
      <dgm:t>
        <a:bodyPr/>
        <a:lstStyle/>
        <a:p>
          <a:endParaRPr lang="en-US"/>
        </a:p>
      </dgm:t>
    </dgm:pt>
    <dgm:pt modelId="{1FC2297F-1EFF-4855-A8A5-434AD241FF25}" type="sibTrans" cxnId="{0719FA43-1024-40FC-92F6-AE5B66DC3D85}">
      <dgm:prSet/>
      <dgm:spPr/>
      <dgm:t>
        <a:bodyPr/>
        <a:lstStyle/>
        <a:p>
          <a:endParaRPr lang="en-US"/>
        </a:p>
      </dgm:t>
    </dgm:pt>
    <dgm:pt modelId="{D7738849-2073-4776-88CA-2863553DD64C}" type="pres">
      <dgm:prSet presAssocID="{43CD2FBA-94C2-4774-897D-26A4850E0411}" presName="root" presStyleCnt="0">
        <dgm:presLayoutVars>
          <dgm:dir/>
          <dgm:resizeHandles val="exact"/>
        </dgm:presLayoutVars>
      </dgm:prSet>
      <dgm:spPr/>
    </dgm:pt>
    <dgm:pt modelId="{F413708A-28E7-4719-8D7C-8B3370DD96B2}" type="pres">
      <dgm:prSet presAssocID="{F6BD3399-A331-47C0-B8F3-48D68A540102}" presName="compNode" presStyleCnt="0"/>
      <dgm:spPr/>
    </dgm:pt>
    <dgm:pt modelId="{B6C2B222-0182-40C0-BF00-141339BA391B}" type="pres">
      <dgm:prSet presAssocID="{F6BD3399-A331-47C0-B8F3-48D68A540102}" presName="iconBgRect" presStyleLbl="bgShp" presStyleIdx="0" presStyleCnt="7"/>
      <dgm:spPr/>
    </dgm:pt>
    <dgm:pt modelId="{0A24D02E-D53E-4814-9574-4D290A2E019E}" type="pres">
      <dgm:prSet presAssocID="{F6BD3399-A331-47C0-B8F3-48D68A540102}"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
        </a:ext>
      </dgm:extLst>
    </dgm:pt>
    <dgm:pt modelId="{434D449E-A040-4756-9E75-65A03E9D4781}" type="pres">
      <dgm:prSet presAssocID="{F6BD3399-A331-47C0-B8F3-48D68A540102}" presName="spaceRect" presStyleCnt="0"/>
      <dgm:spPr/>
    </dgm:pt>
    <dgm:pt modelId="{F8FFC992-2B3B-4F58-B5C7-906E8CF242D2}" type="pres">
      <dgm:prSet presAssocID="{F6BD3399-A331-47C0-B8F3-48D68A540102}" presName="textRect" presStyleLbl="revTx" presStyleIdx="0" presStyleCnt="7">
        <dgm:presLayoutVars>
          <dgm:chMax val="1"/>
          <dgm:chPref val="1"/>
        </dgm:presLayoutVars>
      </dgm:prSet>
      <dgm:spPr/>
    </dgm:pt>
    <dgm:pt modelId="{E286F6D3-A70E-4A4F-9101-C4D11A85A0B5}" type="pres">
      <dgm:prSet presAssocID="{79A819A7-066B-43DB-A0F2-B8354160951A}" presName="sibTrans" presStyleCnt="0"/>
      <dgm:spPr/>
    </dgm:pt>
    <dgm:pt modelId="{59872521-5CC2-4753-8C19-DE80E018B000}" type="pres">
      <dgm:prSet presAssocID="{CE976546-F072-4DEE-B028-3CC7BEAF6A73}" presName="compNode" presStyleCnt="0"/>
      <dgm:spPr/>
    </dgm:pt>
    <dgm:pt modelId="{90ABFD50-8514-43E8-B4FD-84F75D81C85B}" type="pres">
      <dgm:prSet presAssocID="{CE976546-F072-4DEE-B028-3CC7BEAF6A73}" presName="iconBgRect" presStyleLbl="bgShp" presStyleIdx="1" presStyleCnt="7"/>
      <dgm:spPr/>
    </dgm:pt>
    <dgm:pt modelId="{2805D314-1553-48E5-829E-8A7A992BAE73}" type="pres">
      <dgm:prSet presAssocID="{CE976546-F072-4DEE-B028-3CC7BEAF6A73}"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dozer"/>
        </a:ext>
      </dgm:extLst>
    </dgm:pt>
    <dgm:pt modelId="{79902942-D703-4602-BCD6-9C69C2128D82}" type="pres">
      <dgm:prSet presAssocID="{CE976546-F072-4DEE-B028-3CC7BEAF6A73}" presName="spaceRect" presStyleCnt="0"/>
      <dgm:spPr/>
    </dgm:pt>
    <dgm:pt modelId="{5FF2700F-F22E-470D-A54B-E852B21CDF06}" type="pres">
      <dgm:prSet presAssocID="{CE976546-F072-4DEE-B028-3CC7BEAF6A73}" presName="textRect" presStyleLbl="revTx" presStyleIdx="1" presStyleCnt="7">
        <dgm:presLayoutVars>
          <dgm:chMax val="1"/>
          <dgm:chPref val="1"/>
        </dgm:presLayoutVars>
      </dgm:prSet>
      <dgm:spPr/>
    </dgm:pt>
    <dgm:pt modelId="{3E2A4F21-D8E9-4848-AA12-3FDC3F35223A}" type="pres">
      <dgm:prSet presAssocID="{D866E1D2-878C-410F-AB0F-3E414AAE2130}" presName="sibTrans" presStyleCnt="0"/>
      <dgm:spPr/>
    </dgm:pt>
    <dgm:pt modelId="{84C9D6D8-1A3A-4881-AB81-8CDBBF705AD0}" type="pres">
      <dgm:prSet presAssocID="{08F68BF7-FB83-4216-9A76-69D8EC44EF63}" presName="compNode" presStyleCnt="0"/>
      <dgm:spPr/>
    </dgm:pt>
    <dgm:pt modelId="{865010E4-C5D7-427A-B040-EC14C3E9CD22}" type="pres">
      <dgm:prSet presAssocID="{08F68BF7-FB83-4216-9A76-69D8EC44EF63}" presName="iconBgRect" presStyleLbl="bgShp" presStyleIdx="2" presStyleCnt="7"/>
      <dgm:spPr/>
    </dgm:pt>
    <dgm:pt modelId="{846B3A53-2EC5-4944-A496-DD75D350E35E}" type="pres">
      <dgm:prSet presAssocID="{08F68BF7-FB83-4216-9A76-69D8EC44EF63}"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a:ext>
      </dgm:extLst>
    </dgm:pt>
    <dgm:pt modelId="{624379AC-29FC-4501-B977-59A400DA8A98}" type="pres">
      <dgm:prSet presAssocID="{08F68BF7-FB83-4216-9A76-69D8EC44EF63}" presName="spaceRect" presStyleCnt="0"/>
      <dgm:spPr/>
    </dgm:pt>
    <dgm:pt modelId="{15EDEA35-508F-451F-BB6A-8DD1AED5A919}" type="pres">
      <dgm:prSet presAssocID="{08F68BF7-FB83-4216-9A76-69D8EC44EF63}" presName="textRect" presStyleLbl="revTx" presStyleIdx="2" presStyleCnt="7">
        <dgm:presLayoutVars>
          <dgm:chMax val="1"/>
          <dgm:chPref val="1"/>
        </dgm:presLayoutVars>
      </dgm:prSet>
      <dgm:spPr/>
    </dgm:pt>
    <dgm:pt modelId="{4A849F93-E40E-45F9-B07C-983C2301DF59}" type="pres">
      <dgm:prSet presAssocID="{A5A1C772-EE15-49A3-B5EC-BD4D1DF3DEB0}" presName="sibTrans" presStyleCnt="0"/>
      <dgm:spPr/>
    </dgm:pt>
    <dgm:pt modelId="{11202ADC-6771-4E7C-BF5F-DAB253AD5224}" type="pres">
      <dgm:prSet presAssocID="{D26C312D-23AD-427C-B0FA-775A898D1C92}" presName="compNode" presStyleCnt="0"/>
      <dgm:spPr/>
    </dgm:pt>
    <dgm:pt modelId="{5CD3996B-8E4E-4B53-B76F-FCFC4882F3FE}" type="pres">
      <dgm:prSet presAssocID="{D26C312D-23AD-427C-B0FA-775A898D1C92}" presName="iconBgRect" presStyleLbl="bgShp" presStyleIdx="3" presStyleCnt="7"/>
      <dgm:spPr/>
    </dgm:pt>
    <dgm:pt modelId="{7C119F52-40E0-482D-B1D6-4AF59999B2D0}" type="pres">
      <dgm:prSet presAssocID="{D26C312D-23AD-427C-B0FA-775A898D1C9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8C5A0780-9D6B-44D0-B6DB-9608AC04338E}" type="pres">
      <dgm:prSet presAssocID="{D26C312D-23AD-427C-B0FA-775A898D1C92}" presName="spaceRect" presStyleCnt="0"/>
      <dgm:spPr/>
    </dgm:pt>
    <dgm:pt modelId="{711CCDFF-3676-4A7A-8A9C-E0557ACAFA79}" type="pres">
      <dgm:prSet presAssocID="{D26C312D-23AD-427C-B0FA-775A898D1C92}" presName="textRect" presStyleLbl="revTx" presStyleIdx="3" presStyleCnt="7">
        <dgm:presLayoutVars>
          <dgm:chMax val="1"/>
          <dgm:chPref val="1"/>
        </dgm:presLayoutVars>
      </dgm:prSet>
      <dgm:spPr/>
    </dgm:pt>
    <dgm:pt modelId="{79846212-E344-47F2-8F7B-3244B8292199}" type="pres">
      <dgm:prSet presAssocID="{3566AEAD-256B-4592-A9B4-01292688692E}" presName="sibTrans" presStyleCnt="0"/>
      <dgm:spPr/>
    </dgm:pt>
    <dgm:pt modelId="{0651F277-F800-4E7F-8B09-39FDA3068AE6}" type="pres">
      <dgm:prSet presAssocID="{B58A10D4-801E-4A14-8BE6-9532D2668B74}" presName="compNode" presStyleCnt="0"/>
      <dgm:spPr/>
    </dgm:pt>
    <dgm:pt modelId="{D44D2A88-BE47-43C3-A480-2274278E20B3}" type="pres">
      <dgm:prSet presAssocID="{B58A10D4-801E-4A14-8BE6-9532D2668B74}" presName="iconBgRect" presStyleLbl="bgShp" presStyleIdx="4" presStyleCnt="7"/>
      <dgm:spPr/>
    </dgm:pt>
    <dgm:pt modelId="{23D15238-C6B9-494D-9887-570C6ACCA6E6}" type="pres">
      <dgm:prSet presAssocID="{B58A10D4-801E-4A14-8BE6-9532D2668B7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bulb"/>
        </a:ext>
      </dgm:extLst>
    </dgm:pt>
    <dgm:pt modelId="{F0107A4D-2F4B-4B39-A106-9757A41D7F20}" type="pres">
      <dgm:prSet presAssocID="{B58A10D4-801E-4A14-8BE6-9532D2668B74}" presName="spaceRect" presStyleCnt="0"/>
      <dgm:spPr/>
    </dgm:pt>
    <dgm:pt modelId="{0056663D-1583-4364-906D-F0830958D11B}" type="pres">
      <dgm:prSet presAssocID="{B58A10D4-801E-4A14-8BE6-9532D2668B74}" presName="textRect" presStyleLbl="revTx" presStyleIdx="4" presStyleCnt="7">
        <dgm:presLayoutVars>
          <dgm:chMax val="1"/>
          <dgm:chPref val="1"/>
        </dgm:presLayoutVars>
      </dgm:prSet>
      <dgm:spPr/>
    </dgm:pt>
    <dgm:pt modelId="{DEF74A17-1009-42FE-A2FE-4AAD751142E5}" type="pres">
      <dgm:prSet presAssocID="{4CAAEBBB-95F5-4248-A61C-9E40E6FD2C86}" presName="sibTrans" presStyleCnt="0"/>
      <dgm:spPr/>
    </dgm:pt>
    <dgm:pt modelId="{A27E68EF-0F1B-44F1-929B-BF940FB9F930}" type="pres">
      <dgm:prSet presAssocID="{76DD2F96-C932-4EFE-AEDE-C2B0B45448ED}" presName="compNode" presStyleCnt="0"/>
      <dgm:spPr/>
    </dgm:pt>
    <dgm:pt modelId="{6DD58EF2-7F5F-421B-905D-662D47027293}" type="pres">
      <dgm:prSet presAssocID="{76DD2F96-C932-4EFE-AEDE-C2B0B45448ED}" presName="iconBgRect" presStyleLbl="bgShp" presStyleIdx="5" presStyleCnt="7"/>
      <dgm:spPr/>
    </dgm:pt>
    <dgm:pt modelId="{536F58DC-4407-4D0A-A996-4F9E9DACA9AC}" type="pres">
      <dgm:prSet presAssocID="{76DD2F96-C932-4EFE-AEDE-C2B0B45448ED}"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eacher"/>
        </a:ext>
      </dgm:extLst>
    </dgm:pt>
    <dgm:pt modelId="{AD34A273-D33F-4F25-8992-2918FFD92030}" type="pres">
      <dgm:prSet presAssocID="{76DD2F96-C932-4EFE-AEDE-C2B0B45448ED}" presName="spaceRect" presStyleCnt="0"/>
      <dgm:spPr/>
    </dgm:pt>
    <dgm:pt modelId="{DEE55D51-52A6-49C1-93BF-9B6715F3A5C5}" type="pres">
      <dgm:prSet presAssocID="{76DD2F96-C932-4EFE-AEDE-C2B0B45448ED}" presName="textRect" presStyleLbl="revTx" presStyleIdx="5" presStyleCnt="7">
        <dgm:presLayoutVars>
          <dgm:chMax val="1"/>
          <dgm:chPref val="1"/>
        </dgm:presLayoutVars>
      </dgm:prSet>
      <dgm:spPr/>
    </dgm:pt>
    <dgm:pt modelId="{0C619A02-F974-4B29-86D0-7D76BB841B84}" type="pres">
      <dgm:prSet presAssocID="{E5491789-CCBA-4BB5-8B6E-E6315219F02A}" presName="sibTrans" presStyleCnt="0"/>
      <dgm:spPr/>
    </dgm:pt>
    <dgm:pt modelId="{1CCA0782-02EA-44E7-A05C-7C520F70C6BB}" type="pres">
      <dgm:prSet presAssocID="{D35498F2-1274-4B94-BFE7-085883F8B3D8}" presName="compNode" presStyleCnt="0"/>
      <dgm:spPr/>
    </dgm:pt>
    <dgm:pt modelId="{D8226F83-9510-4069-85B5-953A3AFBEBFC}" type="pres">
      <dgm:prSet presAssocID="{D35498F2-1274-4B94-BFE7-085883F8B3D8}" presName="iconBgRect" presStyleLbl="bgShp" presStyleIdx="6" presStyleCnt="7"/>
      <dgm:spPr/>
    </dgm:pt>
    <dgm:pt modelId="{AB979288-5C15-43D8-AACC-0E562AC3B5F3}" type="pres">
      <dgm:prSet presAssocID="{D35498F2-1274-4B94-BFE7-085883F8B3D8}"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ullseye"/>
        </a:ext>
      </dgm:extLst>
    </dgm:pt>
    <dgm:pt modelId="{22343181-00DD-4033-ADB0-6B6C634B14BB}" type="pres">
      <dgm:prSet presAssocID="{D35498F2-1274-4B94-BFE7-085883F8B3D8}" presName="spaceRect" presStyleCnt="0"/>
      <dgm:spPr/>
    </dgm:pt>
    <dgm:pt modelId="{0F4392DB-D364-4337-BCF8-F87C9FD8000C}" type="pres">
      <dgm:prSet presAssocID="{D35498F2-1274-4B94-BFE7-085883F8B3D8}" presName="textRect" presStyleLbl="revTx" presStyleIdx="6" presStyleCnt="7">
        <dgm:presLayoutVars>
          <dgm:chMax val="1"/>
          <dgm:chPref val="1"/>
        </dgm:presLayoutVars>
      </dgm:prSet>
      <dgm:spPr/>
    </dgm:pt>
  </dgm:ptLst>
  <dgm:cxnLst>
    <dgm:cxn modelId="{86BF6813-835C-49B0-A82A-058B7A43E322}" type="presOf" srcId="{CE976546-F072-4DEE-B028-3CC7BEAF6A73}" destId="{5FF2700F-F22E-470D-A54B-E852B21CDF06}" srcOrd="0" destOrd="0" presId="urn:microsoft.com/office/officeart/2018/5/layout/IconCircleLabelList"/>
    <dgm:cxn modelId="{04366D25-BA62-45E7-BA68-2AB5AB39FA27}" type="presOf" srcId="{76DD2F96-C932-4EFE-AEDE-C2B0B45448ED}" destId="{DEE55D51-52A6-49C1-93BF-9B6715F3A5C5}" srcOrd="0" destOrd="0" presId="urn:microsoft.com/office/officeart/2018/5/layout/IconCircleLabelList"/>
    <dgm:cxn modelId="{B541173E-48F5-41BF-B69E-07AA5250EE9F}" type="presOf" srcId="{F6BD3399-A331-47C0-B8F3-48D68A540102}" destId="{F8FFC992-2B3B-4F58-B5C7-906E8CF242D2}" srcOrd="0" destOrd="0" presId="urn:microsoft.com/office/officeart/2018/5/layout/IconCircleLabelList"/>
    <dgm:cxn modelId="{AAE6303F-5664-48AA-8072-EFEBED405507}" type="presOf" srcId="{D26C312D-23AD-427C-B0FA-775A898D1C92}" destId="{711CCDFF-3676-4A7A-8A9C-E0557ACAFA79}" srcOrd="0" destOrd="0" presId="urn:microsoft.com/office/officeart/2018/5/layout/IconCircleLabelList"/>
    <dgm:cxn modelId="{0719FA43-1024-40FC-92F6-AE5B66DC3D85}" srcId="{43CD2FBA-94C2-4774-897D-26A4850E0411}" destId="{D35498F2-1274-4B94-BFE7-085883F8B3D8}" srcOrd="6" destOrd="0" parTransId="{40B3691B-6D86-4597-B031-1D538B85A9BE}" sibTransId="{1FC2297F-1EFF-4855-A8A5-434AD241FF25}"/>
    <dgm:cxn modelId="{CA0BF972-0047-4EBE-9F3A-E1F251DBD69E}" srcId="{43CD2FBA-94C2-4774-897D-26A4850E0411}" destId="{76DD2F96-C932-4EFE-AEDE-C2B0B45448ED}" srcOrd="5" destOrd="0" parTransId="{457794AE-CFA1-44EC-91F6-C5BF03717D2A}" sibTransId="{E5491789-CCBA-4BB5-8B6E-E6315219F02A}"/>
    <dgm:cxn modelId="{BCFEED54-0E9B-4500-BBFE-934081E45B21}" type="presOf" srcId="{D35498F2-1274-4B94-BFE7-085883F8B3D8}" destId="{0F4392DB-D364-4337-BCF8-F87C9FD8000C}" srcOrd="0" destOrd="0" presId="urn:microsoft.com/office/officeart/2018/5/layout/IconCircleLabelList"/>
    <dgm:cxn modelId="{5E0B4790-C354-46C7-BE84-EC515FB19C8B}" type="presOf" srcId="{08F68BF7-FB83-4216-9A76-69D8EC44EF63}" destId="{15EDEA35-508F-451F-BB6A-8DD1AED5A919}" srcOrd="0" destOrd="0" presId="urn:microsoft.com/office/officeart/2018/5/layout/IconCircleLabelList"/>
    <dgm:cxn modelId="{918FDF98-1A6D-4CBE-8608-07A179548985}" type="presOf" srcId="{43CD2FBA-94C2-4774-897D-26A4850E0411}" destId="{D7738849-2073-4776-88CA-2863553DD64C}" srcOrd="0" destOrd="0" presId="urn:microsoft.com/office/officeart/2018/5/layout/IconCircleLabelList"/>
    <dgm:cxn modelId="{BCF2A89C-7755-4E9F-9972-6E5C9D57A2AE}" srcId="{43CD2FBA-94C2-4774-897D-26A4850E0411}" destId="{D26C312D-23AD-427C-B0FA-775A898D1C92}" srcOrd="3" destOrd="0" parTransId="{63682BB6-ECCF-4E5B-9F67-2342769A63D6}" sibTransId="{3566AEAD-256B-4592-A9B4-01292688692E}"/>
    <dgm:cxn modelId="{591DA59E-669A-461D-AC76-171081223101}" type="presOf" srcId="{B58A10D4-801E-4A14-8BE6-9532D2668B74}" destId="{0056663D-1583-4364-906D-F0830958D11B}" srcOrd="0" destOrd="0" presId="urn:microsoft.com/office/officeart/2018/5/layout/IconCircleLabelList"/>
    <dgm:cxn modelId="{B4600EBB-832C-45C6-85E6-873F00D374FB}" srcId="{43CD2FBA-94C2-4774-897D-26A4850E0411}" destId="{08F68BF7-FB83-4216-9A76-69D8EC44EF63}" srcOrd="2" destOrd="0" parTransId="{E814164E-32C8-4EEA-8432-8F2DA0913855}" sibTransId="{A5A1C772-EE15-49A3-B5EC-BD4D1DF3DEB0}"/>
    <dgm:cxn modelId="{02E8A9EF-9436-4061-A452-9335714DECC5}" srcId="{43CD2FBA-94C2-4774-897D-26A4850E0411}" destId="{B58A10D4-801E-4A14-8BE6-9532D2668B74}" srcOrd="4" destOrd="0" parTransId="{4AAC1DC2-889A-4610-89D4-F61CE8A1A671}" sibTransId="{4CAAEBBB-95F5-4248-A61C-9E40E6FD2C86}"/>
    <dgm:cxn modelId="{EFFF7AF9-0F2E-42FB-A391-A487D664D75B}" srcId="{43CD2FBA-94C2-4774-897D-26A4850E0411}" destId="{CE976546-F072-4DEE-B028-3CC7BEAF6A73}" srcOrd="1" destOrd="0" parTransId="{3FF061C1-3696-46F6-A07C-986CF6B20A7D}" sibTransId="{D866E1D2-878C-410F-AB0F-3E414AAE2130}"/>
    <dgm:cxn modelId="{1D9756FD-4FB6-4D1F-B9F8-9956C91CFC73}" srcId="{43CD2FBA-94C2-4774-897D-26A4850E0411}" destId="{F6BD3399-A331-47C0-B8F3-48D68A540102}" srcOrd="0" destOrd="0" parTransId="{C3260AFF-BACA-4950-8004-80AD57A5FF22}" sibTransId="{79A819A7-066B-43DB-A0F2-B8354160951A}"/>
    <dgm:cxn modelId="{ED99DBE6-0EB9-4439-B613-9DE6313BAC6D}" type="presParOf" srcId="{D7738849-2073-4776-88CA-2863553DD64C}" destId="{F413708A-28E7-4719-8D7C-8B3370DD96B2}" srcOrd="0" destOrd="0" presId="urn:microsoft.com/office/officeart/2018/5/layout/IconCircleLabelList"/>
    <dgm:cxn modelId="{5D0B3FF2-AF0D-4991-B80F-9809DFCC5052}" type="presParOf" srcId="{F413708A-28E7-4719-8D7C-8B3370DD96B2}" destId="{B6C2B222-0182-40C0-BF00-141339BA391B}" srcOrd="0" destOrd="0" presId="urn:microsoft.com/office/officeart/2018/5/layout/IconCircleLabelList"/>
    <dgm:cxn modelId="{C0B9E4AC-6D7E-497C-B632-29D0635FBAD1}" type="presParOf" srcId="{F413708A-28E7-4719-8D7C-8B3370DD96B2}" destId="{0A24D02E-D53E-4814-9574-4D290A2E019E}" srcOrd="1" destOrd="0" presId="urn:microsoft.com/office/officeart/2018/5/layout/IconCircleLabelList"/>
    <dgm:cxn modelId="{032098E3-4C30-4E9B-87F3-70CBD774DA53}" type="presParOf" srcId="{F413708A-28E7-4719-8D7C-8B3370DD96B2}" destId="{434D449E-A040-4756-9E75-65A03E9D4781}" srcOrd="2" destOrd="0" presId="urn:microsoft.com/office/officeart/2018/5/layout/IconCircleLabelList"/>
    <dgm:cxn modelId="{2C03252D-F8C0-4042-9A74-6FBE78C2DDEA}" type="presParOf" srcId="{F413708A-28E7-4719-8D7C-8B3370DD96B2}" destId="{F8FFC992-2B3B-4F58-B5C7-906E8CF242D2}" srcOrd="3" destOrd="0" presId="urn:microsoft.com/office/officeart/2018/5/layout/IconCircleLabelList"/>
    <dgm:cxn modelId="{20EEFE95-E157-432C-82EC-33A9E662B108}" type="presParOf" srcId="{D7738849-2073-4776-88CA-2863553DD64C}" destId="{E286F6D3-A70E-4A4F-9101-C4D11A85A0B5}" srcOrd="1" destOrd="0" presId="urn:microsoft.com/office/officeart/2018/5/layout/IconCircleLabelList"/>
    <dgm:cxn modelId="{4F64C056-59BF-4162-8C91-5AC2177C0E06}" type="presParOf" srcId="{D7738849-2073-4776-88CA-2863553DD64C}" destId="{59872521-5CC2-4753-8C19-DE80E018B000}" srcOrd="2" destOrd="0" presId="urn:microsoft.com/office/officeart/2018/5/layout/IconCircleLabelList"/>
    <dgm:cxn modelId="{ECBCD24D-13A0-4DFA-9389-C321BC2437AD}" type="presParOf" srcId="{59872521-5CC2-4753-8C19-DE80E018B000}" destId="{90ABFD50-8514-43E8-B4FD-84F75D81C85B}" srcOrd="0" destOrd="0" presId="urn:microsoft.com/office/officeart/2018/5/layout/IconCircleLabelList"/>
    <dgm:cxn modelId="{6DC91C6A-73EA-47CF-8169-ECFE3CDAE3F9}" type="presParOf" srcId="{59872521-5CC2-4753-8C19-DE80E018B000}" destId="{2805D314-1553-48E5-829E-8A7A992BAE73}" srcOrd="1" destOrd="0" presId="urn:microsoft.com/office/officeart/2018/5/layout/IconCircleLabelList"/>
    <dgm:cxn modelId="{2C6D4C51-1930-4681-8EC4-EDA4EF9C0F8C}" type="presParOf" srcId="{59872521-5CC2-4753-8C19-DE80E018B000}" destId="{79902942-D703-4602-BCD6-9C69C2128D82}" srcOrd="2" destOrd="0" presId="urn:microsoft.com/office/officeart/2018/5/layout/IconCircleLabelList"/>
    <dgm:cxn modelId="{E9EDDEC0-B095-415F-A433-8EC0AAAB20AB}" type="presParOf" srcId="{59872521-5CC2-4753-8C19-DE80E018B000}" destId="{5FF2700F-F22E-470D-A54B-E852B21CDF06}" srcOrd="3" destOrd="0" presId="urn:microsoft.com/office/officeart/2018/5/layout/IconCircleLabelList"/>
    <dgm:cxn modelId="{FA618A0E-C6F7-4D03-AFED-21FC57FF715D}" type="presParOf" srcId="{D7738849-2073-4776-88CA-2863553DD64C}" destId="{3E2A4F21-D8E9-4848-AA12-3FDC3F35223A}" srcOrd="3" destOrd="0" presId="urn:microsoft.com/office/officeart/2018/5/layout/IconCircleLabelList"/>
    <dgm:cxn modelId="{47909EDE-F9DE-4DAF-94DE-DB817E3F73FB}" type="presParOf" srcId="{D7738849-2073-4776-88CA-2863553DD64C}" destId="{84C9D6D8-1A3A-4881-AB81-8CDBBF705AD0}" srcOrd="4" destOrd="0" presId="urn:microsoft.com/office/officeart/2018/5/layout/IconCircleLabelList"/>
    <dgm:cxn modelId="{513ED2BF-B5FC-4E4C-97E7-27F9F1545B10}" type="presParOf" srcId="{84C9D6D8-1A3A-4881-AB81-8CDBBF705AD0}" destId="{865010E4-C5D7-427A-B040-EC14C3E9CD22}" srcOrd="0" destOrd="0" presId="urn:microsoft.com/office/officeart/2018/5/layout/IconCircleLabelList"/>
    <dgm:cxn modelId="{B7016FBE-941E-44FB-8EDE-DD28101A8F62}" type="presParOf" srcId="{84C9D6D8-1A3A-4881-AB81-8CDBBF705AD0}" destId="{846B3A53-2EC5-4944-A496-DD75D350E35E}" srcOrd="1" destOrd="0" presId="urn:microsoft.com/office/officeart/2018/5/layout/IconCircleLabelList"/>
    <dgm:cxn modelId="{9C3007D9-9979-4048-904D-E90D987D68A7}" type="presParOf" srcId="{84C9D6D8-1A3A-4881-AB81-8CDBBF705AD0}" destId="{624379AC-29FC-4501-B977-59A400DA8A98}" srcOrd="2" destOrd="0" presId="urn:microsoft.com/office/officeart/2018/5/layout/IconCircleLabelList"/>
    <dgm:cxn modelId="{C09C153E-267E-45B1-B9A3-512C85F12186}" type="presParOf" srcId="{84C9D6D8-1A3A-4881-AB81-8CDBBF705AD0}" destId="{15EDEA35-508F-451F-BB6A-8DD1AED5A919}" srcOrd="3" destOrd="0" presId="urn:microsoft.com/office/officeart/2018/5/layout/IconCircleLabelList"/>
    <dgm:cxn modelId="{38AD8B0B-ACAE-4DA2-BE45-7D930C8C01AD}" type="presParOf" srcId="{D7738849-2073-4776-88CA-2863553DD64C}" destId="{4A849F93-E40E-45F9-B07C-983C2301DF59}" srcOrd="5" destOrd="0" presId="urn:microsoft.com/office/officeart/2018/5/layout/IconCircleLabelList"/>
    <dgm:cxn modelId="{EF9A7C3B-260D-418F-B75C-343460A73218}" type="presParOf" srcId="{D7738849-2073-4776-88CA-2863553DD64C}" destId="{11202ADC-6771-4E7C-BF5F-DAB253AD5224}" srcOrd="6" destOrd="0" presId="urn:microsoft.com/office/officeart/2018/5/layout/IconCircleLabelList"/>
    <dgm:cxn modelId="{57449968-B5A8-4461-822C-4DE40BE4A47A}" type="presParOf" srcId="{11202ADC-6771-4E7C-BF5F-DAB253AD5224}" destId="{5CD3996B-8E4E-4B53-B76F-FCFC4882F3FE}" srcOrd="0" destOrd="0" presId="urn:microsoft.com/office/officeart/2018/5/layout/IconCircleLabelList"/>
    <dgm:cxn modelId="{CADAF000-89D3-452A-B58D-3A2FF240D546}" type="presParOf" srcId="{11202ADC-6771-4E7C-BF5F-DAB253AD5224}" destId="{7C119F52-40E0-482D-B1D6-4AF59999B2D0}" srcOrd="1" destOrd="0" presId="urn:microsoft.com/office/officeart/2018/5/layout/IconCircleLabelList"/>
    <dgm:cxn modelId="{29E3C5F3-A8FF-41BF-A478-42AD96304A5F}" type="presParOf" srcId="{11202ADC-6771-4E7C-BF5F-DAB253AD5224}" destId="{8C5A0780-9D6B-44D0-B6DB-9608AC04338E}" srcOrd="2" destOrd="0" presId="urn:microsoft.com/office/officeart/2018/5/layout/IconCircleLabelList"/>
    <dgm:cxn modelId="{CA3B760F-B119-44A8-9908-EBB7548E5C5A}" type="presParOf" srcId="{11202ADC-6771-4E7C-BF5F-DAB253AD5224}" destId="{711CCDFF-3676-4A7A-8A9C-E0557ACAFA79}" srcOrd="3" destOrd="0" presId="urn:microsoft.com/office/officeart/2018/5/layout/IconCircleLabelList"/>
    <dgm:cxn modelId="{8092AAA6-F481-4040-BFD4-432DD31E75B9}" type="presParOf" srcId="{D7738849-2073-4776-88CA-2863553DD64C}" destId="{79846212-E344-47F2-8F7B-3244B8292199}" srcOrd="7" destOrd="0" presId="urn:microsoft.com/office/officeart/2018/5/layout/IconCircleLabelList"/>
    <dgm:cxn modelId="{8410602B-EBA7-4FA7-9EFE-5B8A74DF6376}" type="presParOf" srcId="{D7738849-2073-4776-88CA-2863553DD64C}" destId="{0651F277-F800-4E7F-8B09-39FDA3068AE6}" srcOrd="8" destOrd="0" presId="urn:microsoft.com/office/officeart/2018/5/layout/IconCircleLabelList"/>
    <dgm:cxn modelId="{95864DCE-AADD-48C4-A06E-817658022D3B}" type="presParOf" srcId="{0651F277-F800-4E7F-8B09-39FDA3068AE6}" destId="{D44D2A88-BE47-43C3-A480-2274278E20B3}" srcOrd="0" destOrd="0" presId="urn:microsoft.com/office/officeart/2018/5/layout/IconCircleLabelList"/>
    <dgm:cxn modelId="{707D0DBE-54CA-4F80-938C-21E5661A4017}" type="presParOf" srcId="{0651F277-F800-4E7F-8B09-39FDA3068AE6}" destId="{23D15238-C6B9-494D-9887-570C6ACCA6E6}" srcOrd="1" destOrd="0" presId="urn:microsoft.com/office/officeart/2018/5/layout/IconCircleLabelList"/>
    <dgm:cxn modelId="{898427FA-8DF6-4105-BDD7-EE3C978CC04B}" type="presParOf" srcId="{0651F277-F800-4E7F-8B09-39FDA3068AE6}" destId="{F0107A4D-2F4B-4B39-A106-9757A41D7F20}" srcOrd="2" destOrd="0" presId="urn:microsoft.com/office/officeart/2018/5/layout/IconCircleLabelList"/>
    <dgm:cxn modelId="{6E05F5C6-B434-41E6-80F0-F25C4790C912}" type="presParOf" srcId="{0651F277-F800-4E7F-8B09-39FDA3068AE6}" destId="{0056663D-1583-4364-906D-F0830958D11B}" srcOrd="3" destOrd="0" presId="urn:microsoft.com/office/officeart/2018/5/layout/IconCircleLabelList"/>
    <dgm:cxn modelId="{9081EBEE-55DB-4952-A7ED-95F5A1311DD9}" type="presParOf" srcId="{D7738849-2073-4776-88CA-2863553DD64C}" destId="{DEF74A17-1009-42FE-A2FE-4AAD751142E5}" srcOrd="9" destOrd="0" presId="urn:microsoft.com/office/officeart/2018/5/layout/IconCircleLabelList"/>
    <dgm:cxn modelId="{F206C4E7-F655-4507-957B-D27F1897BD36}" type="presParOf" srcId="{D7738849-2073-4776-88CA-2863553DD64C}" destId="{A27E68EF-0F1B-44F1-929B-BF940FB9F930}" srcOrd="10" destOrd="0" presId="urn:microsoft.com/office/officeart/2018/5/layout/IconCircleLabelList"/>
    <dgm:cxn modelId="{CE8D952A-5A7A-421B-BAE9-35BD8C117AD8}" type="presParOf" srcId="{A27E68EF-0F1B-44F1-929B-BF940FB9F930}" destId="{6DD58EF2-7F5F-421B-905D-662D47027293}" srcOrd="0" destOrd="0" presId="urn:microsoft.com/office/officeart/2018/5/layout/IconCircleLabelList"/>
    <dgm:cxn modelId="{ADDD963C-EEDE-4724-98DA-6AC483ED2827}" type="presParOf" srcId="{A27E68EF-0F1B-44F1-929B-BF940FB9F930}" destId="{536F58DC-4407-4D0A-A996-4F9E9DACA9AC}" srcOrd="1" destOrd="0" presId="urn:microsoft.com/office/officeart/2018/5/layout/IconCircleLabelList"/>
    <dgm:cxn modelId="{02EDA701-374D-4E56-A4FF-E4AEACD64282}" type="presParOf" srcId="{A27E68EF-0F1B-44F1-929B-BF940FB9F930}" destId="{AD34A273-D33F-4F25-8992-2918FFD92030}" srcOrd="2" destOrd="0" presId="urn:microsoft.com/office/officeart/2018/5/layout/IconCircleLabelList"/>
    <dgm:cxn modelId="{5FF02311-7920-4886-B3B1-FD8F640875FC}" type="presParOf" srcId="{A27E68EF-0F1B-44F1-929B-BF940FB9F930}" destId="{DEE55D51-52A6-49C1-93BF-9B6715F3A5C5}" srcOrd="3" destOrd="0" presId="urn:microsoft.com/office/officeart/2018/5/layout/IconCircleLabelList"/>
    <dgm:cxn modelId="{C5E7C464-B259-4573-AC47-893334417223}" type="presParOf" srcId="{D7738849-2073-4776-88CA-2863553DD64C}" destId="{0C619A02-F974-4B29-86D0-7D76BB841B84}" srcOrd="11" destOrd="0" presId="urn:microsoft.com/office/officeart/2018/5/layout/IconCircleLabelList"/>
    <dgm:cxn modelId="{7B4993A6-12FC-4523-94DF-8DED3AD56D10}" type="presParOf" srcId="{D7738849-2073-4776-88CA-2863553DD64C}" destId="{1CCA0782-02EA-44E7-A05C-7C520F70C6BB}" srcOrd="12" destOrd="0" presId="urn:microsoft.com/office/officeart/2018/5/layout/IconCircleLabelList"/>
    <dgm:cxn modelId="{C01DCE8D-16EB-44A9-8A8C-135615FBF9B4}" type="presParOf" srcId="{1CCA0782-02EA-44E7-A05C-7C520F70C6BB}" destId="{D8226F83-9510-4069-85B5-953A3AFBEBFC}" srcOrd="0" destOrd="0" presId="urn:microsoft.com/office/officeart/2018/5/layout/IconCircleLabelList"/>
    <dgm:cxn modelId="{1BA2BE4F-1389-444B-A4AC-F7A4DBCB6490}" type="presParOf" srcId="{1CCA0782-02EA-44E7-A05C-7C520F70C6BB}" destId="{AB979288-5C15-43D8-AACC-0E562AC3B5F3}" srcOrd="1" destOrd="0" presId="urn:microsoft.com/office/officeart/2018/5/layout/IconCircleLabelList"/>
    <dgm:cxn modelId="{37AC8339-48F2-4CA2-8061-1E544E7D276B}" type="presParOf" srcId="{1CCA0782-02EA-44E7-A05C-7C520F70C6BB}" destId="{22343181-00DD-4033-ADB0-6B6C634B14BB}" srcOrd="2" destOrd="0" presId="urn:microsoft.com/office/officeart/2018/5/layout/IconCircleLabelList"/>
    <dgm:cxn modelId="{FB11F7CB-50C0-428D-B08D-E08EAB315DEE}" type="presParOf" srcId="{1CCA0782-02EA-44E7-A05C-7C520F70C6BB}" destId="{0F4392DB-D364-4337-BCF8-F87C9FD8000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B55EB9-D29E-4C6F-AAA4-C388D32E76C2}">
      <dsp:nvSpPr>
        <dsp:cNvPr id="0" name=""/>
        <dsp:cNvSpPr/>
      </dsp:nvSpPr>
      <dsp:spPr>
        <a:xfrm>
          <a:off x="0" y="3890"/>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74398D-0117-4AA5-96D3-64A11FD911F1}">
      <dsp:nvSpPr>
        <dsp:cNvPr id="0" name=""/>
        <dsp:cNvSpPr/>
      </dsp:nvSpPr>
      <dsp:spPr>
        <a:xfrm>
          <a:off x="250661" y="190332"/>
          <a:ext cx="455748" cy="4557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647C493-8798-48A5-BE3B-0CFAE7ED351B}">
      <dsp:nvSpPr>
        <dsp:cNvPr id="0" name=""/>
        <dsp:cNvSpPr/>
      </dsp:nvSpPr>
      <dsp:spPr>
        <a:xfrm>
          <a:off x="957071" y="3890"/>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b="1" kern="1200"/>
            <a:t>Source segregation &amp; recycling programs</a:t>
          </a:r>
          <a:endParaRPr lang="en-US" sz="1900" kern="1200"/>
        </a:p>
      </dsp:txBody>
      <dsp:txXfrm>
        <a:off x="957071" y="3890"/>
        <a:ext cx="5671732" cy="828633"/>
      </dsp:txXfrm>
    </dsp:sp>
    <dsp:sp modelId="{760B41C3-9595-460A-A76F-760C0EC344A0}">
      <dsp:nvSpPr>
        <dsp:cNvPr id="0" name=""/>
        <dsp:cNvSpPr/>
      </dsp:nvSpPr>
      <dsp:spPr>
        <a:xfrm>
          <a:off x="0" y="1039682"/>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F652DA-15E7-46F5-A387-360B7479507F}">
      <dsp:nvSpPr>
        <dsp:cNvPr id="0" name=""/>
        <dsp:cNvSpPr/>
      </dsp:nvSpPr>
      <dsp:spPr>
        <a:xfrm>
          <a:off x="250661" y="1226124"/>
          <a:ext cx="455748" cy="4557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2BA323-70F2-4B21-980F-8D6D9D64EC00}">
      <dsp:nvSpPr>
        <dsp:cNvPr id="0" name=""/>
        <dsp:cNvSpPr/>
      </dsp:nvSpPr>
      <dsp:spPr>
        <a:xfrm>
          <a:off x="957071" y="1039682"/>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b="1" kern="1200"/>
            <a:t>Food waste management</a:t>
          </a:r>
          <a:endParaRPr lang="en-US" sz="1900" kern="1200"/>
        </a:p>
      </dsp:txBody>
      <dsp:txXfrm>
        <a:off x="957071" y="1039682"/>
        <a:ext cx="5671732" cy="828633"/>
      </dsp:txXfrm>
    </dsp:sp>
    <dsp:sp modelId="{350D46B8-5031-4180-8D05-62506E08F4F4}">
      <dsp:nvSpPr>
        <dsp:cNvPr id="0" name=""/>
        <dsp:cNvSpPr/>
      </dsp:nvSpPr>
      <dsp:spPr>
        <a:xfrm>
          <a:off x="0" y="2075473"/>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B27B0A-D643-4999-AA8F-1ACA7695A9F8}">
      <dsp:nvSpPr>
        <dsp:cNvPr id="0" name=""/>
        <dsp:cNvSpPr/>
      </dsp:nvSpPr>
      <dsp:spPr>
        <a:xfrm>
          <a:off x="250661" y="2261916"/>
          <a:ext cx="455748" cy="4557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C3D285-778F-42FB-AE14-16EDB23D730D}">
      <dsp:nvSpPr>
        <dsp:cNvPr id="0" name=""/>
        <dsp:cNvSpPr/>
      </dsp:nvSpPr>
      <dsp:spPr>
        <a:xfrm>
          <a:off x="957071" y="2075473"/>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b="1" kern="1200"/>
            <a:t>Plastic reduction</a:t>
          </a:r>
          <a:endParaRPr lang="en-US" sz="1900" kern="1200"/>
        </a:p>
      </dsp:txBody>
      <dsp:txXfrm>
        <a:off x="957071" y="2075473"/>
        <a:ext cx="5671732" cy="828633"/>
      </dsp:txXfrm>
    </dsp:sp>
    <dsp:sp modelId="{38619205-8D90-4E82-A59C-330731BEFF5F}">
      <dsp:nvSpPr>
        <dsp:cNvPr id="0" name=""/>
        <dsp:cNvSpPr/>
      </dsp:nvSpPr>
      <dsp:spPr>
        <a:xfrm>
          <a:off x="0" y="3111265"/>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4A862C-B399-49C7-85A6-14A4A7F80609}">
      <dsp:nvSpPr>
        <dsp:cNvPr id="0" name=""/>
        <dsp:cNvSpPr/>
      </dsp:nvSpPr>
      <dsp:spPr>
        <a:xfrm>
          <a:off x="250661" y="3297708"/>
          <a:ext cx="455748" cy="455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EA0109-D049-4007-B57C-2AF35E0A0090}">
      <dsp:nvSpPr>
        <dsp:cNvPr id="0" name=""/>
        <dsp:cNvSpPr/>
      </dsp:nvSpPr>
      <dsp:spPr>
        <a:xfrm>
          <a:off x="957071" y="3111265"/>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b="1" kern="1200"/>
            <a:t>Textile recycling</a:t>
          </a:r>
          <a:endParaRPr lang="en-US" sz="1900" kern="1200"/>
        </a:p>
      </dsp:txBody>
      <dsp:txXfrm>
        <a:off x="957071" y="3111265"/>
        <a:ext cx="5671732" cy="828633"/>
      </dsp:txXfrm>
    </dsp:sp>
    <dsp:sp modelId="{A89F3489-8843-48B9-A3C7-144119AA61C0}">
      <dsp:nvSpPr>
        <dsp:cNvPr id="0" name=""/>
        <dsp:cNvSpPr/>
      </dsp:nvSpPr>
      <dsp:spPr>
        <a:xfrm>
          <a:off x="0" y="4147057"/>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65E35C-4403-4260-BF05-8F80F9DA3B9B}">
      <dsp:nvSpPr>
        <dsp:cNvPr id="0" name=""/>
        <dsp:cNvSpPr/>
      </dsp:nvSpPr>
      <dsp:spPr>
        <a:xfrm>
          <a:off x="250661" y="4333499"/>
          <a:ext cx="455748" cy="4557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D58D10-5E97-447E-B8D4-A7706000EF75}">
      <dsp:nvSpPr>
        <dsp:cNvPr id="0" name=""/>
        <dsp:cNvSpPr/>
      </dsp:nvSpPr>
      <dsp:spPr>
        <a:xfrm>
          <a:off x="957071" y="4147057"/>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b="1" kern="1200"/>
            <a:t>Oil waste repurposing</a:t>
          </a:r>
          <a:endParaRPr lang="en-US" sz="1900" kern="1200"/>
        </a:p>
      </dsp:txBody>
      <dsp:txXfrm>
        <a:off x="957071" y="4147057"/>
        <a:ext cx="5671732" cy="8286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841E28-46CD-45D8-BA5E-A74A23ECD7F8}">
      <dsp:nvSpPr>
        <dsp:cNvPr id="0" name=""/>
        <dsp:cNvSpPr/>
      </dsp:nvSpPr>
      <dsp:spPr>
        <a:xfrm>
          <a:off x="1743286" y="2887"/>
          <a:ext cx="2554816" cy="1532889"/>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Government rules governing carbon emissions, waste management and energy efficiency all influence hotels.</a:t>
          </a:r>
          <a:endParaRPr lang="en-US" sz="1400" kern="1200"/>
        </a:p>
      </dsp:txBody>
      <dsp:txXfrm>
        <a:off x="1788183" y="47784"/>
        <a:ext cx="2465022" cy="1443095"/>
      </dsp:txXfrm>
    </dsp:sp>
    <dsp:sp modelId="{76417C8F-D6AA-472F-A37C-3AD20235D97D}">
      <dsp:nvSpPr>
        <dsp:cNvPr id="0" name=""/>
        <dsp:cNvSpPr/>
      </dsp:nvSpPr>
      <dsp:spPr>
        <a:xfrm>
          <a:off x="4522927" y="452535"/>
          <a:ext cx="541621" cy="63359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4522927" y="579254"/>
        <a:ext cx="379135" cy="380156"/>
      </dsp:txXfrm>
    </dsp:sp>
    <dsp:sp modelId="{592FA288-6545-4402-B630-409785216BFF}">
      <dsp:nvSpPr>
        <dsp:cNvPr id="0" name=""/>
        <dsp:cNvSpPr/>
      </dsp:nvSpPr>
      <dsp:spPr>
        <a:xfrm>
          <a:off x="5320029" y="2887"/>
          <a:ext cx="2554816" cy="1532889"/>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Governments that support ecotourism encourage hotels to use sustainable practices in their tourism policy (Makos, J., 2024). </a:t>
          </a:r>
          <a:endParaRPr lang="en-US" sz="1400" kern="1200"/>
        </a:p>
      </dsp:txBody>
      <dsp:txXfrm>
        <a:off x="5364926" y="47784"/>
        <a:ext cx="2465022" cy="1443095"/>
      </dsp:txXfrm>
    </dsp:sp>
    <dsp:sp modelId="{76624797-37B8-4653-AA0B-E2A7296592AE}">
      <dsp:nvSpPr>
        <dsp:cNvPr id="0" name=""/>
        <dsp:cNvSpPr/>
      </dsp:nvSpPr>
      <dsp:spPr>
        <a:xfrm rot="5400000">
          <a:off x="6326627" y="1714614"/>
          <a:ext cx="541621" cy="63359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6407360" y="1760600"/>
        <a:ext cx="380156" cy="379135"/>
      </dsp:txXfrm>
    </dsp:sp>
    <dsp:sp modelId="{13AEBF33-61C1-4775-A783-DFC2B5087B9D}">
      <dsp:nvSpPr>
        <dsp:cNvPr id="0" name=""/>
        <dsp:cNvSpPr/>
      </dsp:nvSpPr>
      <dsp:spPr>
        <a:xfrm>
          <a:off x="5320029" y="2557704"/>
          <a:ext cx="2554816" cy="1532889"/>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Hotel operations and investments in sustainable practices are impacted by the European Union’s Great Deal, which seeks to make Europe climate neutral by 2050 (Faster Capital, 2025).</a:t>
          </a:r>
          <a:endParaRPr lang="en-US" sz="1400" kern="1200"/>
        </a:p>
      </dsp:txBody>
      <dsp:txXfrm>
        <a:off x="5364926" y="2602601"/>
        <a:ext cx="2465022" cy="1443095"/>
      </dsp:txXfrm>
    </dsp:sp>
    <dsp:sp modelId="{9F6B25A2-B2ED-45B4-A9B2-6224B2B43F3F}">
      <dsp:nvSpPr>
        <dsp:cNvPr id="0" name=""/>
        <dsp:cNvSpPr/>
      </dsp:nvSpPr>
      <dsp:spPr>
        <a:xfrm rot="10800000">
          <a:off x="4553584" y="3007352"/>
          <a:ext cx="541621" cy="63359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4716070" y="3134071"/>
        <a:ext cx="379135" cy="380156"/>
      </dsp:txXfrm>
    </dsp:sp>
    <dsp:sp modelId="{3763F332-C14E-4184-94BC-634C6D2E52BA}">
      <dsp:nvSpPr>
        <dsp:cNvPr id="0" name=""/>
        <dsp:cNvSpPr/>
      </dsp:nvSpPr>
      <dsp:spPr>
        <a:xfrm>
          <a:off x="1743286" y="2557704"/>
          <a:ext cx="2554816" cy="1532889"/>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International accords mandate that hotels must reduce their emissions in order to comply with global climate targets such as the Paris Agreement (EHL Insights, 2024). </a:t>
          </a:r>
          <a:endParaRPr lang="en-US" sz="1400" kern="1200"/>
        </a:p>
      </dsp:txBody>
      <dsp:txXfrm>
        <a:off x="1788183" y="2602601"/>
        <a:ext cx="2465022" cy="14430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A8659F-4831-490B-A399-8CEC899D64D9}">
      <dsp:nvSpPr>
        <dsp:cNvPr id="0" name=""/>
        <dsp:cNvSpPr/>
      </dsp:nvSpPr>
      <dsp:spPr>
        <a:xfrm>
          <a:off x="0" y="3748394"/>
          <a:ext cx="6628804" cy="1230306"/>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Hotels face supply chain challenges when it comes to sourcing sustainable food and supplies, which can be expensive (EHL Insights, 2024). </a:t>
          </a:r>
          <a:endParaRPr lang="en-US" sz="1800" kern="1200"/>
        </a:p>
      </dsp:txBody>
      <dsp:txXfrm>
        <a:off x="0" y="3748394"/>
        <a:ext cx="6628804" cy="1230306"/>
      </dsp:txXfrm>
    </dsp:sp>
    <dsp:sp modelId="{788D10C8-7128-4067-93A7-0F43AF07A8EB}">
      <dsp:nvSpPr>
        <dsp:cNvPr id="0" name=""/>
        <dsp:cNvSpPr/>
      </dsp:nvSpPr>
      <dsp:spPr>
        <a:xfrm rot="10800000">
          <a:off x="0" y="1874637"/>
          <a:ext cx="6628804" cy="1892211"/>
        </a:xfrm>
        <a:prstGeom prst="upArrowCallou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Due to consumer demand, eco-friendly hotels are becoming more and more popular, which affects sales and brand recognition. </a:t>
          </a:r>
          <a:endParaRPr lang="en-US" sz="1800" kern="1200"/>
        </a:p>
      </dsp:txBody>
      <dsp:txXfrm rot="10800000">
        <a:off x="0" y="1874637"/>
        <a:ext cx="6628804" cy="1229502"/>
      </dsp:txXfrm>
    </dsp:sp>
    <dsp:sp modelId="{DC5C02D8-7896-4487-9719-20CEBFA1B31A}">
      <dsp:nvSpPr>
        <dsp:cNvPr id="0" name=""/>
        <dsp:cNvSpPr/>
      </dsp:nvSpPr>
      <dsp:spPr>
        <a:xfrm rot="10800000">
          <a:off x="0" y="880"/>
          <a:ext cx="6628804" cy="1892211"/>
        </a:xfrm>
        <a:prstGeom prst="upArrowCallou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Long term savings on the cost of sustainability can be substantial, but initial investments in waste reduction, renewable energy and green certifications can be considerably high.</a:t>
          </a:r>
          <a:endParaRPr lang="en-US" sz="1800" kern="1200"/>
        </a:p>
      </dsp:txBody>
      <dsp:txXfrm rot="10800000">
        <a:off x="0" y="880"/>
        <a:ext cx="6628804" cy="12295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0A2978-A129-46EA-86C8-8C566BC438A9}">
      <dsp:nvSpPr>
        <dsp:cNvPr id="0" name=""/>
        <dsp:cNvSpPr/>
      </dsp:nvSpPr>
      <dsp:spPr>
        <a:xfrm>
          <a:off x="552083" y="432886"/>
          <a:ext cx="1544062" cy="15440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A3BB40-C7E3-4494-A6A1-5BE8FA435D05}">
      <dsp:nvSpPr>
        <dsp:cNvPr id="0" name=""/>
        <dsp:cNvSpPr/>
      </dsp:nvSpPr>
      <dsp:spPr>
        <a:xfrm>
          <a:off x="881146" y="761949"/>
          <a:ext cx="885937" cy="885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F47BF7-9139-445C-9CDD-DDB258B27B31}">
      <dsp:nvSpPr>
        <dsp:cNvPr id="0" name=""/>
        <dsp:cNvSpPr/>
      </dsp:nvSpPr>
      <dsp:spPr>
        <a:xfrm>
          <a:off x="58490" y="2457886"/>
          <a:ext cx="2531250"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Travelers seek sustainable accommodations, pushing hotels to adopt green initiatives this changes guest preferences. </a:t>
          </a:r>
          <a:endParaRPr lang="en-US" sz="1100" kern="1200"/>
        </a:p>
      </dsp:txBody>
      <dsp:txXfrm>
        <a:off x="58490" y="2457886"/>
        <a:ext cx="2531250" cy="990000"/>
      </dsp:txXfrm>
    </dsp:sp>
    <dsp:sp modelId="{05F643E9-68C2-497D-A077-5CB88000D552}">
      <dsp:nvSpPr>
        <dsp:cNvPr id="0" name=""/>
        <dsp:cNvSpPr/>
      </dsp:nvSpPr>
      <dsp:spPr>
        <a:xfrm>
          <a:off x="3526302" y="432886"/>
          <a:ext cx="1544062" cy="15440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86EDCD-2905-45ED-BD5F-9823110B20C4}">
      <dsp:nvSpPr>
        <dsp:cNvPr id="0" name=""/>
        <dsp:cNvSpPr/>
      </dsp:nvSpPr>
      <dsp:spPr>
        <a:xfrm>
          <a:off x="3855365" y="761949"/>
          <a:ext cx="885937" cy="885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054704-596E-43E3-AC33-913B77A24FEE}">
      <dsp:nvSpPr>
        <dsp:cNvPr id="0" name=""/>
        <dsp:cNvSpPr/>
      </dsp:nvSpPr>
      <dsp:spPr>
        <a:xfrm>
          <a:off x="3032709" y="2457886"/>
          <a:ext cx="2531250"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As part of corporate responsibility, hotels face pressure to demonstrate ethical and sustainable business practices.</a:t>
          </a:r>
          <a:endParaRPr lang="en-US" sz="1100" kern="1200"/>
        </a:p>
      </dsp:txBody>
      <dsp:txXfrm>
        <a:off x="3032709" y="2457886"/>
        <a:ext cx="2531250" cy="990000"/>
      </dsp:txXfrm>
    </dsp:sp>
    <dsp:sp modelId="{99C14297-57AE-467A-BD4F-6C0F6B10A356}">
      <dsp:nvSpPr>
        <dsp:cNvPr id="0" name=""/>
        <dsp:cNvSpPr/>
      </dsp:nvSpPr>
      <dsp:spPr>
        <a:xfrm>
          <a:off x="6500521" y="432886"/>
          <a:ext cx="1544062" cy="15440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7EF8D0-475C-4001-8562-CC276CD092B6}">
      <dsp:nvSpPr>
        <dsp:cNvPr id="0" name=""/>
        <dsp:cNvSpPr/>
      </dsp:nvSpPr>
      <dsp:spPr>
        <a:xfrm>
          <a:off x="6829584" y="761949"/>
          <a:ext cx="885937" cy="8859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C30175-925E-4086-B86E-016C375705D1}">
      <dsp:nvSpPr>
        <dsp:cNvPr id="0" name=""/>
        <dsp:cNvSpPr/>
      </dsp:nvSpPr>
      <dsp:spPr>
        <a:xfrm>
          <a:off x="6006927" y="2457886"/>
          <a:ext cx="2531250" cy="9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by incorporating adequate employee training staff must be educated on waste management, energy conservation, and sustainable hospitality (EHL Insights, 2024). </a:t>
          </a:r>
          <a:endParaRPr lang="en-US" sz="1100" kern="1200"/>
        </a:p>
      </dsp:txBody>
      <dsp:txXfrm>
        <a:off x="6006927" y="2457886"/>
        <a:ext cx="2531250" cy="99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A2137-85DC-4B89-B4B8-CCB221C897B7}">
      <dsp:nvSpPr>
        <dsp:cNvPr id="0" name=""/>
        <dsp:cNvSpPr/>
      </dsp:nvSpPr>
      <dsp:spPr>
        <a:xfrm>
          <a:off x="0" y="5193"/>
          <a:ext cx="9618133" cy="64048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8C1D52-7448-4BBA-8638-3FB6F9EE06A6}">
      <dsp:nvSpPr>
        <dsp:cNvPr id="0" name=""/>
        <dsp:cNvSpPr/>
      </dsp:nvSpPr>
      <dsp:spPr>
        <a:xfrm>
          <a:off x="193746" y="149302"/>
          <a:ext cx="352611" cy="3522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B33F82-5AD1-408B-A615-CCF218CC486D}">
      <dsp:nvSpPr>
        <dsp:cNvPr id="0" name=""/>
        <dsp:cNvSpPr/>
      </dsp:nvSpPr>
      <dsp:spPr>
        <a:xfrm>
          <a:off x="740105" y="5193"/>
          <a:ext cx="8855610"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GB" sz="1400" kern="1200"/>
            <a:t>Hotel and hospitality industry are significantly impacted by sustainability and net-zero objectives since they lower emissions, save money and enhance reputation.</a:t>
          </a:r>
          <a:endParaRPr lang="en-US" sz="1400" kern="1200"/>
        </a:p>
      </dsp:txBody>
      <dsp:txXfrm>
        <a:off x="740105" y="5193"/>
        <a:ext cx="8855610" cy="680515"/>
      </dsp:txXfrm>
    </dsp:sp>
    <dsp:sp modelId="{80002840-33D9-459E-B56A-5BE8076EFFEA}">
      <dsp:nvSpPr>
        <dsp:cNvPr id="0" name=""/>
        <dsp:cNvSpPr/>
      </dsp:nvSpPr>
      <dsp:spPr>
        <a:xfrm>
          <a:off x="0" y="855838"/>
          <a:ext cx="9618133" cy="64048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583077-CABB-4B9E-9612-AC4703163E31}">
      <dsp:nvSpPr>
        <dsp:cNvPr id="0" name=""/>
        <dsp:cNvSpPr/>
      </dsp:nvSpPr>
      <dsp:spPr>
        <a:xfrm>
          <a:off x="193746" y="999947"/>
          <a:ext cx="352611" cy="3522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23388D-FF8B-4327-90BB-06121CBA2E00}">
      <dsp:nvSpPr>
        <dsp:cNvPr id="0" name=""/>
        <dsp:cNvSpPr/>
      </dsp:nvSpPr>
      <dsp:spPr>
        <a:xfrm>
          <a:off x="740105" y="855838"/>
          <a:ext cx="8855610"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GB" sz="1400" kern="1200"/>
            <a:t>Initiatives for waste and recycling help meet carbon targets while also adhering to legal requirements and guest values. </a:t>
          </a:r>
          <a:endParaRPr lang="en-US" sz="1400" kern="1200"/>
        </a:p>
      </dsp:txBody>
      <dsp:txXfrm>
        <a:off x="740105" y="855838"/>
        <a:ext cx="8855610" cy="680515"/>
      </dsp:txXfrm>
    </dsp:sp>
    <dsp:sp modelId="{8BFC6C21-F4C8-4C46-BAF0-DBA30C4CF1E4}">
      <dsp:nvSpPr>
        <dsp:cNvPr id="0" name=""/>
        <dsp:cNvSpPr/>
      </dsp:nvSpPr>
      <dsp:spPr>
        <a:xfrm>
          <a:off x="0" y="1706483"/>
          <a:ext cx="9618133" cy="64048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09BA82-6A16-498B-BE86-477102EAB571}">
      <dsp:nvSpPr>
        <dsp:cNvPr id="0" name=""/>
        <dsp:cNvSpPr/>
      </dsp:nvSpPr>
      <dsp:spPr>
        <a:xfrm>
          <a:off x="193746" y="1850592"/>
          <a:ext cx="352611" cy="3522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23E03C-333D-4B04-A6BC-2BA66F7F22A1}">
      <dsp:nvSpPr>
        <dsp:cNvPr id="0" name=""/>
        <dsp:cNvSpPr/>
      </dsp:nvSpPr>
      <dsp:spPr>
        <a:xfrm>
          <a:off x="740105" y="1706483"/>
          <a:ext cx="8855610"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GB" sz="1400" kern="1200"/>
            <a:t>These strategies are essential for future proofing hospitality operations over the long run. </a:t>
          </a:r>
          <a:endParaRPr lang="en-US" sz="1400" kern="1200"/>
        </a:p>
      </dsp:txBody>
      <dsp:txXfrm>
        <a:off x="740105" y="1706483"/>
        <a:ext cx="8855610" cy="680515"/>
      </dsp:txXfrm>
    </dsp:sp>
    <dsp:sp modelId="{782E9B95-2B49-43D5-8A0F-B7838ECDC174}">
      <dsp:nvSpPr>
        <dsp:cNvPr id="0" name=""/>
        <dsp:cNvSpPr/>
      </dsp:nvSpPr>
      <dsp:spPr>
        <a:xfrm>
          <a:off x="0" y="2557127"/>
          <a:ext cx="9618133" cy="64048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AC5A0E-E78A-47CA-BCA3-20237674F09A}">
      <dsp:nvSpPr>
        <dsp:cNvPr id="0" name=""/>
        <dsp:cNvSpPr/>
      </dsp:nvSpPr>
      <dsp:spPr>
        <a:xfrm>
          <a:off x="193746" y="2701237"/>
          <a:ext cx="352611" cy="3522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F2BE3F-26B3-4386-85C8-11230D16C4DB}">
      <dsp:nvSpPr>
        <dsp:cNvPr id="0" name=""/>
        <dsp:cNvSpPr/>
      </dsp:nvSpPr>
      <dsp:spPr>
        <a:xfrm>
          <a:off x="740105" y="2557127"/>
          <a:ext cx="8855610"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GB" sz="1400" kern="1200"/>
            <a:t>Hotels can maintain their competitiveness in a market where environmental responsibility is becoming more and more important by implementing sustainable practices. </a:t>
          </a:r>
          <a:endParaRPr lang="en-US" sz="1400" kern="1200"/>
        </a:p>
      </dsp:txBody>
      <dsp:txXfrm>
        <a:off x="740105" y="2557127"/>
        <a:ext cx="8855610" cy="680515"/>
      </dsp:txXfrm>
    </dsp:sp>
    <dsp:sp modelId="{AF99FDE7-9F0D-44B2-935D-FCC91FA8819C}">
      <dsp:nvSpPr>
        <dsp:cNvPr id="0" name=""/>
        <dsp:cNvSpPr/>
      </dsp:nvSpPr>
      <dsp:spPr>
        <a:xfrm>
          <a:off x="0" y="3407772"/>
          <a:ext cx="9618133" cy="64048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C95662-1201-4EFD-A841-94EFF94B6BD9}">
      <dsp:nvSpPr>
        <dsp:cNvPr id="0" name=""/>
        <dsp:cNvSpPr/>
      </dsp:nvSpPr>
      <dsp:spPr>
        <a:xfrm>
          <a:off x="193936" y="3551881"/>
          <a:ext cx="352611" cy="35226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868FFC-96EA-4888-94B5-9C8D43477B00}">
      <dsp:nvSpPr>
        <dsp:cNvPr id="0" name=""/>
        <dsp:cNvSpPr/>
      </dsp:nvSpPr>
      <dsp:spPr>
        <a:xfrm>
          <a:off x="740483" y="3407772"/>
          <a:ext cx="8831368"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GB" sz="1400" kern="1200"/>
            <a:t>It improves employee engagement and cultivates an innovative and accountable culture. Additionally, data tracking and technological developments are assisting hotels in tracking their progress and making well informed decisions to support their net-zero objectives (EHL Insights, 2024). </a:t>
          </a:r>
          <a:endParaRPr lang="en-US" sz="1400" kern="1200"/>
        </a:p>
      </dsp:txBody>
      <dsp:txXfrm>
        <a:off x="740483" y="3407772"/>
        <a:ext cx="8831368" cy="6805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2B222-0182-40C0-BF00-141339BA391B}">
      <dsp:nvSpPr>
        <dsp:cNvPr id="0" name=""/>
        <dsp:cNvSpPr/>
      </dsp:nvSpPr>
      <dsp:spPr>
        <a:xfrm>
          <a:off x="711447" y="1789"/>
          <a:ext cx="941449" cy="94144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24D02E-D53E-4814-9574-4D290A2E019E}">
      <dsp:nvSpPr>
        <dsp:cNvPr id="0" name=""/>
        <dsp:cNvSpPr/>
      </dsp:nvSpPr>
      <dsp:spPr>
        <a:xfrm>
          <a:off x="912084" y="202426"/>
          <a:ext cx="540175" cy="5401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FFC992-2B3B-4F58-B5C7-906E8CF242D2}">
      <dsp:nvSpPr>
        <dsp:cNvPr id="0" name=""/>
        <dsp:cNvSpPr/>
      </dsp:nvSpPr>
      <dsp:spPr>
        <a:xfrm>
          <a:off x="410492" y="1236477"/>
          <a:ext cx="1543359" cy="61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Adopt renewable energy sources </a:t>
          </a:r>
          <a:endParaRPr lang="en-US" sz="1100" kern="1200"/>
        </a:p>
      </dsp:txBody>
      <dsp:txXfrm>
        <a:off x="410492" y="1236477"/>
        <a:ext cx="1543359" cy="617343"/>
      </dsp:txXfrm>
    </dsp:sp>
    <dsp:sp modelId="{90ABFD50-8514-43E8-B4FD-84F75D81C85B}">
      <dsp:nvSpPr>
        <dsp:cNvPr id="0" name=""/>
        <dsp:cNvSpPr/>
      </dsp:nvSpPr>
      <dsp:spPr>
        <a:xfrm>
          <a:off x="2524894" y="1789"/>
          <a:ext cx="941449" cy="94144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05D314-1553-48E5-829E-8A7A992BAE73}">
      <dsp:nvSpPr>
        <dsp:cNvPr id="0" name=""/>
        <dsp:cNvSpPr/>
      </dsp:nvSpPr>
      <dsp:spPr>
        <a:xfrm>
          <a:off x="2725531" y="202426"/>
          <a:ext cx="540175" cy="5401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FF2700F-F22E-470D-A54B-E852B21CDF06}">
      <dsp:nvSpPr>
        <dsp:cNvPr id="0" name=""/>
        <dsp:cNvSpPr/>
      </dsp:nvSpPr>
      <dsp:spPr>
        <a:xfrm>
          <a:off x="2223939" y="1236477"/>
          <a:ext cx="1543359" cy="61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Implement Eco-Conscious Construction and Design</a:t>
          </a:r>
          <a:endParaRPr lang="en-US" sz="1100" kern="1200"/>
        </a:p>
      </dsp:txBody>
      <dsp:txXfrm>
        <a:off x="2223939" y="1236477"/>
        <a:ext cx="1543359" cy="617343"/>
      </dsp:txXfrm>
    </dsp:sp>
    <dsp:sp modelId="{865010E4-C5D7-427A-B040-EC14C3E9CD22}">
      <dsp:nvSpPr>
        <dsp:cNvPr id="0" name=""/>
        <dsp:cNvSpPr/>
      </dsp:nvSpPr>
      <dsp:spPr>
        <a:xfrm>
          <a:off x="4338341" y="1789"/>
          <a:ext cx="941449" cy="94144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6B3A53-2EC5-4944-A496-DD75D350E35E}">
      <dsp:nvSpPr>
        <dsp:cNvPr id="0" name=""/>
        <dsp:cNvSpPr/>
      </dsp:nvSpPr>
      <dsp:spPr>
        <a:xfrm>
          <a:off x="4538978" y="202426"/>
          <a:ext cx="540175" cy="5401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5EDEA35-508F-451F-BB6A-8DD1AED5A919}">
      <dsp:nvSpPr>
        <dsp:cNvPr id="0" name=""/>
        <dsp:cNvSpPr/>
      </dsp:nvSpPr>
      <dsp:spPr>
        <a:xfrm>
          <a:off x="4037386" y="1236477"/>
          <a:ext cx="1543359" cy="61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Enhance Waste Management Practices </a:t>
          </a:r>
          <a:endParaRPr lang="en-US" sz="1100" kern="1200"/>
        </a:p>
      </dsp:txBody>
      <dsp:txXfrm>
        <a:off x="4037386" y="1236477"/>
        <a:ext cx="1543359" cy="617343"/>
      </dsp:txXfrm>
    </dsp:sp>
    <dsp:sp modelId="{5CD3996B-8E4E-4B53-B76F-FCFC4882F3FE}">
      <dsp:nvSpPr>
        <dsp:cNvPr id="0" name=""/>
        <dsp:cNvSpPr/>
      </dsp:nvSpPr>
      <dsp:spPr>
        <a:xfrm>
          <a:off x="6151789" y="1789"/>
          <a:ext cx="941449" cy="94144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19F52-40E0-482D-B1D6-4AF59999B2D0}">
      <dsp:nvSpPr>
        <dsp:cNvPr id="0" name=""/>
        <dsp:cNvSpPr/>
      </dsp:nvSpPr>
      <dsp:spPr>
        <a:xfrm>
          <a:off x="6352425" y="202426"/>
          <a:ext cx="540175" cy="5401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1CCDFF-3676-4A7A-8A9C-E0557ACAFA79}">
      <dsp:nvSpPr>
        <dsp:cNvPr id="0" name=""/>
        <dsp:cNvSpPr/>
      </dsp:nvSpPr>
      <dsp:spPr>
        <a:xfrm>
          <a:off x="5850834" y="1236477"/>
          <a:ext cx="1543359" cy="61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Engage Guests in Sustainability Initiatives </a:t>
          </a:r>
          <a:endParaRPr lang="en-US" sz="1100" kern="1200"/>
        </a:p>
      </dsp:txBody>
      <dsp:txXfrm>
        <a:off x="5850834" y="1236477"/>
        <a:ext cx="1543359" cy="617343"/>
      </dsp:txXfrm>
    </dsp:sp>
    <dsp:sp modelId="{D44D2A88-BE47-43C3-A480-2274278E20B3}">
      <dsp:nvSpPr>
        <dsp:cNvPr id="0" name=""/>
        <dsp:cNvSpPr/>
      </dsp:nvSpPr>
      <dsp:spPr>
        <a:xfrm>
          <a:off x="7965236" y="1789"/>
          <a:ext cx="941449" cy="94144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D15238-C6B9-494D-9887-570C6ACCA6E6}">
      <dsp:nvSpPr>
        <dsp:cNvPr id="0" name=""/>
        <dsp:cNvSpPr/>
      </dsp:nvSpPr>
      <dsp:spPr>
        <a:xfrm>
          <a:off x="8165873" y="202426"/>
          <a:ext cx="540175" cy="5401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56663D-1583-4364-906D-F0830958D11B}">
      <dsp:nvSpPr>
        <dsp:cNvPr id="0" name=""/>
        <dsp:cNvSpPr/>
      </dsp:nvSpPr>
      <dsp:spPr>
        <a:xfrm>
          <a:off x="7664281" y="1236477"/>
          <a:ext cx="1543359" cy="61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Invest in Technology for Energy Management </a:t>
          </a:r>
          <a:endParaRPr lang="en-US" sz="1100" kern="1200"/>
        </a:p>
      </dsp:txBody>
      <dsp:txXfrm>
        <a:off x="7664281" y="1236477"/>
        <a:ext cx="1543359" cy="617343"/>
      </dsp:txXfrm>
    </dsp:sp>
    <dsp:sp modelId="{6DD58EF2-7F5F-421B-905D-662D47027293}">
      <dsp:nvSpPr>
        <dsp:cNvPr id="0" name=""/>
        <dsp:cNvSpPr/>
      </dsp:nvSpPr>
      <dsp:spPr>
        <a:xfrm>
          <a:off x="3431618" y="2239660"/>
          <a:ext cx="941449" cy="94144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6F58DC-4407-4D0A-A996-4F9E9DACA9AC}">
      <dsp:nvSpPr>
        <dsp:cNvPr id="0" name=""/>
        <dsp:cNvSpPr/>
      </dsp:nvSpPr>
      <dsp:spPr>
        <a:xfrm>
          <a:off x="3632254" y="2440297"/>
          <a:ext cx="540175" cy="54017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EE55D51-52A6-49C1-93BF-9B6715F3A5C5}">
      <dsp:nvSpPr>
        <dsp:cNvPr id="0" name=""/>
        <dsp:cNvSpPr/>
      </dsp:nvSpPr>
      <dsp:spPr>
        <a:xfrm>
          <a:off x="3130663" y="3474348"/>
          <a:ext cx="1543359" cy="61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Focus on Employee Training and Engagement </a:t>
          </a:r>
          <a:endParaRPr lang="en-US" sz="1100" kern="1200"/>
        </a:p>
      </dsp:txBody>
      <dsp:txXfrm>
        <a:off x="3130663" y="3474348"/>
        <a:ext cx="1543359" cy="617343"/>
      </dsp:txXfrm>
    </dsp:sp>
    <dsp:sp modelId="{D8226F83-9510-4069-85B5-953A3AFBEBFC}">
      <dsp:nvSpPr>
        <dsp:cNvPr id="0" name=""/>
        <dsp:cNvSpPr/>
      </dsp:nvSpPr>
      <dsp:spPr>
        <a:xfrm>
          <a:off x="5245065" y="2239660"/>
          <a:ext cx="941449" cy="94144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979288-5C15-43D8-AACC-0E562AC3B5F3}">
      <dsp:nvSpPr>
        <dsp:cNvPr id="0" name=""/>
        <dsp:cNvSpPr/>
      </dsp:nvSpPr>
      <dsp:spPr>
        <a:xfrm>
          <a:off x="5445702" y="2440297"/>
          <a:ext cx="540175" cy="54017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4392DB-D364-4337-BCF8-F87C9FD8000C}">
      <dsp:nvSpPr>
        <dsp:cNvPr id="0" name=""/>
        <dsp:cNvSpPr/>
      </dsp:nvSpPr>
      <dsp:spPr>
        <a:xfrm>
          <a:off x="4944110" y="3474348"/>
          <a:ext cx="1543359" cy="61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Set Clear Sustainability Goals and Metrics </a:t>
          </a:r>
          <a:endParaRPr lang="en-US" sz="1100" kern="1200"/>
        </a:p>
      </dsp:txBody>
      <dsp:txXfrm>
        <a:off x="4944110" y="3474348"/>
        <a:ext cx="1543359" cy="61734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6/9/2025</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58171699"/>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6/9/2025</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36159261"/>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6/9/2025</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41435477"/>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6/9/2025</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76530024"/>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6/9/2025</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5749763"/>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6/9/2025</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54908413"/>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6/9/2025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45762888"/>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6/9/2025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87794585"/>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6/9/2025</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53850262"/>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6/9/2025</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88212242"/>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6/9/2025</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37153809"/>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6/9/2025</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87486226"/>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6171E64-FE02-4DE5-B72F-53C3706641C3}"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479281575"/>
      </p:ext>
    </p:extLst>
  </p:cSld>
  <p:clrMapOvr>
    <a:masterClrMapping/>
  </p:clrMapOvr>
  <p:transition spd="slow">
    <p:push dir="u"/>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171E64-FE02-4DE5-B72F-53C3706641C3}"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488301252"/>
      </p:ext>
    </p:extLst>
  </p:cSld>
  <p:clrMapOvr>
    <a:masterClrMapping/>
  </p:clrMapOvr>
  <p:transition spd="slow">
    <p:push dir="u"/>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171E64-FE02-4DE5-B72F-53C3706641C3}"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809787805"/>
      </p:ext>
    </p:extLst>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6171E64-FE02-4DE5-B72F-53C3706641C3}"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501394611"/>
      </p:ext>
    </p:extLst>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171E64-FE02-4DE5-B72F-53C3706641C3}" type="datetimeFigureOut">
              <a:rPr lang="en-US" smtClean="0"/>
              <a:t>6/9/2025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30092624"/>
      </p:ext>
    </p:extLst>
  </p:cSld>
  <p:clrMapOvr>
    <a:masterClrMapping/>
  </p:clrMapOvr>
  <p:transition spd="slow">
    <p:push dir="u"/>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6171E64-FE02-4DE5-B72F-53C3706641C3}" type="datetimeFigureOut">
              <a:rPr lang="en-US" smtClean="0"/>
              <a:t>6/9/2025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308233234"/>
      </p:ext>
    </p:extLst>
  </p:cSld>
  <p:clrMapOvr>
    <a:masterClrMapping/>
  </p:clrMapOvr>
  <p:transition spd="slow">
    <p:push dir="u"/>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71E64-FE02-4DE5-B72F-53C3706641C3}" type="datetimeFigureOut">
              <a:rPr lang="en-US" smtClean="0"/>
              <a:t>6/9/2025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705917645"/>
      </p:ext>
    </p:extLst>
  </p:cSld>
  <p:clrMapOvr>
    <a:masterClrMapping/>
  </p:clrMapOvr>
  <p:transition spd="slow">
    <p:push dir="u"/>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6171E64-FE02-4DE5-B72F-53C3706641C3}"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731691896"/>
      </p:ext>
    </p:extLst>
  </p:cSld>
  <p:clrMapOvr>
    <a:masterClrMapping/>
  </p:clrMapOvr>
  <p:transition spd="slow">
    <p:push dir="u"/>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171E64-FE02-4DE5-B72F-53C3706641C3}"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172265174"/>
      </p:ext>
    </p:extLst>
  </p:cSld>
  <p:clrMapOvr>
    <a:masterClrMapping/>
  </p:clrMapOvr>
  <p:transition spd="slow">
    <p:push dir="u"/>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40785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565984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625216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369820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425802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171E64-FE02-4DE5-B72F-53C3706641C3}"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418880278"/>
      </p:ext>
    </p:extLst>
  </p:cSld>
  <p:clrMapOvr>
    <a:masterClrMapping/>
  </p:clrMapOvr>
  <p:transition spd="slow">
    <p:push dir="u"/>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171E64-FE02-4DE5-B72F-53C3706641C3}"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4001958754"/>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6/9/2025</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347185558"/>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2" r:id="rId6"/>
    <p:sldLayoutId id="2147483727" r:id="rId7"/>
    <p:sldLayoutId id="2147483728" r:id="rId8"/>
    <p:sldLayoutId id="2147483729" r:id="rId9"/>
    <p:sldLayoutId id="2147483730" r:id="rId10"/>
    <p:sldLayoutId id="2147483731" r:id="rId11"/>
    <p:sldLayoutId id="2147483733" r:id="rId12"/>
  </p:sldLayoutIdLst>
  <p:transition spd="slow">
    <p:push dir="u"/>
  </p:transition>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C04E684-10F4-4CC3-A0B9-F03AA7BE37CF}" type="datetimeFigureOut">
              <a:rPr lang="en-US" smtClean="0"/>
              <a:t>6/9/2025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849281418"/>
      </p:ext>
    </p:extLst>
  </p:cSld>
  <p:clrMap bg1="lt1" tx1="dk1" bg2="lt2" tx2="dk2" accent1="accent1" accent2="accent2" accent3="accent3" accent4="accent4" accent5="accent5" accent6="accent6" hlink="hlink" folHlink="folHlink"/>
  <p:sldLayoutIdLst>
    <p:sldLayoutId id="2147483926" r:id="rId1"/>
    <p:sldLayoutId id="2147483927" r:id="rId2"/>
    <p:sldLayoutId id="2147483928" r:id="rId3"/>
    <p:sldLayoutId id="2147483929" r:id="rId4"/>
    <p:sldLayoutId id="2147483930" r:id="rId5"/>
    <p:sldLayoutId id="2147483931" r:id="rId6"/>
    <p:sldLayoutId id="2147483932" r:id="rId7"/>
    <p:sldLayoutId id="2147483933" r:id="rId8"/>
    <p:sldLayoutId id="2147483934" r:id="rId9"/>
    <p:sldLayoutId id="2147483935" r:id="rId10"/>
    <p:sldLayoutId id="2147483936" r:id="rId11"/>
    <p:sldLayoutId id="2147483937" r:id="rId12"/>
    <p:sldLayoutId id="2147483938" r:id="rId13"/>
    <p:sldLayoutId id="2147483939" r:id="rId14"/>
    <p:sldLayoutId id="2147483940" r:id="rId15"/>
    <p:sldLayoutId id="2147483941" r:id="rId16"/>
  </p:sldLayoutIdLst>
  <p:transition spd="slow">
    <p:push dir="u"/>
  </p:transition>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8" Type="http://schemas.openxmlformats.org/officeDocument/2006/relationships/hyperlink" Target="https://www.controlunion.com/certification-program/earthcheck/" TargetMode="External"/><Relationship Id="rId13" Type="http://schemas.openxmlformats.org/officeDocument/2006/relationships/hyperlink" Target="https://insto.unwto.org/wp-content/uploads/2023/05/2021-Annual-Report-of-the-Thompson-Okanagan-Sustainable-Tourism-Observatory.pdf" TargetMode="External"/><Relationship Id="rId3" Type="http://schemas.openxmlformats.org/officeDocument/2006/relationships/hyperlink" Target="https://blog.artonemfg.com/blog/sustainability-trends-in-hospitality-industry" TargetMode="External"/><Relationship Id="rId7" Type="http://schemas.openxmlformats.org/officeDocument/2006/relationships/hyperlink" Target="https://cleantheworld.org/blog/sustainable-strategies-reduce-hotel-waste/" TargetMode="External"/><Relationship Id="rId12" Type="http://schemas.openxmlformats.org/officeDocument/2006/relationships/hyperlink" Target="https://www.unwto.org/sustainable-development" TargetMode="External"/><Relationship Id="rId2" Type="http://schemas.openxmlformats.org/officeDocument/2006/relationships/image" Target="../media/image47.jpeg"/><Relationship Id="rId1" Type="http://schemas.openxmlformats.org/officeDocument/2006/relationships/slideLayout" Target="../slideLayouts/slideLayout14.xml"/><Relationship Id="rId6" Type="http://schemas.openxmlformats.org/officeDocument/2006/relationships/hyperlink" Target="https://cleantheworld.org/blog/hotel-environmental-impact-waste-reduction-guide/" TargetMode="External"/><Relationship Id="rId11" Type="http://schemas.openxmlformats.org/officeDocument/2006/relationships/hyperlink" Target="https://pestleanalysis.com/pestle-analysis-for-hotel-industry/" TargetMode="External"/><Relationship Id="rId5" Type="http://schemas.openxmlformats.org/officeDocument/2006/relationships/hyperlink" Target="https://cleantheworld.org/blog/sustainable-hotel-recycling-solutions-supports-hotels-in-the-uk-to-achieve-sdg-goals/" TargetMode="External"/><Relationship Id="rId15" Type="http://schemas.openxmlformats.org/officeDocument/2006/relationships/hyperlink" Target="https://www.zunocarbon.com/blog/sustainability-in-the-hotel-industry#:~:text=The%20hospitality%20industry%20is%20responsible%20for%20approximately%208%25,practices%20to%20meet%20customer%20expectations%20and%20global%20regulations.." TargetMode="External"/><Relationship Id="rId10" Type="http://schemas.openxmlformats.org/officeDocument/2006/relationships/hyperlink" Target="https://fastercapital.com/content/PESTEL-analysis-framework--Sustainability-and-PESTEL--How-Environmental-Factors-Impact-Business-Models.html" TargetMode="External"/><Relationship Id="rId4" Type="http://schemas.openxmlformats.org/officeDocument/2006/relationships/hyperlink" Target="https://www.cbre.com/insights/reports/sustainability-and-esg-adoption-in-the-hotel-industry" TargetMode="External"/><Relationship Id="rId9" Type="http://schemas.openxmlformats.org/officeDocument/2006/relationships/hyperlink" Target="https://hospitalityinsights.ehl.edu/hotel-sustainability-challenges-and-solutions" TargetMode="External"/><Relationship Id="rId14" Type="http://schemas.openxmlformats.org/officeDocument/2006/relationships/hyperlink" Target="https://sustainablehospitalityalliance.org/resource/net-zero-methodology-for-hot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AD907-801A-FA3E-C328-0BFBE9D54E93}"/>
              </a:ext>
            </a:extLst>
          </p:cNvPr>
          <p:cNvSpPr>
            <a:spLocks noGrp="1"/>
          </p:cNvSpPr>
          <p:nvPr>
            <p:ph type="title"/>
          </p:nvPr>
        </p:nvSpPr>
        <p:spPr>
          <a:xfrm>
            <a:off x="677334" y="609600"/>
            <a:ext cx="8596668" cy="1320800"/>
          </a:xfrm>
        </p:spPr>
        <p:txBody>
          <a:bodyPr vert="horz" lIns="91440" tIns="45720" rIns="91440" bIns="45720" rtlCol="0" anchor="t">
            <a:normAutofit/>
          </a:bodyPr>
          <a:lstStyle/>
          <a:p>
            <a:pPr algn="ctr">
              <a:lnSpc>
                <a:spcPct val="90000"/>
              </a:lnSpc>
            </a:pPr>
            <a:r>
              <a:rPr lang="en-US" sz="2500" b="1" spc="1300" dirty="0"/>
              <a:t>SUSTAINABILITY &amp; NET-ZERO IN THE HOTE INDUSTRY</a:t>
            </a:r>
          </a:p>
        </p:txBody>
      </p:sp>
      <p:sp>
        <p:nvSpPr>
          <p:cNvPr id="4" name="TextBox 3">
            <a:extLst>
              <a:ext uri="{FF2B5EF4-FFF2-40B4-BE49-F238E27FC236}">
                <a16:creationId xmlns:a16="http://schemas.microsoft.com/office/drawing/2014/main" id="{C7717C53-F889-CB6D-7927-885C304D27C5}"/>
              </a:ext>
            </a:extLst>
          </p:cNvPr>
          <p:cNvSpPr txBox="1"/>
          <p:nvPr/>
        </p:nvSpPr>
        <p:spPr>
          <a:xfrm>
            <a:off x="677334" y="2160590"/>
            <a:ext cx="5220430" cy="3701270"/>
          </a:xfrm>
          <a:prstGeom prst="rect">
            <a:avLst/>
          </a:prstGeom>
        </p:spPr>
        <p:txBody>
          <a:bodyPr vert="horz" lIns="91440" tIns="45720" rIns="91440" bIns="45720" rtlCol="0">
            <a:normAutofit/>
          </a:bodyPr>
          <a:lstStyle/>
          <a:p>
            <a:pPr indent="-182880" defTabSz="457200">
              <a:spcBef>
                <a:spcPts val="1000"/>
              </a:spcBef>
              <a:buClr>
                <a:schemeClr val="accent1"/>
              </a:buClr>
              <a:buSzPct val="80000"/>
              <a:buFont typeface="Wingdings 3" charset="2"/>
              <a:buChar char=""/>
            </a:pPr>
            <a:r>
              <a:rPr lang="en-US">
                <a:solidFill>
                  <a:schemeClr val="tx1">
                    <a:lumMod val="75000"/>
                    <a:lumOff val="25000"/>
                  </a:schemeClr>
                </a:solidFill>
              </a:rPr>
              <a:t>Syeda Rahma Begum</a:t>
            </a:r>
          </a:p>
          <a:p>
            <a:pPr indent="-182880" defTabSz="457200">
              <a:spcBef>
                <a:spcPts val="1000"/>
              </a:spcBef>
              <a:buClr>
                <a:schemeClr val="accent1"/>
              </a:buClr>
              <a:buSzPct val="80000"/>
              <a:buFont typeface="Wingdings 3" charset="2"/>
              <a:buChar char=""/>
            </a:pPr>
            <a:r>
              <a:rPr lang="en-US">
                <a:solidFill>
                  <a:schemeClr val="tx1">
                    <a:lumMod val="75000"/>
                    <a:lumOff val="25000"/>
                  </a:schemeClr>
                </a:solidFill>
              </a:rPr>
              <a:t>2207458</a:t>
            </a:r>
          </a:p>
        </p:txBody>
      </p:sp>
      <p:pic>
        <p:nvPicPr>
          <p:cNvPr id="33" name="Graphic 32" descr="Open Hand with Plant">
            <a:extLst>
              <a:ext uri="{FF2B5EF4-FFF2-40B4-BE49-F238E27FC236}">
                <a16:creationId xmlns:a16="http://schemas.microsoft.com/office/drawing/2014/main" id="{38F73080-D179-F0CC-E323-52C783BA1A1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87417" y="2159000"/>
            <a:ext cx="3145536" cy="3145536"/>
          </a:xfrm>
          <a:prstGeom prst="rect">
            <a:avLst/>
          </a:prstGeom>
        </p:spPr>
      </p:pic>
    </p:spTree>
    <p:extLst>
      <p:ext uri="{BB962C8B-B14F-4D97-AF65-F5344CB8AC3E}">
        <p14:creationId xmlns:p14="http://schemas.microsoft.com/office/powerpoint/2010/main" val="570398221"/>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66" name="Rectangle 6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7" name="Straight Connector 6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8" name="Straight Connector 6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6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1" name="Isosceles Triangle 7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3" name="Isosceles Triangle 72">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4" name="Freeform: Shape 73">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DF2B77-C735-F4BA-09EA-34F07210AB4A}"/>
              </a:ext>
            </a:extLst>
          </p:cNvPr>
          <p:cNvSpPr>
            <a:spLocks noGrp="1"/>
          </p:cNvSpPr>
          <p:nvPr>
            <p:ph type="title"/>
          </p:nvPr>
        </p:nvSpPr>
        <p:spPr>
          <a:xfrm>
            <a:off x="7181723" y="311499"/>
            <a:ext cx="4512989" cy="2280976"/>
          </a:xfrm>
        </p:spPr>
        <p:txBody>
          <a:bodyPr anchor="ctr">
            <a:normAutofit/>
          </a:bodyPr>
          <a:lstStyle/>
          <a:p>
            <a:pPr algn="ctr">
              <a:lnSpc>
                <a:spcPct val="90000"/>
              </a:lnSpc>
            </a:pPr>
            <a:r>
              <a:rPr lang="en-US" sz="3100" b="1" dirty="0">
                <a:solidFill>
                  <a:srgbClr val="FFFFFF"/>
                </a:solidFill>
              </a:rPr>
              <a:t>Introduction</a:t>
            </a:r>
            <a:endParaRPr lang="en-GB" sz="3100" dirty="0">
              <a:solidFill>
                <a:srgbClr val="FFFFFF"/>
              </a:solidFill>
            </a:endParaRPr>
          </a:p>
        </p:txBody>
      </p:sp>
      <p:pic>
        <p:nvPicPr>
          <p:cNvPr id="75" name="Graphic 74" descr="Sustainability">
            <a:extLst>
              <a:ext uri="{FF2B5EF4-FFF2-40B4-BE49-F238E27FC236}">
                <a16:creationId xmlns:a16="http://schemas.microsoft.com/office/drawing/2014/main" id="{1DE0D52C-7ACF-C027-AC59-B981106563B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76" name="Content Placeholder 2">
            <a:extLst>
              <a:ext uri="{FF2B5EF4-FFF2-40B4-BE49-F238E27FC236}">
                <a16:creationId xmlns:a16="http://schemas.microsoft.com/office/drawing/2014/main" id="{5D06B036-40BF-8FB0-FEC8-3493A3EA348B}"/>
              </a:ext>
            </a:extLst>
          </p:cNvPr>
          <p:cNvSpPr>
            <a:spLocks noGrp="1"/>
          </p:cNvSpPr>
          <p:nvPr>
            <p:ph idx="1"/>
          </p:nvPr>
        </p:nvSpPr>
        <p:spPr>
          <a:xfrm>
            <a:off x="7181725" y="2837329"/>
            <a:ext cx="4512988" cy="3317938"/>
          </a:xfrm>
        </p:spPr>
        <p:txBody>
          <a:bodyPr anchor="t">
            <a:normAutofit/>
          </a:bodyPr>
          <a:lstStyle/>
          <a:p>
            <a:pPr>
              <a:lnSpc>
                <a:spcPct val="90000"/>
              </a:lnSpc>
            </a:pPr>
            <a:r>
              <a:rPr lang="en-US" sz="1500">
                <a:solidFill>
                  <a:srgbClr val="FFFFFF"/>
                </a:solidFill>
              </a:rPr>
              <a:t>The hospitality sector significantly impacts the global eco system as they consume vast amounts of energy, water and materials. </a:t>
            </a:r>
          </a:p>
          <a:p>
            <a:pPr>
              <a:lnSpc>
                <a:spcPct val="90000"/>
              </a:lnSpc>
            </a:pPr>
            <a:r>
              <a:rPr lang="en-US" sz="1500">
                <a:solidFill>
                  <a:srgbClr val="FFFFFF"/>
                </a:solidFill>
              </a:rPr>
              <a:t>Sustainability and net-zero reduces the sector's carbon footprint, preserve natural resources, and meets growing traveler expectations for eco-conscious stays. </a:t>
            </a:r>
          </a:p>
          <a:p>
            <a:pPr>
              <a:lnSpc>
                <a:spcPct val="90000"/>
              </a:lnSpc>
            </a:pPr>
            <a:r>
              <a:rPr lang="en-GB" sz="1500">
                <a:solidFill>
                  <a:srgbClr val="FFFFFF"/>
                </a:solidFill>
              </a:rPr>
              <a:t>Sustainability changes such as change management can lead to positive outcomes for economic performance, societal wellbeing and environmental health (Sharma, 2023).</a:t>
            </a:r>
            <a:endParaRPr lang="en-US" sz="1500">
              <a:solidFill>
                <a:srgbClr val="FFFFFF"/>
              </a:solidFill>
            </a:endParaRPr>
          </a:p>
          <a:p>
            <a:pPr>
              <a:lnSpc>
                <a:spcPct val="90000"/>
              </a:lnSpc>
            </a:pPr>
            <a:endParaRPr lang="en-GB" sz="1500">
              <a:solidFill>
                <a:srgbClr val="FFFFFF"/>
              </a:solidFill>
            </a:endParaRPr>
          </a:p>
        </p:txBody>
      </p:sp>
    </p:spTree>
    <p:extLst>
      <p:ext uri="{BB962C8B-B14F-4D97-AF65-F5344CB8AC3E}">
        <p14:creationId xmlns:p14="http://schemas.microsoft.com/office/powerpoint/2010/main" val="237604759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0C5EDA-B6A6-7C4E-109E-234F6D85F3CD}"/>
              </a:ext>
            </a:extLst>
          </p:cNvPr>
          <p:cNvSpPr>
            <a:spLocks noGrp="1"/>
          </p:cNvSpPr>
          <p:nvPr>
            <p:ph type="title"/>
          </p:nvPr>
        </p:nvSpPr>
        <p:spPr>
          <a:xfrm>
            <a:off x="652481" y="1382486"/>
            <a:ext cx="3547581" cy="4093028"/>
          </a:xfrm>
        </p:spPr>
        <p:txBody>
          <a:bodyPr anchor="ctr">
            <a:normAutofit/>
          </a:bodyPr>
          <a:lstStyle/>
          <a:p>
            <a:pPr>
              <a:lnSpc>
                <a:spcPct val="90000"/>
              </a:lnSpc>
            </a:pPr>
            <a:r>
              <a:rPr lang="en-US" sz="4400" b="1"/>
              <a:t>Literature Review</a:t>
            </a:r>
            <a:br>
              <a:rPr lang="en-US" sz="4400" b="1"/>
            </a:br>
            <a:br>
              <a:rPr lang="en-US" sz="4400" b="1"/>
            </a:br>
            <a:r>
              <a:rPr lang="en-US" sz="4400" b="1"/>
              <a:t>Waste Reduction &amp; Recycling</a:t>
            </a:r>
            <a:endParaRPr lang="en-GB" sz="4400"/>
          </a:p>
        </p:txBody>
      </p:sp>
      <p:grpSp>
        <p:nvGrpSpPr>
          <p:cNvPr id="30" name="Group 29">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2" name="Rectangle 3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3" name="Content Placeholder 2">
            <a:extLst>
              <a:ext uri="{FF2B5EF4-FFF2-40B4-BE49-F238E27FC236}">
                <a16:creationId xmlns:a16="http://schemas.microsoft.com/office/drawing/2014/main" id="{0722D287-8F1A-DCEB-B85F-A100D9FA62FB}"/>
              </a:ext>
            </a:extLst>
          </p:cNvPr>
          <p:cNvGraphicFramePr>
            <a:graphicFrameLocks noGrp="1"/>
          </p:cNvGraphicFramePr>
          <p:nvPr>
            <p:ph idx="1"/>
            <p:extLst>
              <p:ext uri="{D42A27DB-BD31-4B8C-83A1-F6EECF244321}">
                <p14:modId xmlns:p14="http://schemas.microsoft.com/office/powerpoint/2010/main" val="340208307"/>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6756335"/>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8D2FC-E887-2D93-EC7A-44C3C7625D69}"/>
              </a:ext>
            </a:extLst>
          </p:cNvPr>
          <p:cNvSpPr>
            <a:spLocks noGrp="1"/>
          </p:cNvSpPr>
          <p:nvPr>
            <p:ph type="title"/>
          </p:nvPr>
        </p:nvSpPr>
        <p:spPr>
          <a:xfrm>
            <a:off x="5536734" y="609600"/>
            <a:ext cx="3737268" cy="1320800"/>
          </a:xfrm>
        </p:spPr>
        <p:txBody>
          <a:bodyPr>
            <a:normAutofit/>
          </a:bodyPr>
          <a:lstStyle/>
          <a:p>
            <a:pPr>
              <a:lnSpc>
                <a:spcPct val="90000"/>
              </a:lnSpc>
            </a:pPr>
            <a:r>
              <a:rPr lang="en-GB" sz="2800"/>
              <a:t>Literature Review </a:t>
            </a:r>
            <a:br>
              <a:rPr lang="en-GB" sz="2800"/>
            </a:br>
            <a:r>
              <a:rPr lang="en-GB" sz="2800"/>
              <a:t>Waste Reduction Programmes</a:t>
            </a:r>
          </a:p>
        </p:txBody>
      </p:sp>
      <p:sp>
        <p:nvSpPr>
          <p:cNvPr id="24" name="Content Placeholder 2">
            <a:extLst>
              <a:ext uri="{FF2B5EF4-FFF2-40B4-BE49-F238E27FC236}">
                <a16:creationId xmlns:a16="http://schemas.microsoft.com/office/drawing/2014/main" id="{63093C85-BAAD-2A5D-231C-0913F71F8462}"/>
              </a:ext>
            </a:extLst>
          </p:cNvPr>
          <p:cNvSpPr>
            <a:spLocks noGrp="1"/>
          </p:cNvSpPr>
          <p:nvPr>
            <p:ph idx="1"/>
          </p:nvPr>
        </p:nvSpPr>
        <p:spPr>
          <a:xfrm>
            <a:off x="5209563" y="2160589"/>
            <a:ext cx="4064439" cy="3880773"/>
          </a:xfrm>
        </p:spPr>
        <p:txBody>
          <a:bodyPr>
            <a:normAutofit/>
          </a:bodyPr>
          <a:lstStyle/>
          <a:p>
            <a:pPr>
              <a:lnSpc>
                <a:spcPct val="90000"/>
              </a:lnSpc>
            </a:pPr>
            <a:r>
              <a:rPr lang="en-GB" kern="100" dirty="0">
                <a:latin typeface="Arial" panose="020B0604020202020204" pitchFamily="34" charset="0"/>
                <a:ea typeface="Aptos" panose="020B0004020202020204" pitchFamily="34" charset="0"/>
                <a:cs typeface="Times New Roman" panose="02020603050405020304" pitchFamily="18" charset="0"/>
              </a:rPr>
              <a:t>Serve as measurable, strategic tools to address the broader theme of sustainability. </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90000"/>
              </a:lnSpc>
            </a:pPr>
            <a:r>
              <a:rPr lang="en-GB" dirty="0">
                <a:effectLst/>
                <a:latin typeface="Arial" panose="020B0604020202020204" pitchFamily="34" charset="0"/>
                <a:ea typeface="Aptos" panose="020B0004020202020204" pitchFamily="34" charset="0"/>
              </a:rPr>
              <a:t>Clean the World’s Global Hospitality Recycling Program </a:t>
            </a:r>
          </a:p>
          <a:p>
            <a:pPr>
              <a:lnSpc>
                <a:spcPct val="90000"/>
              </a:lnSpc>
            </a:pPr>
            <a:r>
              <a:rPr lang="en-GB" dirty="0">
                <a:latin typeface="Arial" panose="020B0604020202020204" pitchFamily="34" charset="0"/>
                <a:ea typeface="Aptos" panose="020B0004020202020204" pitchFamily="34" charset="0"/>
              </a:rPr>
              <a:t>R</a:t>
            </a:r>
            <a:r>
              <a:rPr lang="en-GB" dirty="0">
                <a:effectLst/>
                <a:latin typeface="Arial" panose="020B0604020202020204" pitchFamily="34" charset="0"/>
                <a:ea typeface="Aptos" panose="020B0004020202020204" pitchFamily="34" charset="0"/>
              </a:rPr>
              <a:t>educes environmental impact</a:t>
            </a:r>
          </a:p>
          <a:p>
            <a:pPr>
              <a:lnSpc>
                <a:spcPct val="90000"/>
              </a:lnSpc>
            </a:pPr>
            <a:r>
              <a:rPr lang="en-GB" dirty="0">
                <a:latin typeface="Arial" panose="020B0604020202020204" pitchFamily="34" charset="0"/>
                <a:ea typeface="Aptos" panose="020B0004020202020204" pitchFamily="34" charset="0"/>
              </a:rPr>
              <a:t>M</a:t>
            </a:r>
            <a:r>
              <a:rPr lang="en-GB" dirty="0">
                <a:effectLst/>
                <a:latin typeface="Arial" panose="020B0604020202020204" pitchFamily="34" charset="0"/>
                <a:ea typeface="Aptos" panose="020B0004020202020204" pitchFamily="34" charset="0"/>
              </a:rPr>
              <a:t>eets guest expectations</a:t>
            </a:r>
          </a:p>
          <a:p>
            <a:pPr>
              <a:lnSpc>
                <a:spcPct val="90000"/>
              </a:lnSpc>
            </a:pPr>
            <a:r>
              <a:rPr lang="en-GB" dirty="0">
                <a:latin typeface="Arial" panose="020B0604020202020204" pitchFamily="34" charset="0"/>
                <a:ea typeface="Aptos" panose="020B0004020202020204" pitchFamily="34" charset="0"/>
              </a:rPr>
              <a:t>C</a:t>
            </a:r>
            <a:r>
              <a:rPr lang="en-GB" dirty="0">
                <a:effectLst/>
                <a:latin typeface="Arial" panose="020B0604020202020204" pitchFamily="34" charset="0"/>
                <a:ea typeface="Aptos" panose="020B0004020202020204" pitchFamily="34" charset="0"/>
              </a:rPr>
              <a:t>omplies with policy demands</a:t>
            </a:r>
          </a:p>
          <a:p>
            <a:pPr>
              <a:lnSpc>
                <a:spcPct val="90000"/>
              </a:lnSpc>
            </a:pPr>
            <a:r>
              <a:rPr lang="en-GB" dirty="0">
                <a:latin typeface="Arial" panose="020B0604020202020204" pitchFamily="34" charset="0"/>
                <a:ea typeface="Aptos" panose="020B0004020202020204" pitchFamily="34" charset="0"/>
              </a:rPr>
              <a:t>D</a:t>
            </a:r>
            <a:r>
              <a:rPr lang="en-GB" dirty="0">
                <a:effectLst/>
                <a:latin typeface="Arial" panose="020B0604020202020204" pitchFamily="34" charset="0"/>
                <a:ea typeface="Aptos" panose="020B0004020202020204" pitchFamily="34" charset="0"/>
              </a:rPr>
              <a:t>rives long-term operational improvements.</a:t>
            </a:r>
            <a:endParaRPr lang="en-GB" dirty="0"/>
          </a:p>
        </p:txBody>
      </p:sp>
      <p:pic>
        <p:nvPicPr>
          <p:cNvPr id="25" name="Picture 24" descr="Throwing empty plastic bottle into the trash">
            <a:extLst>
              <a:ext uri="{FF2B5EF4-FFF2-40B4-BE49-F238E27FC236}">
                <a16:creationId xmlns:a16="http://schemas.microsoft.com/office/drawing/2014/main" id="{10BCEF38-9705-B7DB-5A94-40AF41ACA5BC}"/>
              </a:ext>
            </a:extLst>
          </p:cNvPr>
          <p:cNvPicPr>
            <a:picLocks noChangeAspect="1"/>
          </p:cNvPicPr>
          <p:nvPr/>
        </p:nvPicPr>
        <p:blipFill>
          <a:blip r:embed="rId2"/>
          <a:srcRect l="20821" r="26669"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72" name="Isosceles Triangle 7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63535735"/>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EB22DB-281D-1D13-BD6A-D0E997C768BD}"/>
              </a:ext>
            </a:extLst>
          </p:cNvPr>
          <p:cNvSpPr>
            <a:spLocks noGrp="1"/>
          </p:cNvSpPr>
          <p:nvPr>
            <p:ph type="title"/>
          </p:nvPr>
        </p:nvSpPr>
        <p:spPr>
          <a:xfrm>
            <a:off x="1286933" y="609600"/>
            <a:ext cx="10197494" cy="1099457"/>
          </a:xfrm>
        </p:spPr>
        <p:txBody>
          <a:bodyPr>
            <a:normAutofit/>
          </a:bodyPr>
          <a:lstStyle/>
          <a:p>
            <a:pPr algn="ctr">
              <a:lnSpc>
                <a:spcPct val="90000"/>
              </a:lnSpc>
            </a:pPr>
            <a:r>
              <a:rPr lang="en-GB" dirty="0">
                <a:latin typeface="Arial" panose="020B0604020202020204" pitchFamily="34" charset="0"/>
                <a:cs typeface="Arial" panose="020B0604020202020204" pitchFamily="34" charset="0"/>
              </a:rPr>
              <a:t>Theme Impact Analysis – PESTEL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Political Factors</a:t>
            </a:r>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7" name="Content Placeholder 4">
            <a:extLst>
              <a:ext uri="{FF2B5EF4-FFF2-40B4-BE49-F238E27FC236}">
                <a16:creationId xmlns:a16="http://schemas.microsoft.com/office/drawing/2014/main" id="{D04F773F-070E-C918-D24D-17FA0784E9CD}"/>
              </a:ext>
            </a:extLst>
          </p:cNvPr>
          <p:cNvGraphicFramePr>
            <a:graphicFrameLocks noGrp="1"/>
          </p:cNvGraphicFramePr>
          <p:nvPr>
            <p:ph idx="1"/>
            <p:extLst>
              <p:ext uri="{D42A27DB-BD31-4B8C-83A1-F6EECF244321}">
                <p14:modId xmlns:p14="http://schemas.microsoft.com/office/powerpoint/2010/main" val="401685124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9754140"/>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EE41B1-DDBF-2AF3-97D5-A3F8D2799130}"/>
              </a:ext>
            </a:extLst>
          </p:cNvPr>
          <p:cNvSpPr>
            <a:spLocks noGrp="1"/>
          </p:cNvSpPr>
          <p:nvPr>
            <p:ph type="title"/>
          </p:nvPr>
        </p:nvSpPr>
        <p:spPr>
          <a:xfrm>
            <a:off x="652481" y="1382486"/>
            <a:ext cx="3547581" cy="4093028"/>
          </a:xfrm>
        </p:spPr>
        <p:txBody>
          <a:bodyPr anchor="ctr">
            <a:normAutofit/>
          </a:bodyPr>
          <a:lstStyle/>
          <a:p>
            <a:r>
              <a:rPr lang="en-GB" sz="4400"/>
              <a:t>Economic Factors </a:t>
            </a:r>
          </a:p>
        </p:txBody>
      </p:sp>
      <p:grpSp>
        <p:nvGrpSpPr>
          <p:cNvPr id="40" name="Group 39">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2" name="Rectangle 4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3" name="Content Placeholder 2">
            <a:extLst>
              <a:ext uri="{FF2B5EF4-FFF2-40B4-BE49-F238E27FC236}">
                <a16:creationId xmlns:a16="http://schemas.microsoft.com/office/drawing/2014/main" id="{E33ED237-365D-9198-E68F-F93D9971E72E}"/>
              </a:ext>
            </a:extLst>
          </p:cNvPr>
          <p:cNvGraphicFramePr>
            <a:graphicFrameLocks noGrp="1"/>
          </p:cNvGraphicFramePr>
          <p:nvPr>
            <p:ph idx="1"/>
            <p:extLst>
              <p:ext uri="{D42A27DB-BD31-4B8C-83A1-F6EECF244321}">
                <p14:modId xmlns:p14="http://schemas.microsoft.com/office/powerpoint/2010/main" val="526774274"/>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7289007"/>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63AB9-6272-F090-0487-8A2EE2AA753C}"/>
              </a:ext>
            </a:extLst>
          </p:cNvPr>
          <p:cNvSpPr>
            <a:spLocks noGrp="1"/>
          </p:cNvSpPr>
          <p:nvPr>
            <p:ph type="title"/>
          </p:nvPr>
        </p:nvSpPr>
        <p:spPr/>
        <p:txBody>
          <a:bodyPr/>
          <a:lstStyle/>
          <a:p>
            <a:pPr algn="ctr"/>
            <a:r>
              <a:rPr lang="en-GB"/>
              <a:t>Social Factors</a:t>
            </a:r>
            <a:endParaRPr lang="en-GB" dirty="0"/>
          </a:p>
        </p:txBody>
      </p:sp>
      <p:graphicFrame>
        <p:nvGraphicFramePr>
          <p:cNvPr id="5" name="Content Placeholder 2">
            <a:extLst>
              <a:ext uri="{FF2B5EF4-FFF2-40B4-BE49-F238E27FC236}">
                <a16:creationId xmlns:a16="http://schemas.microsoft.com/office/drawing/2014/main" id="{4A977D87-D814-202E-45A2-43F763BE72AB}"/>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7256750"/>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0C089-4624-E449-D0A7-A828A404B846}"/>
              </a:ext>
            </a:extLst>
          </p:cNvPr>
          <p:cNvSpPr>
            <a:spLocks noGrp="1"/>
          </p:cNvSpPr>
          <p:nvPr>
            <p:ph type="title"/>
          </p:nvPr>
        </p:nvSpPr>
        <p:spPr>
          <a:xfrm>
            <a:off x="5536734" y="609600"/>
            <a:ext cx="3737268" cy="1320800"/>
          </a:xfrm>
        </p:spPr>
        <p:txBody>
          <a:bodyPr>
            <a:normAutofit/>
          </a:bodyPr>
          <a:lstStyle/>
          <a:p>
            <a:r>
              <a:rPr lang="en-GB"/>
              <a:t>Technological Factors </a:t>
            </a:r>
          </a:p>
        </p:txBody>
      </p:sp>
      <p:sp>
        <p:nvSpPr>
          <p:cNvPr id="3" name="Content Placeholder 2">
            <a:extLst>
              <a:ext uri="{FF2B5EF4-FFF2-40B4-BE49-F238E27FC236}">
                <a16:creationId xmlns:a16="http://schemas.microsoft.com/office/drawing/2014/main" id="{7287EB18-04D1-D930-529C-868452C97899}"/>
              </a:ext>
            </a:extLst>
          </p:cNvPr>
          <p:cNvSpPr>
            <a:spLocks noGrp="1"/>
          </p:cNvSpPr>
          <p:nvPr>
            <p:ph idx="1"/>
          </p:nvPr>
        </p:nvSpPr>
        <p:spPr>
          <a:xfrm>
            <a:off x="5209563" y="2160589"/>
            <a:ext cx="4064439" cy="3880773"/>
          </a:xfrm>
        </p:spPr>
        <p:txBody>
          <a:bodyPr>
            <a:normAutofit/>
          </a:bodyPr>
          <a:lstStyle/>
          <a:p>
            <a:pPr>
              <a:lnSpc>
                <a:spcPct val="90000"/>
              </a:lnSpc>
            </a:pPr>
            <a:r>
              <a:rPr lang="en-GB" dirty="0">
                <a:effectLst/>
                <a:latin typeface="Arial" panose="020B0604020202020204" pitchFamily="34" charset="0"/>
                <a:ea typeface="Aptos" panose="020B0004020202020204" pitchFamily="34" charset="0"/>
              </a:rPr>
              <a:t>As part of their smart energy systems, hotels are increasingly optimising consumption through AI-driven energy management. </a:t>
            </a:r>
          </a:p>
          <a:p>
            <a:pPr>
              <a:lnSpc>
                <a:spcPct val="90000"/>
              </a:lnSpc>
            </a:pPr>
            <a:r>
              <a:rPr lang="en-GB" dirty="0">
                <a:effectLst/>
                <a:latin typeface="Arial" panose="020B0604020202020204" pitchFamily="34" charset="0"/>
                <a:ea typeface="Aptos" panose="020B0004020202020204" pitchFamily="34" charset="0"/>
              </a:rPr>
              <a:t>Digital solutions aid in waste reduction and monitoring through the use of waste tracking technologies. </a:t>
            </a:r>
          </a:p>
          <a:p>
            <a:pPr>
              <a:lnSpc>
                <a:spcPct val="90000"/>
              </a:lnSpc>
            </a:pPr>
            <a:r>
              <a:rPr lang="en-GB" dirty="0">
                <a:effectLst/>
                <a:latin typeface="Arial" panose="020B0604020202020204" pitchFamily="34" charset="0"/>
                <a:ea typeface="Aptos" panose="020B0004020202020204" pitchFamily="34" charset="0"/>
              </a:rPr>
              <a:t>Developments in renewable energy technologies like solar, wind and geothermal energy make sustainability more accessible (EHL Insights, 2024). </a:t>
            </a:r>
            <a:endParaRPr lang="en-GB" dirty="0"/>
          </a:p>
        </p:txBody>
      </p:sp>
      <p:pic>
        <p:nvPicPr>
          <p:cNvPr id="27" name="Picture 26" descr="Wind turbines on top of a hill">
            <a:extLst>
              <a:ext uri="{FF2B5EF4-FFF2-40B4-BE49-F238E27FC236}">
                <a16:creationId xmlns:a16="http://schemas.microsoft.com/office/drawing/2014/main" id="{1B4EF7E5-3303-85FD-4791-E1DAD719AE04}"/>
              </a:ext>
            </a:extLst>
          </p:cNvPr>
          <p:cNvPicPr>
            <a:picLocks noChangeAspect="1"/>
          </p:cNvPicPr>
          <p:nvPr/>
        </p:nvPicPr>
        <p:blipFill>
          <a:blip r:embed="rId2"/>
          <a:srcRect l="26473" r="21017"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8" name="Isosceles Triangle 27">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24914519"/>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18F17-7A8B-E0E3-FE92-5572EA2DA1D0}"/>
              </a:ext>
            </a:extLst>
          </p:cNvPr>
          <p:cNvSpPr>
            <a:spLocks noGrp="1"/>
          </p:cNvSpPr>
          <p:nvPr>
            <p:ph type="title"/>
          </p:nvPr>
        </p:nvSpPr>
        <p:spPr>
          <a:xfrm>
            <a:off x="2849562" y="609600"/>
            <a:ext cx="6424440" cy="1320800"/>
          </a:xfrm>
        </p:spPr>
        <p:txBody>
          <a:bodyPr>
            <a:normAutofit/>
          </a:bodyPr>
          <a:lstStyle/>
          <a:p>
            <a:r>
              <a:rPr lang="en-GB"/>
              <a:t>Environmental Factors </a:t>
            </a:r>
          </a:p>
        </p:txBody>
      </p:sp>
      <p:pic>
        <p:nvPicPr>
          <p:cNvPr id="24" name="Picture 23" descr="Pipes over the sea">
            <a:extLst>
              <a:ext uri="{FF2B5EF4-FFF2-40B4-BE49-F238E27FC236}">
                <a16:creationId xmlns:a16="http://schemas.microsoft.com/office/drawing/2014/main" id="{4073FF4F-5BCE-173B-B218-D190543F4481}"/>
              </a:ext>
            </a:extLst>
          </p:cNvPr>
          <p:cNvPicPr>
            <a:picLocks noChangeAspect="1"/>
          </p:cNvPicPr>
          <p:nvPr/>
        </p:nvPicPr>
        <p:blipFill>
          <a:blip r:embed="rId2"/>
          <a:srcRect l="35146" r="34996" b="-2"/>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25" name="Isosceles Triangle 24">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Content Placeholder 2">
            <a:extLst>
              <a:ext uri="{FF2B5EF4-FFF2-40B4-BE49-F238E27FC236}">
                <a16:creationId xmlns:a16="http://schemas.microsoft.com/office/drawing/2014/main" id="{15FD083F-C1FF-E6BD-DC4B-9830CED65FDC}"/>
              </a:ext>
            </a:extLst>
          </p:cNvPr>
          <p:cNvSpPr>
            <a:spLocks noGrp="1"/>
          </p:cNvSpPr>
          <p:nvPr>
            <p:ph idx="1"/>
          </p:nvPr>
        </p:nvSpPr>
        <p:spPr>
          <a:xfrm>
            <a:off x="2849562" y="2160589"/>
            <a:ext cx="6424440" cy="3880773"/>
          </a:xfrm>
        </p:spPr>
        <p:txBody>
          <a:bodyPr>
            <a:normAutofit/>
          </a:bodyPr>
          <a:lstStyle/>
          <a:p>
            <a:r>
              <a:rPr lang="en-GB">
                <a:effectLst/>
                <a:latin typeface="Arial" panose="020B0604020202020204" pitchFamily="34" charset="0"/>
                <a:ea typeface="Times New Roman" panose="02020603050405020304" pitchFamily="18" charset="0"/>
              </a:rPr>
              <a:t>To reduce carbon footprint hotels must cut emissions by two-thirds by 2030 and 90% per room by 2050.  </a:t>
            </a:r>
          </a:p>
          <a:p>
            <a:r>
              <a:rPr lang="en-GB">
                <a:effectLst/>
                <a:latin typeface="Arial" panose="020B0604020202020204" pitchFamily="34" charset="0"/>
                <a:ea typeface="Times New Roman" panose="02020603050405020304" pitchFamily="18" charset="0"/>
              </a:rPr>
              <a:t>Efficient water use, and greywater recycling are becoming standard as water conservation. </a:t>
            </a:r>
          </a:p>
          <a:p>
            <a:r>
              <a:rPr lang="en-GB">
                <a:latin typeface="Arial" panose="020B0604020202020204" pitchFamily="34" charset="0"/>
                <a:ea typeface="Times New Roman" panose="02020603050405020304" pitchFamily="18" charset="0"/>
              </a:rPr>
              <a:t>To</a:t>
            </a:r>
            <a:r>
              <a:rPr lang="en-GB">
                <a:effectLst/>
                <a:latin typeface="Arial" panose="020B0604020202020204" pitchFamily="34" charset="0"/>
                <a:ea typeface="Times New Roman" panose="02020603050405020304" pitchFamily="18" charset="0"/>
              </a:rPr>
              <a:t> maintain Biodiversity hotels near natural reserves must minimise environmental impact this is biodiversity protection (EHL Insights, 2024). </a:t>
            </a:r>
            <a:endParaRPr lang="en-GB">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2121705665"/>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5" name="Group 104">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6" name="Straight Connector 105">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7" name="Straight Connector 106">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8"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10" name="Rectangle 10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1" name="Rectangle 1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2" name="Straight Connector 1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3" name="Straight Connector 112">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14"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6" name="Isosceles Triangle 11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8" name="Isosceles Triangle 11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0838988-DD03-7878-73A6-A2327B48888F}"/>
              </a:ext>
            </a:extLst>
          </p:cNvPr>
          <p:cNvSpPr>
            <a:spLocks noGrp="1"/>
          </p:cNvSpPr>
          <p:nvPr>
            <p:ph type="title"/>
          </p:nvPr>
        </p:nvSpPr>
        <p:spPr>
          <a:xfrm>
            <a:off x="677334" y="609600"/>
            <a:ext cx="3843375" cy="5175624"/>
          </a:xfrm>
        </p:spPr>
        <p:txBody>
          <a:bodyPr vert="horz" lIns="91440" tIns="45720" rIns="91440" bIns="45720" rtlCol="0" anchor="ctr">
            <a:normAutofit/>
          </a:bodyPr>
          <a:lstStyle/>
          <a:p>
            <a:r>
              <a:rPr lang="en-US" sz="3600">
                <a:solidFill>
                  <a:schemeClr val="tx1">
                    <a:lumMod val="85000"/>
                    <a:lumOff val="15000"/>
                  </a:schemeClr>
                </a:solidFill>
              </a:rPr>
              <a:t>Legal Factors </a:t>
            </a:r>
          </a:p>
        </p:txBody>
      </p:sp>
      <p:sp>
        <p:nvSpPr>
          <p:cNvPr id="119" name="Freeform: Shape 118">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6CC51E0-5556-141D-0A82-7C3A046CE698}"/>
              </a:ext>
            </a:extLst>
          </p:cNvPr>
          <p:cNvSpPr>
            <a:spLocks noGrp="1"/>
          </p:cNvSpPr>
          <p:nvPr>
            <p:ph idx="1"/>
          </p:nvPr>
        </p:nvSpPr>
        <p:spPr>
          <a:xfrm>
            <a:off x="6116084" y="609601"/>
            <a:ext cx="5511296" cy="5175624"/>
          </a:xfrm>
        </p:spPr>
        <p:txBody>
          <a:bodyPr vert="horz" lIns="91440" tIns="45720" rIns="91440" bIns="45720" rtlCol="0" anchor="ctr">
            <a:normAutofit/>
          </a:bodyPr>
          <a:lstStyle/>
          <a:p>
            <a:r>
              <a:rPr lang="en-US" dirty="0">
                <a:solidFill>
                  <a:srgbClr val="FFFFFF"/>
                </a:solidFill>
                <a:effectLst/>
              </a:rPr>
              <a:t>In compliance with sustainability laws hotels must adhere to waste disposal, emissions, and energy efficiency regulations. </a:t>
            </a:r>
          </a:p>
          <a:p>
            <a:r>
              <a:rPr lang="en-US" dirty="0">
                <a:solidFill>
                  <a:srgbClr val="FFFFFF"/>
                </a:solidFill>
                <a:effectLst/>
              </a:rPr>
              <a:t>Programs like LEED and </a:t>
            </a:r>
            <a:r>
              <a:rPr lang="en-US" dirty="0" err="1">
                <a:solidFill>
                  <a:srgbClr val="FFFFFF"/>
                </a:solidFill>
                <a:effectLst/>
              </a:rPr>
              <a:t>EarthCheck</a:t>
            </a:r>
            <a:r>
              <a:rPr lang="en-US" dirty="0">
                <a:solidFill>
                  <a:srgbClr val="FFFFFF"/>
                </a:solidFill>
                <a:effectLst/>
              </a:rPr>
              <a:t> set industry standards for sustainability in relation to green certifications.</a:t>
            </a:r>
          </a:p>
          <a:p>
            <a:r>
              <a:rPr lang="en-US" dirty="0">
                <a:solidFill>
                  <a:srgbClr val="FFFFFF"/>
                </a:solidFill>
              </a:rPr>
              <a:t>C</a:t>
            </a:r>
            <a:r>
              <a:rPr lang="en-US" dirty="0">
                <a:solidFill>
                  <a:srgbClr val="FFFFFF"/>
                </a:solidFill>
                <a:effectLst/>
              </a:rPr>
              <a:t>onsumer protection laws state that hotels must ensure transparent sustainability claims to avoid greenwashing (EHL Insights, 2024). </a:t>
            </a:r>
            <a:endParaRPr lang="en-US" dirty="0">
              <a:solidFill>
                <a:srgbClr val="FFFFFF"/>
              </a:solidFill>
            </a:endParaRPr>
          </a:p>
        </p:txBody>
      </p:sp>
    </p:spTree>
    <p:extLst>
      <p:ext uri="{BB962C8B-B14F-4D97-AF65-F5344CB8AC3E}">
        <p14:creationId xmlns:p14="http://schemas.microsoft.com/office/powerpoint/2010/main" val="3825815283"/>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1BB550-E5F7-68E4-899E-4A98AB877D4C}"/>
              </a:ext>
            </a:extLst>
          </p:cNvPr>
          <p:cNvSpPr>
            <a:spLocks noGrp="1"/>
          </p:cNvSpPr>
          <p:nvPr>
            <p:ph type="title"/>
          </p:nvPr>
        </p:nvSpPr>
        <p:spPr>
          <a:xfrm>
            <a:off x="1286933" y="609600"/>
            <a:ext cx="10197494" cy="1099457"/>
          </a:xfrm>
        </p:spPr>
        <p:txBody>
          <a:bodyPr>
            <a:normAutofit/>
          </a:bodyPr>
          <a:lstStyle/>
          <a:p>
            <a:r>
              <a:rPr lang="en-GB" dirty="0"/>
              <a:t>Conclusion </a:t>
            </a:r>
            <a:endParaRPr lang="en-GB"/>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1F103FB6-FDDE-8D74-EE9C-C9CD5991B3C1}"/>
              </a:ext>
            </a:extLst>
          </p:cNvPr>
          <p:cNvGraphicFramePr>
            <a:graphicFrameLocks noGrp="1"/>
          </p:cNvGraphicFramePr>
          <p:nvPr>
            <p:ph idx="1"/>
            <p:extLst>
              <p:ext uri="{D42A27DB-BD31-4B8C-83A1-F6EECF244321}">
                <p14:modId xmlns:p14="http://schemas.microsoft.com/office/powerpoint/2010/main" val="237367758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265936"/>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26BCA2-187B-A92C-45F2-1AFBF15547BA}"/>
              </a:ext>
            </a:extLst>
          </p:cNvPr>
          <p:cNvSpPr>
            <a:spLocks noGrp="1"/>
          </p:cNvSpPr>
          <p:nvPr>
            <p:ph type="title"/>
          </p:nvPr>
        </p:nvSpPr>
        <p:spPr>
          <a:xfrm>
            <a:off x="1286933" y="609600"/>
            <a:ext cx="10197494" cy="1099457"/>
          </a:xfrm>
        </p:spPr>
        <p:txBody>
          <a:bodyPr>
            <a:normAutofit/>
          </a:bodyPr>
          <a:lstStyle/>
          <a:p>
            <a:pPr algn="ctr"/>
            <a:r>
              <a:rPr lang="en-GB" dirty="0"/>
              <a:t>Recommendations </a:t>
            </a:r>
          </a:p>
        </p:txBody>
      </p:sp>
      <p:sp>
        <p:nvSpPr>
          <p:cNvPr id="28" name="Isosceles Triangle 27">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0" name="Content Placeholder 2">
            <a:extLst>
              <a:ext uri="{FF2B5EF4-FFF2-40B4-BE49-F238E27FC236}">
                <a16:creationId xmlns:a16="http://schemas.microsoft.com/office/drawing/2014/main" id="{74BD0DB2-8E4E-D756-F9D4-54C49EFE7816}"/>
              </a:ext>
            </a:extLst>
          </p:cNvPr>
          <p:cNvGraphicFramePr>
            <a:graphicFrameLocks noGrp="1"/>
          </p:cNvGraphicFramePr>
          <p:nvPr>
            <p:ph idx="1"/>
            <p:extLst>
              <p:ext uri="{D42A27DB-BD31-4B8C-83A1-F6EECF244321}">
                <p14:modId xmlns:p14="http://schemas.microsoft.com/office/powerpoint/2010/main" val="236667369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5729690"/>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6584C-3FC0-F453-5A43-50A665D82D1B}"/>
              </a:ext>
            </a:extLst>
          </p:cNvPr>
          <p:cNvSpPr>
            <a:spLocks noGrp="1"/>
          </p:cNvSpPr>
          <p:nvPr>
            <p:ph type="title"/>
          </p:nvPr>
        </p:nvSpPr>
        <p:spPr>
          <a:xfrm>
            <a:off x="2849561" y="186452"/>
            <a:ext cx="6424440" cy="788238"/>
          </a:xfrm>
        </p:spPr>
        <p:txBody>
          <a:bodyPr>
            <a:normAutofit/>
          </a:bodyPr>
          <a:lstStyle/>
          <a:p>
            <a:pPr algn="ctr"/>
            <a:r>
              <a:rPr lang="en-GB" dirty="0"/>
              <a:t>References </a:t>
            </a:r>
          </a:p>
        </p:txBody>
      </p:sp>
      <p:pic>
        <p:nvPicPr>
          <p:cNvPr id="11" name="Picture 10" descr="Low angle view of building corner against the clear blue sky">
            <a:extLst>
              <a:ext uri="{FF2B5EF4-FFF2-40B4-BE49-F238E27FC236}">
                <a16:creationId xmlns:a16="http://schemas.microsoft.com/office/drawing/2014/main" id="{156CDD62-5391-D613-860A-C644650652EC}"/>
              </a:ext>
            </a:extLst>
          </p:cNvPr>
          <p:cNvPicPr>
            <a:picLocks noChangeAspect="1"/>
          </p:cNvPicPr>
          <p:nvPr/>
        </p:nvPicPr>
        <p:blipFill>
          <a:blip r:embed="rId2"/>
          <a:srcRect l="28613" t="282" r="41613"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46" name="Isosceles Triangle 45">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Content Placeholder 2">
            <a:extLst>
              <a:ext uri="{FF2B5EF4-FFF2-40B4-BE49-F238E27FC236}">
                <a16:creationId xmlns:a16="http://schemas.microsoft.com/office/drawing/2014/main" id="{71CFBD00-A1FC-BB6A-F7C1-AE5A7CB96CEF}"/>
              </a:ext>
            </a:extLst>
          </p:cNvPr>
          <p:cNvSpPr>
            <a:spLocks noGrp="1"/>
          </p:cNvSpPr>
          <p:nvPr>
            <p:ph idx="1"/>
          </p:nvPr>
        </p:nvSpPr>
        <p:spPr>
          <a:xfrm>
            <a:off x="2734056" y="974690"/>
            <a:ext cx="9052659" cy="5696857"/>
          </a:xfrm>
        </p:spPr>
        <p:txBody>
          <a:bodyPr>
            <a:normAutofit fontScale="70000" lnSpcReduction="20000"/>
          </a:bodyPr>
          <a:lstStyle/>
          <a:p>
            <a:pPr>
              <a:lnSpc>
                <a:spcPct val="90000"/>
              </a:lnSpc>
              <a:spcAft>
                <a:spcPts val="800"/>
              </a:spcAft>
            </a:pPr>
            <a:r>
              <a:rPr lang="en-GB" sz="1300" kern="100" dirty="0" err="1">
                <a:effectLst/>
                <a:latin typeface="Arial" panose="020B0604020202020204" pitchFamily="34" charset="0"/>
                <a:ea typeface="Aptos" panose="020B0004020202020204" pitchFamily="34" charset="0"/>
                <a:cs typeface="Times New Roman" panose="02020603050405020304" pitchFamily="18" charset="0"/>
              </a:rPr>
              <a:t>Artone</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 LLC (2025) </a:t>
            </a:r>
            <a:r>
              <a:rPr lang="en-GB" sz="1300" i="1" kern="100" dirty="0">
                <a:effectLst/>
                <a:latin typeface="Arial" panose="020B0604020202020204" pitchFamily="34" charset="0"/>
                <a:ea typeface="Aptos" panose="020B0004020202020204" pitchFamily="34" charset="0"/>
                <a:cs typeface="Times New Roman" panose="02020603050405020304" pitchFamily="18" charset="0"/>
              </a:rPr>
              <a:t>10 Sustainability Trends in the Hospitality Industry for 2025. </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300" u="sng" kern="100" dirty="0">
                <a:effectLst/>
                <a:latin typeface="Arial" panose="020B0604020202020204" pitchFamily="34" charset="0"/>
                <a:ea typeface="Aptos" panose="020B0004020202020204" pitchFamily="34" charset="0"/>
                <a:cs typeface="Times New Roman" panose="02020603050405020304" pitchFamily="18" charset="0"/>
                <a:hlinkClick r:id="rId3"/>
              </a:rPr>
              <a:t>10 Sustainability Trends Shaping the Hospitality Industry in 2025</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 (Accessed: 22 May 2025). </a:t>
            </a:r>
          </a:p>
          <a:p>
            <a:pPr>
              <a:lnSpc>
                <a:spcPct val="90000"/>
              </a:lnSpc>
              <a:spcAft>
                <a:spcPts val="800"/>
              </a:spcAft>
            </a:pPr>
            <a:r>
              <a:rPr lang="en-GB" sz="1300" kern="100" dirty="0">
                <a:effectLst/>
                <a:latin typeface="Arial" panose="020B0604020202020204" pitchFamily="34" charset="0"/>
                <a:ea typeface="Aptos" panose="020B0004020202020204" pitchFamily="34" charset="0"/>
                <a:cs typeface="Times New Roman" panose="02020603050405020304" pitchFamily="18" charset="0"/>
              </a:rPr>
              <a:t>CBRE (2023) </a:t>
            </a:r>
            <a:r>
              <a:rPr lang="en-GB" sz="1300" i="1" kern="100" dirty="0">
                <a:effectLst/>
                <a:latin typeface="Arial" panose="020B0604020202020204" pitchFamily="34" charset="0"/>
                <a:ea typeface="Aptos" panose="020B0004020202020204" pitchFamily="34" charset="0"/>
                <a:cs typeface="Times New Roman" panose="02020603050405020304" pitchFamily="18" charset="0"/>
              </a:rPr>
              <a:t>Sustainability and ESG Adoption in the Hotel Industry: A Global Status Update. </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300" u="sng" kern="100" dirty="0">
                <a:effectLst/>
                <a:latin typeface="Arial" panose="020B0604020202020204" pitchFamily="34" charset="0"/>
                <a:ea typeface="Aptos" panose="020B0004020202020204" pitchFamily="34" charset="0"/>
                <a:cs typeface="Times New Roman" panose="02020603050405020304" pitchFamily="18" charset="0"/>
                <a:hlinkClick r:id="rId4"/>
              </a:rPr>
              <a:t>Sustainability and ESG Adoption in the Hotel Industry: A Global Status Update | CBRE</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 (Accessed: 18 May 2025). </a:t>
            </a:r>
          </a:p>
          <a:p>
            <a:pPr>
              <a:lnSpc>
                <a:spcPct val="90000"/>
              </a:lnSpc>
              <a:spcAft>
                <a:spcPts val="800"/>
              </a:spcAft>
            </a:pPr>
            <a:r>
              <a:rPr lang="en-GB" sz="1300" kern="100" dirty="0">
                <a:effectLst/>
                <a:latin typeface="Arial" panose="020B0604020202020204" pitchFamily="34" charset="0"/>
                <a:ea typeface="Aptos" panose="020B0004020202020204" pitchFamily="34" charset="0"/>
                <a:cs typeface="Times New Roman" panose="02020603050405020304" pitchFamily="18" charset="0"/>
              </a:rPr>
              <a:t>Clean The World (2024) </a:t>
            </a:r>
            <a:r>
              <a:rPr lang="en-GB" sz="1300" i="1" kern="100" dirty="0">
                <a:effectLst/>
                <a:latin typeface="Arial" panose="020B0604020202020204" pitchFamily="34" charset="0"/>
                <a:ea typeface="Aptos" panose="020B0004020202020204" pitchFamily="34" charset="0"/>
                <a:cs typeface="Times New Roman" panose="02020603050405020304" pitchFamily="18" charset="0"/>
              </a:rPr>
              <a:t>Sustainable Hotel Recycling Solutions: How Clean the World Supports Hotels in the UK to Achieve Environmental, Social, Governance (ESG) Goals. </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300" u="sng" kern="100" dirty="0">
                <a:effectLst/>
                <a:latin typeface="Arial" panose="020B0604020202020204" pitchFamily="34" charset="0"/>
                <a:ea typeface="Aptos" panose="020B0004020202020204" pitchFamily="34" charset="0"/>
                <a:cs typeface="Times New Roman" panose="02020603050405020304" pitchFamily="18" charset="0"/>
                <a:hlinkClick r:id="rId5"/>
              </a:rPr>
              <a:t>Sustainable Hotel Recycling Solutions: How Clean the World Supports Hotels in the UK to Achieve Environmental, Social, Governance (ESG) Goals</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 (Accessed: 20 May 2025). </a:t>
            </a:r>
            <a:endParaRPr lang="en-GB" sz="13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90000"/>
              </a:lnSpc>
              <a:spcAft>
                <a:spcPts val="800"/>
              </a:spcAft>
            </a:pPr>
            <a:r>
              <a:rPr lang="en-GB" sz="1300" kern="100" dirty="0">
                <a:effectLst/>
                <a:latin typeface="Arial" panose="020B0604020202020204" pitchFamily="34" charset="0"/>
                <a:ea typeface="Aptos" panose="020B0004020202020204" pitchFamily="34" charset="0"/>
                <a:cs typeface="Times New Roman" panose="02020603050405020304" pitchFamily="18" charset="0"/>
              </a:rPr>
              <a:t>Clean The World (2025) </a:t>
            </a:r>
            <a:r>
              <a:rPr lang="en-GB" sz="1300" i="1" kern="100" dirty="0">
                <a:effectLst/>
                <a:latin typeface="Arial" panose="020B0604020202020204" pitchFamily="34" charset="0"/>
                <a:ea typeface="Aptos" panose="020B0004020202020204" pitchFamily="34" charset="0"/>
                <a:cs typeface="Times New Roman" panose="02020603050405020304" pitchFamily="18" charset="0"/>
              </a:rPr>
              <a:t>The Environmental Impact of Hotels: A Guide to Reduction Strategies. </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300" u="sng" kern="100" dirty="0">
                <a:effectLst/>
                <a:latin typeface="Arial" panose="020B0604020202020204" pitchFamily="34" charset="0"/>
                <a:ea typeface="Aptos" panose="020B0004020202020204" pitchFamily="34" charset="0"/>
                <a:cs typeface="Times New Roman" panose="02020603050405020304" pitchFamily="18" charset="0"/>
                <a:hlinkClick r:id="rId6"/>
              </a:rPr>
              <a:t>Hotel Environmental Impact: Comprehensive Guide to Waste Reduction Strategies</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 (Accessed: 20 May 2025). </a:t>
            </a:r>
          </a:p>
          <a:p>
            <a:pPr>
              <a:lnSpc>
                <a:spcPct val="90000"/>
              </a:lnSpc>
              <a:spcAft>
                <a:spcPts val="800"/>
              </a:spcAft>
            </a:pPr>
            <a:r>
              <a:rPr lang="en-GB" sz="1300" kern="100" dirty="0">
                <a:effectLst/>
                <a:latin typeface="Arial" panose="020B0604020202020204" pitchFamily="34" charset="0"/>
                <a:ea typeface="Aptos" panose="020B0004020202020204" pitchFamily="34" charset="0"/>
                <a:cs typeface="Times New Roman" panose="02020603050405020304" pitchFamily="18" charset="0"/>
              </a:rPr>
              <a:t>Clean The World (2025) </a:t>
            </a:r>
            <a:r>
              <a:rPr lang="en-GB" sz="1300" i="1" kern="100" dirty="0">
                <a:effectLst/>
                <a:latin typeface="Arial" panose="020B0604020202020204" pitchFamily="34" charset="0"/>
                <a:ea typeface="Aptos" panose="020B0004020202020204" pitchFamily="34" charset="0"/>
                <a:cs typeface="Times New Roman" panose="02020603050405020304" pitchFamily="18" charset="0"/>
              </a:rPr>
              <a:t>Ways to Reduce Waste in Hotels. </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300" u="sng" kern="100" dirty="0">
                <a:effectLst/>
                <a:latin typeface="Arial" panose="020B0604020202020204" pitchFamily="34" charset="0"/>
                <a:ea typeface="Aptos" panose="020B0004020202020204" pitchFamily="34" charset="0"/>
                <a:cs typeface="Times New Roman" panose="02020603050405020304" pitchFamily="18" charset="0"/>
                <a:hlinkClick r:id="rId7"/>
              </a:rPr>
              <a:t>Sustainable Strategies: Effective Ways to Reduce Waste in the Hotel Industry</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 (Accessed: 18 May 2025). </a:t>
            </a:r>
          </a:p>
          <a:p>
            <a:pPr>
              <a:lnSpc>
                <a:spcPct val="90000"/>
              </a:lnSpc>
              <a:spcAft>
                <a:spcPts val="800"/>
              </a:spcAft>
            </a:pPr>
            <a:r>
              <a:rPr lang="en-GB" sz="1300" kern="100" dirty="0">
                <a:effectLst/>
                <a:latin typeface="Arial" panose="020B0604020202020204" pitchFamily="34" charset="0"/>
                <a:ea typeface="Aptos" panose="020B0004020202020204" pitchFamily="34" charset="0"/>
                <a:cs typeface="Times New Roman" panose="02020603050405020304" pitchFamily="18" charset="0"/>
              </a:rPr>
              <a:t>Control Union (2025) </a:t>
            </a:r>
            <a:r>
              <a:rPr lang="en-GB" sz="1300" i="1" kern="100" dirty="0" err="1">
                <a:effectLst/>
                <a:latin typeface="Arial" panose="020B0604020202020204" pitchFamily="34" charset="0"/>
                <a:ea typeface="Aptos" panose="020B0004020202020204" pitchFamily="34" charset="0"/>
                <a:cs typeface="Times New Roman" panose="02020603050405020304" pitchFamily="18" charset="0"/>
              </a:rPr>
              <a:t>EarthCheck</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300" u="sng" kern="100" dirty="0" err="1">
                <a:effectLst/>
                <a:latin typeface="Arial" panose="020B0604020202020204" pitchFamily="34" charset="0"/>
                <a:ea typeface="Aptos" panose="020B0004020202020204" pitchFamily="34" charset="0"/>
                <a:cs typeface="Times New Roman" panose="02020603050405020304" pitchFamily="18" charset="0"/>
                <a:hlinkClick r:id="rId8"/>
              </a:rPr>
              <a:t>EarthCheck</a:t>
            </a:r>
            <a:r>
              <a:rPr lang="en-GB" sz="1300" u="sng" kern="100" dirty="0">
                <a:effectLst/>
                <a:latin typeface="Arial" panose="020B0604020202020204" pitchFamily="34" charset="0"/>
                <a:ea typeface="Aptos" panose="020B0004020202020204" pitchFamily="34" charset="0"/>
                <a:cs typeface="Times New Roman" panose="02020603050405020304" pitchFamily="18" charset="0"/>
                <a:hlinkClick r:id="rId8"/>
              </a:rPr>
              <a:t> - Control Union Global</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 (Accessed: 20 May 2025). </a:t>
            </a:r>
            <a:endParaRPr lang="en-GB" sz="13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90000"/>
              </a:lnSpc>
              <a:spcAft>
                <a:spcPts val="800"/>
              </a:spcAft>
            </a:pPr>
            <a:r>
              <a:rPr lang="en-GB" sz="1300" kern="100" dirty="0">
                <a:effectLst/>
                <a:latin typeface="Arial" panose="020B0604020202020204" pitchFamily="34" charset="0"/>
                <a:ea typeface="Aptos" panose="020B0004020202020204" pitchFamily="34" charset="0"/>
                <a:cs typeface="Times New Roman" panose="02020603050405020304" pitchFamily="18" charset="0"/>
              </a:rPr>
              <a:t>EHL Graduate School (2024) </a:t>
            </a:r>
            <a:r>
              <a:rPr lang="en-GB" sz="1300" i="1" kern="100" dirty="0">
                <a:effectLst/>
                <a:latin typeface="Arial" panose="020B0604020202020204" pitchFamily="34" charset="0"/>
                <a:ea typeface="Aptos" panose="020B0004020202020204" pitchFamily="34" charset="0"/>
                <a:cs typeface="Times New Roman" panose="02020603050405020304" pitchFamily="18" charset="0"/>
              </a:rPr>
              <a:t>Hotel Sustainability: Challenges and solutions. </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300" u="sng" kern="100" dirty="0">
                <a:effectLst/>
                <a:latin typeface="Arial" panose="020B0604020202020204" pitchFamily="34" charset="0"/>
                <a:ea typeface="Aptos" panose="020B0004020202020204" pitchFamily="34" charset="0"/>
                <a:cs typeface="Times New Roman" panose="02020603050405020304" pitchFamily="18" charset="0"/>
                <a:hlinkClick r:id="rId9"/>
              </a:rPr>
              <a:t>Journey to net zero: Challenges and solutions in hotel sustainability</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 (Accessed: 17</a:t>
            </a:r>
            <a:r>
              <a:rPr lang="en-GB" sz="1300" kern="100" baseline="30000" dirty="0">
                <a:effectLst/>
                <a:latin typeface="Arial" panose="020B0604020202020204" pitchFamily="34" charset="0"/>
                <a:ea typeface="Aptos" panose="020B0004020202020204" pitchFamily="34" charset="0"/>
                <a:cs typeface="Times New Roman" panose="02020603050405020304" pitchFamily="18" charset="0"/>
              </a:rPr>
              <a:t> </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May 2025). </a:t>
            </a:r>
          </a:p>
          <a:p>
            <a:pPr>
              <a:lnSpc>
                <a:spcPct val="90000"/>
              </a:lnSpc>
              <a:spcAft>
                <a:spcPts val="800"/>
              </a:spcAft>
            </a:pPr>
            <a:r>
              <a:rPr lang="en-GB" sz="1300" kern="100" dirty="0">
                <a:effectLst/>
                <a:latin typeface="Arial" panose="020B0604020202020204" pitchFamily="34" charset="0"/>
                <a:ea typeface="Aptos" panose="020B0004020202020204" pitchFamily="34" charset="0"/>
                <a:cs typeface="Times New Roman" panose="02020603050405020304" pitchFamily="18" charset="0"/>
              </a:rPr>
              <a:t>Faster Capital (2025) </a:t>
            </a:r>
            <a:r>
              <a:rPr lang="en-GB" sz="1300" i="1" kern="100" dirty="0">
                <a:effectLst/>
                <a:latin typeface="Arial" panose="020B0604020202020204" pitchFamily="34" charset="0"/>
                <a:ea typeface="Aptos" panose="020B0004020202020204" pitchFamily="34" charset="0"/>
                <a:cs typeface="Times New Roman" panose="02020603050405020304" pitchFamily="18" charset="0"/>
              </a:rPr>
              <a:t>PESTEL analysis framework: Sustainability and PESTEL: How Environmental Factors Impact Business Models. </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300" u="sng" kern="100" dirty="0">
                <a:effectLst/>
                <a:latin typeface="Arial" panose="020B0604020202020204" pitchFamily="34" charset="0"/>
                <a:ea typeface="Aptos" panose="020B0004020202020204" pitchFamily="34" charset="0"/>
                <a:cs typeface="Times New Roman" panose="02020603050405020304" pitchFamily="18" charset="0"/>
                <a:hlinkClick r:id="rId10"/>
              </a:rPr>
              <a:t>PESTEL analysis framework: Sustainability and PESTEL: How Environmental Factors Impact Business Models - </a:t>
            </a:r>
            <a:r>
              <a:rPr lang="en-GB" sz="1300" u="sng" kern="100" dirty="0" err="1">
                <a:effectLst/>
                <a:latin typeface="Arial" panose="020B0604020202020204" pitchFamily="34" charset="0"/>
                <a:ea typeface="Aptos" panose="020B0004020202020204" pitchFamily="34" charset="0"/>
                <a:cs typeface="Times New Roman" panose="02020603050405020304" pitchFamily="18" charset="0"/>
                <a:hlinkClick r:id="rId10"/>
              </a:rPr>
              <a:t>FasterCapital</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 (Accessed: 20 May 2025). </a:t>
            </a:r>
          </a:p>
          <a:p>
            <a:pPr>
              <a:lnSpc>
                <a:spcPct val="90000"/>
              </a:lnSpc>
              <a:spcAft>
                <a:spcPts val="800"/>
              </a:spcAft>
            </a:pPr>
            <a:r>
              <a:rPr lang="en-GB" sz="1300" kern="100" dirty="0">
                <a:effectLst/>
                <a:latin typeface="Arial" panose="020B0604020202020204" pitchFamily="34" charset="0"/>
                <a:ea typeface="Aptos" panose="020B0004020202020204" pitchFamily="34" charset="0"/>
                <a:cs typeface="Times New Roman" panose="02020603050405020304" pitchFamily="18" charset="0"/>
              </a:rPr>
              <a:t>Makos, J (2024) </a:t>
            </a:r>
            <a:r>
              <a:rPr lang="en-GB" sz="1300" i="1" kern="100" dirty="0">
                <a:effectLst/>
                <a:latin typeface="Arial" panose="020B0604020202020204" pitchFamily="34" charset="0"/>
                <a:ea typeface="Aptos" panose="020B0004020202020204" pitchFamily="34" charset="0"/>
                <a:cs typeface="Times New Roman" panose="02020603050405020304" pitchFamily="18" charset="0"/>
              </a:rPr>
              <a:t>PESTLE Analysis for Hotel Industry (2024 Updated). </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300" u="sng" kern="100" dirty="0">
                <a:effectLst/>
                <a:latin typeface="Arial" panose="020B0604020202020204" pitchFamily="34" charset="0"/>
                <a:ea typeface="Aptos" panose="020B0004020202020204" pitchFamily="34" charset="0"/>
                <a:cs typeface="Times New Roman" panose="02020603050405020304" pitchFamily="18" charset="0"/>
                <a:hlinkClick r:id="rId11"/>
              </a:rPr>
              <a:t>PESTLE Analysis for Hotel Industry (2024 Updated)</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 Accessed: 20 May 2025). </a:t>
            </a:r>
          </a:p>
          <a:p>
            <a:pPr>
              <a:lnSpc>
                <a:spcPct val="90000"/>
              </a:lnSpc>
              <a:spcAft>
                <a:spcPts val="800"/>
              </a:spcAft>
            </a:pPr>
            <a:r>
              <a:rPr lang="en-GB" sz="1300" kern="100" dirty="0">
                <a:effectLst/>
                <a:latin typeface="Arial" panose="020B0604020202020204" pitchFamily="34" charset="0"/>
                <a:ea typeface="Aptos" panose="020B0004020202020204" pitchFamily="34" charset="0"/>
                <a:cs typeface="Times New Roman" panose="02020603050405020304" pitchFamily="18" charset="0"/>
              </a:rPr>
              <a:t>Sharma, R., 2023. Hospitality sustainable practices, a global perspective. </a:t>
            </a:r>
            <a:r>
              <a:rPr lang="en-GB" sz="1300" i="1" kern="100" dirty="0">
                <a:effectLst/>
                <a:latin typeface="Arial" panose="020B0604020202020204" pitchFamily="34" charset="0"/>
                <a:ea typeface="Aptos" panose="020B0004020202020204" pitchFamily="34" charset="0"/>
                <a:cs typeface="Times New Roman" panose="02020603050405020304" pitchFamily="18" charset="0"/>
              </a:rPr>
              <a:t>Worldwide Hospitality and Tourism Themes, </a:t>
            </a:r>
            <a:r>
              <a:rPr lang="en-GB" sz="1300" b="1" kern="100" dirty="0">
                <a:effectLst/>
                <a:latin typeface="Arial" panose="020B0604020202020204" pitchFamily="34" charset="0"/>
                <a:ea typeface="Aptos" panose="020B0004020202020204" pitchFamily="34" charset="0"/>
                <a:cs typeface="Times New Roman" panose="02020603050405020304" pitchFamily="18" charset="0"/>
              </a:rPr>
              <a:t>15</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(3), pp. 212-219.</a:t>
            </a:r>
          </a:p>
          <a:p>
            <a:pPr>
              <a:lnSpc>
                <a:spcPct val="90000"/>
              </a:lnSpc>
              <a:spcAft>
                <a:spcPts val="800"/>
              </a:spcAft>
            </a:pPr>
            <a:r>
              <a:rPr lang="en-GB" sz="1300" kern="100" dirty="0">
                <a:effectLst/>
                <a:latin typeface="Arial" panose="020B0604020202020204" pitchFamily="34" charset="0"/>
                <a:ea typeface="Aptos" panose="020B0004020202020204" pitchFamily="34" charset="0"/>
                <a:cs typeface="Times New Roman" panose="02020603050405020304" pitchFamily="18" charset="0"/>
              </a:rPr>
              <a:t>UNWTO (2021) </a:t>
            </a:r>
            <a:r>
              <a:rPr lang="en-GB" sz="1300" i="1" kern="100" dirty="0">
                <a:effectLst/>
                <a:latin typeface="Arial" panose="020B0604020202020204" pitchFamily="34" charset="0"/>
                <a:ea typeface="Aptos" panose="020B0004020202020204" pitchFamily="34" charset="0"/>
                <a:cs typeface="Times New Roman" panose="02020603050405020304" pitchFamily="18" charset="0"/>
              </a:rPr>
              <a:t>Sustainable development. </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300" u="sng" kern="100" dirty="0">
                <a:effectLst/>
                <a:latin typeface="Arial" panose="020B0604020202020204" pitchFamily="34" charset="0"/>
                <a:ea typeface="Aptos" panose="020B0004020202020204" pitchFamily="34" charset="0"/>
                <a:cs typeface="Times New Roman" panose="02020603050405020304" pitchFamily="18" charset="0"/>
                <a:hlinkClick r:id="rId12"/>
              </a:rPr>
              <a:t>Sustainable development</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 (Accessed: 18 May 2025). </a:t>
            </a:r>
            <a:endParaRPr lang="en-GB" sz="13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90000"/>
              </a:lnSpc>
              <a:spcAft>
                <a:spcPts val="800"/>
              </a:spcAft>
            </a:pPr>
            <a:r>
              <a:rPr lang="en-GB" sz="1300" kern="100" dirty="0">
                <a:effectLst/>
                <a:latin typeface="Arial" panose="020B0604020202020204" pitchFamily="34" charset="0"/>
                <a:ea typeface="Aptos" panose="020B0004020202020204" pitchFamily="34" charset="0"/>
                <a:cs typeface="Times New Roman" panose="02020603050405020304" pitchFamily="18" charset="0"/>
              </a:rPr>
              <a:t>UNWTO (2021) </a:t>
            </a:r>
            <a:r>
              <a:rPr lang="en-GB" sz="1300" i="1" kern="100" dirty="0">
                <a:effectLst/>
                <a:latin typeface="Arial" panose="020B0604020202020204" pitchFamily="34" charset="0"/>
                <a:ea typeface="Aptos" panose="020B0004020202020204" pitchFamily="34" charset="0"/>
                <a:cs typeface="Times New Roman" panose="02020603050405020304" pitchFamily="18" charset="0"/>
              </a:rPr>
              <a:t>Sustainable Tourism Observatory. 2021 Annual Report. </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300" u="sng" kern="100" dirty="0">
                <a:effectLst/>
                <a:latin typeface="Arial" panose="020B0604020202020204" pitchFamily="34" charset="0"/>
                <a:ea typeface="Aptos" panose="020B0004020202020204" pitchFamily="34" charset="0"/>
                <a:cs typeface="Times New Roman" panose="02020603050405020304" pitchFamily="18" charset="0"/>
                <a:hlinkClick r:id="rId13"/>
              </a:rPr>
              <a:t>PowerPoint Presentation</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 (Accessed: 18 May 2025). </a:t>
            </a:r>
          </a:p>
          <a:p>
            <a:pPr>
              <a:lnSpc>
                <a:spcPct val="90000"/>
              </a:lnSpc>
              <a:spcAft>
                <a:spcPts val="800"/>
              </a:spcAft>
            </a:pPr>
            <a:r>
              <a:rPr lang="en-GB" sz="1300" kern="100" dirty="0">
                <a:effectLst/>
                <a:latin typeface="Arial" panose="020B0604020202020204" pitchFamily="34" charset="0"/>
                <a:ea typeface="Aptos" panose="020B0004020202020204" pitchFamily="34" charset="0"/>
                <a:cs typeface="Times New Roman" panose="02020603050405020304" pitchFamily="18" charset="0"/>
              </a:rPr>
              <a:t>World Sustainability Hospitality Alliance (2024) </a:t>
            </a:r>
            <a:r>
              <a:rPr lang="en-GB" sz="1300" i="1" kern="100" dirty="0">
                <a:effectLst/>
                <a:latin typeface="Arial" panose="020B0604020202020204" pitchFamily="34" charset="0"/>
                <a:ea typeface="Aptos" panose="020B0004020202020204" pitchFamily="34" charset="0"/>
                <a:cs typeface="Times New Roman" panose="02020603050405020304" pitchFamily="18" charset="0"/>
              </a:rPr>
              <a:t>Net Zero Methodology for Hotels. </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300" u="sng" kern="100" dirty="0">
                <a:effectLst/>
                <a:latin typeface="Arial" panose="020B0604020202020204" pitchFamily="34" charset="0"/>
                <a:ea typeface="Aptos" panose="020B0004020202020204" pitchFamily="34" charset="0"/>
                <a:cs typeface="Times New Roman" panose="02020603050405020304" pitchFamily="18" charset="0"/>
                <a:hlinkClick r:id="rId14"/>
              </a:rPr>
              <a:t>Net Zero Methodology for Hotels – World Sustainable Hospitality Alliance</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 (Accessed: 17 May 2025). </a:t>
            </a:r>
            <a:endParaRPr lang="en-GB" sz="13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90000"/>
              </a:lnSpc>
              <a:spcAft>
                <a:spcPts val="800"/>
              </a:spcAft>
            </a:pPr>
            <a:r>
              <a:rPr lang="en-GB" sz="1300" kern="100" dirty="0">
                <a:effectLst/>
                <a:latin typeface="Arial" panose="020B0604020202020204" pitchFamily="34" charset="0"/>
                <a:ea typeface="Aptos" panose="020B0004020202020204" pitchFamily="34" charset="0"/>
                <a:cs typeface="Times New Roman" panose="02020603050405020304" pitchFamily="18" charset="0"/>
              </a:rPr>
              <a:t>Zuno Carbon (2025) </a:t>
            </a:r>
            <a:r>
              <a:rPr lang="en-GB" sz="1300" i="1" kern="100" dirty="0">
                <a:effectLst/>
                <a:latin typeface="Arial" panose="020B0604020202020204" pitchFamily="34" charset="0"/>
                <a:ea typeface="Aptos" panose="020B0004020202020204" pitchFamily="34" charset="0"/>
                <a:cs typeface="Times New Roman" panose="02020603050405020304" pitchFamily="18" charset="0"/>
              </a:rPr>
              <a:t>Sustainability in the hotel industry: Challenges, solutions &amp; trends in 2025. </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300" u="sng" kern="100" dirty="0">
                <a:effectLst/>
                <a:latin typeface="Arial" panose="020B0604020202020204" pitchFamily="34" charset="0"/>
                <a:ea typeface="Aptos" panose="020B0004020202020204" pitchFamily="34" charset="0"/>
                <a:cs typeface="Times New Roman" panose="02020603050405020304" pitchFamily="18" charset="0"/>
                <a:hlinkClick r:id="rId15"/>
              </a:rPr>
              <a:t>Hotel Sustainability: challenges &amp; solutions | Zuno Carbon</a:t>
            </a:r>
            <a:r>
              <a:rPr lang="en-GB" sz="1300" kern="100" dirty="0">
                <a:effectLst/>
                <a:latin typeface="Arial" panose="020B0604020202020204" pitchFamily="34" charset="0"/>
                <a:ea typeface="Aptos" panose="020B0004020202020204" pitchFamily="34" charset="0"/>
                <a:cs typeface="Times New Roman" panose="02020603050405020304" pitchFamily="18" charset="0"/>
              </a:rPr>
              <a:t> (Accessed: 17 May 2025). </a:t>
            </a:r>
            <a:endParaRPr lang="en-GB" sz="13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90000"/>
              </a:lnSpc>
              <a:spcAft>
                <a:spcPts val="800"/>
              </a:spcAft>
              <a:buNone/>
            </a:pPr>
            <a:endParaRPr lang="en-GB" sz="500" kern="100" dirty="0">
              <a:effectLst/>
              <a:latin typeface="Arial" panose="020B0604020202020204" pitchFamily="34" charset="0"/>
              <a:ea typeface="Aptos" panose="020B0004020202020204" pitchFamily="34" charset="0"/>
              <a:cs typeface="Times New Roman" panose="02020603050405020304" pitchFamily="18" charset="0"/>
            </a:endParaRPr>
          </a:p>
          <a:p>
            <a:pPr>
              <a:lnSpc>
                <a:spcPct val="90000"/>
              </a:lnSpc>
              <a:spcAft>
                <a:spcPts val="800"/>
              </a:spcAft>
            </a:pPr>
            <a:endParaRPr lang="en-GB" sz="500" kern="100" dirty="0">
              <a:effectLst/>
              <a:latin typeface="Arial" panose="020B0604020202020204" pitchFamily="34" charset="0"/>
              <a:ea typeface="Aptos" panose="020B0004020202020204" pitchFamily="34" charset="0"/>
              <a:cs typeface="Times New Roman" panose="02020603050405020304" pitchFamily="18" charset="0"/>
            </a:endParaRPr>
          </a:p>
          <a:p>
            <a:pPr>
              <a:lnSpc>
                <a:spcPct val="90000"/>
              </a:lnSpc>
              <a:spcAft>
                <a:spcPts val="800"/>
              </a:spcAft>
            </a:pPr>
            <a:endParaRPr lang="en-GB" sz="5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90000"/>
              </a:lnSpc>
              <a:buNone/>
            </a:pPr>
            <a:endParaRPr lang="en-GB" sz="500" dirty="0"/>
          </a:p>
        </p:txBody>
      </p:sp>
    </p:spTree>
    <p:extLst>
      <p:ext uri="{BB962C8B-B14F-4D97-AF65-F5344CB8AC3E}">
        <p14:creationId xmlns:p14="http://schemas.microsoft.com/office/powerpoint/2010/main" val="754200716"/>
      </p:ext>
    </p:extLst>
  </p:cSld>
  <p:clrMapOvr>
    <a:masterClrMapping/>
  </p:clrMapOvr>
  <p:transition spd="slow">
    <p:push dir="u"/>
  </p:transition>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5942</TotalTime>
  <Words>1208</Words>
  <Application>Microsoft Office PowerPoint</Application>
  <PresentationFormat>Widescreen</PresentationFormat>
  <Paragraphs>76</Paragraphs>
  <Slides>13</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13</vt:i4>
      </vt:variant>
    </vt:vector>
  </HeadingPairs>
  <TitlesOfParts>
    <vt:vector size="21" baseType="lpstr">
      <vt:lpstr>Aptos</vt:lpstr>
      <vt:lpstr>Arial</vt:lpstr>
      <vt:lpstr>Century Gothic</vt:lpstr>
      <vt:lpstr>Times New Roman</vt:lpstr>
      <vt:lpstr>Trebuchet MS</vt:lpstr>
      <vt:lpstr>Wingdings 3</vt:lpstr>
      <vt:lpstr>BrushVTI</vt:lpstr>
      <vt:lpstr>Facet</vt:lpstr>
      <vt:lpstr>SUSTAINABILITY &amp; NET-ZERO IN THE HOTE INDUSTRY</vt:lpstr>
      <vt:lpstr>Introduction</vt:lpstr>
      <vt:lpstr>Literature Review  Waste Reduction &amp; Recycling</vt:lpstr>
      <vt:lpstr>Literature Review  Waste Reduction Programmes</vt:lpstr>
      <vt:lpstr>Theme Impact Analysis – PESTEL  Political Factors</vt:lpstr>
      <vt:lpstr>Economic Factors </vt:lpstr>
      <vt:lpstr>Social Factors</vt:lpstr>
      <vt:lpstr>Technological Factors </vt:lpstr>
      <vt:lpstr>Environmental Factors </vt:lpstr>
      <vt:lpstr>Legal Factors </vt:lpstr>
      <vt:lpstr>Conclusion </vt:lpstr>
      <vt:lpstr>Recommendations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Rahma Begum</dc:creator>
  <cp:lastModifiedBy>Rahma Begum</cp:lastModifiedBy>
  <cp:revision>2</cp:revision>
  <dcterms:created xsi:type="dcterms:W3CDTF">2025-06-04T21:49:28Z</dcterms:created>
  <dcterms:modified xsi:type="dcterms:W3CDTF">2025-06-09T19:03:09Z</dcterms:modified>
</cp:coreProperties>
</file>