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4" r:id="rId2"/>
  </p:sldMasterIdLst>
  <p:sldIdLst>
    <p:sldId id="258" r:id="rId3"/>
    <p:sldId id="257" r:id="rId4"/>
    <p:sldId id="265" r:id="rId5"/>
    <p:sldId id="263" r:id="rId6"/>
    <p:sldId id="264" r:id="rId7"/>
    <p:sldId id="262" r:id="rId8"/>
    <p:sldId id="261" r:id="rId9"/>
    <p:sldId id="260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D92024-FE41-4C2E-B90F-E8E19C809E41}" v="26" dt="2025-01-23T09:57:20.3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40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gs" Target="tags/tag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6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bit.ly/DigiSkills-Feedback" TargetMode="External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396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Find Us On Social Media!</a:t>
            </a:r>
          </a:p>
        </p:txBody>
      </p:sp>
      <p:pic>
        <p:nvPicPr>
          <p:cNvPr id="4" name="Picture Placeholder 24">
            <a:extLst>
              <a:ext uri="{FF2B5EF4-FFF2-40B4-BE49-F238E27FC236}">
                <a16:creationId xmlns:a16="http://schemas.microsoft.com/office/drawing/2014/main" id="{A517C787-0CCD-8E53-61E8-6915480F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591482" y="1302491"/>
            <a:ext cx="5239011" cy="4565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EBBD7F0-DA9D-56ED-A871-50F14F5AADDB}"/>
              </a:ext>
            </a:extLst>
          </p:cNvPr>
          <p:cNvSpPr txBox="1"/>
          <p:nvPr userDrawn="1"/>
        </p:nvSpPr>
        <p:spPr>
          <a:xfrm>
            <a:off x="361507" y="1302491"/>
            <a:ext cx="5847907" cy="10337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9A7806-5B9D-FC75-AB20-A96591FEEA61}"/>
              </a:ext>
            </a:extLst>
          </p:cNvPr>
          <p:cNvSpPr txBox="1"/>
          <p:nvPr userDrawn="1"/>
        </p:nvSpPr>
        <p:spPr>
          <a:xfrm>
            <a:off x="361507" y="4555532"/>
            <a:ext cx="5847907" cy="1161985"/>
          </a:xfrm>
          <a:prstGeom prst="rect">
            <a:avLst/>
          </a:prstGeom>
          <a:noFill/>
        </p:spPr>
        <p:txBody>
          <a:bodyPr wrap="square" rtlCol="0" anchor="b" anchorCtr="0">
            <a:spAutoFit/>
          </a:bodyPr>
          <a:lstStyle/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0" marR="0" lvl="0" indent="0" algn="l" defTabSz="914446" rtl="0" eaLnBrk="1" fontAlgn="auto" latinLnBrk="0" hangingPunct="1">
              <a:lnSpc>
                <a:spcPct val="114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</p:txBody>
      </p:sp>
      <p:pic>
        <p:nvPicPr>
          <p:cNvPr id="5" name="Picture 4" descr="@UWTSDlib Socials">
            <a:extLst>
              <a:ext uri="{FF2B5EF4-FFF2-40B4-BE49-F238E27FC236}">
                <a16:creationId xmlns:a16="http://schemas.microsoft.com/office/drawing/2014/main" id="{3E9A0607-BEBE-B9A6-F1BA-0F4C213CC7D7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38762" y="6464753"/>
            <a:ext cx="1514475" cy="285750"/>
          </a:xfrm>
          <a:prstGeom prst="rect">
            <a:avLst/>
          </a:prstGeom>
        </p:spPr>
      </p:pic>
      <p:pic>
        <p:nvPicPr>
          <p:cNvPr id="3" name="Picture 2" descr="A black square with a circle&#10;&#10;Description automatically generated">
            <a:extLst>
              <a:ext uri="{FF2B5EF4-FFF2-40B4-BE49-F238E27FC236}">
                <a16:creationId xmlns:a16="http://schemas.microsoft.com/office/drawing/2014/main" id="{8E4BFF2E-7863-2316-F2A8-7942E1CA885E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96" y="3105029"/>
            <a:ext cx="5032354" cy="862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638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Boxes (Footer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18438-6C96-8D99-7021-56DFF6B4756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Slide Title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9CFCB05-78D2-0095-9D5B-5715C644B9D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2676000" y="6324600"/>
            <a:ext cx="6840000" cy="533399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chemeClr val="bg2">
                    <a:alpha val="90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Presentation Title  [Edit via Insert &gt; Footer]</a:t>
            </a:r>
            <a:endParaRPr lang="en-GB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EB2E5BA3-AC93-D5A6-268C-FA5F0126DA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49251" y="1232516"/>
            <a:ext cx="540000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866551F4-54AD-3045-04D2-29DD582C5EDD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096000" y="1232516"/>
            <a:ext cx="5746750" cy="48634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14000"/>
              </a:lnSpc>
              <a:spcBef>
                <a:spcPts val="0"/>
              </a:spcBef>
              <a:spcAft>
                <a:spcPts val="1200"/>
              </a:spcAft>
              <a:defRPr sz="1800"/>
            </a:lvl1pPr>
          </a:lstStyle>
          <a:p>
            <a:pPr lvl="0"/>
            <a:r>
              <a:rPr lang="en-US"/>
              <a:t>Body Text</a:t>
            </a:r>
          </a:p>
          <a:p>
            <a:pPr lv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112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eedback - Stud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Title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2A33FD-B30F-96D9-C61D-AB39D481318D}"/>
              </a:ext>
            </a:extLst>
          </p:cNvPr>
          <p:cNvSpPr txBox="1"/>
          <p:nvPr userDrawn="1"/>
        </p:nvSpPr>
        <p:spPr>
          <a:xfrm>
            <a:off x="0" y="5302973"/>
            <a:ext cx="6096000" cy="616450"/>
          </a:xfrm>
          <a:prstGeom prst="rect">
            <a:avLst/>
          </a:prstGeom>
          <a:noFill/>
        </p:spPr>
        <p:txBody>
          <a:bodyPr wrap="square" anchor="b" anchorCtr="0">
            <a:noAutofit/>
          </a:bodyPr>
          <a:lstStyle/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GB" sz="3200">
                <a:solidFill>
                  <a:srgbClr val="034A90"/>
                </a:solidFill>
                <a:ea typeface="+mn-lt"/>
                <a:cs typeface="+mn-lt"/>
                <a:hlinkClick r:id="rId2"/>
              </a:rPr>
              <a:t>Student feedback form</a:t>
            </a:r>
            <a:endParaRPr lang="en-US" sz="3200"/>
          </a:p>
        </p:txBody>
      </p:sp>
      <p:pic>
        <p:nvPicPr>
          <p:cNvPr id="6" name="Picture 5" descr="QR code for Digital Skills Feedback weblink">
            <a:hlinkClick r:id="rId2"/>
            <a:extLst>
              <a:ext uri="{FF2B5EF4-FFF2-40B4-BE49-F238E27FC236}">
                <a16:creationId xmlns:a16="http://schemas.microsoft.com/office/drawing/2014/main" id="{A8572EB2-CC5C-C53D-F8B2-26B48AF2482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86400" y="1021969"/>
            <a:ext cx="4114800" cy="4114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A64DE5-A522-C103-114C-CC896AE8BB47}"/>
              </a:ext>
            </a:extLst>
          </p:cNvPr>
          <p:cNvSpPr txBox="1"/>
          <p:nvPr userDrawn="1"/>
        </p:nvSpPr>
        <p:spPr>
          <a:xfrm>
            <a:off x="6374195" y="3436957"/>
            <a:ext cx="5544001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If you have 5 minutes, please scan the QR code or use the link below to complete our feedback form.</a:t>
            </a:r>
          </a:p>
        </p:txBody>
      </p:sp>
    </p:spTree>
    <p:extLst>
      <p:ext uri="{BB962C8B-B14F-4D97-AF65-F5344CB8AC3E}">
        <p14:creationId xmlns:p14="http://schemas.microsoft.com/office/powerpoint/2010/main" val="1102137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Page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050F1-4B8B-92C1-088D-8C5D6AE2A1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Presentation Title</a:t>
            </a:r>
            <a:endParaRPr lang="en-GB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3AFEFA5-AE4A-F0BA-2E0B-199AE4FC271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</a:lstStyle>
          <a:p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ABD6415A-07BC-5D90-3F45-A941BD2431C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6374196" y="3460750"/>
            <a:ext cx="5544000" cy="2520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Sub Text</a:t>
            </a:r>
          </a:p>
        </p:txBody>
      </p:sp>
    </p:spTree>
    <p:extLst>
      <p:ext uri="{BB962C8B-B14F-4D97-AF65-F5344CB8AC3E}">
        <p14:creationId xmlns:p14="http://schemas.microsoft.com/office/powerpoint/2010/main" val="3224113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hyperlink" Target="https://digitalskills.uwtsd.ac.uk/" TargetMode="Externa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hyperlink" Target="https://www.uwtsd.ac.uk/" TargetMode="External"/><Relationship Id="rId10" Type="http://schemas.openxmlformats.org/officeDocument/2006/relationships/image" Target="../media/image3.png"/><Relationship Id="rId4" Type="http://schemas.openxmlformats.org/officeDocument/2006/relationships/theme" Target="../theme/theme1.xml"/><Relationship Id="rId9" Type="http://schemas.openxmlformats.org/officeDocument/2006/relationships/hyperlink" Target="mailto:digitalskills@uwtsd.ac.uk" TargetMode="Externa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kills.uwtsd.ac.uk/" TargetMode="External"/><Relationship Id="rId3" Type="http://schemas.openxmlformats.org/officeDocument/2006/relationships/theme" Target="../theme/theme2.xml"/><Relationship Id="rId7" Type="http://schemas.openxmlformats.org/officeDocument/2006/relationships/image" Target="../media/image7.png"/><Relationship Id="rId12" Type="http://schemas.openxmlformats.org/officeDocument/2006/relationships/image" Target="../media/image5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uwtsd.ac.uk/library" TargetMode="External"/><Relationship Id="rId11" Type="http://schemas.openxmlformats.org/officeDocument/2006/relationships/image" Target="../media/image3.png"/><Relationship Id="rId5" Type="http://schemas.openxmlformats.org/officeDocument/2006/relationships/image" Target="../media/image1.png"/><Relationship Id="rId10" Type="http://schemas.openxmlformats.org/officeDocument/2006/relationships/hyperlink" Target="mailto:digitalskills@uwtsd.ac.uk" TargetMode="External"/><Relationship Id="rId4" Type="http://schemas.openxmlformats.org/officeDocument/2006/relationships/hyperlink" Target="https://www.uwtsd.ac.uk/" TargetMode="Externa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81B988F-4E81-CC73-E83B-DC88E3440B2C}"/>
              </a:ext>
            </a:extLst>
          </p:cNvPr>
          <p:cNvSpPr/>
          <p:nvPr userDrawn="1"/>
        </p:nvSpPr>
        <p:spPr>
          <a:xfrm>
            <a:off x="0" y="6312672"/>
            <a:ext cx="12192000" cy="554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>
            <a:spLocks noGrp="1" noRot="1" noMove="1" noResize="1" noEditPoints="1" noAdjustHandles="1" noChangeArrowheads="1" noChangeShapeType="1"/>
          </p:cNvSpPr>
          <p:nvPr userDrawn="1"/>
        </p:nvSpPr>
        <p:spPr>
          <a:xfrm>
            <a:off x="0" y="713"/>
            <a:ext cx="12192000" cy="100320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5"/>
            <a:extLst>
              <a:ext uri="{FF2B5EF4-FFF2-40B4-BE49-F238E27FC236}">
                <a16:creationId xmlns:a16="http://schemas.microsoft.com/office/drawing/2014/main" id="{13F60AA1-63B3-487B-815F-37F4CFD58A49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414" y="218661"/>
            <a:ext cx="1489840" cy="56659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05802" y="67376"/>
            <a:ext cx="10029524" cy="93653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Slide Title</a:t>
            </a:r>
            <a:endParaRPr lang="en-GB"/>
          </a:p>
        </p:txBody>
      </p:sp>
      <p:pic>
        <p:nvPicPr>
          <p:cNvPr id="4" name="Picture 3" descr="UWTSD Digital Skills weblink">
            <a:hlinkClick r:id="rId7"/>
            <a:extLst>
              <a:ext uri="{FF2B5EF4-FFF2-40B4-BE49-F238E27FC236}">
                <a16:creationId xmlns:a16="http://schemas.microsoft.com/office/drawing/2014/main" id="{283A7409-C6C7-9175-2CD3-6586B1D4F6E4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28142" y="6464753"/>
            <a:ext cx="2028825" cy="285750"/>
          </a:xfrm>
          <a:prstGeom prst="rect">
            <a:avLst/>
          </a:prstGeom>
        </p:spPr>
      </p:pic>
      <p:pic>
        <p:nvPicPr>
          <p:cNvPr id="5" name="Picture 4" descr="UWTSD Digital Skills Email">
            <a:hlinkClick r:id="rId9"/>
            <a:extLst>
              <a:ext uri="{FF2B5EF4-FFF2-40B4-BE49-F238E27FC236}">
                <a16:creationId xmlns:a16="http://schemas.microsoft.com/office/drawing/2014/main" id="{A7673A20-B248-CD23-E0C4-AAF8F742E1B2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135058" y="6464753"/>
            <a:ext cx="1828800" cy="28575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21184-32DE-9673-FE9C-98EB52C99D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685" r:id="rId2"/>
    <p:sldLayoutId id="2147483673" r:id="rId3"/>
  </p:sldLayoutIdLst>
  <p:hf sldNum="0" hd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A7700DD-6619-99D8-A238-7CC7EFDEAA93}"/>
              </a:ext>
            </a:extLst>
          </p:cNvPr>
          <p:cNvSpPr>
            <a:spLocks/>
          </p:cNvSpPr>
          <p:nvPr userDrawn="1"/>
        </p:nvSpPr>
        <p:spPr>
          <a:xfrm>
            <a:off x="6096000" y="0"/>
            <a:ext cx="6096000" cy="685722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7" descr="UWTSD logo">
            <a:hlinkClick r:id="rId4"/>
            <a:extLst>
              <a:ext uri="{FF2B5EF4-FFF2-40B4-BE49-F238E27FC236}">
                <a16:creationId xmlns:a16="http://schemas.microsoft.com/office/drawing/2014/main" id="{C5109E8A-984D-FD36-6ED3-76EFE30D3600}"/>
              </a:ext>
            </a:extLst>
          </p:cNvPr>
          <p:cNvPicPr>
            <a:picLocks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1708" y="218661"/>
            <a:ext cx="1489840" cy="566594"/>
          </a:xfrm>
          <a:prstGeom prst="rect">
            <a:avLst/>
          </a:prstGeom>
        </p:spPr>
      </p:pic>
      <p:pic>
        <p:nvPicPr>
          <p:cNvPr id="9" name="Picture 8" descr="UWTSD Library logo">
            <a:hlinkClick r:id="rId6"/>
            <a:extLst>
              <a:ext uri="{FF2B5EF4-FFF2-40B4-BE49-F238E27FC236}">
                <a16:creationId xmlns:a16="http://schemas.microsoft.com/office/drawing/2014/main" id="{8E25298E-989B-5A45-0DF5-A8875F0B618A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90448" y="-42194"/>
            <a:ext cx="1234499" cy="957672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40217352-D72C-1C7F-9D29-74095D1FBA81}"/>
              </a:ext>
            </a:extLst>
          </p:cNvPr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445A51-9F93-31C4-7BE0-FE39667CB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4197" y="1021969"/>
            <a:ext cx="5544000" cy="24070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Presentation Title</a:t>
            </a:r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7BA3A68-AB71-C083-3F6B-F43BDFD267F7}"/>
              </a:ext>
            </a:extLst>
          </p:cNvPr>
          <p:cNvCxnSpPr>
            <a:cxnSpLocks/>
          </p:cNvCxnSpPr>
          <p:nvPr userDrawn="1"/>
        </p:nvCxnSpPr>
        <p:spPr>
          <a:xfrm>
            <a:off x="6367977" y="1003851"/>
            <a:ext cx="5552046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19" descr="UWTSD Digital Skills weblink">
            <a:hlinkClick r:id="rId8"/>
            <a:extLst>
              <a:ext uri="{FF2B5EF4-FFF2-40B4-BE49-F238E27FC236}">
                <a16:creationId xmlns:a16="http://schemas.microsoft.com/office/drawing/2014/main" id="{C26C6173-294C-5287-ED99-1E4F501E90D7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23066" y="6419770"/>
            <a:ext cx="1893570" cy="266700"/>
          </a:xfrm>
          <a:prstGeom prst="rect">
            <a:avLst/>
          </a:prstGeom>
        </p:spPr>
      </p:pic>
      <p:pic>
        <p:nvPicPr>
          <p:cNvPr id="21" name="Picture 20" descr="UWTSD Digital Skills Email">
            <a:hlinkClick r:id="rId10"/>
            <a:extLst>
              <a:ext uri="{FF2B5EF4-FFF2-40B4-BE49-F238E27FC236}">
                <a16:creationId xmlns:a16="http://schemas.microsoft.com/office/drawing/2014/main" id="{C7F403EE-A5F4-5C64-E70C-1A5CD06E21C3}"/>
              </a:ext>
            </a:extLst>
          </p:cNvPr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317941" y="6419770"/>
            <a:ext cx="1706880" cy="266700"/>
          </a:xfrm>
          <a:prstGeom prst="rect">
            <a:avLst/>
          </a:prstGeom>
        </p:spPr>
      </p:pic>
      <p:pic>
        <p:nvPicPr>
          <p:cNvPr id="3" name="Picture 2" descr="@UWTSDlib Socials">
            <a:extLst>
              <a:ext uri="{FF2B5EF4-FFF2-40B4-BE49-F238E27FC236}">
                <a16:creationId xmlns:a16="http://schemas.microsoft.com/office/drawing/2014/main" id="{0C516283-EC1F-61C1-7211-9DC6EF3CA029}"/>
              </a:ext>
            </a:extLst>
          </p:cNvPr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594587" y="6431359"/>
            <a:ext cx="1319276" cy="24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329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76" r:id="rId2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playlist?list=PLATYfhN6gQz9WW7SGO8WyM55BI3DqnGLd" TargetMode="External"/><Relationship Id="rId2" Type="http://schemas.openxmlformats.org/officeDocument/2006/relationships/hyperlink" Target="https://support.microsoft.com/en-us/office/getting-started-with-sway-2076c468-63f4-4a89-ae5f-424796714a8a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digitalskills.uwtsd.ac.uk/resource-finder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6177E-F1F1-4A19-91E9-FCB4D9373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08496"/>
            <a:ext cx="4368602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>
                <a:solidFill>
                  <a:schemeClr val="tx1"/>
                </a:solidFill>
              </a:rPr>
              <a:t>Creating a Digital Portfolio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642293-A2CF-75F5-A763-3FD8D452DB2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34057" y="4033316"/>
            <a:ext cx="4243589" cy="91675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  <a:p>
            <a:r>
              <a:rPr lang="en-US" sz="2800">
                <a:solidFill>
                  <a:schemeClr val="tx1"/>
                </a:solidFill>
              </a:rPr>
              <a:t>Digital Skills Session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200">
              <a:solidFill>
                <a:schemeClr val="tx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90EFD8-DE8C-5868-D0A3-3F738FF37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75" r="3392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50968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4415-22B8-F967-0FBE-282A2093C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Presenter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7C0F9A8F-B3F0-27D5-C8C1-20F9454D2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3FCB2D82-C33F-759A-C139-39C27074E790}"/>
              </a:ext>
            </a:extLst>
          </p:cNvPr>
          <p:cNvSpPr txBox="1">
            <a:spLocks/>
          </p:cNvSpPr>
          <p:nvPr/>
        </p:nvSpPr>
        <p:spPr>
          <a:xfrm>
            <a:off x="4546259" y="3028298"/>
            <a:ext cx="5040249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>
                <a:hlinkClick r:id="rId3"/>
              </a:rPr>
              <a:t>g.couch@uwtsd.ac.uk</a:t>
            </a:r>
            <a:r>
              <a:rPr lang="en-GB" sz="2800"/>
              <a:t> 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78731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"/>
    </mc:Choice>
    <mc:Fallback xmlns="">
      <p:transition spd="slow" advTm="125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CE1C92F-D29E-B249-DC9B-D68CFE4EB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Choosing software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D3885B-D5ED-92D7-3FB3-8BDBF2F6A2A4}"/>
              </a:ext>
            </a:extLst>
          </p:cNvPr>
          <p:cNvSpPr txBox="1"/>
          <p:nvPr/>
        </p:nvSpPr>
        <p:spPr>
          <a:xfrm>
            <a:off x="978900" y="2272421"/>
            <a:ext cx="4154416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Sway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PowerPoint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Canva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Adobe Express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Other?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96AC426-2BBD-85B5-C5E8-F72423A03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4055" y="3604094"/>
            <a:ext cx="2466864" cy="24668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2293C1-5A12-D9BC-9675-60F8EDD81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8362" y="1369989"/>
            <a:ext cx="1935019" cy="193882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35F9CF3-7DFC-86EC-0864-E83B1C655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775" y="1269207"/>
            <a:ext cx="2381821" cy="2381821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611A152-37BF-7A12-9F03-CE35EB291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914" y="3979326"/>
            <a:ext cx="1768397" cy="172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5196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6CC6CD-379D-8BF6-745C-7C1D39468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23E3ACD-D9D4-D780-2642-CFCE249F8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Microsoft Sway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B584B5-A672-763A-C28B-13ABAB053C2F}"/>
              </a:ext>
            </a:extLst>
          </p:cNvPr>
          <p:cNvSpPr txBox="1"/>
          <p:nvPr/>
        </p:nvSpPr>
        <p:spPr>
          <a:xfrm>
            <a:off x="1047744" y="1645060"/>
            <a:ext cx="49425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Benefits of Sway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Microsoft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Simple, user-friendly interface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Multimedia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Basic design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B9159A-310A-1FE8-7D78-2B2C32FF9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9784" y="1186759"/>
            <a:ext cx="4804472" cy="4804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454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468A4-4092-6D2D-8504-50C8471F70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29F1B42-9596-D12C-11D2-AF44E932C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Canva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044277-7DD0-EB9B-2898-41E385A64C84}"/>
              </a:ext>
            </a:extLst>
          </p:cNvPr>
          <p:cNvSpPr txBox="1"/>
          <p:nvPr/>
        </p:nvSpPr>
        <p:spPr>
          <a:xfrm>
            <a:off x="805759" y="1708128"/>
            <a:ext cx="508201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Benefits of Canva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Templates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Drag and drop interface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Multimedia integration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Full customisation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B03798-2678-F674-C389-6065BF14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4640" y="1517457"/>
            <a:ext cx="4233602" cy="424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515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319574A-D6C9-3726-3D02-3F36F9C1C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Additional Resources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EE4FAF7-95E4-EE29-8848-5B0883D66BF9}"/>
              </a:ext>
            </a:extLst>
          </p:cNvPr>
          <p:cNvSpPr txBox="1"/>
          <p:nvPr/>
        </p:nvSpPr>
        <p:spPr>
          <a:xfrm>
            <a:off x="1104522" y="1986912"/>
            <a:ext cx="693495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Getting Started with Sway - Microsoft Guide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3"/>
              </a:rPr>
              <a:t>Get Started with Canva - YouTube Playlist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4"/>
              </a:rPr>
              <a:t>Resource Finder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6554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1284B-DF19-BC97-351A-BA4E397C58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 Us On Social Media!</a:t>
            </a:r>
          </a:p>
        </p:txBody>
      </p:sp>
    </p:spTree>
    <p:extLst>
      <p:ext uri="{BB962C8B-B14F-4D97-AF65-F5344CB8AC3E}">
        <p14:creationId xmlns:p14="http://schemas.microsoft.com/office/powerpoint/2010/main" val="27352215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0E071-8789-4AA4-A317-E3615BACA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Let us know how we did</a:t>
            </a:r>
          </a:p>
        </p:txBody>
      </p:sp>
    </p:spTree>
    <p:extLst>
      <p:ext uri="{BB962C8B-B14F-4D97-AF65-F5344CB8AC3E}">
        <p14:creationId xmlns:p14="http://schemas.microsoft.com/office/powerpoint/2010/main" val="25240397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59c00891-106e-4199-8b37-8bff34ff9c21"/>
</p:tagLst>
</file>

<file path=ppt/theme/theme1.xml><?xml version="1.0" encoding="utf-8"?>
<a:theme xmlns:a="http://schemas.openxmlformats.org/drawingml/2006/main" name="Content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grey" id="{2D3D972A-7C21-4B26-807A-49A3C0694420}" vid="{2D655E11-3066-4895-98C7-B605ED2B203D}"/>
    </a:ext>
  </a:extLst>
</a:theme>
</file>

<file path=ppt/theme/theme2.xml><?xml version="1.0" encoding="utf-8"?>
<a:theme xmlns:a="http://schemas.openxmlformats.org/drawingml/2006/main" name="Half-Page Titles">
  <a:themeElements>
    <a:clrScheme name="UWTSD">
      <a:dk1>
        <a:srgbClr val="161718"/>
      </a:dk1>
      <a:lt1>
        <a:srgbClr val="FAFAFD"/>
      </a:lt1>
      <a:dk2>
        <a:srgbClr val="3B3838"/>
      </a:dk2>
      <a:lt2>
        <a:srgbClr val="E6E7E8"/>
      </a:lt2>
      <a:accent1>
        <a:srgbClr val="00BFD9"/>
      </a:accent1>
      <a:accent2>
        <a:srgbClr val="00B5B0"/>
      </a:accent2>
      <a:accent3>
        <a:srgbClr val="AFD24A"/>
      </a:accent3>
      <a:accent4>
        <a:srgbClr val="FEBE10"/>
      </a:accent4>
      <a:accent5>
        <a:srgbClr val="DB2461"/>
      </a:accent5>
      <a:accent6>
        <a:srgbClr val="A6C5D9"/>
      </a:accent6>
      <a:hlink>
        <a:srgbClr val="0085C3"/>
      </a:hlink>
      <a:folHlink>
        <a:srgbClr val="006392"/>
      </a:folHlink>
    </a:clrScheme>
    <a:fontScheme name="UWTSD">
      <a:majorFont>
        <a:latin typeface="Akzidenz Grotesk BE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93</Words>
  <Application>Microsoft Office PowerPoint</Application>
  <PresentationFormat>Widescreen</PresentationFormat>
  <Paragraphs>48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Akzidenz Grotesk BE Bold</vt:lpstr>
      <vt:lpstr>Arial</vt:lpstr>
      <vt:lpstr>Wingdings</vt:lpstr>
      <vt:lpstr>Content</vt:lpstr>
      <vt:lpstr>Half-Page Titles</vt:lpstr>
      <vt:lpstr>Creating a Digital Portfolio</vt:lpstr>
      <vt:lpstr>Presenter</vt:lpstr>
      <vt:lpstr>Choosing software</vt:lpstr>
      <vt:lpstr>Microsoft Sway</vt:lpstr>
      <vt:lpstr>Canva</vt:lpstr>
      <vt:lpstr>Additional Resources</vt:lpstr>
      <vt:lpstr>Find Us On Social Media!</vt:lpstr>
      <vt:lpstr>Let us know how we did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Gwennan Couch</dc:creator>
  <cp:lastModifiedBy>Katie Ruddy</cp:lastModifiedBy>
  <cp:revision>2</cp:revision>
  <dcterms:created xsi:type="dcterms:W3CDTF">2024-12-17T14:46:31Z</dcterms:created>
  <dcterms:modified xsi:type="dcterms:W3CDTF">2025-01-23T16:24:05Z</dcterms:modified>
</cp:coreProperties>
</file>