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6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8" r:id="rId11"/>
    <p:sldId id="269" r:id="rId12"/>
    <p:sldId id="267" r:id="rId13"/>
    <p:sldId id="273" r:id="rId14"/>
    <p:sldId id="274" r:id="rId15"/>
    <p:sldId id="275" r:id="rId16"/>
    <p:sldId id="271" r:id="rId17"/>
    <p:sldId id="262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8DE424-E558-371D-DEA4-67D12E5B88CD}" v="143" dt="2020-02-25T11:57:09.863"/>
    <p1510:client id="{FD86A672-0588-3034-FB18-7AB4AB6B891B}" v="115" dt="2020-02-28T13:27:53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E08DE424-E558-371D-DEA4-67D12E5B88CD}"/>
    <pc:docChg chg="addSld delSld modSld">
      <pc:chgData name="Peter Doyle" userId="S::p.doyle@uwtsd.ac.uk::9eb13c6d-8f51-46c9-bcaf-0558aa31b953" providerId="AD" clId="Web-{E08DE424-E558-371D-DEA4-67D12E5B88CD}" dt="2020-02-25T11:57:17.410" v="144"/>
      <pc:docMkLst>
        <pc:docMk/>
      </pc:docMkLst>
      <pc:sldChg chg="addSp modSp mod setBg">
        <pc:chgData name="Peter Doyle" userId="S::p.doyle@uwtsd.ac.uk::9eb13c6d-8f51-46c9-bcaf-0558aa31b953" providerId="AD" clId="Web-{E08DE424-E558-371D-DEA4-67D12E5B88CD}" dt="2020-02-25T11:57:17.410" v="144"/>
        <pc:sldMkLst>
          <pc:docMk/>
          <pc:sldMk cId="1155177828" sldId="257"/>
        </pc:sldMkLst>
        <pc:spChg chg="mo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2" creationId="{5CD6C082-E73D-4112-987F-2B045C1C9DB9}"/>
          </ac:spMkLst>
        </pc:spChg>
        <pc:spChg chg="mo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3" creationId="{BF558F4E-8C37-4AD1-9A51-6DA6CFFED6DF}"/>
          </ac:spMkLst>
        </pc:spChg>
        <pc:spChg chg="ad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8" creationId="{559AE206-7EBA-4D33-8BC9-9D8158553F0E}"/>
          </ac:spMkLst>
        </pc:spChg>
        <pc:spChg chg="ad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10" creationId="{6437D937-A7F1-4011-92B4-328E5BE1B166}"/>
          </ac:spMkLst>
        </pc:spChg>
        <pc:spChg chg="ad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12" creationId="{B672F332-AF08-46C6-94F0-77684310D7B7}"/>
          </ac:spMkLst>
        </pc:spChg>
        <pc:spChg chg="ad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14" creationId="{34244EF8-D73A-40E1-BE73-D46E6B4B04ED}"/>
          </ac:spMkLst>
        </pc:spChg>
        <pc:spChg chg="add">
          <ac:chgData name="Peter Doyle" userId="S::p.doyle@uwtsd.ac.uk::9eb13c6d-8f51-46c9-bcaf-0558aa31b953" providerId="AD" clId="Web-{E08DE424-E558-371D-DEA4-67D12E5B88CD}" dt="2020-02-25T11:57:17.410" v="144"/>
          <ac:spMkLst>
            <pc:docMk/>
            <pc:sldMk cId="1155177828" sldId="257"/>
            <ac:spMk id="16" creationId="{AB84D7E8-4ECB-42D7-ADBF-01689B0F24AE}"/>
          </ac:spMkLst>
        </pc:spChg>
        <pc:cxnChg chg="add">
          <ac:chgData name="Peter Doyle" userId="S::p.doyle@uwtsd.ac.uk::9eb13c6d-8f51-46c9-bcaf-0558aa31b953" providerId="AD" clId="Web-{E08DE424-E558-371D-DEA4-67D12E5B88CD}" dt="2020-02-25T11:57:17.410" v="144"/>
          <ac:cxnSpMkLst>
            <pc:docMk/>
            <pc:sldMk cId="1155177828" sldId="257"/>
            <ac:cxnSpMk id="18" creationId="{9E8E38ED-369A-44C2-B635-0BED0E48A6E8}"/>
          </ac:cxnSpMkLst>
        </pc:cxnChg>
      </pc:sldChg>
      <pc:sldChg chg="modSp">
        <pc:chgData name="Peter Doyle" userId="S::p.doyle@uwtsd.ac.uk::9eb13c6d-8f51-46c9-bcaf-0558aa31b953" providerId="AD" clId="Web-{E08DE424-E558-371D-DEA4-67D12E5B88CD}" dt="2020-02-25T11:49:34.959" v="57" actId="20577"/>
        <pc:sldMkLst>
          <pc:docMk/>
          <pc:sldMk cId="1781495182" sldId="263"/>
        </pc:sldMkLst>
        <pc:spChg chg="mod">
          <ac:chgData name="Peter Doyle" userId="S::p.doyle@uwtsd.ac.uk::9eb13c6d-8f51-46c9-bcaf-0558aa31b953" providerId="AD" clId="Web-{E08DE424-E558-371D-DEA4-67D12E5B88CD}" dt="2020-02-25T11:49:34.959" v="57" actId="20577"/>
          <ac:spMkLst>
            <pc:docMk/>
            <pc:sldMk cId="1781495182" sldId="263"/>
            <ac:spMk id="3" creationId="{EC6879E2-B276-4D33-AC90-AC96110A7FC2}"/>
          </ac:spMkLst>
        </pc:spChg>
      </pc:sldChg>
      <pc:sldChg chg="modSp">
        <pc:chgData name="Peter Doyle" userId="S::p.doyle@uwtsd.ac.uk::9eb13c6d-8f51-46c9-bcaf-0558aa31b953" providerId="AD" clId="Web-{E08DE424-E558-371D-DEA4-67D12E5B88CD}" dt="2020-02-25T11:49:39.287" v="60" actId="20577"/>
        <pc:sldMkLst>
          <pc:docMk/>
          <pc:sldMk cId="4017518286" sldId="264"/>
        </pc:sldMkLst>
        <pc:spChg chg="mod">
          <ac:chgData name="Peter Doyle" userId="S::p.doyle@uwtsd.ac.uk::9eb13c6d-8f51-46c9-bcaf-0558aa31b953" providerId="AD" clId="Web-{E08DE424-E558-371D-DEA4-67D12E5B88CD}" dt="2020-02-25T11:49:39.287" v="60" actId="20577"/>
          <ac:spMkLst>
            <pc:docMk/>
            <pc:sldMk cId="4017518286" sldId="264"/>
            <ac:spMk id="3" creationId="{2B5750DF-8955-4CEC-AAE4-AC89C0EAECA2}"/>
          </ac:spMkLst>
        </pc:spChg>
      </pc:sldChg>
      <pc:sldChg chg="modSp">
        <pc:chgData name="Peter Doyle" userId="S::p.doyle@uwtsd.ac.uk::9eb13c6d-8f51-46c9-bcaf-0558aa31b953" providerId="AD" clId="Web-{E08DE424-E558-371D-DEA4-67D12E5B88CD}" dt="2020-02-25T11:49:46.584" v="63" actId="20577"/>
        <pc:sldMkLst>
          <pc:docMk/>
          <pc:sldMk cId="823082621" sldId="265"/>
        </pc:sldMkLst>
        <pc:spChg chg="mod">
          <ac:chgData name="Peter Doyle" userId="S::p.doyle@uwtsd.ac.uk::9eb13c6d-8f51-46c9-bcaf-0558aa31b953" providerId="AD" clId="Web-{E08DE424-E558-371D-DEA4-67D12E5B88CD}" dt="2020-02-25T11:49:46.584" v="63" actId="20577"/>
          <ac:spMkLst>
            <pc:docMk/>
            <pc:sldMk cId="823082621" sldId="265"/>
            <ac:spMk id="3" creationId="{1F9B6CD3-7123-4768-802C-373D70CB200E}"/>
          </ac:spMkLst>
        </pc:spChg>
      </pc:sldChg>
      <pc:sldChg chg="modSp">
        <pc:chgData name="Peter Doyle" userId="S::p.doyle@uwtsd.ac.uk::9eb13c6d-8f51-46c9-bcaf-0558aa31b953" providerId="AD" clId="Web-{E08DE424-E558-371D-DEA4-67D12E5B88CD}" dt="2020-02-25T11:19:48.057" v="21" actId="20577"/>
        <pc:sldMkLst>
          <pc:docMk/>
          <pc:sldMk cId="515584135" sldId="267"/>
        </pc:sldMkLst>
        <pc:spChg chg="mod">
          <ac:chgData name="Peter Doyle" userId="S::p.doyle@uwtsd.ac.uk::9eb13c6d-8f51-46c9-bcaf-0558aa31b953" providerId="AD" clId="Web-{E08DE424-E558-371D-DEA4-67D12E5B88CD}" dt="2020-02-25T11:19:48.057" v="21" actId="20577"/>
          <ac:spMkLst>
            <pc:docMk/>
            <pc:sldMk cId="515584135" sldId="267"/>
            <ac:spMk id="3" creationId="{2B5750DF-8955-4CEC-AAE4-AC89C0EAECA2}"/>
          </ac:spMkLst>
        </pc:spChg>
      </pc:sldChg>
      <pc:sldChg chg="modSp">
        <pc:chgData name="Peter Doyle" userId="S::p.doyle@uwtsd.ac.uk::9eb13c6d-8f51-46c9-bcaf-0558aa31b953" providerId="AD" clId="Web-{E08DE424-E558-371D-DEA4-67D12E5B88CD}" dt="2020-02-25T11:49:58.427" v="66" actId="14100"/>
        <pc:sldMkLst>
          <pc:docMk/>
          <pc:sldMk cId="1196757943" sldId="268"/>
        </pc:sldMkLst>
        <pc:spChg chg="mod">
          <ac:chgData name="Peter Doyle" userId="S::p.doyle@uwtsd.ac.uk::9eb13c6d-8f51-46c9-bcaf-0558aa31b953" providerId="AD" clId="Web-{E08DE424-E558-371D-DEA4-67D12E5B88CD}" dt="2020-02-25T11:49:58.427" v="66" actId="14100"/>
          <ac:spMkLst>
            <pc:docMk/>
            <pc:sldMk cId="1196757943" sldId="268"/>
            <ac:spMk id="3" creationId="{1964A73F-86F5-46B7-B215-030710261957}"/>
          </ac:spMkLst>
        </pc:spChg>
      </pc:sldChg>
      <pc:sldChg chg="modSp">
        <pc:chgData name="Peter Doyle" userId="S::p.doyle@uwtsd.ac.uk::9eb13c6d-8f51-46c9-bcaf-0558aa31b953" providerId="AD" clId="Web-{E08DE424-E558-371D-DEA4-67D12E5B88CD}" dt="2020-02-25T11:50:11.349" v="69" actId="20577"/>
        <pc:sldMkLst>
          <pc:docMk/>
          <pc:sldMk cId="2525118691" sldId="269"/>
        </pc:sldMkLst>
        <pc:spChg chg="mod">
          <ac:chgData name="Peter Doyle" userId="S::p.doyle@uwtsd.ac.uk::9eb13c6d-8f51-46c9-bcaf-0558aa31b953" providerId="AD" clId="Web-{E08DE424-E558-371D-DEA4-67D12E5B88CD}" dt="2020-02-25T11:50:11.349" v="69" actId="20577"/>
          <ac:spMkLst>
            <pc:docMk/>
            <pc:sldMk cId="2525118691" sldId="269"/>
            <ac:spMk id="3" creationId="{C90C5C1E-FCDC-46C3-9352-AF6B979A7CB9}"/>
          </ac:spMkLst>
        </pc:spChg>
      </pc:sldChg>
      <pc:sldChg chg="modSp">
        <pc:chgData name="Peter Doyle" userId="S::p.doyle@uwtsd.ac.uk::9eb13c6d-8f51-46c9-bcaf-0558aa31b953" providerId="AD" clId="Web-{E08DE424-E558-371D-DEA4-67D12E5B88CD}" dt="2020-02-25T11:48:58.990" v="52" actId="14100"/>
        <pc:sldMkLst>
          <pc:docMk/>
          <pc:sldMk cId="1093720808" sldId="271"/>
        </pc:sldMkLst>
        <pc:spChg chg="mod">
          <ac:chgData name="Peter Doyle" userId="S::p.doyle@uwtsd.ac.uk::9eb13c6d-8f51-46c9-bcaf-0558aa31b953" providerId="AD" clId="Web-{E08DE424-E558-371D-DEA4-67D12E5B88CD}" dt="2020-02-25T11:48:58.990" v="52" actId="14100"/>
          <ac:spMkLst>
            <pc:docMk/>
            <pc:sldMk cId="1093720808" sldId="271"/>
            <ac:spMk id="2" creationId="{A511741C-5DB9-45F1-8183-37A9B6AD281D}"/>
          </ac:spMkLst>
        </pc:spChg>
        <pc:spChg chg="mod">
          <ac:chgData name="Peter Doyle" userId="S::p.doyle@uwtsd.ac.uk::9eb13c6d-8f51-46c9-bcaf-0558aa31b953" providerId="AD" clId="Web-{E08DE424-E558-371D-DEA4-67D12E5B88CD}" dt="2020-02-25T11:20:52.011" v="26" actId="20577"/>
          <ac:spMkLst>
            <pc:docMk/>
            <pc:sldMk cId="1093720808" sldId="271"/>
            <ac:spMk id="3" creationId="{983F306D-D721-49A1-A7D9-0313B3C73115}"/>
          </ac:spMkLst>
        </pc:spChg>
      </pc:sldChg>
      <pc:sldChg chg="modSp new del">
        <pc:chgData name="Peter Doyle" userId="S::p.doyle@uwtsd.ac.uk::9eb13c6d-8f51-46c9-bcaf-0558aa31b953" providerId="AD" clId="Web-{E08DE424-E558-371D-DEA4-67D12E5B88CD}" dt="2020-02-25T11:48:30.225" v="39"/>
        <pc:sldMkLst>
          <pc:docMk/>
          <pc:sldMk cId="3485942476" sldId="272"/>
        </pc:sldMkLst>
        <pc:spChg chg="mod">
          <ac:chgData name="Peter Doyle" userId="S::p.doyle@uwtsd.ac.uk::9eb13c6d-8f51-46c9-bcaf-0558aa31b953" providerId="AD" clId="Web-{E08DE424-E558-371D-DEA4-67D12E5B88CD}" dt="2020-02-25T11:21:17.371" v="34" actId="20577"/>
          <ac:spMkLst>
            <pc:docMk/>
            <pc:sldMk cId="3485942476" sldId="272"/>
            <ac:spMk id="3" creationId="{19902519-E043-41E6-907D-E3BFF3E2A680}"/>
          </ac:spMkLst>
        </pc:spChg>
      </pc:sldChg>
      <pc:sldChg chg="modSp new">
        <pc:chgData name="Peter Doyle" userId="S::p.doyle@uwtsd.ac.uk::9eb13c6d-8f51-46c9-bcaf-0558aa31b953" providerId="AD" clId="Web-{E08DE424-E558-371D-DEA4-67D12E5B88CD}" dt="2020-02-25T11:48:47.463" v="47" actId="20577"/>
        <pc:sldMkLst>
          <pc:docMk/>
          <pc:sldMk cId="1474128684" sldId="273"/>
        </pc:sldMkLst>
        <pc:spChg chg="mod">
          <ac:chgData name="Peter Doyle" userId="S::p.doyle@uwtsd.ac.uk::9eb13c6d-8f51-46c9-bcaf-0558aa31b953" providerId="AD" clId="Web-{E08DE424-E558-371D-DEA4-67D12E5B88CD}" dt="2020-02-25T11:48:40.193" v="44" actId="20577"/>
          <ac:spMkLst>
            <pc:docMk/>
            <pc:sldMk cId="1474128684" sldId="273"/>
            <ac:spMk id="2" creationId="{143360CC-BD3C-45CA-9345-FD0152E36BA9}"/>
          </ac:spMkLst>
        </pc:spChg>
        <pc:spChg chg="mod">
          <ac:chgData name="Peter Doyle" userId="S::p.doyle@uwtsd.ac.uk::9eb13c6d-8f51-46c9-bcaf-0558aa31b953" providerId="AD" clId="Web-{E08DE424-E558-371D-DEA4-67D12E5B88CD}" dt="2020-02-25T11:48:47.463" v="47" actId="20577"/>
          <ac:spMkLst>
            <pc:docMk/>
            <pc:sldMk cId="1474128684" sldId="273"/>
            <ac:spMk id="3" creationId="{BDBC36E6-8695-48CC-8E7F-0638980F7B71}"/>
          </ac:spMkLst>
        </pc:spChg>
      </pc:sldChg>
      <pc:sldChg chg="modSp new">
        <pc:chgData name="Peter Doyle" userId="S::p.doyle@uwtsd.ac.uk::9eb13c6d-8f51-46c9-bcaf-0558aa31b953" providerId="AD" clId="Web-{E08DE424-E558-371D-DEA4-67D12E5B88CD}" dt="2020-02-25T11:53:25.067" v="123" actId="20577"/>
        <pc:sldMkLst>
          <pc:docMk/>
          <pc:sldMk cId="2777497577" sldId="274"/>
        </pc:sldMkLst>
        <pc:spChg chg="mod">
          <ac:chgData name="Peter Doyle" userId="S::p.doyle@uwtsd.ac.uk::9eb13c6d-8f51-46c9-bcaf-0558aa31b953" providerId="AD" clId="Web-{E08DE424-E558-371D-DEA4-67D12E5B88CD}" dt="2020-02-25T11:53:25.067" v="123" actId="20577"/>
          <ac:spMkLst>
            <pc:docMk/>
            <pc:sldMk cId="2777497577" sldId="274"/>
            <ac:spMk id="2" creationId="{63976E2E-D796-4493-BC4D-D01D3714776B}"/>
          </ac:spMkLst>
        </pc:spChg>
        <pc:spChg chg="mod">
          <ac:chgData name="Peter Doyle" userId="S::p.doyle@uwtsd.ac.uk::9eb13c6d-8f51-46c9-bcaf-0558aa31b953" providerId="AD" clId="Web-{E08DE424-E558-371D-DEA4-67D12E5B88CD}" dt="2020-02-25T11:53:15.880" v="108" actId="20577"/>
          <ac:spMkLst>
            <pc:docMk/>
            <pc:sldMk cId="2777497577" sldId="274"/>
            <ac:spMk id="3" creationId="{2C7E15BC-489C-4069-A1F9-4FFEC93AEEFA}"/>
          </ac:spMkLst>
        </pc:spChg>
      </pc:sldChg>
      <pc:sldChg chg="modSp new">
        <pc:chgData name="Peter Doyle" userId="S::p.doyle@uwtsd.ac.uk::9eb13c6d-8f51-46c9-bcaf-0558aa31b953" providerId="AD" clId="Web-{E08DE424-E558-371D-DEA4-67D12E5B88CD}" dt="2020-02-25T11:53:34.426" v="136" actId="20577"/>
        <pc:sldMkLst>
          <pc:docMk/>
          <pc:sldMk cId="2546156303" sldId="275"/>
        </pc:sldMkLst>
        <pc:spChg chg="mod">
          <ac:chgData name="Peter Doyle" userId="S::p.doyle@uwtsd.ac.uk::9eb13c6d-8f51-46c9-bcaf-0558aa31b953" providerId="AD" clId="Web-{E08DE424-E558-371D-DEA4-67D12E5B88CD}" dt="2020-02-25T11:53:34.426" v="136" actId="20577"/>
          <ac:spMkLst>
            <pc:docMk/>
            <pc:sldMk cId="2546156303" sldId="275"/>
            <ac:spMk id="2" creationId="{DF12C2E6-AF9A-4543-82BF-63779574C3DF}"/>
          </ac:spMkLst>
        </pc:spChg>
        <pc:spChg chg="mod">
          <ac:chgData name="Peter Doyle" userId="S::p.doyle@uwtsd.ac.uk::9eb13c6d-8f51-46c9-bcaf-0558aa31b953" providerId="AD" clId="Web-{E08DE424-E558-371D-DEA4-67D12E5B88CD}" dt="2020-02-25T11:53:06.833" v="105" actId="20577"/>
          <ac:spMkLst>
            <pc:docMk/>
            <pc:sldMk cId="2546156303" sldId="275"/>
            <ac:spMk id="3" creationId="{CBC3F57D-4AF3-479C-AEE5-3B5664291F37}"/>
          </ac:spMkLst>
        </pc:spChg>
      </pc:sldChg>
    </pc:docChg>
  </pc:docChgLst>
  <pc:docChgLst>
    <pc:chgData name="Peter Doyle" userId="S::p.doyle@uwtsd.ac.uk::9eb13c6d-8f51-46c9-bcaf-0558aa31b953" providerId="AD" clId="Web-{FD86A672-0588-3034-FB18-7AB4AB6B891B}"/>
    <pc:docChg chg="addSld modSld">
      <pc:chgData name="Peter Doyle" userId="S::p.doyle@uwtsd.ac.uk::9eb13c6d-8f51-46c9-bcaf-0558aa31b953" providerId="AD" clId="Web-{FD86A672-0588-3034-FB18-7AB4AB6B891B}" dt="2020-02-28T13:27:53.148" v="113" actId="20577"/>
      <pc:docMkLst>
        <pc:docMk/>
      </pc:docMkLst>
      <pc:sldChg chg="modSp">
        <pc:chgData name="Peter Doyle" userId="S::p.doyle@uwtsd.ac.uk::9eb13c6d-8f51-46c9-bcaf-0558aa31b953" providerId="AD" clId="Web-{FD86A672-0588-3034-FB18-7AB4AB6B891B}" dt="2020-02-28T13:27:52.945" v="111" actId="20577"/>
        <pc:sldMkLst>
          <pc:docMk/>
          <pc:sldMk cId="659467909" sldId="259"/>
        </pc:sldMkLst>
        <pc:spChg chg="mod">
          <ac:chgData name="Peter Doyle" userId="S::p.doyle@uwtsd.ac.uk::9eb13c6d-8f51-46c9-bcaf-0558aa31b953" providerId="AD" clId="Web-{FD86A672-0588-3034-FB18-7AB4AB6B891B}" dt="2020-02-28T13:27:52.945" v="111" actId="20577"/>
          <ac:spMkLst>
            <pc:docMk/>
            <pc:sldMk cId="659467909" sldId="259"/>
            <ac:spMk id="2" creationId="{C59AFE3E-4801-4F6B-B6F3-C991F5776DBF}"/>
          </ac:spMkLst>
        </pc:spChg>
      </pc:sldChg>
      <pc:sldChg chg="modSp new">
        <pc:chgData name="Peter Doyle" userId="S::p.doyle@uwtsd.ac.uk::9eb13c6d-8f51-46c9-bcaf-0558aa31b953" providerId="AD" clId="Web-{FD86A672-0588-3034-FB18-7AB4AB6B891B}" dt="2020-02-28T13:27:35.601" v="103" actId="20577"/>
        <pc:sldMkLst>
          <pc:docMk/>
          <pc:sldMk cId="2195298978" sldId="276"/>
        </pc:sldMkLst>
        <pc:spChg chg="mod">
          <ac:chgData name="Peter Doyle" userId="S::p.doyle@uwtsd.ac.uk::9eb13c6d-8f51-46c9-bcaf-0558aa31b953" providerId="AD" clId="Web-{FD86A672-0588-3034-FB18-7AB4AB6B891B}" dt="2020-02-28T13:26:46.741" v="5" actId="20577"/>
          <ac:spMkLst>
            <pc:docMk/>
            <pc:sldMk cId="2195298978" sldId="276"/>
            <ac:spMk id="2" creationId="{F78630A8-59D0-4F08-A833-E6C6B412D1B4}"/>
          </ac:spMkLst>
        </pc:spChg>
        <pc:spChg chg="mod">
          <ac:chgData name="Peter Doyle" userId="S::p.doyle@uwtsd.ac.uk::9eb13c6d-8f51-46c9-bcaf-0558aa31b953" providerId="AD" clId="Web-{FD86A672-0588-3034-FB18-7AB4AB6B891B}" dt="2020-02-28T13:27:35.601" v="103" actId="20577"/>
          <ac:spMkLst>
            <pc:docMk/>
            <pc:sldMk cId="2195298978" sldId="276"/>
            <ac:spMk id="3" creationId="{30B06E09-BEB8-4978-8376-63E1CAD3183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9AC32-8B22-4699-AAAA-8BA7A7D99C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D30F8C-B298-47AE-8F41-F83B0CDE8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310C1-1B8E-4D3E-9798-3236D9E28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183D1-44E0-45F8-BBDA-FA2B38C5C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342B2-7E0C-4FB3-8E65-30DE12F51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193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31C8F-8987-4F58-A1B8-8274554B7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12A4E-592C-4CB3-856B-28022CAE4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BCB18-193A-424E-981F-CB4F9CB96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7AB6D-90DD-468E-B71A-ED26A8E81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80F7F-B19B-4CDD-A512-E83B5247F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22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D2C38-4D85-4814-ACAA-C93B25CA3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02A94-B3F0-4F3C-9C8F-A6F0AE37EA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3B31F-29D0-45B2-B234-7B1040D2A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5799F-0B2D-4D85-8D14-12FE528D9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4FFA4-393F-46B0-91AD-D29E03B99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03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5E431-6E82-440F-9749-520187AA7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8D0B8-6818-493E-A334-BEF13F83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D5A9AA-AA03-43EF-A26A-1A8CA08A4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0D42D1-18CB-440D-9E0A-9ED7D7F3B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D45790-48DC-4269-A4F5-31CC9BEC3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0AFDC-C223-4A35-B8D0-6870B4F64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951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3B347-407A-4FD8-B32F-B0ECBB0BC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7313D-0108-43E9-82C6-CE9EAA815F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EFE80F-D49C-4BF0-971E-BCF91EF26B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D69CF6-4FB4-4EE6-889B-03F772FC8C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7410D0-A07D-4EAF-B75A-8452C8D936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B1CAC-17DB-4A64-9130-CD8D1C0D2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4803E7-B5A8-4355-BBDA-2A9CD6934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969E74-CA5A-467D-A007-0BE818D28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05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A58C9-0767-445B-8F2D-AC09182BA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745251-1BB9-4026-BF15-9EEDB845D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C906E6-F4CB-4947-BABC-12579372B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342D18-2509-40BE-8740-47F211787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739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23C89B-E226-4C55-8B4E-7CEAAF98C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43D948-D06A-495C-AD1D-7E3EC8512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A0989-AD45-4154-A4C1-EACC228FE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798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96069-3E70-4BB2-84B9-A3C6C2E73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07F4A-28D8-4AEF-9654-A879A8467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5F3B9D-54FB-4CC5-BD3E-026F38859A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7F93F-4732-4A57-A9BD-8EDE58DCC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C2762A-826A-41CB-AD0E-662477AB2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DB252-C9A0-40CE-AC9B-33CB1988B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47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C21B-7AC6-492C-83E3-392A55B93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6FB3D6-2239-47B2-A813-BF62FAD09B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55224B-1641-4008-8FC5-98CA27B956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ADE6AD-D88E-4D80-9E19-42A83C828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1FD885-95FC-4BF4-85F3-B274F6BFF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B1CF49-3EFB-4EBC-BDCB-DBD8525CC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801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54D1B-EFF2-4E18-8AD1-48004CD12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4113B8-02C6-4F90-AA5A-3BEE128DF4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02238-3063-4C1A-AAE8-37CCE1BEF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B4FF8-0864-4190-A090-9F8352E36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79C59-21BA-4353-AD42-8ED383CDD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13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8B1C76-26A2-4CAB-B2F4-1060F700A1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07F162-659E-47BF-AD0E-CFF1B40566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4ACB2-588B-48F7-B5CF-2372DA552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9CF17-E729-49DC-AE34-7847890E1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C8E11-ECB3-40FE-836F-45551D3AB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640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3602C7-BF20-4647-8673-B58A434F1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E240B0-6FCC-4732-BA24-592E0EA0A9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0F5FF-1F60-454E-91B0-972D7013AF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83D30-0E35-4527-994D-79A80AD15F55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D6B7C-CABB-48D9-91A2-675396574E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2548C-C86F-4347-A786-E835A0CBC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04697-49E9-4FC3-ABC9-EFC65A779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42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6C082-E73D-4112-987F-2B045C1C9D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4525347"/>
            <a:ext cx="6801321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sz="4700" b="1"/>
              <a:t>Accountability Exam – w/c 6th to 20th May 2020</a:t>
            </a:r>
            <a:endParaRPr lang="en-GB" sz="4700" b="1"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558F4E-8C37-4AD1-9A51-6DA6CFFED6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1258" y="4525347"/>
            <a:ext cx="3258675" cy="1737360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5177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630A8-59D0-4F08-A833-E6C6B412D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Please Note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06E09-BEB8-4978-8376-63E1CAD31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This PPT will not be placed on Moodle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DO NOT photograph the screen please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5298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8D184-765B-46ED-B4D6-D8D3FF630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 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2BA36-5E71-428F-8FCF-1D5684C02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The exam will be 2 hours in length </a:t>
            </a:r>
          </a:p>
          <a:p>
            <a:endParaRPr lang="en-GB" sz="2800" b="1" dirty="0"/>
          </a:p>
          <a:p>
            <a:r>
              <a:rPr lang="en-GB" sz="2800" b="1" dirty="0"/>
              <a:t>2 A4 Sides of notes allowed in Exam Room</a:t>
            </a:r>
          </a:p>
          <a:p>
            <a:endParaRPr lang="en-GB" sz="2800" b="1" dirty="0"/>
          </a:p>
          <a:p>
            <a:r>
              <a:rPr lang="en-GB" sz="2800" b="1" dirty="0"/>
              <a:t>Font Times New Roman headings size 14, Main text size 12</a:t>
            </a:r>
          </a:p>
        </p:txBody>
      </p:sp>
    </p:spTree>
    <p:extLst>
      <p:ext uri="{BB962C8B-B14F-4D97-AF65-F5344CB8AC3E}">
        <p14:creationId xmlns:p14="http://schemas.microsoft.com/office/powerpoint/2010/main" val="64820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AFE3E-4801-4F6B-B6F3-C991F5776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 </a:t>
            </a:r>
            <a:r>
              <a:rPr lang="en-GB" b="1" u="sng" dirty="0"/>
              <a:t>ALL</a:t>
            </a:r>
            <a:r>
              <a:rPr lang="en-GB" b="1" dirty="0"/>
              <a:t> your time wisely!!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A460F-D80E-489E-9B25-49E1674B8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2160590"/>
            <a:ext cx="10421258" cy="3880773"/>
          </a:xfrm>
        </p:spPr>
        <p:txBody>
          <a:bodyPr>
            <a:normAutofit/>
          </a:bodyPr>
          <a:lstStyle/>
          <a:p>
            <a:r>
              <a:rPr lang="en-GB" sz="2800" b="1" dirty="0"/>
              <a:t>Ensure that you read the questions thoroughly</a:t>
            </a:r>
          </a:p>
          <a:p>
            <a:endParaRPr lang="en-GB" sz="2800" b="1" dirty="0"/>
          </a:p>
          <a:p>
            <a:r>
              <a:rPr lang="en-GB" sz="2800" b="1" dirty="0"/>
              <a:t>Don’t rush your work</a:t>
            </a:r>
          </a:p>
          <a:p>
            <a:endParaRPr lang="en-GB" sz="2800" b="1" dirty="0"/>
          </a:p>
          <a:p>
            <a:r>
              <a:rPr lang="en-GB" sz="2800" b="1" dirty="0"/>
              <a:t>Answer all the questions</a:t>
            </a:r>
          </a:p>
          <a:p>
            <a:endParaRPr lang="en-GB" sz="2800" b="1" dirty="0"/>
          </a:p>
          <a:p>
            <a:pPr marL="0" indent="0" algn="ctr">
              <a:buNone/>
            </a:pPr>
            <a:r>
              <a:rPr lang="en-GB" sz="2800" b="1" dirty="0">
                <a:solidFill>
                  <a:srgbClr val="FF0000"/>
                </a:solidFill>
              </a:rPr>
              <a:t>Planning &amp; Preparation is Everything</a:t>
            </a:r>
          </a:p>
        </p:txBody>
      </p:sp>
    </p:spTree>
    <p:extLst>
      <p:ext uri="{BB962C8B-B14F-4D97-AF65-F5344CB8AC3E}">
        <p14:creationId xmlns:p14="http://schemas.microsoft.com/office/powerpoint/2010/main" val="65946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F6BD0-6DD8-410C-B1B7-244D2972E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DF1F8-B768-49F7-B39C-B0027C829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2569029"/>
            <a:ext cx="10609944" cy="235857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27600" b="1" dirty="0">
                <a:solidFill>
                  <a:srgbClr val="FF0000"/>
                </a:solidFill>
              </a:rPr>
              <a:t>Reading!!</a:t>
            </a:r>
          </a:p>
        </p:txBody>
      </p:sp>
    </p:spTree>
    <p:extLst>
      <p:ext uri="{BB962C8B-B14F-4D97-AF65-F5344CB8AC3E}">
        <p14:creationId xmlns:p14="http://schemas.microsoft.com/office/powerpoint/2010/main" val="258107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984C5-2855-42EE-A645-1F93BDB96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Words of 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CF079-0E46-4AF6-B850-7BCD9ED1B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/>
              <a:t>Best Marks will be achieved by :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/>
              <a:t>Referencing, </a:t>
            </a:r>
          </a:p>
          <a:p>
            <a:endParaRPr lang="en-GB" sz="2800" b="1" dirty="0"/>
          </a:p>
          <a:p>
            <a:r>
              <a:rPr lang="en-GB" sz="2800" b="1" dirty="0"/>
              <a:t>Presentation,</a:t>
            </a:r>
          </a:p>
          <a:p>
            <a:endParaRPr lang="en-GB" sz="2800" b="1" dirty="0"/>
          </a:p>
          <a:p>
            <a:r>
              <a:rPr lang="en-GB" sz="2800" b="1" dirty="0"/>
              <a:t>Organisation of work,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27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A6942-C644-44D6-870A-CB88F4345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879E2-B276-4D33-AC90-AC96110A7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>
                <a:solidFill>
                  <a:srgbClr val="00B050"/>
                </a:solidFill>
              </a:rPr>
              <a:t>Governance</a:t>
            </a:r>
            <a:r>
              <a:rPr lang="en-GB" b="1">
                <a:solidFill>
                  <a:srgbClr val="00B050"/>
                </a:solidFill>
              </a:rPr>
              <a:t> </a:t>
            </a:r>
            <a:r>
              <a:rPr lang="en-GB" sz="2800" b="1">
                <a:solidFill>
                  <a:srgbClr val="00B050"/>
                </a:solidFill>
              </a:rPr>
              <a:t>&amp; Accountability</a:t>
            </a:r>
          </a:p>
          <a:p>
            <a:endParaRPr lang="en-GB" sz="2800" b="1" dirty="0"/>
          </a:p>
          <a:p>
            <a:pPr>
              <a:buFontTx/>
              <a:buChar char="-"/>
            </a:pPr>
            <a:r>
              <a:rPr lang="en-GB" sz="2800" b="1" dirty="0"/>
              <a:t>Defining Governance</a:t>
            </a:r>
          </a:p>
          <a:p>
            <a:pPr>
              <a:buFontTx/>
              <a:buChar char="-"/>
            </a:pPr>
            <a:r>
              <a:rPr lang="en-GB" sz="2800" b="1" dirty="0"/>
              <a:t>Accountability</a:t>
            </a:r>
          </a:p>
          <a:p>
            <a:pPr>
              <a:buFontTx/>
              <a:buChar char="-"/>
            </a:pPr>
            <a:r>
              <a:rPr lang="en-GB" sz="2800" b="1" dirty="0"/>
              <a:t>Providing Examples</a:t>
            </a:r>
          </a:p>
          <a:p>
            <a:pPr>
              <a:buFontTx/>
              <a:buChar char="-"/>
            </a:pPr>
            <a:endParaRPr lang="en-GB" b="1" dirty="0"/>
          </a:p>
          <a:p>
            <a:pPr marL="0" indent="0" algn="ctr">
              <a:buNone/>
            </a:pPr>
            <a:r>
              <a:rPr lang="en-GB" sz="2800" b="1">
                <a:solidFill>
                  <a:srgbClr val="FF0000"/>
                </a:solidFill>
              </a:rPr>
              <a:t>Link to modern day Public Services</a:t>
            </a:r>
            <a:r>
              <a:rPr lang="en-GB" b="1">
                <a:solidFill>
                  <a:srgbClr val="FF0000"/>
                </a:solidFill>
              </a:rPr>
              <a:t>/Police</a:t>
            </a:r>
            <a:endParaRPr lang="en-GB" sz="2800" b="1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149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305D-3D2A-4BFF-A288-35AE095E7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750DF-8955-4CEC-AAE4-AC89C0EAE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Standards in Public life</a:t>
            </a:r>
            <a:endParaRPr lang="en-GB" sz="2800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en-GB" sz="2800" b="1">
                <a:solidFill>
                  <a:schemeClr val="accent4">
                    <a:lumMod val="75000"/>
                  </a:schemeClr>
                </a:solidFill>
              </a:rPr>
              <a:t>Cadbury?</a:t>
            </a:r>
            <a:endParaRPr lang="en-GB" sz="2800" b="1">
              <a:solidFill>
                <a:schemeClr val="accent4">
                  <a:lumMod val="75000"/>
                </a:schemeClr>
              </a:solidFill>
              <a:cs typeface="Calibri"/>
            </a:endParaRPr>
          </a:p>
          <a:p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Nolan?</a:t>
            </a:r>
          </a:p>
          <a:p>
            <a:endParaRPr lang="en-GB" b="1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GB" sz="28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Why are these standards so important?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518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8D340-1656-4867-80C4-FB9D6B236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B6CD3-7123-4768-802C-373D70CB2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Methods of financial planning</a:t>
            </a:r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  <a:p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Models of Measurement</a:t>
            </a:r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  <a:p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Chief Financial Officers</a:t>
            </a:r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  <a:p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Audit Processes</a:t>
            </a:r>
            <a:endParaRPr lang="en-GB" sz="2400" b="1" dirty="0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23082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BD67F-74E7-4DED-9492-8F2BE43E4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7" cy="806245"/>
          </a:xfrm>
        </p:spPr>
        <p:txBody>
          <a:bodyPr/>
          <a:lstStyle/>
          <a:p>
            <a:r>
              <a:rPr lang="en-GB" b="1" dirty="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4A73F-86F5-46B7-B215-030710261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1415846"/>
            <a:ext cx="10341010" cy="4625518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000" b="1" dirty="0"/>
              <a:t>360’ performance measurement,</a:t>
            </a:r>
            <a:endParaRPr lang="en-GB" sz="2000" dirty="0"/>
          </a:p>
          <a:p>
            <a:pPr lvl="0"/>
            <a:r>
              <a:rPr lang="en-GB" sz="2000" b="1" dirty="0"/>
              <a:t>KPI’s,</a:t>
            </a:r>
            <a:endParaRPr lang="en-GB" sz="2000" dirty="0"/>
          </a:p>
          <a:p>
            <a:pPr lvl="0"/>
            <a:r>
              <a:rPr lang="en-GB" sz="2000" b="1" dirty="0"/>
              <a:t>Goal setting,</a:t>
            </a:r>
            <a:endParaRPr lang="en-GB" sz="2000" dirty="0"/>
          </a:p>
          <a:p>
            <a:pPr lvl="0"/>
            <a:r>
              <a:rPr lang="en-GB" sz="2000" b="1" dirty="0"/>
              <a:t>Self assessment</a:t>
            </a:r>
            <a:endParaRPr lang="en-GB" sz="2000" dirty="0"/>
          </a:p>
          <a:p>
            <a:pPr lvl="0"/>
            <a:r>
              <a:rPr lang="en-GB" sz="2000" b="1" dirty="0"/>
              <a:t>Realistic KPI’s that measure quality of service as well as ‘numbers’, </a:t>
            </a:r>
            <a:endParaRPr lang="en-GB" sz="2000" dirty="0"/>
          </a:p>
          <a:p>
            <a:pPr lvl="0"/>
            <a:r>
              <a:rPr lang="en-GB" sz="2000" b="1" dirty="0"/>
              <a:t>Open and honest feedback (modernisation of feedback, should the manager receive feedback from those he/she manages?)</a:t>
            </a:r>
            <a:endParaRPr lang="en-GB" sz="2000" dirty="0"/>
          </a:p>
          <a:p>
            <a:pPr lvl="0"/>
            <a:r>
              <a:rPr lang="en-GB" sz="2000" b="1" dirty="0"/>
              <a:t>Link Annual Appraisal directly to training and promotion opportunities,</a:t>
            </a:r>
            <a:endParaRPr lang="en-GB" sz="2000" dirty="0"/>
          </a:p>
          <a:p>
            <a:pPr lvl="0"/>
            <a:r>
              <a:rPr lang="en-GB" sz="2000" b="1" dirty="0"/>
              <a:t>Cash bonuses, </a:t>
            </a:r>
            <a:endParaRPr lang="en-GB" sz="2000" dirty="0"/>
          </a:p>
          <a:p>
            <a:pPr lvl="0"/>
            <a:r>
              <a:rPr lang="en-GB" sz="2000" b="1" dirty="0"/>
              <a:t>Other non-financial incentives (elevated position in organisation, additional time off) </a:t>
            </a:r>
            <a:r>
              <a:rPr lang="en-GB" sz="2000" dirty="0"/>
              <a:t> </a:t>
            </a:r>
          </a:p>
          <a:p>
            <a:pPr lvl="0"/>
            <a:endParaRPr lang="en-GB" sz="2000" dirty="0"/>
          </a:p>
          <a:p>
            <a:pPr marL="0" lvl="0" indent="0" algn="ctr">
              <a:buNone/>
            </a:pPr>
            <a:r>
              <a:rPr lang="en-GB" sz="3000" b="1" dirty="0">
                <a:solidFill>
                  <a:srgbClr val="FF0000"/>
                </a:solidFill>
              </a:rPr>
              <a:t>Remember to think as currently as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75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ACB8D-BF19-480A-8CC5-226BD157F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C5C1E-FCDC-46C3-9352-AF6B979A7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Explain Malfeasance and </a:t>
            </a:r>
            <a:r>
              <a:rPr lang="en-GB">
                <a:solidFill>
                  <a:schemeClr val="accent4">
                    <a:lumMod val="75000"/>
                  </a:schemeClr>
                </a:solidFill>
              </a:rPr>
              <a:t>its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application in modern day public services</a:t>
            </a:r>
            <a:endParaRPr lang="en-GB" dirty="0">
              <a:solidFill>
                <a:schemeClr val="accent4">
                  <a:lumMod val="75000"/>
                </a:schemeClr>
              </a:solidFill>
              <a:cs typeface="Calibri"/>
            </a:endParaRPr>
          </a:p>
          <a:p>
            <a:endParaRPr lang="en-GB" dirty="0">
              <a:solidFill>
                <a:schemeClr val="accent4">
                  <a:lumMod val="75000"/>
                </a:schemeClr>
              </a:solidFill>
              <a:cs typeface="Calibri"/>
            </a:endParaRP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Provide Examples</a:t>
            </a:r>
            <a:endParaRPr lang="en-GB" dirty="0">
              <a:solidFill>
                <a:schemeClr val="accent4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5118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305D-3D2A-4BFF-A288-35AE095E7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750DF-8955-4CEC-AAE4-AC89C0EAE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 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role do Public Enquiries have in Accountability</a:t>
            </a:r>
          </a:p>
          <a:p>
            <a:endParaRPr lang="en-GB" b="1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Provide examples</a:t>
            </a:r>
            <a:endParaRPr lang="en-GB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58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360CC-BD3C-45CA-9345-FD0152E36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Question Examples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C36E6-8695-48CC-8E7F-0638980F7B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chemeClr val="accent2">
                    <a:lumMod val="75000"/>
                  </a:schemeClr>
                </a:solidFill>
                <a:cs typeface="Calibri"/>
              </a:rPr>
              <a:t>Corporate Accountability</a:t>
            </a:r>
            <a:endParaRPr lang="en-GB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accent2">
                    <a:lumMod val="75000"/>
                  </a:schemeClr>
                </a:solidFill>
                <a:cs typeface="Calibri"/>
              </a:rPr>
              <a:t>Define the meaning of Accountability</a:t>
            </a:r>
            <a:endParaRPr lang="en-GB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r>
              <a:rPr lang="en-GB" b="1">
                <a:solidFill>
                  <a:schemeClr val="accent2">
                    <a:lumMod val="75000"/>
                  </a:schemeClr>
                </a:solidFill>
                <a:cs typeface="Calibri"/>
              </a:rPr>
              <a:t> Provide an example from the Police Service that’s demonstrates accountability in action?</a:t>
            </a:r>
            <a:endParaRPr lang="en-GB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accent2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4128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76E2E-D796-4493-BC4D-D01D37147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Sample Questions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E15BC-489C-4069-A1F9-4FFEC93AE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2000" b="1" dirty="0">
              <a:ea typeface="+mn-lt"/>
              <a:cs typeface="+mn-lt"/>
            </a:endParaRPr>
          </a:p>
          <a:p>
            <a:r>
              <a:rPr lang="en-GB" sz="2000" b="1">
                <a:solidFill>
                  <a:schemeClr val="accent3">
                    <a:lumMod val="75000"/>
                  </a:schemeClr>
                </a:solidFill>
                <a:ea typeface="+mn-lt"/>
                <a:cs typeface="+mn-lt"/>
              </a:rPr>
              <a:t>Define what the Codes of Practice for Policing is?</a:t>
            </a:r>
            <a:endParaRPr lang="en-GB" sz="2000" dirty="0">
              <a:solidFill>
                <a:schemeClr val="accent3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 sz="2000" dirty="0">
              <a:solidFill>
                <a:schemeClr val="accent3">
                  <a:lumMod val="75000"/>
                </a:schemeClr>
              </a:solidFill>
              <a:ea typeface="+mn-lt"/>
              <a:cs typeface="+mn-lt"/>
            </a:endParaRPr>
          </a:p>
          <a:p>
            <a:r>
              <a:rPr lang="en-GB" sz="2000" b="1">
                <a:solidFill>
                  <a:schemeClr val="accent3">
                    <a:lumMod val="75000"/>
                  </a:schemeClr>
                </a:solidFill>
                <a:ea typeface="+mn-lt"/>
                <a:cs typeface="+mn-lt"/>
              </a:rPr>
              <a:t>Explain what the Codes of Practice cover and what they are attempting to achieve in Policing</a:t>
            </a:r>
            <a:endParaRPr lang="en-GB" sz="2000" dirty="0">
              <a:solidFill>
                <a:schemeClr val="accent3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 sz="2000" dirty="0">
              <a:solidFill>
                <a:schemeClr val="accent3">
                  <a:lumMod val="7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b="1" dirty="0">
              <a:solidFill>
                <a:schemeClr val="accent3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7497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2C2E6-AF9A-4543-82BF-63779574C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Sample Questions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3F57D-4AF3-479C-AEE5-3B5664291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cs typeface="Calibri"/>
              </a:rPr>
              <a:t>Police Conduct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>
                <a:cs typeface="Calibri"/>
              </a:rPr>
              <a:t>Define the role of the independent police complaints systems</a:t>
            </a:r>
            <a:endParaRPr lang="en-GB" dirty="0">
              <a:ea typeface="+mn-lt"/>
              <a:cs typeface="+mn-lt"/>
            </a:endParaRPr>
          </a:p>
          <a:p>
            <a:endParaRPr lang="en-GB" b="1" dirty="0">
              <a:cs typeface="Calibri"/>
            </a:endParaRPr>
          </a:p>
          <a:p>
            <a:r>
              <a:rPr lang="en-GB" b="1">
                <a:cs typeface="Calibri"/>
              </a:rPr>
              <a:t>Explain the current remit of the Independent Office of Police Conduct</a:t>
            </a:r>
            <a:endParaRPr lang="en-GB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61563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1741C-5DB9-45F1-8183-37A9B6AD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992" y="289339"/>
            <a:ext cx="7882755" cy="875184"/>
          </a:xfrm>
        </p:spPr>
        <p:txBody>
          <a:bodyPr/>
          <a:lstStyle/>
          <a:p>
            <a:r>
              <a:rPr lang="en-GB" dirty="0"/>
              <a:t>Please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F306D-D721-49A1-A7D9-0313B3C73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829" y="1484785"/>
            <a:ext cx="11059885" cy="4556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/>
              <a:t>Ensure you read the question properly.</a:t>
            </a:r>
          </a:p>
          <a:p>
            <a:endParaRPr lang="en-GB" sz="2000" b="1" dirty="0"/>
          </a:p>
          <a:p>
            <a:r>
              <a:rPr lang="en-GB" sz="2000" b="1" dirty="0"/>
              <a:t>Don’t rush the exam you are allocated plenty of time.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Make sure you answer ALL the questions.</a:t>
            </a:r>
          </a:p>
          <a:p>
            <a:endParaRPr lang="en-GB" sz="2000" b="1" dirty="0"/>
          </a:p>
          <a:p>
            <a:r>
              <a:rPr lang="en-GB" sz="2000" b="1" dirty="0"/>
              <a:t>Check you paper at the end and use all your time.</a:t>
            </a:r>
          </a:p>
          <a:p>
            <a:endParaRPr lang="en-GB" sz="2000" dirty="0"/>
          </a:p>
          <a:p>
            <a:pPr marL="0" indent="0" algn="ctr">
              <a:buNone/>
            </a:pPr>
            <a:endParaRPr lang="en-GB" sz="2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</a:rPr>
              <a:t>Don’t Panic you will have sufficient knowledge at the time of the exam – if you put the work in!</a:t>
            </a:r>
          </a:p>
        </p:txBody>
      </p:sp>
    </p:spTree>
    <p:extLst>
      <p:ext uri="{BB962C8B-B14F-4D97-AF65-F5344CB8AC3E}">
        <p14:creationId xmlns:p14="http://schemas.microsoft.com/office/powerpoint/2010/main" val="109372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C2E15-BA9A-4A35-A17F-50F70C4A3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D3F51-9090-4201-BC32-8AB896826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03792" y="2088019"/>
            <a:ext cx="12496800" cy="388077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54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5400" b="1" dirty="0">
                <a:solidFill>
                  <a:srgbClr val="FF0000"/>
                </a:solidFill>
              </a:rPr>
              <a:t>           </a:t>
            </a:r>
            <a:r>
              <a:rPr lang="en-GB" sz="7200" b="1" dirty="0">
                <a:solidFill>
                  <a:srgbClr val="FF0000"/>
                </a:solidFill>
              </a:rPr>
              <a:t>You Are All Going To Pass!!</a:t>
            </a:r>
            <a:endParaRPr lang="en-GB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3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8F0C2-4558-4B73-8AE8-42C1DBAC1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81A7D4-6E77-4A1E-B1D9-FD0790A15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2C49B52-2C90-4C0D-8B8D-ADB18E76DD91}"/>
              </a:ext>
            </a:extLst>
          </p:cNvPr>
          <p:cNvSpPr txBox="1">
            <a:spLocks/>
          </p:cNvSpPr>
          <p:nvPr/>
        </p:nvSpPr>
        <p:spPr>
          <a:xfrm>
            <a:off x="-116114" y="1825625"/>
            <a:ext cx="1254542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sz="3600" b="1">
              <a:solidFill>
                <a:srgbClr val="FF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GB" sz="3600" b="1">
              <a:solidFill>
                <a:srgbClr val="FF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>
                <a:solidFill>
                  <a:srgbClr val="FF0000"/>
                </a:solidFill>
              </a:rPr>
              <a:t>Good Luck</a:t>
            </a:r>
            <a:endParaRPr lang="en-GB" sz="3600" b="1" dirty="0">
              <a:solidFill>
                <a:srgbClr val="FF0000"/>
              </a:solidFill>
            </a:endParaRPr>
          </a:p>
        </p:txBody>
      </p:sp>
      <p:pic>
        <p:nvPicPr>
          <p:cNvPr id="7" name="Picture 2" descr="Image result for good luck quotes">
            <a:extLst>
              <a:ext uri="{FF2B5EF4-FFF2-40B4-BE49-F238E27FC236}">
                <a16:creationId xmlns:a16="http://schemas.microsoft.com/office/drawing/2014/main" id="{C09366ED-1205-4CCF-80BB-73B4E1A5B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" y="0"/>
            <a:ext cx="123029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643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292</Words>
  <Application>Microsoft Office PowerPoint</Application>
  <PresentationFormat>Widescreen</PresentationFormat>
  <Paragraphs>87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Accountability Exam – w/c 6th to 20th May 2020</vt:lpstr>
      <vt:lpstr>Please Note</vt:lpstr>
      <vt:lpstr>Exam Day</vt:lpstr>
      <vt:lpstr>Use ALL your time wisely!!</vt:lpstr>
      <vt:lpstr>PowerPoint Presentation</vt:lpstr>
      <vt:lpstr>Words of Advice</vt:lpstr>
      <vt:lpstr>Question Examples</vt:lpstr>
      <vt:lpstr>Question Examples</vt:lpstr>
      <vt:lpstr>Question Examples</vt:lpstr>
      <vt:lpstr>Performance Management</vt:lpstr>
      <vt:lpstr>Example Questions</vt:lpstr>
      <vt:lpstr>Question Examples</vt:lpstr>
      <vt:lpstr>Question Examples</vt:lpstr>
      <vt:lpstr>Sample Questions</vt:lpstr>
      <vt:lpstr>Sample Questions</vt:lpstr>
      <vt:lpstr>Please Remember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Accountability Exam – May 2018</dc:title>
  <dc:creator>Doyle, Peter</dc:creator>
  <cp:lastModifiedBy>peter doyle</cp:lastModifiedBy>
  <cp:revision>76</cp:revision>
  <dcterms:created xsi:type="dcterms:W3CDTF">2018-03-16T13:45:22Z</dcterms:created>
  <dcterms:modified xsi:type="dcterms:W3CDTF">2020-02-28T13:27:57Z</dcterms:modified>
</cp:coreProperties>
</file>