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 id="2147483693" r:id="rId2"/>
  </p:sldMasterIdLst>
  <p:notesMasterIdLst>
    <p:notesMasterId r:id="rId19"/>
  </p:notesMasterIdLst>
  <p:sldIdLst>
    <p:sldId id="337" r:id="rId3"/>
    <p:sldId id="338" r:id="rId4"/>
    <p:sldId id="256" r:id="rId5"/>
    <p:sldId id="353" r:id="rId6"/>
    <p:sldId id="339" r:id="rId7"/>
    <p:sldId id="347" r:id="rId8"/>
    <p:sldId id="348" r:id="rId9"/>
    <p:sldId id="345" r:id="rId10"/>
    <p:sldId id="349" r:id="rId11"/>
    <p:sldId id="346" r:id="rId12"/>
    <p:sldId id="350" r:id="rId13"/>
    <p:sldId id="351" r:id="rId14"/>
    <p:sldId id="343" r:id="rId15"/>
    <p:sldId id="352" r:id="rId16"/>
    <p:sldId id="341" r:id="rId17"/>
    <p:sldId id="25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F94233-EDFB-4BB0-B459-EAA65121AA5D}" v="83" dt="2024-03-20T09:40:43.9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7908" autoAdjust="0"/>
  </p:normalViewPr>
  <p:slideViewPr>
    <p:cSldViewPr snapToGrid="0" showGuides="1">
      <p:cViewPr>
        <p:scale>
          <a:sx n="73" d="100"/>
          <a:sy n="73" d="100"/>
        </p:scale>
        <p:origin x="1746" y="4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D7F94233-EDFB-4BB0-B459-EAA65121AA5D}"/>
    <pc:docChg chg="undo custSel addSld delSld modSld sldOrd">
      <pc:chgData name="Alissa Flatley" userId="0242edfc-aa31-435e-a161-b1e1fa7a13bd" providerId="ADAL" clId="{D7F94233-EDFB-4BB0-B459-EAA65121AA5D}" dt="2024-03-20T09:40:09.141" v="1209" actId="14100"/>
      <pc:docMkLst>
        <pc:docMk/>
      </pc:docMkLst>
      <pc:sldChg chg="addSp delSp modSp mod modAnim setClrOvrMap">
        <pc:chgData name="Alissa Flatley" userId="0242edfc-aa31-435e-a161-b1e1fa7a13bd" providerId="ADAL" clId="{D7F94233-EDFB-4BB0-B459-EAA65121AA5D}" dt="2024-03-20T09:03:21.822" v="236" actId="14100"/>
        <pc:sldMkLst>
          <pc:docMk/>
          <pc:sldMk cId="843655689" sldId="256"/>
        </pc:sldMkLst>
        <pc:spChg chg="mod">
          <ac:chgData name="Alissa Flatley" userId="0242edfc-aa31-435e-a161-b1e1fa7a13bd" providerId="ADAL" clId="{D7F94233-EDFB-4BB0-B459-EAA65121AA5D}" dt="2024-03-19T09:31:05.112" v="169" actId="26606"/>
          <ac:spMkLst>
            <pc:docMk/>
            <pc:sldMk cId="843655689" sldId="256"/>
            <ac:spMk id="2" creationId="{00000000-0000-0000-0000-000000000000}"/>
          </ac:spMkLst>
        </pc:spChg>
        <pc:spChg chg="mod">
          <ac:chgData name="Alissa Flatley" userId="0242edfc-aa31-435e-a161-b1e1fa7a13bd" providerId="ADAL" clId="{D7F94233-EDFB-4BB0-B459-EAA65121AA5D}" dt="2024-03-20T09:03:21.822" v="236" actId="14100"/>
          <ac:spMkLst>
            <pc:docMk/>
            <pc:sldMk cId="843655689" sldId="256"/>
            <ac:spMk id="3" creationId="{00000000-0000-0000-0000-000000000000}"/>
          </ac:spMkLst>
        </pc:spChg>
        <pc:spChg chg="add">
          <ac:chgData name="Alissa Flatley" userId="0242edfc-aa31-435e-a161-b1e1fa7a13bd" providerId="ADAL" clId="{D7F94233-EDFB-4BB0-B459-EAA65121AA5D}" dt="2024-03-19T09:31:05.112" v="169" actId="26606"/>
          <ac:spMkLst>
            <pc:docMk/>
            <pc:sldMk cId="843655689" sldId="256"/>
            <ac:spMk id="2057" creationId="{0671A8AE-40A1-4631-A6B8-581AFF065482}"/>
          </ac:spMkLst>
        </pc:spChg>
        <pc:spChg chg="add">
          <ac:chgData name="Alissa Flatley" userId="0242edfc-aa31-435e-a161-b1e1fa7a13bd" providerId="ADAL" clId="{D7F94233-EDFB-4BB0-B459-EAA65121AA5D}" dt="2024-03-19T09:31:05.112" v="169" actId="26606"/>
          <ac:spMkLst>
            <pc:docMk/>
            <pc:sldMk cId="843655689" sldId="256"/>
            <ac:spMk id="2059" creationId="{AB58EF07-17C2-48CF-ABB0-EEF1F17CB8F0}"/>
          </ac:spMkLst>
        </pc:spChg>
        <pc:spChg chg="add">
          <ac:chgData name="Alissa Flatley" userId="0242edfc-aa31-435e-a161-b1e1fa7a13bd" providerId="ADAL" clId="{D7F94233-EDFB-4BB0-B459-EAA65121AA5D}" dt="2024-03-19T09:31:05.112" v="169" actId="26606"/>
          <ac:spMkLst>
            <pc:docMk/>
            <pc:sldMk cId="843655689" sldId="256"/>
            <ac:spMk id="2061" creationId="{AF2F604E-43BE-4DC3-B983-E071523364F8}"/>
          </ac:spMkLst>
        </pc:spChg>
        <pc:spChg chg="add">
          <ac:chgData name="Alissa Flatley" userId="0242edfc-aa31-435e-a161-b1e1fa7a13bd" providerId="ADAL" clId="{D7F94233-EDFB-4BB0-B459-EAA65121AA5D}" dt="2024-03-19T09:31:05.112" v="169" actId="26606"/>
          <ac:spMkLst>
            <pc:docMk/>
            <pc:sldMk cId="843655689" sldId="256"/>
            <ac:spMk id="2063" creationId="{08C9B587-E65E-4B52-B37C-ABEBB6E87928}"/>
          </ac:spMkLst>
        </pc:spChg>
        <pc:picChg chg="add del">
          <ac:chgData name="Alissa Flatley" userId="0242edfc-aa31-435e-a161-b1e1fa7a13bd" providerId="ADAL" clId="{D7F94233-EDFB-4BB0-B459-EAA65121AA5D}" dt="2024-03-19T09:31:01.661" v="167" actId="478"/>
          <ac:picMkLst>
            <pc:docMk/>
            <pc:sldMk cId="843655689" sldId="256"/>
            <ac:picMk id="4" creationId="{00000000-0000-0000-0000-000000000000}"/>
          </ac:picMkLst>
        </pc:picChg>
        <pc:picChg chg="add mod">
          <ac:chgData name="Alissa Flatley" userId="0242edfc-aa31-435e-a161-b1e1fa7a13bd" providerId="ADAL" clId="{D7F94233-EDFB-4BB0-B459-EAA65121AA5D}" dt="2024-03-19T09:30:54.639" v="165" actId="1076"/>
          <ac:picMkLst>
            <pc:docMk/>
            <pc:sldMk cId="843655689" sldId="256"/>
            <ac:picMk id="2050" creationId="{8DE90F7F-8D43-79A0-C0D2-DEE8EB83CAFB}"/>
          </ac:picMkLst>
        </pc:picChg>
        <pc:picChg chg="add mod ord">
          <ac:chgData name="Alissa Flatley" userId="0242edfc-aa31-435e-a161-b1e1fa7a13bd" providerId="ADAL" clId="{D7F94233-EDFB-4BB0-B459-EAA65121AA5D}" dt="2024-03-19T09:31:05.112" v="169" actId="26606"/>
          <ac:picMkLst>
            <pc:docMk/>
            <pc:sldMk cId="843655689" sldId="256"/>
            <ac:picMk id="2052" creationId="{6A89D8F4-381D-DC63-27F1-B58251EE44C4}"/>
          </ac:picMkLst>
        </pc:picChg>
      </pc:sldChg>
      <pc:sldChg chg="delSp modSp mod">
        <pc:chgData name="Alissa Flatley" userId="0242edfc-aa31-435e-a161-b1e1fa7a13bd" providerId="ADAL" clId="{D7F94233-EDFB-4BB0-B459-EAA65121AA5D}" dt="2024-03-20T09:32:15.739" v="773" actId="207"/>
        <pc:sldMkLst>
          <pc:docMk/>
          <pc:sldMk cId="445822532" sldId="257"/>
        </pc:sldMkLst>
        <pc:spChg chg="mod">
          <ac:chgData name="Alissa Flatley" userId="0242edfc-aa31-435e-a161-b1e1fa7a13bd" providerId="ADAL" clId="{D7F94233-EDFB-4BB0-B459-EAA65121AA5D}" dt="2024-03-20T09:30:41.937" v="716" actId="20577"/>
          <ac:spMkLst>
            <pc:docMk/>
            <pc:sldMk cId="445822532" sldId="257"/>
            <ac:spMk id="2" creationId="{00000000-0000-0000-0000-000000000000}"/>
          </ac:spMkLst>
        </pc:spChg>
        <pc:spChg chg="mod">
          <ac:chgData name="Alissa Flatley" userId="0242edfc-aa31-435e-a161-b1e1fa7a13bd" providerId="ADAL" clId="{D7F94233-EDFB-4BB0-B459-EAA65121AA5D}" dt="2024-03-20T09:32:15.739" v="773" actId="207"/>
          <ac:spMkLst>
            <pc:docMk/>
            <pc:sldMk cId="445822532" sldId="257"/>
            <ac:spMk id="3" creationId="{00000000-0000-0000-0000-000000000000}"/>
          </ac:spMkLst>
        </pc:spChg>
        <pc:picChg chg="del">
          <ac:chgData name="Alissa Flatley" userId="0242edfc-aa31-435e-a161-b1e1fa7a13bd" providerId="ADAL" clId="{D7F94233-EDFB-4BB0-B459-EAA65121AA5D}" dt="2024-03-20T09:29:55.656" v="700" actId="478"/>
          <ac:picMkLst>
            <pc:docMk/>
            <pc:sldMk cId="445822532" sldId="257"/>
            <ac:picMk id="4" creationId="{00000000-0000-0000-0000-000000000000}"/>
          </ac:picMkLst>
        </pc:picChg>
      </pc:sldChg>
      <pc:sldChg chg="delSp modSp del mod">
        <pc:chgData name="Alissa Flatley" userId="0242edfc-aa31-435e-a161-b1e1fa7a13bd" providerId="ADAL" clId="{D7F94233-EDFB-4BB0-B459-EAA65121AA5D}" dt="2024-03-20T09:31:55.054" v="768" actId="47"/>
        <pc:sldMkLst>
          <pc:docMk/>
          <pc:sldMk cId="568743651" sldId="260"/>
        </pc:sldMkLst>
        <pc:spChg chg="mod">
          <ac:chgData name="Alissa Flatley" userId="0242edfc-aa31-435e-a161-b1e1fa7a13bd" providerId="ADAL" clId="{D7F94233-EDFB-4BB0-B459-EAA65121AA5D}" dt="2024-03-19T09:29:19.772" v="139"/>
          <ac:spMkLst>
            <pc:docMk/>
            <pc:sldMk cId="568743651" sldId="260"/>
            <ac:spMk id="3" creationId="{00000000-0000-0000-0000-000000000000}"/>
          </ac:spMkLst>
        </pc:spChg>
        <pc:picChg chg="del">
          <ac:chgData name="Alissa Flatley" userId="0242edfc-aa31-435e-a161-b1e1fa7a13bd" providerId="ADAL" clId="{D7F94233-EDFB-4BB0-B459-EAA65121AA5D}" dt="2024-03-19T09:27:07.681" v="127" actId="478"/>
          <ac:picMkLst>
            <pc:docMk/>
            <pc:sldMk cId="568743651" sldId="260"/>
            <ac:picMk id="4" creationId="{00000000-0000-0000-0000-000000000000}"/>
          </ac:picMkLst>
        </pc:picChg>
        <pc:picChg chg="del">
          <ac:chgData name="Alissa Flatley" userId="0242edfc-aa31-435e-a161-b1e1fa7a13bd" providerId="ADAL" clId="{D7F94233-EDFB-4BB0-B459-EAA65121AA5D}" dt="2024-03-19T09:27:10.697" v="129" actId="478"/>
          <ac:picMkLst>
            <pc:docMk/>
            <pc:sldMk cId="568743651" sldId="260"/>
            <ac:picMk id="5" creationId="{00000000-0000-0000-0000-000000000000}"/>
          </ac:picMkLst>
        </pc:picChg>
        <pc:picChg chg="del">
          <ac:chgData name="Alissa Flatley" userId="0242edfc-aa31-435e-a161-b1e1fa7a13bd" providerId="ADAL" clId="{D7F94233-EDFB-4BB0-B459-EAA65121AA5D}" dt="2024-03-19T09:27:09.050" v="128" actId="478"/>
          <ac:picMkLst>
            <pc:docMk/>
            <pc:sldMk cId="568743651" sldId="260"/>
            <ac:picMk id="6" creationId="{00000000-0000-0000-0000-000000000000}"/>
          </ac:picMkLst>
        </pc:picChg>
      </pc:sldChg>
      <pc:sldChg chg="modSp mod modAnim">
        <pc:chgData name="Alissa Flatley" userId="0242edfc-aa31-435e-a161-b1e1fa7a13bd" providerId="ADAL" clId="{D7F94233-EDFB-4BB0-B459-EAA65121AA5D}" dt="2024-03-19T09:01:23.092" v="10" actId="14100"/>
        <pc:sldMkLst>
          <pc:docMk/>
          <pc:sldMk cId="388115795" sldId="337"/>
        </pc:sldMkLst>
        <pc:spChg chg="mod">
          <ac:chgData name="Alissa Flatley" userId="0242edfc-aa31-435e-a161-b1e1fa7a13bd" providerId="ADAL" clId="{D7F94233-EDFB-4BB0-B459-EAA65121AA5D}" dt="2024-03-19T09:01:23.092" v="10" actId="14100"/>
          <ac:spMkLst>
            <pc:docMk/>
            <pc:sldMk cId="388115795" sldId="337"/>
            <ac:spMk id="2" creationId="{00000000-0000-0000-0000-000000000000}"/>
          </ac:spMkLst>
        </pc:spChg>
      </pc:sldChg>
      <pc:sldChg chg="addSp delSp modSp mod ord">
        <pc:chgData name="Alissa Flatley" userId="0242edfc-aa31-435e-a161-b1e1fa7a13bd" providerId="ADAL" clId="{D7F94233-EDFB-4BB0-B459-EAA65121AA5D}" dt="2024-03-20T09:03:25.275" v="238"/>
        <pc:sldMkLst>
          <pc:docMk/>
          <pc:sldMk cId="2743966469" sldId="338"/>
        </pc:sldMkLst>
        <pc:spChg chg="mod">
          <ac:chgData name="Alissa Flatley" userId="0242edfc-aa31-435e-a161-b1e1fa7a13bd" providerId="ADAL" clId="{D7F94233-EDFB-4BB0-B459-EAA65121AA5D}" dt="2024-03-19T09:11:59.195" v="57" actId="20577"/>
          <ac:spMkLst>
            <pc:docMk/>
            <pc:sldMk cId="2743966469" sldId="338"/>
            <ac:spMk id="2" creationId="{9EF569A1-2640-7E6A-4A22-A30D0D786B37}"/>
          </ac:spMkLst>
        </pc:spChg>
        <pc:spChg chg="del mod">
          <ac:chgData name="Alissa Flatley" userId="0242edfc-aa31-435e-a161-b1e1fa7a13bd" providerId="ADAL" clId="{D7F94233-EDFB-4BB0-B459-EAA65121AA5D}" dt="2024-03-19T09:20:44.565" v="87" actId="478"/>
          <ac:spMkLst>
            <pc:docMk/>
            <pc:sldMk cId="2743966469" sldId="338"/>
            <ac:spMk id="3" creationId="{3D47818A-4339-1DFB-64EC-3A08D4CC5B23}"/>
          </ac:spMkLst>
        </pc:spChg>
        <pc:spChg chg="add del">
          <ac:chgData name="Alissa Flatley" userId="0242edfc-aa31-435e-a161-b1e1fa7a13bd" providerId="ADAL" clId="{D7F94233-EDFB-4BB0-B459-EAA65121AA5D}" dt="2024-03-19T09:09:30.527" v="13" actId="478"/>
          <ac:spMkLst>
            <pc:docMk/>
            <pc:sldMk cId="2743966469" sldId="338"/>
            <ac:spMk id="6" creationId="{99839357-D81E-B4E9-F42E-C7CAD405B115}"/>
          </ac:spMkLst>
        </pc:spChg>
        <pc:spChg chg="add del">
          <ac:chgData name="Alissa Flatley" userId="0242edfc-aa31-435e-a161-b1e1fa7a13bd" providerId="ADAL" clId="{D7F94233-EDFB-4BB0-B459-EAA65121AA5D}" dt="2024-03-19T09:09:48.233" v="15" actId="478"/>
          <ac:spMkLst>
            <pc:docMk/>
            <pc:sldMk cId="2743966469" sldId="338"/>
            <ac:spMk id="8" creationId="{A0A68886-387A-9FCA-4C50-7936B0175416}"/>
          </ac:spMkLst>
        </pc:spChg>
        <pc:spChg chg="add del">
          <ac:chgData name="Alissa Flatley" userId="0242edfc-aa31-435e-a161-b1e1fa7a13bd" providerId="ADAL" clId="{D7F94233-EDFB-4BB0-B459-EAA65121AA5D}" dt="2024-03-19T09:10:00.357" v="17" actId="478"/>
          <ac:spMkLst>
            <pc:docMk/>
            <pc:sldMk cId="2743966469" sldId="338"/>
            <ac:spMk id="13" creationId="{574D48E9-A946-190A-FF2D-BE60B0A9C4C8}"/>
          </ac:spMkLst>
        </pc:spChg>
        <pc:spChg chg="add mod">
          <ac:chgData name="Alissa Flatley" userId="0242edfc-aa31-435e-a161-b1e1fa7a13bd" providerId="ADAL" clId="{D7F94233-EDFB-4BB0-B459-EAA65121AA5D}" dt="2024-03-19T09:10:09.060" v="18"/>
          <ac:spMkLst>
            <pc:docMk/>
            <pc:sldMk cId="2743966469" sldId="338"/>
            <ac:spMk id="15" creationId="{08A62450-EA11-6054-73A4-144DF76CD855}"/>
          </ac:spMkLst>
        </pc:spChg>
        <pc:spChg chg="add">
          <ac:chgData name="Alissa Flatley" userId="0242edfc-aa31-435e-a161-b1e1fa7a13bd" providerId="ADAL" clId="{D7F94233-EDFB-4BB0-B459-EAA65121AA5D}" dt="2024-03-19T09:10:16.018" v="19" actId="26606"/>
          <ac:spMkLst>
            <pc:docMk/>
            <pc:sldMk cId="2743966469" sldId="338"/>
            <ac:spMk id="20" creationId="{A8384FB5-9ADC-4DDC-881B-597D56F5B15D}"/>
          </ac:spMkLst>
        </pc:spChg>
        <pc:spChg chg="add">
          <ac:chgData name="Alissa Flatley" userId="0242edfc-aa31-435e-a161-b1e1fa7a13bd" providerId="ADAL" clId="{D7F94233-EDFB-4BB0-B459-EAA65121AA5D}" dt="2024-03-19T09:10:16.018" v="19" actId="26606"/>
          <ac:spMkLst>
            <pc:docMk/>
            <pc:sldMk cId="2743966469" sldId="338"/>
            <ac:spMk id="22" creationId="{1199E1B1-A8C0-4FE8-A5A8-1CB41D69F857}"/>
          </ac:spMkLst>
        </pc:spChg>
        <pc:spChg chg="add">
          <ac:chgData name="Alissa Flatley" userId="0242edfc-aa31-435e-a161-b1e1fa7a13bd" providerId="ADAL" clId="{D7F94233-EDFB-4BB0-B459-EAA65121AA5D}" dt="2024-03-19T09:10:16.018" v="19" actId="26606"/>
          <ac:spMkLst>
            <pc:docMk/>
            <pc:sldMk cId="2743966469" sldId="338"/>
            <ac:spMk id="24" creationId="{84A8DE83-DE75-4B41-9DB4-A7EC0B0DEC0B}"/>
          </ac:spMkLst>
        </pc:spChg>
        <pc:spChg chg="add">
          <ac:chgData name="Alissa Flatley" userId="0242edfc-aa31-435e-a161-b1e1fa7a13bd" providerId="ADAL" clId="{D7F94233-EDFB-4BB0-B459-EAA65121AA5D}" dt="2024-03-19T09:10:16.018" v="19" actId="26606"/>
          <ac:spMkLst>
            <pc:docMk/>
            <pc:sldMk cId="2743966469" sldId="338"/>
            <ac:spMk id="26" creationId="{A7009A0A-BEF5-4EAC-AF15-E4F9F002E239}"/>
          </ac:spMkLst>
        </pc:spChg>
        <pc:grpChg chg="del">
          <ac:chgData name="Alissa Flatley" userId="0242edfc-aa31-435e-a161-b1e1fa7a13bd" providerId="ADAL" clId="{D7F94233-EDFB-4BB0-B459-EAA65121AA5D}" dt="2024-03-19T09:10:16.018" v="19" actId="26606"/>
          <ac:grpSpMkLst>
            <pc:docMk/>
            <pc:sldMk cId="2743966469" sldId="338"/>
            <ac:grpSpMk id="10" creationId="{71E4E172-1EA7-E251-8265-AD4D67315470}"/>
          </ac:grpSpMkLst>
        </pc:grpChg>
        <pc:graphicFrameChg chg="add mod ord modGraphic">
          <ac:chgData name="Alissa Flatley" userId="0242edfc-aa31-435e-a161-b1e1fa7a13bd" providerId="ADAL" clId="{D7F94233-EDFB-4BB0-B459-EAA65121AA5D}" dt="2024-03-19T09:20:30.364" v="86" actId="207"/>
          <ac:graphicFrameMkLst>
            <pc:docMk/>
            <pc:sldMk cId="2743966469" sldId="338"/>
            <ac:graphicFrameMk id="14" creationId="{3A3909C0-285F-BAE2-1528-414D03F365A1}"/>
          </ac:graphicFrameMkLst>
        </pc:graphicFrameChg>
        <pc:picChg chg="del">
          <ac:chgData name="Alissa Flatley" userId="0242edfc-aa31-435e-a161-b1e1fa7a13bd" providerId="ADAL" clId="{D7F94233-EDFB-4BB0-B459-EAA65121AA5D}" dt="2024-03-19T09:09:27.588" v="11" actId="478"/>
          <ac:picMkLst>
            <pc:docMk/>
            <pc:sldMk cId="2743966469" sldId="338"/>
            <ac:picMk id="5" creationId="{A12A1245-BB53-C509-446A-9A4E1117EF05}"/>
          </ac:picMkLst>
        </pc:picChg>
      </pc:sldChg>
      <pc:sldChg chg="addSp delSp modSp mod">
        <pc:chgData name="Alissa Flatley" userId="0242edfc-aa31-435e-a161-b1e1fa7a13bd" providerId="ADAL" clId="{D7F94233-EDFB-4BB0-B459-EAA65121AA5D}" dt="2024-03-20T09:38:51.764" v="1196" actId="1076"/>
        <pc:sldMkLst>
          <pc:docMk/>
          <pc:sldMk cId="1080828749" sldId="339"/>
        </pc:sldMkLst>
        <pc:spChg chg="mod">
          <ac:chgData name="Alissa Flatley" userId="0242edfc-aa31-435e-a161-b1e1fa7a13bd" providerId="ADAL" clId="{D7F94233-EDFB-4BB0-B459-EAA65121AA5D}" dt="2024-03-20T09:05:31.445" v="287" actId="2711"/>
          <ac:spMkLst>
            <pc:docMk/>
            <pc:sldMk cId="1080828749" sldId="339"/>
            <ac:spMk id="2" creationId="{9EF569A1-2640-7E6A-4A22-A30D0D786B37}"/>
          </ac:spMkLst>
        </pc:spChg>
        <pc:spChg chg="del">
          <ac:chgData name="Alissa Flatley" userId="0242edfc-aa31-435e-a161-b1e1fa7a13bd" providerId="ADAL" clId="{D7F94233-EDFB-4BB0-B459-EAA65121AA5D}" dt="2024-03-20T09:03:43.024" v="270" actId="478"/>
          <ac:spMkLst>
            <pc:docMk/>
            <pc:sldMk cId="1080828749" sldId="339"/>
            <ac:spMk id="3" creationId="{3D47818A-4339-1DFB-64EC-3A08D4CC5B23}"/>
          </ac:spMkLst>
        </pc:spChg>
        <pc:spChg chg="add mod">
          <ac:chgData name="Alissa Flatley" userId="0242edfc-aa31-435e-a161-b1e1fa7a13bd" providerId="ADAL" clId="{D7F94233-EDFB-4BB0-B459-EAA65121AA5D}" dt="2024-03-20T09:05:38.326" v="289" actId="14100"/>
          <ac:spMkLst>
            <pc:docMk/>
            <pc:sldMk cId="1080828749" sldId="339"/>
            <ac:spMk id="5" creationId="{21584530-4036-3086-ED49-EC8246F89371}"/>
          </ac:spMkLst>
        </pc:spChg>
        <pc:spChg chg="del">
          <ac:chgData name="Alissa Flatley" userId="0242edfc-aa31-435e-a161-b1e1fa7a13bd" providerId="ADAL" clId="{D7F94233-EDFB-4BB0-B459-EAA65121AA5D}" dt="2024-03-19T09:16:37.244" v="61" actId="478"/>
          <ac:spMkLst>
            <pc:docMk/>
            <pc:sldMk cId="1080828749" sldId="339"/>
            <ac:spMk id="6" creationId="{43FD0F23-8E79-3111-3AE9-709FD7A2205C}"/>
          </ac:spMkLst>
        </pc:spChg>
        <pc:spChg chg="add del mod">
          <ac:chgData name="Alissa Flatley" userId="0242edfc-aa31-435e-a161-b1e1fa7a13bd" providerId="ADAL" clId="{D7F94233-EDFB-4BB0-B459-EAA65121AA5D}" dt="2024-03-20T09:05:01.548" v="285" actId="26606"/>
          <ac:spMkLst>
            <pc:docMk/>
            <pc:sldMk cId="1080828749" sldId="339"/>
            <ac:spMk id="9" creationId="{78F7C8F8-8959-6EB9-CEFE-30727C0ED515}"/>
          </ac:spMkLst>
        </pc:spChg>
        <pc:spChg chg="add">
          <ac:chgData name="Alissa Flatley" userId="0242edfc-aa31-435e-a161-b1e1fa7a13bd" providerId="ADAL" clId="{D7F94233-EDFB-4BB0-B459-EAA65121AA5D}" dt="2024-03-20T09:05:18.124" v="286" actId="26606"/>
          <ac:spMkLst>
            <pc:docMk/>
            <pc:sldMk cId="1080828749" sldId="339"/>
            <ac:spMk id="20" creationId="{7025EFD5-738C-41B9-87FE-0C00E211BD8B}"/>
          </ac:spMkLst>
        </pc:spChg>
        <pc:spChg chg="add">
          <ac:chgData name="Alissa Flatley" userId="0242edfc-aa31-435e-a161-b1e1fa7a13bd" providerId="ADAL" clId="{D7F94233-EDFB-4BB0-B459-EAA65121AA5D}" dt="2024-03-20T09:05:18.124" v="286" actId="26606"/>
          <ac:spMkLst>
            <pc:docMk/>
            <pc:sldMk cId="1080828749" sldId="339"/>
            <ac:spMk id="22" creationId="{835EF3DD-7D43-4A27-8967-A92FD8CC9365}"/>
          </ac:spMkLst>
        </pc:spChg>
        <pc:grpChg chg="del">
          <ac:chgData name="Alissa Flatley" userId="0242edfc-aa31-435e-a161-b1e1fa7a13bd" providerId="ADAL" clId="{D7F94233-EDFB-4BB0-B459-EAA65121AA5D}" dt="2024-03-20T09:05:18.124" v="286" actId="26606"/>
          <ac:grpSpMkLst>
            <pc:docMk/>
            <pc:sldMk cId="1080828749" sldId="339"/>
            <ac:grpSpMk id="10" creationId="{71E4E172-1EA7-E251-8265-AD4D67315470}"/>
          </ac:grpSpMkLst>
        </pc:grpChg>
        <pc:graphicFrameChg chg="add mod modGraphic">
          <ac:chgData name="Alissa Flatley" userId="0242edfc-aa31-435e-a161-b1e1fa7a13bd" providerId="ADAL" clId="{D7F94233-EDFB-4BB0-B459-EAA65121AA5D}" dt="2024-03-20T09:05:18.124" v="286" actId="26606"/>
          <ac:graphicFrameMkLst>
            <pc:docMk/>
            <pc:sldMk cId="1080828749" sldId="339"/>
            <ac:graphicFrameMk id="14" creationId="{ADD554C4-CE34-4371-A5F0-3E29FC4974EF}"/>
          </ac:graphicFrameMkLst>
        </pc:graphicFrameChg>
        <pc:picChg chg="del">
          <ac:chgData name="Alissa Flatley" userId="0242edfc-aa31-435e-a161-b1e1fa7a13bd" providerId="ADAL" clId="{D7F94233-EDFB-4BB0-B459-EAA65121AA5D}" dt="2024-03-19T09:16:29.539" v="58" actId="478"/>
          <ac:picMkLst>
            <pc:docMk/>
            <pc:sldMk cId="1080828749" sldId="339"/>
            <ac:picMk id="8" creationId="{46169F3E-B0D8-A4DA-A4D6-B238CC93A899}"/>
          </ac:picMkLst>
        </pc:picChg>
        <pc:picChg chg="add del">
          <ac:chgData name="Alissa Flatley" userId="0242edfc-aa31-435e-a161-b1e1fa7a13bd" providerId="ADAL" clId="{D7F94233-EDFB-4BB0-B459-EAA65121AA5D}" dt="2024-03-20T09:38:43.701" v="1191" actId="478"/>
          <ac:picMkLst>
            <pc:docMk/>
            <pc:sldMk cId="1080828749" sldId="339"/>
            <ac:picMk id="16" creationId="{0CF447E6-32F4-F308-F321-DF473A128FEE}"/>
          </ac:picMkLst>
        </pc:picChg>
        <pc:picChg chg="add mod">
          <ac:chgData name="Alissa Flatley" userId="0242edfc-aa31-435e-a161-b1e1fa7a13bd" providerId="ADAL" clId="{D7F94233-EDFB-4BB0-B459-EAA65121AA5D}" dt="2024-03-20T09:38:51.764" v="1196" actId="1076"/>
          <ac:picMkLst>
            <pc:docMk/>
            <pc:sldMk cId="1080828749" sldId="339"/>
            <ac:picMk id="9218" creationId="{97B9A4CB-D9E0-6C94-A12D-BCD3A13B9392}"/>
          </ac:picMkLst>
        </pc:picChg>
      </pc:sldChg>
      <pc:sldChg chg="del">
        <pc:chgData name="Alissa Flatley" userId="0242edfc-aa31-435e-a161-b1e1fa7a13bd" providerId="ADAL" clId="{D7F94233-EDFB-4BB0-B459-EAA65121AA5D}" dt="2024-03-19T09:21:11.900" v="88" actId="47"/>
        <pc:sldMkLst>
          <pc:docMk/>
          <pc:sldMk cId="3457960932" sldId="340"/>
        </pc:sldMkLst>
      </pc:sldChg>
      <pc:sldChg chg="addSp delSp modSp mod setBg">
        <pc:chgData name="Alissa Flatley" userId="0242edfc-aa31-435e-a161-b1e1fa7a13bd" providerId="ADAL" clId="{D7F94233-EDFB-4BB0-B459-EAA65121AA5D}" dt="2024-03-20T09:37:41.643" v="1190" actId="26606"/>
        <pc:sldMkLst>
          <pc:docMk/>
          <pc:sldMk cId="3345441668" sldId="341"/>
        </pc:sldMkLst>
        <pc:spChg chg="mod">
          <ac:chgData name="Alissa Flatley" userId="0242edfc-aa31-435e-a161-b1e1fa7a13bd" providerId="ADAL" clId="{D7F94233-EDFB-4BB0-B459-EAA65121AA5D}" dt="2024-03-20T09:37:41.643" v="1190" actId="26606"/>
          <ac:spMkLst>
            <pc:docMk/>
            <pc:sldMk cId="3345441668" sldId="341"/>
            <ac:spMk id="2" creationId="{00000000-0000-0000-0000-000000000000}"/>
          </ac:spMkLst>
        </pc:spChg>
        <pc:spChg chg="mod">
          <ac:chgData name="Alissa Flatley" userId="0242edfc-aa31-435e-a161-b1e1fa7a13bd" providerId="ADAL" clId="{D7F94233-EDFB-4BB0-B459-EAA65121AA5D}" dt="2024-03-20T09:37:41.643" v="1190" actId="26606"/>
          <ac:spMkLst>
            <pc:docMk/>
            <pc:sldMk cId="3345441668" sldId="341"/>
            <ac:spMk id="3" creationId="{00000000-0000-0000-0000-000000000000}"/>
          </ac:spMkLst>
        </pc:spChg>
        <pc:spChg chg="add del">
          <ac:chgData name="Alissa Flatley" userId="0242edfc-aa31-435e-a161-b1e1fa7a13bd" providerId="ADAL" clId="{D7F94233-EDFB-4BB0-B459-EAA65121AA5D}" dt="2024-03-20T09:37:41.628" v="1189" actId="26606"/>
          <ac:spMkLst>
            <pc:docMk/>
            <pc:sldMk cId="3345441668" sldId="341"/>
            <ac:spMk id="9" creationId="{560AFAAC-EA6C-45A9-9E03-C9C9F0193B4F}"/>
          </ac:spMkLst>
        </pc:spChg>
        <pc:spChg chg="add del">
          <ac:chgData name="Alissa Flatley" userId="0242edfc-aa31-435e-a161-b1e1fa7a13bd" providerId="ADAL" clId="{D7F94233-EDFB-4BB0-B459-EAA65121AA5D}" dt="2024-03-20T09:37:41.628" v="1189" actId="26606"/>
          <ac:spMkLst>
            <pc:docMk/>
            <pc:sldMk cId="3345441668" sldId="341"/>
            <ac:spMk id="11" creationId="{83549E37-C86B-4401-90BD-D8BF83859F14}"/>
          </ac:spMkLst>
        </pc:spChg>
        <pc:spChg chg="add del">
          <ac:chgData name="Alissa Flatley" userId="0242edfc-aa31-435e-a161-b1e1fa7a13bd" providerId="ADAL" clId="{D7F94233-EDFB-4BB0-B459-EAA65121AA5D}" dt="2024-03-20T09:37:41.628" v="1189" actId="26606"/>
          <ac:spMkLst>
            <pc:docMk/>
            <pc:sldMk cId="3345441668" sldId="341"/>
            <ac:spMk id="13" creationId="{8A17784E-76D8-4521-A77D-0D2EBB923004}"/>
          </ac:spMkLst>
        </pc:spChg>
        <pc:spChg chg="add del">
          <ac:chgData name="Alissa Flatley" userId="0242edfc-aa31-435e-a161-b1e1fa7a13bd" providerId="ADAL" clId="{D7F94233-EDFB-4BB0-B459-EAA65121AA5D}" dt="2024-03-20T09:37:41.628" v="1189" actId="26606"/>
          <ac:spMkLst>
            <pc:docMk/>
            <pc:sldMk cId="3345441668" sldId="341"/>
            <ac:spMk id="15" creationId="{C0036C6B-F09C-4EAB-AE02-8D056EE74856}"/>
          </ac:spMkLst>
        </pc:spChg>
        <pc:spChg chg="add del">
          <ac:chgData name="Alissa Flatley" userId="0242edfc-aa31-435e-a161-b1e1fa7a13bd" providerId="ADAL" clId="{D7F94233-EDFB-4BB0-B459-EAA65121AA5D}" dt="2024-03-20T09:37:41.628" v="1189" actId="26606"/>
          <ac:spMkLst>
            <pc:docMk/>
            <pc:sldMk cId="3345441668" sldId="341"/>
            <ac:spMk id="17" creationId="{FC8D5885-2804-4D3C-BE31-902E4D3279B0}"/>
          </ac:spMkLst>
        </pc:spChg>
        <pc:spChg chg="add">
          <ac:chgData name="Alissa Flatley" userId="0242edfc-aa31-435e-a161-b1e1fa7a13bd" providerId="ADAL" clId="{D7F94233-EDFB-4BB0-B459-EAA65121AA5D}" dt="2024-03-20T09:37:41.643" v="1190" actId="26606"/>
          <ac:spMkLst>
            <pc:docMk/>
            <pc:sldMk cId="3345441668" sldId="341"/>
            <ac:spMk id="19" creationId="{2C61293E-6EBE-43EF-A52C-9BEBFD7679D4}"/>
          </ac:spMkLst>
        </pc:spChg>
        <pc:spChg chg="add">
          <ac:chgData name="Alissa Flatley" userId="0242edfc-aa31-435e-a161-b1e1fa7a13bd" providerId="ADAL" clId="{D7F94233-EDFB-4BB0-B459-EAA65121AA5D}" dt="2024-03-20T09:37:41.643" v="1190" actId="26606"/>
          <ac:spMkLst>
            <pc:docMk/>
            <pc:sldMk cId="3345441668" sldId="341"/>
            <ac:spMk id="21" creationId="{3FCFB1DE-0B7E-48CC-BA90-B2AB0889F9D6}"/>
          </ac:spMkLst>
        </pc:spChg>
        <pc:picChg chg="del">
          <ac:chgData name="Alissa Flatley" userId="0242edfc-aa31-435e-a161-b1e1fa7a13bd" providerId="ADAL" clId="{D7F94233-EDFB-4BB0-B459-EAA65121AA5D}" dt="2024-03-19T09:19:37.086" v="68" actId="478"/>
          <ac:picMkLst>
            <pc:docMk/>
            <pc:sldMk cId="3345441668" sldId="341"/>
            <ac:picMk id="5" creationId="{05F3B6B5-B436-CD67-B83C-771A8388CD8D}"/>
          </ac:picMkLst>
        </pc:picChg>
        <pc:picChg chg="add del">
          <ac:chgData name="Alissa Flatley" userId="0242edfc-aa31-435e-a161-b1e1fa7a13bd" providerId="ADAL" clId="{D7F94233-EDFB-4BB0-B459-EAA65121AA5D}" dt="2024-03-20T09:37:41.628" v="1189" actId="26606"/>
          <ac:picMkLst>
            <pc:docMk/>
            <pc:sldMk cId="3345441668" sldId="341"/>
            <ac:picMk id="6" creationId="{6D9E3A76-068F-BEB9-1BAE-06D25274E404}"/>
          </ac:picMkLst>
        </pc:picChg>
        <pc:picChg chg="add">
          <ac:chgData name="Alissa Flatley" userId="0242edfc-aa31-435e-a161-b1e1fa7a13bd" providerId="ADAL" clId="{D7F94233-EDFB-4BB0-B459-EAA65121AA5D}" dt="2024-03-20T09:37:41.643" v="1190" actId="26606"/>
          <ac:picMkLst>
            <pc:docMk/>
            <pc:sldMk cId="3345441668" sldId="341"/>
            <ac:picMk id="20" creationId="{96D28E49-7BBB-C471-046C-A6B8A4261A33}"/>
          </ac:picMkLst>
        </pc:picChg>
      </pc:sldChg>
      <pc:sldChg chg="modSp del mod">
        <pc:chgData name="Alissa Flatley" userId="0242edfc-aa31-435e-a161-b1e1fa7a13bd" providerId="ADAL" clId="{D7F94233-EDFB-4BB0-B459-EAA65121AA5D}" dt="2024-03-20T09:31:05.545" v="729" actId="47"/>
        <pc:sldMkLst>
          <pc:docMk/>
          <pc:sldMk cId="3053321602" sldId="342"/>
        </pc:sldMkLst>
        <pc:spChg chg="mod">
          <ac:chgData name="Alissa Flatley" userId="0242edfc-aa31-435e-a161-b1e1fa7a13bd" providerId="ADAL" clId="{D7F94233-EDFB-4BB0-B459-EAA65121AA5D}" dt="2024-03-19T09:23:51.522" v="90"/>
          <ac:spMkLst>
            <pc:docMk/>
            <pc:sldMk cId="3053321602" sldId="342"/>
            <ac:spMk id="3" creationId="{00000000-0000-0000-0000-000000000000}"/>
          </ac:spMkLst>
        </pc:spChg>
      </pc:sldChg>
      <pc:sldChg chg="addSp delSp modSp add mod">
        <pc:chgData name="Alissa Flatley" userId="0242edfc-aa31-435e-a161-b1e1fa7a13bd" providerId="ADAL" clId="{D7F94233-EDFB-4BB0-B459-EAA65121AA5D}" dt="2024-03-20T09:27:22.735" v="623" actId="13926"/>
        <pc:sldMkLst>
          <pc:docMk/>
          <pc:sldMk cId="2472102656" sldId="343"/>
        </pc:sldMkLst>
        <pc:spChg chg="mod">
          <ac:chgData name="Alissa Flatley" userId="0242edfc-aa31-435e-a161-b1e1fa7a13bd" providerId="ADAL" clId="{D7F94233-EDFB-4BB0-B459-EAA65121AA5D}" dt="2024-03-20T09:25:16.348" v="602" actId="1076"/>
          <ac:spMkLst>
            <pc:docMk/>
            <pc:sldMk cId="2472102656" sldId="343"/>
            <ac:spMk id="2" creationId="{9EF569A1-2640-7E6A-4A22-A30D0D786B37}"/>
          </ac:spMkLst>
        </pc:spChg>
        <pc:spChg chg="del">
          <ac:chgData name="Alissa Flatley" userId="0242edfc-aa31-435e-a161-b1e1fa7a13bd" providerId="ADAL" clId="{D7F94233-EDFB-4BB0-B459-EAA65121AA5D}" dt="2024-03-20T09:25:35.946" v="609" actId="478"/>
          <ac:spMkLst>
            <pc:docMk/>
            <pc:sldMk cId="2472102656" sldId="343"/>
            <ac:spMk id="3" creationId="{3D47818A-4339-1DFB-64EC-3A08D4CC5B23}"/>
          </ac:spMkLst>
        </pc:spChg>
        <pc:spChg chg="del mod">
          <ac:chgData name="Alissa Flatley" userId="0242edfc-aa31-435e-a161-b1e1fa7a13bd" providerId="ADAL" clId="{D7F94233-EDFB-4BB0-B459-EAA65121AA5D}" dt="2024-03-20T09:26:33.613" v="621" actId="478"/>
          <ac:spMkLst>
            <pc:docMk/>
            <pc:sldMk cId="2472102656" sldId="343"/>
            <ac:spMk id="5" creationId="{21584530-4036-3086-ED49-EC8246F89371}"/>
          </ac:spMkLst>
        </pc:spChg>
        <pc:spChg chg="add mod">
          <ac:chgData name="Alissa Flatley" userId="0242edfc-aa31-435e-a161-b1e1fa7a13bd" providerId="ADAL" clId="{D7F94233-EDFB-4BB0-B459-EAA65121AA5D}" dt="2024-03-20T09:26:06.121" v="614" actId="1076"/>
          <ac:spMkLst>
            <pc:docMk/>
            <pc:sldMk cId="2472102656" sldId="343"/>
            <ac:spMk id="6" creationId="{A0571E7B-E348-56D9-5A52-286BA8563FE6}"/>
          </ac:spMkLst>
        </pc:spChg>
        <pc:spChg chg="add del mod">
          <ac:chgData name="Alissa Flatley" userId="0242edfc-aa31-435e-a161-b1e1fa7a13bd" providerId="ADAL" clId="{D7F94233-EDFB-4BB0-B459-EAA65121AA5D}" dt="2024-03-20T09:25:57.125" v="611"/>
          <ac:spMkLst>
            <pc:docMk/>
            <pc:sldMk cId="2472102656" sldId="343"/>
            <ac:spMk id="8" creationId="{2DA1FED0-AAE5-3C99-2396-0E84A8FC5B4C}"/>
          </ac:spMkLst>
        </pc:spChg>
        <pc:spChg chg="add mod">
          <ac:chgData name="Alissa Flatley" userId="0242edfc-aa31-435e-a161-b1e1fa7a13bd" providerId="ADAL" clId="{D7F94233-EDFB-4BB0-B459-EAA65121AA5D}" dt="2024-03-20T09:27:22.735" v="623" actId="13926"/>
          <ac:spMkLst>
            <pc:docMk/>
            <pc:sldMk cId="2472102656" sldId="343"/>
            <ac:spMk id="13" creationId="{B55C5A3D-D18E-BB9C-CD4D-6B959EF67903}"/>
          </ac:spMkLst>
        </pc:spChg>
        <pc:picChg chg="add mod">
          <ac:chgData name="Alissa Flatley" userId="0242edfc-aa31-435e-a161-b1e1fa7a13bd" providerId="ADAL" clId="{D7F94233-EDFB-4BB0-B459-EAA65121AA5D}" dt="2024-03-20T09:26:00.084" v="612" actId="1076"/>
          <ac:picMkLst>
            <pc:docMk/>
            <pc:sldMk cId="2472102656" sldId="343"/>
            <ac:picMk id="7170" creationId="{E18E554E-C322-026C-2519-33C1D9E2A7A2}"/>
          </ac:picMkLst>
        </pc:picChg>
      </pc:sldChg>
      <pc:sldChg chg="addSp delSp modSp add del mod">
        <pc:chgData name="Alissa Flatley" userId="0242edfc-aa31-435e-a161-b1e1fa7a13bd" providerId="ADAL" clId="{D7F94233-EDFB-4BB0-B459-EAA65121AA5D}" dt="2024-03-20T09:37:27.672" v="1187" actId="47"/>
        <pc:sldMkLst>
          <pc:docMk/>
          <pc:sldMk cId="950257815" sldId="344"/>
        </pc:sldMkLst>
        <pc:spChg chg="del">
          <ac:chgData name="Alissa Flatley" userId="0242edfc-aa31-435e-a161-b1e1fa7a13bd" providerId="ADAL" clId="{D7F94233-EDFB-4BB0-B459-EAA65121AA5D}" dt="2024-03-19T12:36:48.665" v="191" actId="478"/>
          <ac:spMkLst>
            <pc:docMk/>
            <pc:sldMk cId="950257815" sldId="344"/>
            <ac:spMk id="3" creationId="{3D47818A-4339-1DFB-64EC-3A08D4CC5B23}"/>
          </ac:spMkLst>
        </pc:spChg>
        <pc:spChg chg="del">
          <ac:chgData name="Alissa Flatley" userId="0242edfc-aa31-435e-a161-b1e1fa7a13bd" providerId="ADAL" clId="{D7F94233-EDFB-4BB0-B459-EAA65121AA5D}" dt="2024-03-19T12:36:45.464" v="190" actId="478"/>
          <ac:spMkLst>
            <pc:docMk/>
            <pc:sldMk cId="950257815" sldId="344"/>
            <ac:spMk id="5" creationId="{21584530-4036-3086-ED49-EC8246F89371}"/>
          </ac:spMkLst>
        </pc:spChg>
        <pc:spChg chg="add mod">
          <ac:chgData name="Alissa Flatley" userId="0242edfc-aa31-435e-a161-b1e1fa7a13bd" providerId="ADAL" clId="{D7F94233-EDFB-4BB0-B459-EAA65121AA5D}" dt="2024-03-19T12:37:11.283" v="215" actId="1076"/>
          <ac:spMkLst>
            <pc:docMk/>
            <pc:sldMk cId="950257815" sldId="344"/>
            <ac:spMk id="13" creationId="{1DC3A95C-B0C7-1483-DFF2-F7F1398333F2}"/>
          </ac:spMkLst>
        </pc:spChg>
        <pc:picChg chg="add mod modCrop">
          <ac:chgData name="Alissa Flatley" userId="0242edfc-aa31-435e-a161-b1e1fa7a13bd" providerId="ADAL" clId="{D7F94233-EDFB-4BB0-B459-EAA65121AA5D}" dt="2024-03-19T12:37:18.624" v="218" actId="1076"/>
          <ac:picMkLst>
            <pc:docMk/>
            <pc:sldMk cId="950257815" sldId="344"/>
            <ac:picMk id="6" creationId="{A78A5B7C-7E66-9910-2068-0A5BF0E31F69}"/>
          </ac:picMkLst>
        </pc:picChg>
      </pc:sldChg>
      <pc:sldChg chg="addSp modSp new mod">
        <pc:chgData name="Alissa Flatley" userId="0242edfc-aa31-435e-a161-b1e1fa7a13bd" providerId="ADAL" clId="{D7F94233-EDFB-4BB0-B459-EAA65121AA5D}" dt="2024-03-20T09:16:30.051" v="457" actId="1076"/>
        <pc:sldMkLst>
          <pc:docMk/>
          <pc:sldMk cId="3812990223" sldId="345"/>
        </pc:sldMkLst>
        <pc:spChg chg="mod">
          <ac:chgData name="Alissa Flatley" userId="0242edfc-aa31-435e-a161-b1e1fa7a13bd" providerId="ADAL" clId="{D7F94233-EDFB-4BB0-B459-EAA65121AA5D}" dt="2024-03-20T09:14:33.238" v="445" actId="20577"/>
          <ac:spMkLst>
            <pc:docMk/>
            <pc:sldMk cId="3812990223" sldId="345"/>
            <ac:spMk id="2" creationId="{B4D53FF0-7C80-F0F2-C086-431A20D72D84}"/>
          </ac:spMkLst>
        </pc:spChg>
        <pc:spChg chg="mod">
          <ac:chgData name="Alissa Flatley" userId="0242edfc-aa31-435e-a161-b1e1fa7a13bd" providerId="ADAL" clId="{D7F94233-EDFB-4BB0-B459-EAA65121AA5D}" dt="2024-03-20T09:15:57.079" v="452" actId="1076"/>
          <ac:spMkLst>
            <pc:docMk/>
            <pc:sldMk cId="3812990223" sldId="345"/>
            <ac:spMk id="3" creationId="{7E2083E7-5063-3361-9FFA-BA668BF36F42}"/>
          </ac:spMkLst>
        </pc:spChg>
        <pc:spChg chg="add mod">
          <ac:chgData name="Alissa Flatley" userId="0242edfc-aa31-435e-a161-b1e1fa7a13bd" providerId="ADAL" clId="{D7F94233-EDFB-4BB0-B459-EAA65121AA5D}" dt="2024-03-20T09:16:30.051" v="457" actId="1076"/>
          <ac:spMkLst>
            <pc:docMk/>
            <pc:sldMk cId="3812990223" sldId="345"/>
            <ac:spMk id="5" creationId="{E0B25180-862C-A16D-5D12-D53FBE12A463}"/>
          </ac:spMkLst>
        </pc:spChg>
        <pc:picChg chg="add mod">
          <ac:chgData name="Alissa Flatley" userId="0242edfc-aa31-435e-a161-b1e1fa7a13bd" providerId="ADAL" clId="{D7F94233-EDFB-4BB0-B459-EAA65121AA5D}" dt="2024-03-20T09:15:59.764" v="453" actId="1076"/>
          <ac:picMkLst>
            <pc:docMk/>
            <pc:sldMk cId="3812990223" sldId="345"/>
            <ac:picMk id="4098" creationId="{A05C63CD-8D12-6132-A77A-CE357E1750B3}"/>
          </ac:picMkLst>
        </pc:picChg>
      </pc:sldChg>
      <pc:sldChg chg="addSp modSp add mod">
        <pc:chgData name="Alissa Flatley" userId="0242edfc-aa31-435e-a161-b1e1fa7a13bd" providerId="ADAL" clId="{D7F94233-EDFB-4BB0-B459-EAA65121AA5D}" dt="2024-03-20T09:22:10.503" v="561" actId="1076"/>
        <pc:sldMkLst>
          <pc:docMk/>
          <pc:sldMk cId="2320630015" sldId="346"/>
        </pc:sldMkLst>
        <pc:spChg chg="mod ord">
          <ac:chgData name="Alissa Flatley" userId="0242edfc-aa31-435e-a161-b1e1fa7a13bd" providerId="ADAL" clId="{D7F94233-EDFB-4BB0-B459-EAA65121AA5D}" dt="2024-03-20T09:22:03.273" v="558" actId="1076"/>
          <ac:spMkLst>
            <pc:docMk/>
            <pc:sldMk cId="2320630015" sldId="346"/>
            <ac:spMk id="2" creationId="{B4D53FF0-7C80-F0F2-C086-431A20D72D84}"/>
          </ac:spMkLst>
        </pc:spChg>
        <pc:spChg chg="mod">
          <ac:chgData name="Alissa Flatley" userId="0242edfc-aa31-435e-a161-b1e1fa7a13bd" providerId="ADAL" clId="{D7F94233-EDFB-4BB0-B459-EAA65121AA5D}" dt="2024-03-20T09:22:10.503" v="561" actId="1076"/>
          <ac:spMkLst>
            <pc:docMk/>
            <pc:sldMk cId="2320630015" sldId="346"/>
            <ac:spMk id="3" creationId="{7E2083E7-5063-3361-9FFA-BA668BF36F42}"/>
          </ac:spMkLst>
        </pc:spChg>
        <pc:picChg chg="add mod">
          <ac:chgData name="Alissa Flatley" userId="0242edfc-aa31-435e-a161-b1e1fa7a13bd" providerId="ADAL" clId="{D7F94233-EDFB-4BB0-B459-EAA65121AA5D}" dt="2024-03-20T09:22:00.235" v="557" actId="1076"/>
          <ac:picMkLst>
            <pc:docMk/>
            <pc:sldMk cId="2320630015" sldId="346"/>
            <ac:picMk id="6146" creationId="{710238FE-4B19-FE40-BB1C-358D1D83D4A8}"/>
          </ac:picMkLst>
        </pc:picChg>
      </pc:sldChg>
      <pc:sldChg chg="addSp delSp modSp add mod">
        <pc:chgData name="Alissa Flatley" userId="0242edfc-aa31-435e-a161-b1e1fa7a13bd" providerId="ADAL" clId="{D7F94233-EDFB-4BB0-B459-EAA65121AA5D}" dt="2024-03-20T09:10:55.933" v="405" actId="1076"/>
        <pc:sldMkLst>
          <pc:docMk/>
          <pc:sldMk cId="1232898221" sldId="347"/>
        </pc:sldMkLst>
        <pc:spChg chg="mod">
          <ac:chgData name="Alissa Flatley" userId="0242edfc-aa31-435e-a161-b1e1fa7a13bd" providerId="ADAL" clId="{D7F94233-EDFB-4BB0-B459-EAA65121AA5D}" dt="2024-03-20T09:10:51.990" v="404" actId="20577"/>
          <ac:spMkLst>
            <pc:docMk/>
            <pc:sldMk cId="1232898221" sldId="347"/>
            <ac:spMk id="2" creationId="{9EF569A1-2640-7E6A-4A22-A30D0D786B37}"/>
          </ac:spMkLst>
        </pc:spChg>
        <pc:spChg chg="add del mod">
          <ac:chgData name="Alissa Flatley" userId="0242edfc-aa31-435e-a161-b1e1fa7a13bd" providerId="ADAL" clId="{D7F94233-EDFB-4BB0-B459-EAA65121AA5D}" dt="2024-03-20T09:06:36.913" v="345" actId="478"/>
          <ac:spMkLst>
            <pc:docMk/>
            <pc:sldMk cId="1232898221" sldId="347"/>
            <ac:spMk id="4" creationId="{A5F5DA37-D51F-1759-D3EA-92B1B6198B4A}"/>
          </ac:spMkLst>
        </pc:spChg>
        <pc:spChg chg="add mod">
          <ac:chgData name="Alissa Flatley" userId="0242edfc-aa31-435e-a161-b1e1fa7a13bd" providerId="ADAL" clId="{D7F94233-EDFB-4BB0-B459-EAA65121AA5D}" dt="2024-03-20T09:10:44.582" v="384" actId="1076"/>
          <ac:spMkLst>
            <pc:docMk/>
            <pc:sldMk cId="1232898221" sldId="347"/>
            <ac:spMk id="7" creationId="{241C4859-0A59-AAEF-A86E-1FD5454B8D03}"/>
          </ac:spMkLst>
        </pc:spChg>
        <pc:spChg chg="add mod">
          <ac:chgData name="Alissa Flatley" userId="0242edfc-aa31-435e-a161-b1e1fa7a13bd" providerId="ADAL" clId="{D7F94233-EDFB-4BB0-B459-EAA65121AA5D}" dt="2024-03-20T09:09:27.542" v="358" actId="1076"/>
          <ac:spMkLst>
            <pc:docMk/>
            <pc:sldMk cId="1232898221" sldId="347"/>
            <ac:spMk id="9" creationId="{23EFB4D7-BE7D-4399-6B2F-0533AE604951}"/>
          </ac:spMkLst>
        </pc:spChg>
        <pc:graphicFrameChg chg="del">
          <ac:chgData name="Alissa Flatley" userId="0242edfc-aa31-435e-a161-b1e1fa7a13bd" providerId="ADAL" clId="{D7F94233-EDFB-4BB0-B459-EAA65121AA5D}" dt="2024-03-20T09:06:34.767" v="344" actId="478"/>
          <ac:graphicFrameMkLst>
            <pc:docMk/>
            <pc:sldMk cId="1232898221" sldId="347"/>
            <ac:graphicFrameMk id="14" creationId="{ADD554C4-CE34-4371-A5F0-3E29FC4974EF}"/>
          </ac:graphicFrameMkLst>
        </pc:graphicFrameChg>
        <pc:picChg chg="add mod modCrop">
          <ac:chgData name="Alissa Flatley" userId="0242edfc-aa31-435e-a161-b1e1fa7a13bd" providerId="ADAL" clId="{D7F94233-EDFB-4BB0-B459-EAA65121AA5D}" dt="2024-03-20T09:10:55.933" v="405" actId="1076"/>
          <ac:picMkLst>
            <pc:docMk/>
            <pc:sldMk cId="1232898221" sldId="347"/>
            <ac:picMk id="11" creationId="{2EC376DC-E785-2997-D631-95848E664417}"/>
          </ac:picMkLst>
        </pc:picChg>
        <pc:picChg chg="del">
          <ac:chgData name="Alissa Flatley" userId="0242edfc-aa31-435e-a161-b1e1fa7a13bd" providerId="ADAL" clId="{D7F94233-EDFB-4BB0-B459-EAA65121AA5D}" dt="2024-03-20T09:06:31.655" v="343" actId="478"/>
          <ac:picMkLst>
            <pc:docMk/>
            <pc:sldMk cId="1232898221" sldId="347"/>
            <ac:picMk id="16" creationId="{0CF447E6-32F4-F308-F321-DF473A128FEE}"/>
          </ac:picMkLst>
        </pc:picChg>
        <pc:picChg chg="add mod">
          <ac:chgData name="Alissa Flatley" userId="0242edfc-aa31-435e-a161-b1e1fa7a13bd" providerId="ADAL" clId="{D7F94233-EDFB-4BB0-B459-EAA65121AA5D}" dt="2024-03-20T09:10:27.309" v="366" actId="1076"/>
          <ac:picMkLst>
            <pc:docMk/>
            <pc:sldMk cId="1232898221" sldId="347"/>
            <ac:picMk id="3074" creationId="{4515CB82-58F1-82AA-9054-E46E12F0BA8A}"/>
          </ac:picMkLst>
        </pc:picChg>
      </pc:sldChg>
      <pc:sldChg chg="addSp delSp modSp add mod">
        <pc:chgData name="Alissa Flatley" userId="0242edfc-aa31-435e-a161-b1e1fa7a13bd" providerId="ADAL" clId="{D7F94233-EDFB-4BB0-B459-EAA65121AA5D}" dt="2024-03-20T09:35:37.376" v="1180" actId="14100"/>
        <pc:sldMkLst>
          <pc:docMk/>
          <pc:sldMk cId="3382993022" sldId="348"/>
        </pc:sldMkLst>
        <pc:spChg chg="mod">
          <ac:chgData name="Alissa Flatley" userId="0242edfc-aa31-435e-a161-b1e1fa7a13bd" providerId="ADAL" clId="{D7F94233-EDFB-4BB0-B459-EAA65121AA5D}" dt="2024-03-20T09:35:37.376" v="1180" actId="14100"/>
          <ac:spMkLst>
            <pc:docMk/>
            <pc:sldMk cId="3382993022" sldId="348"/>
            <ac:spMk id="2" creationId="{9EF569A1-2640-7E6A-4A22-A30D0D786B37}"/>
          </ac:spMkLst>
        </pc:spChg>
        <pc:spChg chg="del">
          <ac:chgData name="Alissa Flatley" userId="0242edfc-aa31-435e-a161-b1e1fa7a13bd" providerId="ADAL" clId="{D7F94233-EDFB-4BB0-B459-EAA65121AA5D}" dt="2024-03-20T09:13:44.750" v="429" actId="478"/>
          <ac:spMkLst>
            <pc:docMk/>
            <pc:sldMk cId="3382993022" sldId="348"/>
            <ac:spMk id="7" creationId="{241C4859-0A59-AAEF-A86E-1FD5454B8D03}"/>
          </ac:spMkLst>
        </pc:spChg>
        <pc:spChg chg="add mod">
          <ac:chgData name="Alissa Flatley" userId="0242edfc-aa31-435e-a161-b1e1fa7a13bd" providerId="ADAL" clId="{D7F94233-EDFB-4BB0-B459-EAA65121AA5D}" dt="2024-03-20T09:13:09.535" v="412" actId="1076"/>
          <ac:spMkLst>
            <pc:docMk/>
            <pc:sldMk cId="3382993022" sldId="348"/>
            <ac:spMk id="8" creationId="{BF45A775-FA1E-9BD4-24B2-326FA64BFFB3}"/>
          </ac:spMkLst>
        </pc:spChg>
        <pc:spChg chg="del">
          <ac:chgData name="Alissa Flatley" userId="0242edfc-aa31-435e-a161-b1e1fa7a13bd" providerId="ADAL" clId="{D7F94233-EDFB-4BB0-B459-EAA65121AA5D}" dt="2024-03-20T09:11:17.758" v="408" actId="478"/>
          <ac:spMkLst>
            <pc:docMk/>
            <pc:sldMk cId="3382993022" sldId="348"/>
            <ac:spMk id="9" creationId="{23EFB4D7-BE7D-4399-6B2F-0533AE604951}"/>
          </ac:spMkLst>
        </pc:spChg>
        <pc:spChg chg="add mod">
          <ac:chgData name="Alissa Flatley" userId="0242edfc-aa31-435e-a161-b1e1fa7a13bd" providerId="ADAL" clId="{D7F94233-EDFB-4BB0-B459-EAA65121AA5D}" dt="2024-03-20T09:34:44.113" v="1174" actId="14100"/>
          <ac:spMkLst>
            <pc:docMk/>
            <pc:sldMk cId="3382993022" sldId="348"/>
            <ac:spMk id="12" creationId="{4B0D7D20-FF78-00E1-3BF6-FE71099108A8}"/>
          </ac:spMkLst>
        </pc:spChg>
        <pc:picChg chg="add del">
          <ac:chgData name="Alissa Flatley" userId="0242edfc-aa31-435e-a161-b1e1fa7a13bd" providerId="ADAL" clId="{D7F94233-EDFB-4BB0-B459-EAA65121AA5D}" dt="2024-03-20T09:11:23.405" v="410" actId="478"/>
          <ac:picMkLst>
            <pc:docMk/>
            <pc:sldMk cId="3382993022" sldId="348"/>
            <ac:picMk id="4" creationId="{B8F586BC-8D86-F518-AF0D-26C37692F522}"/>
          </ac:picMkLst>
        </pc:picChg>
        <pc:picChg chg="del">
          <ac:chgData name="Alissa Flatley" userId="0242edfc-aa31-435e-a161-b1e1fa7a13bd" providerId="ADAL" clId="{D7F94233-EDFB-4BB0-B459-EAA65121AA5D}" dt="2024-03-20T09:13:12.372" v="413" actId="478"/>
          <ac:picMkLst>
            <pc:docMk/>
            <pc:sldMk cId="3382993022" sldId="348"/>
            <ac:picMk id="11" creationId="{2EC376DC-E785-2997-D631-95848E664417}"/>
          </ac:picMkLst>
        </pc:picChg>
        <pc:picChg chg="del">
          <ac:chgData name="Alissa Flatley" userId="0242edfc-aa31-435e-a161-b1e1fa7a13bd" providerId="ADAL" clId="{D7F94233-EDFB-4BB0-B459-EAA65121AA5D}" dt="2024-03-20T09:11:15.731" v="407" actId="478"/>
          <ac:picMkLst>
            <pc:docMk/>
            <pc:sldMk cId="3382993022" sldId="348"/>
            <ac:picMk id="3074" creationId="{4515CB82-58F1-82AA-9054-E46E12F0BA8A}"/>
          </ac:picMkLst>
        </pc:picChg>
        <pc:picChg chg="add mod">
          <ac:chgData name="Alissa Flatley" userId="0242edfc-aa31-435e-a161-b1e1fa7a13bd" providerId="ADAL" clId="{D7F94233-EDFB-4BB0-B459-EAA65121AA5D}" dt="2024-03-20T09:35:34.686" v="1179" actId="1076"/>
          <ac:picMkLst>
            <pc:docMk/>
            <pc:sldMk cId="3382993022" sldId="348"/>
            <ac:picMk id="8194" creationId="{B72302A5-B5CD-AE4F-9F53-2C234CA50D3A}"/>
          </ac:picMkLst>
        </pc:picChg>
      </pc:sldChg>
      <pc:sldChg chg="addSp modSp add mod">
        <pc:chgData name="Alissa Flatley" userId="0242edfc-aa31-435e-a161-b1e1fa7a13bd" providerId="ADAL" clId="{D7F94233-EDFB-4BB0-B459-EAA65121AA5D}" dt="2024-03-20T09:39:21.269" v="1201" actId="1076"/>
        <pc:sldMkLst>
          <pc:docMk/>
          <pc:sldMk cId="2477358349" sldId="349"/>
        </pc:sldMkLst>
        <pc:spChg chg="mod">
          <ac:chgData name="Alissa Flatley" userId="0242edfc-aa31-435e-a161-b1e1fa7a13bd" providerId="ADAL" clId="{D7F94233-EDFB-4BB0-B459-EAA65121AA5D}" dt="2024-03-20T09:39:13.791" v="1199" actId="1076"/>
          <ac:spMkLst>
            <pc:docMk/>
            <pc:sldMk cId="2477358349" sldId="349"/>
            <ac:spMk id="3" creationId="{7E2083E7-5063-3361-9FFA-BA668BF36F42}"/>
          </ac:spMkLst>
        </pc:spChg>
        <pc:spChg chg="add mod">
          <ac:chgData name="Alissa Flatley" userId="0242edfc-aa31-435e-a161-b1e1fa7a13bd" providerId="ADAL" clId="{D7F94233-EDFB-4BB0-B459-EAA65121AA5D}" dt="2024-03-20T09:20:39.494" v="516" actId="313"/>
          <ac:spMkLst>
            <pc:docMk/>
            <pc:sldMk cId="2477358349" sldId="349"/>
            <ac:spMk id="5" creationId="{C5E64A99-6147-B325-53AD-D6436DC5CEF6}"/>
          </ac:spMkLst>
        </pc:spChg>
        <pc:picChg chg="add mod">
          <ac:chgData name="Alissa Flatley" userId="0242edfc-aa31-435e-a161-b1e1fa7a13bd" providerId="ADAL" clId="{D7F94233-EDFB-4BB0-B459-EAA65121AA5D}" dt="2024-03-20T09:19:37.493" v="467" actId="1076"/>
          <ac:picMkLst>
            <pc:docMk/>
            <pc:sldMk cId="2477358349" sldId="349"/>
            <ac:picMk id="5122" creationId="{124F2621-5D0E-CE32-9112-2579B2BC54EF}"/>
          </ac:picMkLst>
        </pc:picChg>
        <pc:picChg chg="add mod">
          <ac:chgData name="Alissa Flatley" userId="0242edfc-aa31-435e-a161-b1e1fa7a13bd" providerId="ADAL" clId="{D7F94233-EDFB-4BB0-B459-EAA65121AA5D}" dt="2024-03-20T09:39:21.269" v="1201" actId="1076"/>
          <ac:picMkLst>
            <pc:docMk/>
            <pc:sldMk cId="2477358349" sldId="349"/>
            <ac:picMk id="5124" creationId="{44A7E509-BAF0-DCF5-8F30-A6181908B508}"/>
          </ac:picMkLst>
        </pc:picChg>
      </pc:sldChg>
      <pc:sldChg chg="addSp delSp modSp add mod setBg setClrOvrMap modNotesTx">
        <pc:chgData name="Alissa Flatley" userId="0242edfc-aa31-435e-a161-b1e1fa7a13bd" providerId="ADAL" clId="{D7F94233-EDFB-4BB0-B459-EAA65121AA5D}" dt="2024-03-20T09:24:00.504" v="587" actId="26606"/>
        <pc:sldMkLst>
          <pc:docMk/>
          <pc:sldMk cId="2320723821" sldId="350"/>
        </pc:sldMkLst>
        <pc:spChg chg="mod">
          <ac:chgData name="Alissa Flatley" userId="0242edfc-aa31-435e-a161-b1e1fa7a13bd" providerId="ADAL" clId="{D7F94233-EDFB-4BB0-B459-EAA65121AA5D}" dt="2024-03-20T09:24:00.504" v="587" actId="26606"/>
          <ac:spMkLst>
            <pc:docMk/>
            <pc:sldMk cId="2320723821" sldId="350"/>
            <ac:spMk id="2" creationId="{B4D53FF0-7C80-F0F2-C086-431A20D72D84}"/>
          </ac:spMkLst>
        </pc:spChg>
        <pc:spChg chg="mod ord">
          <ac:chgData name="Alissa Flatley" userId="0242edfc-aa31-435e-a161-b1e1fa7a13bd" providerId="ADAL" clId="{D7F94233-EDFB-4BB0-B459-EAA65121AA5D}" dt="2024-03-20T09:24:00.504" v="587" actId="26606"/>
          <ac:spMkLst>
            <pc:docMk/>
            <pc:sldMk cId="2320723821" sldId="350"/>
            <ac:spMk id="3" creationId="{7E2083E7-5063-3361-9FFA-BA668BF36F42}"/>
          </ac:spMkLst>
        </pc:spChg>
        <pc:spChg chg="add mod">
          <ac:chgData name="Alissa Flatley" userId="0242edfc-aa31-435e-a161-b1e1fa7a13bd" providerId="ADAL" clId="{D7F94233-EDFB-4BB0-B459-EAA65121AA5D}" dt="2024-03-20T09:24:00.504" v="587" actId="26606"/>
          <ac:spMkLst>
            <pc:docMk/>
            <pc:sldMk cId="2320723821" sldId="350"/>
            <ac:spMk id="5" creationId="{F3182CD5-A0BF-2668-D791-3FC8C0096459}"/>
          </ac:spMkLst>
        </pc:spChg>
        <pc:spChg chg="add">
          <ac:chgData name="Alissa Flatley" userId="0242edfc-aa31-435e-a161-b1e1fa7a13bd" providerId="ADAL" clId="{D7F94233-EDFB-4BB0-B459-EAA65121AA5D}" dt="2024-03-20T09:24:00.504" v="587" actId="26606"/>
          <ac:spMkLst>
            <pc:docMk/>
            <pc:sldMk cId="2320723821" sldId="350"/>
            <ac:spMk id="10" creationId="{4FFBEE45-F140-49D5-85EA-C78C24340B23}"/>
          </ac:spMkLst>
        </pc:spChg>
        <pc:picChg chg="del">
          <ac:chgData name="Alissa Flatley" userId="0242edfc-aa31-435e-a161-b1e1fa7a13bd" providerId="ADAL" clId="{D7F94233-EDFB-4BB0-B459-EAA65121AA5D}" dt="2024-03-20T09:22:30.404" v="563" actId="478"/>
          <ac:picMkLst>
            <pc:docMk/>
            <pc:sldMk cId="2320723821" sldId="350"/>
            <ac:picMk id="6146" creationId="{710238FE-4B19-FE40-BB1C-358D1D83D4A8}"/>
          </ac:picMkLst>
        </pc:picChg>
      </pc:sldChg>
      <pc:sldChg chg="modSp add mod">
        <pc:chgData name="Alissa Flatley" userId="0242edfc-aa31-435e-a161-b1e1fa7a13bd" providerId="ADAL" clId="{D7F94233-EDFB-4BB0-B459-EAA65121AA5D}" dt="2024-03-20T09:24:23.829" v="596" actId="27636"/>
        <pc:sldMkLst>
          <pc:docMk/>
          <pc:sldMk cId="2679086871" sldId="351"/>
        </pc:sldMkLst>
        <pc:spChg chg="mod">
          <ac:chgData name="Alissa Flatley" userId="0242edfc-aa31-435e-a161-b1e1fa7a13bd" providerId="ADAL" clId="{D7F94233-EDFB-4BB0-B459-EAA65121AA5D}" dt="2024-03-20T09:24:23.829" v="596" actId="27636"/>
          <ac:spMkLst>
            <pc:docMk/>
            <pc:sldMk cId="2679086871" sldId="351"/>
            <ac:spMk id="5" creationId="{F3182CD5-A0BF-2668-D791-3FC8C0096459}"/>
          </ac:spMkLst>
        </pc:spChg>
      </pc:sldChg>
      <pc:sldChg chg="addSp delSp modSp add mod">
        <pc:chgData name="Alissa Flatley" userId="0242edfc-aa31-435e-a161-b1e1fa7a13bd" providerId="ADAL" clId="{D7F94233-EDFB-4BB0-B459-EAA65121AA5D}" dt="2024-03-20T09:37:23.786" v="1186" actId="13926"/>
        <pc:sldMkLst>
          <pc:docMk/>
          <pc:sldMk cId="1978651216" sldId="352"/>
        </pc:sldMkLst>
        <pc:spChg chg="mod">
          <ac:chgData name="Alissa Flatley" userId="0242edfc-aa31-435e-a161-b1e1fa7a13bd" providerId="ADAL" clId="{D7F94233-EDFB-4BB0-B459-EAA65121AA5D}" dt="2024-03-20T09:28:02.045" v="653" actId="20577"/>
          <ac:spMkLst>
            <pc:docMk/>
            <pc:sldMk cId="1978651216" sldId="352"/>
            <ac:spMk id="2" creationId="{9EF569A1-2640-7E6A-4A22-A30D0D786B37}"/>
          </ac:spMkLst>
        </pc:spChg>
        <pc:spChg chg="add mod">
          <ac:chgData name="Alissa Flatley" userId="0242edfc-aa31-435e-a161-b1e1fa7a13bd" providerId="ADAL" clId="{D7F94233-EDFB-4BB0-B459-EAA65121AA5D}" dt="2024-03-20T09:36:07.470" v="1181" actId="13926"/>
          <ac:spMkLst>
            <pc:docMk/>
            <pc:sldMk cId="1978651216" sldId="352"/>
            <ac:spMk id="3" creationId="{F40DC873-FDB8-E0A2-855F-D7C454461C23}"/>
          </ac:spMkLst>
        </pc:spChg>
        <pc:spChg chg="del mod">
          <ac:chgData name="Alissa Flatley" userId="0242edfc-aa31-435e-a161-b1e1fa7a13bd" providerId="ADAL" clId="{D7F94233-EDFB-4BB0-B459-EAA65121AA5D}" dt="2024-03-20T09:29:30.529" v="699" actId="478"/>
          <ac:spMkLst>
            <pc:docMk/>
            <pc:sldMk cId="1978651216" sldId="352"/>
            <ac:spMk id="5" creationId="{21584530-4036-3086-ED49-EC8246F89371}"/>
          </ac:spMkLst>
        </pc:spChg>
        <pc:spChg chg="del">
          <ac:chgData name="Alissa Flatley" userId="0242edfc-aa31-435e-a161-b1e1fa7a13bd" providerId="ADAL" clId="{D7F94233-EDFB-4BB0-B459-EAA65121AA5D}" dt="2024-03-20T09:26:15.288" v="617" actId="478"/>
          <ac:spMkLst>
            <pc:docMk/>
            <pc:sldMk cId="1978651216" sldId="352"/>
            <ac:spMk id="6" creationId="{A0571E7B-E348-56D9-5A52-286BA8563FE6}"/>
          </ac:spMkLst>
        </pc:spChg>
        <pc:spChg chg="add mod">
          <ac:chgData name="Alissa Flatley" userId="0242edfc-aa31-435e-a161-b1e1fa7a13bd" providerId="ADAL" clId="{D7F94233-EDFB-4BB0-B459-EAA65121AA5D}" dt="2024-03-20T09:29:22.341" v="698" actId="20577"/>
          <ac:spMkLst>
            <pc:docMk/>
            <pc:sldMk cId="1978651216" sldId="352"/>
            <ac:spMk id="7" creationId="{F0ABE61F-0B73-7DF0-E4B0-D0568D23CA98}"/>
          </ac:spMkLst>
        </pc:spChg>
        <pc:spChg chg="add mod">
          <ac:chgData name="Alissa Flatley" userId="0242edfc-aa31-435e-a161-b1e1fa7a13bd" providerId="ADAL" clId="{D7F94233-EDFB-4BB0-B459-EAA65121AA5D}" dt="2024-03-20T09:36:50.383" v="1183" actId="1076"/>
          <ac:spMkLst>
            <pc:docMk/>
            <pc:sldMk cId="1978651216" sldId="352"/>
            <ac:spMk id="9" creationId="{7EFB8BA2-3490-6981-7796-0DF520F0FD0A}"/>
          </ac:spMkLst>
        </pc:spChg>
        <pc:spChg chg="add mod">
          <ac:chgData name="Alissa Flatley" userId="0242edfc-aa31-435e-a161-b1e1fa7a13bd" providerId="ADAL" clId="{D7F94233-EDFB-4BB0-B459-EAA65121AA5D}" dt="2024-03-20T09:37:23.786" v="1186" actId="13926"/>
          <ac:spMkLst>
            <pc:docMk/>
            <pc:sldMk cId="1978651216" sldId="352"/>
            <ac:spMk id="14" creationId="{4D89E991-E9BC-658A-452A-24D8EB0F0057}"/>
          </ac:spMkLst>
        </pc:spChg>
        <pc:picChg chg="del">
          <ac:chgData name="Alissa Flatley" userId="0242edfc-aa31-435e-a161-b1e1fa7a13bd" providerId="ADAL" clId="{D7F94233-EDFB-4BB0-B459-EAA65121AA5D}" dt="2024-03-20T09:26:12.367" v="616" actId="478"/>
          <ac:picMkLst>
            <pc:docMk/>
            <pc:sldMk cId="1978651216" sldId="352"/>
            <ac:picMk id="7170" creationId="{E18E554E-C322-026C-2519-33C1D9E2A7A2}"/>
          </ac:picMkLst>
        </pc:picChg>
      </pc:sldChg>
      <pc:sldChg chg="addSp delSp modSp new mod setBg">
        <pc:chgData name="Alissa Flatley" userId="0242edfc-aa31-435e-a161-b1e1fa7a13bd" providerId="ADAL" clId="{D7F94233-EDFB-4BB0-B459-EAA65121AA5D}" dt="2024-03-20T09:40:09.141" v="1209" actId="14100"/>
        <pc:sldMkLst>
          <pc:docMk/>
          <pc:sldMk cId="1161818505" sldId="353"/>
        </pc:sldMkLst>
        <pc:spChg chg="mod">
          <ac:chgData name="Alissa Flatley" userId="0242edfc-aa31-435e-a161-b1e1fa7a13bd" providerId="ADAL" clId="{D7F94233-EDFB-4BB0-B459-EAA65121AA5D}" dt="2024-03-20T09:39:50.155" v="1206" actId="26606"/>
          <ac:spMkLst>
            <pc:docMk/>
            <pc:sldMk cId="1161818505" sldId="353"/>
            <ac:spMk id="2" creationId="{192D1522-3D4E-D3D6-810A-145B7A9AE854}"/>
          </ac:spMkLst>
        </pc:spChg>
        <pc:spChg chg="mod ord">
          <ac:chgData name="Alissa Flatley" userId="0242edfc-aa31-435e-a161-b1e1fa7a13bd" providerId="ADAL" clId="{D7F94233-EDFB-4BB0-B459-EAA65121AA5D}" dt="2024-03-20T09:39:50.155" v="1206" actId="26606"/>
          <ac:spMkLst>
            <pc:docMk/>
            <pc:sldMk cId="1161818505" sldId="353"/>
            <ac:spMk id="3" creationId="{6C2B06D5-1BEB-8C1E-8085-EFFD80076CB7}"/>
          </ac:spMkLst>
        </pc:spChg>
        <pc:spChg chg="add mod">
          <ac:chgData name="Alissa Flatley" userId="0242edfc-aa31-435e-a161-b1e1fa7a13bd" providerId="ADAL" clId="{D7F94233-EDFB-4BB0-B459-EAA65121AA5D}" dt="2024-03-20T09:40:09.141" v="1209" actId="14100"/>
          <ac:spMkLst>
            <pc:docMk/>
            <pc:sldMk cId="1161818505" sldId="353"/>
            <ac:spMk id="5" creationId="{06AB684C-2876-7A95-FB0D-2AA22285039B}"/>
          </ac:spMkLst>
        </pc:spChg>
        <pc:spChg chg="add del">
          <ac:chgData name="Alissa Flatley" userId="0242edfc-aa31-435e-a161-b1e1fa7a13bd" providerId="ADAL" clId="{D7F94233-EDFB-4BB0-B459-EAA65121AA5D}" dt="2024-03-20T09:39:50.155" v="1206" actId="26606"/>
          <ac:spMkLst>
            <pc:docMk/>
            <pc:sldMk cId="1161818505" sldId="353"/>
            <ac:spMk id="10247" creationId="{2C61293E-6EBE-43EF-A52C-9BEBFD7679D4}"/>
          </ac:spMkLst>
        </pc:spChg>
        <pc:spChg chg="add del">
          <ac:chgData name="Alissa Flatley" userId="0242edfc-aa31-435e-a161-b1e1fa7a13bd" providerId="ADAL" clId="{D7F94233-EDFB-4BB0-B459-EAA65121AA5D}" dt="2024-03-20T09:39:50.155" v="1206" actId="26606"/>
          <ac:spMkLst>
            <pc:docMk/>
            <pc:sldMk cId="1161818505" sldId="353"/>
            <ac:spMk id="10249" creationId="{3FCFB1DE-0B7E-48CC-BA90-B2AB0889F9D6}"/>
          </ac:spMkLst>
        </pc:spChg>
        <pc:picChg chg="add mod">
          <ac:chgData name="Alissa Flatley" userId="0242edfc-aa31-435e-a161-b1e1fa7a13bd" providerId="ADAL" clId="{D7F94233-EDFB-4BB0-B459-EAA65121AA5D}" dt="2024-03-20T09:39:50.155" v="1206" actId="26606"/>
          <ac:picMkLst>
            <pc:docMk/>
            <pc:sldMk cId="1161818505" sldId="353"/>
            <ac:picMk id="10242" creationId="{51D2F542-2871-D048-F8C6-38E54B25799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BFD00F-3F5E-491C-8666-A1DBC17EE793}"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85105E85-CB50-4360-AD55-A620756209AE}">
      <dgm:prSet/>
      <dgm:spPr/>
      <dgm:t>
        <a:bodyPr/>
        <a:lstStyle/>
        <a:p>
          <a:r>
            <a:rPr lang="en-GB" b="0" i="0" dirty="0"/>
            <a:t>Greenwashing is the practice by which companies claim they are doing more for the environment than they actually are. </a:t>
          </a:r>
          <a:endParaRPr lang="en-US" dirty="0"/>
        </a:p>
      </dgm:t>
    </dgm:pt>
    <dgm:pt modelId="{1AAD514A-D2AA-4E9D-95C8-BE8D98B0816A}" type="parTrans" cxnId="{6479463B-3616-4770-80CD-FFA549101078}">
      <dgm:prSet/>
      <dgm:spPr/>
      <dgm:t>
        <a:bodyPr/>
        <a:lstStyle/>
        <a:p>
          <a:endParaRPr lang="en-US"/>
        </a:p>
      </dgm:t>
    </dgm:pt>
    <dgm:pt modelId="{04F390A9-0E92-4D4F-8E11-5C72E07D846B}" type="sibTrans" cxnId="{6479463B-3616-4770-80CD-FFA549101078}">
      <dgm:prSet/>
      <dgm:spPr/>
      <dgm:t>
        <a:bodyPr/>
        <a:lstStyle/>
        <a:p>
          <a:endParaRPr lang="en-US"/>
        </a:p>
      </dgm:t>
    </dgm:pt>
    <dgm:pt modelId="{4DC5D48A-9102-4160-AA1C-9BF4C3142EF0}">
      <dgm:prSet/>
      <dgm:spPr/>
      <dgm:t>
        <a:bodyPr/>
        <a:lstStyle/>
        <a:p>
          <a:r>
            <a:rPr lang="en-GB" b="0" i="0"/>
            <a:t>Greenwashing has increased as:</a:t>
          </a:r>
          <a:endParaRPr lang="en-US"/>
        </a:p>
      </dgm:t>
    </dgm:pt>
    <dgm:pt modelId="{E3839F33-617E-4F24-A22B-35B62BE60700}" type="parTrans" cxnId="{E5C39DE2-955B-4667-BE5F-CC686917E92C}">
      <dgm:prSet/>
      <dgm:spPr/>
      <dgm:t>
        <a:bodyPr/>
        <a:lstStyle/>
        <a:p>
          <a:endParaRPr lang="en-US"/>
        </a:p>
      </dgm:t>
    </dgm:pt>
    <dgm:pt modelId="{0CAA359C-CD1A-442B-80B2-5BF7D7027B4F}" type="sibTrans" cxnId="{E5C39DE2-955B-4667-BE5F-CC686917E92C}">
      <dgm:prSet/>
      <dgm:spPr/>
      <dgm:t>
        <a:bodyPr/>
        <a:lstStyle/>
        <a:p>
          <a:endParaRPr lang="en-US"/>
        </a:p>
      </dgm:t>
    </dgm:pt>
    <dgm:pt modelId="{9AFA56CF-A94B-4368-82A3-5E26C23C9C9B}">
      <dgm:prSet/>
      <dgm:spPr/>
      <dgm:t>
        <a:bodyPr/>
        <a:lstStyle/>
        <a:p>
          <a:r>
            <a:rPr lang="en-GB" b="0" i="0" dirty="0"/>
            <a:t>Companies’ climate commitments are on the rise. </a:t>
          </a:r>
          <a:endParaRPr lang="en-US" dirty="0"/>
        </a:p>
      </dgm:t>
    </dgm:pt>
    <dgm:pt modelId="{2B7A5246-39F7-4996-929E-2EFCD15275CF}" type="parTrans" cxnId="{E7D07E8B-CC29-4D40-B09B-284CE972F0F3}">
      <dgm:prSet/>
      <dgm:spPr/>
      <dgm:t>
        <a:bodyPr/>
        <a:lstStyle/>
        <a:p>
          <a:endParaRPr lang="en-US"/>
        </a:p>
      </dgm:t>
    </dgm:pt>
    <dgm:pt modelId="{4143818E-8F1D-4840-9EAB-7DAB987157FC}" type="sibTrans" cxnId="{E7D07E8B-CC29-4D40-B09B-284CE972F0F3}">
      <dgm:prSet/>
      <dgm:spPr/>
      <dgm:t>
        <a:bodyPr/>
        <a:lstStyle/>
        <a:p>
          <a:endParaRPr lang="en-US"/>
        </a:p>
      </dgm:t>
    </dgm:pt>
    <dgm:pt modelId="{02DEFDB1-04B0-47FB-BD30-6416C73F625D}">
      <dgm:prSet/>
      <dgm:spPr/>
      <dgm:t>
        <a:bodyPr/>
        <a:lstStyle/>
        <a:p>
          <a:r>
            <a:rPr lang="en-GB" b="0" i="0"/>
            <a:t>Consumers increasingly seek to buy more sustainable products.</a:t>
          </a:r>
          <a:endParaRPr lang="en-US"/>
        </a:p>
      </dgm:t>
    </dgm:pt>
    <dgm:pt modelId="{B57FB63E-C941-4D74-A37A-F5529F564BBD}" type="parTrans" cxnId="{5C093DE7-3052-4F6A-B462-9F10F1E4E3B8}">
      <dgm:prSet/>
      <dgm:spPr/>
      <dgm:t>
        <a:bodyPr/>
        <a:lstStyle/>
        <a:p>
          <a:endParaRPr lang="en-US"/>
        </a:p>
      </dgm:t>
    </dgm:pt>
    <dgm:pt modelId="{93531C44-FB55-4D33-8483-BEC6B1A5E099}" type="sibTrans" cxnId="{5C093DE7-3052-4F6A-B462-9F10F1E4E3B8}">
      <dgm:prSet/>
      <dgm:spPr/>
      <dgm:t>
        <a:bodyPr/>
        <a:lstStyle/>
        <a:p>
          <a:endParaRPr lang="en-US"/>
        </a:p>
      </dgm:t>
    </dgm:pt>
    <dgm:pt modelId="{D8AFBDAC-3567-4F78-83A4-AC6BD82B8DC7}">
      <dgm:prSet/>
      <dgm:spPr/>
      <dgm:t>
        <a:bodyPr/>
        <a:lstStyle/>
        <a:p>
          <a:r>
            <a:rPr lang="en-GB" b="0" i="0"/>
            <a:t>Companies are incentivised to make products more attractive to consumers.</a:t>
          </a:r>
          <a:endParaRPr lang="en-US"/>
        </a:p>
      </dgm:t>
    </dgm:pt>
    <dgm:pt modelId="{DBD81E6E-77DE-4A1D-9CED-322B4E0C3677}" type="parTrans" cxnId="{89482BF4-CF09-464B-9F44-01A7DDEC0F27}">
      <dgm:prSet/>
      <dgm:spPr/>
      <dgm:t>
        <a:bodyPr/>
        <a:lstStyle/>
        <a:p>
          <a:endParaRPr lang="en-US"/>
        </a:p>
      </dgm:t>
    </dgm:pt>
    <dgm:pt modelId="{4D3079FF-2A02-4EEB-8A54-59A98EF2B229}" type="sibTrans" cxnId="{89482BF4-CF09-464B-9F44-01A7DDEC0F27}">
      <dgm:prSet/>
      <dgm:spPr/>
      <dgm:t>
        <a:bodyPr/>
        <a:lstStyle/>
        <a:p>
          <a:endParaRPr lang="en-US"/>
        </a:p>
      </dgm:t>
    </dgm:pt>
    <dgm:pt modelId="{01080239-27AF-4196-A258-C2E0913E9F08}">
      <dgm:prSet/>
      <dgm:spPr/>
      <dgm:t>
        <a:bodyPr/>
        <a:lstStyle/>
        <a:p>
          <a:r>
            <a:rPr lang="en-GB" b="0" i="0"/>
            <a:t>Employees are attracted to work for companies with strong sustainability credentials.</a:t>
          </a:r>
          <a:endParaRPr lang="en-US"/>
        </a:p>
      </dgm:t>
    </dgm:pt>
    <dgm:pt modelId="{E7C9226C-FA77-4D03-9FAC-91BD4AEF5B44}" type="parTrans" cxnId="{3365B655-E6C9-43D6-9570-1F0531A10B79}">
      <dgm:prSet/>
      <dgm:spPr/>
      <dgm:t>
        <a:bodyPr/>
        <a:lstStyle/>
        <a:p>
          <a:endParaRPr lang="en-US"/>
        </a:p>
      </dgm:t>
    </dgm:pt>
    <dgm:pt modelId="{D9BC40F2-D359-4FEC-AC00-F108BAE0A30B}" type="sibTrans" cxnId="{3365B655-E6C9-43D6-9570-1F0531A10B79}">
      <dgm:prSet/>
      <dgm:spPr/>
      <dgm:t>
        <a:bodyPr/>
        <a:lstStyle/>
        <a:p>
          <a:endParaRPr lang="en-US"/>
        </a:p>
      </dgm:t>
    </dgm:pt>
    <dgm:pt modelId="{891CFCA1-5BD6-4542-B3E7-90D5DAB9AAD3}" type="pres">
      <dgm:prSet presAssocID="{77BFD00F-3F5E-491C-8666-A1DBC17EE793}" presName="Name0" presStyleCnt="0">
        <dgm:presLayoutVars>
          <dgm:dir/>
          <dgm:resizeHandles val="exact"/>
        </dgm:presLayoutVars>
      </dgm:prSet>
      <dgm:spPr/>
    </dgm:pt>
    <dgm:pt modelId="{05C03F61-B57B-4171-80C9-FEAA63121ADD}" type="pres">
      <dgm:prSet presAssocID="{85105E85-CB50-4360-AD55-A620756209AE}" presName="node" presStyleLbl="node1" presStyleIdx="0" presStyleCnt="6">
        <dgm:presLayoutVars>
          <dgm:bulletEnabled val="1"/>
        </dgm:presLayoutVars>
      </dgm:prSet>
      <dgm:spPr/>
    </dgm:pt>
    <dgm:pt modelId="{7497F4B8-5CA3-4BFD-842F-AB5DD6C4E613}" type="pres">
      <dgm:prSet presAssocID="{04F390A9-0E92-4D4F-8E11-5C72E07D846B}" presName="sibTrans" presStyleLbl="sibTrans1D1" presStyleIdx="0" presStyleCnt="5"/>
      <dgm:spPr/>
    </dgm:pt>
    <dgm:pt modelId="{D8E2B65A-A87A-49A7-AB75-FE90B2F4532B}" type="pres">
      <dgm:prSet presAssocID="{04F390A9-0E92-4D4F-8E11-5C72E07D846B}" presName="connectorText" presStyleLbl="sibTrans1D1" presStyleIdx="0" presStyleCnt="5"/>
      <dgm:spPr/>
    </dgm:pt>
    <dgm:pt modelId="{7DD3993C-087E-4687-A84B-0437976622D5}" type="pres">
      <dgm:prSet presAssocID="{4DC5D48A-9102-4160-AA1C-9BF4C3142EF0}" presName="node" presStyleLbl="node1" presStyleIdx="1" presStyleCnt="6">
        <dgm:presLayoutVars>
          <dgm:bulletEnabled val="1"/>
        </dgm:presLayoutVars>
      </dgm:prSet>
      <dgm:spPr/>
    </dgm:pt>
    <dgm:pt modelId="{660F27E8-59ED-41B3-8CC2-CC512C184F7C}" type="pres">
      <dgm:prSet presAssocID="{0CAA359C-CD1A-442B-80B2-5BF7D7027B4F}" presName="sibTrans" presStyleLbl="sibTrans1D1" presStyleIdx="1" presStyleCnt="5"/>
      <dgm:spPr/>
    </dgm:pt>
    <dgm:pt modelId="{3F368CD4-E86A-4312-879B-0C3AFACA6166}" type="pres">
      <dgm:prSet presAssocID="{0CAA359C-CD1A-442B-80B2-5BF7D7027B4F}" presName="connectorText" presStyleLbl="sibTrans1D1" presStyleIdx="1" presStyleCnt="5"/>
      <dgm:spPr/>
    </dgm:pt>
    <dgm:pt modelId="{9D277610-9778-4113-A1EC-6A64A43478EA}" type="pres">
      <dgm:prSet presAssocID="{9AFA56CF-A94B-4368-82A3-5E26C23C9C9B}" presName="node" presStyleLbl="node1" presStyleIdx="2" presStyleCnt="6">
        <dgm:presLayoutVars>
          <dgm:bulletEnabled val="1"/>
        </dgm:presLayoutVars>
      </dgm:prSet>
      <dgm:spPr/>
    </dgm:pt>
    <dgm:pt modelId="{C877B807-8BE4-4111-890B-C09138C4935F}" type="pres">
      <dgm:prSet presAssocID="{4143818E-8F1D-4840-9EAB-7DAB987157FC}" presName="sibTrans" presStyleLbl="sibTrans1D1" presStyleIdx="2" presStyleCnt="5"/>
      <dgm:spPr/>
    </dgm:pt>
    <dgm:pt modelId="{352021B7-A47A-4E9D-9A88-E37816F9A5D6}" type="pres">
      <dgm:prSet presAssocID="{4143818E-8F1D-4840-9EAB-7DAB987157FC}" presName="connectorText" presStyleLbl="sibTrans1D1" presStyleIdx="2" presStyleCnt="5"/>
      <dgm:spPr/>
    </dgm:pt>
    <dgm:pt modelId="{92BDA195-9EE8-4C4B-A4EF-77F01BFCA8FD}" type="pres">
      <dgm:prSet presAssocID="{02DEFDB1-04B0-47FB-BD30-6416C73F625D}" presName="node" presStyleLbl="node1" presStyleIdx="3" presStyleCnt="6">
        <dgm:presLayoutVars>
          <dgm:bulletEnabled val="1"/>
        </dgm:presLayoutVars>
      </dgm:prSet>
      <dgm:spPr/>
    </dgm:pt>
    <dgm:pt modelId="{E3CE2E80-F422-4364-974C-654A75BC2CCD}" type="pres">
      <dgm:prSet presAssocID="{93531C44-FB55-4D33-8483-BEC6B1A5E099}" presName="sibTrans" presStyleLbl="sibTrans1D1" presStyleIdx="3" presStyleCnt="5"/>
      <dgm:spPr/>
    </dgm:pt>
    <dgm:pt modelId="{855DAE5D-EA94-4452-940A-86BAACD55CD6}" type="pres">
      <dgm:prSet presAssocID="{93531C44-FB55-4D33-8483-BEC6B1A5E099}" presName="connectorText" presStyleLbl="sibTrans1D1" presStyleIdx="3" presStyleCnt="5"/>
      <dgm:spPr/>
    </dgm:pt>
    <dgm:pt modelId="{D0CAD862-3790-44C7-94FA-6C6684D5670D}" type="pres">
      <dgm:prSet presAssocID="{D8AFBDAC-3567-4F78-83A4-AC6BD82B8DC7}" presName="node" presStyleLbl="node1" presStyleIdx="4" presStyleCnt="6">
        <dgm:presLayoutVars>
          <dgm:bulletEnabled val="1"/>
        </dgm:presLayoutVars>
      </dgm:prSet>
      <dgm:spPr/>
    </dgm:pt>
    <dgm:pt modelId="{13591F69-79CA-4688-876D-74D59800B506}" type="pres">
      <dgm:prSet presAssocID="{4D3079FF-2A02-4EEB-8A54-59A98EF2B229}" presName="sibTrans" presStyleLbl="sibTrans1D1" presStyleIdx="4" presStyleCnt="5"/>
      <dgm:spPr/>
    </dgm:pt>
    <dgm:pt modelId="{64587636-6F81-40E4-8428-C75C85710E61}" type="pres">
      <dgm:prSet presAssocID="{4D3079FF-2A02-4EEB-8A54-59A98EF2B229}" presName="connectorText" presStyleLbl="sibTrans1D1" presStyleIdx="4" presStyleCnt="5"/>
      <dgm:spPr/>
    </dgm:pt>
    <dgm:pt modelId="{35C7ED3A-19F8-4B64-AA8F-30BC32BBF68D}" type="pres">
      <dgm:prSet presAssocID="{01080239-27AF-4196-A258-C2E0913E9F08}" presName="node" presStyleLbl="node1" presStyleIdx="5" presStyleCnt="6">
        <dgm:presLayoutVars>
          <dgm:bulletEnabled val="1"/>
        </dgm:presLayoutVars>
      </dgm:prSet>
      <dgm:spPr/>
    </dgm:pt>
  </dgm:ptLst>
  <dgm:cxnLst>
    <dgm:cxn modelId="{D7BE7811-DB11-4D86-B572-CBCA587102F7}" type="presOf" srcId="{02DEFDB1-04B0-47FB-BD30-6416C73F625D}" destId="{92BDA195-9EE8-4C4B-A4EF-77F01BFCA8FD}" srcOrd="0" destOrd="0" presId="urn:microsoft.com/office/officeart/2016/7/layout/RepeatingBendingProcessNew"/>
    <dgm:cxn modelId="{D6C46A2C-375B-401E-A37C-73C64C12E967}" type="presOf" srcId="{0CAA359C-CD1A-442B-80B2-5BF7D7027B4F}" destId="{660F27E8-59ED-41B3-8CC2-CC512C184F7C}" srcOrd="0" destOrd="0" presId="urn:microsoft.com/office/officeart/2016/7/layout/RepeatingBendingProcessNew"/>
    <dgm:cxn modelId="{52671337-7F1C-4283-83A4-17C2803EA0E3}" type="presOf" srcId="{4143818E-8F1D-4840-9EAB-7DAB987157FC}" destId="{C877B807-8BE4-4111-890B-C09138C4935F}" srcOrd="0" destOrd="0" presId="urn:microsoft.com/office/officeart/2016/7/layout/RepeatingBendingProcessNew"/>
    <dgm:cxn modelId="{74C9B639-BA71-473F-ACB8-2124794D256D}" type="presOf" srcId="{0CAA359C-CD1A-442B-80B2-5BF7D7027B4F}" destId="{3F368CD4-E86A-4312-879B-0C3AFACA6166}" srcOrd="1" destOrd="0" presId="urn:microsoft.com/office/officeart/2016/7/layout/RepeatingBendingProcessNew"/>
    <dgm:cxn modelId="{6479463B-3616-4770-80CD-FFA549101078}" srcId="{77BFD00F-3F5E-491C-8666-A1DBC17EE793}" destId="{85105E85-CB50-4360-AD55-A620756209AE}" srcOrd="0" destOrd="0" parTransId="{1AAD514A-D2AA-4E9D-95C8-BE8D98B0816A}" sibTransId="{04F390A9-0E92-4D4F-8E11-5C72E07D846B}"/>
    <dgm:cxn modelId="{E3888F5E-75A6-454B-A3AC-F2A27C7586A4}" type="presOf" srcId="{93531C44-FB55-4D33-8483-BEC6B1A5E099}" destId="{855DAE5D-EA94-4452-940A-86BAACD55CD6}" srcOrd="1" destOrd="0" presId="urn:microsoft.com/office/officeart/2016/7/layout/RepeatingBendingProcessNew"/>
    <dgm:cxn modelId="{EF898A45-F3F7-4962-8A11-B3E6ED134350}" type="presOf" srcId="{04F390A9-0E92-4D4F-8E11-5C72E07D846B}" destId="{7497F4B8-5CA3-4BFD-842F-AB5DD6C4E613}" srcOrd="0" destOrd="0" presId="urn:microsoft.com/office/officeart/2016/7/layout/RepeatingBendingProcessNew"/>
    <dgm:cxn modelId="{A7B9CB69-F3C2-4AE4-957A-D2B07C6927CE}" type="presOf" srcId="{4D3079FF-2A02-4EEB-8A54-59A98EF2B229}" destId="{64587636-6F81-40E4-8428-C75C85710E61}" srcOrd="1" destOrd="0" presId="urn:microsoft.com/office/officeart/2016/7/layout/RepeatingBendingProcessNew"/>
    <dgm:cxn modelId="{E0B85B6B-F1C2-42BC-98D4-93C1839B0C5F}" type="presOf" srcId="{4D3079FF-2A02-4EEB-8A54-59A98EF2B229}" destId="{13591F69-79CA-4688-876D-74D59800B506}" srcOrd="0" destOrd="0" presId="urn:microsoft.com/office/officeart/2016/7/layout/RepeatingBendingProcessNew"/>
    <dgm:cxn modelId="{3365B655-E6C9-43D6-9570-1F0531A10B79}" srcId="{77BFD00F-3F5E-491C-8666-A1DBC17EE793}" destId="{01080239-27AF-4196-A258-C2E0913E9F08}" srcOrd="5" destOrd="0" parTransId="{E7C9226C-FA77-4D03-9FAC-91BD4AEF5B44}" sibTransId="{D9BC40F2-D359-4FEC-AC00-F108BAE0A30B}"/>
    <dgm:cxn modelId="{A8AA7286-8FE8-4A37-967B-380782C77BA8}" type="presOf" srcId="{77BFD00F-3F5E-491C-8666-A1DBC17EE793}" destId="{891CFCA1-5BD6-4542-B3E7-90D5DAB9AAD3}" srcOrd="0" destOrd="0" presId="urn:microsoft.com/office/officeart/2016/7/layout/RepeatingBendingProcessNew"/>
    <dgm:cxn modelId="{E7D07E8B-CC29-4D40-B09B-284CE972F0F3}" srcId="{77BFD00F-3F5E-491C-8666-A1DBC17EE793}" destId="{9AFA56CF-A94B-4368-82A3-5E26C23C9C9B}" srcOrd="2" destOrd="0" parTransId="{2B7A5246-39F7-4996-929E-2EFCD15275CF}" sibTransId="{4143818E-8F1D-4840-9EAB-7DAB987157FC}"/>
    <dgm:cxn modelId="{24B18099-4574-4326-B1EE-294BEC31CD46}" type="presOf" srcId="{D8AFBDAC-3567-4F78-83A4-AC6BD82B8DC7}" destId="{D0CAD862-3790-44C7-94FA-6C6684D5670D}" srcOrd="0" destOrd="0" presId="urn:microsoft.com/office/officeart/2016/7/layout/RepeatingBendingProcessNew"/>
    <dgm:cxn modelId="{F68FB4AF-5DFF-48B8-82F7-52085FF1890A}" type="presOf" srcId="{01080239-27AF-4196-A258-C2E0913E9F08}" destId="{35C7ED3A-19F8-4B64-AA8F-30BC32BBF68D}" srcOrd="0" destOrd="0" presId="urn:microsoft.com/office/officeart/2016/7/layout/RepeatingBendingProcessNew"/>
    <dgm:cxn modelId="{01A6E8BD-DA0A-42C5-AC1C-1AEC0716F702}" type="presOf" srcId="{4DC5D48A-9102-4160-AA1C-9BF4C3142EF0}" destId="{7DD3993C-087E-4687-A84B-0437976622D5}" srcOrd="0" destOrd="0" presId="urn:microsoft.com/office/officeart/2016/7/layout/RepeatingBendingProcessNew"/>
    <dgm:cxn modelId="{56FFC5DE-04E0-4216-BC7F-11A7E71108EF}" type="presOf" srcId="{4143818E-8F1D-4840-9EAB-7DAB987157FC}" destId="{352021B7-A47A-4E9D-9A88-E37816F9A5D6}" srcOrd="1" destOrd="0" presId="urn:microsoft.com/office/officeart/2016/7/layout/RepeatingBendingProcessNew"/>
    <dgm:cxn modelId="{92795EE1-E73E-4401-9BB1-D82F9623F45C}" type="presOf" srcId="{85105E85-CB50-4360-AD55-A620756209AE}" destId="{05C03F61-B57B-4171-80C9-FEAA63121ADD}" srcOrd="0" destOrd="0" presId="urn:microsoft.com/office/officeart/2016/7/layout/RepeatingBendingProcessNew"/>
    <dgm:cxn modelId="{7EC056E2-6F3F-4585-A19C-EE21F882D1E7}" type="presOf" srcId="{04F390A9-0E92-4D4F-8E11-5C72E07D846B}" destId="{D8E2B65A-A87A-49A7-AB75-FE90B2F4532B}" srcOrd="1" destOrd="0" presId="urn:microsoft.com/office/officeart/2016/7/layout/RepeatingBendingProcessNew"/>
    <dgm:cxn modelId="{E5C39DE2-955B-4667-BE5F-CC686917E92C}" srcId="{77BFD00F-3F5E-491C-8666-A1DBC17EE793}" destId="{4DC5D48A-9102-4160-AA1C-9BF4C3142EF0}" srcOrd="1" destOrd="0" parTransId="{E3839F33-617E-4F24-A22B-35B62BE60700}" sibTransId="{0CAA359C-CD1A-442B-80B2-5BF7D7027B4F}"/>
    <dgm:cxn modelId="{5C093DE7-3052-4F6A-B462-9F10F1E4E3B8}" srcId="{77BFD00F-3F5E-491C-8666-A1DBC17EE793}" destId="{02DEFDB1-04B0-47FB-BD30-6416C73F625D}" srcOrd="3" destOrd="0" parTransId="{B57FB63E-C941-4D74-A37A-F5529F564BBD}" sibTransId="{93531C44-FB55-4D33-8483-BEC6B1A5E099}"/>
    <dgm:cxn modelId="{ADC541ED-32E8-4846-BED6-86C83CA876B9}" type="presOf" srcId="{9AFA56CF-A94B-4368-82A3-5E26C23C9C9B}" destId="{9D277610-9778-4113-A1EC-6A64A43478EA}" srcOrd="0" destOrd="0" presId="urn:microsoft.com/office/officeart/2016/7/layout/RepeatingBendingProcessNew"/>
    <dgm:cxn modelId="{89482BF4-CF09-464B-9F44-01A7DDEC0F27}" srcId="{77BFD00F-3F5E-491C-8666-A1DBC17EE793}" destId="{D8AFBDAC-3567-4F78-83A4-AC6BD82B8DC7}" srcOrd="4" destOrd="0" parTransId="{DBD81E6E-77DE-4A1D-9CED-322B4E0C3677}" sibTransId="{4D3079FF-2A02-4EEB-8A54-59A98EF2B229}"/>
    <dgm:cxn modelId="{4F6525F8-3F01-4E0A-9E5A-C92DCD8466EE}" type="presOf" srcId="{93531C44-FB55-4D33-8483-BEC6B1A5E099}" destId="{E3CE2E80-F422-4364-974C-654A75BC2CCD}" srcOrd="0" destOrd="0" presId="urn:microsoft.com/office/officeart/2016/7/layout/RepeatingBendingProcessNew"/>
    <dgm:cxn modelId="{812C27F1-417B-4AFB-A622-32B673F5D8F3}" type="presParOf" srcId="{891CFCA1-5BD6-4542-B3E7-90D5DAB9AAD3}" destId="{05C03F61-B57B-4171-80C9-FEAA63121ADD}" srcOrd="0" destOrd="0" presId="urn:microsoft.com/office/officeart/2016/7/layout/RepeatingBendingProcessNew"/>
    <dgm:cxn modelId="{619672FF-8CA5-4584-9AC6-257FA311E3CA}" type="presParOf" srcId="{891CFCA1-5BD6-4542-B3E7-90D5DAB9AAD3}" destId="{7497F4B8-5CA3-4BFD-842F-AB5DD6C4E613}" srcOrd="1" destOrd="0" presId="urn:microsoft.com/office/officeart/2016/7/layout/RepeatingBendingProcessNew"/>
    <dgm:cxn modelId="{9FEEB13F-19AF-45FA-871D-1277C915F21A}" type="presParOf" srcId="{7497F4B8-5CA3-4BFD-842F-AB5DD6C4E613}" destId="{D8E2B65A-A87A-49A7-AB75-FE90B2F4532B}" srcOrd="0" destOrd="0" presId="urn:microsoft.com/office/officeart/2016/7/layout/RepeatingBendingProcessNew"/>
    <dgm:cxn modelId="{588729F0-7C16-48C4-8324-23DE0EDA02F5}" type="presParOf" srcId="{891CFCA1-5BD6-4542-B3E7-90D5DAB9AAD3}" destId="{7DD3993C-087E-4687-A84B-0437976622D5}" srcOrd="2" destOrd="0" presId="urn:microsoft.com/office/officeart/2016/7/layout/RepeatingBendingProcessNew"/>
    <dgm:cxn modelId="{661332D1-741A-4C15-B85F-616593C07C98}" type="presParOf" srcId="{891CFCA1-5BD6-4542-B3E7-90D5DAB9AAD3}" destId="{660F27E8-59ED-41B3-8CC2-CC512C184F7C}" srcOrd="3" destOrd="0" presId="urn:microsoft.com/office/officeart/2016/7/layout/RepeatingBendingProcessNew"/>
    <dgm:cxn modelId="{30806036-6125-4EAB-B1B7-8AB65C4B69FF}" type="presParOf" srcId="{660F27E8-59ED-41B3-8CC2-CC512C184F7C}" destId="{3F368CD4-E86A-4312-879B-0C3AFACA6166}" srcOrd="0" destOrd="0" presId="urn:microsoft.com/office/officeart/2016/7/layout/RepeatingBendingProcessNew"/>
    <dgm:cxn modelId="{EF1FDB1C-C8B8-4516-A6AB-D77869D2B349}" type="presParOf" srcId="{891CFCA1-5BD6-4542-B3E7-90D5DAB9AAD3}" destId="{9D277610-9778-4113-A1EC-6A64A43478EA}" srcOrd="4" destOrd="0" presId="urn:microsoft.com/office/officeart/2016/7/layout/RepeatingBendingProcessNew"/>
    <dgm:cxn modelId="{037AC479-BC88-4D4C-98EE-6AA4EC8751CD}" type="presParOf" srcId="{891CFCA1-5BD6-4542-B3E7-90D5DAB9AAD3}" destId="{C877B807-8BE4-4111-890B-C09138C4935F}" srcOrd="5" destOrd="0" presId="urn:microsoft.com/office/officeart/2016/7/layout/RepeatingBendingProcessNew"/>
    <dgm:cxn modelId="{FE9FA7F8-BC41-4AB4-9E6C-62D911E4E81F}" type="presParOf" srcId="{C877B807-8BE4-4111-890B-C09138C4935F}" destId="{352021B7-A47A-4E9D-9A88-E37816F9A5D6}" srcOrd="0" destOrd="0" presId="urn:microsoft.com/office/officeart/2016/7/layout/RepeatingBendingProcessNew"/>
    <dgm:cxn modelId="{3EDB5D32-52EE-40FD-ACC5-54E7FCD71D0F}" type="presParOf" srcId="{891CFCA1-5BD6-4542-B3E7-90D5DAB9AAD3}" destId="{92BDA195-9EE8-4C4B-A4EF-77F01BFCA8FD}" srcOrd="6" destOrd="0" presId="urn:microsoft.com/office/officeart/2016/7/layout/RepeatingBendingProcessNew"/>
    <dgm:cxn modelId="{59B224B9-0693-4728-8114-ACE922A6D402}" type="presParOf" srcId="{891CFCA1-5BD6-4542-B3E7-90D5DAB9AAD3}" destId="{E3CE2E80-F422-4364-974C-654A75BC2CCD}" srcOrd="7" destOrd="0" presId="urn:microsoft.com/office/officeart/2016/7/layout/RepeatingBendingProcessNew"/>
    <dgm:cxn modelId="{A01F319F-E48E-47B7-86B1-9558EC1BFEC4}" type="presParOf" srcId="{E3CE2E80-F422-4364-974C-654A75BC2CCD}" destId="{855DAE5D-EA94-4452-940A-86BAACD55CD6}" srcOrd="0" destOrd="0" presId="urn:microsoft.com/office/officeart/2016/7/layout/RepeatingBendingProcessNew"/>
    <dgm:cxn modelId="{86A15E3A-06B4-45B9-B861-F3C199F7FD2B}" type="presParOf" srcId="{891CFCA1-5BD6-4542-B3E7-90D5DAB9AAD3}" destId="{D0CAD862-3790-44C7-94FA-6C6684D5670D}" srcOrd="8" destOrd="0" presId="urn:microsoft.com/office/officeart/2016/7/layout/RepeatingBendingProcessNew"/>
    <dgm:cxn modelId="{E2DB49A3-29B0-43ED-B637-E4C897FBFE1D}" type="presParOf" srcId="{891CFCA1-5BD6-4542-B3E7-90D5DAB9AAD3}" destId="{13591F69-79CA-4688-876D-74D59800B506}" srcOrd="9" destOrd="0" presId="urn:microsoft.com/office/officeart/2016/7/layout/RepeatingBendingProcessNew"/>
    <dgm:cxn modelId="{389E90B2-D4F2-46F3-9C83-7393765FF155}" type="presParOf" srcId="{13591F69-79CA-4688-876D-74D59800B506}" destId="{64587636-6F81-40E4-8428-C75C85710E61}" srcOrd="0" destOrd="0" presId="urn:microsoft.com/office/officeart/2016/7/layout/RepeatingBendingProcessNew"/>
    <dgm:cxn modelId="{0BE23FF9-5F31-415A-AD13-B795D90A4C4B}" type="presParOf" srcId="{891CFCA1-5BD6-4542-B3E7-90D5DAB9AAD3}" destId="{35C7ED3A-19F8-4B64-AA8F-30BC32BBF68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7F4B8-5CA3-4BFD-842F-AB5DD6C4E613}">
      <dsp:nvSpPr>
        <dsp:cNvPr id="0" name=""/>
        <dsp:cNvSpPr/>
      </dsp:nvSpPr>
      <dsp:spPr>
        <a:xfrm>
          <a:off x="2637799" y="533879"/>
          <a:ext cx="411684" cy="91440"/>
        </a:xfrm>
        <a:custGeom>
          <a:avLst/>
          <a:gdLst/>
          <a:ahLst/>
          <a:cxnLst/>
          <a:rect l="0" t="0" r="0" b="0"/>
          <a:pathLst>
            <a:path>
              <a:moveTo>
                <a:pt x="0" y="45720"/>
              </a:moveTo>
              <a:lnTo>
                <a:pt x="41168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2584" y="577386"/>
        <a:ext cx="22114" cy="4427"/>
      </dsp:txXfrm>
    </dsp:sp>
    <dsp:sp modelId="{05C03F61-B57B-4171-80C9-FEAA63121ADD}">
      <dsp:nvSpPr>
        <dsp:cNvPr id="0" name=""/>
        <dsp:cNvSpPr/>
      </dsp:nvSpPr>
      <dsp:spPr>
        <a:xfrm>
          <a:off x="716624" y="2707"/>
          <a:ext cx="1922974" cy="115378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dirty="0"/>
            <a:t>Greenwashing is the practice by which companies claim they are doing more for the environment than they actually are. </a:t>
          </a:r>
          <a:endParaRPr lang="en-US" sz="1200" kern="1200" dirty="0"/>
        </a:p>
      </dsp:txBody>
      <dsp:txXfrm>
        <a:off x="716624" y="2707"/>
        <a:ext cx="1922974" cy="1153784"/>
      </dsp:txXfrm>
    </dsp:sp>
    <dsp:sp modelId="{660F27E8-59ED-41B3-8CC2-CC512C184F7C}">
      <dsp:nvSpPr>
        <dsp:cNvPr id="0" name=""/>
        <dsp:cNvSpPr/>
      </dsp:nvSpPr>
      <dsp:spPr>
        <a:xfrm>
          <a:off x="1678112" y="1154692"/>
          <a:ext cx="2365259" cy="411684"/>
        </a:xfrm>
        <a:custGeom>
          <a:avLst/>
          <a:gdLst/>
          <a:ahLst/>
          <a:cxnLst/>
          <a:rect l="0" t="0" r="0" b="0"/>
          <a:pathLst>
            <a:path>
              <a:moveTo>
                <a:pt x="2365259" y="0"/>
              </a:moveTo>
              <a:lnTo>
                <a:pt x="2365259" y="222942"/>
              </a:lnTo>
              <a:lnTo>
                <a:pt x="0" y="222942"/>
              </a:lnTo>
              <a:lnTo>
                <a:pt x="0" y="41168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0585" y="1358320"/>
        <a:ext cx="120312" cy="4427"/>
      </dsp:txXfrm>
    </dsp:sp>
    <dsp:sp modelId="{7DD3993C-087E-4687-A84B-0437976622D5}">
      <dsp:nvSpPr>
        <dsp:cNvPr id="0" name=""/>
        <dsp:cNvSpPr/>
      </dsp:nvSpPr>
      <dsp:spPr>
        <a:xfrm>
          <a:off x="3081884" y="2707"/>
          <a:ext cx="1922974" cy="115378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a:t>Greenwashing has increased as:</a:t>
          </a:r>
          <a:endParaRPr lang="en-US" sz="1200" kern="1200"/>
        </a:p>
      </dsp:txBody>
      <dsp:txXfrm>
        <a:off x="3081884" y="2707"/>
        <a:ext cx="1922974" cy="1153784"/>
      </dsp:txXfrm>
    </dsp:sp>
    <dsp:sp modelId="{C877B807-8BE4-4111-890B-C09138C4935F}">
      <dsp:nvSpPr>
        <dsp:cNvPr id="0" name=""/>
        <dsp:cNvSpPr/>
      </dsp:nvSpPr>
      <dsp:spPr>
        <a:xfrm>
          <a:off x="2637799" y="2129948"/>
          <a:ext cx="411684" cy="91440"/>
        </a:xfrm>
        <a:custGeom>
          <a:avLst/>
          <a:gdLst/>
          <a:ahLst/>
          <a:cxnLst/>
          <a:rect l="0" t="0" r="0" b="0"/>
          <a:pathLst>
            <a:path>
              <a:moveTo>
                <a:pt x="0" y="45720"/>
              </a:moveTo>
              <a:lnTo>
                <a:pt x="41168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2584" y="2173455"/>
        <a:ext cx="22114" cy="4427"/>
      </dsp:txXfrm>
    </dsp:sp>
    <dsp:sp modelId="{9D277610-9778-4113-A1EC-6A64A43478EA}">
      <dsp:nvSpPr>
        <dsp:cNvPr id="0" name=""/>
        <dsp:cNvSpPr/>
      </dsp:nvSpPr>
      <dsp:spPr>
        <a:xfrm>
          <a:off x="716624" y="1598776"/>
          <a:ext cx="1922974" cy="115378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dirty="0"/>
            <a:t>Companies’ climate commitments are on the rise. </a:t>
          </a:r>
          <a:endParaRPr lang="en-US" sz="1200" kern="1200" dirty="0"/>
        </a:p>
      </dsp:txBody>
      <dsp:txXfrm>
        <a:off x="716624" y="1598776"/>
        <a:ext cx="1922974" cy="1153784"/>
      </dsp:txXfrm>
    </dsp:sp>
    <dsp:sp modelId="{E3CE2E80-F422-4364-974C-654A75BC2CCD}">
      <dsp:nvSpPr>
        <dsp:cNvPr id="0" name=""/>
        <dsp:cNvSpPr/>
      </dsp:nvSpPr>
      <dsp:spPr>
        <a:xfrm>
          <a:off x="1678112" y="2750761"/>
          <a:ext cx="2365259" cy="411684"/>
        </a:xfrm>
        <a:custGeom>
          <a:avLst/>
          <a:gdLst/>
          <a:ahLst/>
          <a:cxnLst/>
          <a:rect l="0" t="0" r="0" b="0"/>
          <a:pathLst>
            <a:path>
              <a:moveTo>
                <a:pt x="2365259" y="0"/>
              </a:moveTo>
              <a:lnTo>
                <a:pt x="2365259" y="222942"/>
              </a:lnTo>
              <a:lnTo>
                <a:pt x="0" y="222942"/>
              </a:lnTo>
              <a:lnTo>
                <a:pt x="0" y="41168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0585" y="2954390"/>
        <a:ext cx="120312" cy="4427"/>
      </dsp:txXfrm>
    </dsp:sp>
    <dsp:sp modelId="{92BDA195-9EE8-4C4B-A4EF-77F01BFCA8FD}">
      <dsp:nvSpPr>
        <dsp:cNvPr id="0" name=""/>
        <dsp:cNvSpPr/>
      </dsp:nvSpPr>
      <dsp:spPr>
        <a:xfrm>
          <a:off x="3081884" y="1598776"/>
          <a:ext cx="1922974" cy="115378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a:t>Consumers increasingly seek to buy more sustainable products.</a:t>
          </a:r>
          <a:endParaRPr lang="en-US" sz="1200" kern="1200"/>
        </a:p>
      </dsp:txBody>
      <dsp:txXfrm>
        <a:off x="3081884" y="1598776"/>
        <a:ext cx="1922974" cy="1153784"/>
      </dsp:txXfrm>
    </dsp:sp>
    <dsp:sp modelId="{13591F69-79CA-4688-876D-74D59800B506}">
      <dsp:nvSpPr>
        <dsp:cNvPr id="0" name=""/>
        <dsp:cNvSpPr/>
      </dsp:nvSpPr>
      <dsp:spPr>
        <a:xfrm>
          <a:off x="2637799" y="3726018"/>
          <a:ext cx="411684" cy="91440"/>
        </a:xfrm>
        <a:custGeom>
          <a:avLst/>
          <a:gdLst/>
          <a:ahLst/>
          <a:cxnLst/>
          <a:rect l="0" t="0" r="0" b="0"/>
          <a:pathLst>
            <a:path>
              <a:moveTo>
                <a:pt x="0" y="45720"/>
              </a:moveTo>
              <a:lnTo>
                <a:pt x="41168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2584" y="3769524"/>
        <a:ext cx="22114" cy="4427"/>
      </dsp:txXfrm>
    </dsp:sp>
    <dsp:sp modelId="{D0CAD862-3790-44C7-94FA-6C6684D5670D}">
      <dsp:nvSpPr>
        <dsp:cNvPr id="0" name=""/>
        <dsp:cNvSpPr/>
      </dsp:nvSpPr>
      <dsp:spPr>
        <a:xfrm>
          <a:off x="716624" y="3194845"/>
          <a:ext cx="1922974" cy="115378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a:t>Companies are incentivised to make products more attractive to consumers.</a:t>
          </a:r>
          <a:endParaRPr lang="en-US" sz="1200" kern="1200"/>
        </a:p>
      </dsp:txBody>
      <dsp:txXfrm>
        <a:off x="716624" y="3194845"/>
        <a:ext cx="1922974" cy="1153784"/>
      </dsp:txXfrm>
    </dsp:sp>
    <dsp:sp modelId="{35C7ED3A-19F8-4B64-AA8F-30BC32BBF68D}">
      <dsp:nvSpPr>
        <dsp:cNvPr id="0" name=""/>
        <dsp:cNvSpPr/>
      </dsp:nvSpPr>
      <dsp:spPr>
        <a:xfrm>
          <a:off x="3081884" y="3194845"/>
          <a:ext cx="1922974" cy="115378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7" tIns="98908" rIns="94227" bIns="98908" numCol="1" spcCol="1270" anchor="ctr" anchorCtr="0">
          <a:noAutofit/>
        </a:bodyPr>
        <a:lstStyle/>
        <a:p>
          <a:pPr marL="0" lvl="0" indent="0" algn="ctr" defTabSz="533400">
            <a:lnSpc>
              <a:spcPct val="90000"/>
            </a:lnSpc>
            <a:spcBef>
              <a:spcPct val="0"/>
            </a:spcBef>
            <a:spcAft>
              <a:spcPct val="35000"/>
            </a:spcAft>
            <a:buNone/>
          </a:pPr>
          <a:r>
            <a:rPr lang="en-GB" sz="1200" b="0" i="0" kern="1200"/>
            <a:t>Employees are attracted to work for companies with strong sustainability credentials.</a:t>
          </a:r>
          <a:endParaRPr lang="en-US" sz="1200" kern="1200"/>
        </a:p>
      </dsp:txBody>
      <dsp:txXfrm>
        <a:off x="3081884" y="3194845"/>
        <a:ext cx="1922974" cy="115378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805F3B-8F12-49C8-B2CE-D0A170574040}"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FAFA57-6442-461D-8E85-EC477AE1B9DD}" type="slidenum">
              <a:rPr lang="en-GB" smtClean="0"/>
              <a:t>‹#›</a:t>
            </a:fld>
            <a:endParaRPr lang="en-GB"/>
          </a:p>
        </p:txBody>
      </p:sp>
    </p:spTree>
    <p:extLst>
      <p:ext uri="{BB962C8B-B14F-4D97-AF65-F5344CB8AC3E}">
        <p14:creationId xmlns:p14="http://schemas.microsoft.com/office/powerpoint/2010/main" val="385072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Roboto" panose="02000000000000000000" pitchFamily="2" charset="0"/>
              </a:rPr>
              <a:t>Greenwashing manifests itself in several ways – some more obvious than others. Tactics include:</a:t>
            </a:r>
          </a:p>
          <a:p>
            <a:endParaRPr lang="en-GB" dirty="0"/>
          </a:p>
        </p:txBody>
      </p:sp>
      <p:sp>
        <p:nvSpPr>
          <p:cNvPr id="4" name="Slide Number Placeholder 3"/>
          <p:cNvSpPr>
            <a:spLocks noGrp="1"/>
          </p:cNvSpPr>
          <p:nvPr>
            <p:ph type="sldNum" sz="quarter" idx="5"/>
          </p:nvPr>
        </p:nvSpPr>
        <p:spPr/>
        <p:txBody>
          <a:bodyPr/>
          <a:lstStyle/>
          <a:p>
            <a:fld id="{D4FAFA57-6442-461D-8E85-EC477AE1B9DD}" type="slidenum">
              <a:rPr lang="en-GB" smtClean="0"/>
              <a:t>11</a:t>
            </a:fld>
            <a:endParaRPr lang="en-GB"/>
          </a:p>
        </p:txBody>
      </p:sp>
    </p:spTree>
    <p:extLst>
      <p:ext uri="{BB962C8B-B14F-4D97-AF65-F5344CB8AC3E}">
        <p14:creationId xmlns:p14="http://schemas.microsoft.com/office/powerpoint/2010/main" val="2831881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Roboto" panose="02000000000000000000" pitchFamily="2" charset="0"/>
              </a:rPr>
              <a:t>Greenwashing manifests itself in several ways – some more obvious than others. Tactics include:</a:t>
            </a:r>
          </a:p>
          <a:p>
            <a:endParaRPr lang="en-GB" dirty="0"/>
          </a:p>
        </p:txBody>
      </p:sp>
      <p:sp>
        <p:nvSpPr>
          <p:cNvPr id="4" name="Slide Number Placeholder 3"/>
          <p:cNvSpPr>
            <a:spLocks noGrp="1"/>
          </p:cNvSpPr>
          <p:nvPr>
            <p:ph type="sldNum" sz="quarter" idx="5"/>
          </p:nvPr>
        </p:nvSpPr>
        <p:spPr/>
        <p:txBody>
          <a:bodyPr/>
          <a:lstStyle/>
          <a:p>
            <a:fld id="{D4FAFA57-6442-461D-8E85-EC477AE1B9DD}" type="slidenum">
              <a:rPr lang="en-GB" smtClean="0"/>
              <a:t>12</a:t>
            </a:fld>
            <a:endParaRPr lang="en-GB"/>
          </a:p>
        </p:txBody>
      </p:sp>
    </p:spTree>
    <p:extLst>
      <p:ext uri="{BB962C8B-B14F-4D97-AF65-F5344CB8AC3E}">
        <p14:creationId xmlns:p14="http://schemas.microsoft.com/office/powerpoint/2010/main" val="239094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1549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1981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699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8687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4705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2677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588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534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9367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8219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0557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3/19/2024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3012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3/19/2024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9841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3/19/2024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199712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3/19/2024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60117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3/19/2024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31914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3/19/2024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83177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3/19/2024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23630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3/19/2024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45807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3/19/2024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5644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3/19/2024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17763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3/19/2024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52809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0040584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657288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3/19/2024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80490466"/>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3/19/2024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0313407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lboro.ac.uk/media-centre/press-releases/2022/november/greenwashing-explainer-cop/"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medium.com/@Around-Zero/are-you-a-victim-of-greenwashing-9b0e90b258b9"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www.carbontrust.com/our-work-and-impact/guides-reports-and-tools/how-to-counter-greenwashing-with-transparent-communications?utm_source=Carbon%20Trust%20Newsletter&amp;utm_campaign=21e3fb6c8d-Mar23-newsletter&amp;utm_medium=email&amp;utm_term=0_2e40152a6f-21e3fb6c8d-84892576" TargetMode="Externa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easa-alliance.org/wp-content/uploads/2022/12/2022-EUROPEAN-TRENDS-IN-ADVERTISING-COMPLAINTS-COPY-ADVICE-AND-PRE-CLEARANCE-1.pdf" TargetMode="External"/><Relationship Id="rId2" Type="http://schemas.openxmlformats.org/officeDocument/2006/relationships/hyperlink" Target="https://www.carbontrust.com/our-work-and-impact/guides-reports-and-tools/how-to-counter-greenwashing-with-transparent-communications?utm_source=Carbon%20Trust%20Newsletter&amp;utm_campaign=21e3fb6c8d-Mar23-newsletter&amp;utm_medium=email&amp;utm_term=0_2e40152a6f-21e3fb6c8d-84892576" TargetMode="Externa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www.thedrive.com/news/dangerous-cliff-edge-scene-gets-land-rover-ads-banned-in-uk"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hyperlink" Target="https://adstandards.com.au/sites/default/files/reports/final_case_report_0004-23.pdf" TargetMode="External"/><Relationship Id="rId2" Type="http://schemas.openxmlformats.org/officeDocument/2006/relationships/hyperlink" Target="https://www.carbontrust.com/our-work-and-impact/guides-reports-and-tools/how-to-counter-greenwashing-with-transparent-communications?utm_source=Carbon%20Trust%20Newsletter&amp;utm_campaign=21e3fb6c8d-Mar23-newsletter&amp;utm_medium=email&amp;utm_term=0_2e40152a6f-21e3fb6c8d-84892576" TargetMode="Externa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form.typeform.com/to/YeTlJphR?typeform-source=greenclaims.campaign.gov.uk" TargetMode="External"/><Relationship Id="rId1" Type="http://schemas.openxmlformats.org/officeDocument/2006/relationships/slideLayout" Target="../slideLayouts/slideLayout2.xml"/><Relationship Id="rId4" Type="http://schemas.openxmlformats.org/officeDocument/2006/relationships/hyperlink" Target="https://greenclaims.campaign.gov.uk/#what_are_green_claims_"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theconversation.com/we-studied-40-000-pieces-of-litter-to-find-out-where-it-all-comes-from-heres-what-we-discovered-186584"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un.org/en/climatechange/science/climate-issues/greenwash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n.org/en/climatechange/science/climate-issues/greenwash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un.org/en/climatechange/science/climate-issues/greenwashin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org/en/climatechange/high-level-expert-group?_gl=1*14mbyst*_ga*ODQwNTU1MzQ4LjE1MjMyOTI3MzE.*_ga_TK9BQL5X7Z*MTY2NzkxNzg3MS4xMjAuMS4xNjY3OTE3OTE0LjAuMC4w" TargetMode="External"/><Relationship Id="rId2" Type="http://schemas.openxmlformats.org/officeDocument/2006/relationships/hyperlink" Target="https://news.un.org/en/events/cop26" TargetMode="External"/><Relationship Id="rId1" Type="http://schemas.openxmlformats.org/officeDocument/2006/relationships/slideLayout" Target="../slideLayouts/slideLayout2.xml"/><Relationship Id="rId5" Type="http://schemas.openxmlformats.org/officeDocument/2006/relationships/hyperlink" Target="https://news.un.org/en/story/2022/11/1130317?_gl=1*1rlq2xw*_ga*NzY3MjU3NjgyLjE2OTQ0NDQ4MDg.*_ga_TK9BQL5X7Z*MTcxMDkyNjQ4My4xOC4wLjE3MTA5MjY0ODMuMC4wLjA." TargetMode="Externa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hyperlink" Target="https://climateaction.unfccc.int/Events/COP28" TargetMode="External"/><Relationship Id="rId2" Type="http://schemas.openxmlformats.org/officeDocument/2006/relationships/hyperlink" Target="https://climateaction.unfccc.int/" TargetMode="External"/><Relationship Id="rId1" Type="http://schemas.openxmlformats.org/officeDocument/2006/relationships/slideLayout" Target="../slideLayouts/slideLayout2.xml"/><Relationship Id="rId4" Type="http://schemas.openxmlformats.org/officeDocument/2006/relationships/hyperlink" Target="https://climateaction.unfccc.int/Actors/Regions/GCAP3953"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cambrian-news.co.uk/news/politics/greenwashing-in-rural-wales-raised-in-house-of-commons-570105" TargetMode="External"/><Relationship Id="rId3" Type="http://schemas.openxmlformats.org/officeDocument/2006/relationships/hyperlink" Target="https://www.vuelio.com/uk/blog/cop28-so-far-world-changing-or-greenwashing/#:~:text=So%20far%2C%20COP28%20has%20been,accused%20these%20companies%20of%20greenwashing." TargetMode="External"/><Relationship Id="rId7" Type="http://schemas.openxmlformats.org/officeDocument/2006/relationships/hyperlink" Target="https://ips-dc.org/the-u-s-military-is-a-major-polluter-but-greening-the-military-is-not-the-solution/" TargetMode="External"/><Relationship Id="rId2" Type="http://schemas.openxmlformats.org/officeDocument/2006/relationships/hyperlink" Target="https://www.globalwitness.org/en/blog/corporate-greenwashing-tactics-watch-out-cop27/" TargetMode="External"/><Relationship Id="rId1" Type="http://schemas.openxmlformats.org/officeDocument/2006/relationships/slideLayout" Target="../slideLayouts/slideLayout2.xml"/><Relationship Id="rId6" Type="http://schemas.openxmlformats.org/officeDocument/2006/relationships/hyperlink" Target="https://ips-dc.org/pentagon-pollution-is-a-global-embarrasment/" TargetMode="External"/><Relationship Id="rId5" Type="http://schemas.openxmlformats.org/officeDocument/2006/relationships/hyperlink" Target="https://ips-dc.org/the-greenwashing-scam-behind-cop27s-flop/" TargetMode="External"/><Relationship Id="rId4" Type="http://schemas.openxmlformats.org/officeDocument/2006/relationships/hyperlink" Target="https://www.theguardian.com/environment/2023/may/30/cop28-president-team-accused-of-wikipedia-greenwashing-sultan-al-jab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8" y="1826933"/>
            <a:ext cx="5290502" cy="3204134"/>
          </a:xfrm>
        </p:spPr>
        <p:txBody>
          <a:bodyPr vert="horz" lIns="91440" tIns="45720" rIns="91440" bIns="45720" rtlCol="0" anchor="b">
            <a:normAutofit fontScale="90000"/>
          </a:bodyPr>
          <a:lstStyle/>
          <a:p>
            <a:pPr algn="l"/>
            <a:r>
              <a:rPr lang="en-US" sz="4800" b="1" dirty="0">
                <a:solidFill>
                  <a:schemeClr val="bg1"/>
                </a:solidFill>
                <a:latin typeface="Neue Haas Grotesk Text Pro" panose="020B0504020202020204" pitchFamily="34" charset="0"/>
              </a:rPr>
              <a:t>Misinformation, misrepresentation and greenwashing</a:t>
            </a: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b="1" kern="1200" dirty="0">
                <a:solidFill>
                  <a:srgbClr val="FFFFFF"/>
                </a:solidFill>
                <a:latin typeface="+mj-lt"/>
                <a:ea typeface="+mj-ea"/>
                <a:cs typeface="+mj-cs"/>
              </a:rPr>
              <a:t>Remaining Schedule </a:t>
            </a:r>
          </a:p>
        </p:txBody>
      </p:sp>
      <p:sp>
        <p:nvSpPr>
          <p:cNvPr id="15" name="Rectangle 1">
            <a:extLst>
              <a:ext uri="{FF2B5EF4-FFF2-40B4-BE49-F238E27FC236}">
                <a16:creationId xmlns:a16="http://schemas.microsoft.com/office/drawing/2014/main" id="{08A62450-EA11-6054-73A4-144DF76CD855}"/>
              </a:ext>
            </a:extLst>
          </p:cNvPr>
          <p:cNvSpPr>
            <a:spLocks noChangeArrowheads="1"/>
          </p:cNvSpPr>
          <p:nvPr/>
        </p:nvSpPr>
        <p:spPr bwMode="auto">
          <a:xfrm>
            <a:off x="1674813" y="30178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4" name="Table 13">
            <a:extLst>
              <a:ext uri="{FF2B5EF4-FFF2-40B4-BE49-F238E27FC236}">
                <a16:creationId xmlns:a16="http://schemas.microsoft.com/office/drawing/2014/main" id="{3A3909C0-285F-BAE2-1528-414D03F365A1}"/>
              </a:ext>
            </a:extLst>
          </p:cNvPr>
          <p:cNvGraphicFramePr>
            <a:graphicFrameLocks noGrp="1"/>
          </p:cNvGraphicFramePr>
          <p:nvPr>
            <p:extLst>
              <p:ext uri="{D42A27DB-BD31-4B8C-83A1-F6EECF244321}">
                <p14:modId xmlns:p14="http://schemas.microsoft.com/office/powerpoint/2010/main" val="733058539"/>
              </p:ext>
            </p:extLst>
          </p:nvPr>
        </p:nvGraphicFramePr>
        <p:xfrm>
          <a:off x="432225" y="2342308"/>
          <a:ext cx="11327550" cy="3700130"/>
        </p:xfrm>
        <a:graphic>
          <a:graphicData uri="http://schemas.openxmlformats.org/drawingml/2006/table">
            <a:tbl>
              <a:tblPr firstRow="1" firstCol="1" bandRow="1">
                <a:tableStyleId>{5C22544A-7EE6-4342-B048-85BDC9FD1C3A}</a:tableStyleId>
              </a:tblPr>
              <a:tblGrid>
                <a:gridCol w="1038034">
                  <a:extLst>
                    <a:ext uri="{9D8B030D-6E8A-4147-A177-3AD203B41FA5}">
                      <a16:colId xmlns:a16="http://schemas.microsoft.com/office/drawing/2014/main" val="402024716"/>
                    </a:ext>
                  </a:extLst>
                </a:gridCol>
                <a:gridCol w="1447512">
                  <a:extLst>
                    <a:ext uri="{9D8B030D-6E8A-4147-A177-3AD203B41FA5}">
                      <a16:colId xmlns:a16="http://schemas.microsoft.com/office/drawing/2014/main" val="4058560841"/>
                    </a:ext>
                  </a:extLst>
                </a:gridCol>
                <a:gridCol w="3490718">
                  <a:extLst>
                    <a:ext uri="{9D8B030D-6E8A-4147-A177-3AD203B41FA5}">
                      <a16:colId xmlns:a16="http://schemas.microsoft.com/office/drawing/2014/main" val="3383740676"/>
                    </a:ext>
                  </a:extLst>
                </a:gridCol>
                <a:gridCol w="1051032">
                  <a:extLst>
                    <a:ext uri="{9D8B030D-6E8A-4147-A177-3AD203B41FA5}">
                      <a16:colId xmlns:a16="http://schemas.microsoft.com/office/drawing/2014/main" val="2883658135"/>
                    </a:ext>
                  </a:extLst>
                </a:gridCol>
                <a:gridCol w="734768">
                  <a:extLst>
                    <a:ext uri="{9D8B030D-6E8A-4147-A177-3AD203B41FA5}">
                      <a16:colId xmlns:a16="http://schemas.microsoft.com/office/drawing/2014/main" val="379081223"/>
                    </a:ext>
                  </a:extLst>
                </a:gridCol>
                <a:gridCol w="734768">
                  <a:extLst>
                    <a:ext uri="{9D8B030D-6E8A-4147-A177-3AD203B41FA5}">
                      <a16:colId xmlns:a16="http://schemas.microsoft.com/office/drawing/2014/main" val="1015692173"/>
                    </a:ext>
                  </a:extLst>
                </a:gridCol>
                <a:gridCol w="2830718">
                  <a:extLst>
                    <a:ext uri="{9D8B030D-6E8A-4147-A177-3AD203B41FA5}">
                      <a16:colId xmlns:a16="http://schemas.microsoft.com/office/drawing/2014/main" val="3644732705"/>
                    </a:ext>
                  </a:extLst>
                </a:gridCol>
              </a:tblGrid>
              <a:tr h="651621">
                <a:tc>
                  <a:txBody>
                    <a:bodyPr/>
                    <a:lstStyle/>
                    <a:p>
                      <a:pPr algn="r">
                        <a:lnSpc>
                          <a:spcPct val="107000"/>
                        </a:lnSpc>
                        <a:spcAft>
                          <a:spcPts val="800"/>
                        </a:spcAft>
                      </a:pPr>
                      <a:r>
                        <a:rPr lang="en-GB" sz="1900">
                          <a:effectLst/>
                        </a:rPr>
                        <a:t>21</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dirty="0">
                          <a:effectLst/>
                        </a:rPr>
                        <a:t>Date</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Content</a:t>
                      </a:r>
                    </a:p>
                  </a:txBody>
                  <a:tcPr marL="115672" marR="115672" marT="0" marB="0" anchor="b"/>
                </a:tc>
                <a:tc>
                  <a:txBody>
                    <a:bodyPr/>
                    <a:lstStyle/>
                    <a:p>
                      <a:pPr algn="ctr">
                        <a:lnSpc>
                          <a:spcPct val="107000"/>
                        </a:lnSpc>
                        <a:spcAft>
                          <a:spcPts val="800"/>
                        </a:spcAft>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ctr"/>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extLst>
                  <a:ext uri="{0D108BD9-81ED-4DB2-BD59-A6C34878D82A}">
                    <a16:rowId xmlns:a16="http://schemas.microsoft.com/office/drawing/2014/main" val="3790575987"/>
                  </a:ext>
                </a:extLst>
              </a:tr>
              <a:tr h="954191">
                <a:tc>
                  <a:txBody>
                    <a:bodyPr/>
                    <a:lstStyle/>
                    <a:p>
                      <a:pPr algn="r">
                        <a:lnSpc>
                          <a:spcPct val="107000"/>
                        </a:lnSpc>
                        <a:spcAft>
                          <a:spcPts val="800"/>
                        </a:spcAft>
                      </a:pPr>
                      <a:r>
                        <a:rPr lang="en-GB" sz="1900">
                          <a:effectLst/>
                        </a:rPr>
                        <a:t>22</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a:effectLst/>
                        </a:rPr>
                        <a:t>20-Mar-24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Misinformation, misrepresentation and greenwashing</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ctr">
                        <a:lnSpc>
                          <a:spcPct val="107000"/>
                        </a:lnSpc>
                        <a:spcAft>
                          <a:spcPts val="800"/>
                        </a:spcAft>
                      </a:pPr>
                      <a:r>
                        <a:rPr lang="en-GB" sz="1900">
                          <a:effectLst/>
                        </a:rPr>
                        <a:t>AF</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ctr"/>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dirty="0">
                          <a:solidFill>
                            <a:srgbClr val="FF0000"/>
                          </a:solidFill>
                          <a:effectLst/>
                        </a:rPr>
                        <a:t>Final Reports due: 5</a:t>
                      </a:r>
                      <a:r>
                        <a:rPr lang="en-GB" sz="1900" baseline="30000" dirty="0">
                          <a:solidFill>
                            <a:srgbClr val="FF0000"/>
                          </a:solidFill>
                          <a:effectLst/>
                        </a:rPr>
                        <a:t>th</a:t>
                      </a:r>
                      <a:r>
                        <a:rPr lang="en-GB" sz="1900" dirty="0">
                          <a:solidFill>
                            <a:srgbClr val="FF0000"/>
                          </a:solidFill>
                          <a:effectLst/>
                        </a:rPr>
                        <a:t> April, 2024</a:t>
                      </a:r>
                      <a:endParaRPr lang="en-GB" sz="19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extLst>
                  <a:ext uri="{0D108BD9-81ED-4DB2-BD59-A6C34878D82A}">
                    <a16:rowId xmlns:a16="http://schemas.microsoft.com/office/drawing/2014/main" val="187900764"/>
                  </a:ext>
                </a:extLst>
              </a:tr>
              <a:tr h="349053">
                <a:tc rowSpan="3">
                  <a:txBody>
                    <a:bodyPr/>
                    <a:lstStyle/>
                    <a:p>
                      <a:pPr algn="ct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a:effectLst/>
                        </a:rPr>
                        <a:t>27-Mar-24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rowSpan="3" gridSpan="5">
                  <a:txBody>
                    <a:bodyPr/>
                    <a:lstStyle/>
                    <a:p>
                      <a:pPr algn="ctr">
                        <a:lnSpc>
                          <a:spcPct val="107000"/>
                        </a:lnSpc>
                        <a:spcAft>
                          <a:spcPts val="800"/>
                        </a:spcAft>
                      </a:pPr>
                      <a:r>
                        <a:rPr lang="en-GB" sz="1900">
                          <a:effectLst/>
                        </a:rPr>
                        <a:t>Easter Break</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ctr"/>
                </a:tc>
                <a:tc rowSpan="3" hMerge="1">
                  <a:txBody>
                    <a:bodyPr/>
                    <a:lstStyle/>
                    <a:p>
                      <a:endParaRPr lang="en-GB"/>
                    </a:p>
                  </a:txBody>
                  <a:tcPr/>
                </a:tc>
                <a:tc rowSpan="3" hMerge="1">
                  <a:txBody>
                    <a:bodyPr/>
                    <a:lstStyle/>
                    <a:p>
                      <a:endParaRPr lang="en-GB"/>
                    </a:p>
                  </a:txBody>
                  <a:tcP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3755536025"/>
                  </a:ext>
                </a:extLst>
              </a:tr>
              <a:tr h="349053">
                <a:tc vMerge="1">
                  <a:txBody>
                    <a:bodyPr/>
                    <a:lstStyle/>
                    <a:p>
                      <a:endParaRPr lang="en-GB"/>
                    </a:p>
                  </a:txBody>
                  <a:tcPr/>
                </a:tc>
                <a:tc>
                  <a:txBody>
                    <a:bodyPr/>
                    <a:lstStyle/>
                    <a:p>
                      <a:pPr algn="r">
                        <a:lnSpc>
                          <a:spcPct val="107000"/>
                        </a:lnSpc>
                        <a:spcAft>
                          <a:spcPts val="800"/>
                        </a:spcAft>
                      </a:pPr>
                      <a:r>
                        <a:rPr lang="en-GB" sz="1900" dirty="0">
                          <a:effectLst/>
                        </a:rPr>
                        <a:t>03-Apr-24</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gridSpan="5"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618206809"/>
                  </a:ext>
                </a:extLst>
              </a:tr>
              <a:tr h="349053">
                <a:tc vMerge="1">
                  <a:txBody>
                    <a:bodyPr/>
                    <a:lstStyle/>
                    <a:p>
                      <a:endParaRPr lang="en-GB"/>
                    </a:p>
                  </a:txBody>
                  <a:tcPr/>
                </a:tc>
                <a:tc>
                  <a:txBody>
                    <a:bodyPr/>
                    <a:lstStyle/>
                    <a:p>
                      <a:pPr algn="r">
                        <a:lnSpc>
                          <a:spcPct val="107000"/>
                        </a:lnSpc>
                        <a:spcAft>
                          <a:spcPts val="800"/>
                        </a:spcAft>
                      </a:pPr>
                      <a:r>
                        <a:rPr lang="en-GB" sz="1900" dirty="0">
                          <a:effectLst/>
                        </a:rPr>
                        <a:t>10-Apr-24</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gridSpan="5"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405407588"/>
                  </a:ext>
                </a:extLst>
              </a:tr>
              <a:tr h="349053">
                <a:tc>
                  <a:txBody>
                    <a:bodyPr/>
                    <a:lstStyle/>
                    <a:p>
                      <a:pPr algn="r">
                        <a:lnSpc>
                          <a:spcPct val="107000"/>
                        </a:lnSpc>
                        <a:spcAft>
                          <a:spcPts val="800"/>
                        </a:spcAft>
                      </a:pPr>
                      <a:r>
                        <a:rPr lang="en-GB" sz="1900">
                          <a:effectLst/>
                        </a:rPr>
                        <a:t>23</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a:effectLst/>
                        </a:rPr>
                        <a:t>17-Apr-24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Course Recap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pPr>
                      <a:endParaRPr lang="en-GB" sz="1900">
                        <a:effectLst/>
                        <a:latin typeface="Calibri" panose="020F0502020204030204" pitchFamily="34" charset="0"/>
                        <a:cs typeface="Times New Roman" panose="02020603050405020304" pitchFamily="18" charset="0"/>
                      </a:endParaRPr>
                    </a:p>
                  </a:txBody>
                  <a:tcPr marL="115672" marR="115672" marT="0" marB="0" anchor="ctr"/>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extLst>
                  <a:ext uri="{0D108BD9-81ED-4DB2-BD59-A6C34878D82A}">
                    <a16:rowId xmlns:a16="http://schemas.microsoft.com/office/drawing/2014/main" val="1848967338"/>
                  </a:ext>
                </a:extLst>
              </a:tr>
              <a:tr h="349053">
                <a:tc>
                  <a:txBody>
                    <a:bodyPr/>
                    <a:lstStyle/>
                    <a:p>
                      <a:pPr algn="r">
                        <a:lnSpc>
                          <a:spcPct val="107000"/>
                        </a:lnSpc>
                        <a:spcAft>
                          <a:spcPts val="800"/>
                        </a:spcAft>
                      </a:pPr>
                      <a:r>
                        <a:rPr lang="en-GB" sz="1900">
                          <a:effectLst/>
                        </a:rPr>
                        <a:t>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a:effectLst/>
                        </a:rPr>
                        <a:t>24-Apr-24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dirty="0">
                          <a:solidFill>
                            <a:srgbClr val="FF0000"/>
                          </a:solidFill>
                          <a:effectLst/>
                        </a:rPr>
                        <a:t>Feedback Session</a:t>
                      </a:r>
                      <a:endParaRPr lang="en-GB" sz="19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pPr>
                      <a:endParaRPr lang="en-GB" sz="1900">
                        <a:effectLst/>
                        <a:latin typeface="Calibri" panose="020F0502020204030204" pitchFamily="34" charset="0"/>
                        <a:cs typeface="Times New Roman" panose="02020603050405020304" pitchFamily="18" charset="0"/>
                      </a:endParaRPr>
                    </a:p>
                  </a:txBody>
                  <a:tcPr marL="115672" marR="115672" marT="0" marB="0" anchor="ctr"/>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extLst>
                  <a:ext uri="{0D108BD9-81ED-4DB2-BD59-A6C34878D82A}">
                    <a16:rowId xmlns:a16="http://schemas.microsoft.com/office/drawing/2014/main" val="2264125047"/>
                  </a:ext>
                </a:extLst>
              </a:tr>
              <a:tr h="349053">
                <a:tc>
                  <a:txBody>
                    <a:bodyPr/>
                    <a:lstStyle/>
                    <a:p>
                      <a:pPr algn="r">
                        <a:lnSpc>
                          <a:spcPct val="107000"/>
                        </a:lnSpc>
                        <a:spcAft>
                          <a:spcPts val="800"/>
                        </a:spcAft>
                      </a:pPr>
                      <a:r>
                        <a:rPr lang="en-GB" sz="1900">
                          <a:effectLst/>
                        </a:rPr>
                        <a:t>25</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gn="r">
                        <a:lnSpc>
                          <a:spcPct val="107000"/>
                        </a:lnSpc>
                        <a:spcAft>
                          <a:spcPts val="800"/>
                        </a:spcAft>
                      </a:pPr>
                      <a:r>
                        <a:rPr lang="en-GB" sz="1900">
                          <a:effectLst/>
                        </a:rPr>
                        <a:t>01-May-24</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pPr>
                      <a:endParaRPr lang="en-GB" sz="1900">
                        <a:effectLst/>
                        <a:latin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pPr>
                      <a:endParaRPr lang="en-GB" sz="1900">
                        <a:effectLst/>
                        <a:latin typeface="Calibri" panose="020F0502020204030204" pitchFamily="34" charset="0"/>
                        <a:cs typeface="Times New Roman" panose="02020603050405020304" pitchFamily="18" charset="0"/>
                      </a:endParaRPr>
                    </a:p>
                  </a:txBody>
                  <a:tcPr marL="115672" marR="115672" marT="0" marB="0" anchor="ctr"/>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a:effectLst/>
                        </a:rPr>
                        <a:t> </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tc>
                  <a:txBody>
                    <a:bodyPr/>
                    <a:lstStyle/>
                    <a:p>
                      <a:pPr>
                        <a:lnSpc>
                          <a:spcPct val="107000"/>
                        </a:lnSpc>
                        <a:spcAft>
                          <a:spcPts val="800"/>
                        </a:spcAft>
                      </a:pPr>
                      <a:r>
                        <a:rPr lang="en-GB" sz="1900" dirty="0">
                          <a:effectLst/>
                        </a:rPr>
                        <a:t>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txBody>
                  <a:tcPr marL="115672" marR="115672" marT="0" marB="0" anchor="b"/>
                </a:tc>
                <a:extLst>
                  <a:ext uri="{0D108BD9-81ED-4DB2-BD59-A6C34878D82A}">
                    <a16:rowId xmlns:a16="http://schemas.microsoft.com/office/drawing/2014/main" val="4281105602"/>
                  </a:ext>
                </a:extLst>
              </a:tr>
            </a:tbl>
          </a:graphicData>
        </a:graphic>
      </p:graphicFrame>
    </p:spTree>
    <p:extLst>
      <p:ext uri="{BB962C8B-B14F-4D97-AF65-F5344CB8AC3E}">
        <p14:creationId xmlns:p14="http://schemas.microsoft.com/office/powerpoint/2010/main" val="2743966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of a paint brush that has coloured half of a factory green while the other half emits smoke ">
            <a:extLst>
              <a:ext uri="{FF2B5EF4-FFF2-40B4-BE49-F238E27FC236}">
                <a16:creationId xmlns:a16="http://schemas.microsoft.com/office/drawing/2014/main" id="{6A89D8F4-381D-DC63-27F1-B58251EE44C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100" b="1" dirty="0">
                <a:solidFill>
                  <a:schemeClr val="bg1"/>
                </a:solidFill>
                <a:latin typeface="Neue Haas Grotesk Text Pro" panose="020B0504020202020204" pitchFamily="34" charset="0"/>
              </a:rPr>
              <a:t>Greenwashing</a:t>
            </a:r>
          </a:p>
        </p:txBody>
      </p:sp>
      <p:sp>
        <p:nvSpPr>
          <p:cNvPr id="3" name="Subtitle 2"/>
          <p:cNvSpPr>
            <a:spLocks noGrp="1"/>
          </p:cNvSpPr>
          <p:nvPr>
            <p:ph type="subTitle" idx="1"/>
          </p:nvPr>
        </p:nvSpPr>
        <p:spPr>
          <a:xfrm>
            <a:off x="477980" y="4872922"/>
            <a:ext cx="4172397" cy="1208141"/>
          </a:xfrm>
        </p:spPr>
        <p:txBody>
          <a:bodyPr>
            <a:normAutofit/>
          </a:bodyPr>
          <a:lstStyle/>
          <a:p>
            <a:pPr algn="l"/>
            <a:r>
              <a:rPr lang="en-GB" sz="2000" dirty="0">
                <a:hlinkClick r:id="rId3"/>
              </a:rPr>
              <a:t>‘Greenwashing’: what is it and how does it relate to COP27? | Media Centre | Loughborough University (lboro.ac.uk)</a:t>
            </a:r>
            <a:endParaRPr lang="en-GB" sz="2000" dirty="0">
              <a:solidFill>
                <a:schemeClr val="bg1"/>
              </a:solidFill>
            </a:endParaRPr>
          </a:p>
        </p:txBody>
      </p:sp>
      <p:sp>
        <p:nvSpPr>
          <p:cNvPr id="2061" name="Rectangle 206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36556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1522-3D4E-D3D6-810A-145B7A9AE8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2B06D5-1BEB-8C1E-8085-EFFD80076CB7}"/>
              </a:ext>
            </a:extLst>
          </p:cNvPr>
          <p:cNvSpPr>
            <a:spLocks noGrp="1"/>
          </p:cNvSpPr>
          <p:nvPr>
            <p:ph idx="1"/>
          </p:nvPr>
        </p:nvSpPr>
        <p:spPr/>
        <p:txBody>
          <a:bodyPr/>
          <a:lstStyle/>
          <a:p>
            <a:endParaRPr lang="en-GB"/>
          </a:p>
        </p:txBody>
      </p:sp>
      <p:pic>
        <p:nvPicPr>
          <p:cNvPr id="10242" name="Picture 2">
            <a:extLst>
              <a:ext uri="{FF2B5EF4-FFF2-40B4-BE49-F238E27FC236}">
                <a16:creationId xmlns:a16="http://schemas.microsoft.com/office/drawing/2014/main" id="{51D2F542-2871-D048-F8C6-38E54B25799F}"/>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112" y="0"/>
            <a:ext cx="1218088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AB684C-2876-7A95-FB0D-2AA22285039B}"/>
              </a:ext>
            </a:extLst>
          </p:cNvPr>
          <p:cNvSpPr txBox="1"/>
          <p:nvPr/>
        </p:nvSpPr>
        <p:spPr>
          <a:xfrm>
            <a:off x="11112" y="6169709"/>
            <a:ext cx="3607299" cy="646331"/>
          </a:xfrm>
          <a:prstGeom prst="rect">
            <a:avLst/>
          </a:prstGeom>
          <a:noFill/>
        </p:spPr>
        <p:txBody>
          <a:bodyPr wrap="square">
            <a:spAutoFit/>
          </a:bodyPr>
          <a:lstStyle/>
          <a:p>
            <a:r>
              <a:rPr lang="en-GB" dirty="0">
                <a:hlinkClick r:id="rId3"/>
              </a:rPr>
              <a:t>Are you a victim of ‘Greenwashing’? | by Around Zero | Medium</a:t>
            </a:r>
            <a:endParaRPr lang="en-GB" dirty="0"/>
          </a:p>
        </p:txBody>
      </p:sp>
    </p:spTree>
    <p:extLst>
      <p:ext uri="{BB962C8B-B14F-4D97-AF65-F5344CB8AC3E}">
        <p14:creationId xmlns:p14="http://schemas.microsoft.com/office/powerpoint/2010/main" val="1161818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b="1" dirty="0">
                <a:latin typeface="Neue Haas Grotesk Text Pro" panose="020B0504020202020204" pitchFamily="34" charset="0"/>
              </a:rPr>
              <a:t>Transparent communications?</a:t>
            </a:r>
          </a:p>
        </p:txBody>
      </p:sp>
      <p:sp>
        <p:nvSpPr>
          <p:cNvPr id="5" name="TextBox 4">
            <a:extLst>
              <a:ext uri="{FF2B5EF4-FFF2-40B4-BE49-F238E27FC236}">
                <a16:creationId xmlns:a16="http://schemas.microsoft.com/office/drawing/2014/main" id="{21584530-4036-3086-ED49-EC8246F89371}"/>
              </a:ext>
            </a:extLst>
          </p:cNvPr>
          <p:cNvSpPr txBox="1"/>
          <p:nvPr/>
        </p:nvSpPr>
        <p:spPr>
          <a:xfrm>
            <a:off x="643468" y="5755973"/>
            <a:ext cx="4803743" cy="1000274"/>
          </a:xfrm>
          <a:prstGeom prst="rect">
            <a:avLst/>
          </a:prstGeom>
          <a:noFill/>
        </p:spPr>
        <p:txBody>
          <a:bodyPr wrap="square">
            <a:spAutoFit/>
          </a:bodyPr>
          <a:lstStyle/>
          <a:p>
            <a:pPr>
              <a:spcAft>
                <a:spcPts val="600"/>
              </a:spcAft>
            </a:pPr>
            <a:r>
              <a:rPr lang="en-GB" dirty="0">
                <a:hlinkClick r:id="rId2"/>
              </a:rPr>
              <a:t>How to counter greenwashing with transparent communications | The Carbon Trust</a:t>
            </a:r>
            <a:endParaRPr lang="en-GB" dirty="0"/>
          </a:p>
          <a:p>
            <a:pPr>
              <a:spcAft>
                <a:spcPts val="600"/>
              </a:spcAft>
            </a:pPr>
            <a:endParaRPr lang="en-GB" dirty="0"/>
          </a:p>
        </p:txBody>
      </p:sp>
      <p:graphicFrame>
        <p:nvGraphicFramePr>
          <p:cNvPr id="14" name="Content Placeholder 8">
            <a:extLst>
              <a:ext uri="{FF2B5EF4-FFF2-40B4-BE49-F238E27FC236}">
                <a16:creationId xmlns:a16="http://schemas.microsoft.com/office/drawing/2014/main" id="{ADD554C4-CE34-4371-A5F0-3E29FC4974EF}"/>
              </a:ext>
            </a:extLst>
          </p:cNvPr>
          <p:cNvGraphicFramePr>
            <a:graphicFrameLocks noGrp="1"/>
          </p:cNvGraphicFramePr>
          <p:nvPr>
            <p:ph idx="1"/>
            <p:extLst>
              <p:ext uri="{D42A27DB-BD31-4B8C-83A1-F6EECF244321}">
                <p14:modId xmlns:p14="http://schemas.microsoft.com/office/powerpoint/2010/main" val="1101554604"/>
              </p:ext>
            </p:extLst>
          </p:nvPr>
        </p:nvGraphicFramePr>
        <p:xfrm>
          <a:off x="5827048" y="1904772"/>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Overcoming green-washing and misinformation in fashion — Collective Fashion  Justice">
            <a:extLst>
              <a:ext uri="{FF2B5EF4-FFF2-40B4-BE49-F238E27FC236}">
                <a16:creationId xmlns:a16="http://schemas.microsoft.com/office/drawing/2014/main" id="{97B9A4CB-D9E0-6C94-A12D-BCD3A13B9392}"/>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760494" y="2913017"/>
            <a:ext cx="4876636" cy="2741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828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5827048" y="444272"/>
            <a:ext cx="5721484" cy="1325563"/>
          </a:xfrm>
        </p:spPr>
        <p:txBody>
          <a:bodyPr vert="horz" lIns="91440" tIns="45720" rIns="91440" bIns="45720" rtlCol="0" anchor="ctr">
            <a:normAutofit/>
          </a:bodyPr>
          <a:lstStyle/>
          <a:p>
            <a:r>
              <a:rPr lang="en-US" b="1" dirty="0">
                <a:latin typeface="Neue Haas Grotesk Text Pro" panose="020B0504020202020204" pitchFamily="34" charset="0"/>
              </a:rPr>
              <a:t>Complaints</a:t>
            </a:r>
          </a:p>
        </p:txBody>
      </p:sp>
      <p:sp>
        <p:nvSpPr>
          <p:cNvPr id="5" name="TextBox 4">
            <a:extLst>
              <a:ext uri="{FF2B5EF4-FFF2-40B4-BE49-F238E27FC236}">
                <a16:creationId xmlns:a16="http://schemas.microsoft.com/office/drawing/2014/main" id="{21584530-4036-3086-ED49-EC8246F89371}"/>
              </a:ext>
            </a:extLst>
          </p:cNvPr>
          <p:cNvSpPr txBox="1"/>
          <p:nvPr/>
        </p:nvSpPr>
        <p:spPr>
          <a:xfrm>
            <a:off x="643468" y="5755973"/>
            <a:ext cx="4803743" cy="1000274"/>
          </a:xfrm>
          <a:prstGeom prst="rect">
            <a:avLst/>
          </a:prstGeom>
          <a:noFill/>
        </p:spPr>
        <p:txBody>
          <a:bodyPr wrap="square">
            <a:spAutoFit/>
          </a:bodyPr>
          <a:lstStyle/>
          <a:p>
            <a:pPr>
              <a:spcAft>
                <a:spcPts val="600"/>
              </a:spcAft>
            </a:pPr>
            <a:r>
              <a:rPr lang="en-GB" dirty="0">
                <a:hlinkClick r:id="rId2"/>
              </a:rPr>
              <a:t>How to counter greenwashing with transparent communications | The Carbon Trust</a:t>
            </a:r>
            <a:endParaRPr lang="en-GB" dirty="0"/>
          </a:p>
          <a:p>
            <a:pPr>
              <a:spcAft>
                <a:spcPts val="600"/>
              </a:spcAft>
            </a:pPr>
            <a:endParaRPr lang="en-GB" dirty="0"/>
          </a:p>
        </p:txBody>
      </p:sp>
      <p:sp>
        <p:nvSpPr>
          <p:cNvPr id="7" name="TextBox 6">
            <a:extLst>
              <a:ext uri="{FF2B5EF4-FFF2-40B4-BE49-F238E27FC236}">
                <a16:creationId xmlns:a16="http://schemas.microsoft.com/office/drawing/2014/main" id="{241C4859-0A59-AAEF-A86E-1FD5454B8D03}"/>
              </a:ext>
            </a:extLst>
          </p:cNvPr>
          <p:cNvSpPr txBox="1"/>
          <p:nvPr/>
        </p:nvSpPr>
        <p:spPr>
          <a:xfrm>
            <a:off x="767334" y="3760136"/>
            <a:ext cx="5007735" cy="2031325"/>
          </a:xfrm>
          <a:prstGeom prst="rect">
            <a:avLst/>
          </a:prstGeom>
          <a:noFill/>
        </p:spPr>
        <p:txBody>
          <a:bodyPr wrap="square">
            <a:spAutoFit/>
          </a:bodyPr>
          <a:lstStyle/>
          <a:p>
            <a:pPr algn="l"/>
            <a:r>
              <a:rPr lang="en-GB" b="0" i="0" dirty="0">
                <a:effectLst/>
                <a:latin typeface="Roboto" panose="02000000000000000000" pitchFamily="2" charset="0"/>
              </a:rPr>
              <a:t>According to a </a:t>
            </a:r>
            <a:r>
              <a:rPr lang="en-GB"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t>report</a:t>
            </a:r>
            <a:r>
              <a:rPr lang="en-GB" b="0" i="0" dirty="0">
                <a:effectLst/>
                <a:latin typeface="Roboto" panose="02000000000000000000" pitchFamily="2" charset="0"/>
              </a:rPr>
              <a:t> by the European Advertising Standards Alliance (EASA), complaints against environmental claims made up 15% of total complaints received for misleading adverts, with online advertising accounting for the highest share of complaints in Europe</a:t>
            </a:r>
          </a:p>
        </p:txBody>
      </p:sp>
      <p:pic>
        <p:nvPicPr>
          <p:cNvPr id="3074" name="Picture 2" descr="Land Rover News photo">
            <a:extLst>
              <a:ext uri="{FF2B5EF4-FFF2-40B4-BE49-F238E27FC236}">
                <a16:creationId xmlns:a16="http://schemas.microsoft.com/office/drawing/2014/main" id="{4515CB82-58F1-82AA-9054-E46E12F0BA8A}"/>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017398" y="3017097"/>
            <a:ext cx="5644032" cy="317476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3EFB4D7-BE7D-4399-6B2F-0533AE604951}"/>
              </a:ext>
            </a:extLst>
          </p:cNvPr>
          <p:cNvSpPr txBox="1"/>
          <p:nvPr/>
        </p:nvSpPr>
        <p:spPr>
          <a:xfrm>
            <a:off x="5933803" y="6191865"/>
            <a:ext cx="6093822" cy="646331"/>
          </a:xfrm>
          <a:prstGeom prst="rect">
            <a:avLst/>
          </a:prstGeom>
          <a:noFill/>
        </p:spPr>
        <p:txBody>
          <a:bodyPr wrap="square">
            <a:spAutoFit/>
          </a:bodyPr>
          <a:lstStyle/>
          <a:p>
            <a:r>
              <a:rPr lang="en-GB" dirty="0">
                <a:hlinkClick r:id="rId5"/>
              </a:rPr>
              <a:t>Dangerous Cliff-Edge Scene Gets Land Rover Ads Banned in UK (thedrive.com)</a:t>
            </a:r>
            <a:endParaRPr lang="en-GB" dirty="0"/>
          </a:p>
        </p:txBody>
      </p:sp>
      <p:pic>
        <p:nvPicPr>
          <p:cNvPr id="11" name="Picture 10">
            <a:extLst>
              <a:ext uri="{FF2B5EF4-FFF2-40B4-BE49-F238E27FC236}">
                <a16:creationId xmlns:a16="http://schemas.microsoft.com/office/drawing/2014/main" id="{2EC376DC-E785-2997-D631-95848E664417}"/>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940138" y="236310"/>
            <a:ext cx="3946773" cy="3331251"/>
          </a:xfrm>
          <a:prstGeom prst="rect">
            <a:avLst/>
          </a:prstGeom>
        </p:spPr>
      </p:pic>
    </p:spTree>
    <p:extLst>
      <p:ext uri="{BB962C8B-B14F-4D97-AF65-F5344CB8AC3E}">
        <p14:creationId xmlns:p14="http://schemas.microsoft.com/office/powerpoint/2010/main" val="1232898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6570616" y="444272"/>
            <a:ext cx="4977915" cy="1325563"/>
          </a:xfrm>
        </p:spPr>
        <p:txBody>
          <a:bodyPr vert="horz" lIns="91440" tIns="45720" rIns="91440" bIns="45720" rtlCol="0" anchor="ctr">
            <a:normAutofit/>
          </a:bodyPr>
          <a:lstStyle/>
          <a:p>
            <a:r>
              <a:rPr lang="en-US" b="1" dirty="0" err="1">
                <a:latin typeface="Neue Haas Grotesk Text Pro" panose="020B0504020202020204" pitchFamily="34" charset="0"/>
              </a:rPr>
              <a:t>Greenhushing</a:t>
            </a:r>
            <a:endParaRPr lang="en-US" b="1" dirty="0">
              <a:latin typeface="Neue Haas Grotesk Text Pro" panose="020B0504020202020204" pitchFamily="34" charset="0"/>
            </a:endParaRPr>
          </a:p>
        </p:txBody>
      </p:sp>
      <p:sp>
        <p:nvSpPr>
          <p:cNvPr id="5" name="TextBox 4">
            <a:extLst>
              <a:ext uri="{FF2B5EF4-FFF2-40B4-BE49-F238E27FC236}">
                <a16:creationId xmlns:a16="http://schemas.microsoft.com/office/drawing/2014/main" id="{21584530-4036-3086-ED49-EC8246F89371}"/>
              </a:ext>
            </a:extLst>
          </p:cNvPr>
          <p:cNvSpPr txBox="1"/>
          <p:nvPr/>
        </p:nvSpPr>
        <p:spPr>
          <a:xfrm>
            <a:off x="643468" y="5755973"/>
            <a:ext cx="4803743" cy="1000274"/>
          </a:xfrm>
          <a:prstGeom prst="rect">
            <a:avLst/>
          </a:prstGeom>
          <a:noFill/>
        </p:spPr>
        <p:txBody>
          <a:bodyPr wrap="square">
            <a:spAutoFit/>
          </a:bodyPr>
          <a:lstStyle/>
          <a:p>
            <a:pPr>
              <a:spcAft>
                <a:spcPts val="600"/>
              </a:spcAft>
            </a:pPr>
            <a:r>
              <a:rPr lang="en-GB" dirty="0">
                <a:hlinkClick r:id="rId2"/>
              </a:rPr>
              <a:t>How to counter greenwashing with transparent communications | The Carbon Trust</a:t>
            </a:r>
            <a:endParaRPr lang="en-GB" dirty="0"/>
          </a:p>
          <a:p>
            <a:pPr>
              <a:spcAft>
                <a:spcPts val="600"/>
              </a:spcAft>
            </a:pPr>
            <a:endParaRPr lang="en-GB" dirty="0"/>
          </a:p>
        </p:txBody>
      </p:sp>
      <p:sp>
        <p:nvSpPr>
          <p:cNvPr id="8" name="TextBox 7">
            <a:extLst>
              <a:ext uri="{FF2B5EF4-FFF2-40B4-BE49-F238E27FC236}">
                <a16:creationId xmlns:a16="http://schemas.microsoft.com/office/drawing/2014/main" id="{BF45A775-FA1E-9BD4-24B2-326FA64BFFB3}"/>
              </a:ext>
            </a:extLst>
          </p:cNvPr>
          <p:cNvSpPr txBox="1"/>
          <p:nvPr/>
        </p:nvSpPr>
        <p:spPr>
          <a:xfrm>
            <a:off x="6423661" y="6080681"/>
            <a:ext cx="6093822" cy="369332"/>
          </a:xfrm>
          <a:prstGeom prst="rect">
            <a:avLst/>
          </a:prstGeom>
          <a:noFill/>
        </p:spPr>
        <p:txBody>
          <a:bodyPr wrap="square">
            <a:spAutoFit/>
          </a:bodyPr>
          <a:lstStyle/>
          <a:p>
            <a:r>
              <a:rPr lang="en-GB" dirty="0">
                <a:hlinkClick r:id="rId3"/>
              </a:rPr>
              <a:t>final_case_report_0004-23.pdf (adstandards.com.au)</a:t>
            </a:r>
            <a:endParaRPr lang="en-GB" dirty="0"/>
          </a:p>
        </p:txBody>
      </p:sp>
      <p:sp>
        <p:nvSpPr>
          <p:cNvPr id="12" name="TextBox 11">
            <a:extLst>
              <a:ext uri="{FF2B5EF4-FFF2-40B4-BE49-F238E27FC236}">
                <a16:creationId xmlns:a16="http://schemas.microsoft.com/office/drawing/2014/main" id="{4B0D7D20-FF78-00E1-3BF6-FE71099108A8}"/>
              </a:ext>
            </a:extLst>
          </p:cNvPr>
          <p:cNvSpPr txBox="1"/>
          <p:nvPr/>
        </p:nvSpPr>
        <p:spPr>
          <a:xfrm>
            <a:off x="643468" y="4195366"/>
            <a:ext cx="11191481" cy="1200329"/>
          </a:xfrm>
          <a:prstGeom prst="rect">
            <a:avLst/>
          </a:prstGeom>
          <a:noFill/>
        </p:spPr>
        <p:txBody>
          <a:bodyPr wrap="square">
            <a:spAutoFit/>
          </a:bodyPr>
          <a:lstStyle/>
          <a:p>
            <a:r>
              <a:rPr lang="en-GB" b="1" i="0" dirty="0" err="1">
                <a:effectLst/>
                <a:latin typeface="Roboto" panose="02000000000000000000" pitchFamily="2" charset="0"/>
              </a:rPr>
              <a:t>Greenhushing</a:t>
            </a:r>
            <a:r>
              <a:rPr lang="en-GB" b="0" i="0" dirty="0">
                <a:effectLst/>
                <a:latin typeface="Roboto" panose="02000000000000000000" pitchFamily="2" charset="0"/>
              </a:rPr>
              <a:t>, the counterpart to greenwashing whereby companies deliberately choose to under-report or hide their environmental claims to evade scrutiny, is also on the rise – a trend that will lessen transparency and hinder climate ambition. If companies stop talking about what they are doing, it disincentivises others to commit to the bold action the world needs. </a:t>
            </a:r>
            <a:endParaRPr lang="en-GB" dirty="0"/>
          </a:p>
        </p:txBody>
      </p:sp>
      <p:pic>
        <p:nvPicPr>
          <p:cNvPr id="8194" name="Picture 2">
            <a:extLst>
              <a:ext uri="{FF2B5EF4-FFF2-40B4-BE49-F238E27FC236}">
                <a16:creationId xmlns:a16="http://schemas.microsoft.com/office/drawing/2014/main" id="{B72302A5-B5CD-AE4F-9F53-2C234CA50D3A}"/>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66508" y="444272"/>
            <a:ext cx="5303923" cy="3536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993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53FF0-7C80-F0F2-C086-431A20D72D84}"/>
              </a:ext>
            </a:extLst>
          </p:cNvPr>
          <p:cNvSpPr>
            <a:spLocks noGrp="1"/>
          </p:cNvSpPr>
          <p:nvPr>
            <p:ph type="title"/>
          </p:nvPr>
        </p:nvSpPr>
        <p:spPr/>
        <p:txBody>
          <a:bodyPr/>
          <a:lstStyle/>
          <a:p>
            <a:r>
              <a:rPr lang="en-GB" b="1" dirty="0">
                <a:latin typeface="Neue Haas Grotesk Text Pro" panose="020B0504020202020204" pitchFamily="34" charset="0"/>
              </a:rPr>
              <a:t>Green Claims Code</a:t>
            </a:r>
          </a:p>
        </p:txBody>
      </p:sp>
      <p:sp>
        <p:nvSpPr>
          <p:cNvPr id="3" name="Content Placeholder 2">
            <a:extLst>
              <a:ext uri="{FF2B5EF4-FFF2-40B4-BE49-F238E27FC236}">
                <a16:creationId xmlns:a16="http://schemas.microsoft.com/office/drawing/2014/main" id="{7E2083E7-5063-3361-9FFA-BA668BF36F42}"/>
              </a:ext>
            </a:extLst>
          </p:cNvPr>
          <p:cNvSpPr>
            <a:spLocks noGrp="1"/>
          </p:cNvSpPr>
          <p:nvPr>
            <p:ph idx="1"/>
          </p:nvPr>
        </p:nvSpPr>
        <p:spPr>
          <a:xfrm>
            <a:off x="6625046" y="-303621"/>
            <a:ext cx="10515600" cy="4351338"/>
          </a:xfrm>
        </p:spPr>
        <p:txBody>
          <a:bodyPr/>
          <a:lstStyle/>
          <a:p>
            <a:endParaRPr lang="en-GB" dirty="0"/>
          </a:p>
          <a:p>
            <a:r>
              <a:rPr lang="en-GB" dirty="0">
                <a:hlinkClick r:id="rId2"/>
              </a:rPr>
              <a:t>Green Claims Quiz (typeform.com)</a:t>
            </a:r>
            <a:endParaRPr lang="en-GB" dirty="0"/>
          </a:p>
        </p:txBody>
      </p:sp>
      <p:pic>
        <p:nvPicPr>
          <p:cNvPr id="4098" name="Picture 2" descr="Green claims code, get your green claims right - CMA Competition and Markets Authority">
            <a:extLst>
              <a:ext uri="{FF2B5EF4-FFF2-40B4-BE49-F238E27FC236}">
                <a16:creationId xmlns:a16="http://schemas.microsoft.com/office/drawing/2014/main" id="{A05C63CD-8D12-6132-A77A-CE357E1750B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1676400"/>
            <a:ext cx="12192000" cy="5181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B25180-862C-A16D-5D12-D53FBE12A463}"/>
              </a:ext>
            </a:extLst>
          </p:cNvPr>
          <p:cNvSpPr txBox="1"/>
          <p:nvPr/>
        </p:nvSpPr>
        <p:spPr>
          <a:xfrm>
            <a:off x="6625046" y="704740"/>
            <a:ext cx="5405845" cy="646331"/>
          </a:xfrm>
          <a:prstGeom prst="rect">
            <a:avLst/>
          </a:prstGeom>
          <a:noFill/>
        </p:spPr>
        <p:txBody>
          <a:bodyPr wrap="square">
            <a:spAutoFit/>
          </a:bodyPr>
          <a:lstStyle/>
          <a:p>
            <a:r>
              <a:rPr lang="en-GB" dirty="0">
                <a:hlinkClick r:id="rId4"/>
              </a:rPr>
              <a:t>Green Claims Code - Get Your Green Claims Right - Green Claims Code</a:t>
            </a:r>
            <a:endParaRPr lang="en-GB" dirty="0"/>
          </a:p>
        </p:txBody>
      </p:sp>
    </p:spTree>
    <p:extLst>
      <p:ext uri="{BB962C8B-B14F-4D97-AF65-F5344CB8AC3E}">
        <p14:creationId xmlns:p14="http://schemas.microsoft.com/office/powerpoint/2010/main" val="3812990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53FF0-7C80-F0F2-C086-431A20D72D84}"/>
              </a:ext>
            </a:extLst>
          </p:cNvPr>
          <p:cNvSpPr>
            <a:spLocks noGrp="1"/>
          </p:cNvSpPr>
          <p:nvPr>
            <p:ph type="title"/>
          </p:nvPr>
        </p:nvSpPr>
        <p:spPr/>
        <p:txBody>
          <a:bodyPr/>
          <a:lstStyle/>
          <a:p>
            <a:r>
              <a:rPr lang="en-GB" b="1" dirty="0">
                <a:latin typeface="Neue Haas Grotesk Text Pro" panose="020B0504020202020204" pitchFamily="34" charset="0"/>
              </a:rPr>
              <a:t>Greenwashing</a:t>
            </a:r>
          </a:p>
        </p:txBody>
      </p:sp>
      <p:sp>
        <p:nvSpPr>
          <p:cNvPr id="3" name="Content Placeholder 2">
            <a:extLst>
              <a:ext uri="{FF2B5EF4-FFF2-40B4-BE49-F238E27FC236}">
                <a16:creationId xmlns:a16="http://schemas.microsoft.com/office/drawing/2014/main" id="{7E2083E7-5063-3361-9FFA-BA668BF36F42}"/>
              </a:ext>
            </a:extLst>
          </p:cNvPr>
          <p:cNvSpPr>
            <a:spLocks noGrp="1"/>
          </p:cNvSpPr>
          <p:nvPr>
            <p:ph idx="1"/>
          </p:nvPr>
        </p:nvSpPr>
        <p:spPr>
          <a:xfrm>
            <a:off x="681445" y="5805488"/>
            <a:ext cx="6139542" cy="4351338"/>
          </a:xfrm>
        </p:spPr>
        <p:txBody>
          <a:bodyPr>
            <a:normAutofit/>
          </a:bodyPr>
          <a:lstStyle/>
          <a:p>
            <a:endParaRPr lang="en-GB" sz="1600" dirty="0"/>
          </a:p>
          <a:p>
            <a:r>
              <a:rPr lang="en-GB" sz="1600" dirty="0">
                <a:hlinkClick r:id="rId2"/>
              </a:rPr>
              <a:t>We studied 40,000 pieces of litter to find out where it all comes from – here’s what we discovered (theconversation.com)</a:t>
            </a:r>
            <a:endParaRPr lang="en-GB" sz="1600" dirty="0"/>
          </a:p>
          <a:p>
            <a:endParaRPr lang="en-GB" dirty="0"/>
          </a:p>
        </p:txBody>
      </p:sp>
      <p:pic>
        <p:nvPicPr>
          <p:cNvPr id="5122" name="Picture 2" descr="A Sankey diagram showing how brands, parent companies and materials comprise total litter found.">
            <a:extLst>
              <a:ext uri="{FF2B5EF4-FFF2-40B4-BE49-F238E27FC236}">
                <a16:creationId xmlns:a16="http://schemas.microsoft.com/office/drawing/2014/main" id="{124F2621-5D0E-CE32-9112-2579B2BC54E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620000" y="0"/>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E64A99-6147-B325-53AD-D6436DC5CEF6}"/>
              </a:ext>
            </a:extLst>
          </p:cNvPr>
          <p:cNvSpPr txBox="1"/>
          <p:nvPr/>
        </p:nvSpPr>
        <p:spPr>
          <a:xfrm>
            <a:off x="940527" y="4016538"/>
            <a:ext cx="6139542" cy="2215991"/>
          </a:xfrm>
          <a:prstGeom prst="rect">
            <a:avLst/>
          </a:prstGeom>
          <a:noFill/>
        </p:spPr>
        <p:txBody>
          <a:bodyPr wrap="square">
            <a:spAutoFit/>
          </a:bodyPr>
          <a:lstStyle/>
          <a:p>
            <a:r>
              <a:rPr lang="en-GB" sz="2000" b="0" i="0" dirty="0">
                <a:effectLst/>
              </a:rPr>
              <a:t>‘Since most litter in the environment cannot be traced back to its origins, naming the people and organisations responsible may seem futile. But litter that can be linked with an industry or a company is some of the easiest to address. This is particularly true for packaging, which made up 59.1% of the items logged in our study’ </a:t>
            </a:r>
            <a:r>
              <a:rPr lang="en-GB" b="0" i="0" dirty="0">
                <a:solidFill>
                  <a:srgbClr val="000000"/>
                </a:solidFill>
                <a:effectLst/>
                <a:latin typeface="Libre Baskerville" panose="02000000000000000000" pitchFamily="2" charset="0"/>
              </a:rPr>
              <a:t>items logged in our study.</a:t>
            </a:r>
            <a:endParaRPr lang="en-GB" dirty="0"/>
          </a:p>
        </p:txBody>
      </p:sp>
      <p:pic>
        <p:nvPicPr>
          <p:cNvPr id="5124" name="Picture 4" descr="What Is Greenwashing?">
            <a:extLst>
              <a:ext uri="{FF2B5EF4-FFF2-40B4-BE49-F238E27FC236}">
                <a16:creationId xmlns:a16="http://schemas.microsoft.com/office/drawing/2014/main" id="{44A7E509-BAF0-DCF5-8F30-A6181908B50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074421" y="1456218"/>
            <a:ext cx="4572000" cy="256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358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2083E7-5063-3361-9FFA-BA668BF36F42}"/>
              </a:ext>
            </a:extLst>
          </p:cNvPr>
          <p:cNvSpPr>
            <a:spLocks noGrp="1"/>
          </p:cNvSpPr>
          <p:nvPr>
            <p:ph idx="1"/>
          </p:nvPr>
        </p:nvSpPr>
        <p:spPr>
          <a:xfrm>
            <a:off x="109784" y="167481"/>
            <a:ext cx="10515600" cy="4351338"/>
          </a:xfrm>
        </p:spPr>
        <p:txBody>
          <a:bodyPr>
            <a:normAutofit/>
          </a:bodyPr>
          <a:lstStyle/>
          <a:p>
            <a:r>
              <a:rPr lang="en-GB" sz="2000" dirty="0">
                <a:hlinkClick r:id="rId2"/>
              </a:rPr>
              <a:t>Greenwashing – the deceptive tactics behind environmental claims | United Nations</a:t>
            </a:r>
            <a:endParaRPr lang="en-GB" sz="2000" dirty="0"/>
          </a:p>
        </p:txBody>
      </p:sp>
      <p:pic>
        <p:nvPicPr>
          <p:cNvPr id="6146" name="Picture 2" descr="xxxx">
            <a:extLst>
              <a:ext uri="{FF2B5EF4-FFF2-40B4-BE49-F238E27FC236}">
                <a16:creationId xmlns:a16="http://schemas.microsoft.com/office/drawing/2014/main" id="{710238FE-4B19-FE40-BB1C-358D1D83D4A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343150"/>
            <a:ext cx="12192000" cy="45148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4D53FF0-7C80-F0F2-C086-431A20D72D84}"/>
              </a:ext>
            </a:extLst>
          </p:cNvPr>
          <p:cNvSpPr>
            <a:spLocks noGrp="1"/>
          </p:cNvSpPr>
          <p:nvPr>
            <p:ph type="title"/>
          </p:nvPr>
        </p:nvSpPr>
        <p:spPr>
          <a:xfrm>
            <a:off x="380999" y="1287352"/>
            <a:ext cx="10617001" cy="1342342"/>
          </a:xfrm>
        </p:spPr>
        <p:txBody>
          <a:bodyPr/>
          <a:lstStyle/>
          <a:p>
            <a:r>
              <a:rPr lang="en-GB" b="1" dirty="0">
                <a:latin typeface="Neue Haas Grotesk Text Pro" panose="020B0504020202020204" pitchFamily="34" charset="0"/>
              </a:rPr>
              <a:t>Deceptive Tactics?</a:t>
            </a:r>
          </a:p>
        </p:txBody>
      </p:sp>
    </p:spTree>
    <p:extLst>
      <p:ext uri="{BB962C8B-B14F-4D97-AF65-F5344CB8AC3E}">
        <p14:creationId xmlns:p14="http://schemas.microsoft.com/office/powerpoint/2010/main" val="2320630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53FF0-7C80-F0F2-C086-431A20D72D84}"/>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b="1" kern="1200">
                <a:solidFill>
                  <a:schemeClr val="tx1"/>
                </a:solidFill>
                <a:latin typeface="+mj-lt"/>
                <a:ea typeface="+mj-ea"/>
                <a:cs typeface="+mj-cs"/>
              </a:rPr>
              <a:t>Deceptive Tactics?</a:t>
            </a:r>
          </a:p>
        </p:txBody>
      </p:sp>
      <p:sp>
        <p:nvSpPr>
          <p:cNvPr id="3" name="Content Placeholder 2">
            <a:extLst>
              <a:ext uri="{FF2B5EF4-FFF2-40B4-BE49-F238E27FC236}">
                <a16:creationId xmlns:a16="http://schemas.microsoft.com/office/drawing/2014/main" id="{7E2083E7-5063-3361-9FFA-BA668BF36F42}"/>
              </a:ext>
            </a:extLst>
          </p:cNvPr>
          <p:cNvSpPr>
            <a:spLocks noGrp="1"/>
          </p:cNvSpPr>
          <p:nvPr>
            <p:ph idx="1"/>
          </p:nvPr>
        </p:nvSpPr>
        <p:spPr>
          <a:xfrm>
            <a:off x="838200" y="2398626"/>
            <a:ext cx="5158427" cy="3730460"/>
          </a:xfrm>
        </p:spPr>
        <p:txBody>
          <a:bodyPr vert="horz" lIns="91440" tIns="45720" rIns="91440" bIns="45720" rtlCol="0">
            <a:normAutofit/>
          </a:bodyPr>
          <a:lstStyle/>
          <a:p>
            <a:r>
              <a:rPr lang="en-US" sz="2000">
                <a:hlinkClick r:id="rId3"/>
              </a:rPr>
              <a:t>Greenwashing – the deceptive tactics behind environmental claims | United Nations</a:t>
            </a:r>
            <a:endParaRPr lang="en-US" sz="2000"/>
          </a:p>
        </p:txBody>
      </p:sp>
      <p:sp>
        <p:nvSpPr>
          <p:cNvPr id="5" name="TextBox 4">
            <a:extLst>
              <a:ext uri="{FF2B5EF4-FFF2-40B4-BE49-F238E27FC236}">
                <a16:creationId xmlns:a16="http://schemas.microsoft.com/office/drawing/2014/main" id="{F3182CD5-A0BF-2668-D791-3FC8C0096459}"/>
              </a:ext>
            </a:extLst>
          </p:cNvPr>
          <p:cNvSpPr txBox="1"/>
          <p:nvPr/>
        </p:nvSpPr>
        <p:spPr>
          <a:xfrm>
            <a:off x="6189154" y="2398626"/>
            <a:ext cx="5164645" cy="37304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b="0" i="0" dirty="0">
                <a:effectLst/>
              </a:rPr>
              <a:t>Claiming to be on track to reduce a company’s polluting emissions to net zero when no credible plan is actually in place.</a:t>
            </a:r>
          </a:p>
          <a:p>
            <a:pPr indent="-228600" defTabSz="914400">
              <a:lnSpc>
                <a:spcPct val="90000"/>
              </a:lnSpc>
              <a:spcAft>
                <a:spcPts val="600"/>
              </a:spcAft>
              <a:buFont typeface="Arial" panose="020B0604020202020204" pitchFamily="34" charset="0"/>
              <a:buChar char="•"/>
            </a:pPr>
            <a:endParaRPr lang="en-US" sz="2000" b="0" i="0" dirty="0">
              <a:effectLst/>
            </a:endParaRPr>
          </a:p>
          <a:p>
            <a:pPr indent="-228600" defTabSz="914400">
              <a:lnSpc>
                <a:spcPct val="90000"/>
              </a:lnSpc>
              <a:spcAft>
                <a:spcPts val="600"/>
              </a:spcAft>
              <a:buFont typeface="Arial" panose="020B0604020202020204" pitchFamily="34" charset="0"/>
              <a:buChar char="•"/>
            </a:pPr>
            <a:r>
              <a:rPr lang="en-US" sz="2000" b="0" i="0" dirty="0">
                <a:effectLst/>
              </a:rPr>
              <a:t>Being purposely vague or non-specific about a company’s operations or materials used.</a:t>
            </a:r>
          </a:p>
          <a:p>
            <a:pPr indent="-228600" defTabSz="914400">
              <a:lnSpc>
                <a:spcPct val="90000"/>
              </a:lnSpc>
              <a:spcAft>
                <a:spcPts val="600"/>
              </a:spcAft>
              <a:buFont typeface="Arial" panose="020B0604020202020204" pitchFamily="34" charset="0"/>
              <a:buChar char="•"/>
            </a:pPr>
            <a:endParaRPr lang="en-US" sz="2000" b="0" i="0" dirty="0">
              <a:effectLst/>
            </a:endParaRPr>
          </a:p>
          <a:p>
            <a:pPr indent="-228600" defTabSz="914400">
              <a:lnSpc>
                <a:spcPct val="90000"/>
              </a:lnSpc>
              <a:spcAft>
                <a:spcPts val="600"/>
              </a:spcAft>
              <a:buFont typeface="Arial" panose="020B0604020202020204" pitchFamily="34" charset="0"/>
              <a:buChar char="•"/>
            </a:pPr>
            <a:r>
              <a:rPr lang="en-US" sz="2000" b="0" i="0" dirty="0">
                <a:effectLst/>
              </a:rPr>
              <a:t>Applying intentionally misleading labels such as “green” or “eco-friendly,” which do not have standard definitions and can be easily misinterpreted.</a:t>
            </a:r>
          </a:p>
          <a:p>
            <a:pPr indent="-228600" defTabSz="914400">
              <a:lnSpc>
                <a:spcPct val="90000"/>
              </a:lnSpc>
              <a:spcAft>
                <a:spcPts val="600"/>
              </a:spcAft>
              <a:buFont typeface="Arial" panose="020B0604020202020204" pitchFamily="34" charset="0"/>
              <a:buChar char="•"/>
            </a:pPr>
            <a:endParaRPr lang="en-US" sz="2000" b="0" i="0" dirty="0">
              <a:effectLst/>
            </a:endParaRPr>
          </a:p>
        </p:txBody>
      </p:sp>
    </p:spTree>
    <p:extLst>
      <p:ext uri="{BB962C8B-B14F-4D97-AF65-F5344CB8AC3E}">
        <p14:creationId xmlns:p14="http://schemas.microsoft.com/office/powerpoint/2010/main" val="232072382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53FF0-7C80-F0F2-C086-431A20D72D84}"/>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b="1" kern="1200">
                <a:solidFill>
                  <a:schemeClr val="tx1"/>
                </a:solidFill>
                <a:latin typeface="+mj-lt"/>
                <a:ea typeface="+mj-ea"/>
                <a:cs typeface="+mj-cs"/>
              </a:rPr>
              <a:t>Deceptive Tactics?</a:t>
            </a:r>
          </a:p>
        </p:txBody>
      </p:sp>
      <p:sp>
        <p:nvSpPr>
          <p:cNvPr id="3" name="Content Placeholder 2">
            <a:extLst>
              <a:ext uri="{FF2B5EF4-FFF2-40B4-BE49-F238E27FC236}">
                <a16:creationId xmlns:a16="http://schemas.microsoft.com/office/drawing/2014/main" id="{7E2083E7-5063-3361-9FFA-BA668BF36F42}"/>
              </a:ext>
            </a:extLst>
          </p:cNvPr>
          <p:cNvSpPr>
            <a:spLocks noGrp="1"/>
          </p:cNvSpPr>
          <p:nvPr>
            <p:ph idx="1"/>
          </p:nvPr>
        </p:nvSpPr>
        <p:spPr>
          <a:xfrm>
            <a:off x="838200" y="2398626"/>
            <a:ext cx="5158427" cy="3730460"/>
          </a:xfrm>
        </p:spPr>
        <p:txBody>
          <a:bodyPr vert="horz" lIns="91440" tIns="45720" rIns="91440" bIns="45720" rtlCol="0">
            <a:normAutofit/>
          </a:bodyPr>
          <a:lstStyle/>
          <a:p>
            <a:r>
              <a:rPr lang="en-US" sz="2000" dirty="0">
                <a:hlinkClick r:id="rId3"/>
              </a:rPr>
              <a:t>Greenwashing – the deceptive tactics behind environmental claims | United Nations</a:t>
            </a:r>
            <a:endParaRPr lang="en-US" sz="2000" dirty="0"/>
          </a:p>
        </p:txBody>
      </p:sp>
      <p:sp>
        <p:nvSpPr>
          <p:cNvPr id="5" name="TextBox 4">
            <a:extLst>
              <a:ext uri="{FF2B5EF4-FFF2-40B4-BE49-F238E27FC236}">
                <a16:creationId xmlns:a16="http://schemas.microsoft.com/office/drawing/2014/main" id="{F3182CD5-A0BF-2668-D791-3FC8C0096459}"/>
              </a:ext>
            </a:extLst>
          </p:cNvPr>
          <p:cNvSpPr txBox="1"/>
          <p:nvPr/>
        </p:nvSpPr>
        <p:spPr>
          <a:xfrm>
            <a:off x="6189154" y="1541417"/>
            <a:ext cx="5164645" cy="4587669"/>
          </a:xfrm>
          <a:prstGeom prst="rect">
            <a:avLst/>
          </a:prstGeom>
        </p:spPr>
        <p:txBody>
          <a:bodyPr vert="horz" lIns="91440" tIns="45720" rIns="91440" bIns="45720" rtlCol="0">
            <a:normAutofit fontScale="92500" lnSpcReduction="20000"/>
          </a:bodyPr>
          <a:lstStyle/>
          <a:p>
            <a:pPr algn="l">
              <a:buFont typeface="Arial" panose="020B0604020202020204" pitchFamily="34" charset="0"/>
              <a:buChar char="•"/>
            </a:pPr>
            <a:r>
              <a:rPr lang="en-GB" sz="2200" b="0" i="0" dirty="0">
                <a:effectLst/>
              </a:rPr>
              <a:t>Implying that a minor improvement has a major impact or promoting a product that meets the minimum regulatory requirements as if it is significantly better than the standard.</a:t>
            </a:r>
          </a:p>
          <a:p>
            <a:pPr algn="l">
              <a:buFont typeface="Arial" panose="020B0604020202020204" pitchFamily="34" charset="0"/>
              <a:buChar char="•"/>
            </a:pPr>
            <a:endParaRPr lang="en-GB" sz="2200" b="0" i="0" dirty="0">
              <a:effectLst/>
            </a:endParaRPr>
          </a:p>
          <a:p>
            <a:pPr algn="l">
              <a:buFont typeface="Arial" panose="020B0604020202020204" pitchFamily="34" charset="0"/>
              <a:buChar char="•"/>
            </a:pPr>
            <a:r>
              <a:rPr lang="en-GB" sz="2200" b="0" i="0" dirty="0">
                <a:effectLst/>
              </a:rPr>
              <a:t>Emphasizing a single environmental attribute while ignoring other impacts.</a:t>
            </a:r>
          </a:p>
          <a:p>
            <a:pPr algn="l">
              <a:buFont typeface="Arial" panose="020B0604020202020204" pitchFamily="34" charset="0"/>
              <a:buChar char="•"/>
            </a:pPr>
            <a:endParaRPr lang="en-GB" sz="2200" b="0" i="0" dirty="0">
              <a:effectLst/>
            </a:endParaRPr>
          </a:p>
          <a:p>
            <a:pPr algn="l">
              <a:buFont typeface="Arial" panose="020B0604020202020204" pitchFamily="34" charset="0"/>
              <a:buChar char="•"/>
            </a:pPr>
            <a:r>
              <a:rPr lang="en-GB" sz="2200" b="0" i="0" dirty="0">
                <a:effectLst/>
              </a:rPr>
              <a:t>Claiming to avoid illegal or non-standard practices that are irrelevant to a product.</a:t>
            </a:r>
          </a:p>
          <a:p>
            <a:pPr algn="l">
              <a:buFont typeface="Arial" panose="020B0604020202020204" pitchFamily="34" charset="0"/>
              <a:buChar char="•"/>
            </a:pPr>
            <a:endParaRPr lang="en-GB" sz="2200" b="0" i="0" dirty="0">
              <a:effectLst/>
            </a:endParaRPr>
          </a:p>
          <a:p>
            <a:pPr algn="l">
              <a:buFont typeface="Arial" panose="020B0604020202020204" pitchFamily="34" charset="0"/>
              <a:buChar char="•"/>
            </a:pPr>
            <a:r>
              <a:rPr lang="en-GB" sz="2200" b="0" i="0" dirty="0">
                <a:effectLst/>
              </a:rPr>
              <a:t>Communicating the sustainability attributes of a product in isolation of brand activities (and vice versa) – e.g. a garment made from recycled materials that is produced in a high-emitting factory that pollutes the air and nearby waterways.</a:t>
            </a:r>
          </a:p>
          <a:p>
            <a:pPr defTabSz="914400">
              <a:lnSpc>
                <a:spcPct val="90000"/>
              </a:lnSpc>
              <a:spcAft>
                <a:spcPts val="600"/>
              </a:spcAft>
            </a:pPr>
            <a:endParaRPr lang="en-US" sz="2000" b="0" i="0" dirty="0">
              <a:effectLst/>
            </a:endParaRPr>
          </a:p>
        </p:txBody>
      </p:sp>
    </p:spTree>
    <p:extLst>
      <p:ext uri="{BB962C8B-B14F-4D97-AF65-F5344CB8AC3E}">
        <p14:creationId xmlns:p14="http://schemas.microsoft.com/office/powerpoint/2010/main" val="267908687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598814" y="598429"/>
            <a:ext cx="8417595" cy="3072359"/>
          </a:xfrm>
        </p:spPr>
        <p:txBody>
          <a:bodyPr vert="horz" lIns="91440" tIns="45720" rIns="91440" bIns="45720" rtlCol="0" anchor="t">
            <a:normAutofit/>
          </a:bodyPr>
          <a:lstStyle/>
          <a:p>
            <a:r>
              <a:rPr lang="en-US" sz="4000" b="1" kern="1200" dirty="0">
                <a:solidFill>
                  <a:schemeClr val="tx1"/>
                </a:solidFill>
                <a:latin typeface="Neue Haas Grotesk Text Pro" panose="020B0504020202020204" pitchFamily="34" charset="0"/>
              </a:rPr>
              <a:t>COP26</a:t>
            </a:r>
          </a:p>
        </p:txBody>
      </p:sp>
      <p:grpSp>
        <p:nvGrpSpPr>
          <p:cNvPr id="10" name="Group 9">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A0571E7B-E348-56D9-5A52-286BA8563FE6}"/>
              </a:ext>
            </a:extLst>
          </p:cNvPr>
          <p:cNvSpPr txBox="1"/>
          <p:nvPr/>
        </p:nvSpPr>
        <p:spPr>
          <a:xfrm>
            <a:off x="529633" y="4150534"/>
            <a:ext cx="3086100" cy="2031325"/>
          </a:xfrm>
          <a:prstGeom prst="rect">
            <a:avLst/>
          </a:prstGeom>
          <a:noFill/>
        </p:spPr>
        <p:txBody>
          <a:bodyPr wrap="square">
            <a:spAutoFit/>
          </a:bodyPr>
          <a:lstStyle/>
          <a:p>
            <a:r>
              <a:rPr lang="en-GB" b="0" i="0" dirty="0">
                <a:effectLst/>
                <a:latin typeface="Roboto" panose="02000000000000000000" pitchFamily="2" charset="0"/>
              </a:rPr>
              <a:t>At </a:t>
            </a:r>
            <a:r>
              <a:rPr lang="en-GB" b="0" i="0" u="none" strike="noStrike" dirty="0">
                <a:effectLst/>
                <a:latin typeface="Roboto" panose="02000000000000000000" pitchFamily="2" charset="0"/>
                <a:hlinkClick r:id="rId2">
                  <a:extLst>
                    <a:ext uri="{A12FA001-AC4F-418D-AE19-62706E023703}">
                      <ahyp:hlinkClr xmlns:ahyp="http://schemas.microsoft.com/office/drawing/2018/hyperlinkcolor" val="tx"/>
                    </a:ext>
                  </a:extLst>
                </a:hlinkClick>
              </a:rPr>
              <a:t>COP26</a:t>
            </a:r>
            <a:r>
              <a:rPr lang="en-GB" b="0" i="0" dirty="0">
                <a:effectLst/>
                <a:latin typeface="Roboto" panose="02000000000000000000" pitchFamily="2" charset="0"/>
              </a:rPr>
              <a:t> in Glasgow, Mr. Guterres announced that he would appoint an </a:t>
            </a:r>
            <a:r>
              <a:rPr lang="en-GB"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t>Expert Group</a:t>
            </a:r>
            <a:r>
              <a:rPr lang="en-GB" b="0" i="0" dirty="0">
                <a:effectLst/>
                <a:latin typeface="Roboto" panose="02000000000000000000" pitchFamily="2" charset="0"/>
              </a:rPr>
              <a:t> to address a ‘surplus of confusion and deficit of credibility’ over net-zero targets of non-State entities.</a:t>
            </a:r>
            <a:endParaRPr lang="en-GB" dirty="0"/>
          </a:p>
        </p:txBody>
      </p:sp>
      <p:pic>
        <p:nvPicPr>
          <p:cNvPr id="7170" name="Picture 2" descr="At COP27, UN Secretary-General António Guterres delivers remarks at the launch of report of High-Level Expert Group on Net-Zero Commitments.">
            <a:extLst>
              <a:ext uri="{FF2B5EF4-FFF2-40B4-BE49-F238E27FC236}">
                <a16:creationId xmlns:a16="http://schemas.microsoft.com/office/drawing/2014/main" id="{E18E554E-C322-026C-2519-33C1D9E2A7A2}"/>
              </a:ext>
            </a:extLst>
          </p:cNvPr>
          <p:cNvPicPr>
            <a:picLocks noGrp="1" noChangeAspect="1" noChangeArrowheads="1"/>
          </p:cNvPicPr>
          <p:nvPr>
            <p:ph idx="1"/>
          </p:nvPr>
        </p:nvPicPr>
        <p:blipFill>
          <a:blip r:embed="rId4">
            <a:extLst>
              <a:ext uri="{28A0092B-C50C-407E-A947-70E740481C1C}">
                <a14:useLocalDpi xmlns:a14="http://schemas.microsoft.com/office/drawing/2010/main"/>
              </a:ext>
            </a:extLst>
          </a:blip>
          <a:srcRect/>
          <a:stretch>
            <a:fillRect/>
          </a:stretch>
        </p:blipFill>
        <p:spPr bwMode="auto">
          <a:xfrm>
            <a:off x="3684914" y="1830521"/>
            <a:ext cx="7977453" cy="435133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55C5A3D-D18E-BB9C-CD4D-6B959EF67903}"/>
              </a:ext>
            </a:extLst>
          </p:cNvPr>
          <p:cNvSpPr txBox="1"/>
          <p:nvPr/>
        </p:nvSpPr>
        <p:spPr>
          <a:xfrm>
            <a:off x="3684914" y="891310"/>
            <a:ext cx="7977453" cy="646331"/>
          </a:xfrm>
          <a:prstGeom prst="rect">
            <a:avLst/>
          </a:prstGeom>
          <a:noFill/>
        </p:spPr>
        <p:txBody>
          <a:bodyPr wrap="square">
            <a:spAutoFit/>
          </a:bodyPr>
          <a:lstStyle/>
          <a:p>
            <a:r>
              <a:rPr lang="en-GB" dirty="0">
                <a:highlight>
                  <a:srgbClr val="FFFF00"/>
                </a:highlight>
                <a:hlinkClick r:id="rId5"/>
              </a:rPr>
              <a:t>COP27: ‘Zero tolerance for greenwashing’, Guterres says as new report cracks down on empty net-zero pledges | UN News</a:t>
            </a:r>
            <a:endParaRPr lang="en-GB" dirty="0">
              <a:highlight>
                <a:srgbClr val="FFFF00"/>
              </a:highlight>
            </a:endParaRPr>
          </a:p>
        </p:txBody>
      </p:sp>
    </p:spTree>
    <p:extLst>
      <p:ext uri="{BB962C8B-B14F-4D97-AF65-F5344CB8AC3E}">
        <p14:creationId xmlns:p14="http://schemas.microsoft.com/office/powerpoint/2010/main" val="2472102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569A1-2640-7E6A-4A22-A30D0D786B37}"/>
              </a:ext>
            </a:extLst>
          </p:cNvPr>
          <p:cNvSpPr>
            <a:spLocks noGrp="1"/>
          </p:cNvSpPr>
          <p:nvPr>
            <p:ph type="title"/>
          </p:nvPr>
        </p:nvSpPr>
        <p:spPr>
          <a:xfrm>
            <a:off x="598814" y="598429"/>
            <a:ext cx="8417595" cy="3072359"/>
          </a:xfrm>
        </p:spPr>
        <p:txBody>
          <a:bodyPr vert="horz" lIns="91440" tIns="45720" rIns="91440" bIns="45720" rtlCol="0" anchor="t">
            <a:normAutofit/>
          </a:bodyPr>
          <a:lstStyle/>
          <a:p>
            <a:r>
              <a:rPr lang="en-US" sz="4000" b="1" kern="1200" dirty="0">
                <a:solidFill>
                  <a:schemeClr val="tx1"/>
                </a:solidFill>
                <a:latin typeface="Neue Haas Grotesk Text Pro" panose="020B0504020202020204" pitchFamily="34" charset="0"/>
              </a:rPr>
              <a:t>Global Climate Action Portal</a:t>
            </a:r>
          </a:p>
        </p:txBody>
      </p:sp>
      <p:grpSp>
        <p:nvGrpSpPr>
          <p:cNvPr id="10" name="Group 9">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40DC873-FDB8-E0A2-855F-D7C454461C23}"/>
              </a:ext>
            </a:extLst>
          </p:cNvPr>
          <p:cNvSpPr>
            <a:spLocks noGrp="1"/>
          </p:cNvSpPr>
          <p:nvPr>
            <p:ph idx="1"/>
          </p:nvPr>
        </p:nvSpPr>
        <p:spPr/>
        <p:txBody>
          <a:bodyPr/>
          <a:lstStyle/>
          <a:p>
            <a:r>
              <a:rPr lang="en-GB" dirty="0">
                <a:highlight>
                  <a:srgbClr val="FFFF00"/>
                </a:highlight>
                <a:hlinkClick r:id="rId2"/>
              </a:rPr>
              <a:t>GCAP UNFCCC - Home Page</a:t>
            </a:r>
            <a:endParaRPr lang="en-GB" dirty="0">
              <a:highlight>
                <a:srgbClr val="FFFF00"/>
              </a:highlight>
            </a:endParaRPr>
          </a:p>
          <a:p>
            <a:endParaRPr lang="en-GB" dirty="0"/>
          </a:p>
          <a:p>
            <a:r>
              <a:rPr lang="en-GB" b="0" i="0" dirty="0">
                <a:effectLst/>
                <a:latin typeface="Roboto" panose="02000000000000000000" pitchFamily="2" charset="0"/>
              </a:rPr>
              <a:t>COP provides an important opportunity to announce commitments and launch initiatives that can have a significant impact on the trajectory of global greenhouse gas emissions and environmental sustainability, if followed up and fully implemented.</a:t>
            </a:r>
            <a:endParaRPr lang="en-GB" dirty="0"/>
          </a:p>
        </p:txBody>
      </p:sp>
      <p:sp>
        <p:nvSpPr>
          <p:cNvPr id="7" name="TextBox 6">
            <a:extLst>
              <a:ext uri="{FF2B5EF4-FFF2-40B4-BE49-F238E27FC236}">
                <a16:creationId xmlns:a16="http://schemas.microsoft.com/office/drawing/2014/main" id="{F0ABE61F-0B73-7DF0-E4B0-D0568D23CA98}"/>
              </a:ext>
            </a:extLst>
          </p:cNvPr>
          <p:cNvSpPr txBox="1"/>
          <p:nvPr/>
        </p:nvSpPr>
        <p:spPr>
          <a:xfrm>
            <a:off x="1025434" y="5807631"/>
            <a:ext cx="6100354" cy="369332"/>
          </a:xfrm>
          <a:prstGeom prst="rect">
            <a:avLst/>
          </a:prstGeom>
          <a:noFill/>
        </p:spPr>
        <p:txBody>
          <a:bodyPr wrap="square">
            <a:spAutoFit/>
          </a:bodyPr>
          <a:lstStyle/>
          <a:p>
            <a:r>
              <a:rPr lang="en-GB" dirty="0">
                <a:hlinkClick r:id="rId3"/>
              </a:rPr>
              <a:t>GCAP UNFCCC - COP28</a:t>
            </a:r>
            <a:r>
              <a:rPr lang="en-GB" dirty="0"/>
              <a:t> – 191 announcements at COP28</a:t>
            </a:r>
          </a:p>
        </p:txBody>
      </p:sp>
      <p:sp>
        <p:nvSpPr>
          <p:cNvPr id="9" name="TextBox 8">
            <a:extLst>
              <a:ext uri="{FF2B5EF4-FFF2-40B4-BE49-F238E27FC236}">
                <a16:creationId xmlns:a16="http://schemas.microsoft.com/office/drawing/2014/main" id="{7EFB8BA2-3490-6981-7796-0DF520F0FD0A}"/>
              </a:ext>
            </a:extLst>
          </p:cNvPr>
          <p:cNvSpPr txBox="1"/>
          <p:nvPr/>
        </p:nvSpPr>
        <p:spPr>
          <a:xfrm>
            <a:off x="5584372" y="1672943"/>
            <a:ext cx="6100354" cy="923330"/>
          </a:xfrm>
          <a:prstGeom prst="rect">
            <a:avLst/>
          </a:prstGeom>
          <a:noFill/>
        </p:spPr>
        <p:txBody>
          <a:bodyPr wrap="square">
            <a:spAutoFit/>
          </a:bodyPr>
          <a:lstStyle/>
          <a:p>
            <a:r>
              <a:rPr lang="en-GB" b="1" i="0" dirty="0">
                <a:solidFill>
                  <a:srgbClr val="1E4A78"/>
                </a:solidFill>
                <a:effectLst/>
                <a:latin typeface="Roboto" panose="02000000000000000000" pitchFamily="2" charset="0"/>
              </a:rPr>
              <a:t>Discover Global Climate Action on our new interactive map, showcasing actions from countries, regions, cities, companies, investors and organizations. </a:t>
            </a:r>
            <a:endParaRPr lang="en-GB" dirty="0"/>
          </a:p>
        </p:txBody>
      </p:sp>
      <p:sp>
        <p:nvSpPr>
          <p:cNvPr id="14" name="TextBox 13">
            <a:extLst>
              <a:ext uri="{FF2B5EF4-FFF2-40B4-BE49-F238E27FC236}">
                <a16:creationId xmlns:a16="http://schemas.microsoft.com/office/drawing/2014/main" id="{4D89E991-E9BC-658A-452A-24D8EB0F0057}"/>
              </a:ext>
            </a:extLst>
          </p:cNvPr>
          <p:cNvSpPr txBox="1"/>
          <p:nvPr/>
        </p:nvSpPr>
        <p:spPr>
          <a:xfrm>
            <a:off x="1025434" y="5372178"/>
            <a:ext cx="6100354" cy="369332"/>
          </a:xfrm>
          <a:prstGeom prst="rect">
            <a:avLst/>
          </a:prstGeom>
          <a:noFill/>
        </p:spPr>
        <p:txBody>
          <a:bodyPr wrap="square">
            <a:spAutoFit/>
          </a:bodyPr>
          <a:lstStyle/>
          <a:p>
            <a:r>
              <a:rPr lang="en-GB" dirty="0">
                <a:highlight>
                  <a:srgbClr val="FFFF00"/>
                </a:highlight>
                <a:hlinkClick r:id="rId4"/>
              </a:rPr>
              <a:t>GCAP UNFCCC - Actor profile</a:t>
            </a:r>
            <a:endParaRPr lang="en-GB" dirty="0">
              <a:highlight>
                <a:srgbClr val="FFFF00"/>
              </a:highlight>
            </a:endParaRPr>
          </a:p>
        </p:txBody>
      </p:sp>
    </p:spTree>
    <p:extLst>
      <p:ext uri="{BB962C8B-B14F-4D97-AF65-F5344CB8AC3E}">
        <p14:creationId xmlns:p14="http://schemas.microsoft.com/office/powerpoint/2010/main" val="1978651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b="1">
                <a:latin typeface="Neue Haas Grotesk Text Pro" panose="020B0504020202020204" pitchFamily="34" charset="0"/>
              </a:rPr>
              <a:t>Activity</a:t>
            </a:r>
          </a:p>
        </p:txBody>
      </p:sp>
      <p:pic>
        <p:nvPicPr>
          <p:cNvPr id="20" name="Picture 19" descr="Drawings on colourful paper">
            <a:extLst>
              <a:ext uri="{FF2B5EF4-FFF2-40B4-BE49-F238E27FC236}">
                <a16:creationId xmlns:a16="http://schemas.microsoft.com/office/drawing/2014/main" id="{96D28E49-7BBB-C471-046C-A6B8A4261A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54296" y="2706624"/>
            <a:ext cx="6894576" cy="3483864"/>
          </a:xfrm>
        </p:spPr>
        <p:txBody>
          <a:bodyPr>
            <a:normAutofit/>
          </a:bodyPr>
          <a:lstStyle/>
          <a:p>
            <a:pPr marL="0" indent="0">
              <a:buNone/>
            </a:pPr>
            <a:r>
              <a:rPr lang="en-GB" sz="2200"/>
              <a:t>Using your COP essay topic, can you find any examples of potential Greenwashing through the COP conferences?</a:t>
            </a:r>
          </a:p>
          <a:p>
            <a:pPr marL="0" indent="0">
              <a:buNone/>
            </a:pPr>
            <a:endParaRPr lang="en-GB" sz="2200"/>
          </a:p>
          <a:p>
            <a:pPr marL="0" indent="0">
              <a:buNone/>
            </a:pPr>
            <a:endParaRPr lang="en-GB" sz="2200"/>
          </a:p>
          <a:p>
            <a:pPr marL="0" indent="0">
              <a:buNone/>
            </a:pPr>
            <a:r>
              <a:rPr lang="en-GB" sz="2200"/>
              <a:t>1) Recap your COP topics and discuss what potential issues around greenwashing or misinformation may occur.</a:t>
            </a:r>
          </a:p>
          <a:p>
            <a:pPr marL="0" indent="0">
              <a:buNone/>
            </a:pPr>
            <a:r>
              <a:rPr lang="en-GB" sz="2200"/>
              <a:t>2) Provide some examples to the class There may be some overlap between topics</a:t>
            </a:r>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spTree>
    <p:extLst>
      <p:ext uri="{BB962C8B-B14F-4D97-AF65-F5344CB8AC3E}">
        <p14:creationId xmlns:p14="http://schemas.microsoft.com/office/powerpoint/2010/main" val="3345441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9410361" cy="1325563"/>
          </a:xfrm>
        </p:spPr>
        <p:txBody>
          <a:bodyPr>
            <a:normAutofit/>
          </a:bodyPr>
          <a:lstStyle/>
          <a:p>
            <a:r>
              <a:rPr lang="en-GB" b="1" dirty="0">
                <a:latin typeface="Neue Haas Grotesk Text Pro" panose="020B0504020202020204" pitchFamily="34" charset="0"/>
              </a:rPr>
              <a:t>Additional Links</a:t>
            </a:r>
          </a:p>
        </p:txBody>
      </p:sp>
      <p:sp>
        <p:nvSpPr>
          <p:cNvPr id="3" name="Content Placeholder 2"/>
          <p:cNvSpPr>
            <a:spLocks noGrp="1"/>
          </p:cNvSpPr>
          <p:nvPr>
            <p:ph idx="1"/>
          </p:nvPr>
        </p:nvSpPr>
        <p:spPr>
          <a:xfrm>
            <a:off x="838200" y="1825625"/>
            <a:ext cx="10201382" cy="4351338"/>
          </a:xfrm>
        </p:spPr>
        <p:txBody>
          <a:bodyPr>
            <a:normAutofit/>
          </a:bodyPr>
          <a:lstStyle/>
          <a:p>
            <a:pPr marL="0" indent="0">
              <a:buNone/>
            </a:pPr>
            <a:r>
              <a:rPr lang="en-GB" sz="2000" dirty="0">
                <a:hlinkClick r:id="rId2">
                  <a:extLst>
                    <a:ext uri="{A12FA001-AC4F-418D-AE19-62706E023703}">
                      <ahyp:hlinkClr xmlns:ahyp="http://schemas.microsoft.com/office/drawing/2018/hyperlinkcolor" val="tx"/>
                    </a:ext>
                  </a:extLst>
                </a:hlinkClick>
              </a:rPr>
              <a:t>Corporate greenwashing tactics to watch out for at COP | Global Witness</a:t>
            </a:r>
            <a:endParaRPr lang="en-GB" sz="2000" dirty="0"/>
          </a:p>
          <a:p>
            <a:pPr marL="0" indent="0">
              <a:buNone/>
            </a:pPr>
            <a:r>
              <a:rPr lang="en-GB" sz="2000" dirty="0">
                <a:hlinkClick r:id="rId3">
                  <a:extLst>
                    <a:ext uri="{A12FA001-AC4F-418D-AE19-62706E023703}">
                      <ahyp:hlinkClr xmlns:ahyp="http://schemas.microsoft.com/office/drawing/2018/hyperlinkcolor" val="tx"/>
                    </a:ext>
                  </a:extLst>
                </a:hlinkClick>
              </a:rPr>
              <a:t>COP28 so far: World changing or greenwashing? – </a:t>
            </a:r>
            <a:r>
              <a:rPr lang="en-GB" sz="2000" dirty="0" err="1">
                <a:hlinkClick r:id="rId3">
                  <a:extLst>
                    <a:ext uri="{A12FA001-AC4F-418D-AE19-62706E023703}">
                      <ahyp:hlinkClr xmlns:ahyp="http://schemas.microsoft.com/office/drawing/2018/hyperlinkcolor" val="tx"/>
                    </a:ext>
                  </a:extLst>
                </a:hlinkClick>
              </a:rPr>
              <a:t>Vuelio</a:t>
            </a:r>
            <a:endParaRPr lang="en-GB" sz="2000" dirty="0"/>
          </a:p>
          <a:p>
            <a:pPr marL="0" indent="0">
              <a:buNone/>
            </a:pPr>
            <a:r>
              <a:rPr lang="en-GB" sz="2000" dirty="0">
                <a:hlinkClick r:id="rId4">
                  <a:extLst>
                    <a:ext uri="{A12FA001-AC4F-418D-AE19-62706E023703}">
                      <ahyp:hlinkClr xmlns:ahyp="http://schemas.microsoft.com/office/drawing/2018/hyperlinkcolor" val="tx"/>
                    </a:ext>
                  </a:extLst>
                </a:hlinkClick>
              </a:rPr>
              <a:t>Cop28 president’s team accused of Wikipedia ‘greenwashing’ | Cop28 | The Guardian</a:t>
            </a:r>
            <a:endParaRPr lang="en-GB" sz="2000" dirty="0"/>
          </a:p>
          <a:p>
            <a:pPr marL="0" indent="0">
              <a:buNone/>
            </a:pPr>
            <a:r>
              <a:rPr lang="en-GB" sz="2000" dirty="0">
                <a:hlinkClick r:id="rId5">
                  <a:extLst>
                    <a:ext uri="{A12FA001-AC4F-418D-AE19-62706E023703}">
                      <ahyp:hlinkClr xmlns:ahyp="http://schemas.microsoft.com/office/drawing/2018/hyperlinkcolor" val="tx"/>
                    </a:ext>
                  </a:extLst>
                </a:hlinkClick>
              </a:rPr>
              <a:t>The Greenwashing Scam Behind COP27’s Flop - Institute for Policy Studies (ips-dc.org)</a:t>
            </a:r>
            <a:endParaRPr lang="en-GB" sz="2000" dirty="0"/>
          </a:p>
          <a:p>
            <a:pPr marL="0" indent="0">
              <a:buNone/>
            </a:pPr>
            <a:r>
              <a:rPr lang="en-GB" sz="2000" dirty="0">
                <a:hlinkClick r:id="rId6">
                  <a:extLst>
                    <a:ext uri="{A12FA001-AC4F-418D-AE19-62706E023703}">
                      <ahyp:hlinkClr xmlns:ahyp="http://schemas.microsoft.com/office/drawing/2018/hyperlinkcolor" val="tx"/>
                    </a:ext>
                  </a:extLst>
                </a:hlinkClick>
              </a:rPr>
              <a:t>Pentagon Pollution Is a Global </a:t>
            </a:r>
            <a:r>
              <a:rPr lang="en-GB" sz="2000" dirty="0" err="1">
                <a:hlinkClick r:id="rId6">
                  <a:extLst>
                    <a:ext uri="{A12FA001-AC4F-418D-AE19-62706E023703}">
                      <ahyp:hlinkClr xmlns:ahyp="http://schemas.microsoft.com/office/drawing/2018/hyperlinkcolor" val="tx"/>
                    </a:ext>
                  </a:extLst>
                </a:hlinkClick>
              </a:rPr>
              <a:t>Embarrasment</a:t>
            </a:r>
            <a:r>
              <a:rPr lang="en-GB" sz="2000" dirty="0">
                <a:hlinkClick r:id="rId6">
                  <a:extLst>
                    <a:ext uri="{A12FA001-AC4F-418D-AE19-62706E023703}">
                      <ahyp:hlinkClr xmlns:ahyp="http://schemas.microsoft.com/office/drawing/2018/hyperlinkcolor" val="tx"/>
                    </a:ext>
                  </a:extLst>
                </a:hlinkClick>
              </a:rPr>
              <a:t> - Institute for Policy Studies (ips-dc.org)</a:t>
            </a:r>
            <a:endParaRPr lang="en-GB" sz="2000" dirty="0"/>
          </a:p>
          <a:p>
            <a:pPr marL="0" indent="0">
              <a:buNone/>
            </a:pPr>
            <a:r>
              <a:rPr lang="en-GB" sz="2000" dirty="0">
                <a:hlinkClick r:id="rId7">
                  <a:extLst>
                    <a:ext uri="{A12FA001-AC4F-418D-AE19-62706E023703}">
                      <ahyp:hlinkClr xmlns:ahyp="http://schemas.microsoft.com/office/drawing/2018/hyperlinkcolor" val="tx"/>
                    </a:ext>
                  </a:extLst>
                </a:hlinkClick>
              </a:rPr>
              <a:t>The U.S. Military Is a Major Polluter, but 'Greening' the Military Is Not the Solution - Institute for Policy Studies (ips-dc.org)</a:t>
            </a:r>
            <a:endParaRPr lang="en-GB" sz="2000" dirty="0"/>
          </a:p>
          <a:p>
            <a:pPr marL="0" indent="0">
              <a:buNone/>
            </a:pPr>
            <a:r>
              <a:rPr lang="en-GB" sz="2000" dirty="0">
                <a:hlinkClick r:id="rId8">
                  <a:extLst>
                    <a:ext uri="{A12FA001-AC4F-418D-AE19-62706E023703}">
                      <ahyp:hlinkClr xmlns:ahyp="http://schemas.microsoft.com/office/drawing/2018/hyperlinkcolor" val="tx"/>
                    </a:ext>
                  </a:extLst>
                </a:hlinkClick>
              </a:rPr>
              <a:t>‘Greenwashing’ in rural Wales raised in House of Commons | cambrian-news.co.uk</a:t>
            </a:r>
            <a:endParaRPr lang="en-GB" sz="2000" dirty="0"/>
          </a:p>
          <a:p>
            <a:pPr marL="0" indent="0">
              <a:buNone/>
            </a:pPr>
            <a:endParaRPr lang="en-GB" sz="2100" dirty="0"/>
          </a:p>
          <a:p>
            <a:pPr marL="0" indent="0">
              <a:buNone/>
            </a:pPr>
            <a:endParaRPr lang="en-GB" sz="3600" dirty="0"/>
          </a:p>
        </p:txBody>
      </p:sp>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58225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5180</TotalTime>
  <Words>1002</Words>
  <Application>Microsoft Office PowerPoint</Application>
  <PresentationFormat>Widescreen</PresentationFormat>
  <Paragraphs>112</Paragraphs>
  <Slides>16</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16</vt:i4>
      </vt:variant>
    </vt:vector>
  </HeadingPairs>
  <TitlesOfParts>
    <vt:vector size="24" baseType="lpstr">
      <vt:lpstr>Arial</vt:lpstr>
      <vt:lpstr>Calibri</vt:lpstr>
      <vt:lpstr>Calibri Light</vt:lpstr>
      <vt:lpstr>Libre Baskerville</vt:lpstr>
      <vt:lpstr>Neue Haas Grotesk Text Pro</vt:lpstr>
      <vt:lpstr>Roboto</vt:lpstr>
      <vt:lpstr>Office Theme</vt:lpstr>
      <vt:lpstr>1_Office Theme</vt:lpstr>
      <vt:lpstr>Misinformation, misrepresentation and greenwashing </vt:lpstr>
      <vt:lpstr>Remaining Schedule </vt:lpstr>
      <vt:lpstr>Greenwashing</vt:lpstr>
      <vt:lpstr>PowerPoint Presentation</vt:lpstr>
      <vt:lpstr>Transparent communications?</vt:lpstr>
      <vt:lpstr>Complaints</vt:lpstr>
      <vt:lpstr>Greenhushing</vt:lpstr>
      <vt:lpstr>Green Claims Code</vt:lpstr>
      <vt:lpstr>Greenwashing</vt:lpstr>
      <vt:lpstr>Deceptive Tactics?</vt:lpstr>
      <vt:lpstr>Deceptive Tactics?</vt:lpstr>
      <vt:lpstr>Deceptive Tactics?</vt:lpstr>
      <vt:lpstr>COP26</vt:lpstr>
      <vt:lpstr>Global Climate Action Portal</vt:lpstr>
      <vt:lpstr>Activity</vt:lpstr>
      <vt:lpstr>Additional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Architecture</dc:title>
  <dc:creator>Alissa Flatley</dc:creator>
  <cp:lastModifiedBy>Alissa Flatley</cp:lastModifiedBy>
  <cp:revision>13</cp:revision>
  <dcterms:created xsi:type="dcterms:W3CDTF">2016-11-22T14:38:01Z</dcterms:created>
  <dcterms:modified xsi:type="dcterms:W3CDTF">2024-03-20T09:40:55Z</dcterms:modified>
</cp:coreProperties>
</file>