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64" r:id="rId4"/>
    <p:sldId id="265" r:id="rId5"/>
    <p:sldId id="266" r:id="rId6"/>
    <p:sldId id="267" r:id="rId7"/>
    <p:sldId id="268" r:id="rId8"/>
    <p:sldId id="269" r:id="rId9"/>
    <p:sldId id="283" r:id="rId10"/>
    <p:sldId id="284" r:id="rId11"/>
    <p:sldId id="285" r:id="rId12"/>
    <p:sldId id="286" r:id="rId13"/>
    <p:sldId id="287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8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2F7172-7967-4F63-B880-E444153F2863}" v="108" dt="2025-01-02T21:20:41.2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sty Jose" userId="47a6efec-86cc-4a34-b886-028dba74405c" providerId="ADAL" clId="{EA2F7172-7967-4F63-B880-E444153F2863}"/>
    <pc:docChg chg="custSel modSld">
      <pc:chgData name="Besty Jose" userId="47a6efec-86cc-4a34-b886-028dba74405c" providerId="ADAL" clId="{EA2F7172-7967-4F63-B880-E444153F2863}" dt="2025-01-04T09:02:23.432" v="67" actId="20577"/>
      <pc:docMkLst>
        <pc:docMk/>
      </pc:docMkLst>
      <pc:sldChg chg="modSp mod">
        <pc:chgData name="Besty Jose" userId="47a6efec-86cc-4a34-b886-028dba74405c" providerId="ADAL" clId="{EA2F7172-7967-4F63-B880-E444153F2863}" dt="2025-01-04T09:02:23.432" v="67" actId="20577"/>
        <pc:sldMkLst>
          <pc:docMk/>
          <pc:sldMk cId="579001165" sldId="256"/>
        </pc:sldMkLst>
        <pc:spChg chg="mod">
          <ac:chgData name="Besty Jose" userId="47a6efec-86cc-4a34-b886-028dba74405c" providerId="ADAL" clId="{EA2F7172-7967-4F63-B880-E444153F2863}" dt="2025-01-04T09:02:23.432" v="67" actId="20577"/>
          <ac:spMkLst>
            <pc:docMk/>
            <pc:sldMk cId="579001165" sldId="256"/>
            <ac:spMk id="3" creationId="{DDA799A8-3FFC-7FC2-7C02-7B730B2E2879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20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4" Type="http://schemas.openxmlformats.org/officeDocument/2006/relationships/image" Target="../media/image24.svg"/></Relationships>
</file>

<file path=ppt/diagrams/_rels/data7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youtube.com/watch?v=gtt9sX4WTYY" TargetMode="External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4" Type="http://schemas.openxmlformats.org/officeDocument/2006/relationships/image" Target="../media/image30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4" Type="http://schemas.openxmlformats.org/officeDocument/2006/relationships/image" Target="../media/image34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ata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44.svg"/></Relationships>
</file>

<file path=ppt/diagrams/_rels/data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sv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10" Type="http://schemas.openxmlformats.org/officeDocument/2006/relationships/image" Target="../media/image54.svg"/><Relationship Id="rId4" Type="http://schemas.openxmlformats.org/officeDocument/2006/relationships/image" Target="../media/image48.svg"/><Relationship Id="rId9" Type="http://schemas.openxmlformats.org/officeDocument/2006/relationships/image" Target="../media/image53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20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4" Type="http://schemas.openxmlformats.org/officeDocument/2006/relationships/image" Target="../media/image24.svg"/></Relationships>
</file>

<file path=ppt/diagrams/_rels/drawing7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youtube.com/watch?v=gtt9sX4WTYY" TargetMode="External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4" Type="http://schemas.openxmlformats.org/officeDocument/2006/relationships/image" Target="../media/image30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4" Type="http://schemas.openxmlformats.org/officeDocument/2006/relationships/image" Target="../media/image34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rawing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44.svg"/></Relationships>
</file>

<file path=ppt/diagrams/_rels/drawing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sv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10" Type="http://schemas.openxmlformats.org/officeDocument/2006/relationships/image" Target="../media/image54.svg"/><Relationship Id="rId4" Type="http://schemas.openxmlformats.org/officeDocument/2006/relationships/image" Target="../media/image48.svg"/><Relationship Id="rId9" Type="http://schemas.openxmlformats.org/officeDocument/2006/relationships/image" Target="../media/image5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4B99F4-FEAF-4B98-9656-42DF66A1123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87C6F6D-A174-4B4A-9E39-6FB574EBBA65}">
      <dgm:prSet/>
      <dgm:spPr/>
      <dgm:t>
        <a:bodyPr/>
        <a:lstStyle/>
        <a:p>
          <a:r>
            <a:rPr lang="en-GB" dirty="0"/>
            <a:t>Explore what is needed to be successful on your HE journey at UWTSD</a:t>
          </a:r>
          <a:endParaRPr lang="en-US" dirty="0"/>
        </a:p>
      </dgm:t>
    </dgm:pt>
    <dgm:pt modelId="{E6880AF5-0318-4B5E-AE96-A64F127A99F0}" type="parTrans" cxnId="{FA483CF4-C6A6-46C2-A4A7-946E0FAEAE69}">
      <dgm:prSet/>
      <dgm:spPr/>
      <dgm:t>
        <a:bodyPr/>
        <a:lstStyle/>
        <a:p>
          <a:endParaRPr lang="en-US"/>
        </a:p>
      </dgm:t>
    </dgm:pt>
    <dgm:pt modelId="{14A73036-142C-435D-A7BB-F24F733D365A}" type="sibTrans" cxnId="{FA483CF4-C6A6-46C2-A4A7-946E0FAEAE69}">
      <dgm:prSet/>
      <dgm:spPr/>
      <dgm:t>
        <a:bodyPr/>
        <a:lstStyle/>
        <a:p>
          <a:endParaRPr lang="en-US"/>
        </a:p>
      </dgm:t>
    </dgm:pt>
    <dgm:pt modelId="{C639A1BF-9668-40AA-9E47-2D8EEFAD8C42}">
      <dgm:prSet/>
      <dgm:spPr/>
      <dgm:t>
        <a:bodyPr/>
        <a:lstStyle/>
        <a:p>
          <a:r>
            <a:rPr lang="en-GB"/>
            <a:t>Strategies on how to get ready for the journey</a:t>
          </a:r>
          <a:endParaRPr lang="en-US"/>
        </a:p>
      </dgm:t>
    </dgm:pt>
    <dgm:pt modelId="{73169C3A-58D2-4435-91F5-EB9EFB469D7C}" type="parTrans" cxnId="{27132D4E-EF98-4C15-B619-59A25CBEE2D2}">
      <dgm:prSet/>
      <dgm:spPr/>
      <dgm:t>
        <a:bodyPr/>
        <a:lstStyle/>
        <a:p>
          <a:endParaRPr lang="en-US"/>
        </a:p>
      </dgm:t>
    </dgm:pt>
    <dgm:pt modelId="{7CC793C0-9C9A-426E-9FBA-310A910DF30C}" type="sibTrans" cxnId="{27132D4E-EF98-4C15-B619-59A25CBEE2D2}">
      <dgm:prSet/>
      <dgm:spPr/>
      <dgm:t>
        <a:bodyPr/>
        <a:lstStyle/>
        <a:p>
          <a:endParaRPr lang="en-US"/>
        </a:p>
      </dgm:t>
    </dgm:pt>
    <dgm:pt modelId="{89412EA0-6570-487B-8ED2-FDE011B4EE47}">
      <dgm:prSet/>
      <dgm:spPr/>
      <dgm:t>
        <a:bodyPr/>
        <a:lstStyle/>
        <a:p>
          <a:r>
            <a:rPr lang="en-GB"/>
            <a:t>Identify the support available to enable you to succeed</a:t>
          </a:r>
          <a:endParaRPr lang="en-US"/>
        </a:p>
      </dgm:t>
    </dgm:pt>
    <dgm:pt modelId="{A841A763-6206-4902-994C-F0271177C172}" type="parTrans" cxnId="{1FBFBD48-5C58-4D9E-A217-FCBF3931F625}">
      <dgm:prSet/>
      <dgm:spPr/>
      <dgm:t>
        <a:bodyPr/>
        <a:lstStyle/>
        <a:p>
          <a:endParaRPr lang="en-US"/>
        </a:p>
      </dgm:t>
    </dgm:pt>
    <dgm:pt modelId="{7D1AC4D2-2ED5-4E19-A004-46D6F4BB1884}" type="sibTrans" cxnId="{1FBFBD48-5C58-4D9E-A217-FCBF3931F625}">
      <dgm:prSet/>
      <dgm:spPr/>
      <dgm:t>
        <a:bodyPr/>
        <a:lstStyle/>
        <a:p>
          <a:endParaRPr lang="en-US"/>
        </a:p>
      </dgm:t>
    </dgm:pt>
    <dgm:pt modelId="{730FA4B6-8926-40EA-A07E-A376FE450D26}" type="pres">
      <dgm:prSet presAssocID="{AE4B99F4-FEAF-4B98-9656-42DF66A1123B}" presName="root" presStyleCnt="0">
        <dgm:presLayoutVars>
          <dgm:dir/>
          <dgm:resizeHandles val="exact"/>
        </dgm:presLayoutVars>
      </dgm:prSet>
      <dgm:spPr/>
    </dgm:pt>
    <dgm:pt modelId="{D54B78CF-2DD0-4F07-9103-D2713360DFC9}" type="pres">
      <dgm:prSet presAssocID="{087C6F6D-A174-4B4A-9E39-6FB574EBBA65}" presName="compNode" presStyleCnt="0"/>
      <dgm:spPr/>
    </dgm:pt>
    <dgm:pt modelId="{5B62ECF8-CC97-486F-84FE-729FF33F742F}" type="pres">
      <dgm:prSet presAssocID="{087C6F6D-A174-4B4A-9E39-6FB574EBBA65}" presName="bgRect" presStyleLbl="bgShp" presStyleIdx="0" presStyleCnt="3"/>
      <dgm:spPr/>
    </dgm:pt>
    <dgm:pt modelId="{85EFEB7F-9B5A-4BE0-A3CB-8EF67B17E8D7}" type="pres">
      <dgm:prSet presAssocID="{087C6F6D-A174-4B4A-9E39-6FB574EBBA6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8C5FE0C7-B7B8-44DB-AF0A-0B53EED9556A}" type="pres">
      <dgm:prSet presAssocID="{087C6F6D-A174-4B4A-9E39-6FB574EBBA65}" presName="spaceRect" presStyleCnt="0"/>
      <dgm:spPr/>
    </dgm:pt>
    <dgm:pt modelId="{D7C1A156-1533-4351-AE5B-B74CF14A8B98}" type="pres">
      <dgm:prSet presAssocID="{087C6F6D-A174-4B4A-9E39-6FB574EBBA65}" presName="parTx" presStyleLbl="revTx" presStyleIdx="0" presStyleCnt="3">
        <dgm:presLayoutVars>
          <dgm:chMax val="0"/>
          <dgm:chPref val="0"/>
        </dgm:presLayoutVars>
      </dgm:prSet>
      <dgm:spPr/>
    </dgm:pt>
    <dgm:pt modelId="{F9FC44B4-FFDB-4608-AE34-276EF52720B1}" type="pres">
      <dgm:prSet presAssocID="{14A73036-142C-435D-A7BB-F24F733D365A}" presName="sibTrans" presStyleCnt="0"/>
      <dgm:spPr/>
    </dgm:pt>
    <dgm:pt modelId="{03BF8BCF-FC2E-4096-A6AD-28C0EAD0D823}" type="pres">
      <dgm:prSet presAssocID="{C639A1BF-9668-40AA-9E47-2D8EEFAD8C42}" presName="compNode" presStyleCnt="0"/>
      <dgm:spPr/>
    </dgm:pt>
    <dgm:pt modelId="{4DB844FE-C239-4C83-8B1B-235FD4256194}" type="pres">
      <dgm:prSet presAssocID="{C639A1BF-9668-40AA-9E47-2D8EEFAD8C42}" presName="bgRect" presStyleLbl="bgShp" presStyleIdx="1" presStyleCnt="3"/>
      <dgm:spPr/>
    </dgm:pt>
    <dgm:pt modelId="{4300DE33-878E-47B3-8701-967CA0461D0F}" type="pres">
      <dgm:prSet presAssocID="{C639A1BF-9668-40AA-9E47-2D8EEFAD8C4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5903936-EC30-485B-AA4C-330C5263EE5A}" type="pres">
      <dgm:prSet presAssocID="{C639A1BF-9668-40AA-9E47-2D8EEFAD8C42}" presName="spaceRect" presStyleCnt="0"/>
      <dgm:spPr/>
    </dgm:pt>
    <dgm:pt modelId="{99A6FE18-17CD-4B66-9F53-3DECB893D839}" type="pres">
      <dgm:prSet presAssocID="{C639A1BF-9668-40AA-9E47-2D8EEFAD8C42}" presName="parTx" presStyleLbl="revTx" presStyleIdx="1" presStyleCnt="3">
        <dgm:presLayoutVars>
          <dgm:chMax val="0"/>
          <dgm:chPref val="0"/>
        </dgm:presLayoutVars>
      </dgm:prSet>
      <dgm:spPr/>
    </dgm:pt>
    <dgm:pt modelId="{E27EEE99-93DB-4ED9-9E93-58A502C279AF}" type="pres">
      <dgm:prSet presAssocID="{7CC793C0-9C9A-426E-9FBA-310A910DF30C}" presName="sibTrans" presStyleCnt="0"/>
      <dgm:spPr/>
    </dgm:pt>
    <dgm:pt modelId="{E13B59A5-F1CA-402B-BA25-4CCE2EFB9CD1}" type="pres">
      <dgm:prSet presAssocID="{89412EA0-6570-487B-8ED2-FDE011B4EE47}" presName="compNode" presStyleCnt="0"/>
      <dgm:spPr/>
    </dgm:pt>
    <dgm:pt modelId="{8BBD892B-2F34-4B37-B0D4-F2D4332F2A32}" type="pres">
      <dgm:prSet presAssocID="{89412EA0-6570-487B-8ED2-FDE011B4EE47}" presName="bgRect" presStyleLbl="bgShp" presStyleIdx="2" presStyleCnt="3"/>
      <dgm:spPr/>
    </dgm:pt>
    <dgm:pt modelId="{09292F62-D3E0-42C4-88DA-923B80836916}" type="pres">
      <dgm:prSet presAssocID="{89412EA0-6570-487B-8ED2-FDE011B4EE4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055E546-E2F0-4140-AE67-A2E99277D0CB}" type="pres">
      <dgm:prSet presAssocID="{89412EA0-6570-487B-8ED2-FDE011B4EE47}" presName="spaceRect" presStyleCnt="0"/>
      <dgm:spPr/>
    </dgm:pt>
    <dgm:pt modelId="{2514BCF5-65F7-4C23-9793-77CD2782FA93}" type="pres">
      <dgm:prSet presAssocID="{89412EA0-6570-487B-8ED2-FDE011B4EE4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FBFBD48-5C58-4D9E-A217-FCBF3931F625}" srcId="{AE4B99F4-FEAF-4B98-9656-42DF66A1123B}" destId="{89412EA0-6570-487B-8ED2-FDE011B4EE47}" srcOrd="2" destOrd="0" parTransId="{A841A763-6206-4902-994C-F0271177C172}" sibTransId="{7D1AC4D2-2ED5-4E19-A004-46D6F4BB1884}"/>
    <dgm:cxn modelId="{27132D4E-EF98-4C15-B619-59A25CBEE2D2}" srcId="{AE4B99F4-FEAF-4B98-9656-42DF66A1123B}" destId="{C639A1BF-9668-40AA-9E47-2D8EEFAD8C42}" srcOrd="1" destOrd="0" parTransId="{73169C3A-58D2-4435-91F5-EB9EFB469D7C}" sibTransId="{7CC793C0-9C9A-426E-9FBA-310A910DF30C}"/>
    <dgm:cxn modelId="{482BB9A1-DD31-4722-9BA1-4A31F4E48BC4}" type="presOf" srcId="{087C6F6D-A174-4B4A-9E39-6FB574EBBA65}" destId="{D7C1A156-1533-4351-AE5B-B74CF14A8B98}" srcOrd="0" destOrd="0" presId="urn:microsoft.com/office/officeart/2018/2/layout/IconVerticalSolidList"/>
    <dgm:cxn modelId="{3D27C7A3-FA92-438C-AF81-89BA72559D60}" type="presOf" srcId="{AE4B99F4-FEAF-4B98-9656-42DF66A1123B}" destId="{730FA4B6-8926-40EA-A07E-A376FE450D26}" srcOrd="0" destOrd="0" presId="urn:microsoft.com/office/officeart/2018/2/layout/IconVerticalSolidList"/>
    <dgm:cxn modelId="{7F0C46B0-49AE-49A4-860B-C310DB13AAFC}" type="presOf" srcId="{C639A1BF-9668-40AA-9E47-2D8EEFAD8C42}" destId="{99A6FE18-17CD-4B66-9F53-3DECB893D839}" srcOrd="0" destOrd="0" presId="urn:microsoft.com/office/officeart/2018/2/layout/IconVerticalSolidList"/>
    <dgm:cxn modelId="{C66D3CB2-1BB6-4E82-BBCC-CE981559B993}" type="presOf" srcId="{89412EA0-6570-487B-8ED2-FDE011B4EE47}" destId="{2514BCF5-65F7-4C23-9793-77CD2782FA93}" srcOrd="0" destOrd="0" presId="urn:microsoft.com/office/officeart/2018/2/layout/IconVerticalSolidList"/>
    <dgm:cxn modelId="{FA483CF4-C6A6-46C2-A4A7-946E0FAEAE69}" srcId="{AE4B99F4-FEAF-4B98-9656-42DF66A1123B}" destId="{087C6F6D-A174-4B4A-9E39-6FB574EBBA65}" srcOrd="0" destOrd="0" parTransId="{E6880AF5-0318-4B5E-AE96-A64F127A99F0}" sibTransId="{14A73036-142C-435D-A7BB-F24F733D365A}"/>
    <dgm:cxn modelId="{75219B54-1F04-4471-BB48-20BBDE8CAE43}" type="presParOf" srcId="{730FA4B6-8926-40EA-A07E-A376FE450D26}" destId="{D54B78CF-2DD0-4F07-9103-D2713360DFC9}" srcOrd="0" destOrd="0" presId="urn:microsoft.com/office/officeart/2018/2/layout/IconVerticalSolidList"/>
    <dgm:cxn modelId="{75DA2577-BEF0-4227-9EEE-CC138FE3714D}" type="presParOf" srcId="{D54B78CF-2DD0-4F07-9103-D2713360DFC9}" destId="{5B62ECF8-CC97-486F-84FE-729FF33F742F}" srcOrd="0" destOrd="0" presId="urn:microsoft.com/office/officeart/2018/2/layout/IconVerticalSolidList"/>
    <dgm:cxn modelId="{5ACAC518-6965-429A-B3DA-C1AF8F15A587}" type="presParOf" srcId="{D54B78CF-2DD0-4F07-9103-D2713360DFC9}" destId="{85EFEB7F-9B5A-4BE0-A3CB-8EF67B17E8D7}" srcOrd="1" destOrd="0" presId="urn:microsoft.com/office/officeart/2018/2/layout/IconVerticalSolidList"/>
    <dgm:cxn modelId="{4F56254C-5E5F-4FEB-8B15-B28056F4FAC2}" type="presParOf" srcId="{D54B78CF-2DD0-4F07-9103-D2713360DFC9}" destId="{8C5FE0C7-B7B8-44DB-AF0A-0B53EED9556A}" srcOrd="2" destOrd="0" presId="urn:microsoft.com/office/officeart/2018/2/layout/IconVerticalSolidList"/>
    <dgm:cxn modelId="{47DE7D66-5CE3-4EC9-AB38-F77F6BF32697}" type="presParOf" srcId="{D54B78CF-2DD0-4F07-9103-D2713360DFC9}" destId="{D7C1A156-1533-4351-AE5B-B74CF14A8B98}" srcOrd="3" destOrd="0" presId="urn:microsoft.com/office/officeart/2018/2/layout/IconVerticalSolidList"/>
    <dgm:cxn modelId="{A03B291C-93F7-4F41-B4F4-4482F8E99CED}" type="presParOf" srcId="{730FA4B6-8926-40EA-A07E-A376FE450D26}" destId="{F9FC44B4-FFDB-4608-AE34-276EF52720B1}" srcOrd="1" destOrd="0" presId="urn:microsoft.com/office/officeart/2018/2/layout/IconVerticalSolidList"/>
    <dgm:cxn modelId="{924D270D-49C6-43D1-B577-68C44E4A56DB}" type="presParOf" srcId="{730FA4B6-8926-40EA-A07E-A376FE450D26}" destId="{03BF8BCF-FC2E-4096-A6AD-28C0EAD0D823}" srcOrd="2" destOrd="0" presId="urn:microsoft.com/office/officeart/2018/2/layout/IconVerticalSolidList"/>
    <dgm:cxn modelId="{1DDF43E9-1CB6-49DE-9876-2C6188ED4325}" type="presParOf" srcId="{03BF8BCF-FC2E-4096-A6AD-28C0EAD0D823}" destId="{4DB844FE-C239-4C83-8B1B-235FD4256194}" srcOrd="0" destOrd="0" presId="urn:microsoft.com/office/officeart/2018/2/layout/IconVerticalSolidList"/>
    <dgm:cxn modelId="{49D5EE61-D89A-46D5-8FAE-16472E1D33C3}" type="presParOf" srcId="{03BF8BCF-FC2E-4096-A6AD-28C0EAD0D823}" destId="{4300DE33-878E-47B3-8701-967CA0461D0F}" srcOrd="1" destOrd="0" presId="urn:microsoft.com/office/officeart/2018/2/layout/IconVerticalSolidList"/>
    <dgm:cxn modelId="{D3F1FE78-6650-47C1-898E-B7BA3BE99DE2}" type="presParOf" srcId="{03BF8BCF-FC2E-4096-A6AD-28C0EAD0D823}" destId="{E5903936-EC30-485B-AA4C-330C5263EE5A}" srcOrd="2" destOrd="0" presId="urn:microsoft.com/office/officeart/2018/2/layout/IconVerticalSolidList"/>
    <dgm:cxn modelId="{AF12AF16-6ED1-4613-8618-697498EB5F47}" type="presParOf" srcId="{03BF8BCF-FC2E-4096-A6AD-28C0EAD0D823}" destId="{99A6FE18-17CD-4B66-9F53-3DECB893D839}" srcOrd="3" destOrd="0" presId="urn:microsoft.com/office/officeart/2018/2/layout/IconVerticalSolidList"/>
    <dgm:cxn modelId="{B81F3BEB-CC93-45FC-A989-19B5261D0A16}" type="presParOf" srcId="{730FA4B6-8926-40EA-A07E-A376FE450D26}" destId="{E27EEE99-93DB-4ED9-9E93-58A502C279AF}" srcOrd="3" destOrd="0" presId="urn:microsoft.com/office/officeart/2018/2/layout/IconVerticalSolidList"/>
    <dgm:cxn modelId="{A7A61299-8EDC-4354-9FB7-B0AC9278BACA}" type="presParOf" srcId="{730FA4B6-8926-40EA-A07E-A376FE450D26}" destId="{E13B59A5-F1CA-402B-BA25-4CCE2EFB9CD1}" srcOrd="4" destOrd="0" presId="urn:microsoft.com/office/officeart/2018/2/layout/IconVerticalSolidList"/>
    <dgm:cxn modelId="{D135E468-8890-40AB-84BE-6F5B517BA655}" type="presParOf" srcId="{E13B59A5-F1CA-402B-BA25-4CCE2EFB9CD1}" destId="{8BBD892B-2F34-4B37-B0D4-F2D4332F2A32}" srcOrd="0" destOrd="0" presId="urn:microsoft.com/office/officeart/2018/2/layout/IconVerticalSolidList"/>
    <dgm:cxn modelId="{89BC1153-5F36-4F49-B4F9-0EC1A904452C}" type="presParOf" srcId="{E13B59A5-F1CA-402B-BA25-4CCE2EFB9CD1}" destId="{09292F62-D3E0-42C4-88DA-923B80836916}" srcOrd="1" destOrd="0" presId="urn:microsoft.com/office/officeart/2018/2/layout/IconVerticalSolidList"/>
    <dgm:cxn modelId="{86407E93-C87F-4ED6-854D-0DEB43181308}" type="presParOf" srcId="{E13B59A5-F1CA-402B-BA25-4CCE2EFB9CD1}" destId="{0055E546-E2F0-4140-AE67-A2E99277D0CB}" srcOrd="2" destOrd="0" presId="urn:microsoft.com/office/officeart/2018/2/layout/IconVerticalSolidList"/>
    <dgm:cxn modelId="{C1EC868F-7B30-4A90-A4A1-73AECCAD5895}" type="presParOf" srcId="{E13B59A5-F1CA-402B-BA25-4CCE2EFB9CD1}" destId="{2514BCF5-65F7-4C23-9793-77CD2782FA9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4AE899-322A-4ACA-940B-A99F2A4773A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CF5A0A6-0BB7-46B6-94D5-FEF1C0746348}">
      <dgm:prSet/>
      <dgm:spPr/>
      <dgm:t>
        <a:bodyPr/>
        <a:lstStyle/>
        <a:p>
          <a:pPr>
            <a:defRPr cap="all"/>
          </a:pPr>
          <a:r>
            <a:rPr lang="en-GB"/>
            <a:t>Easy</a:t>
          </a:r>
          <a:endParaRPr lang="en-US"/>
        </a:p>
      </dgm:t>
    </dgm:pt>
    <dgm:pt modelId="{6590F30A-48E4-473B-BC64-3316AF7E4C64}" type="parTrans" cxnId="{68C5994C-B218-476F-84EB-D7D89DCD96C1}">
      <dgm:prSet/>
      <dgm:spPr/>
      <dgm:t>
        <a:bodyPr/>
        <a:lstStyle/>
        <a:p>
          <a:endParaRPr lang="en-US"/>
        </a:p>
      </dgm:t>
    </dgm:pt>
    <dgm:pt modelId="{74347989-946A-463B-95EC-AAACEA6E2C41}" type="sibTrans" cxnId="{68C5994C-B218-476F-84EB-D7D89DCD96C1}">
      <dgm:prSet/>
      <dgm:spPr/>
      <dgm:t>
        <a:bodyPr/>
        <a:lstStyle/>
        <a:p>
          <a:endParaRPr lang="en-US"/>
        </a:p>
      </dgm:t>
    </dgm:pt>
    <dgm:pt modelId="{9465CBE1-50FA-4A1F-95BA-6ED787942719}">
      <dgm:prSet/>
      <dgm:spPr/>
      <dgm:t>
        <a:bodyPr/>
        <a:lstStyle/>
        <a:p>
          <a:pPr>
            <a:defRPr cap="all"/>
          </a:pPr>
          <a:r>
            <a:rPr lang="en-GB"/>
            <a:t>Difficult</a:t>
          </a:r>
          <a:endParaRPr lang="en-US"/>
        </a:p>
      </dgm:t>
    </dgm:pt>
    <dgm:pt modelId="{AB613CB2-9458-4E13-A9D9-8B92CEBD3CE1}" type="parTrans" cxnId="{4547F77C-CFD8-42CB-8819-2186596FFD6E}">
      <dgm:prSet/>
      <dgm:spPr/>
      <dgm:t>
        <a:bodyPr/>
        <a:lstStyle/>
        <a:p>
          <a:endParaRPr lang="en-US"/>
        </a:p>
      </dgm:t>
    </dgm:pt>
    <dgm:pt modelId="{5058235B-FF37-4563-A6AA-AA2698D9822A}" type="sibTrans" cxnId="{4547F77C-CFD8-42CB-8819-2186596FFD6E}">
      <dgm:prSet/>
      <dgm:spPr/>
      <dgm:t>
        <a:bodyPr/>
        <a:lstStyle/>
        <a:p>
          <a:endParaRPr lang="en-US"/>
        </a:p>
      </dgm:t>
    </dgm:pt>
    <dgm:pt modelId="{5210F566-1620-4051-9E24-F16D48846A53}">
      <dgm:prSet/>
      <dgm:spPr/>
      <dgm:t>
        <a:bodyPr/>
        <a:lstStyle/>
        <a:p>
          <a:pPr>
            <a:defRPr cap="all"/>
          </a:pPr>
          <a:r>
            <a:rPr lang="en-GB"/>
            <a:t>Don’t know</a:t>
          </a:r>
          <a:endParaRPr lang="en-US"/>
        </a:p>
      </dgm:t>
    </dgm:pt>
    <dgm:pt modelId="{27508EE8-C527-4B11-9E94-90500B7BF5B6}" type="parTrans" cxnId="{3B9D66AC-099C-4015-A69D-59FCC82025E0}">
      <dgm:prSet/>
      <dgm:spPr/>
      <dgm:t>
        <a:bodyPr/>
        <a:lstStyle/>
        <a:p>
          <a:endParaRPr lang="en-US"/>
        </a:p>
      </dgm:t>
    </dgm:pt>
    <dgm:pt modelId="{DB23EC61-0B99-407E-99CF-A445BA9DDB17}" type="sibTrans" cxnId="{3B9D66AC-099C-4015-A69D-59FCC82025E0}">
      <dgm:prSet/>
      <dgm:spPr/>
      <dgm:t>
        <a:bodyPr/>
        <a:lstStyle/>
        <a:p>
          <a:endParaRPr lang="en-US"/>
        </a:p>
      </dgm:t>
    </dgm:pt>
    <dgm:pt modelId="{6D7E4766-AFA4-43FD-AAA0-815CCC635382}" type="pres">
      <dgm:prSet presAssocID="{FF4AE899-322A-4ACA-940B-A99F2A4773AC}" presName="root" presStyleCnt="0">
        <dgm:presLayoutVars>
          <dgm:dir/>
          <dgm:resizeHandles val="exact"/>
        </dgm:presLayoutVars>
      </dgm:prSet>
      <dgm:spPr/>
    </dgm:pt>
    <dgm:pt modelId="{743538EC-704F-44BE-934F-304B19A34C36}" type="pres">
      <dgm:prSet presAssocID="{FCF5A0A6-0BB7-46B6-94D5-FEF1C0746348}" presName="compNode" presStyleCnt="0"/>
      <dgm:spPr/>
    </dgm:pt>
    <dgm:pt modelId="{12872F0C-F2C5-4238-B01F-9D945444ADE5}" type="pres">
      <dgm:prSet presAssocID="{FCF5A0A6-0BB7-46B6-94D5-FEF1C0746348}" presName="iconBgRect" presStyleLbl="bgShp" presStyleIdx="0" presStyleCnt="3"/>
      <dgm:spPr/>
    </dgm:pt>
    <dgm:pt modelId="{AB662E98-0CD2-492E-AA8A-20E8754D7A78}" type="pres">
      <dgm:prSet presAssocID="{FCF5A0A6-0BB7-46B6-94D5-FEF1C074634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2070325F-E513-4287-A737-D24C6606A6B3}" type="pres">
      <dgm:prSet presAssocID="{FCF5A0A6-0BB7-46B6-94D5-FEF1C0746348}" presName="spaceRect" presStyleCnt="0"/>
      <dgm:spPr/>
    </dgm:pt>
    <dgm:pt modelId="{FF31B0F2-C520-479E-84A7-F3483E132DD9}" type="pres">
      <dgm:prSet presAssocID="{FCF5A0A6-0BB7-46B6-94D5-FEF1C0746348}" presName="textRect" presStyleLbl="revTx" presStyleIdx="0" presStyleCnt="3">
        <dgm:presLayoutVars>
          <dgm:chMax val="1"/>
          <dgm:chPref val="1"/>
        </dgm:presLayoutVars>
      </dgm:prSet>
      <dgm:spPr/>
    </dgm:pt>
    <dgm:pt modelId="{2C4393C7-ED69-4422-B27B-07E96DAEECCE}" type="pres">
      <dgm:prSet presAssocID="{74347989-946A-463B-95EC-AAACEA6E2C41}" presName="sibTrans" presStyleCnt="0"/>
      <dgm:spPr/>
    </dgm:pt>
    <dgm:pt modelId="{A65156DB-B48D-4CED-AFDD-78A5C97BE850}" type="pres">
      <dgm:prSet presAssocID="{9465CBE1-50FA-4A1F-95BA-6ED787942719}" presName="compNode" presStyleCnt="0"/>
      <dgm:spPr/>
    </dgm:pt>
    <dgm:pt modelId="{6AB86B4E-D746-4A66-BDA2-E0B5CCA10806}" type="pres">
      <dgm:prSet presAssocID="{9465CBE1-50FA-4A1F-95BA-6ED787942719}" presName="iconBgRect" presStyleLbl="bgShp" presStyleIdx="1" presStyleCnt="3"/>
      <dgm:spPr/>
    </dgm:pt>
    <dgm:pt modelId="{6A620586-4411-4BD0-B52D-6333C7EDA027}" type="pres">
      <dgm:prSet presAssocID="{9465CBE1-50FA-4A1F-95BA-6ED78794271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Face with No Fill"/>
        </a:ext>
      </dgm:extLst>
    </dgm:pt>
    <dgm:pt modelId="{A6F66606-2D09-48D9-B8BD-B28986BEF253}" type="pres">
      <dgm:prSet presAssocID="{9465CBE1-50FA-4A1F-95BA-6ED787942719}" presName="spaceRect" presStyleCnt="0"/>
      <dgm:spPr/>
    </dgm:pt>
    <dgm:pt modelId="{C09CF2E8-F06C-4401-A39B-A167EC00382E}" type="pres">
      <dgm:prSet presAssocID="{9465CBE1-50FA-4A1F-95BA-6ED787942719}" presName="textRect" presStyleLbl="revTx" presStyleIdx="1" presStyleCnt="3">
        <dgm:presLayoutVars>
          <dgm:chMax val="1"/>
          <dgm:chPref val="1"/>
        </dgm:presLayoutVars>
      </dgm:prSet>
      <dgm:spPr/>
    </dgm:pt>
    <dgm:pt modelId="{5E0BAE7E-AFDE-4581-9400-8D5783501C6D}" type="pres">
      <dgm:prSet presAssocID="{5058235B-FF37-4563-A6AA-AA2698D9822A}" presName="sibTrans" presStyleCnt="0"/>
      <dgm:spPr/>
    </dgm:pt>
    <dgm:pt modelId="{05093DE9-4931-4A77-9D70-89CF9E0C4B5A}" type="pres">
      <dgm:prSet presAssocID="{5210F566-1620-4051-9E24-F16D48846A53}" presName="compNode" presStyleCnt="0"/>
      <dgm:spPr/>
    </dgm:pt>
    <dgm:pt modelId="{A6BC3643-11F4-4544-9961-C6CBD06C2F08}" type="pres">
      <dgm:prSet presAssocID="{5210F566-1620-4051-9E24-F16D48846A53}" presName="iconBgRect" presStyleLbl="bgShp" presStyleIdx="2" presStyleCnt="3"/>
      <dgm:spPr/>
    </dgm:pt>
    <dgm:pt modelId="{3F31FDCA-E83D-4BE0-9431-E3F0499D2179}" type="pres">
      <dgm:prSet presAssocID="{5210F566-1620-4051-9E24-F16D48846A5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57A9EF9-36CE-4BB3-A153-BC5DC943DFCD}" type="pres">
      <dgm:prSet presAssocID="{5210F566-1620-4051-9E24-F16D48846A53}" presName="spaceRect" presStyleCnt="0"/>
      <dgm:spPr/>
    </dgm:pt>
    <dgm:pt modelId="{C79B28AD-2C11-44B3-8737-DDBA14ABAB0D}" type="pres">
      <dgm:prSet presAssocID="{5210F566-1620-4051-9E24-F16D48846A5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7909A26-6416-4224-9829-F1B6E0DD1DE4}" type="presOf" srcId="{5210F566-1620-4051-9E24-F16D48846A53}" destId="{C79B28AD-2C11-44B3-8737-DDBA14ABAB0D}" srcOrd="0" destOrd="0" presId="urn:microsoft.com/office/officeart/2018/5/layout/IconCircleLabelList"/>
    <dgm:cxn modelId="{6293FC61-BB24-4FF7-A4CE-185DFB1413DF}" type="presOf" srcId="{9465CBE1-50FA-4A1F-95BA-6ED787942719}" destId="{C09CF2E8-F06C-4401-A39B-A167EC00382E}" srcOrd="0" destOrd="0" presId="urn:microsoft.com/office/officeart/2018/5/layout/IconCircleLabelList"/>
    <dgm:cxn modelId="{68C5994C-B218-476F-84EB-D7D89DCD96C1}" srcId="{FF4AE899-322A-4ACA-940B-A99F2A4773AC}" destId="{FCF5A0A6-0BB7-46B6-94D5-FEF1C0746348}" srcOrd="0" destOrd="0" parTransId="{6590F30A-48E4-473B-BC64-3316AF7E4C64}" sibTransId="{74347989-946A-463B-95EC-AAACEA6E2C41}"/>
    <dgm:cxn modelId="{4547F77C-CFD8-42CB-8819-2186596FFD6E}" srcId="{FF4AE899-322A-4ACA-940B-A99F2A4773AC}" destId="{9465CBE1-50FA-4A1F-95BA-6ED787942719}" srcOrd="1" destOrd="0" parTransId="{AB613CB2-9458-4E13-A9D9-8B92CEBD3CE1}" sibTransId="{5058235B-FF37-4563-A6AA-AA2698D9822A}"/>
    <dgm:cxn modelId="{8F8CFD7F-1EF0-495E-8C18-50BB6938C423}" type="presOf" srcId="{FCF5A0A6-0BB7-46B6-94D5-FEF1C0746348}" destId="{FF31B0F2-C520-479E-84A7-F3483E132DD9}" srcOrd="0" destOrd="0" presId="urn:microsoft.com/office/officeart/2018/5/layout/IconCircleLabelList"/>
    <dgm:cxn modelId="{B4779186-816B-46ED-9A7E-EF7B08C7914F}" type="presOf" srcId="{FF4AE899-322A-4ACA-940B-A99F2A4773AC}" destId="{6D7E4766-AFA4-43FD-AAA0-815CCC635382}" srcOrd="0" destOrd="0" presId="urn:microsoft.com/office/officeart/2018/5/layout/IconCircleLabelList"/>
    <dgm:cxn modelId="{3B9D66AC-099C-4015-A69D-59FCC82025E0}" srcId="{FF4AE899-322A-4ACA-940B-A99F2A4773AC}" destId="{5210F566-1620-4051-9E24-F16D48846A53}" srcOrd="2" destOrd="0" parTransId="{27508EE8-C527-4B11-9E94-90500B7BF5B6}" sibTransId="{DB23EC61-0B99-407E-99CF-A445BA9DDB17}"/>
    <dgm:cxn modelId="{1467B598-8E41-42E0-823F-7A6FA17409C9}" type="presParOf" srcId="{6D7E4766-AFA4-43FD-AAA0-815CCC635382}" destId="{743538EC-704F-44BE-934F-304B19A34C36}" srcOrd="0" destOrd="0" presId="urn:microsoft.com/office/officeart/2018/5/layout/IconCircleLabelList"/>
    <dgm:cxn modelId="{3D4D534D-989F-408A-B08B-A06C1077C1C4}" type="presParOf" srcId="{743538EC-704F-44BE-934F-304B19A34C36}" destId="{12872F0C-F2C5-4238-B01F-9D945444ADE5}" srcOrd="0" destOrd="0" presId="urn:microsoft.com/office/officeart/2018/5/layout/IconCircleLabelList"/>
    <dgm:cxn modelId="{5064CCD2-5141-43C0-8E6F-57BEB2BB7A77}" type="presParOf" srcId="{743538EC-704F-44BE-934F-304B19A34C36}" destId="{AB662E98-0CD2-492E-AA8A-20E8754D7A78}" srcOrd="1" destOrd="0" presId="urn:microsoft.com/office/officeart/2018/5/layout/IconCircleLabelList"/>
    <dgm:cxn modelId="{0EB1B9A5-87FE-4AA9-A7DD-4563DA1D1D3E}" type="presParOf" srcId="{743538EC-704F-44BE-934F-304B19A34C36}" destId="{2070325F-E513-4287-A737-D24C6606A6B3}" srcOrd="2" destOrd="0" presId="urn:microsoft.com/office/officeart/2018/5/layout/IconCircleLabelList"/>
    <dgm:cxn modelId="{C7A367DD-D242-49FD-B1CC-40964684B69F}" type="presParOf" srcId="{743538EC-704F-44BE-934F-304B19A34C36}" destId="{FF31B0F2-C520-479E-84A7-F3483E132DD9}" srcOrd="3" destOrd="0" presId="urn:microsoft.com/office/officeart/2018/5/layout/IconCircleLabelList"/>
    <dgm:cxn modelId="{9994F724-54BF-4D76-846C-AE650A3E0E4D}" type="presParOf" srcId="{6D7E4766-AFA4-43FD-AAA0-815CCC635382}" destId="{2C4393C7-ED69-4422-B27B-07E96DAEECCE}" srcOrd="1" destOrd="0" presId="urn:microsoft.com/office/officeart/2018/5/layout/IconCircleLabelList"/>
    <dgm:cxn modelId="{7854E84F-C030-413B-84EA-6EC21CD77463}" type="presParOf" srcId="{6D7E4766-AFA4-43FD-AAA0-815CCC635382}" destId="{A65156DB-B48D-4CED-AFDD-78A5C97BE850}" srcOrd="2" destOrd="0" presId="urn:microsoft.com/office/officeart/2018/5/layout/IconCircleLabelList"/>
    <dgm:cxn modelId="{8523F7F8-8CC5-41AB-92B1-3CBC4D81B345}" type="presParOf" srcId="{A65156DB-B48D-4CED-AFDD-78A5C97BE850}" destId="{6AB86B4E-D746-4A66-BDA2-E0B5CCA10806}" srcOrd="0" destOrd="0" presId="urn:microsoft.com/office/officeart/2018/5/layout/IconCircleLabelList"/>
    <dgm:cxn modelId="{BEB72A97-EB0B-4C3B-B862-1064DFC692D4}" type="presParOf" srcId="{A65156DB-B48D-4CED-AFDD-78A5C97BE850}" destId="{6A620586-4411-4BD0-B52D-6333C7EDA027}" srcOrd="1" destOrd="0" presId="urn:microsoft.com/office/officeart/2018/5/layout/IconCircleLabelList"/>
    <dgm:cxn modelId="{EA1236A0-0912-4B6C-8B69-39DF9C702F88}" type="presParOf" srcId="{A65156DB-B48D-4CED-AFDD-78A5C97BE850}" destId="{A6F66606-2D09-48D9-B8BD-B28986BEF253}" srcOrd="2" destOrd="0" presId="urn:microsoft.com/office/officeart/2018/5/layout/IconCircleLabelList"/>
    <dgm:cxn modelId="{C6CE9E83-E285-4110-84BF-EC81DB87F43B}" type="presParOf" srcId="{A65156DB-B48D-4CED-AFDD-78A5C97BE850}" destId="{C09CF2E8-F06C-4401-A39B-A167EC00382E}" srcOrd="3" destOrd="0" presId="urn:microsoft.com/office/officeart/2018/5/layout/IconCircleLabelList"/>
    <dgm:cxn modelId="{2A1DCD27-AE71-4A88-B4BF-33783CA96DBF}" type="presParOf" srcId="{6D7E4766-AFA4-43FD-AAA0-815CCC635382}" destId="{5E0BAE7E-AFDE-4581-9400-8D5783501C6D}" srcOrd="3" destOrd="0" presId="urn:microsoft.com/office/officeart/2018/5/layout/IconCircleLabelList"/>
    <dgm:cxn modelId="{AF2D242B-93B7-4AA1-854E-D331555CDC09}" type="presParOf" srcId="{6D7E4766-AFA4-43FD-AAA0-815CCC635382}" destId="{05093DE9-4931-4A77-9D70-89CF9E0C4B5A}" srcOrd="4" destOrd="0" presId="urn:microsoft.com/office/officeart/2018/5/layout/IconCircleLabelList"/>
    <dgm:cxn modelId="{68E13CBE-5D36-4AEE-AC6E-323F45E87387}" type="presParOf" srcId="{05093DE9-4931-4A77-9D70-89CF9E0C4B5A}" destId="{A6BC3643-11F4-4544-9961-C6CBD06C2F08}" srcOrd="0" destOrd="0" presId="urn:microsoft.com/office/officeart/2018/5/layout/IconCircleLabelList"/>
    <dgm:cxn modelId="{C60F809F-B317-4BEB-A23B-EE02425680DA}" type="presParOf" srcId="{05093DE9-4931-4A77-9D70-89CF9E0C4B5A}" destId="{3F31FDCA-E83D-4BE0-9431-E3F0499D2179}" srcOrd="1" destOrd="0" presId="urn:microsoft.com/office/officeart/2018/5/layout/IconCircleLabelList"/>
    <dgm:cxn modelId="{56F90BAF-05A5-4EF0-9C95-70A7D34FCF0B}" type="presParOf" srcId="{05093DE9-4931-4A77-9D70-89CF9E0C4B5A}" destId="{857A9EF9-36CE-4BB3-A153-BC5DC943DFCD}" srcOrd="2" destOrd="0" presId="urn:microsoft.com/office/officeart/2018/5/layout/IconCircleLabelList"/>
    <dgm:cxn modelId="{0DBCFD7F-1F60-475B-8A7E-8A81F7DF731C}" type="presParOf" srcId="{05093DE9-4931-4A77-9D70-89CF9E0C4B5A}" destId="{C79B28AD-2C11-44B3-8737-DDBA14ABAB0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35B3E60-6724-4E28-A269-D1B00A1CFB1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91A1DA6-CF9B-4400-84B4-94B26A3C5340}">
      <dgm:prSet/>
      <dgm:spPr/>
      <dgm:t>
        <a:bodyPr/>
        <a:lstStyle/>
        <a:p>
          <a:pPr>
            <a:defRPr cap="all"/>
          </a:pPr>
          <a:r>
            <a:rPr lang="en-GB"/>
            <a:t>Yes</a:t>
          </a:r>
          <a:endParaRPr lang="en-US"/>
        </a:p>
      </dgm:t>
    </dgm:pt>
    <dgm:pt modelId="{FE86B31F-A517-4A59-A7E6-729C69849C45}" type="parTrans" cxnId="{6DC70548-6FE6-47AA-AE07-C3EFBA6AF280}">
      <dgm:prSet/>
      <dgm:spPr/>
      <dgm:t>
        <a:bodyPr/>
        <a:lstStyle/>
        <a:p>
          <a:endParaRPr lang="en-US"/>
        </a:p>
      </dgm:t>
    </dgm:pt>
    <dgm:pt modelId="{AF4C4837-FB47-4940-96A0-0FCAF58EB076}" type="sibTrans" cxnId="{6DC70548-6FE6-47AA-AE07-C3EFBA6AF280}">
      <dgm:prSet/>
      <dgm:spPr/>
      <dgm:t>
        <a:bodyPr/>
        <a:lstStyle/>
        <a:p>
          <a:endParaRPr lang="en-US"/>
        </a:p>
      </dgm:t>
    </dgm:pt>
    <dgm:pt modelId="{3F8049D8-5218-4F7B-83F4-BE9DAB977B4A}">
      <dgm:prSet/>
      <dgm:spPr/>
      <dgm:t>
        <a:bodyPr/>
        <a:lstStyle/>
        <a:p>
          <a:pPr>
            <a:defRPr cap="all"/>
          </a:pPr>
          <a:r>
            <a:rPr lang="en-GB"/>
            <a:t>No</a:t>
          </a:r>
          <a:endParaRPr lang="en-US"/>
        </a:p>
      </dgm:t>
    </dgm:pt>
    <dgm:pt modelId="{529D9178-2A08-433E-908B-E604DA552CBF}" type="parTrans" cxnId="{04CD6882-130B-4314-B01F-82BE2D3763DA}">
      <dgm:prSet/>
      <dgm:spPr/>
      <dgm:t>
        <a:bodyPr/>
        <a:lstStyle/>
        <a:p>
          <a:endParaRPr lang="en-US"/>
        </a:p>
      </dgm:t>
    </dgm:pt>
    <dgm:pt modelId="{363ADCB6-0404-42D9-9C34-9AB5038B1B6D}" type="sibTrans" cxnId="{04CD6882-130B-4314-B01F-82BE2D3763DA}">
      <dgm:prSet/>
      <dgm:spPr/>
      <dgm:t>
        <a:bodyPr/>
        <a:lstStyle/>
        <a:p>
          <a:endParaRPr lang="en-US"/>
        </a:p>
      </dgm:t>
    </dgm:pt>
    <dgm:pt modelId="{2D3DAF4A-FACC-4E00-A76B-091060CF7B19}" type="pres">
      <dgm:prSet presAssocID="{E35B3E60-6724-4E28-A269-D1B00A1CFB14}" presName="root" presStyleCnt="0">
        <dgm:presLayoutVars>
          <dgm:dir/>
          <dgm:resizeHandles val="exact"/>
        </dgm:presLayoutVars>
      </dgm:prSet>
      <dgm:spPr/>
    </dgm:pt>
    <dgm:pt modelId="{2469E1E9-8D8C-4D95-8ED2-7638B6ADE3EA}" type="pres">
      <dgm:prSet presAssocID="{691A1DA6-CF9B-4400-84B4-94B26A3C5340}" presName="compNode" presStyleCnt="0"/>
      <dgm:spPr/>
    </dgm:pt>
    <dgm:pt modelId="{ADAFF906-CB49-4F0E-838C-DBEA4F6701F7}" type="pres">
      <dgm:prSet presAssocID="{691A1DA6-CF9B-4400-84B4-94B26A3C5340}" presName="iconBgRect" presStyleLbl="bgShp" presStyleIdx="0" presStyleCnt="2"/>
      <dgm:spPr/>
    </dgm:pt>
    <dgm:pt modelId="{C9B1F3CC-0275-4A0F-BD8C-916F79BAF7C4}" type="pres">
      <dgm:prSet presAssocID="{691A1DA6-CF9B-4400-84B4-94B26A3C534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7492FA1-CC2D-4D67-9998-757B3A61AA90}" type="pres">
      <dgm:prSet presAssocID="{691A1DA6-CF9B-4400-84B4-94B26A3C5340}" presName="spaceRect" presStyleCnt="0"/>
      <dgm:spPr/>
    </dgm:pt>
    <dgm:pt modelId="{5F2DFDD9-D6E5-4C87-B334-19C6FA511896}" type="pres">
      <dgm:prSet presAssocID="{691A1DA6-CF9B-4400-84B4-94B26A3C5340}" presName="textRect" presStyleLbl="revTx" presStyleIdx="0" presStyleCnt="2">
        <dgm:presLayoutVars>
          <dgm:chMax val="1"/>
          <dgm:chPref val="1"/>
        </dgm:presLayoutVars>
      </dgm:prSet>
      <dgm:spPr/>
    </dgm:pt>
    <dgm:pt modelId="{5B1874CD-B374-4D36-8AED-5A5686B145E3}" type="pres">
      <dgm:prSet presAssocID="{AF4C4837-FB47-4940-96A0-0FCAF58EB076}" presName="sibTrans" presStyleCnt="0"/>
      <dgm:spPr/>
    </dgm:pt>
    <dgm:pt modelId="{3ECB2F84-2DAC-4566-B938-CCFF8E61A3DF}" type="pres">
      <dgm:prSet presAssocID="{3F8049D8-5218-4F7B-83F4-BE9DAB977B4A}" presName="compNode" presStyleCnt="0"/>
      <dgm:spPr/>
    </dgm:pt>
    <dgm:pt modelId="{A15C5345-FFD6-4595-92B0-6DD053CD71E2}" type="pres">
      <dgm:prSet presAssocID="{3F8049D8-5218-4F7B-83F4-BE9DAB977B4A}" presName="iconBgRect" presStyleLbl="bgShp" presStyleIdx="1" presStyleCnt="2"/>
      <dgm:spPr/>
    </dgm:pt>
    <dgm:pt modelId="{6BDFCC7A-10F2-4C92-A1F6-F5475916A859}" type="pres">
      <dgm:prSet presAssocID="{3F8049D8-5218-4F7B-83F4-BE9DAB977B4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bidden"/>
        </a:ext>
      </dgm:extLst>
    </dgm:pt>
    <dgm:pt modelId="{F139A2A6-8DCB-4C9F-A5B4-DCC1DDF13D01}" type="pres">
      <dgm:prSet presAssocID="{3F8049D8-5218-4F7B-83F4-BE9DAB977B4A}" presName="spaceRect" presStyleCnt="0"/>
      <dgm:spPr/>
    </dgm:pt>
    <dgm:pt modelId="{5C7042F2-B831-43A8-B5C9-D91F1DA654C9}" type="pres">
      <dgm:prSet presAssocID="{3F8049D8-5218-4F7B-83F4-BE9DAB977B4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68CA410-2AF8-4049-819E-229BB74A7453}" type="presOf" srcId="{691A1DA6-CF9B-4400-84B4-94B26A3C5340}" destId="{5F2DFDD9-D6E5-4C87-B334-19C6FA511896}" srcOrd="0" destOrd="0" presId="urn:microsoft.com/office/officeart/2018/5/layout/IconCircleLabelList"/>
    <dgm:cxn modelId="{6DC70548-6FE6-47AA-AE07-C3EFBA6AF280}" srcId="{E35B3E60-6724-4E28-A269-D1B00A1CFB14}" destId="{691A1DA6-CF9B-4400-84B4-94B26A3C5340}" srcOrd="0" destOrd="0" parTransId="{FE86B31F-A517-4A59-A7E6-729C69849C45}" sibTransId="{AF4C4837-FB47-4940-96A0-0FCAF58EB076}"/>
    <dgm:cxn modelId="{FE355057-CA18-46B8-A6EC-F6D05CB50B8F}" type="presOf" srcId="{E35B3E60-6724-4E28-A269-D1B00A1CFB14}" destId="{2D3DAF4A-FACC-4E00-A76B-091060CF7B19}" srcOrd="0" destOrd="0" presId="urn:microsoft.com/office/officeart/2018/5/layout/IconCircleLabelList"/>
    <dgm:cxn modelId="{04CD6882-130B-4314-B01F-82BE2D3763DA}" srcId="{E35B3E60-6724-4E28-A269-D1B00A1CFB14}" destId="{3F8049D8-5218-4F7B-83F4-BE9DAB977B4A}" srcOrd="1" destOrd="0" parTransId="{529D9178-2A08-433E-908B-E604DA552CBF}" sibTransId="{363ADCB6-0404-42D9-9C34-9AB5038B1B6D}"/>
    <dgm:cxn modelId="{4456AFB7-661C-4045-BD2C-D840C4CF16D6}" type="presOf" srcId="{3F8049D8-5218-4F7B-83F4-BE9DAB977B4A}" destId="{5C7042F2-B831-43A8-B5C9-D91F1DA654C9}" srcOrd="0" destOrd="0" presId="urn:microsoft.com/office/officeart/2018/5/layout/IconCircleLabelList"/>
    <dgm:cxn modelId="{762CC2C4-ED1F-4D36-9E3E-FD28F40C2E00}" type="presParOf" srcId="{2D3DAF4A-FACC-4E00-A76B-091060CF7B19}" destId="{2469E1E9-8D8C-4D95-8ED2-7638B6ADE3EA}" srcOrd="0" destOrd="0" presId="urn:microsoft.com/office/officeart/2018/5/layout/IconCircleLabelList"/>
    <dgm:cxn modelId="{DB4EDA15-5AA9-4D2E-AFD5-7EBCFB0C55FF}" type="presParOf" srcId="{2469E1E9-8D8C-4D95-8ED2-7638B6ADE3EA}" destId="{ADAFF906-CB49-4F0E-838C-DBEA4F6701F7}" srcOrd="0" destOrd="0" presId="urn:microsoft.com/office/officeart/2018/5/layout/IconCircleLabelList"/>
    <dgm:cxn modelId="{9A005210-DFC7-4B85-A1E2-449A5DD3DB46}" type="presParOf" srcId="{2469E1E9-8D8C-4D95-8ED2-7638B6ADE3EA}" destId="{C9B1F3CC-0275-4A0F-BD8C-916F79BAF7C4}" srcOrd="1" destOrd="0" presId="urn:microsoft.com/office/officeart/2018/5/layout/IconCircleLabelList"/>
    <dgm:cxn modelId="{88A25CB6-5B94-410B-874F-5D36359C3146}" type="presParOf" srcId="{2469E1E9-8D8C-4D95-8ED2-7638B6ADE3EA}" destId="{F7492FA1-CC2D-4D67-9998-757B3A61AA90}" srcOrd="2" destOrd="0" presId="urn:microsoft.com/office/officeart/2018/5/layout/IconCircleLabelList"/>
    <dgm:cxn modelId="{7B8E86BD-FF58-4443-B26E-AA7D757990B8}" type="presParOf" srcId="{2469E1E9-8D8C-4D95-8ED2-7638B6ADE3EA}" destId="{5F2DFDD9-D6E5-4C87-B334-19C6FA511896}" srcOrd="3" destOrd="0" presId="urn:microsoft.com/office/officeart/2018/5/layout/IconCircleLabelList"/>
    <dgm:cxn modelId="{AD7CAF8D-9B65-41DB-97D1-5AD7CC82D864}" type="presParOf" srcId="{2D3DAF4A-FACC-4E00-A76B-091060CF7B19}" destId="{5B1874CD-B374-4D36-8AED-5A5686B145E3}" srcOrd="1" destOrd="0" presId="urn:microsoft.com/office/officeart/2018/5/layout/IconCircleLabelList"/>
    <dgm:cxn modelId="{B3401413-5392-450A-A587-B9B2AB070C3C}" type="presParOf" srcId="{2D3DAF4A-FACC-4E00-A76B-091060CF7B19}" destId="{3ECB2F84-2DAC-4566-B938-CCFF8E61A3DF}" srcOrd="2" destOrd="0" presId="urn:microsoft.com/office/officeart/2018/5/layout/IconCircleLabelList"/>
    <dgm:cxn modelId="{92C68AFC-80F0-43D3-9589-33F2DD994507}" type="presParOf" srcId="{3ECB2F84-2DAC-4566-B938-CCFF8E61A3DF}" destId="{A15C5345-FFD6-4595-92B0-6DD053CD71E2}" srcOrd="0" destOrd="0" presId="urn:microsoft.com/office/officeart/2018/5/layout/IconCircleLabelList"/>
    <dgm:cxn modelId="{34A0876D-59F3-4127-A050-F6290CC8FDD1}" type="presParOf" srcId="{3ECB2F84-2DAC-4566-B938-CCFF8E61A3DF}" destId="{6BDFCC7A-10F2-4C92-A1F6-F5475916A859}" srcOrd="1" destOrd="0" presId="urn:microsoft.com/office/officeart/2018/5/layout/IconCircleLabelList"/>
    <dgm:cxn modelId="{0C919B93-E69C-4DD8-8F69-DDD609848E90}" type="presParOf" srcId="{3ECB2F84-2DAC-4566-B938-CCFF8E61A3DF}" destId="{F139A2A6-8DCB-4C9F-A5B4-DCC1DDF13D01}" srcOrd="2" destOrd="0" presId="urn:microsoft.com/office/officeart/2018/5/layout/IconCircleLabelList"/>
    <dgm:cxn modelId="{B5490B64-6E79-4E98-8A9A-6B4AC79F728A}" type="presParOf" srcId="{3ECB2F84-2DAC-4566-B938-CCFF8E61A3DF}" destId="{5C7042F2-B831-43A8-B5C9-D91F1DA654C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B223DEB-2D39-4AC7-AC31-71BAAECEBDAF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8ED7F28-C906-46EE-997D-A0794854FC99}">
      <dgm:prSet/>
      <dgm:spPr/>
      <dgm:t>
        <a:bodyPr/>
        <a:lstStyle/>
        <a:p>
          <a:r>
            <a:rPr lang="en-GB"/>
            <a:t>It is a new experience</a:t>
          </a:r>
          <a:endParaRPr lang="en-US"/>
        </a:p>
      </dgm:t>
    </dgm:pt>
    <dgm:pt modelId="{E7F68682-6C66-47C3-9608-C0F91C164F4B}" type="parTrans" cxnId="{BD187BD2-05B7-427A-A083-D82A79C8035C}">
      <dgm:prSet/>
      <dgm:spPr/>
      <dgm:t>
        <a:bodyPr/>
        <a:lstStyle/>
        <a:p>
          <a:endParaRPr lang="en-US"/>
        </a:p>
      </dgm:t>
    </dgm:pt>
    <dgm:pt modelId="{CBFE94F5-B601-4666-80C5-BF711E14A749}" type="sibTrans" cxnId="{BD187BD2-05B7-427A-A083-D82A79C8035C}">
      <dgm:prSet/>
      <dgm:spPr/>
      <dgm:t>
        <a:bodyPr/>
        <a:lstStyle/>
        <a:p>
          <a:endParaRPr lang="en-US"/>
        </a:p>
      </dgm:t>
    </dgm:pt>
    <dgm:pt modelId="{711DF9F2-711A-46B1-9DB1-1D1681A9512B}">
      <dgm:prSet/>
      <dgm:spPr/>
      <dgm:t>
        <a:bodyPr/>
        <a:lstStyle/>
        <a:p>
          <a:r>
            <a:rPr lang="en-GB"/>
            <a:t>It requires specific approaches to learning</a:t>
          </a:r>
          <a:endParaRPr lang="en-US"/>
        </a:p>
      </dgm:t>
    </dgm:pt>
    <dgm:pt modelId="{044C4501-4EC6-44FA-B72B-17BBBB51109D}" type="parTrans" cxnId="{CB6BE1B8-923B-4A47-A4C2-FD306E153A01}">
      <dgm:prSet/>
      <dgm:spPr/>
      <dgm:t>
        <a:bodyPr/>
        <a:lstStyle/>
        <a:p>
          <a:endParaRPr lang="en-US"/>
        </a:p>
      </dgm:t>
    </dgm:pt>
    <dgm:pt modelId="{BB2941E8-4346-452C-9E27-2E0B97AF39C1}" type="sibTrans" cxnId="{CB6BE1B8-923B-4A47-A4C2-FD306E153A01}">
      <dgm:prSet/>
      <dgm:spPr/>
      <dgm:t>
        <a:bodyPr/>
        <a:lstStyle/>
        <a:p>
          <a:endParaRPr lang="en-US"/>
        </a:p>
      </dgm:t>
    </dgm:pt>
    <dgm:pt modelId="{502F7CF2-AA93-4942-BE0A-0D86E066E088}">
      <dgm:prSet/>
      <dgm:spPr/>
      <dgm:t>
        <a:bodyPr/>
        <a:lstStyle/>
        <a:p>
          <a:r>
            <a:rPr lang="en-GB"/>
            <a:t>To avoid disappointments/shocks</a:t>
          </a:r>
          <a:endParaRPr lang="en-US"/>
        </a:p>
      </dgm:t>
    </dgm:pt>
    <dgm:pt modelId="{1DAF6819-4A29-4C83-AA05-BF6E33EA07D6}" type="parTrans" cxnId="{D5C95FED-778B-43B9-BFA7-40419D26D658}">
      <dgm:prSet/>
      <dgm:spPr/>
      <dgm:t>
        <a:bodyPr/>
        <a:lstStyle/>
        <a:p>
          <a:endParaRPr lang="en-US"/>
        </a:p>
      </dgm:t>
    </dgm:pt>
    <dgm:pt modelId="{8404B2B5-BF90-45DE-B708-BC8E0E0E500B}" type="sibTrans" cxnId="{D5C95FED-778B-43B9-BFA7-40419D26D658}">
      <dgm:prSet/>
      <dgm:spPr/>
      <dgm:t>
        <a:bodyPr/>
        <a:lstStyle/>
        <a:p>
          <a:endParaRPr lang="en-US"/>
        </a:p>
      </dgm:t>
    </dgm:pt>
    <dgm:pt modelId="{DE2501CE-BA05-4E6B-BF58-ED4FEA06FA61}">
      <dgm:prSet/>
      <dgm:spPr/>
      <dgm:t>
        <a:bodyPr/>
        <a:lstStyle/>
        <a:p>
          <a:r>
            <a:rPr lang="en-GB"/>
            <a:t>To make your journey smoother</a:t>
          </a:r>
          <a:endParaRPr lang="en-US"/>
        </a:p>
      </dgm:t>
    </dgm:pt>
    <dgm:pt modelId="{52832EE5-63AC-485E-813F-AB3CB655A0A0}" type="parTrans" cxnId="{ED2EEA33-24ED-473C-8CE4-1E2516906F9A}">
      <dgm:prSet/>
      <dgm:spPr/>
      <dgm:t>
        <a:bodyPr/>
        <a:lstStyle/>
        <a:p>
          <a:endParaRPr lang="en-US"/>
        </a:p>
      </dgm:t>
    </dgm:pt>
    <dgm:pt modelId="{0056002E-1943-435E-A18A-85394202EC23}" type="sibTrans" cxnId="{ED2EEA33-24ED-473C-8CE4-1E2516906F9A}">
      <dgm:prSet/>
      <dgm:spPr/>
      <dgm:t>
        <a:bodyPr/>
        <a:lstStyle/>
        <a:p>
          <a:endParaRPr lang="en-US"/>
        </a:p>
      </dgm:t>
    </dgm:pt>
    <dgm:pt modelId="{C04916C9-D396-4C45-80F4-77D8B3F320B2}">
      <dgm:prSet/>
      <dgm:spPr/>
      <dgm:t>
        <a:bodyPr/>
        <a:lstStyle/>
        <a:p>
          <a:r>
            <a:rPr lang="en-GB"/>
            <a:t>To reduce stress</a:t>
          </a:r>
          <a:endParaRPr lang="en-US"/>
        </a:p>
      </dgm:t>
    </dgm:pt>
    <dgm:pt modelId="{68181BC5-3C77-48D3-9181-A33972190C9D}" type="parTrans" cxnId="{D1EFA3B6-3397-4FB5-8406-DA0272223DCF}">
      <dgm:prSet/>
      <dgm:spPr/>
      <dgm:t>
        <a:bodyPr/>
        <a:lstStyle/>
        <a:p>
          <a:endParaRPr lang="en-US"/>
        </a:p>
      </dgm:t>
    </dgm:pt>
    <dgm:pt modelId="{ED542572-19DD-4747-A489-C93F55160B98}" type="sibTrans" cxnId="{D1EFA3B6-3397-4FB5-8406-DA0272223DCF}">
      <dgm:prSet/>
      <dgm:spPr/>
      <dgm:t>
        <a:bodyPr/>
        <a:lstStyle/>
        <a:p>
          <a:endParaRPr lang="en-US"/>
        </a:p>
      </dgm:t>
    </dgm:pt>
    <dgm:pt modelId="{D3BE9823-7F98-4B76-BB40-0C0579B3C563}">
      <dgm:prSet/>
      <dgm:spPr/>
      <dgm:t>
        <a:bodyPr/>
        <a:lstStyle/>
        <a:p>
          <a:r>
            <a:rPr lang="en-GB"/>
            <a:t>To plan ahead</a:t>
          </a:r>
          <a:endParaRPr lang="en-US"/>
        </a:p>
      </dgm:t>
    </dgm:pt>
    <dgm:pt modelId="{BBCA59C7-2C17-40B2-8CB3-6DC85FCCACFB}" type="parTrans" cxnId="{28114060-5E76-4DD0-8E2F-918A6AF9E3C5}">
      <dgm:prSet/>
      <dgm:spPr/>
      <dgm:t>
        <a:bodyPr/>
        <a:lstStyle/>
        <a:p>
          <a:endParaRPr lang="en-US"/>
        </a:p>
      </dgm:t>
    </dgm:pt>
    <dgm:pt modelId="{D0FA7549-7F71-458D-8ACC-6D7C7207025C}" type="sibTrans" cxnId="{28114060-5E76-4DD0-8E2F-918A6AF9E3C5}">
      <dgm:prSet/>
      <dgm:spPr/>
      <dgm:t>
        <a:bodyPr/>
        <a:lstStyle/>
        <a:p>
          <a:endParaRPr lang="en-US"/>
        </a:p>
      </dgm:t>
    </dgm:pt>
    <dgm:pt modelId="{16ACC498-48D3-4FDE-94ED-BBB6FCF0286F}">
      <dgm:prSet/>
      <dgm:spPr/>
      <dgm:t>
        <a:bodyPr/>
        <a:lstStyle/>
        <a:p>
          <a:r>
            <a:rPr lang="en-GB"/>
            <a:t>To adjust to the new reality</a:t>
          </a:r>
          <a:endParaRPr lang="en-US"/>
        </a:p>
      </dgm:t>
    </dgm:pt>
    <dgm:pt modelId="{A669FA3F-F595-444E-AB65-816490BF3C72}" type="parTrans" cxnId="{A4D662E8-F2CE-41FF-8743-27436C15E580}">
      <dgm:prSet/>
      <dgm:spPr/>
      <dgm:t>
        <a:bodyPr/>
        <a:lstStyle/>
        <a:p>
          <a:endParaRPr lang="en-US"/>
        </a:p>
      </dgm:t>
    </dgm:pt>
    <dgm:pt modelId="{EA641033-8382-4A38-8E6C-7683720BA97B}" type="sibTrans" cxnId="{A4D662E8-F2CE-41FF-8743-27436C15E580}">
      <dgm:prSet/>
      <dgm:spPr/>
      <dgm:t>
        <a:bodyPr/>
        <a:lstStyle/>
        <a:p>
          <a:endParaRPr lang="en-US"/>
        </a:p>
      </dgm:t>
    </dgm:pt>
    <dgm:pt modelId="{10FFB0A6-A804-417C-A722-C44CFD223A88}">
      <dgm:prSet/>
      <dgm:spPr/>
      <dgm:t>
        <a:bodyPr/>
        <a:lstStyle/>
        <a:p>
          <a:r>
            <a:rPr lang="en-GB"/>
            <a:t>Ensure maximum success</a:t>
          </a:r>
          <a:endParaRPr lang="en-US"/>
        </a:p>
      </dgm:t>
    </dgm:pt>
    <dgm:pt modelId="{253EBF9C-EEF0-4DE3-A0C6-C189420B3526}" type="parTrans" cxnId="{F2AC8C2A-132A-45F9-B455-DD41A2A8B0FC}">
      <dgm:prSet/>
      <dgm:spPr/>
      <dgm:t>
        <a:bodyPr/>
        <a:lstStyle/>
        <a:p>
          <a:endParaRPr lang="en-US"/>
        </a:p>
      </dgm:t>
    </dgm:pt>
    <dgm:pt modelId="{37441F52-7949-48E3-AD9F-9527F5B118F9}" type="sibTrans" cxnId="{F2AC8C2A-132A-45F9-B455-DD41A2A8B0FC}">
      <dgm:prSet/>
      <dgm:spPr/>
      <dgm:t>
        <a:bodyPr/>
        <a:lstStyle/>
        <a:p>
          <a:endParaRPr lang="en-US"/>
        </a:p>
      </dgm:t>
    </dgm:pt>
    <dgm:pt modelId="{433D28E2-E260-4108-81BF-52FC024E2F60}" type="pres">
      <dgm:prSet presAssocID="{3B223DEB-2D39-4AC7-AC31-71BAAECEBDAF}" presName="vert0" presStyleCnt="0">
        <dgm:presLayoutVars>
          <dgm:dir/>
          <dgm:animOne val="branch"/>
          <dgm:animLvl val="lvl"/>
        </dgm:presLayoutVars>
      </dgm:prSet>
      <dgm:spPr/>
    </dgm:pt>
    <dgm:pt modelId="{05974F51-3F17-4BF8-92F4-E7E714449F9F}" type="pres">
      <dgm:prSet presAssocID="{58ED7F28-C906-46EE-997D-A0794854FC99}" presName="thickLine" presStyleLbl="alignNode1" presStyleIdx="0" presStyleCnt="8"/>
      <dgm:spPr/>
    </dgm:pt>
    <dgm:pt modelId="{CF08BC6E-B554-476C-B704-306B2286F875}" type="pres">
      <dgm:prSet presAssocID="{58ED7F28-C906-46EE-997D-A0794854FC99}" presName="horz1" presStyleCnt="0"/>
      <dgm:spPr/>
    </dgm:pt>
    <dgm:pt modelId="{D4447A37-5FA9-4493-897F-58A229B71BF7}" type="pres">
      <dgm:prSet presAssocID="{58ED7F28-C906-46EE-997D-A0794854FC99}" presName="tx1" presStyleLbl="revTx" presStyleIdx="0" presStyleCnt="8"/>
      <dgm:spPr/>
    </dgm:pt>
    <dgm:pt modelId="{2AC7C45D-E1DA-43B9-9128-145B44F2B898}" type="pres">
      <dgm:prSet presAssocID="{58ED7F28-C906-46EE-997D-A0794854FC99}" presName="vert1" presStyleCnt="0"/>
      <dgm:spPr/>
    </dgm:pt>
    <dgm:pt modelId="{B85CA2AB-B147-4EC5-88A9-37B1B1FBF077}" type="pres">
      <dgm:prSet presAssocID="{711DF9F2-711A-46B1-9DB1-1D1681A9512B}" presName="thickLine" presStyleLbl="alignNode1" presStyleIdx="1" presStyleCnt="8"/>
      <dgm:spPr/>
    </dgm:pt>
    <dgm:pt modelId="{22A020DC-4B5F-4172-B9DF-F5A7829575C6}" type="pres">
      <dgm:prSet presAssocID="{711DF9F2-711A-46B1-9DB1-1D1681A9512B}" presName="horz1" presStyleCnt="0"/>
      <dgm:spPr/>
    </dgm:pt>
    <dgm:pt modelId="{06CC6029-CBB2-4E09-A5F2-EFED4C0D88E3}" type="pres">
      <dgm:prSet presAssocID="{711DF9F2-711A-46B1-9DB1-1D1681A9512B}" presName="tx1" presStyleLbl="revTx" presStyleIdx="1" presStyleCnt="8"/>
      <dgm:spPr/>
    </dgm:pt>
    <dgm:pt modelId="{AFF1D47D-5C40-47DA-82FF-88BB1B23B4AD}" type="pres">
      <dgm:prSet presAssocID="{711DF9F2-711A-46B1-9DB1-1D1681A9512B}" presName="vert1" presStyleCnt="0"/>
      <dgm:spPr/>
    </dgm:pt>
    <dgm:pt modelId="{7204A126-D10B-4BC3-A307-2E8B7506E8C7}" type="pres">
      <dgm:prSet presAssocID="{502F7CF2-AA93-4942-BE0A-0D86E066E088}" presName="thickLine" presStyleLbl="alignNode1" presStyleIdx="2" presStyleCnt="8"/>
      <dgm:spPr/>
    </dgm:pt>
    <dgm:pt modelId="{F006803C-AB53-4630-A14A-51ABB7593856}" type="pres">
      <dgm:prSet presAssocID="{502F7CF2-AA93-4942-BE0A-0D86E066E088}" presName="horz1" presStyleCnt="0"/>
      <dgm:spPr/>
    </dgm:pt>
    <dgm:pt modelId="{BDB4E6C4-7552-4EAD-8987-5AECE1D9B501}" type="pres">
      <dgm:prSet presAssocID="{502F7CF2-AA93-4942-BE0A-0D86E066E088}" presName="tx1" presStyleLbl="revTx" presStyleIdx="2" presStyleCnt="8"/>
      <dgm:spPr/>
    </dgm:pt>
    <dgm:pt modelId="{66369508-29A8-4590-8BA7-68A31BD0904E}" type="pres">
      <dgm:prSet presAssocID="{502F7CF2-AA93-4942-BE0A-0D86E066E088}" presName="vert1" presStyleCnt="0"/>
      <dgm:spPr/>
    </dgm:pt>
    <dgm:pt modelId="{00132AAA-7EAC-43ED-8B67-BA29F71CE9F7}" type="pres">
      <dgm:prSet presAssocID="{DE2501CE-BA05-4E6B-BF58-ED4FEA06FA61}" presName="thickLine" presStyleLbl="alignNode1" presStyleIdx="3" presStyleCnt="8"/>
      <dgm:spPr/>
    </dgm:pt>
    <dgm:pt modelId="{C7232F80-E997-4F3B-A676-6751B0EFE6E3}" type="pres">
      <dgm:prSet presAssocID="{DE2501CE-BA05-4E6B-BF58-ED4FEA06FA61}" presName="horz1" presStyleCnt="0"/>
      <dgm:spPr/>
    </dgm:pt>
    <dgm:pt modelId="{63213D4E-D55F-469E-8983-E45A8EB4BAC0}" type="pres">
      <dgm:prSet presAssocID="{DE2501CE-BA05-4E6B-BF58-ED4FEA06FA61}" presName="tx1" presStyleLbl="revTx" presStyleIdx="3" presStyleCnt="8"/>
      <dgm:spPr/>
    </dgm:pt>
    <dgm:pt modelId="{B8CC26BF-1B34-40F1-B3AE-2966881B4FD7}" type="pres">
      <dgm:prSet presAssocID="{DE2501CE-BA05-4E6B-BF58-ED4FEA06FA61}" presName="vert1" presStyleCnt="0"/>
      <dgm:spPr/>
    </dgm:pt>
    <dgm:pt modelId="{E7072BF7-79E6-4D8D-9A02-FE47934F2E74}" type="pres">
      <dgm:prSet presAssocID="{C04916C9-D396-4C45-80F4-77D8B3F320B2}" presName="thickLine" presStyleLbl="alignNode1" presStyleIdx="4" presStyleCnt="8"/>
      <dgm:spPr/>
    </dgm:pt>
    <dgm:pt modelId="{493B9EE8-F047-45B5-937F-30BFDE55BD4C}" type="pres">
      <dgm:prSet presAssocID="{C04916C9-D396-4C45-80F4-77D8B3F320B2}" presName="horz1" presStyleCnt="0"/>
      <dgm:spPr/>
    </dgm:pt>
    <dgm:pt modelId="{B9ACFB60-CE1E-41D1-9953-174185D9276C}" type="pres">
      <dgm:prSet presAssocID="{C04916C9-D396-4C45-80F4-77D8B3F320B2}" presName="tx1" presStyleLbl="revTx" presStyleIdx="4" presStyleCnt="8"/>
      <dgm:spPr/>
    </dgm:pt>
    <dgm:pt modelId="{39E9FEDA-1AD9-44F3-9B43-044970FB24BA}" type="pres">
      <dgm:prSet presAssocID="{C04916C9-D396-4C45-80F4-77D8B3F320B2}" presName="vert1" presStyleCnt="0"/>
      <dgm:spPr/>
    </dgm:pt>
    <dgm:pt modelId="{FA3274FE-564D-4F44-A2E7-B56A25F07E36}" type="pres">
      <dgm:prSet presAssocID="{D3BE9823-7F98-4B76-BB40-0C0579B3C563}" presName="thickLine" presStyleLbl="alignNode1" presStyleIdx="5" presStyleCnt="8"/>
      <dgm:spPr/>
    </dgm:pt>
    <dgm:pt modelId="{E741FFA6-C05D-42A3-A7A0-8ECBAE69715B}" type="pres">
      <dgm:prSet presAssocID="{D3BE9823-7F98-4B76-BB40-0C0579B3C563}" presName="horz1" presStyleCnt="0"/>
      <dgm:spPr/>
    </dgm:pt>
    <dgm:pt modelId="{80D849DF-D3B8-4D6E-A134-96FFB004A76C}" type="pres">
      <dgm:prSet presAssocID="{D3BE9823-7F98-4B76-BB40-0C0579B3C563}" presName="tx1" presStyleLbl="revTx" presStyleIdx="5" presStyleCnt="8"/>
      <dgm:spPr/>
    </dgm:pt>
    <dgm:pt modelId="{FADB20F4-1E76-4989-9A83-61F59E9024C7}" type="pres">
      <dgm:prSet presAssocID="{D3BE9823-7F98-4B76-BB40-0C0579B3C563}" presName="vert1" presStyleCnt="0"/>
      <dgm:spPr/>
    </dgm:pt>
    <dgm:pt modelId="{6FA2C9F0-E0B0-4D39-9C94-92E4CD27C66D}" type="pres">
      <dgm:prSet presAssocID="{16ACC498-48D3-4FDE-94ED-BBB6FCF0286F}" presName="thickLine" presStyleLbl="alignNode1" presStyleIdx="6" presStyleCnt="8"/>
      <dgm:spPr/>
    </dgm:pt>
    <dgm:pt modelId="{7E332A0E-36BE-4161-A9D9-8E778BDC9F31}" type="pres">
      <dgm:prSet presAssocID="{16ACC498-48D3-4FDE-94ED-BBB6FCF0286F}" presName="horz1" presStyleCnt="0"/>
      <dgm:spPr/>
    </dgm:pt>
    <dgm:pt modelId="{B2450A4C-2FCA-4F70-9638-42895DD54978}" type="pres">
      <dgm:prSet presAssocID="{16ACC498-48D3-4FDE-94ED-BBB6FCF0286F}" presName="tx1" presStyleLbl="revTx" presStyleIdx="6" presStyleCnt="8"/>
      <dgm:spPr/>
    </dgm:pt>
    <dgm:pt modelId="{1AFF591E-A296-449E-B042-9938C71BE3C0}" type="pres">
      <dgm:prSet presAssocID="{16ACC498-48D3-4FDE-94ED-BBB6FCF0286F}" presName="vert1" presStyleCnt="0"/>
      <dgm:spPr/>
    </dgm:pt>
    <dgm:pt modelId="{95372461-D82A-4D39-8CC9-7251B1CBE9AE}" type="pres">
      <dgm:prSet presAssocID="{10FFB0A6-A804-417C-A722-C44CFD223A88}" presName="thickLine" presStyleLbl="alignNode1" presStyleIdx="7" presStyleCnt="8"/>
      <dgm:spPr/>
    </dgm:pt>
    <dgm:pt modelId="{B21281FF-C601-47DF-8504-A54E2573313F}" type="pres">
      <dgm:prSet presAssocID="{10FFB0A6-A804-417C-A722-C44CFD223A88}" presName="horz1" presStyleCnt="0"/>
      <dgm:spPr/>
    </dgm:pt>
    <dgm:pt modelId="{01EFE6E9-030B-43CE-AD84-89AC0D318F33}" type="pres">
      <dgm:prSet presAssocID="{10FFB0A6-A804-417C-A722-C44CFD223A88}" presName="tx1" presStyleLbl="revTx" presStyleIdx="7" presStyleCnt="8"/>
      <dgm:spPr/>
    </dgm:pt>
    <dgm:pt modelId="{E3DCCB85-AD07-4E00-95F6-C394D63F160C}" type="pres">
      <dgm:prSet presAssocID="{10FFB0A6-A804-417C-A722-C44CFD223A88}" presName="vert1" presStyleCnt="0"/>
      <dgm:spPr/>
    </dgm:pt>
  </dgm:ptLst>
  <dgm:cxnLst>
    <dgm:cxn modelId="{914E1104-7006-4A5D-ACC1-D165380549D6}" type="presOf" srcId="{10FFB0A6-A804-417C-A722-C44CFD223A88}" destId="{01EFE6E9-030B-43CE-AD84-89AC0D318F33}" srcOrd="0" destOrd="0" presId="urn:microsoft.com/office/officeart/2008/layout/LinedList"/>
    <dgm:cxn modelId="{F2AC8C2A-132A-45F9-B455-DD41A2A8B0FC}" srcId="{3B223DEB-2D39-4AC7-AC31-71BAAECEBDAF}" destId="{10FFB0A6-A804-417C-A722-C44CFD223A88}" srcOrd="7" destOrd="0" parTransId="{253EBF9C-EEF0-4DE3-A0C6-C189420B3526}" sibTransId="{37441F52-7949-48E3-AD9F-9527F5B118F9}"/>
    <dgm:cxn modelId="{ED2EEA33-24ED-473C-8CE4-1E2516906F9A}" srcId="{3B223DEB-2D39-4AC7-AC31-71BAAECEBDAF}" destId="{DE2501CE-BA05-4E6B-BF58-ED4FEA06FA61}" srcOrd="3" destOrd="0" parTransId="{52832EE5-63AC-485E-813F-AB3CB655A0A0}" sibTransId="{0056002E-1943-435E-A18A-85394202EC23}"/>
    <dgm:cxn modelId="{99A8445B-3EC4-45D5-BF06-DBFD21A2A6AC}" type="presOf" srcId="{C04916C9-D396-4C45-80F4-77D8B3F320B2}" destId="{B9ACFB60-CE1E-41D1-9953-174185D9276C}" srcOrd="0" destOrd="0" presId="urn:microsoft.com/office/officeart/2008/layout/LinedList"/>
    <dgm:cxn modelId="{28114060-5E76-4DD0-8E2F-918A6AF9E3C5}" srcId="{3B223DEB-2D39-4AC7-AC31-71BAAECEBDAF}" destId="{D3BE9823-7F98-4B76-BB40-0C0579B3C563}" srcOrd="5" destOrd="0" parTransId="{BBCA59C7-2C17-40B2-8CB3-6DC85FCCACFB}" sibTransId="{D0FA7549-7F71-458D-8ACC-6D7C7207025C}"/>
    <dgm:cxn modelId="{BFD9B763-D6BD-44EC-855F-DE226311058F}" type="presOf" srcId="{16ACC498-48D3-4FDE-94ED-BBB6FCF0286F}" destId="{B2450A4C-2FCA-4F70-9638-42895DD54978}" srcOrd="0" destOrd="0" presId="urn:microsoft.com/office/officeart/2008/layout/LinedList"/>
    <dgm:cxn modelId="{2F5FE866-388B-4539-82E2-5348F9295CA0}" type="presOf" srcId="{D3BE9823-7F98-4B76-BB40-0C0579B3C563}" destId="{80D849DF-D3B8-4D6E-A134-96FFB004A76C}" srcOrd="0" destOrd="0" presId="urn:microsoft.com/office/officeart/2008/layout/LinedList"/>
    <dgm:cxn modelId="{B158DC6D-5128-4561-B9FB-F6D4E85F0B38}" type="presOf" srcId="{58ED7F28-C906-46EE-997D-A0794854FC99}" destId="{D4447A37-5FA9-4493-897F-58A229B71BF7}" srcOrd="0" destOrd="0" presId="urn:microsoft.com/office/officeart/2008/layout/LinedList"/>
    <dgm:cxn modelId="{93EC6A4E-A9A9-42F2-80FC-95C7F1C300E0}" type="presOf" srcId="{3B223DEB-2D39-4AC7-AC31-71BAAECEBDAF}" destId="{433D28E2-E260-4108-81BF-52FC024E2F60}" srcOrd="0" destOrd="0" presId="urn:microsoft.com/office/officeart/2008/layout/LinedList"/>
    <dgm:cxn modelId="{58C3019D-D848-48DC-9060-F9A1610E571E}" type="presOf" srcId="{711DF9F2-711A-46B1-9DB1-1D1681A9512B}" destId="{06CC6029-CBB2-4E09-A5F2-EFED4C0D88E3}" srcOrd="0" destOrd="0" presId="urn:microsoft.com/office/officeart/2008/layout/LinedList"/>
    <dgm:cxn modelId="{28E8D4A9-FCB6-45DD-B111-37D834020813}" type="presOf" srcId="{502F7CF2-AA93-4942-BE0A-0D86E066E088}" destId="{BDB4E6C4-7552-4EAD-8987-5AECE1D9B501}" srcOrd="0" destOrd="0" presId="urn:microsoft.com/office/officeart/2008/layout/LinedList"/>
    <dgm:cxn modelId="{D1EFA3B6-3397-4FB5-8406-DA0272223DCF}" srcId="{3B223DEB-2D39-4AC7-AC31-71BAAECEBDAF}" destId="{C04916C9-D396-4C45-80F4-77D8B3F320B2}" srcOrd="4" destOrd="0" parTransId="{68181BC5-3C77-48D3-9181-A33972190C9D}" sibTransId="{ED542572-19DD-4747-A489-C93F55160B98}"/>
    <dgm:cxn modelId="{CB6BE1B8-923B-4A47-A4C2-FD306E153A01}" srcId="{3B223DEB-2D39-4AC7-AC31-71BAAECEBDAF}" destId="{711DF9F2-711A-46B1-9DB1-1D1681A9512B}" srcOrd="1" destOrd="0" parTransId="{044C4501-4EC6-44FA-B72B-17BBBB51109D}" sibTransId="{BB2941E8-4346-452C-9E27-2E0B97AF39C1}"/>
    <dgm:cxn modelId="{D6859BBC-AC40-4E40-9309-D6AFDE7EE1E1}" type="presOf" srcId="{DE2501CE-BA05-4E6B-BF58-ED4FEA06FA61}" destId="{63213D4E-D55F-469E-8983-E45A8EB4BAC0}" srcOrd="0" destOrd="0" presId="urn:microsoft.com/office/officeart/2008/layout/LinedList"/>
    <dgm:cxn modelId="{BD187BD2-05B7-427A-A083-D82A79C8035C}" srcId="{3B223DEB-2D39-4AC7-AC31-71BAAECEBDAF}" destId="{58ED7F28-C906-46EE-997D-A0794854FC99}" srcOrd="0" destOrd="0" parTransId="{E7F68682-6C66-47C3-9608-C0F91C164F4B}" sibTransId="{CBFE94F5-B601-4666-80C5-BF711E14A749}"/>
    <dgm:cxn modelId="{A4D662E8-F2CE-41FF-8743-27436C15E580}" srcId="{3B223DEB-2D39-4AC7-AC31-71BAAECEBDAF}" destId="{16ACC498-48D3-4FDE-94ED-BBB6FCF0286F}" srcOrd="6" destOrd="0" parTransId="{A669FA3F-F595-444E-AB65-816490BF3C72}" sibTransId="{EA641033-8382-4A38-8E6C-7683720BA97B}"/>
    <dgm:cxn modelId="{D5C95FED-778B-43B9-BFA7-40419D26D658}" srcId="{3B223DEB-2D39-4AC7-AC31-71BAAECEBDAF}" destId="{502F7CF2-AA93-4942-BE0A-0D86E066E088}" srcOrd="2" destOrd="0" parTransId="{1DAF6819-4A29-4C83-AA05-BF6E33EA07D6}" sibTransId="{8404B2B5-BF90-45DE-B708-BC8E0E0E500B}"/>
    <dgm:cxn modelId="{A760C6D3-1FAF-4BB5-AE9B-B73E0ABC2D1D}" type="presParOf" srcId="{433D28E2-E260-4108-81BF-52FC024E2F60}" destId="{05974F51-3F17-4BF8-92F4-E7E714449F9F}" srcOrd="0" destOrd="0" presId="urn:microsoft.com/office/officeart/2008/layout/LinedList"/>
    <dgm:cxn modelId="{A3D72FC3-41C2-49B5-A880-A62A96AF2543}" type="presParOf" srcId="{433D28E2-E260-4108-81BF-52FC024E2F60}" destId="{CF08BC6E-B554-476C-B704-306B2286F875}" srcOrd="1" destOrd="0" presId="urn:microsoft.com/office/officeart/2008/layout/LinedList"/>
    <dgm:cxn modelId="{90BD139E-FF51-43DD-B271-9434A639E658}" type="presParOf" srcId="{CF08BC6E-B554-476C-B704-306B2286F875}" destId="{D4447A37-5FA9-4493-897F-58A229B71BF7}" srcOrd="0" destOrd="0" presId="urn:microsoft.com/office/officeart/2008/layout/LinedList"/>
    <dgm:cxn modelId="{394CFBD3-B674-4DDE-9E02-6FC74808FBC1}" type="presParOf" srcId="{CF08BC6E-B554-476C-B704-306B2286F875}" destId="{2AC7C45D-E1DA-43B9-9128-145B44F2B898}" srcOrd="1" destOrd="0" presId="urn:microsoft.com/office/officeart/2008/layout/LinedList"/>
    <dgm:cxn modelId="{EB5FBA05-AA7E-4B28-A294-07777C1E2A3F}" type="presParOf" srcId="{433D28E2-E260-4108-81BF-52FC024E2F60}" destId="{B85CA2AB-B147-4EC5-88A9-37B1B1FBF077}" srcOrd="2" destOrd="0" presId="urn:microsoft.com/office/officeart/2008/layout/LinedList"/>
    <dgm:cxn modelId="{49D1025B-DFDE-4438-A606-05E06F431585}" type="presParOf" srcId="{433D28E2-E260-4108-81BF-52FC024E2F60}" destId="{22A020DC-4B5F-4172-B9DF-F5A7829575C6}" srcOrd="3" destOrd="0" presId="urn:microsoft.com/office/officeart/2008/layout/LinedList"/>
    <dgm:cxn modelId="{EEE4FD59-0E7A-408D-97FB-015A2D195A5D}" type="presParOf" srcId="{22A020DC-4B5F-4172-B9DF-F5A7829575C6}" destId="{06CC6029-CBB2-4E09-A5F2-EFED4C0D88E3}" srcOrd="0" destOrd="0" presId="urn:microsoft.com/office/officeart/2008/layout/LinedList"/>
    <dgm:cxn modelId="{16823A0F-9ADA-4BF4-BAF6-7B4DC46EE622}" type="presParOf" srcId="{22A020DC-4B5F-4172-B9DF-F5A7829575C6}" destId="{AFF1D47D-5C40-47DA-82FF-88BB1B23B4AD}" srcOrd="1" destOrd="0" presId="urn:microsoft.com/office/officeart/2008/layout/LinedList"/>
    <dgm:cxn modelId="{CE7ED1B0-F8DF-461B-B7EF-5EFE9998065A}" type="presParOf" srcId="{433D28E2-E260-4108-81BF-52FC024E2F60}" destId="{7204A126-D10B-4BC3-A307-2E8B7506E8C7}" srcOrd="4" destOrd="0" presId="urn:microsoft.com/office/officeart/2008/layout/LinedList"/>
    <dgm:cxn modelId="{2FC8DBEC-097F-4BA7-BFDF-893CA2B35E19}" type="presParOf" srcId="{433D28E2-E260-4108-81BF-52FC024E2F60}" destId="{F006803C-AB53-4630-A14A-51ABB7593856}" srcOrd="5" destOrd="0" presId="urn:microsoft.com/office/officeart/2008/layout/LinedList"/>
    <dgm:cxn modelId="{EB20F433-5A99-4097-AA2B-EE2054A39408}" type="presParOf" srcId="{F006803C-AB53-4630-A14A-51ABB7593856}" destId="{BDB4E6C4-7552-4EAD-8987-5AECE1D9B501}" srcOrd="0" destOrd="0" presId="urn:microsoft.com/office/officeart/2008/layout/LinedList"/>
    <dgm:cxn modelId="{30BCC8F9-C8E7-46D3-BA5C-79E171909039}" type="presParOf" srcId="{F006803C-AB53-4630-A14A-51ABB7593856}" destId="{66369508-29A8-4590-8BA7-68A31BD0904E}" srcOrd="1" destOrd="0" presId="urn:microsoft.com/office/officeart/2008/layout/LinedList"/>
    <dgm:cxn modelId="{6F57C87A-FB3C-4213-B11D-87DC34B8CD95}" type="presParOf" srcId="{433D28E2-E260-4108-81BF-52FC024E2F60}" destId="{00132AAA-7EAC-43ED-8B67-BA29F71CE9F7}" srcOrd="6" destOrd="0" presId="urn:microsoft.com/office/officeart/2008/layout/LinedList"/>
    <dgm:cxn modelId="{6390F94E-F005-409B-8A4F-B1A5B6631477}" type="presParOf" srcId="{433D28E2-E260-4108-81BF-52FC024E2F60}" destId="{C7232F80-E997-4F3B-A676-6751B0EFE6E3}" srcOrd="7" destOrd="0" presId="urn:microsoft.com/office/officeart/2008/layout/LinedList"/>
    <dgm:cxn modelId="{0CB33AFC-29A9-4561-B700-94207FD5F301}" type="presParOf" srcId="{C7232F80-E997-4F3B-A676-6751B0EFE6E3}" destId="{63213D4E-D55F-469E-8983-E45A8EB4BAC0}" srcOrd="0" destOrd="0" presId="urn:microsoft.com/office/officeart/2008/layout/LinedList"/>
    <dgm:cxn modelId="{7B7482E2-618D-4136-96F2-BA377DB56718}" type="presParOf" srcId="{C7232F80-E997-4F3B-A676-6751B0EFE6E3}" destId="{B8CC26BF-1B34-40F1-B3AE-2966881B4FD7}" srcOrd="1" destOrd="0" presId="urn:microsoft.com/office/officeart/2008/layout/LinedList"/>
    <dgm:cxn modelId="{4E65555C-01BA-4DD9-BDC0-DDC47A534943}" type="presParOf" srcId="{433D28E2-E260-4108-81BF-52FC024E2F60}" destId="{E7072BF7-79E6-4D8D-9A02-FE47934F2E74}" srcOrd="8" destOrd="0" presId="urn:microsoft.com/office/officeart/2008/layout/LinedList"/>
    <dgm:cxn modelId="{D1640D5B-7643-42E8-8FCD-942EC2324346}" type="presParOf" srcId="{433D28E2-E260-4108-81BF-52FC024E2F60}" destId="{493B9EE8-F047-45B5-937F-30BFDE55BD4C}" srcOrd="9" destOrd="0" presId="urn:microsoft.com/office/officeart/2008/layout/LinedList"/>
    <dgm:cxn modelId="{B4499F58-A632-4767-91E8-6959A7D2D9E5}" type="presParOf" srcId="{493B9EE8-F047-45B5-937F-30BFDE55BD4C}" destId="{B9ACFB60-CE1E-41D1-9953-174185D9276C}" srcOrd="0" destOrd="0" presId="urn:microsoft.com/office/officeart/2008/layout/LinedList"/>
    <dgm:cxn modelId="{5BEA271A-7225-4E23-8CD6-9F0EA928F5E2}" type="presParOf" srcId="{493B9EE8-F047-45B5-937F-30BFDE55BD4C}" destId="{39E9FEDA-1AD9-44F3-9B43-044970FB24BA}" srcOrd="1" destOrd="0" presId="urn:microsoft.com/office/officeart/2008/layout/LinedList"/>
    <dgm:cxn modelId="{0279499B-DBC3-4903-9E66-7D2B49EF4E59}" type="presParOf" srcId="{433D28E2-E260-4108-81BF-52FC024E2F60}" destId="{FA3274FE-564D-4F44-A2E7-B56A25F07E36}" srcOrd="10" destOrd="0" presId="urn:microsoft.com/office/officeart/2008/layout/LinedList"/>
    <dgm:cxn modelId="{87C3288A-D62F-4713-AD4D-71FFD6A1F0ED}" type="presParOf" srcId="{433D28E2-E260-4108-81BF-52FC024E2F60}" destId="{E741FFA6-C05D-42A3-A7A0-8ECBAE69715B}" srcOrd="11" destOrd="0" presId="urn:microsoft.com/office/officeart/2008/layout/LinedList"/>
    <dgm:cxn modelId="{F32A5691-8398-459C-99E9-308A2475B81F}" type="presParOf" srcId="{E741FFA6-C05D-42A3-A7A0-8ECBAE69715B}" destId="{80D849DF-D3B8-4D6E-A134-96FFB004A76C}" srcOrd="0" destOrd="0" presId="urn:microsoft.com/office/officeart/2008/layout/LinedList"/>
    <dgm:cxn modelId="{F37E8AA8-1E40-4BCA-9B06-4A695C99FD18}" type="presParOf" srcId="{E741FFA6-C05D-42A3-A7A0-8ECBAE69715B}" destId="{FADB20F4-1E76-4989-9A83-61F59E9024C7}" srcOrd="1" destOrd="0" presId="urn:microsoft.com/office/officeart/2008/layout/LinedList"/>
    <dgm:cxn modelId="{AEBACAD5-F381-4E27-801E-61DC1292D8B8}" type="presParOf" srcId="{433D28E2-E260-4108-81BF-52FC024E2F60}" destId="{6FA2C9F0-E0B0-4D39-9C94-92E4CD27C66D}" srcOrd="12" destOrd="0" presId="urn:microsoft.com/office/officeart/2008/layout/LinedList"/>
    <dgm:cxn modelId="{6AA38613-0E65-4481-BBA7-8801FBEFC388}" type="presParOf" srcId="{433D28E2-E260-4108-81BF-52FC024E2F60}" destId="{7E332A0E-36BE-4161-A9D9-8E778BDC9F31}" srcOrd="13" destOrd="0" presId="urn:microsoft.com/office/officeart/2008/layout/LinedList"/>
    <dgm:cxn modelId="{C6F65AD6-CC55-421E-9A77-7D93F9494E40}" type="presParOf" srcId="{7E332A0E-36BE-4161-A9D9-8E778BDC9F31}" destId="{B2450A4C-2FCA-4F70-9638-42895DD54978}" srcOrd="0" destOrd="0" presId="urn:microsoft.com/office/officeart/2008/layout/LinedList"/>
    <dgm:cxn modelId="{5979A23B-D304-446D-86AE-E7FFBF784DDD}" type="presParOf" srcId="{7E332A0E-36BE-4161-A9D9-8E778BDC9F31}" destId="{1AFF591E-A296-449E-B042-9938C71BE3C0}" srcOrd="1" destOrd="0" presId="urn:microsoft.com/office/officeart/2008/layout/LinedList"/>
    <dgm:cxn modelId="{2A007971-E000-4C7D-BB27-B27256EB179C}" type="presParOf" srcId="{433D28E2-E260-4108-81BF-52FC024E2F60}" destId="{95372461-D82A-4D39-8CC9-7251B1CBE9AE}" srcOrd="14" destOrd="0" presId="urn:microsoft.com/office/officeart/2008/layout/LinedList"/>
    <dgm:cxn modelId="{A56DA2C4-92A0-4646-B83B-EF1910CAB568}" type="presParOf" srcId="{433D28E2-E260-4108-81BF-52FC024E2F60}" destId="{B21281FF-C601-47DF-8504-A54E2573313F}" srcOrd="15" destOrd="0" presId="urn:microsoft.com/office/officeart/2008/layout/LinedList"/>
    <dgm:cxn modelId="{D446CE38-0C31-4BD5-9166-EBD67B931D39}" type="presParOf" srcId="{B21281FF-C601-47DF-8504-A54E2573313F}" destId="{01EFE6E9-030B-43CE-AD84-89AC0D318F33}" srcOrd="0" destOrd="0" presId="urn:microsoft.com/office/officeart/2008/layout/LinedList"/>
    <dgm:cxn modelId="{81DA270B-A269-4D4F-9723-36845D649738}" type="presParOf" srcId="{B21281FF-C601-47DF-8504-A54E2573313F}" destId="{E3DCCB85-AD07-4E00-95F6-C394D63F160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9AF23AE-9289-4DB9-9703-F3A7717193E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1F8569B-CBC6-4888-BB0D-F8DB482432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Springboard study</a:t>
          </a:r>
          <a:endParaRPr lang="en-US" dirty="0"/>
        </a:p>
      </dgm:t>
    </dgm:pt>
    <dgm:pt modelId="{445E2B47-EDC6-429C-BC3A-0FDA866CFC31}" type="parTrans" cxnId="{918DB4EF-143F-43D7-BF28-5C9417C15C51}">
      <dgm:prSet/>
      <dgm:spPr/>
      <dgm:t>
        <a:bodyPr/>
        <a:lstStyle/>
        <a:p>
          <a:endParaRPr lang="en-US"/>
        </a:p>
      </dgm:t>
    </dgm:pt>
    <dgm:pt modelId="{C0688A88-9A0D-48A8-B09D-27A568EA7781}" type="sibTrans" cxnId="{918DB4EF-143F-43D7-BF28-5C9417C15C51}">
      <dgm:prSet/>
      <dgm:spPr/>
      <dgm:t>
        <a:bodyPr/>
        <a:lstStyle/>
        <a:p>
          <a:endParaRPr lang="en-US"/>
        </a:p>
      </dgm:t>
    </dgm:pt>
    <dgm:pt modelId="{CE35F7A7-65D0-4B52-BBA9-EDDE75C7ED6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Students who attended Springboard have better academic outcomes and academic engagement. </a:t>
          </a:r>
          <a:endParaRPr lang="en-US" dirty="0"/>
        </a:p>
      </dgm:t>
    </dgm:pt>
    <dgm:pt modelId="{3E8A9B09-4E92-4773-AB38-03417F807A16}" type="parTrans" cxnId="{DC23C53C-CD22-42C8-A2F3-6E4623814DED}">
      <dgm:prSet/>
      <dgm:spPr/>
      <dgm:t>
        <a:bodyPr/>
        <a:lstStyle/>
        <a:p>
          <a:endParaRPr lang="en-US"/>
        </a:p>
      </dgm:t>
    </dgm:pt>
    <dgm:pt modelId="{9B9BDAA8-7B8F-4910-B5AE-149DAC833BAD}" type="sibTrans" cxnId="{DC23C53C-CD22-42C8-A2F3-6E4623814DED}">
      <dgm:prSet/>
      <dgm:spPr/>
      <dgm:t>
        <a:bodyPr/>
        <a:lstStyle/>
        <a:p>
          <a:endParaRPr lang="en-US"/>
        </a:p>
      </dgm:t>
    </dgm:pt>
    <dgm:pt modelId="{98B2DD55-4199-4ACF-A903-0F2FC7B00C2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Supports better integration to the University </a:t>
          </a:r>
        </a:p>
      </dgm:t>
    </dgm:pt>
    <dgm:pt modelId="{5E472146-F95E-4BB7-B93C-3DCCDA38AADC}" type="parTrans" cxnId="{9A500D9E-127B-49F7-9CA3-E35DE23EDB98}">
      <dgm:prSet/>
      <dgm:spPr/>
      <dgm:t>
        <a:bodyPr/>
        <a:lstStyle/>
        <a:p>
          <a:endParaRPr lang="en-GB"/>
        </a:p>
      </dgm:t>
    </dgm:pt>
    <dgm:pt modelId="{90917D0A-5CC0-48F3-8D52-A712AF6F5F66}" type="sibTrans" cxnId="{9A500D9E-127B-49F7-9CA3-E35DE23EDB98}">
      <dgm:prSet/>
      <dgm:spPr/>
      <dgm:t>
        <a:bodyPr/>
        <a:lstStyle/>
        <a:p>
          <a:endParaRPr lang="en-GB"/>
        </a:p>
      </dgm:t>
    </dgm:pt>
    <dgm:pt modelId="{400A1AE2-BB43-4122-90C2-CE91E56594A6}" type="pres">
      <dgm:prSet presAssocID="{39AF23AE-9289-4DB9-9703-F3A7717193EB}" presName="root" presStyleCnt="0">
        <dgm:presLayoutVars>
          <dgm:dir/>
          <dgm:resizeHandles val="exact"/>
        </dgm:presLayoutVars>
      </dgm:prSet>
      <dgm:spPr/>
    </dgm:pt>
    <dgm:pt modelId="{D0ACEA57-D231-4A17-B15F-794D58E00802}" type="pres">
      <dgm:prSet presAssocID="{51F8569B-CBC6-4888-BB0D-F8DB4824321E}" presName="compNode" presStyleCnt="0"/>
      <dgm:spPr/>
    </dgm:pt>
    <dgm:pt modelId="{D49F6D10-9F6E-4E1A-91E1-B9EEA55ECB79}" type="pres">
      <dgm:prSet presAssocID="{51F8569B-CBC6-4888-BB0D-F8DB4824321E}" presName="bgRect" presStyleLbl="bgShp" presStyleIdx="0" presStyleCnt="3"/>
      <dgm:spPr/>
    </dgm:pt>
    <dgm:pt modelId="{DE003AE3-B8F6-43B1-8F3F-3B71D6D4AD41}" type="pres">
      <dgm:prSet presAssocID="{51F8569B-CBC6-4888-BB0D-F8DB4824321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E5856E9A-F087-42E2-9092-CA6E707BC213}" type="pres">
      <dgm:prSet presAssocID="{51F8569B-CBC6-4888-BB0D-F8DB4824321E}" presName="spaceRect" presStyleCnt="0"/>
      <dgm:spPr/>
    </dgm:pt>
    <dgm:pt modelId="{5BDAD364-F6E2-4327-8958-66259640C5BC}" type="pres">
      <dgm:prSet presAssocID="{51F8569B-CBC6-4888-BB0D-F8DB4824321E}" presName="parTx" presStyleLbl="revTx" presStyleIdx="0" presStyleCnt="3">
        <dgm:presLayoutVars>
          <dgm:chMax val="0"/>
          <dgm:chPref val="0"/>
        </dgm:presLayoutVars>
      </dgm:prSet>
      <dgm:spPr/>
    </dgm:pt>
    <dgm:pt modelId="{32470B97-87A6-4315-ADFE-133D02A3EAA7}" type="pres">
      <dgm:prSet presAssocID="{C0688A88-9A0D-48A8-B09D-27A568EA7781}" presName="sibTrans" presStyleCnt="0"/>
      <dgm:spPr/>
    </dgm:pt>
    <dgm:pt modelId="{6ADAC186-3143-401D-A2B9-845F81EEBA9B}" type="pres">
      <dgm:prSet presAssocID="{CE35F7A7-65D0-4B52-BBA9-EDDE75C7ED63}" presName="compNode" presStyleCnt="0"/>
      <dgm:spPr/>
    </dgm:pt>
    <dgm:pt modelId="{CF974392-618B-4E81-BA09-7537A333739D}" type="pres">
      <dgm:prSet presAssocID="{CE35F7A7-65D0-4B52-BBA9-EDDE75C7ED63}" presName="bgRect" presStyleLbl="bgShp" presStyleIdx="1" presStyleCnt="3"/>
      <dgm:spPr/>
    </dgm:pt>
    <dgm:pt modelId="{D46F319E-F752-43BA-9467-B986CA52233E}" type="pres">
      <dgm:prSet presAssocID="{CE35F7A7-65D0-4B52-BBA9-EDDE75C7ED6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3446CA5-CAAF-4490-B811-C32A9C463AE0}" type="pres">
      <dgm:prSet presAssocID="{CE35F7A7-65D0-4B52-BBA9-EDDE75C7ED63}" presName="spaceRect" presStyleCnt="0"/>
      <dgm:spPr/>
    </dgm:pt>
    <dgm:pt modelId="{EC601811-7ABB-4009-BFF5-4AB6BB8FCDCB}" type="pres">
      <dgm:prSet presAssocID="{CE35F7A7-65D0-4B52-BBA9-EDDE75C7ED63}" presName="parTx" presStyleLbl="revTx" presStyleIdx="1" presStyleCnt="3">
        <dgm:presLayoutVars>
          <dgm:chMax val="0"/>
          <dgm:chPref val="0"/>
        </dgm:presLayoutVars>
      </dgm:prSet>
      <dgm:spPr/>
    </dgm:pt>
    <dgm:pt modelId="{15F57337-9C4C-4AD8-8F39-B4FCAF0F5716}" type="pres">
      <dgm:prSet presAssocID="{9B9BDAA8-7B8F-4910-B5AE-149DAC833BAD}" presName="sibTrans" presStyleCnt="0"/>
      <dgm:spPr/>
    </dgm:pt>
    <dgm:pt modelId="{91C67EF7-A068-4540-9404-3261F5D16407}" type="pres">
      <dgm:prSet presAssocID="{98B2DD55-4199-4ACF-A903-0F2FC7B00C2C}" presName="compNode" presStyleCnt="0"/>
      <dgm:spPr/>
    </dgm:pt>
    <dgm:pt modelId="{B882CC63-672F-45E3-B5D5-2E9E69691883}" type="pres">
      <dgm:prSet presAssocID="{98B2DD55-4199-4ACF-A903-0F2FC7B00C2C}" presName="bgRect" presStyleLbl="bgShp" presStyleIdx="2" presStyleCnt="3"/>
      <dgm:spPr/>
    </dgm:pt>
    <dgm:pt modelId="{B0E0EBCC-F99A-4F87-80E5-26C405EE70E2}" type="pres">
      <dgm:prSet presAssocID="{98B2DD55-4199-4ACF-A903-0F2FC7B00C2C}" presName="iconRect" presStyleLbl="node1" presStyleIdx="2" presStyleCnt="3"/>
      <dgm:spPr/>
    </dgm:pt>
    <dgm:pt modelId="{F39BC9CD-08A4-4337-90A1-D43A48462FBF}" type="pres">
      <dgm:prSet presAssocID="{98B2DD55-4199-4ACF-A903-0F2FC7B00C2C}" presName="spaceRect" presStyleCnt="0"/>
      <dgm:spPr/>
    </dgm:pt>
    <dgm:pt modelId="{A6EBBD77-9235-42D5-A7FB-FBC4A8E6F9AA}" type="pres">
      <dgm:prSet presAssocID="{98B2DD55-4199-4ACF-A903-0F2FC7B00C2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0688703-D574-4D2B-8792-A605B9053F49}" type="presOf" srcId="{39AF23AE-9289-4DB9-9703-F3A7717193EB}" destId="{400A1AE2-BB43-4122-90C2-CE91E56594A6}" srcOrd="0" destOrd="0" presId="urn:microsoft.com/office/officeart/2018/2/layout/IconVerticalSolidList"/>
    <dgm:cxn modelId="{DC23C53C-CD22-42C8-A2F3-6E4623814DED}" srcId="{39AF23AE-9289-4DB9-9703-F3A7717193EB}" destId="{CE35F7A7-65D0-4B52-BBA9-EDDE75C7ED63}" srcOrd="1" destOrd="0" parTransId="{3E8A9B09-4E92-4773-AB38-03417F807A16}" sibTransId="{9B9BDAA8-7B8F-4910-B5AE-149DAC833BAD}"/>
    <dgm:cxn modelId="{42C4DE49-461F-42D9-81A5-3B3819D7E096}" type="presOf" srcId="{51F8569B-CBC6-4888-BB0D-F8DB4824321E}" destId="{5BDAD364-F6E2-4327-8958-66259640C5BC}" srcOrd="0" destOrd="0" presId="urn:microsoft.com/office/officeart/2018/2/layout/IconVerticalSolidList"/>
    <dgm:cxn modelId="{99995251-2218-48E1-98AC-F84B10FEFB76}" type="presOf" srcId="{98B2DD55-4199-4ACF-A903-0F2FC7B00C2C}" destId="{A6EBBD77-9235-42D5-A7FB-FBC4A8E6F9AA}" srcOrd="0" destOrd="0" presId="urn:microsoft.com/office/officeart/2018/2/layout/IconVerticalSolidList"/>
    <dgm:cxn modelId="{538C6788-60B6-4CD4-81B3-3AF46B556F95}" type="presOf" srcId="{CE35F7A7-65D0-4B52-BBA9-EDDE75C7ED63}" destId="{EC601811-7ABB-4009-BFF5-4AB6BB8FCDCB}" srcOrd="0" destOrd="0" presId="urn:microsoft.com/office/officeart/2018/2/layout/IconVerticalSolidList"/>
    <dgm:cxn modelId="{9A500D9E-127B-49F7-9CA3-E35DE23EDB98}" srcId="{39AF23AE-9289-4DB9-9703-F3A7717193EB}" destId="{98B2DD55-4199-4ACF-A903-0F2FC7B00C2C}" srcOrd="2" destOrd="0" parTransId="{5E472146-F95E-4BB7-B93C-3DCCDA38AADC}" sibTransId="{90917D0A-5CC0-48F3-8D52-A712AF6F5F66}"/>
    <dgm:cxn modelId="{918DB4EF-143F-43D7-BF28-5C9417C15C51}" srcId="{39AF23AE-9289-4DB9-9703-F3A7717193EB}" destId="{51F8569B-CBC6-4888-BB0D-F8DB4824321E}" srcOrd="0" destOrd="0" parTransId="{445E2B47-EDC6-429C-BC3A-0FDA866CFC31}" sibTransId="{C0688A88-9A0D-48A8-B09D-27A568EA7781}"/>
    <dgm:cxn modelId="{40B8C154-D870-4DB8-855D-A1DE6704C656}" type="presParOf" srcId="{400A1AE2-BB43-4122-90C2-CE91E56594A6}" destId="{D0ACEA57-D231-4A17-B15F-794D58E00802}" srcOrd="0" destOrd="0" presId="urn:microsoft.com/office/officeart/2018/2/layout/IconVerticalSolidList"/>
    <dgm:cxn modelId="{9200DFFA-723D-4BE1-A9BC-5FBF6AB76E44}" type="presParOf" srcId="{D0ACEA57-D231-4A17-B15F-794D58E00802}" destId="{D49F6D10-9F6E-4E1A-91E1-B9EEA55ECB79}" srcOrd="0" destOrd="0" presId="urn:microsoft.com/office/officeart/2018/2/layout/IconVerticalSolidList"/>
    <dgm:cxn modelId="{957BEF2C-686B-4FD4-9E54-7B4757BDE24D}" type="presParOf" srcId="{D0ACEA57-D231-4A17-B15F-794D58E00802}" destId="{DE003AE3-B8F6-43B1-8F3F-3B71D6D4AD41}" srcOrd="1" destOrd="0" presId="urn:microsoft.com/office/officeart/2018/2/layout/IconVerticalSolidList"/>
    <dgm:cxn modelId="{A5DA0C66-4DF0-460D-B466-0F7B31CD8A21}" type="presParOf" srcId="{D0ACEA57-D231-4A17-B15F-794D58E00802}" destId="{E5856E9A-F087-42E2-9092-CA6E707BC213}" srcOrd="2" destOrd="0" presId="urn:microsoft.com/office/officeart/2018/2/layout/IconVerticalSolidList"/>
    <dgm:cxn modelId="{EC571227-2157-4089-97EA-5936A76BEF9F}" type="presParOf" srcId="{D0ACEA57-D231-4A17-B15F-794D58E00802}" destId="{5BDAD364-F6E2-4327-8958-66259640C5BC}" srcOrd="3" destOrd="0" presId="urn:microsoft.com/office/officeart/2018/2/layout/IconVerticalSolidList"/>
    <dgm:cxn modelId="{0C18ABA3-9BDF-4102-B9CD-63E8A0116DD6}" type="presParOf" srcId="{400A1AE2-BB43-4122-90C2-CE91E56594A6}" destId="{32470B97-87A6-4315-ADFE-133D02A3EAA7}" srcOrd="1" destOrd="0" presId="urn:microsoft.com/office/officeart/2018/2/layout/IconVerticalSolidList"/>
    <dgm:cxn modelId="{407B26EB-7CC0-46CC-85F3-9B7EF0083E2B}" type="presParOf" srcId="{400A1AE2-BB43-4122-90C2-CE91E56594A6}" destId="{6ADAC186-3143-401D-A2B9-845F81EEBA9B}" srcOrd="2" destOrd="0" presId="urn:microsoft.com/office/officeart/2018/2/layout/IconVerticalSolidList"/>
    <dgm:cxn modelId="{944EF932-0739-44AA-95B7-E13CB8304657}" type="presParOf" srcId="{6ADAC186-3143-401D-A2B9-845F81EEBA9B}" destId="{CF974392-618B-4E81-BA09-7537A333739D}" srcOrd="0" destOrd="0" presId="urn:microsoft.com/office/officeart/2018/2/layout/IconVerticalSolidList"/>
    <dgm:cxn modelId="{6B9394A4-361F-4276-9B1B-58B670D220C2}" type="presParOf" srcId="{6ADAC186-3143-401D-A2B9-845F81EEBA9B}" destId="{D46F319E-F752-43BA-9467-B986CA52233E}" srcOrd="1" destOrd="0" presId="urn:microsoft.com/office/officeart/2018/2/layout/IconVerticalSolidList"/>
    <dgm:cxn modelId="{D812B0D6-EF6E-4119-8EB6-3D7126DDB4DE}" type="presParOf" srcId="{6ADAC186-3143-401D-A2B9-845F81EEBA9B}" destId="{43446CA5-CAAF-4490-B811-C32A9C463AE0}" srcOrd="2" destOrd="0" presId="urn:microsoft.com/office/officeart/2018/2/layout/IconVerticalSolidList"/>
    <dgm:cxn modelId="{8E831047-95E1-4AE2-B0E8-30A9D5362D2D}" type="presParOf" srcId="{6ADAC186-3143-401D-A2B9-845F81EEBA9B}" destId="{EC601811-7ABB-4009-BFF5-4AB6BB8FCDCB}" srcOrd="3" destOrd="0" presId="urn:microsoft.com/office/officeart/2018/2/layout/IconVerticalSolidList"/>
    <dgm:cxn modelId="{385A2FA1-5040-4546-B4AC-7DE28EBC9D8F}" type="presParOf" srcId="{400A1AE2-BB43-4122-90C2-CE91E56594A6}" destId="{15F57337-9C4C-4AD8-8F39-B4FCAF0F5716}" srcOrd="3" destOrd="0" presId="urn:microsoft.com/office/officeart/2018/2/layout/IconVerticalSolidList"/>
    <dgm:cxn modelId="{0AB60907-7E60-49D1-8EAD-70D8643E53CD}" type="presParOf" srcId="{400A1AE2-BB43-4122-90C2-CE91E56594A6}" destId="{91C67EF7-A068-4540-9404-3261F5D16407}" srcOrd="4" destOrd="0" presId="urn:microsoft.com/office/officeart/2018/2/layout/IconVerticalSolidList"/>
    <dgm:cxn modelId="{131FE1CB-32D9-4C9B-9B76-49441221889A}" type="presParOf" srcId="{91C67EF7-A068-4540-9404-3261F5D16407}" destId="{B882CC63-672F-45E3-B5D5-2E9E69691883}" srcOrd="0" destOrd="0" presId="urn:microsoft.com/office/officeart/2018/2/layout/IconVerticalSolidList"/>
    <dgm:cxn modelId="{8A065B44-C343-461F-9682-75473346932C}" type="presParOf" srcId="{91C67EF7-A068-4540-9404-3261F5D16407}" destId="{B0E0EBCC-F99A-4F87-80E5-26C405EE70E2}" srcOrd="1" destOrd="0" presId="urn:microsoft.com/office/officeart/2018/2/layout/IconVerticalSolidList"/>
    <dgm:cxn modelId="{8ABD0E70-8EB0-4B58-AB08-4181BFCE5C2D}" type="presParOf" srcId="{91C67EF7-A068-4540-9404-3261F5D16407}" destId="{F39BC9CD-08A4-4337-90A1-D43A48462FBF}" srcOrd="2" destOrd="0" presId="urn:microsoft.com/office/officeart/2018/2/layout/IconVerticalSolidList"/>
    <dgm:cxn modelId="{26B257F3-DBD7-47F3-A908-E79FACBF7FD3}" type="presParOf" srcId="{91C67EF7-A068-4540-9404-3261F5D16407}" destId="{A6EBBD77-9235-42D5-A7FB-FBC4A8E6F9A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2B3CE38-B82C-4093-BC76-AE5890039B11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177E6EC-6627-4D3E-8084-8DEA15000F47}">
      <dgm:prSet/>
      <dgm:spPr/>
      <dgm:t>
        <a:bodyPr/>
        <a:lstStyle/>
        <a:p>
          <a:r>
            <a:rPr lang="en-GB" dirty="0"/>
            <a:t>Time management</a:t>
          </a:r>
          <a:endParaRPr lang="en-US" dirty="0"/>
        </a:p>
      </dgm:t>
    </dgm:pt>
    <dgm:pt modelId="{991092FF-236F-465A-9DCB-4DF8E34F782D}" type="parTrans" cxnId="{644771C2-AC2F-44DC-BBB4-50B89285FCB9}">
      <dgm:prSet/>
      <dgm:spPr/>
      <dgm:t>
        <a:bodyPr/>
        <a:lstStyle/>
        <a:p>
          <a:endParaRPr lang="en-US"/>
        </a:p>
      </dgm:t>
    </dgm:pt>
    <dgm:pt modelId="{E3416511-65D6-445C-893D-5C6E5E9A05CB}" type="sibTrans" cxnId="{644771C2-AC2F-44DC-BBB4-50B89285FCB9}">
      <dgm:prSet/>
      <dgm:spPr/>
      <dgm:t>
        <a:bodyPr/>
        <a:lstStyle/>
        <a:p>
          <a:endParaRPr lang="en-US"/>
        </a:p>
      </dgm:t>
    </dgm:pt>
    <dgm:pt modelId="{E6D1DAB7-0EB5-442F-97C4-FEBAFACE8095}">
      <dgm:prSet/>
      <dgm:spPr/>
      <dgm:t>
        <a:bodyPr/>
        <a:lstStyle/>
        <a:p>
          <a:r>
            <a:rPr lang="en-GB"/>
            <a:t>Notetaking</a:t>
          </a:r>
          <a:endParaRPr lang="en-US"/>
        </a:p>
      </dgm:t>
    </dgm:pt>
    <dgm:pt modelId="{2C8872B0-3DAF-490E-8F11-73852DD190A3}" type="parTrans" cxnId="{0FD9B376-5752-4F92-ACEC-1F9D27ACFFBF}">
      <dgm:prSet/>
      <dgm:spPr/>
      <dgm:t>
        <a:bodyPr/>
        <a:lstStyle/>
        <a:p>
          <a:endParaRPr lang="en-US"/>
        </a:p>
      </dgm:t>
    </dgm:pt>
    <dgm:pt modelId="{29C8FB34-764E-4468-9BAA-396E84AD81E0}" type="sibTrans" cxnId="{0FD9B376-5752-4F92-ACEC-1F9D27ACFFBF}">
      <dgm:prSet/>
      <dgm:spPr/>
      <dgm:t>
        <a:bodyPr/>
        <a:lstStyle/>
        <a:p>
          <a:endParaRPr lang="en-US"/>
        </a:p>
      </dgm:t>
    </dgm:pt>
    <dgm:pt modelId="{D996D62C-FE9C-4229-86DE-23020D453B8B}">
      <dgm:prSet/>
      <dgm:spPr/>
      <dgm:t>
        <a:bodyPr/>
        <a:lstStyle/>
        <a:p>
          <a:r>
            <a:rPr lang="en-GB"/>
            <a:t>Proactive communication</a:t>
          </a:r>
          <a:endParaRPr lang="en-US"/>
        </a:p>
      </dgm:t>
    </dgm:pt>
    <dgm:pt modelId="{9B1B2D5D-29EA-4706-8053-F57BCE8BBE16}" type="parTrans" cxnId="{15F8D464-9085-4F4C-AC3C-A3DCBB232B68}">
      <dgm:prSet/>
      <dgm:spPr/>
      <dgm:t>
        <a:bodyPr/>
        <a:lstStyle/>
        <a:p>
          <a:endParaRPr lang="en-US"/>
        </a:p>
      </dgm:t>
    </dgm:pt>
    <dgm:pt modelId="{1AE22923-B590-4FA6-B1C7-57F3892D158C}" type="sibTrans" cxnId="{15F8D464-9085-4F4C-AC3C-A3DCBB232B68}">
      <dgm:prSet/>
      <dgm:spPr/>
      <dgm:t>
        <a:bodyPr/>
        <a:lstStyle/>
        <a:p>
          <a:endParaRPr lang="en-US"/>
        </a:p>
      </dgm:t>
    </dgm:pt>
    <dgm:pt modelId="{6B8428B3-8B5F-484A-87EC-47DCCF7C7BB2}">
      <dgm:prSet/>
      <dgm:spPr/>
      <dgm:t>
        <a:bodyPr/>
        <a:lstStyle/>
        <a:p>
          <a:r>
            <a:rPr lang="en-GB"/>
            <a:t>Basic IT Skills</a:t>
          </a:r>
          <a:endParaRPr lang="en-US"/>
        </a:p>
      </dgm:t>
    </dgm:pt>
    <dgm:pt modelId="{4A5CC591-BAE3-4761-876B-2E77E3DD6B5C}" type="parTrans" cxnId="{BA888ADF-6315-4AF1-9708-7C1CE09A27A3}">
      <dgm:prSet/>
      <dgm:spPr/>
      <dgm:t>
        <a:bodyPr/>
        <a:lstStyle/>
        <a:p>
          <a:endParaRPr lang="en-US"/>
        </a:p>
      </dgm:t>
    </dgm:pt>
    <dgm:pt modelId="{EF77388A-E2B2-42A7-8155-2B5967CC9066}" type="sibTrans" cxnId="{BA888ADF-6315-4AF1-9708-7C1CE09A27A3}">
      <dgm:prSet/>
      <dgm:spPr/>
      <dgm:t>
        <a:bodyPr/>
        <a:lstStyle/>
        <a:p>
          <a:endParaRPr lang="en-US"/>
        </a:p>
      </dgm:t>
    </dgm:pt>
    <dgm:pt modelId="{EAE70274-948E-4BA2-A418-E334BA835B9B}">
      <dgm:prSet/>
      <dgm:spPr/>
      <dgm:t>
        <a:bodyPr/>
        <a:lstStyle/>
        <a:p>
          <a:r>
            <a:rPr lang="en-GB"/>
            <a:t>Establishing a supportive network</a:t>
          </a:r>
          <a:endParaRPr lang="en-US"/>
        </a:p>
      </dgm:t>
    </dgm:pt>
    <dgm:pt modelId="{30646A7B-FEC6-4F73-8808-410C22CB0206}" type="parTrans" cxnId="{14F125B8-A1CA-4608-B577-2F5739810317}">
      <dgm:prSet/>
      <dgm:spPr/>
      <dgm:t>
        <a:bodyPr/>
        <a:lstStyle/>
        <a:p>
          <a:endParaRPr lang="en-US"/>
        </a:p>
      </dgm:t>
    </dgm:pt>
    <dgm:pt modelId="{66D62EEC-FF46-4EFA-80F6-496D3D71F76A}" type="sibTrans" cxnId="{14F125B8-A1CA-4608-B577-2F5739810317}">
      <dgm:prSet/>
      <dgm:spPr/>
      <dgm:t>
        <a:bodyPr/>
        <a:lstStyle/>
        <a:p>
          <a:endParaRPr lang="en-US"/>
        </a:p>
      </dgm:t>
    </dgm:pt>
    <dgm:pt modelId="{10531C0A-77AB-43EE-90DB-F80BAFF26799}">
      <dgm:prSet/>
      <dgm:spPr/>
      <dgm:t>
        <a:bodyPr/>
        <a:lstStyle/>
        <a:p>
          <a:r>
            <a:rPr lang="en-US" dirty="0"/>
            <a:t>Following university policies, regulations and codes of conduct</a:t>
          </a:r>
        </a:p>
      </dgm:t>
    </dgm:pt>
    <dgm:pt modelId="{962A7DFB-1501-4BFC-AE94-B4B4A03B9DFA}" type="parTrans" cxnId="{36D5F94B-ADFF-4A2F-9AE3-E7EB8D6DB71A}">
      <dgm:prSet/>
      <dgm:spPr/>
      <dgm:t>
        <a:bodyPr/>
        <a:lstStyle/>
        <a:p>
          <a:endParaRPr lang="en-US"/>
        </a:p>
      </dgm:t>
    </dgm:pt>
    <dgm:pt modelId="{0C884027-C952-4FF9-855C-A7D45F18B930}" type="sibTrans" cxnId="{36D5F94B-ADFF-4A2F-9AE3-E7EB8D6DB71A}">
      <dgm:prSet/>
      <dgm:spPr/>
      <dgm:t>
        <a:bodyPr/>
        <a:lstStyle/>
        <a:p>
          <a:endParaRPr lang="en-US"/>
        </a:p>
      </dgm:t>
    </dgm:pt>
    <dgm:pt modelId="{01639D3E-667A-418E-A4DA-2832307918EF}">
      <dgm:prSet/>
      <dgm:spPr/>
      <dgm:t>
        <a:bodyPr/>
        <a:lstStyle/>
        <a:p>
          <a:r>
            <a:rPr lang="en-US"/>
            <a:t>Seeking support/help </a:t>
          </a:r>
        </a:p>
      </dgm:t>
    </dgm:pt>
    <dgm:pt modelId="{4D23652A-47DC-4AF9-8EBE-5933ACB3E156}" type="parTrans" cxnId="{0FD13017-A019-491C-835A-ECB1F30B0ED4}">
      <dgm:prSet/>
      <dgm:spPr/>
      <dgm:t>
        <a:bodyPr/>
        <a:lstStyle/>
        <a:p>
          <a:endParaRPr lang="en-US"/>
        </a:p>
      </dgm:t>
    </dgm:pt>
    <dgm:pt modelId="{6A456668-A99D-401A-A94B-3DBF07F6B400}" type="sibTrans" cxnId="{0FD13017-A019-491C-835A-ECB1F30B0ED4}">
      <dgm:prSet/>
      <dgm:spPr/>
      <dgm:t>
        <a:bodyPr/>
        <a:lstStyle/>
        <a:p>
          <a:endParaRPr lang="en-US"/>
        </a:p>
      </dgm:t>
    </dgm:pt>
    <dgm:pt modelId="{776B6564-3B82-484F-A401-4FCE8556CE5D}">
      <dgm:prSet/>
      <dgm:spPr/>
      <dgm:t>
        <a:bodyPr/>
        <a:lstStyle/>
        <a:p>
          <a:r>
            <a:rPr lang="en-US"/>
            <a:t>Keeping deadlines/assignment brief</a:t>
          </a:r>
        </a:p>
      </dgm:t>
    </dgm:pt>
    <dgm:pt modelId="{9B5D7014-DF4B-494A-AABB-E4DE97BC809D}" type="parTrans" cxnId="{C70C1F36-DBD2-4C08-A402-AD1F94E8D826}">
      <dgm:prSet/>
      <dgm:spPr/>
      <dgm:t>
        <a:bodyPr/>
        <a:lstStyle/>
        <a:p>
          <a:endParaRPr lang="en-US"/>
        </a:p>
      </dgm:t>
    </dgm:pt>
    <dgm:pt modelId="{3206DBA7-46AA-42CC-AE71-93723CD583A0}" type="sibTrans" cxnId="{C70C1F36-DBD2-4C08-A402-AD1F94E8D826}">
      <dgm:prSet/>
      <dgm:spPr/>
      <dgm:t>
        <a:bodyPr/>
        <a:lstStyle/>
        <a:p>
          <a:endParaRPr lang="en-US"/>
        </a:p>
      </dgm:t>
    </dgm:pt>
    <dgm:pt modelId="{EF7FF4BB-7775-43FF-903C-E2C104B955E8}">
      <dgm:prSet/>
      <dgm:spPr/>
      <dgm:t>
        <a:bodyPr/>
        <a:lstStyle/>
        <a:p>
          <a:r>
            <a:rPr lang="en-GB"/>
            <a:t>Feedback</a:t>
          </a:r>
          <a:endParaRPr lang="en-US"/>
        </a:p>
      </dgm:t>
    </dgm:pt>
    <dgm:pt modelId="{39EC7D6E-11CF-4AEA-9B9B-3B74D626052F}" type="parTrans" cxnId="{515BE177-4628-4224-9829-EEAE5259FDD8}">
      <dgm:prSet/>
      <dgm:spPr/>
      <dgm:t>
        <a:bodyPr/>
        <a:lstStyle/>
        <a:p>
          <a:endParaRPr lang="en-US"/>
        </a:p>
      </dgm:t>
    </dgm:pt>
    <dgm:pt modelId="{DE348945-44E1-4BB9-94BD-4642958352D1}" type="sibTrans" cxnId="{515BE177-4628-4224-9829-EEAE5259FDD8}">
      <dgm:prSet/>
      <dgm:spPr/>
      <dgm:t>
        <a:bodyPr/>
        <a:lstStyle/>
        <a:p>
          <a:endParaRPr lang="en-US"/>
        </a:p>
      </dgm:t>
    </dgm:pt>
    <dgm:pt modelId="{E5C49FCF-2ED7-4209-9DD6-3709E6017C8B}" type="pres">
      <dgm:prSet presAssocID="{72B3CE38-B82C-4093-BC76-AE5890039B11}" presName="diagram" presStyleCnt="0">
        <dgm:presLayoutVars>
          <dgm:dir/>
          <dgm:resizeHandles val="exact"/>
        </dgm:presLayoutVars>
      </dgm:prSet>
      <dgm:spPr/>
    </dgm:pt>
    <dgm:pt modelId="{26A4055C-E1BA-44F1-97AE-43446F3B5EA1}" type="pres">
      <dgm:prSet presAssocID="{0177E6EC-6627-4D3E-8084-8DEA15000F47}" presName="node" presStyleLbl="node1" presStyleIdx="0" presStyleCnt="9">
        <dgm:presLayoutVars>
          <dgm:bulletEnabled val="1"/>
        </dgm:presLayoutVars>
      </dgm:prSet>
      <dgm:spPr/>
    </dgm:pt>
    <dgm:pt modelId="{90EB58EB-089D-4B4E-94DD-2BD0F07131E5}" type="pres">
      <dgm:prSet presAssocID="{E3416511-65D6-445C-893D-5C6E5E9A05CB}" presName="sibTrans" presStyleCnt="0"/>
      <dgm:spPr/>
    </dgm:pt>
    <dgm:pt modelId="{8EB6CFB0-E097-4E85-A446-89DB0A41A190}" type="pres">
      <dgm:prSet presAssocID="{E6D1DAB7-0EB5-442F-97C4-FEBAFACE8095}" presName="node" presStyleLbl="node1" presStyleIdx="1" presStyleCnt="9">
        <dgm:presLayoutVars>
          <dgm:bulletEnabled val="1"/>
        </dgm:presLayoutVars>
      </dgm:prSet>
      <dgm:spPr/>
    </dgm:pt>
    <dgm:pt modelId="{24E083A8-C794-4101-A0EE-866946119A58}" type="pres">
      <dgm:prSet presAssocID="{29C8FB34-764E-4468-9BAA-396E84AD81E0}" presName="sibTrans" presStyleCnt="0"/>
      <dgm:spPr/>
    </dgm:pt>
    <dgm:pt modelId="{71E144DB-8F93-4180-8F88-4C8C616D9E7E}" type="pres">
      <dgm:prSet presAssocID="{D996D62C-FE9C-4229-86DE-23020D453B8B}" presName="node" presStyleLbl="node1" presStyleIdx="2" presStyleCnt="9">
        <dgm:presLayoutVars>
          <dgm:bulletEnabled val="1"/>
        </dgm:presLayoutVars>
      </dgm:prSet>
      <dgm:spPr/>
    </dgm:pt>
    <dgm:pt modelId="{EC80D3EF-B1AE-484D-BC38-0BC1E66E34CC}" type="pres">
      <dgm:prSet presAssocID="{1AE22923-B590-4FA6-B1C7-57F3892D158C}" presName="sibTrans" presStyleCnt="0"/>
      <dgm:spPr/>
    </dgm:pt>
    <dgm:pt modelId="{797B63A3-DFBA-4760-8EC4-5FE9C25B3344}" type="pres">
      <dgm:prSet presAssocID="{6B8428B3-8B5F-484A-87EC-47DCCF7C7BB2}" presName="node" presStyleLbl="node1" presStyleIdx="3" presStyleCnt="9">
        <dgm:presLayoutVars>
          <dgm:bulletEnabled val="1"/>
        </dgm:presLayoutVars>
      </dgm:prSet>
      <dgm:spPr/>
    </dgm:pt>
    <dgm:pt modelId="{A947DE8B-E94E-455B-AB6A-D3FB105E2B73}" type="pres">
      <dgm:prSet presAssocID="{EF77388A-E2B2-42A7-8155-2B5967CC9066}" presName="sibTrans" presStyleCnt="0"/>
      <dgm:spPr/>
    </dgm:pt>
    <dgm:pt modelId="{DEBB66A2-5EAB-4DBF-914A-D9840FEBC3E4}" type="pres">
      <dgm:prSet presAssocID="{EAE70274-948E-4BA2-A418-E334BA835B9B}" presName="node" presStyleLbl="node1" presStyleIdx="4" presStyleCnt="9">
        <dgm:presLayoutVars>
          <dgm:bulletEnabled val="1"/>
        </dgm:presLayoutVars>
      </dgm:prSet>
      <dgm:spPr/>
    </dgm:pt>
    <dgm:pt modelId="{A0F9C26A-7416-49DE-945A-599DAEC381F3}" type="pres">
      <dgm:prSet presAssocID="{66D62EEC-FF46-4EFA-80F6-496D3D71F76A}" presName="sibTrans" presStyleCnt="0"/>
      <dgm:spPr/>
    </dgm:pt>
    <dgm:pt modelId="{C2E4DFB9-4EB6-4AF0-B38A-AA782B416F9C}" type="pres">
      <dgm:prSet presAssocID="{10531C0A-77AB-43EE-90DB-F80BAFF26799}" presName="node" presStyleLbl="node1" presStyleIdx="5" presStyleCnt="9">
        <dgm:presLayoutVars>
          <dgm:bulletEnabled val="1"/>
        </dgm:presLayoutVars>
      </dgm:prSet>
      <dgm:spPr/>
    </dgm:pt>
    <dgm:pt modelId="{0B067113-8089-43CF-AFDB-930B664D0DE4}" type="pres">
      <dgm:prSet presAssocID="{0C884027-C952-4FF9-855C-A7D45F18B930}" presName="sibTrans" presStyleCnt="0"/>
      <dgm:spPr/>
    </dgm:pt>
    <dgm:pt modelId="{873E6268-1D46-4400-91AA-0A50D66A43C0}" type="pres">
      <dgm:prSet presAssocID="{01639D3E-667A-418E-A4DA-2832307918EF}" presName="node" presStyleLbl="node1" presStyleIdx="6" presStyleCnt="9">
        <dgm:presLayoutVars>
          <dgm:bulletEnabled val="1"/>
        </dgm:presLayoutVars>
      </dgm:prSet>
      <dgm:spPr/>
    </dgm:pt>
    <dgm:pt modelId="{B81F92FD-1C16-489C-B4F2-1DFDA913276A}" type="pres">
      <dgm:prSet presAssocID="{6A456668-A99D-401A-A94B-3DBF07F6B400}" presName="sibTrans" presStyleCnt="0"/>
      <dgm:spPr/>
    </dgm:pt>
    <dgm:pt modelId="{0078E65C-43F1-438D-9D84-46714C7EDE0B}" type="pres">
      <dgm:prSet presAssocID="{776B6564-3B82-484F-A401-4FCE8556CE5D}" presName="node" presStyleLbl="node1" presStyleIdx="7" presStyleCnt="9">
        <dgm:presLayoutVars>
          <dgm:bulletEnabled val="1"/>
        </dgm:presLayoutVars>
      </dgm:prSet>
      <dgm:spPr/>
    </dgm:pt>
    <dgm:pt modelId="{0BF5D956-2827-4421-A21E-738F926A657E}" type="pres">
      <dgm:prSet presAssocID="{3206DBA7-46AA-42CC-AE71-93723CD583A0}" presName="sibTrans" presStyleCnt="0"/>
      <dgm:spPr/>
    </dgm:pt>
    <dgm:pt modelId="{50F8248B-CE64-44C1-9EE6-022CAF851F15}" type="pres">
      <dgm:prSet presAssocID="{EF7FF4BB-7775-43FF-903C-E2C104B955E8}" presName="node" presStyleLbl="node1" presStyleIdx="8" presStyleCnt="9">
        <dgm:presLayoutVars>
          <dgm:bulletEnabled val="1"/>
        </dgm:presLayoutVars>
      </dgm:prSet>
      <dgm:spPr/>
    </dgm:pt>
  </dgm:ptLst>
  <dgm:cxnLst>
    <dgm:cxn modelId="{0FD13017-A019-491C-835A-ECB1F30B0ED4}" srcId="{72B3CE38-B82C-4093-BC76-AE5890039B11}" destId="{01639D3E-667A-418E-A4DA-2832307918EF}" srcOrd="6" destOrd="0" parTransId="{4D23652A-47DC-4AF9-8EBE-5933ACB3E156}" sibTransId="{6A456668-A99D-401A-A94B-3DBF07F6B400}"/>
    <dgm:cxn modelId="{29EEB51C-9764-4243-9592-252378B7B3F1}" type="presOf" srcId="{0177E6EC-6627-4D3E-8084-8DEA15000F47}" destId="{26A4055C-E1BA-44F1-97AE-43446F3B5EA1}" srcOrd="0" destOrd="0" presId="urn:microsoft.com/office/officeart/2005/8/layout/default"/>
    <dgm:cxn modelId="{EDF45A24-087D-434C-B731-3C12A8940AC2}" type="presOf" srcId="{E6D1DAB7-0EB5-442F-97C4-FEBAFACE8095}" destId="{8EB6CFB0-E097-4E85-A446-89DB0A41A190}" srcOrd="0" destOrd="0" presId="urn:microsoft.com/office/officeart/2005/8/layout/default"/>
    <dgm:cxn modelId="{744CA02A-414E-4596-AD25-A6B3941E60E9}" type="presOf" srcId="{01639D3E-667A-418E-A4DA-2832307918EF}" destId="{873E6268-1D46-4400-91AA-0A50D66A43C0}" srcOrd="0" destOrd="0" presId="urn:microsoft.com/office/officeart/2005/8/layout/default"/>
    <dgm:cxn modelId="{C70C1F36-DBD2-4C08-A402-AD1F94E8D826}" srcId="{72B3CE38-B82C-4093-BC76-AE5890039B11}" destId="{776B6564-3B82-484F-A401-4FCE8556CE5D}" srcOrd="7" destOrd="0" parTransId="{9B5D7014-DF4B-494A-AABB-E4DE97BC809D}" sibTransId="{3206DBA7-46AA-42CC-AE71-93723CD583A0}"/>
    <dgm:cxn modelId="{6EE3DA3B-481D-46B5-9AB9-4BF2FB615C3B}" type="presOf" srcId="{776B6564-3B82-484F-A401-4FCE8556CE5D}" destId="{0078E65C-43F1-438D-9D84-46714C7EDE0B}" srcOrd="0" destOrd="0" presId="urn:microsoft.com/office/officeart/2005/8/layout/default"/>
    <dgm:cxn modelId="{15F8D464-9085-4F4C-AC3C-A3DCBB232B68}" srcId="{72B3CE38-B82C-4093-BC76-AE5890039B11}" destId="{D996D62C-FE9C-4229-86DE-23020D453B8B}" srcOrd="2" destOrd="0" parTransId="{9B1B2D5D-29EA-4706-8053-F57BCE8BBE16}" sibTransId="{1AE22923-B590-4FA6-B1C7-57F3892D158C}"/>
    <dgm:cxn modelId="{1249AD69-F2D7-4250-A2BE-99EAD815F8B8}" type="presOf" srcId="{72B3CE38-B82C-4093-BC76-AE5890039B11}" destId="{E5C49FCF-2ED7-4209-9DD6-3709E6017C8B}" srcOrd="0" destOrd="0" presId="urn:microsoft.com/office/officeart/2005/8/layout/default"/>
    <dgm:cxn modelId="{36D5F94B-ADFF-4A2F-9AE3-E7EB8D6DB71A}" srcId="{72B3CE38-B82C-4093-BC76-AE5890039B11}" destId="{10531C0A-77AB-43EE-90DB-F80BAFF26799}" srcOrd="5" destOrd="0" parTransId="{962A7DFB-1501-4BFC-AE94-B4B4A03B9DFA}" sibTransId="{0C884027-C952-4FF9-855C-A7D45F18B930}"/>
    <dgm:cxn modelId="{74C2086C-53DB-425B-8406-D2780D990DF0}" type="presOf" srcId="{6B8428B3-8B5F-484A-87EC-47DCCF7C7BB2}" destId="{797B63A3-DFBA-4760-8EC4-5FE9C25B3344}" srcOrd="0" destOrd="0" presId="urn:microsoft.com/office/officeart/2005/8/layout/default"/>
    <dgm:cxn modelId="{99E0FB6E-1BAF-45FD-BAF2-21C5C25F4DD7}" type="presOf" srcId="{EF7FF4BB-7775-43FF-903C-E2C104B955E8}" destId="{50F8248B-CE64-44C1-9EE6-022CAF851F15}" srcOrd="0" destOrd="0" presId="urn:microsoft.com/office/officeart/2005/8/layout/default"/>
    <dgm:cxn modelId="{A17EF451-8A38-4140-85CE-E15856DBE909}" type="presOf" srcId="{EAE70274-948E-4BA2-A418-E334BA835B9B}" destId="{DEBB66A2-5EAB-4DBF-914A-D9840FEBC3E4}" srcOrd="0" destOrd="0" presId="urn:microsoft.com/office/officeart/2005/8/layout/default"/>
    <dgm:cxn modelId="{0FD9B376-5752-4F92-ACEC-1F9D27ACFFBF}" srcId="{72B3CE38-B82C-4093-BC76-AE5890039B11}" destId="{E6D1DAB7-0EB5-442F-97C4-FEBAFACE8095}" srcOrd="1" destOrd="0" parTransId="{2C8872B0-3DAF-490E-8F11-73852DD190A3}" sibTransId="{29C8FB34-764E-4468-9BAA-396E84AD81E0}"/>
    <dgm:cxn modelId="{515BE177-4628-4224-9829-EEAE5259FDD8}" srcId="{72B3CE38-B82C-4093-BC76-AE5890039B11}" destId="{EF7FF4BB-7775-43FF-903C-E2C104B955E8}" srcOrd="8" destOrd="0" parTransId="{39EC7D6E-11CF-4AEA-9B9B-3B74D626052F}" sibTransId="{DE348945-44E1-4BB9-94BD-4642958352D1}"/>
    <dgm:cxn modelId="{B10DFD9F-B8CE-4DDE-AF68-BCE5A8680AA6}" type="presOf" srcId="{D996D62C-FE9C-4229-86DE-23020D453B8B}" destId="{71E144DB-8F93-4180-8F88-4C8C616D9E7E}" srcOrd="0" destOrd="0" presId="urn:microsoft.com/office/officeart/2005/8/layout/default"/>
    <dgm:cxn modelId="{14F125B8-A1CA-4608-B577-2F5739810317}" srcId="{72B3CE38-B82C-4093-BC76-AE5890039B11}" destId="{EAE70274-948E-4BA2-A418-E334BA835B9B}" srcOrd="4" destOrd="0" parTransId="{30646A7B-FEC6-4F73-8808-410C22CB0206}" sibTransId="{66D62EEC-FF46-4EFA-80F6-496D3D71F76A}"/>
    <dgm:cxn modelId="{644771C2-AC2F-44DC-BBB4-50B89285FCB9}" srcId="{72B3CE38-B82C-4093-BC76-AE5890039B11}" destId="{0177E6EC-6627-4D3E-8084-8DEA15000F47}" srcOrd="0" destOrd="0" parTransId="{991092FF-236F-465A-9DCB-4DF8E34F782D}" sibTransId="{E3416511-65D6-445C-893D-5C6E5E9A05CB}"/>
    <dgm:cxn modelId="{BA888ADF-6315-4AF1-9708-7C1CE09A27A3}" srcId="{72B3CE38-B82C-4093-BC76-AE5890039B11}" destId="{6B8428B3-8B5F-484A-87EC-47DCCF7C7BB2}" srcOrd="3" destOrd="0" parTransId="{4A5CC591-BAE3-4761-876B-2E77E3DD6B5C}" sibTransId="{EF77388A-E2B2-42A7-8155-2B5967CC9066}"/>
    <dgm:cxn modelId="{9EFB89F2-951F-4B5B-815B-00CD5AFCC3BF}" type="presOf" srcId="{10531C0A-77AB-43EE-90DB-F80BAFF26799}" destId="{C2E4DFB9-4EB6-4AF0-B38A-AA782B416F9C}" srcOrd="0" destOrd="0" presId="urn:microsoft.com/office/officeart/2005/8/layout/default"/>
    <dgm:cxn modelId="{6046551A-F120-45E8-A7A9-03FF9F5992AB}" type="presParOf" srcId="{E5C49FCF-2ED7-4209-9DD6-3709E6017C8B}" destId="{26A4055C-E1BA-44F1-97AE-43446F3B5EA1}" srcOrd="0" destOrd="0" presId="urn:microsoft.com/office/officeart/2005/8/layout/default"/>
    <dgm:cxn modelId="{349627BB-42C0-4F28-8767-BD9248228226}" type="presParOf" srcId="{E5C49FCF-2ED7-4209-9DD6-3709E6017C8B}" destId="{90EB58EB-089D-4B4E-94DD-2BD0F07131E5}" srcOrd="1" destOrd="0" presId="urn:microsoft.com/office/officeart/2005/8/layout/default"/>
    <dgm:cxn modelId="{6972FE76-EF77-4CB7-B11D-322BEED6E900}" type="presParOf" srcId="{E5C49FCF-2ED7-4209-9DD6-3709E6017C8B}" destId="{8EB6CFB0-E097-4E85-A446-89DB0A41A190}" srcOrd="2" destOrd="0" presId="urn:microsoft.com/office/officeart/2005/8/layout/default"/>
    <dgm:cxn modelId="{DE77BEED-DE05-40A2-9A6D-816A37959DCA}" type="presParOf" srcId="{E5C49FCF-2ED7-4209-9DD6-3709E6017C8B}" destId="{24E083A8-C794-4101-A0EE-866946119A58}" srcOrd="3" destOrd="0" presId="urn:microsoft.com/office/officeart/2005/8/layout/default"/>
    <dgm:cxn modelId="{6D0DF149-846F-478E-B259-9A81F219CF40}" type="presParOf" srcId="{E5C49FCF-2ED7-4209-9DD6-3709E6017C8B}" destId="{71E144DB-8F93-4180-8F88-4C8C616D9E7E}" srcOrd="4" destOrd="0" presId="urn:microsoft.com/office/officeart/2005/8/layout/default"/>
    <dgm:cxn modelId="{9EE399ED-6E72-4AAD-AE95-CCC5AF8DDB4A}" type="presParOf" srcId="{E5C49FCF-2ED7-4209-9DD6-3709E6017C8B}" destId="{EC80D3EF-B1AE-484D-BC38-0BC1E66E34CC}" srcOrd="5" destOrd="0" presId="urn:microsoft.com/office/officeart/2005/8/layout/default"/>
    <dgm:cxn modelId="{FB0707A9-E335-4407-B1C8-A08D019EB3D4}" type="presParOf" srcId="{E5C49FCF-2ED7-4209-9DD6-3709E6017C8B}" destId="{797B63A3-DFBA-4760-8EC4-5FE9C25B3344}" srcOrd="6" destOrd="0" presId="urn:microsoft.com/office/officeart/2005/8/layout/default"/>
    <dgm:cxn modelId="{0031AF49-3B68-401C-B3F7-F7581537D724}" type="presParOf" srcId="{E5C49FCF-2ED7-4209-9DD6-3709E6017C8B}" destId="{A947DE8B-E94E-455B-AB6A-D3FB105E2B73}" srcOrd="7" destOrd="0" presId="urn:microsoft.com/office/officeart/2005/8/layout/default"/>
    <dgm:cxn modelId="{773361B4-71E6-43FC-BB6A-6F7CFB7AE24B}" type="presParOf" srcId="{E5C49FCF-2ED7-4209-9DD6-3709E6017C8B}" destId="{DEBB66A2-5EAB-4DBF-914A-D9840FEBC3E4}" srcOrd="8" destOrd="0" presId="urn:microsoft.com/office/officeart/2005/8/layout/default"/>
    <dgm:cxn modelId="{874E4E1A-C98E-4F7A-99E7-A11B54299F67}" type="presParOf" srcId="{E5C49FCF-2ED7-4209-9DD6-3709E6017C8B}" destId="{A0F9C26A-7416-49DE-945A-599DAEC381F3}" srcOrd="9" destOrd="0" presId="urn:microsoft.com/office/officeart/2005/8/layout/default"/>
    <dgm:cxn modelId="{3C396FB1-1152-4084-8092-C61237329687}" type="presParOf" srcId="{E5C49FCF-2ED7-4209-9DD6-3709E6017C8B}" destId="{C2E4DFB9-4EB6-4AF0-B38A-AA782B416F9C}" srcOrd="10" destOrd="0" presId="urn:microsoft.com/office/officeart/2005/8/layout/default"/>
    <dgm:cxn modelId="{D06A9C50-7AB3-4C47-B65F-239833208CDD}" type="presParOf" srcId="{E5C49FCF-2ED7-4209-9DD6-3709E6017C8B}" destId="{0B067113-8089-43CF-AFDB-930B664D0DE4}" srcOrd="11" destOrd="0" presId="urn:microsoft.com/office/officeart/2005/8/layout/default"/>
    <dgm:cxn modelId="{E2D6E7F0-A0A6-49FC-840A-500D9655E835}" type="presParOf" srcId="{E5C49FCF-2ED7-4209-9DD6-3709E6017C8B}" destId="{873E6268-1D46-4400-91AA-0A50D66A43C0}" srcOrd="12" destOrd="0" presId="urn:microsoft.com/office/officeart/2005/8/layout/default"/>
    <dgm:cxn modelId="{1BE00FE7-1ED3-4CA1-8299-04DCAE6BAFCB}" type="presParOf" srcId="{E5C49FCF-2ED7-4209-9DD6-3709E6017C8B}" destId="{B81F92FD-1C16-489C-B4F2-1DFDA913276A}" srcOrd="13" destOrd="0" presId="urn:microsoft.com/office/officeart/2005/8/layout/default"/>
    <dgm:cxn modelId="{8B96AB7A-32E1-453F-8013-4A7208A9DC9F}" type="presParOf" srcId="{E5C49FCF-2ED7-4209-9DD6-3709E6017C8B}" destId="{0078E65C-43F1-438D-9D84-46714C7EDE0B}" srcOrd="14" destOrd="0" presId="urn:microsoft.com/office/officeart/2005/8/layout/default"/>
    <dgm:cxn modelId="{38B5D1E6-2FD9-4091-AB7D-D5B29A202BB6}" type="presParOf" srcId="{E5C49FCF-2ED7-4209-9DD6-3709E6017C8B}" destId="{0BF5D956-2827-4421-A21E-738F926A657E}" srcOrd="15" destOrd="0" presId="urn:microsoft.com/office/officeart/2005/8/layout/default"/>
    <dgm:cxn modelId="{43933E01-BD20-4877-9D99-20F339E9DDC5}" type="presParOf" srcId="{E5C49FCF-2ED7-4209-9DD6-3709E6017C8B}" destId="{50F8248B-CE64-44C1-9EE6-022CAF851F15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516BB11-9578-4405-98F1-55985FB4824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B46145C-697B-4207-BA94-46958412D05E}">
      <dgm:prSet/>
      <dgm:spPr/>
      <dgm:t>
        <a:bodyPr/>
        <a:lstStyle/>
        <a:p>
          <a:r>
            <a:rPr lang="en-US"/>
            <a:t>Everything we do is time-bound</a:t>
          </a:r>
        </a:p>
      </dgm:t>
    </dgm:pt>
    <dgm:pt modelId="{48DC5435-1DAC-4AAB-B728-A8B2CF61536E}" type="parTrans" cxnId="{CE0C9689-579F-4DB9-8711-DB7C39A606AF}">
      <dgm:prSet/>
      <dgm:spPr/>
      <dgm:t>
        <a:bodyPr/>
        <a:lstStyle/>
        <a:p>
          <a:endParaRPr lang="en-US"/>
        </a:p>
      </dgm:t>
    </dgm:pt>
    <dgm:pt modelId="{7AFE0629-E131-42D4-85B7-1E640E65CE53}" type="sibTrans" cxnId="{CE0C9689-579F-4DB9-8711-DB7C39A606AF}">
      <dgm:prSet/>
      <dgm:spPr/>
      <dgm:t>
        <a:bodyPr/>
        <a:lstStyle/>
        <a:p>
          <a:endParaRPr lang="en-US"/>
        </a:p>
      </dgm:t>
    </dgm:pt>
    <dgm:pt modelId="{2961D158-6A02-4059-A6A2-5F7B93B14876}">
      <dgm:prSet/>
      <dgm:spPr/>
      <dgm:t>
        <a:bodyPr/>
        <a:lstStyle/>
        <a:p>
          <a:r>
            <a:rPr lang="en-US" dirty="0"/>
            <a:t>For everything we do there is time allocated to it</a:t>
          </a:r>
        </a:p>
      </dgm:t>
    </dgm:pt>
    <dgm:pt modelId="{90D199F3-E900-441E-B2DF-04C03B329CA9}" type="parTrans" cxnId="{D3378227-05E2-4CB2-AD61-88385160F09D}">
      <dgm:prSet/>
      <dgm:spPr/>
      <dgm:t>
        <a:bodyPr/>
        <a:lstStyle/>
        <a:p>
          <a:endParaRPr lang="en-US"/>
        </a:p>
      </dgm:t>
    </dgm:pt>
    <dgm:pt modelId="{0EDC0037-1159-48CA-9076-31E2477D3E44}" type="sibTrans" cxnId="{D3378227-05E2-4CB2-AD61-88385160F09D}">
      <dgm:prSet/>
      <dgm:spPr/>
      <dgm:t>
        <a:bodyPr/>
        <a:lstStyle/>
        <a:p>
          <a:endParaRPr lang="en-US"/>
        </a:p>
      </dgm:t>
    </dgm:pt>
    <dgm:pt modelId="{38492776-FB12-434B-9734-DD141519BA24}">
      <dgm:prSet/>
      <dgm:spPr/>
      <dgm:t>
        <a:bodyPr/>
        <a:lstStyle/>
        <a:p>
          <a:r>
            <a:rPr lang="en-US"/>
            <a:t>Start and end/finish times for sessions, terms, meetings, events and every activity</a:t>
          </a:r>
        </a:p>
      </dgm:t>
    </dgm:pt>
    <dgm:pt modelId="{52FD4B93-2650-4D61-8D5E-8DA553136A9A}" type="parTrans" cxnId="{C43EF6BD-0692-41BA-97EB-421A4EA4A47D}">
      <dgm:prSet/>
      <dgm:spPr/>
      <dgm:t>
        <a:bodyPr/>
        <a:lstStyle/>
        <a:p>
          <a:endParaRPr lang="en-US"/>
        </a:p>
      </dgm:t>
    </dgm:pt>
    <dgm:pt modelId="{2BE47AD0-0BB7-4585-8175-E473FBF95FCB}" type="sibTrans" cxnId="{C43EF6BD-0692-41BA-97EB-421A4EA4A47D}">
      <dgm:prSet/>
      <dgm:spPr/>
      <dgm:t>
        <a:bodyPr/>
        <a:lstStyle/>
        <a:p>
          <a:endParaRPr lang="en-US"/>
        </a:p>
      </dgm:t>
    </dgm:pt>
    <dgm:pt modelId="{FC1C06C5-67AC-4B62-AE2C-E55D25CD1775}">
      <dgm:prSet/>
      <dgm:spPr/>
      <dgm:t>
        <a:bodyPr/>
        <a:lstStyle/>
        <a:p>
          <a:r>
            <a:rPr lang="en-US"/>
            <a:t>Success depends on keeping to time</a:t>
          </a:r>
        </a:p>
      </dgm:t>
    </dgm:pt>
    <dgm:pt modelId="{DA065D79-F56C-4B67-9890-C35698DC0C4D}" type="parTrans" cxnId="{9CF022D5-3C41-432D-903B-D43D5DA7FC90}">
      <dgm:prSet/>
      <dgm:spPr/>
      <dgm:t>
        <a:bodyPr/>
        <a:lstStyle/>
        <a:p>
          <a:endParaRPr lang="en-US"/>
        </a:p>
      </dgm:t>
    </dgm:pt>
    <dgm:pt modelId="{92BCA394-D5A1-4A22-B499-08DFD2B5A838}" type="sibTrans" cxnId="{9CF022D5-3C41-432D-903B-D43D5DA7FC90}">
      <dgm:prSet/>
      <dgm:spPr/>
      <dgm:t>
        <a:bodyPr/>
        <a:lstStyle/>
        <a:p>
          <a:endParaRPr lang="en-US"/>
        </a:p>
      </dgm:t>
    </dgm:pt>
    <dgm:pt modelId="{D7E927F5-C892-4921-87F3-3265A328E2EC}">
      <dgm:prSet/>
      <dgm:spPr/>
      <dgm:t>
        <a:bodyPr/>
        <a:lstStyle/>
        <a:p>
          <a:r>
            <a:rPr lang="en-US" dirty="0"/>
            <a:t>Reduces stress, maximises success</a:t>
          </a:r>
        </a:p>
      </dgm:t>
    </dgm:pt>
    <dgm:pt modelId="{2E590DA0-DEED-4F14-ACEE-86D9FFA8E65A}" type="parTrans" cxnId="{AAFFF932-F461-420A-84DB-A241218F7C51}">
      <dgm:prSet/>
      <dgm:spPr/>
      <dgm:t>
        <a:bodyPr/>
        <a:lstStyle/>
        <a:p>
          <a:endParaRPr lang="en-US"/>
        </a:p>
      </dgm:t>
    </dgm:pt>
    <dgm:pt modelId="{5B085813-2EEC-48B2-B657-37CDB855503B}" type="sibTrans" cxnId="{AAFFF932-F461-420A-84DB-A241218F7C51}">
      <dgm:prSet/>
      <dgm:spPr/>
      <dgm:t>
        <a:bodyPr/>
        <a:lstStyle/>
        <a:p>
          <a:endParaRPr lang="en-US"/>
        </a:p>
      </dgm:t>
    </dgm:pt>
    <dgm:pt modelId="{EB0CAC4A-C59D-47AC-93F2-C7F8DC86162A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A Short Guide to Managing Your Time</a:t>
          </a:r>
          <a:endParaRPr lang="en-US" dirty="0"/>
        </a:p>
      </dgm:t>
    </dgm:pt>
    <dgm:pt modelId="{1E4929AF-1990-452C-923E-D1310D1504A1}" type="parTrans" cxnId="{FE4C6981-25B0-48BB-83E9-0B8F99C2FF15}">
      <dgm:prSet/>
      <dgm:spPr/>
      <dgm:t>
        <a:bodyPr/>
        <a:lstStyle/>
        <a:p>
          <a:endParaRPr lang="en-GB"/>
        </a:p>
      </dgm:t>
    </dgm:pt>
    <dgm:pt modelId="{15B4CB01-66D0-4116-B88E-040C6E228079}" type="sibTrans" cxnId="{FE4C6981-25B0-48BB-83E9-0B8F99C2FF15}">
      <dgm:prSet/>
      <dgm:spPr/>
      <dgm:t>
        <a:bodyPr/>
        <a:lstStyle/>
        <a:p>
          <a:endParaRPr lang="en-GB"/>
        </a:p>
      </dgm:t>
    </dgm:pt>
    <dgm:pt modelId="{D5D756F4-1749-4231-9F27-8BEBA7341632}" type="pres">
      <dgm:prSet presAssocID="{F516BB11-9578-4405-98F1-55985FB4824B}" presName="vert0" presStyleCnt="0">
        <dgm:presLayoutVars>
          <dgm:dir/>
          <dgm:animOne val="branch"/>
          <dgm:animLvl val="lvl"/>
        </dgm:presLayoutVars>
      </dgm:prSet>
      <dgm:spPr/>
    </dgm:pt>
    <dgm:pt modelId="{9182B5C0-5C50-4724-A416-A05867815EAE}" type="pres">
      <dgm:prSet presAssocID="{3B46145C-697B-4207-BA94-46958412D05E}" presName="thickLine" presStyleLbl="alignNode1" presStyleIdx="0" presStyleCnt="6"/>
      <dgm:spPr/>
    </dgm:pt>
    <dgm:pt modelId="{B9E61F59-B508-4ED8-A9E0-3016A493C475}" type="pres">
      <dgm:prSet presAssocID="{3B46145C-697B-4207-BA94-46958412D05E}" presName="horz1" presStyleCnt="0"/>
      <dgm:spPr/>
    </dgm:pt>
    <dgm:pt modelId="{D0AC3ABF-C3B5-4C39-A85E-8F2B2C7F49C4}" type="pres">
      <dgm:prSet presAssocID="{3B46145C-697B-4207-BA94-46958412D05E}" presName="tx1" presStyleLbl="revTx" presStyleIdx="0" presStyleCnt="6"/>
      <dgm:spPr/>
    </dgm:pt>
    <dgm:pt modelId="{F30C67F4-8F88-482F-B5CF-AB094901959B}" type="pres">
      <dgm:prSet presAssocID="{3B46145C-697B-4207-BA94-46958412D05E}" presName="vert1" presStyleCnt="0"/>
      <dgm:spPr/>
    </dgm:pt>
    <dgm:pt modelId="{B94CE1AD-1410-46DD-B07A-C6E7C3A29C86}" type="pres">
      <dgm:prSet presAssocID="{2961D158-6A02-4059-A6A2-5F7B93B14876}" presName="thickLine" presStyleLbl="alignNode1" presStyleIdx="1" presStyleCnt="6"/>
      <dgm:spPr/>
    </dgm:pt>
    <dgm:pt modelId="{6E1F6DF3-E556-47E7-B0FB-7833081AE39C}" type="pres">
      <dgm:prSet presAssocID="{2961D158-6A02-4059-A6A2-5F7B93B14876}" presName="horz1" presStyleCnt="0"/>
      <dgm:spPr/>
    </dgm:pt>
    <dgm:pt modelId="{A669282E-8D4F-4A31-98C4-43B7B9CC6ECA}" type="pres">
      <dgm:prSet presAssocID="{2961D158-6A02-4059-A6A2-5F7B93B14876}" presName="tx1" presStyleLbl="revTx" presStyleIdx="1" presStyleCnt="6"/>
      <dgm:spPr/>
    </dgm:pt>
    <dgm:pt modelId="{2555223D-4E7A-421B-B302-234DAF0B2E53}" type="pres">
      <dgm:prSet presAssocID="{2961D158-6A02-4059-A6A2-5F7B93B14876}" presName="vert1" presStyleCnt="0"/>
      <dgm:spPr/>
    </dgm:pt>
    <dgm:pt modelId="{4EED4550-027D-42F7-9DB9-0B76D40E1FD0}" type="pres">
      <dgm:prSet presAssocID="{38492776-FB12-434B-9734-DD141519BA24}" presName="thickLine" presStyleLbl="alignNode1" presStyleIdx="2" presStyleCnt="6"/>
      <dgm:spPr/>
    </dgm:pt>
    <dgm:pt modelId="{605CA05E-A160-4F1E-8A3D-7AD97A64D7EB}" type="pres">
      <dgm:prSet presAssocID="{38492776-FB12-434B-9734-DD141519BA24}" presName="horz1" presStyleCnt="0"/>
      <dgm:spPr/>
    </dgm:pt>
    <dgm:pt modelId="{3A55A798-90DF-47CB-BFF2-75275CE914B6}" type="pres">
      <dgm:prSet presAssocID="{38492776-FB12-434B-9734-DD141519BA24}" presName="tx1" presStyleLbl="revTx" presStyleIdx="2" presStyleCnt="6"/>
      <dgm:spPr/>
    </dgm:pt>
    <dgm:pt modelId="{6BE4BFFF-5237-4708-BBAC-D2A9BF424894}" type="pres">
      <dgm:prSet presAssocID="{38492776-FB12-434B-9734-DD141519BA24}" presName="vert1" presStyleCnt="0"/>
      <dgm:spPr/>
    </dgm:pt>
    <dgm:pt modelId="{6AB22AFE-2D16-4436-9577-53C3D5E053FD}" type="pres">
      <dgm:prSet presAssocID="{FC1C06C5-67AC-4B62-AE2C-E55D25CD1775}" presName="thickLine" presStyleLbl="alignNode1" presStyleIdx="3" presStyleCnt="6"/>
      <dgm:spPr/>
    </dgm:pt>
    <dgm:pt modelId="{CF8F5DB9-E21E-49CE-96AF-936B4E53A37A}" type="pres">
      <dgm:prSet presAssocID="{FC1C06C5-67AC-4B62-AE2C-E55D25CD1775}" presName="horz1" presStyleCnt="0"/>
      <dgm:spPr/>
    </dgm:pt>
    <dgm:pt modelId="{EE91717B-E5A1-45F9-A22D-67D48A99E458}" type="pres">
      <dgm:prSet presAssocID="{FC1C06C5-67AC-4B62-AE2C-E55D25CD1775}" presName="tx1" presStyleLbl="revTx" presStyleIdx="3" presStyleCnt="6"/>
      <dgm:spPr/>
    </dgm:pt>
    <dgm:pt modelId="{32129011-8727-4138-989E-159BB7E25E0E}" type="pres">
      <dgm:prSet presAssocID="{FC1C06C5-67AC-4B62-AE2C-E55D25CD1775}" presName="vert1" presStyleCnt="0"/>
      <dgm:spPr/>
    </dgm:pt>
    <dgm:pt modelId="{1FE5CCB0-A873-4B83-8FE8-1505D02CF27F}" type="pres">
      <dgm:prSet presAssocID="{D7E927F5-C892-4921-87F3-3265A328E2EC}" presName="thickLine" presStyleLbl="alignNode1" presStyleIdx="4" presStyleCnt="6"/>
      <dgm:spPr/>
    </dgm:pt>
    <dgm:pt modelId="{2CD60286-BA45-4115-9AAA-BC24D8BD92DA}" type="pres">
      <dgm:prSet presAssocID="{D7E927F5-C892-4921-87F3-3265A328E2EC}" presName="horz1" presStyleCnt="0"/>
      <dgm:spPr/>
    </dgm:pt>
    <dgm:pt modelId="{F60D4CDC-3697-476E-ADE3-BBB9AA6B88D1}" type="pres">
      <dgm:prSet presAssocID="{D7E927F5-C892-4921-87F3-3265A328E2EC}" presName="tx1" presStyleLbl="revTx" presStyleIdx="4" presStyleCnt="6"/>
      <dgm:spPr/>
    </dgm:pt>
    <dgm:pt modelId="{3168D502-0A8A-429B-B92A-4D3D52EFA408}" type="pres">
      <dgm:prSet presAssocID="{D7E927F5-C892-4921-87F3-3265A328E2EC}" presName="vert1" presStyleCnt="0"/>
      <dgm:spPr/>
    </dgm:pt>
    <dgm:pt modelId="{11AF75D3-D4FB-43F5-830C-A10EE4A8D2F5}" type="pres">
      <dgm:prSet presAssocID="{EB0CAC4A-C59D-47AC-93F2-C7F8DC86162A}" presName="thickLine" presStyleLbl="alignNode1" presStyleIdx="5" presStyleCnt="6"/>
      <dgm:spPr/>
    </dgm:pt>
    <dgm:pt modelId="{74CB4C0D-8F05-4833-8217-92E533FCD727}" type="pres">
      <dgm:prSet presAssocID="{EB0CAC4A-C59D-47AC-93F2-C7F8DC86162A}" presName="horz1" presStyleCnt="0"/>
      <dgm:spPr/>
    </dgm:pt>
    <dgm:pt modelId="{EF111130-1A7A-4C4A-BC27-CD136AEAFB2D}" type="pres">
      <dgm:prSet presAssocID="{EB0CAC4A-C59D-47AC-93F2-C7F8DC86162A}" presName="tx1" presStyleLbl="revTx" presStyleIdx="5" presStyleCnt="6"/>
      <dgm:spPr/>
    </dgm:pt>
    <dgm:pt modelId="{E73E5E3D-BB77-42CC-81A8-D1FF98895ABD}" type="pres">
      <dgm:prSet presAssocID="{EB0CAC4A-C59D-47AC-93F2-C7F8DC86162A}" presName="vert1" presStyleCnt="0"/>
      <dgm:spPr/>
    </dgm:pt>
  </dgm:ptLst>
  <dgm:cxnLst>
    <dgm:cxn modelId="{D3378227-05E2-4CB2-AD61-88385160F09D}" srcId="{F516BB11-9578-4405-98F1-55985FB4824B}" destId="{2961D158-6A02-4059-A6A2-5F7B93B14876}" srcOrd="1" destOrd="0" parTransId="{90D199F3-E900-441E-B2DF-04C03B329CA9}" sibTransId="{0EDC0037-1159-48CA-9076-31E2477D3E44}"/>
    <dgm:cxn modelId="{D97A4D29-1C74-4E05-96F5-C5BACDC7ED44}" type="presOf" srcId="{FC1C06C5-67AC-4B62-AE2C-E55D25CD1775}" destId="{EE91717B-E5A1-45F9-A22D-67D48A99E458}" srcOrd="0" destOrd="0" presId="urn:microsoft.com/office/officeart/2008/layout/LinedList"/>
    <dgm:cxn modelId="{AAFFF932-F461-420A-84DB-A241218F7C51}" srcId="{F516BB11-9578-4405-98F1-55985FB4824B}" destId="{D7E927F5-C892-4921-87F3-3265A328E2EC}" srcOrd="4" destOrd="0" parTransId="{2E590DA0-DEED-4F14-ACEE-86D9FFA8E65A}" sibTransId="{5B085813-2EEC-48B2-B657-37CDB855503B}"/>
    <dgm:cxn modelId="{FE4C6981-25B0-48BB-83E9-0B8F99C2FF15}" srcId="{F516BB11-9578-4405-98F1-55985FB4824B}" destId="{EB0CAC4A-C59D-47AC-93F2-C7F8DC86162A}" srcOrd="5" destOrd="0" parTransId="{1E4929AF-1990-452C-923E-D1310D1504A1}" sibTransId="{15B4CB01-66D0-4116-B88E-040C6E228079}"/>
    <dgm:cxn modelId="{CE0C9689-579F-4DB9-8711-DB7C39A606AF}" srcId="{F516BB11-9578-4405-98F1-55985FB4824B}" destId="{3B46145C-697B-4207-BA94-46958412D05E}" srcOrd="0" destOrd="0" parTransId="{48DC5435-1DAC-4AAB-B728-A8B2CF61536E}" sibTransId="{7AFE0629-E131-42D4-85B7-1E640E65CE53}"/>
    <dgm:cxn modelId="{BF1E068A-4EC1-47BA-94A1-810EC3176DD7}" type="presOf" srcId="{2961D158-6A02-4059-A6A2-5F7B93B14876}" destId="{A669282E-8D4F-4A31-98C4-43B7B9CC6ECA}" srcOrd="0" destOrd="0" presId="urn:microsoft.com/office/officeart/2008/layout/LinedList"/>
    <dgm:cxn modelId="{F16B3BA6-DE75-40E2-885A-5E1CB784B900}" type="presOf" srcId="{3B46145C-697B-4207-BA94-46958412D05E}" destId="{D0AC3ABF-C3B5-4C39-A85E-8F2B2C7F49C4}" srcOrd="0" destOrd="0" presId="urn:microsoft.com/office/officeart/2008/layout/LinedList"/>
    <dgm:cxn modelId="{C43EF6BD-0692-41BA-97EB-421A4EA4A47D}" srcId="{F516BB11-9578-4405-98F1-55985FB4824B}" destId="{38492776-FB12-434B-9734-DD141519BA24}" srcOrd="2" destOrd="0" parTransId="{52FD4B93-2650-4D61-8D5E-8DA553136A9A}" sibTransId="{2BE47AD0-0BB7-4585-8175-E473FBF95FCB}"/>
    <dgm:cxn modelId="{16AF56CC-92B2-4006-A433-5EC6694061D1}" type="presOf" srcId="{D7E927F5-C892-4921-87F3-3265A328E2EC}" destId="{F60D4CDC-3697-476E-ADE3-BBB9AA6B88D1}" srcOrd="0" destOrd="0" presId="urn:microsoft.com/office/officeart/2008/layout/LinedList"/>
    <dgm:cxn modelId="{AB4289D2-2AFD-49E8-BA37-8AA7572A50AF}" type="presOf" srcId="{F516BB11-9578-4405-98F1-55985FB4824B}" destId="{D5D756F4-1749-4231-9F27-8BEBA7341632}" srcOrd="0" destOrd="0" presId="urn:microsoft.com/office/officeart/2008/layout/LinedList"/>
    <dgm:cxn modelId="{9CF022D5-3C41-432D-903B-D43D5DA7FC90}" srcId="{F516BB11-9578-4405-98F1-55985FB4824B}" destId="{FC1C06C5-67AC-4B62-AE2C-E55D25CD1775}" srcOrd="3" destOrd="0" parTransId="{DA065D79-F56C-4B67-9890-C35698DC0C4D}" sibTransId="{92BCA394-D5A1-4A22-B499-08DFD2B5A838}"/>
    <dgm:cxn modelId="{01B8B7ED-7592-43FF-895A-7B2CAF49B493}" type="presOf" srcId="{EB0CAC4A-C59D-47AC-93F2-C7F8DC86162A}" destId="{EF111130-1A7A-4C4A-BC27-CD136AEAFB2D}" srcOrd="0" destOrd="0" presId="urn:microsoft.com/office/officeart/2008/layout/LinedList"/>
    <dgm:cxn modelId="{A453C9F5-675B-4B91-9441-59F98DB5C619}" type="presOf" srcId="{38492776-FB12-434B-9734-DD141519BA24}" destId="{3A55A798-90DF-47CB-BFF2-75275CE914B6}" srcOrd="0" destOrd="0" presId="urn:microsoft.com/office/officeart/2008/layout/LinedList"/>
    <dgm:cxn modelId="{F89E5E1D-9CD5-408B-A466-FCBBF23D6179}" type="presParOf" srcId="{D5D756F4-1749-4231-9F27-8BEBA7341632}" destId="{9182B5C0-5C50-4724-A416-A05867815EAE}" srcOrd="0" destOrd="0" presId="urn:microsoft.com/office/officeart/2008/layout/LinedList"/>
    <dgm:cxn modelId="{E6A13ADF-23A3-4CE0-9D12-6AE1543856EF}" type="presParOf" srcId="{D5D756F4-1749-4231-9F27-8BEBA7341632}" destId="{B9E61F59-B508-4ED8-A9E0-3016A493C475}" srcOrd="1" destOrd="0" presId="urn:microsoft.com/office/officeart/2008/layout/LinedList"/>
    <dgm:cxn modelId="{3CFDA047-B2A8-4E32-8778-A1063D9A4C71}" type="presParOf" srcId="{B9E61F59-B508-4ED8-A9E0-3016A493C475}" destId="{D0AC3ABF-C3B5-4C39-A85E-8F2B2C7F49C4}" srcOrd="0" destOrd="0" presId="urn:microsoft.com/office/officeart/2008/layout/LinedList"/>
    <dgm:cxn modelId="{8E871DA8-BB21-470A-8DDE-C8E6A991F34F}" type="presParOf" srcId="{B9E61F59-B508-4ED8-A9E0-3016A493C475}" destId="{F30C67F4-8F88-482F-B5CF-AB094901959B}" srcOrd="1" destOrd="0" presId="urn:microsoft.com/office/officeart/2008/layout/LinedList"/>
    <dgm:cxn modelId="{84247CAC-6B5C-4ED1-ABA1-ABE297E27060}" type="presParOf" srcId="{D5D756F4-1749-4231-9F27-8BEBA7341632}" destId="{B94CE1AD-1410-46DD-B07A-C6E7C3A29C86}" srcOrd="2" destOrd="0" presId="urn:microsoft.com/office/officeart/2008/layout/LinedList"/>
    <dgm:cxn modelId="{51031FF5-0BA1-4AE4-B931-DE3E0DD12D8F}" type="presParOf" srcId="{D5D756F4-1749-4231-9F27-8BEBA7341632}" destId="{6E1F6DF3-E556-47E7-B0FB-7833081AE39C}" srcOrd="3" destOrd="0" presId="urn:microsoft.com/office/officeart/2008/layout/LinedList"/>
    <dgm:cxn modelId="{6D0853E0-AE9D-43CA-8294-A5E19205B49E}" type="presParOf" srcId="{6E1F6DF3-E556-47E7-B0FB-7833081AE39C}" destId="{A669282E-8D4F-4A31-98C4-43B7B9CC6ECA}" srcOrd="0" destOrd="0" presId="urn:microsoft.com/office/officeart/2008/layout/LinedList"/>
    <dgm:cxn modelId="{5CBB4F7C-0D53-4472-B683-89CDABC4D211}" type="presParOf" srcId="{6E1F6DF3-E556-47E7-B0FB-7833081AE39C}" destId="{2555223D-4E7A-421B-B302-234DAF0B2E53}" srcOrd="1" destOrd="0" presId="urn:microsoft.com/office/officeart/2008/layout/LinedList"/>
    <dgm:cxn modelId="{27E3E865-1E4B-44A5-9C91-A0830E38AE6B}" type="presParOf" srcId="{D5D756F4-1749-4231-9F27-8BEBA7341632}" destId="{4EED4550-027D-42F7-9DB9-0B76D40E1FD0}" srcOrd="4" destOrd="0" presId="urn:microsoft.com/office/officeart/2008/layout/LinedList"/>
    <dgm:cxn modelId="{88EBC9CA-1841-41B5-8BD4-3EA3A40B4003}" type="presParOf" srcId="{D5D756F4-1749-4231-9F27-8BEBA7341632}" destId="{605CA05E-A160-4F1E-8A3D-7AD97A64D7EB}" srcOrd="5" destOrd="0" presId="urn:microsoft.com/office/officeart/2008/layout/LinedList"/>
    <dgm:cxn modelId="{E1687047-2353-488E-A3F5-85D32DE4842C}" type="presParOf" srcId="{605CA05E-A160-4F1E-8A3D-7AD97A64D7EB}" destId="{3A55A798-90DF-47CB-BFF2-75275CE914B6}" srcOrd="0" destOrd="0" presId="urn:microsoft.com/office/officeart/2008/layout/LinedList"/>
    <dgm:cxn modelId="{E0260F2D-5486-442F-8834-9251A6434106}" type="presParOf" srcId="{605CA05E-A160-4F1E-8A3D-7AD97A64D7EB}" destId="{6BE4BFFF-5237-4708-BBAC-D2A9BF424894}" srcOrd="1" destOrd="0" presId="urn:microsoft.com/office/officeart/2008/layout/LinedList"/>
    <dgm:cxn modelId="{2F75271C-AA6B-4DD5-B53F-20F50C00E36F}" type="presParOf" srcId="{D5D756F4-1749-4231-9F27-8BEBA7341632}" destId="{6AB22AFE-2D16-4436-9577-53C3D5E053FD}" srcOrd="6" destOrd="0" presId="urn:microsoft.com/office/officeart/2008/layout/LinedList"/>
    <dgm:cxn modelId="{7441A2AD-495C-4BA4-BAF8-EE0624E71AD7}" type="presParOf" srcId="{D5D756F4-1749-4231-9F27-8BEBA7341632}" destId="{CF8F5DB9-E21E-49CE-96AF-936B4E53A37A}" srcOrd="7" destOrd="0" presId="urn:microsoft.com/office/officeart/2008/layout/LinedList"/>
    <dgm:cxn modelId="{416DB14B-8E43-4624-A891-465BD77D8003}" type="presParOf" srcId="{CF8F5DB9-E21E-49CE-96AF-936B4E53A37A}" destId="{EE91717B-E5A1-45F9-A22D-67D48A99E458}" srcOrd="0" destOrd="0" presId="urn:microsoft.com/office/officeart/2008/layout/LinedList"/>
    <dgm:cxn modelId="{ED1CD3FF-F9B9-413A-B6F6-FFA38623C777}" type="presParOf" srcId="{CF8F5DB9-E21E-49CE-96AF-936B4E53A37A}" destId="{32129011-8727-4138-989E-159BB7E25E0E}" srcOrd="1" destOrd="0" presId="urn:microsoft.com/office/officeart/2008/layout/LinedList"/>
    <dgm:cxn modelId="{F81C0880-7490-4A3A-ACFF-68F5FBA9226F}" type="presParOf" srcId="{D5D756F4-1749-4231-9F27-8BEBA7341632}" destId="{1FE5CCB0-A873-4B83-8FE8-1505D02CF27F}" srcOrd="8" destOrd="0" presId="urn:microsoft.com/office/officeart/2008/layout/LinedList"/>
    <dgm:cxn modelId="{1D69241A-736A-4C4C-8554-A71DEC3A9835}" type="presParOf" srcId="{D5D756F4-1749-4231-9F27-8BEBA7341632}" destId="{2CD60286-BA45-4115-9AAA-BC24D8BD92DA}" srcOrd="9" destOrd="0" presId="urn:microsoft.com/office/officeart/2008/layout/LinedList"/>
    <dgm:cxn modelId="{65A9AF17-E616-45A9-8F37-5A891C866069}" type="presParOf" srcId="{2CD60286-BA45-4115-9AAA-BC24D8BD92DA}" destId="{F60D4CDC-3697-476E-ADE3-BBB9AA6B88D1}" srcOrd="0" destOrd="0" presId="urn:microsoft.com/office/officeart/2008/layout/LinedList"/>
    <dgm:cxn modelId="{9B8E36FC-E236-4D83-A798-D83B8EC452A4}" type="presParOf" srcId="{2CD60286-BA45-4115-9AAA-BC24D8BD92DA}" destId="{3168D502-0A8A-429B-B92A-4D3D52EFA408}" srcOrd="1" destOrd="0" presId="urn:microsoft.com/office/officeart/2008/layout/LinedList"/>
    <dgm:cxn modelId="{48D9329D-B483-4B63-93FD-D23C5BB7A189}" type="presParOf" srcId="{D5D756F4-1749-4231-9F27-8BEBA7341632}" destId="{11AF75D3-D4FB-43F5-830C-A10EE4A8D2F5}" srcOrd="10" destOrd="0" presId="urn:microsoft.com/office/officeart/2008/layout/LinedList"/>
    <dgm:cxn modelId="{F9D1A110-C543-4F15-8A85-7B2553E658C1}" type="presParOf" srcId="{D5D756F4-1749-4231-9F27-8BEBA7341632}" destId="{74CB4C0D-8F05-4833-8217-92E533FCD727}" srcOrd="11" destOrd="0" presId="urn:microsoft.com/office/officeart/2008/layout/LinedList"/>
    <dgm:cxn modelId="{5EDEDB1A-D17E-4D7F-B06E-8E97C95235F6}" type="presParOf" srcId="{74CB4C0D-8F05-4833-8217-92E533FCD727}" destId="{EF111130-1A7A-4C4A-BC27-CD136AEAFB2D}" srcOrd="0" destOrd="0" presId="urn:microsoft.com/office/officeart/2008/layout/LinedList"/>
    <dgm:cxn modelId="{1E09BA56-B528-4E7B-B9FD-D77B73CC1244}" type="presParOf" srcId="{74CB4C0D-8F05-4833-8217-92E533FCD727}" destId="{E73E5E3D-BB77-42CC-81A8-D1FF98895AB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7EC6AE2-0707-4531-B344-3E7332C06F6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27DA6D7-939E-49D0-99D5-4BE04A90056A}">
      <dgm:prSet/>
      <dgm:spPr/>
      <dgm:t>
        <a:bodyPr/>
        <a:lstStyle/>
        <a:p>
          <a:r>
            <a:rPr lang="en-GB"/>
            <a:t>Plan your typical weekday</a:t>
          </a:r>
          <a:endParaRPr lang="en-US"/>
        </a:p>
      </dgm:t>
    </dgm:pt>
    <dgm:pt modelId="{06485463-69D3-4C88-B3E1-8F1CC3EB6F45}" type="parTrans" cxnId="{BF7B466E-47B5-4484-9BA1-74985476DDFE}">
      <dgm:prSet/>
      <dgm:spPr/>
      <dgm:t>
        <a:bodyPr/>
        <a:lstStyle/>
        <a:p>
          <a:endParaRPr lang="en-US"/>
        </a:p>
      </dgm:t>
    </dgm:pt>
    <dgm:pt modelId="{32CF8C21-4008-4181-A8AD-EEC663B9DB95}" type="sibTrans" cxnId="{BF7B466E-47B5-4484-9BA1-74985476DDFE}">
      <dgm:prSet/>
      <dgm:spPr/>
      <dgm:t>
        <a:bodyPr/>
        <a:lstStyle/>
        <a:p>
          <a:endParaRPr lang="en-US"/>
        </a:p>
      </dgm:t>
    </dgm:pt>
    <dgm:pt modelId="{B4C5C57C-9209-4C6A-B857-11DCD4B5EA58}">
      <dgm:prSet/>
      <dgm:spPr/>
      <dgm:t>
        <a:bodyPr/>
        <a:lstStyle/>
        <a:p>
          <a:r>
            <a:rPr lang="en-GB"/>
            <a:t>Allocate a minimum of two hours a day for your studies</a:t>
          </a:r>
          <a:endParaRPr lang="en-US"/>
        </a:p>
      </dgm:t>
    </dgm:pt>
    <dgm:pt modelId="{53C7E986-6ABF-47AE-ADAC-3B84938DDC68}" type="parTrans" cxnId="{68312D11-03AB-4F85-8DF5-47E5A91DA280}">
      <dgm:prSet/>
      <dgm:spPr/>
      <dgm:t>
        <a:bodyPr/>
        <a:lstStyle/>
        <a:p>
          <a:endParaRPr lang="en-US"/>
        </a:p>
      </dgm:t>
    </dgm:pt>
    <dgm:pt modelId="{88215AA3-E346-4B3A-99AF-977E088D8307}" type="sibTrans" cxnId="{68312D11-03AB-4F85-8DF5-47E5A91DA280}">
      <dgm:prSet/>
      <dgm:spPr/>
      <dgm:t>
        <a:bodyPr/>
        <a:lstStyle/>
        <a:p>
          <a:endParaRPr lang="en-US"/>
        </a:p>
      </dgm:t>
    </dgm:pt>
    <dgm:pt modelId="{A3E0DC17-DECD-4428-BF78-67C03AD946CE}" type="pres">
      <dgm:prSet presAssocID="{F7EC6AE2-0707-4531-B344-3E7332C06F6E}" presName="root" presStyleCnt="0">
        <dgm:presLayoutVars>
          <dgm:dir/>
          <dgm:resizeHandles val="exact"/>
        </dgm:presLayoutVars>
      </dgm:prSet>
      <dgm:spPr/>
    </dgm:pt>
    <dgm:pt modelId="{4322AE8C-9C75-4121-A11C-014F065AC5EC}" type="pres">
      <dgm:prSet presAssocID="{127DA6D7-939E-49D0-99D5-4BE04A90056A}" presName="compNode" presStyleCnt="0"/>
      <dgm:spPr/>
    </dgm:pt>
    <dgm:pt modelId="{2676C36A-A37B-4B7D-8269-9F7B7C7BFC04}" type="pres">
      <dgm:prSet presAssocID="{127DA6D7-939E-49D0-99D5-4BE04A90056A}" presName="bgRect" presStyleLbl="bgShp" presStyleIdx="0" presStyleCnt="2"/>
      <dgm:spPr/>
    </dgm:pt>
    <dgm:pt modelId="{E50C2470-B1F8-491B-A601-AD8988658D21}" type="pres">
      <dgm:prSet presAssocID="{127DA6D7-939E-49D0-99D5-4BE04A90056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89B36A8C-5F37-4B71-8FEC-0A0B2C3D1C54}" type="pres">
      <dgm:prSet presAssocID="{127DA6D7-939E-49D0-99D5-4BE04A90056A}" presName="spaceRect" presStyleCnt="0"/>
      <dgm:spPr/>
    </dgm:pt>
    <dgm:pt modelId="{3A162F0A-360B-4DDC-A3A6-D641CB757F0A}" type="pres">
      <dgm:prSet presAssocID="{127DA6D7-939E-49D0-99D5-4BE04A90056A}" presName="parTx" presStyleLbl="revTx" presStyleIdx="0" presStyleCnt="2">
        <dgm:presLayoutVars>
          <dgm:chMax val="0"/>
          <dgm:chPref val="0"/>
        </dgm:presLayoutVars>
      </dgm:prSet>
      <dgm:spPr/>
    </dgm:pt>
    <dgm:pt modelId="{98075246-6D3D-405C-B155-CA68F2187EF6}" type="pres">
      <dgm:prSet presAssocID="{32CF8C21-4008-4181-A8AD-EEC663B9DB95}" presName="sibTrans" presStyleCnt="0"/>
      <dgm:spPr/>
    </dgm:pt>
    <dgm:pt modelId="{FB6D0BB5-804F-41F0-A8E9-209C28005DDE}" type="pres">
      <dgm:prSet presAssocID="{B4C5C57C-9209-4C6A-B857-11DCD4B5EA58}" presName="compNode" presStyleCnt="0"/>
      <dgm:spPr/>
    </dgm:pt>
    <dgm:pt modelId="{F29D970C-EC95-4583-9832-461FE731DCE4}" type="pres">
      <dgm:prSet presAssocID="{B4C5C57C-9209-4C6A-B857-11DCD4B5EA58}" presName="bgRect" presStyleLbl="bgShp" presStyleIdx="1" presStyleCnt="2"/>
      <dgm:spPr/>
    </dgm:pt>
    <dgm:pt modelId="{6C9B517D-956E-46F3-AA81-69979E5170EF}" type="pres">
      <dgm:prSet presAssocID="{B4C5C57C-9209-4C6A-B857-11DCD4B5EA5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FFFFA317-2CCE-4353-93B4-1F30BF3E71F5}" type="pres">
      <dgm:prSet presAssocID="{B4C5C57C-9209-4C6A-B857-11DCD4B5EA58}" presName="spaceRect" presStyleCnt="0"/>
      <dgm:spPr/>
    </dgm:pt>
    <dgm:pt modelId="{4DD4CA0D-A577-4442-8AA2-BE4A7BD9B384}" type="pres">
      <dgm:prSet presAssocID="{B4C5C57C-9209-4C6A-B857-11DCD4B5EA58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68312D11-03AB-4F85-8DF5-47E5A91DA280}" srcId="{F7EC6AE2-0707-4531-B344-3E7332C06F6E}" destId="{B4C5C57C-9209-4C6A-B857-11DCD4B5EA58}" srcOrd="1" destOrd="0" parTransId="{53C7E986-6ABF-47AE-ADAC-3B84938DDC68}" sibTransId="{88215AA3-E346-4B3A-99AF-977E088D8307}"/>
    <dgm:cxn modelId="{3C646123-F737-43C5-BE2E-41A6C5BE70CF}" type="presOf" srcId="{B4C5C57C-9209-4C6A-B857-11DCD4B5EA58}" destId="{4DD4CA0D-A577-4442-8AA2-BE4A7BD9B384}" srcOrd="0" destOrd="0" presId="urn:microsoft.com/office/officeart/2018/2/layout/IconVerticalSolidList"/>
    <dgm:cxn modelId="{D7C41C46-1100-4B8A-9EBD-1F8489CB311B}" type="presOf" srcId="{F7EC6AE2-0707-4531-B344-3E7332C06F6E}" destId="{A3E0DC17-DECD-4428-BF78-67C03AD946CE}" srcOrd="0" destOrd="0" presId="urn:microsoft.com/office/officeart/2018/2/layout/IconVerticalSolidList"/>
    <dgm:cxn modelId="{F73FC449-0D77-44AD-802B-30576826AE26}" type="presOf" srcId="{127DA6D7-939E-49D0-99D5-4BE04A90056A}" destId="{3A162F0A-360B-4DDC-A3A6-D641CB757F0A}" srcOrd="0" destOrd="0" presId="urn:microsoft.com/office/officeart/2018/2/layout/IconVerticalSolidList"/>
    <dgm:cxn modelId="{BF7B466E-47B5-4484-9BA1-74985476DDFE}" srcId="{F7EC6AE2-0707-4531-B344-3E7332C06F6E}" destId="{127DA6D7-939E-49D0-99D5-4BE04A90056A}" srcOrd="0" destOrd="0" parTransId="{06485463-69D3-4C88-B3E1-8F1CC3EB6F45}" sibTransId="{32CF8C21-4008-4181-A8AD-EEC663B9DB95}"/>
    <dgm:cxn modelId="{E6CBA650-CC7D-4F1F-8FF6-B22DC4797A24}" type="presParOf" srcId="{A3E0DC17-DECD-4428-BF78-67C03AD946CE}" destId="{4322AE8C-9C75-4121-A11C-014F065AC5EC}" srcOrd="0" destOrd="0" presId="urn:microsoft.com/office/officeart/2018/2/layout/IconVerticalSolidList"/>
    <dgm:cxn modelId="{61798457-82B3-446A-BDD8-E60C7513E5BC}" type="presParOf" srcId="{4322AE8C-9C75-4121-A11C-014F065AC5EC}" destId="{2676C36A-A37B-4B7D-8269-9F7B7C7BFC04}" srcOrd="0" destOrd="0" presId="urn:microsoft.com/office/officeart/2018/2/layout/IconVerticalSolidList"/>
    <dgm:cxn modelId="{CA5E6552-DD6C-44B5-A393-0786EC29FCFA}" type="presParOf" srcId="{4322AE8C-9C75-4121-A11C-014F065AC5EC}" destId="{E50C2470-B1F8-491B-A601-AD8988658D21}" srcOrd="1" destOrd="0" presId="urn:microsoft.com/office/officeart/2018/2/layout/IconVerticalSolidList"/>
    <dgm:cxn modelId="{3946E689-2324-4F71-97FC-189E31F4B2DE}" type="presParOf" srcId="{4322AE8C-9C75-4121-A11C-014F065AC5EC}" destId="{89B36A8C-5F37-4B71-8FEC-0A0B2C3D1C54}" srcOrd="2" destOrd="0" presId="urn:microsoft.com/office/officeart/2018/2/layout/IconVerticalSolidList"/>
    <dgm:cxn modelId="{E265D3EA-1F0B-438F-B75A-E569F55D4679}" type="presParOf" srcId="{4322AE8C-9C75-4121-A11C-014F065AC5EC}" destId="{3A162F0A-360B-4DDC-A3A6-D641CB757F0A}" srcOrd="3" destOrd="0" presId="urn:microsoft.com/office/officeart/2018/2/layout/IconVerticalSolidList"/>
    <dgm:cxn modelId="{8A9FE2A3-470D-419A-866B-39BDED1A0F37}" type="presParOf" srcId="{A3E0DC17-DECD-4428-BF78-67C03AD946CE}" destId="{98075246-6D3D-405C-B155-CA68F2187EF6}" srcOrd="1" destOrd="0" presId="urn:microsoft.com/office/officeart/2018/2/layout/IconVerticalSolidList"/>
    <dgm:cxn modelId="{A75AA22E-B929-4666-B812-8A8D1378C1D8}" type="presParOf" srcId="{A3E0DC17-DECD-4428-BF78-67C03AD946CE}" destId="{FB6D0BB5-804F-41F0-A8E9-209C28005DDE}" srcOrd="2" destOrd="0" presId="urn:microsoft.com/office/officeart/2018/2/layout/IconVerticalSolidList"/>
    <dgm:cxn modelId="{025908EF-31DB-43EE-9C2B-2524DB32DAC3}" type="presParOf" srcId="{FB6D0BB5-804F-41F0-A8E9-209C28005DDE}" destId="{F29D970C-EC95-4583-9832-461FE731DCE4}" srcOrd="0" destOrd="0" presId="urn:microsoft.com/office/officeart/2018/2/layout/IconVerticalSolidList"/>
    <dgm:cxn modelId="{937C3317-890D-4C80-8B69-7B44A6991CF9}" type="presParOf" srcId="{FB6D0BB5-804F-41F0-A8E9-209C28005DDE}" destId="{6C9B517D-956E-46F3-AA81-69979E5170EF}" srcOrd="1" destOrd="0" presId="urn:microsoft.com/office/officeart/2018/2/layout/IconVerticalSolidList"/>
    <dgm:cxn modelId="{9CBBAE70-4A2C-40B3-AD56-FDBA3FA394E4}" type="presParOf" srcId="{FB6D0BB5-804F-41F0-A8E9-209C28005DDE}" destId="{FFFFA317-2CCE-4353-93B4-1F30BF3E71F5}" srcOrd="2" destOrd="0" presId="urn:microsoft.com/office/officeart/2018/2/layout/IconVerticalSolidList"/>
    <dgm:cxn modelId="{55DFE300-2958-4299-A76C-0C0F7A0FF99F}" type="presParOf" srcId="{FB6D0BB5-804F-41F0-A8E9-209C28005DDE}" destId="{4DD4CA0D-A577-4442-8AA2-BE4A7BD9B38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A324816-E19B-42B6-9D86-DC645C57766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7FBA656-9786-4472-9AAD-FE52D4003FA4}">
      <dgm:prSet/>
      <dgm:spPr/>
      <dgm:t>
        <a:bodyPr/>
        <a:lstStyle/>
        <a:p>
          <a:r>
            <a:rPr lang="en-GB"/>
            <a:t>Plan your week </a:t>
          </a:r>
          <a:endParaRPr lang="en-US"/>
        </a:p>
      </dgm:t>
    </dgm:pt>
    <dgm:pt modelId="{1C7CB8F9-FAD7-498E-92BE-5B97684447E6}" type="parTrans" cxnId="{486D2B7A-2985-423F-8F67-ABF500733063}">
      <dgm:prSet/>
      <dgm:spPr/>
      <dgm:t>
        <a:bodyPr/>
        <a:lstStyle/>
        <a:p>
          <a:endParaRPr lang="en-US"/>
        </a:p>
      </dgm:t>
    </dgm:pt>
    <dgm:pt modelId="{9649E813-4A31-4ABB-B979-A3CC5FA89EBC}" type="sibTrans" cxnId="{486D2B7A-2985-423F-8F67-ABF500733063}">
      <dgm:prSet/>
      <dgm:spPr/>
      <dgm:t>
        <a:bodyPr/>
        <a:lstStyle/>
        <a:p>
          <a:endParaRPr lang="en-US"/>
        </a:p>
      </dgm:t>
    </dgm:pt>
    <dgm:pt modelId="{E39CC076-6FC1-467B-B19A-B1FF4DB95E8D}">
      <dgm:prSet/>
      <dgm:spPr/>
      <dgm:t>
        <a:bodyPr/>
        <a:lstStyle/>
        <a:p>
          <a:r>
            <a:rPr lang="en-GB"/>
            <a:t>Plan your term </a:t>
          </a:r>
          <a:endParaRPr lang="en-US"/>
        </a:p>
      </dgm:t>
    </dgm:pt>
    <dgm:pt modelId="{AD15B2C4-6AE4-4CE3-9F6B-30EF93FBF8AA}" type="parTrans" cxnId="{07456D56-162E-4AE4-8431-E440CFE8EEBE}">
      <dgm:prSet/>
      <dgm:spPr/>
      <dgm:t>
        <a:bodyPr/>
        <a:lstStyle/>
        <a:p>
          <a:endParaRPr lang="en-US"/>
        </a:p>
      </dgm:t>
    </dgm:pt>
    <dgm:pt modelId="{DD5B0425-21E4-4D57-A561-5B51C5AD240F}" type="sibTrans" cxnId="{07456D56-162E-4AE4-8431-E440CFE8EEBE}">
      <dgm:prSet/>
      <dgm:spPr/>
      <dgm:t>
        <a:bodyPr/>
        <a:lstStyle/>
        <a:p>
          <a:endParaRPr lang="en-US"/>
        </a:p>
      </dgm:t>
    </dgm:pt>
    <dgm:pt modelId="{8EFD95C4-2420-40BC-A999-27297902D340}" type="pres">
      <dgm:prSet presAssocID="{CA324816-E19B-42B6-9D86-DC645C577662}" presName="root" presStyleCnt="0">
        <dgm:presLayoutVars>
          <dgm:dir/>
          <dgm:resizeHandles val="exact"/>
        </dgm:presLayoutVars>
      </dgm:prSet>
      <dgm:spPr/>
    </dgm:pt>
    <dgm:pt modelId="{6F7BAC87-B051-4B64-BD1D-A1F912DB4F02}" type="pres">
      <dgm:prSet presAssocID="{77FBA656-9786-4472-9AAD-FE52D4003FA4}" presName="compNode" presStyleCnt="0"/>
      <dgm:spPr/>
    </dgm:pt>
    <dgm:pt modelId="{4FBC53F1-AE86-402C-87F7-D537435A28FE}" type="pres">
      <dgm:prSet presAssocID="{77FBA656-9786-4472-9AAD-FE52D4003FA4}" presName="bgRect" presStyleLbl="bgShp" presStyleIdx="0" presStyleCnt="2"/>
      <dgm:spPr/>
    </dgm:pt>
    <dgm:pt modelId="{FA464AC0-BE4D-4388-8918-15F8CDA3D9CC}" type="pres">
      <dgm:prSet presAssocID="{77FBA656-9786-4472-9AAD-FE52D4003FA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F3A4CEA-DACD-4B62-94C2-E6F9DCCACACC}" type="pres">
      <dgm:prSet presAssocID="{77FBA656-9786-4472-9AAD-FE52D4003FA4}" presName="spaceRect" presStyleCnt="0"/>
      <dgm:spPr/>
    </dgm:pt>
    <dgm:pt modelId="{762A8EE4-3BC0-4FC2-A0B1-3959B123A6F6}" type="pres">
      <dgm:prSet presAssocID="{77FBA656-9786-4472-9AAD-FE52D4003FA4}" presName="parTx" presStyleLbl="revTx" presStyleIdx="0" presStyleCnt="2">
        <dgm:presLayoutVars>
          <dgm:chMax val="0"/>
          <dgm:chPref val="0"/>
        </dgm:presLayoutVars>
      </dgm:prSet>
      <dgm:spPr/>
    </dgm:pt>
    <dgm:pt modelId="{434A354D-14BC-4C8E-9C53-F3247748FE28}" type="pres">
      <dgm:prSet presAssocID="{9649E813-4A31-4ABB-B979-A3CC5FA89EBC}" presName="sibTrans" presStyleCnt="0"/>
      <dgm:spPr/>
    </dgm:pt>
    <dgm:pt modelId="{DFCD3F19-76D2-458D-AA45-382C3347B71C}" type="pres">
      <dgm:prSet presAssocID="{E39CC076-6FC1-467B-B19A-B1FF4DB95E8D}" presName="compNode" presStyleCnt="0"/>
      <dgm:spPr/>
    </dgm:pt>
    <dgm:pt modelId="{0187F0E8-B80E-4855-9946-0F90235DB1FA}" type="pres">
      <dgm:prSet presAssocID="{E39CC076-6FC1-467B-B19A-B1FF4DB95E8D}" presName="bgRect" presStyleLbl="bgShp" presStyleIdx="1" presStyleCnt="2"/>
      <dgm:spPr/>
    </dgm:pt>
    <dgm:pt modelId="{1DC8993A-8921-4317-A6AB-3D0737E29B7A}" type="pres">
      <dgm:prSet presAssocID="{E39CC076-6FC1-467B-B19A-B1FF4DB95E8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F0E83EE6-3015-4B88-BA7B-3CB5A8E95495}" type="pres">
      <dgm:prSet presAssocID="{E39CC076-6FC1-467B-B19A-B1FF4DB95E8D}" presName="spaceRect" presStyleCnt="0"/>
      <dgm:spPr/>
    </dgm:pt>
    <dgm:pt modelId="{AEE5995A-1E11-45FC-B4FE-9AC87BF3788F}" type="pres">
      <dgm:prSet presAssocID="{E39CC076-6FC1-467B-B19A-B1FF4DB95E8D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67BBBB1B-06C0-44F3-B5AE-DD13EC5E8F96}" type="presOf" srcId="{E39CC076-6FC1-467B-B19A-B1FF4DB95E8D}" destId="{AEE5995A-1E11-45FC-B4FE-9AC87BF3788F}" srcOrd="0" destOrd="0" presId="urn:microsoft.com/office/officeart/2018/2/layout/IconVerticalSolidList"/>
    <dgm:cxn modelId="{576D3645-DCBB-46C5-8937-03912E14C5DC}" type="presOf" srcId="{CA324816-E19B-42B6-9D86-DC645C577662}" destId="{8EFD95C4-2420-40BC-A999-27297902D340}" srcOrd="0" destOrd="0" presId="urn:microsoft.com/office/officeart/2018/2/layout/IconVerticalSolidList"/>
    <dgm:cxn modelId="{07456D56-162E-4AE4-8431-E440CFE8EEBE}" srcId="{CA324816-E19B-42B6-9D86-DC645C577662}" destId="{E39CC076-6FC1-467B-B19A-B1FF4DB95E8D}" srcOrd="1" destOrd="0" parTransId="{AD15B2C4-6AE4-4CE3-9F6B-30EF93FBF8AA}" sibTransId="{DD5B0425-21E4-4D57-A561-5B51C5AD240F}"/>
    <dgm:cxn modelId="{486D2B7A-2985-423F-8F67-ABF500733063}" srcId="{CA324816-E19B-42B6-9D86-DC645C577662}" destId="{77FBA656-9786-4472-9AAD-FE52D4003FA4}" srcOrd="0" destOrd="0" parTransId="{1C7CB8F9-FAD7-498E-92BE-5B97684447E6}" sibTransId="{9649E813-4A31-4ABB-B979-A3CC5FA89EBC}"/>
    <dgm:cxn modelId="{C82A7680-8BF6-4F9D-994C-DD9DE1F8D423}" type="presOf" srcId="{77FBA656-9786-4472-9AAD-FE52D4003FA4}" destId="{762A8EE4-3BC0-4FC2-A0B1-3959B123A6F6}" srcOrd="0" destOrd="0" presId="urn:microsoft.com/office/officeart/2018/2/layout/IconVerticalSolidList"/>
    <dgm:cxn modelId="{3464B376-61D5-4C4A-8242-10B0679FEAFB}" type="presParOf" srcId="{8EFD95C4-2420-40BC-A999-27297902D340}" destId="{6F7BAC87-B051-4B64-BD1D-A1F912DB4F02}" srcOrd="0" destOrd="0" presId="urn:microsoft.com/office/officeart/2018/2/layout/IconVerticalSolidList"/>
    <dgm:cxn modelId="{FBA09B80-273B-438F-AF2B-C0F1975DC092}" type="presParOf" srcId="{6F7BAC87-B051-4B64-BD1D-A1F912DB4F02}" destId="{4FBC53F1-AE86-402C-87F7-D537435A28FE}" srcOrd="0" destOrd="0" presId="urn:microsoft.com/office/officeart/2018/2/layout/IconVerticalSolidList"/>
    <dgm:cxn modelId="{5044821A-EAF5-45A8-8B48-991EAC16C1D1}" type="presParOf" srcId="{6F7BAC87-B051-4B64-BD1D-A1F912DB4F02}" destId="{FA464AC0-BE4D-4388-8918-15F8CDA3D9CC}" srcOrd="1" destOrd="0" presId="urn:microsoft.com/office/officeart/2018/2/layout/IconVerticalSolidList"/>
    <dgm:cxn modelId="{F0C19E06-C684-495F-BBD9-8BB1AD2896E1}" type="presParOf" srcId="{6F7BAC87-B051-4B64-BD1D-A1F912DB4F02}" destId="{0F3A4CEA-DACD-4B62-94C2-E6F9DCCACACC}" srcOrd="2" destOrd="0" presId="urn:microsoft.com/office/officeart/2018/2/layout/IconVerticalSolidList"/>
    <dgm:cxn modelId="{BD6F3A35-B390-4BFE-A6BF-C9675BE7698E}" type="presParOf" srcId="{6F7BAC87-B051-4B64-BD1D-A1F912DB4F02}" destId="{762A8EE4-3BC0-4FC2-A0B1-3959B123A6F6}" srcOrd="3" destOrd="0" presId="urn:microsoft.com/office/officeart/2018/2/layout/IconVerticalSolidList"/>
    <dgm:cxn modelId="{D7447C18-5E17-4D64-BEB8-1F8642CD48F8}" type="presParOf" srcId="{8EFD95C4-2420-40BC-A999-27297902D340}" destId="{434A354D-14BC-4C8E-9C53-F3247748FE28}" srcOrd="1" destOrd="0" presId="urn:microsoft.com/office/officeart/2018/2/layout/IconVerticalSolidList"/>
    <dgm:cxn modelId="{B51225DB-F044-4567-A385-464D78F2F4A5}" type="presParOf" srcId="{8EFD95C4-2420-40BC-A999-27297902D340}" destId="{DFCD3F19-76D2-458D-AA45-382C3347B71C}" srcOrd="2" destOrd="0" presId="urn:microsoft.com/office/officeart/2018/2/layout/IconVerticalSolidList"/>
    <dgm:cxn modelId="{1FA56C4C-DAD3-4909-9A1A-40172DCF7739}" type="presParOf" srcId="{DFCD3F19-76D2-458D-AA45-382C3347B71C}" destId="{0187F0E8-B80E-4855-9946-0F90235DB1FA}" srcOrd="0" destOrd="0" presId="urn:microsoft.com/office/officeart/2018/2/layout/IconVerticalSolidList"/>
    <dgm:cxn modelId="{CF7B8532-4E1E-478C-BD2D-3CFCA740B255}" type="presParOf" srcId="{DFCD3F19-76D2-458D-AA45-382C3347B71C}" destId="{1DC8993A-8921-4317-A6AB-3D0737E29B7A}" srcOrd="1" destOrd="0" presId="urn:microsoft.com/office/officeart/2018/2/layout/IconVerticalSolidList"/>
    <dgm:cxn modelId="{F75BC2A2-BE16-4719-BE3F-0F723C2A321F}" type="presParOf" srcId="{DFCD3F19-76D2-458D-AA45-382C3347B71C}" destId="{F0E83EE6-3015-4B88-BA7B-3CB5A8E95495}" srcOrd="2" destOrd="0" presId="urn:microsoft.com/office/officeart/2018/2/layout/IconVerticalSolidList"/>
    <dgm:cxn modelId="{D1126C02-EF62-48C9-AB3D-93454EDB2B0A}" type="presParOf" srcId="{DFCD3F19-76D2-458D-AA45-382C3347B71C}" destId="{AEE5995A-1E11-45FC-B4FE-9AC87BF3788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1B0AF4C-834E-41BB-AB90-C5015965290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07713F0-3FF1-462B-A3D8-D08A89B2C337}">
      <dgm:prSet/>
      <dgm:spPr/>
      <dgm:t>
        <a:bodyPr/>
        <a:lstStyle/>
        <a:p>
          <a:r>
            <a:rPr lang="en-GB" dirty="0"/>
            <a:t>Notetaking is an important part of your learning journey as it helps in improving information processing, understanding, and memory.</a:t>
          </a:r>
          <a:endParaRPr lang="en-US" dirty="0"/>
        </a:p>
      </dgm:t>
    </dgm:pt>
    <dgm:pt modelId="{B22A678D-088F-4D6F-959B-C2B6C349BFD1}" type="parTrans" cxnId="{A5014778-602E-46C3-A11D-997F5C3A1A6F}">
      <dgm:prSet/>
      <dgm:spPr/>
      <dgm:t>
        <a:bodyPr/>
        <a:lstStyle/>
        <a:p>
          <a:endParaRPr lang="en-US"/>
        </a:p>
      </dgm:t>
    </dgm:pt>
    <dgm:pt modelId="{8742BC81-04E4-4278-BE1E-4974CE7A4810}" type="sibTrans" cxnId="{A5014778-602E-46C3-A11D-997F5C3A1A6F}">
      <dgm:prSet/>
      <dgm:spPr/>
      <dgm:t>
        <a:bodyPr/>
        <a:lstStyle/>
        <a:p>
          <a:endParaRPr lang="en-US"/>
        </a:p>
      </dgm:t>
    </dgm:pt>
    <dgm:pt modelId="{F5A28D67-0C24-4E8A-AA2F-094F1323DB93}">
      <dgm:prSet/>
      <dgm:spPr/>
      <dgm:t>
        <a:bodyPr/>
        <a:lstStyle/>
        <a:p>
          <a:r>
            <a:rPr lang="en-GB" b="0" i="0"/>
            <a:t>Taking notes requires active engagement during lectures, readings, or discussions.</a:t>
          </a:r>
          <a:endParaRPr lang="en-US"/>
        </a:p>
      </dgm:t>
    </dgm:pt>
    <dgm:pt modelId="{C60A6A5F-3336-42C8-A4B6-5D03528620AE}" type="parTrans" cxnId="{B5284A2D-F28D-4BC1-8288-144F5BA0EA78}">
      <dgm:prSet/>
      <dgm:spPr/>
      <dgm:t>
        <a:bodyPr/>
        <a:lstStyle/>
        <a:p>
          <a:endParaRPr lang="en-US"/>
        </a:p>
      </dgm:t>
    </dgm:pt>
    <dgm:pt modelId="{F8DAE44E-3EC9-4CE4-AE11-250885F70F5D}" type="sibTrans" cxnId="{B5284A2D-F28D-4BC1-8288-144F5BA0EA78}">
      <dgm:prSet/>
      <dgm:spPr/>
      <dgm:t>
        <a:bodyPr/>
        <a:lstStyle/>
        <a:p>
          <a:endParaRPr lang="en-US"/>
        </a:p>
      </dgm:t>
    </dgm:pt>
    <dgm:pt modelId="{BA3C8B1D-CE44-47E2-856D-7A52871097D5}">
      <dgm:prSet/>
      <dgm:spPr/>
      <dgm:t>
        <a:bodyPr/>
        <a:lstStyle/>
        <a:p>
          <a:r>
            <a:rPr lang="en-US"/>
            <a:t>You will need to take notes, and extract key information from lectures on your own</a:t>
          </a:r>
        </a:p>
      </dgm:t>
    </dgm:pt>
    <dgm:pt modelId="{0F11E979-15AA-4EFB-B7AF-999279F010CB}" type="parTrans" cxnId="{571B810E-12AA-45EF-8124-B8226318A4FF}">
      <dgm:prSet/>
      <dgm:spPr/>
      <dgm:t>
        <a:bodyPr/>
        <a:lstStyle/>
        <a:p>
          <a:endParaRPr lang="en-US"/>
        </a:p>
      </dgm:t>
    </dgm:pt>
    <dgm:pt modelId="{9FE6587C-9A9D-4E02-B663-B5398E72BFD0}" type="sibTrans" cxnId="{571B810E-12AA-45EF-8124-B8226318A4FF}">
      <dgm:prSet/>
      <dgm:spPr/>
      <dgm:t>
        <a:bodyPr/>
        <a:lstStyle/>
        <a:p>
          <a:endParaRPr lang="en-US"/>
        </a:p>
      </dgm:t>
    </dgm:pt>
    <dgm:pt modelId="{02E586C8-AAA9-4A19-9953-ACE83F1F5F9B}">
      <dgm:prSet/>
      <dgm:spPr/>
      <dgm:t>
        <a:bodyPr/>
        <a:lstStyle/>
        <a:p>
          <a:r>
            <a:rPr lang="en-US"/>
            <a:t>This will help in your understanding, revision and independent study</a:t>
          </a:r>
        </a:p>
      </dgm:t>
    </dgm:pt>
    <dgm:pt modelId="{414CF232-CB42-4BF7-BE5A-575B9270DCC8}" type="parTrans" cxnId="{D97B0238-05ED-4B43-860B-4E891089D866}">
      <dgm:prSet/>
      <dgm:spPr/>
      <dgm:t>
        <a:bodyPr/>
        <a:lstStyle/>
        <a:p>
          <a:endParaRPr lang="en-US"/>
        </a:p>
      </dgm:t>
    </dgm:pt>
    <dgm:pt modelId="{03631EBB-FAB8-4FCA-AF08-5FE8A47224CC}" type="sibTrans" cxnId="{D97B0238-05ED-4B43-860B-4E891089D866}">
      <dgm:prSet/>
      <dgm:spPr/>
      <dgm:t>
        <a:bodyPr/>
        <a:lstStyle/>
        <a:p>
          <a:endParaRPr lang="en-US"/>
        </a:p>
      </dgm:t>
    </dgm:pt>
    <dgm:pt modelId="{1FAF2F4E-5D64-4D8C-986B-25CB67837CCE}" type="pres">
      <dgm:prSet presAssocID="{21B0AF4C-834E-41BB-AB90-C5015965290D}" presName="root" presStyleCnt="0">
        <dgm:presLayoutVars>
          <dgm:dir/>
          <dgm:resizeHandles val="exact"/>
        </dgm:presLayoutVars>
      </dgm:prSet>
      <dgm:spPr/>
    </dgm:pt>
    <dgm:pt modelId="{14B9A989-5142-4F31-8879-09451BDCC184}" type="pres">
      <dgm:prSet presAssocID="{21B0AF4C-834E-41BB-AB90-C5015965290D}" presName="container" presStyleCnt="0">
        <dgm:presLayoutVars>
          <dgm:dir/>
          <dgm:resizeHandles val="exact"/>
        </dgm:presLayoutVars>
      </dgm:prSet>
      <dgm:spPr/>
    </dgm:pt>
    <dgm:pt modelId="{D489BBFB-5B16-4E91-961D-B1058D9BF477}" type="pres">
      <dgm:prSet presAssocID="{207713F0-3FF1-462B-A3D8-D08A89B2C337}" presName="compNode" presStyleCnt="0"/>
      <dgm:spPr/>
    </dgm:pt>
    <dgm:pt modelId="{0FAAAE29-5626-43E4-9678-0ACBB866452A}" type="pres">
      <dgm:prSet presAssocID="{207713F0-3FF1-462B-A3D8-D08A89B2C337}" presName="iconBgRect" presStyleLbl="bgShp" presStyleIdx="0" presStyleCnt="4"/>
      <dgm:spPr/>
    </dgm:pt>
    <dgm:pt modelId="{7D4B93F1-C53E-4342-94FF-1AC77F87B1B7}" type="pres">
      <dgm:prSet presAssocID="{207713F0-3FF1-462B-A3D8-D08A89B2C33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69EAA3A4-E6FB-4E8A-BEBE-A0FF34857DD2}" type="pres">
      <dgm:prSet presAssocID="{207713F0-3FF1-462B-A3D8-D08A89B2C337}" presName="spaceRect" presStyleCnt="0"/>
      <dgm:spPr/>
    </dgm:pt>
    <dgm:pt modelId="{A603ABB1-0824-4F4A-B85C-9209724C8245}" type="pres">
      <dgm:prSet presAssocID="{207713F0-3FF1-462B-A3D8-D08A89B2C337}" presName="textRect" presStyleLbl="revTx" presStyleIdx="0" presStyleCnt="4">
        <dgm:presLayoutVars>
          <dgm:chMax val="1"/>
          <dgm:chPref val="1"/>
        </dgm:presLayoutVars>
      </dgm:prSet>
      <dgm:spPr/>
    </dgm:pt>
    <dgm:pt modelId="{CE0FB0D3-6E76-48F6-9B46-4F51F37BDE82}" type="pres">
      <dgm:prSet presAssocID="{8742BC81-04E4-4278-BE1E-4974CE7A4810}" presName="sibTrans" presStyleLbl="sibTrans2D1" presStyleIdx="0" presStyleCnt="0"/>
      <dgm:spPr/>
    </dgm:pt>
    <dgm:pt modelId="{9918EC52-BABC-4CCC-A5A2-F2FC8F0E651E}" type="pres">
      <dgm:prSet presAssocID="{F5A28D67-0C24-4E8A-AA2F-094F1323DB93}" presName="compNode" presStyleCnt="0"/>
      <dgm:spPr/>
    </dgm:pt>
    <dgm:pt modelId="{06A219D3-0566-4DDE-A357-02E15ABFB43A}" type="pres">
      <dgm:prSet presAssocID="{F5A28D67-0C24-4E8A-AA2F-094F1323DB93}" presName="iconBgRect" presStyleLbl="bgShp" presStyleIdx="1" presStyleCnt="4"/>
      <dgm:spPr/>
    </dgm:pt>
    <dgm:pt modelId="{C7540184-F904-4E69-8751-A2C9B4E5402E}" type="pres">
      <dgm:prSet presAssocID="{F5A28D67-0C24-4E8A-AA2F-094F1323DB9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27049576-F17C-42C7-96CA-47AEADBEFAE5}" type="pres">
      <dgm:prSet presAssocID="{F5A28D67-0C24-4E8A-AA2F-094F1323DB93}" presName="spaceRect" presStyleCnt="0"/>
      <dgm:spPr/>
    </dgm:pt>
    <dgm:pt modelId="{240A2E30-D182-47F2-9A0E-9936ADA9A406}" type="pres">
      <dgm:prSet presAssocID="{F5A28D67-0C24-4E8A-AA2F-094F1323DB93}" presName="textRect" presStyleLbl="revTx" presStyleIdx="1" presStyleCnt="4">
        <dgm:presLayoutVars>
          <dgm:chMax val="1"/>
          <dgm:chPref val="1"/>
        </dgm:presLayoutVars>
      </dgm:prSet>
      <dgm:spPr/>
    </dgm:pt>
    <dgm:pt modelId="{0702C506-EED0-4C12-B784-8C09F652C564}" type="pres">
      <dgm:prSet presAssocID="{F8DAE44E-3EC9-4CE4-AE11-250885F70F5D}" presName="sibTrans" presStyleLbl="sibTrans2D1" presStyleIdx="0" presStyleCnt="0"/>
      <dgm:spPr/>
    </dgm:pt>
    <dgm:pt modelId="{80E0685C-721F-48D6-97E5-75F3C635F445}" type="pres">
      <dgm:prSet presAssocID="{BA3C8B1D-CE44-47E2-856D-7A52871097D5}" presName="compNode" presStyleCnt="0"/>
      <dgm:spPr/>
    </dgm:pt>
    <dgm:pt modelId="{C3A42C9F-9A72-40DF-B14E-250FE74EDE4D}" type="pres">
      <dgm:prSet presAssocID="{BA3C8B1D-CE44-47E2-856D-7A52871097D5}" presName="iconBgRect" presStyleLbl="bgShp" presStyleIdx="2" presStyleCnt="4"/>
      <dgm:spPr/>
    </dgm:pt>
    <dgm:pt modelId="{83825515-E03C-4DCD-BB1F-1C297C534A1B}" type="pres">
      <dgm:prSet presAssocID="{BA3C8B1D-CE44-47E2-856D-7A52871097D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36E6A44B-4A75-4E93-9AA0-8940D18977EA}" type="pres">
      <dgm:prSet presAssocID="{BA3C8B1D-CE44-47E2-856D-7A52871097D5}" presName="spaceRect" presStyleCnt="0"/>
      <dgm:spPr/>
    </dgm:pt>
    <dgm:pt modelId="{3AE7F66D-DE9F-4F01-A846-4942587F798A}" type="pres">
      <dgm:prSet presAssocID="{BA3C8B1D-CE44-47E2-856D-7A52871097D5}" presName="textRect" presStyleLbl="revTx" presStyleIdx="2" presStyleCnt="4">
        <dgm:presLayoutVars>
          <dgm:chMax val="1"/>
          <dgm:chPref val="1"/>
        </dgm:presLayoutVars>
      </dgm:prSet>
      <dgm:spPr/>
    </dgm:pt>
    <dgm:pt modelId="{8AD0DAEB-20E0-467D-8E16-FDC987EDEE64}" type="pres">
      <dgm:prSet presAssocID="{9FE6587C-9A9D-4E02-B663-B5398E72BFD0}" presName="sibTrans" presStyleLbl="sibTrans2D1" presStyleIdx="0" presStyleCnt="0"/>
      <dgm:spPr/>
    </dgm:pt>
    <dgm:pt modelId="{6247336E-237C-460D-9A38-52CA6B83243F}" type="pres">
      <dgm:prSet presAssocID="{02E586C8-AAA9-4A19-9953-ACE83F1F5F9B}" presName="compNode" presStyleCnt="0"/>
      <dgm:spPr/>
    </dgm:pt>
    <dgm:pt modelId="{48FCC0EB-C269-4B30-A1F8-EF1A8AC4FA93}" type="pres">
      <dgm:prSet presAssocID="{02E586C8-AAA9-4A19-9953-ACE83F1F5F9B}" presName="iconBgRect" presStyleLbl="bgShp" presStyleIdx="3" presStyleCnt="4"/>
      <dgm:spPr/>
    </dgm:pt>
    <dgm:pt modelId="{162F547E-CA04-4B7C-BBFE-35946418FF03}" type="pres">
      <dgm:prSet presAssocID="{02E586C8-AAA9-4A19-9953-ACE83F1F5F9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533EDFB-9BDE-4DA2-A941-1695667C6CAC}" type="pres">
      <dgm:prSet presAssocID="{02E586C8-AAA9-4A19-9953-ACE83F1F5F9B}" presName="spaceRect" presStyleCnt="0"/>
      <dgm:spPr/>
    </dgm:pt>
    <dgm:pt modelId="{FB390E7C-ABAB-4630-A874-CF8B33E46F85}" type="pres">
      <dgm:prSet presAssocID="{02E586C8-AAA9-4A19-9953-ACE83F1F5F9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71B810E-12AA-45EF-8124-B8226318A4FF}" srcId="{21B0AF4C-834E-41BB-AB90-C5015965290D}" destId="{BA3C8B1D-CE44-47E2-856D-7A52871097D5}" srcOrd="2" destOrd="0" parTransId="{0F11E979-15AA-4EFB-B7AF-999279F010CB}" sibTransId="{9FE6587C-9A9D-4E02-B663-B5398E72BFD0}"/>
    <dgm:cxn modelId="{B5284A2D-F28D-4BC1-8288-144F5BA0EA78}" srcId="{21B0AF4C-834E-41BB-AB90-C5015965290D}" destId="{F5A28D67-0C24-4E8A-AA2F-094F1323DB93}" srcOrd="1" destOrd="0" parTransId="{C60A6A5F-3336-42C8-A4B6-5D03528620AE}" sibTransId="{F8DAE44E-3EC9-4CE4-AE11-250885F70F5D}"/>
    <dgm:cxn modelId="{D97B0238-05ED-4B43-860B-4E891089D866}" srcId="{21B0AF4C-834E-41BB-AB90-C5015965290D}" destId="{02E586C8-AAA9-4A19-9953-ACE83F1F5F9B}" srcOrd="3" destOrd="0" parTransId="{414CF232-CB42-4BF7-BE5A-575B9270DCC8}" sibTransId="{03631EBB-FAB8-4FCA-AF08-5FE8A47224CC}"/>
    <dgm:cxn modelId="{031F1E61-6911-44C0-837A-B2A404D2AEEB}" type="presOf" srcId="{F8DAE44E-3EC9-4CE4-AE11-250885F70F5D}" destId="{0702C506-EED0-4C12-B784-8C09F652C564}" srcOrd="0" destOrd="0" presId="urn:microsoft.com/office/officeart/2018/2/layout/IconCircleList"/>
    <dgm:cxn modelId="{3F4A3944-298A-4AD9-9CBB-34667F2172BC}" type="presOf" srcId="{F5A28D67-0C24-4E8A-AA2F-094F1323DB93}" destId="{240A2E30-D182-47F2-9A0E-9936ADA9A406}" srcOrd="0" destOrd="0" presId="urn:microsoft.com/office/officeart/2018/2/layout/IconCircleList"/>
    <dgm:cxn modelId="{0D66D846-1F2A-475A-A82D-86959F44A211}" type="presOf" srcId="{9FE6587C-9A9D-4E02-B663-B5398E72BFD0}" destId="{8AD0DAEB-20E0-467D-8E16-FDC987EDEE64}" srcOrd="0" destOrd="0" presId="urn:microsoft.com/office/officeart/2018/2/layout/IconCircleList"/>
    <dgm:cxn modelId="{DE098673-2DE2-4F9E-A06E-A3E506378929}" type="presOf" srcId="{21B0AF4C-834E-41BB-AB90-C5015965290D}" destId="{1FAF2F4E-5D64-4D8C-986B-25CB67837CCE}" srcOrd="0" destOrd="0" presId="urn:microsoft.com/office/officeart/2018/2/layout/IconCircleList"/>
    <dgm:cxn modelId="{69BE5B76-E078-4A0E-8EDC-3DCBC2C23FBF}" type="presOf" srcId="{BA3C8B1D-CE44-47E2-856D-7A52871097D5}" destId="{3AE7F66D-DE9F-4F01-A846-4942587F798A}" srcOrd="0" destOrd="0" presId="urn:microsoft.com/office/officeart/2018/2/layout/IconCircleList"/>
    <dgm:cxn modelId="{A5014778-602E-46C3-A11D-997F5C3A1A6F}" srcId="{21B0AF4C-834E-41BB-AB90-C5015965290D}" destId="{207713F0-3FF1-462B-A3D8-D08A89B2C337}" srcOrd="0" destOrd="0" parTransId="{B22A678D-088F-4D6F-959B-C2B6C349BFD1}" sibTransId="{8742BC81-04E4-4278-BE1E-4974CE7A4810}"/>
    <dgm:cxn modelId="{19F3E178-00FF-49B6-8522-695E14163A99}" type="presOf" srcId="{8742BC81-04E4-4278-BE1E-4974CE7A4810}" destId="{CE0FB0D3-6E76-48F6-9B46-4F51F37BDE82}" srcOrd="0" destOrd="0" presId="urn:microsoft.com/office/officeart/2018/2/layout/IconCircleList"/>
    <dgm:cxn modelId="{48D62789-2724-47D7-9A7C-F9EEE36AB46B}" type="presOf" srcId="{207713F0-3FF1-462B-A3D8-D08A89B2C337}" destId="{A603ABB1-0824-4F4A-B85C-9209724C8245}" srcOrd="0" destOrd="0" presId="urn:microsoft.com/office/officeart/2018/2/layout/IconCircleList"/>
    <dgm:cxn modelId="{E5C52BA8-CEA7-48AB-9FA2-39D2E3AAA877}" type="presOf" srcId="{02E586C8-AAA9-4A19-9953-ACE83F1F5F9B}" destId="{FB390E7C-ABAB-4630-A874-CF8B33E46F85}" srcOrd="0" destOrd="0" presId="urn:microsoft.com/office/officeart/2018/2/layout/IconCircleList"/>
    <dgm:cxn modelId="{6FD29E96-05BF-40E5-A09B-EFB530563B08}" type="presParOf" srcId="{1FAF2F4E-5D64-4D8C-986B-25CB67837CCE}" destId="{14B9A989-5142-4F31-8879-09451BDCC184}" srcOrd="0" destOrd="0" presId="urn:microsoft.com/office/officeart/2018/2/layout/IconCircleList"/>
    <dgm:cxn modelId="{B3FACDA8-55C9-4E1F-8FA0-A5BC59540E92}" type="presParOf" srcId="{14B9A989-5142-4F31-8879-09451BDCC184}" destId="{D489BBFB-5B16-4E91-961D-B1058D9BF477}" srcOrd="0" destOrd="0" presId="urn:microsoft.com/office/officeart/2018/2/layout/IconCircleList"/>
    <dgm:cxn modelId="{E58E8602-8FC4-4677-AB81-955F07811C64}" type="presParOf" srcId="{D489BBFB-5B16-4E91-961D-B1058D9BF477}" destId="{0FAAAE29-5626-43E4-9678-0ACBB866452A}" srcOrd="0" destOrd="0" presId="urn:microsoft.com/office/officeart/2018/2/layout/IconCircleList"/>
    <dgm:cxn modelId="{C17C959D-E853-4296-A1DB-580AC2016814}" type="presParOf" srcId="{D489BBFB-5B16-4E91-961D-B1058D9BF477}" destId="{7D4B93F1-C53E-4342-94FF-1AC77F87B1B7}" srcOrd="1" destOrd="0" presId="urn:microsoft.com/office/officeart/2018/2/layout/IconCircleList"/>
    <dgm:cxn modelId="{F697FBCE-90E8-42AF-9ED5-17120A83CB2F}" type="presParOf" srcId="{D489BBFB-5B16-4E91-961D-B1058D9BF477}" destId="{69EAA3A4-E6FB-4E8A-BEBE-A0FF34857DD2}" srcOrd="2" destOrd="0" presId="urn:microsoft.com/office/officeart/2018/2/layout/IconCircleList"/>
    <dgm:cxn modelId="{711CE838-588F-491A-B4EA-CE22BAFAE384}" type="presParOf" srcId="{D489BBFB-5B16-4E91-961D-B1058D9BF477}" destId="{A603ABB1-0824-4F4A-B85C-9209724C8245}" srcOrd="3" destOrd="0" presId="urn:microsoft.com/office/officeart/2018/2/layout/IconCircleList"/>
    <dgm:cxn modelId="{31E9BA55-BF58-4C71-AC7F-A00C58606CCF}" type="presParOf" srcId="{14B9A989-5142-4F31-8879-09451BDCC184}" destId="{CE0FB0D3-6E76-48F6-9B46-4F51F37BDE82}" srcOrd="1" destOrd="0" presId="urn:microsoft.com/office/officeart/2018/2/layout/IconCircleList"/>
    <dgm:cxn modelId="{85CAD1C6-14C8-46B8-9A6F-50FAF5BE06BE}" type="presParOf" srcId="{14B9A989-5142-4F31-8879-09451BDCC184}" destId="{9918EC52-BABC-4CCC-A5A2-F2FC8F0E651E}" srcOrd="2" destOrd="0" presId="urn:microsoft.com/office/officeart/2018/2/layout/IconCircleList"/>
    <dgm:cxn modelId="{46D14289-39DE-46B9-96D9-942BCFD50239}" type="presParOf" srcId="{9918EC52-BABC-4CCC-A5A2-F2FC8F0E651E}" destId="{06A219D3-0566-4DDE-A357-02E15ABFB43A}" srcOrd="0" destOrd="0" presId="urn:microsoft.com/office/officeart/2018/2/layout/IconCircleList"/>
    <dgm:cxn modelId="{54DAF0DF-E3E7-4826-8318-3EB952280DAE}" type="presParOf" srcId="{9918EC52-BABC-4CCC-A5A2-F2FC8F0E651E}" destId="{C7540184-F904-4E69-8751-A2C9B4E5402E}" srcOrd="1" destOrd="0" presId="urn:microsoft.com/office/officeart/2018/2/layout/IconCircleList"/>
    <dgm:cxn modelId="{0B93181C-7193-4951-92EA-0A0F7D58039B}" type="presParOf" srcId="{9918EC52-BABC-4CCC-A5A2-F2FC8F0E651E}" destId="{27049576-F17C-42C7-96CA-47AEADBEFAE5}" srcOrd="2" destOrd="0" presId="urn:microsoft.com/office/officeart/2018/2/layout/IconCircleList"/>
    <dgm:cxn modelId="{6229C5D0-37C7-4FAA-9E49-2B317C2B7B3A}" type="presParOf" srcId="{9918EC52-BABC-4CCC-A5A2-F2FC8F0E651E}" destId="{240A2E30-D182-47F2-9A0E-9936ADA9A406}" srcOrd="3" destOrd="0" presId="urn:microsoft.com/office/officeart/2018/2/layout/IconCircleList"/>
    <dgm:cxn modelId="{7B00CFDC-042E-40F3-9F0B-8F169EA7A48C}" type="presParOf" srcId="{14B9A989-5142-4F31-8879-09451BDCC184}" destId="{0702C506-EED0-4C12-B784-8C09F652C564}" srcOrd="3" destOrd="0" presId="urn:microsoft.com/office/officeart/2018/2/layout/IconCircleList"/>
    <dgm:cxn modelId="{335887A9-8AB7-4BEC-8F32-AEDB79A346E3}" type="presParOf" srcId="{14B9A989-5142-4F31-8879-09451BDCC184}" destId="{80E0685C-721F-48D6-97E5-75F3C635F445}" srcOrd="4" destOrd="0" presId="urn:microsoft.com/office/officeart/2018/2/layout/IconCircleList"/>
    <dgm:cxn modelId="{4BF4BDB4-5508-4B5C-8D77-A157AFF1C979}" type="presParOf" srcId="{80E0685C-721F-48D6-97E5-75F3C635F445}" destId="{C3A42C9F-9A72-40DF-B14E-250FE74EDE4D}" srcOrd="0" destOrd="0" presId="urn:microsoft.com/office/officeart/2018/2/layout/IconCircleList"/>
    <dgm:cxn modelId="{C27FDFCF-FD9B-49E9-887A-5457D6D42FA2}" type="presParOf" srcId="{80E0685C-721F-48D6-97E5-75F3C635F445}" destId="{83825515-E03C-4DCD-BB1F-1C297C534A1B}" srcOrd="1" destOrd="0" presId="urn:microsoft.com/office/officeart/2018/2/layout/IconCircleList"/>
    <dgm:cxn modelId="{74C30228-141F-48D0-A974-1EDF0B3C359F}" type="presParOf" srcId="{80E0685C-721F-48D6-97E5-75F3C635F445}" destId="{36E6A44B-4A75-4E93-9AA0-8940D18977EA}" srcOrd="2" destOrd="0" presId="urn:microsoft.com/office/officeart/2018/2/layout/IconCircleList"/>
    <dgm:cxn modelId="{FC36C6FF-5606-4151-97FA-1C530CA78444}" type="presParOf" srcId="{80E0685C-721F-48D6-97E5-75F3C635F445}" destId="{3AE7F66D-DE9F-4F01-A846-4942587F798A}" srcOrd="3" destOrd="0" presId="urn:microsoft.com/office/officeart/2018/2/layout/IconCircleList"/>
    <dgm:cxn modelId="{7EAE9923-E80D-4DBF-B3BC-050248FF5E68}" type="presParOf" srcId="{14B9A989-5142-4F31-8879-09451BDCC184}" destId="{8AD0DAEB-20E0-467D-8E16-FDC987EDEE64}" srcOrd="5" destOrd="0" presId="urn:microsoft.com/office/officeart/2018/2/layout/IconCircleList"/>
    <dgm:cxn modelId="{CDE1DFD4-7389-4887-A84D-F612C79CFD96}" type="presParOf" srcId="{14B9A989-5142-4F31-8879-09451BDCC184}" destId="{6247336E-237C-460D-9A38-52CA6B83243F}" srcOrd="6" destOrd="0" presId="urn:microsoft.com/office/officeart/2018/2/layout/IconCircleList"/>
    <dgm:cxn modelId="{27EE779A-20FC-4E2C-A5FC-2F238E0B4722}" type="presParOf" srcId="{6247336E-237C-460D-9A38-52CA6B83243F}" destId="{48FCC0EB-C269-4B30-A1F8-EF1A8AC4FA93}" srcOrd="0" destOrd="0" presId="urn:microsoft.com/office/officeart/2018/2/layout/IconCircleList"/>
    <dgm:cxn modelId="{4A0B869B-0AEB-4405-B84E-311EB0726D59}" type="presParOf" srcId="{6247336E-237C-460D-9A38-52CA6B83243F}" destId="{162F547E-CA04-4B7C-BBFE-35946418FF03}" srcOrd="1" destOrd="0" presId="urn:microsoft.com/office/officeart/2018/2/layout/IconCircleList"/>
    <dgm:cxn modelId="{0E9F3E8A-D5E0-43F5-9B71-3FF0A8A7E980}" type="presParOf" srcId="{6247336E-237C-460D-9A38-52CA6B83243F}" destId="{F533EDFB-9BDE-4DA2-A941-1695667C6CAC}" srcOrd="2" destOrd="0" presId="urn:microsoft.com/office/officeart/2018/2/layout/IconCircleList"/>
    <dgm:cxn modelId="{CE11741D-1D04-4F1D-9D86-110C36CB53FA}" type="presParOf" srcId="{6247336E-237C-460D-9A38-52CA6B83243F}" destId="{FB390E7C-ABAB-4630-A874-CF8B33E46F8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C8D0697-602A-41BD-9E8E-EFE738B7023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133EEB3-BE3C-4C76-973A-3B0AF64BCB33}">
      <dgm:prSet/>
      <dgm:spPr/>
      <dgm:t>
        <a:bodyPr/>
        <a:lstStyle/>
        <a:p>
          <a:r>
            <a:rPr lang="en-GB"/>
            <a:t>Start with the date and name of your lecture session</a:t>
          </a:r>
          <a:endParaRPr lang="en-US"/>
        </a:p>
      </dgm:t>
    </dgm:pt>
    <dgm:pt modelId="{5EF128E3-53C2-4A42-BBEB-2B075D9E3B9A}" type="parTrans" cxnId="{E078FDC2-B3F4-499A-B8BB-85099D95A998}">
      <dgm:prSet/>
      <dgm:spPr/>
      <dgm:t>
        <a:bodyPr/>
        <a:lstStyle/>
        <a:p>
          <a:endParaRPr lang="en-US"/>
        </a:p>
      </dgm:t>
    </dgm:pt>
    <dgm:pt modelId="{D7B9159E-2A1B-40C6-83A8-15B4ABBBC6EC}" type="sibTrans" cxnId="{E078FDC2-B3F4-499A-B8BB-85099D95A998}">
      <dgm:prSet/>
      <dgm:spPr/>
      <dgm:t>
        <a:bodyPr/>
        <a:lstStyle/>
        <a:p>
          <a:endParaRPr lang="en-US"/>
        </a:p>
      </dgm:t>
    </dgm:pt>
    <dgm:pt modelId="{3E59033D-1CEE-45E5-B3B8-39EC7DF1D9CD}">
      <dgm:prSet/>
      <dgm:spPr/>
      <dgm:t>
        <a:bodyPr/>
        <a:lstStyle/>
        <a:p>
          <a:r>
            <a:rPr lang="en-GB" i="0"/>
            <a:t>You do not need to write everything down</a:t>
          </a:r>
          <a:endParaRPr lang="en-US"/>
        </a:p>
      </dgm:t>
    </dgm:pt>
    <dgm:pt modelId="{EB377E28-AB17-44CA-B151-56FA2FA4A6EB}" type="parTrans" cxnId="{C5928036-4733-4412-9CC2-8C74C28A7917}">
      <dgm:prSet/>
      <dgm:spPr/>
      <dgm:t>
        <a:bodyPr/>
        <a:lstStyle/>
        <a:p>
          <a:endParaRPr lang="en-US"/>
        </a:p>
      </dgm:t>
    </dgm:pt>
    <dgm:pt modelId="{F0993A35-AED7-4CB3-9C90-BE92ABE60C7D}" type="sibTrans" cxnId="{C5928036-4733-4412-9CC2-8C74C28A7917}">
      <dgm:prSet/>
      <dgm:spPr/>
      <dgm:t>
        <a:bodyPr/>
        <a:lstStyle/>
        <a:p>
          <a:endParaRPr lang="en-US"/>
        </a:p>
      </dgm:t>
    </dgm:pt>
    <dgm:pt modelId="{2DA7CA18-E903-4C2C-AD42-D15B4015C6DA}">
      <dgm:prSet/>
      <dgm:spPr/>
      <dgm:t>
        <a:bodyPr/>
        <a:lstStyle/>
        <a:p>
          <a:r>
            <a:rPr lang="en-GB" i="0"/>
            <a:t>Always write down the original source of information</a:t>
          </a:r>
          <a:endParaRPr lang="en-US"/>
        </a:p>
      </dgm:t>
    </dgm:pt>
    <dgm:pt modelId="{65F334CE-4634-43DD-859F-B6FFF76DE0F2}" type="parTrans" cxnId="{3AD675B6-FBE8-4FA6-B0E6-09982402CD32}">
      <dgm:prSet/>
      <dgm:spPr/>
      <dgm:t>
        <a:bodyPr/>
        <a:lstStyle/>
        <a:p>
          <a:endParaRPr lang="en-US"/>
        </a:p>
      </dgm:t>
    </dgm:pt>
    <dgm:pt modelId="{49197AC0-777D-474D-9669-933AD2633A66}" type="sibTrans" cxnId="{3AD675B6-FBE8-4FA6-B0E6-09982402CD32}">
      <dgm:prSet/>
      <dgm:spPr/>
      <dgm:t>
        <a:bodyPr/>
        <a:lstStyle/>
        <a:p>
          <a:endParaRPr lang="en-US"/>
        </a:p>
      </dgm:t>
    </dgm:pt>
    <dgm:pt modelId="{337A5C74-9CC2-4D7A-99EF-639AF87D98BE}">
      <dgm:prSet/>
      <dgm:spPr/>
      <dgm:t>
        <a:bodyPr/>
        <a:lstStyle/>
        <a:p>
          <a:r>
            <a:rPr lang="en-GB" b="0" i="0"/>
            <a:t>Write legible notes; give yourself space to add comments later; underline, circle or highlight the most important points.</a:t>
          </a:r>
          <a:endParaRPr lang="en-US"/>
        </a:p>
      </dgm:t>
    </dgm:pt>
    <dgm:pt modelId="{6F8628EF-F2D4-4D24-B4B4-C024F621335A}" type="parTrans" cxnId="{4E083C59-1799-45E5-97EE-0C48E365937A}">
      <dgm:prSet/>
      <dgm:spPr/>
      <dgm:t>
        <a:bodyPr/>
        <a:lstStyle/>
        <a:p>
          <a:endParaRPr lang="en-US"/>
        </a:p>
      </dgm:t>
    </dgm:pt>
    <dgm:pt modelId="{F0B5AF33-B57A-4A80-BF26-6946732D1AAA}" type="sibTrans" cxnId="{4E083C59-1799-45E5-97EE-0C48E365937A}">
      <dgm:prSet/>
      <dgm:spPr/>
      <dgm:t>
        <a:bodyPr/>
        <a:lstStyle/>
        <a:p>
          <a:endParaRPr lang="en-US"/>
        </a:p>
      </dgm:t>
    </dgm:pt>
    <dgm:pt modelId="{7AD1CB76-9BF6-440B-B21F-4497650D9792}" type="pres">
      <dgm:prSet presAssocID="{1C8D0697-602A-41BD-9E8E-EFE738B70237}" presName="vert0" presStyleCnt="0">
        <dgm:presLayoutVars>
          <dgm:dir/>
          <dgm:animOne val="branch"/>
          <dgm:animLvl val="lvl"/>
        </dgm:presLayoutVars>
      </dgm:prSet>
      <dgm:spPr/>
    </dgm:pt>
    <dgm:pt modelId="{EDACC275-463D-4496-8B83-B175E7FE4764}" type="pres">
      <dgm:prSet presAssocID="{E133EEB3-BE3C-4C76-973A-3B0AF64BCB33}" presName="thickLine" presStyleLbl="alignNode1" presStyleIdx="0" presStyleCnt="4"/>
      <dgm:spPr/>
    </dgm:pt>
    <dgm:pt modelId="{6BDA7D91-C2BB-47FE-85FC-2F69F9C2A580}" type="pres">
      <dgm:prSet presAssocID="{E133EEB3-BE3C-4C76-973A-3B0AF64BCB33}" presName="horz1" presStyleCnt="0"/>
      <dgm:spPr/>
    </dgm:pt>
    <dgm:pt modelId="{5F3CA4DB-9EC2-4212-B2E2-DC0F3C8A2123}" type="pres">
      <dgm:prSet presAssocID="{E133EEB3-BE3C-4C76-973A-3B0AF64BCB33}" presName="tx1" presStyleLbl="revTx" presStyleIdx="0" presStyleCnt="4"/>
      <dgm:spPr/>
    </dgm:pt>
    <dgm:pt modelId="{450DD9F9-3C6A-4565-B11F-ED1B615DA07F}" type="pres">
      <dgm:prSet presAssocID="{E133EEB3-BE3C-4C76-973A-3B0AF64BCB33}" presName="vert1" presStyleCnt="0"/>
      <dgm:spPr/>
    </dgm:pt>
    <dgm:pt modelId="{67C29E6E-4031-4CF7-AB6E-8B793AA52436}" type="pres">
      <dgm:prSet presAssocID="{3E59033D-1CEE-45E5-B3B8-39EC7DF1D9CD}" presName="thickLine" presStyleLbl="alignNode1" presStyleIdx="1" presStyleCnt="4"/>
      <dgm:spPr/>
    </dgm:pt>
    <dgm:pt modelId="{3B37C3C0-B427-4C68-9EBD-2E33C41AD777}" type="pres">
      <dgm:prSet presAssocID="{3E59033D-1CEE-45E5-B3B8-39EC7DF1D9CD}" presName="horz1" presStyleCnt="0"/>
      <dgm:spPr/>
    </dgm:pt>
    <dgm:pt modelId="{CEF24E5B-B11A-4AA8-8D93-FEF57B798E83}" type="pres">
      <dgm:prSet presAssocID="{3E59033D-1CEE-45E5-B3B8-39EC7DF1D9CD}" presName="tx1" presStyleLbl="revTx" presStyleIdx="1" presStyleCnt="4"/>
      <dgm:spPr/>
    </dgm:pt>
    <dgm:pt modelId="{EBC88FA7-E78D-4889-9234-EC63FC46B50D}" type="pres">
      <dgm:prSet presAssocID="{3E59033D-1CEE-45E5-B3B8-39EC7DF1D9CD}" presName="vert1" presStyleCnt="0"/>
      <dgm:spPr/>
    </dgm:pt>
    <dgm:pt modelId="{D0F46383-E061-4C1E-B577-F3A5D21ED995}" type="pres">
      <dgm:prSet presAssocID="{2DA7CA18-E903-4C2C-AD42-D15B4015C6DA}" presName="thickLine" presStyleLbl="alignNode1" presStyleIdx="2" presStyleCnt="4"/>
      <dgm:spPr/>
    </dgm:pt>
    <dgm:pt modelId="{65B5B672-49CE-4DD6-85C8-AADE84568338}" type="pres">
      <dgm:prSet presAssocID="{2DA7CA18-E903-4C2C-AD42-D15B4015C6DA}" presName="horz1" presStyleCnt="0"/>
      <dgm:spPr/>
    </dgm:pt>
    <dgm:pt modelId="{511D0459-B9DF-4E2B-8589-F43C8A8F8D2E}" type="pres">
      <dgm:prSet presAssocID="{2DA7CA18-E903-4C2C-AD42-D15B4015C6DA}" presName="tx1" presStyleLbl="revTx" presStyleIdx="2" presStyleCnt="4"/>
      <dgm:spPr/>
    </dgm:pt>
    <dgm:pt modelId="{EE99D13B-8781-4154-A8F4-04C1940851EB}" type="pres">
      <dgm:prSet presAssocID="{2DA7CA18-E903-4C2C-AD42-D15B4015C6DA}" presName="vert1" presStyleCnt="0"/>
      <dgm:spPr/>
    </dgm:pt>
    <dgm:pt modelId="{09BA6C0D-6350-4A5B-8760-958AA53E56A8}" type="pres">
      <dgm:prSet presAssocID="{337A5C74-9CC2-4D7A-99EF-639AF87D98BE}" presName="thickLine" presStyleLbl="alignNode1" presStyleIdx="3" presStyleCnt="4"/>
      <dgm:spPr/>
    </dgm:pt>
    <dgm:pt modelId="{28C4385B-1DF5-494E-B37E-17B9C7D9DE39}" type="pres">
      <dgm:prSet presAssocID="{337A5C74-9CC2-4D7A-99EF-639AF87D98BE}" presName="horz1" presStyleCnt="0"/>
      <dgm:spPr/>
    </dgm:pt>
    <dgm:pt modelId="{40EB61E8-4F11-4305-A2C0-ED2B0D2C987D}" type="pres">
      <dgm:prSet presAssocID="{337A5C74-9CC2-4D7A-99EF-639AF87D98BE}" presName="tx1" presStyleLbl="revTx" presStyleIdx="3" presStyleCnt="4"/>
      <dgm:spPr/>
    </dgm:pt>
    <dgm:pt modelId="{F484A03C-EC37-465C-9162-694DE7FD72AB}" type="pres">
      <dgm:prSet presAssocID="{337A5C74-9CC2-4D7A-99EF-639AF87D98BE}" presName="vert1" presStyleCnt="0"/>
      <dgm:spPr/>
    </dgm:pt>
  </dgm:ptLst>
  <dgm:cxnLst>
    <dgm:cxn modelId="{C5928036-4733-4412-9CC2-8C74C28A7917}" srcId="{1C8D0697-602A-41BD-9E8E-EFE738B70237}" destId="{3E59033D-1CEE-45E5-B3B8-39EC7DF1D9CD}" srcOrd="1" destOrd="0" parTransId="{EB377E28-AB17-44CA-B151-56FA2FA4A6EB}" sibTransId="{F0993A35-AED7-4CB3-9C90-BE92ABE60C7D}"/>
    <dgm:cxn modelId="{B10B976B-18D2-4597-ACDC-5BBD833417F5}" type="presOf" srcId="{2DA7CA18-E903-4C2C-AD42-D15B4015C6DA}" destId="{511D0459-B9DF-4E2B-8589-F43C8A8F8D2E}" srcOrd="0" destOrd="0" presId="urn:microsoft.com/office/officeart/2008/layout/LinedList"/>
    <dgm:cxn modelId="{4E083C59-1799-45E5-97EE-0C48E365937A}" srcId="{1C8D0697-602A-41BD-9E8E-EFE738B70237}" destId="{337A5C74-9CC2-4D7A-99EF-639AF87D98BE}" srcOrd="3" destOrd="0" parTransId="{6F8628EF-F2D4-4D24-B4B4-C024F621335A}" sibTransId="{F0B5AF33-B57A-4A80-BF26-6946732D1AAA}"/>
    <dgm:cxn modelId="{C64A4E8A-20F9-4463-BDFC-9C86E3796C94}" type="presOf" srcId="{1C8D0697-602A-41BD-9E8E-EFE738B70237}" destId="{7AD1CB76-9BF6-440B-B21F-4497650D9792}" srcOrd="0" destOrd="0" presId="urn:microsoft.com/office/officeart/2008/layout/LinedList"/>
    <dgm:cxn modelId="{37ABA58B-E910-4603-BCF9-DF58224744BC}" type="presOf" srcId="{3E59033D-1CEE-45E5-B3B8-39EC7DF1D9CD}" destId="{CEF24E5B-B11A-4AA8-8D93-FEF57B798E83}" srcOrd="0" destOrd="0" presId="urn:microsoft.com/office/officeart/2008/layout/LinedList"/>
    <dgm:cxn modelId="{46BBC2AF-30BD-427A-BFFD-878C2CF01912}" type="presOf" srcId="{337A5C74-9CC2-4D7A-99EF-639AF87D98BE}" destId="{40EB61E8-4F11-4305-A2C0-ED2B0D2C987D}" srcOrd="0" destOrd="0" presId="urn:microsoft.com/office/officeart/2008/layout/LinedList"/>
    <dgm:cxn modelId="{3AD675B6-FBE8-4FA6-B0E6-09982402CD32}" srcId="{1C8D0697-602A-41BD-9E8E-EFE738B70237}" destId="{2DA7CA18-E903-4C2C-AD42-D15B4015C6DA}" srcOrd="2" destOrd="0" parTransId="{65F334CE-4634-43DD-859F-B6FFF76DE0F2}" sibTransId="{49197AC0-777D-474D-9669-933AD2633A66}"/>
    <dgm:cxn modelId="{7FE6C1B6-5512-4AC0-857A-63A0C15AC2C8}" type="presOf" srcId="{E133EEB3-BE3C-4C76-973A-3B0AF64BCB33}" destId="{5F3CA4DB-9EC2-4212-B2E2-DC0F3C8A2123}" srcOrd="0" destOrd="0" presId="urn:microsoft.com/office/officeart/2008/layout/LinedList"/>
    <dgm:cxn modelId="{E078FDC2-B3F4-499A-B8BB-85099D95A998}" srcId="{1C8D0697-602A-41BD-9E8E-EFE738B70237}" destId="{E133EEB3-BE3C-4C76-973A-3B0AF64BCB33}" srcOrd="0" destOrd="0" parTransId="{5EF128E3-53C2-4A42-BBEB-2B075D9E3B9A}" sibTransId="{D7B9159E-2A1B-40C6-83A8-15B4ABBBC6EC}"/>
    <dgm:cxn modelId="{28EC5710-2A80-4E46-BFEB-6EB1F6673A6F}" type="presParOf" srcId="{7AD1CB76-9BF6-440B-B21F-4497650D9792}" destId="{EDACC275-463D-4496-8B83-B175E7FE4764}" srcOrd="0" destOrd="0" presId="urn:microsoft.com/office/officeart/2008/layout/LinedList"/>
    <dgm:cxn modelId="{76758F9C-111B-4D50-A67F-A9EB7903D8FE}" type="presParOf" srcId="{7AD1CB76-9BF6-440B-B21F-4497650D9792}" destId="{6BDA7D91-C2BB-47FE-85FC-2F69F9C2A580}" srcOrd="1" destOrd="0" presId="urn:microsoft.com/office/officeart/2008/layout/LinedList"/>
    <dgm:cxn modelId="{E93D444C-D05F-41F8-AC97-A7284399B5B3}" type="presParOf" srcId="{6BDA7D91-C2BB-47FE-85FC-2F69F9C2A580}" destId="{5F3CA4DB-9EC2-4212-B2E2-DC0F3C8A2123}" srcOrd="0" destOrd="0" presId="urn:microsoft.com/office/officeart/2008/layout/LinedList"/>
    <dgm:cxn modelId="{E8462E29-C0D5-4823-B8DA-497E98391121}" type="presParOf" srcId="{6BDA7D91-C2BB-47FE-85FC-2F69F9C2A580}" destId="{450DD9F9-3C6A-4565-B11F-ED1B615DA07F}" srcOrd="1" destOrd="0" presId="urn:microsoft.com/office/officeart/2008/layout/LinedList"/>
    <dgm:cxn modelId="{D487C2B1-53FC-4FA6-902A-E4E6FBD2508C}" type="presParOf" srcId="{7AD1CB76-9BF6-440B-B21F-4497650D9792}" destId="{67C29E6E-4031-4CF7-AB6E-8B793AA52436}" srcOrd="2" destOrd="0" presId="urn:microsoft.com/office/officeart/2008/layout/LinedList"/>
    <dgm:cxn modelId="{D02B4878-EB85-45B3-9D12-04F0F3CD9342}" type="presParOf" srcId="{7AD1CB76-9BF6-440B-B21F-4497650D9792}" destId="{3B37C3C0-B427-4C68-9EBD-2E33C41AD777}" srcOrd="3" destOrd="0" presId="urn:microsoft.com/office/officeart/2008/layout/LinedList"/>
    <dgm:cxn modelId="{5DDEA6B4-2549-4CB5-A766-F4DBD2660A95}" type="presParOf" srcId="{3B37C3C0-B427-4C68-9EBD-2E33C41AD777}" destId="{CEF24E5B-B11A-4AA8-8D93-FEF57B798E83}" srcOrd="0" destOrd="0" presId="urn:microsoft.com/office/officeart/2008/layout/LinedList"/>
    <dgm:cxn modelId="{EADEDCAF-3D21-4516-AC6B-4F0098B62556}" type="presParOf" srcId="{3B37C3C0-B427-4C68-9EBD-2E33C41AD777}" destId="{EBC88FA7-E78D-4889-9234-EC63FC46B50D}" srcOrd="1" destOrd="0" presId="urn:microsoft.com/office/officeart/2008/layout/LinedList"/>
    <dgm:cxn modelId="{6533F3EA-6375-408B-8C11-40B25964C27F}" type="presParOf" srcId="{7AD1CB76-9BF6-440B-B21F-4497650D9792}" destId="{D0F46383-E061-4C1E-B577-F3A5D21ED995}" srcOrd="4" destOrd="0" presId="urn:microsoft.com/office/officeart/2008/layout/LinedList"/>
    <dgm:cxn modelId="{33B0DC83-075B-4271-855F-23D528E1B3AB}" type="presParOf" srcId="{7AD1CB76-9BF6-440B-B21F-4497650D9792}" destId="{65B5B672-49CE-4DD6-85C8-AADE84568338}" srcOrd="5" destOrd="0" presId="urn:microsoft.com/office/officeart/2008/layout/LinedList"/>
    <dgm:cxn modelId="{2C5EBC85-4DA3-4431-892C-91BD7F1EC840}" type="presParOf" srcId="{65B5B672-49CE-4DD6-85C8-AADE84568338}" destId="{511D0459-B9DF-4E2B-8589-F43C8A8F8D2E}" srcOrd="0" destOrd="0" presId="urn:microsoft.com/office/officeart/2008/layout/LinedList"/>
    <dgm:cxn modelId="{67C5A679-5579-4EB1-AC5F-DFCFFF9D416A}" type="presParOf" srcId="{65B5B672-49CE-4DD6-85C8-AADE84568338}" destId="{EE99D13B-8781-4154-A8F4-04C1940851EB}" srcOrd="1" destOrd="0" presId="urn:microsoft.com/office/officeart/2008/layout/LinedList"/>
    <dgm:cxn modelId="{C51C7E2F-ED59-4B19-A94B-DAD72CC6459F}" type="presParOf" srcId="{7AD1CB76-9BF6-440B-B21F-4497650D9792}" destId="{09BA6C0D-6350-4A5B-8760-958AA53E56A8}" srcOrd="6" destOrd="0" presId="urn:microsoft.com/office/officeart/2008/layout/LinedList"/>
    <dgm:cxn modelId="{03C3E279-FAE3-4478-86CA-C2E71A5818B4}" type="presParOf" srcId="{7AD1CB76-9BF6-440B-B21F-4497650D9792}" destId="{28C4385B-1DF5-494E-B37E-17B9C7D9DE39}" srcOrd="7" destOrd="0" presId="urn:microsoft.com/office/officeart/2008/layout/LinedList"/>
    <dgm:cxn modelId="{BEAD998F-C140-4ED4-BBFA-A09914D2677F}" type="presParOf" srcId="{28C4385B-1DF5-494E-B37E-17B9C7D9DE39}" destId="{40EB61E8-4F11-4305-A2C0-ED2B0D2C987D}" srcOrd="0" destOrd="0" presId="urn:microsoft.com/office/officeart/2008/layout/LinedList"/>
    <dgm:cxn modelId="{0281DF50-A737-484E-8F16-30F669779AA5}" type="presParOf" srcId="{28C4385B-1DF5-494E-B37E-17B9C7D9DE39}" destId="{F484A03C-EC37-465C-9162-694DE7FD72A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47BB26BF-B782-445A-8F14-CF8A65A0D3B3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F11FCC5-9D09-46C4-BA20-E3C073429388}">
      <dgm:prSet/>
      <dgm:spPr/>
      <dgm:t>
        <a:bodyPr/>
        <a:lstStyle/>
        <a:p>
          <a:r>
            <a:rPr lang="en-GB"/>
            <a:t>Write down the notes of this session and present them at the end of the session.</a:t>
          </a:r>
          <a:endParaRPr lang="en-US"/>
        </a:p>
      </dgm:t>
    </dgm:pt>
    <dgm:pt modelId="{B7FB6CA6-F5F6-4F44-9670-ED9A5E4F4A17}" type="parTrans" cxnId="{6ED9FA8C-F99F-469B-933A-C0C648ACC735}">
      <dgm:prSet/>
      <dgm:spPr/>
      <dgm:t>
        <a:bodyPr/>
        <a:lstStyle/>
        <a:p>
          <a:endParaRPr lang="en-US"/>
        </a:p>
      </dgm:t>
    </dgm:pt>
    <dgm:pt modelId="{CA638331-DD57-4083-A6B0-1A9B7441B897}" type="sibTrans" cxnId="{6ED9FA8C-F99F-469B-933A-C0C648ACC735}">
      <dgm:prSet/>
      <dgm:spPr/>
      <dgm:t>
        <a:bodyPr/>
        <a:lstStyle/>
        <a:p>
          <a:endParaRPr lang="en-US"/>
        </a:p>
      </dgm:t>
    </dgm:pt>
    <dgm:pt modelId="{6B8F435D-4674-446F-AD26-C8A401DE97F3}">
      <dgm:prSet/>
      <dgm:spPr/>
      <dgm:t>
        <a:bodyPr/>
        <a:lstStyle/>
        <a:p>
          <a:r>
            <a:rPr lang="en-GB"/>
            <a:t>Follow the tips provided in the previous slide.  </a:t>
          </a:r>
          <a:endParaRPr lang="en-US"/>
        </a:p>
      </dgm:t>
    </dgm:pt>
    <dgm:pt modelId="{7AF46BE1-6746-484E-92F2-423390C87856}" type="parTrans" cxnId="{5141B8D4-4F46-4C26-90C4-763DA291B4BA}">
      <dgm:prSet/>
      <dgm:spPr/>
      <dgm:t>
        <a:bodyPr/>
        <a:lstStyle/>
        <a:p>
          <a:endParaRPr lang="en-US"/>
        </a:p>
      </dgm:t>
    </dgm:pt>
    <dgm:pt modelId="{06C022F6-0DDE-4AF2-9679-E7E3272DC5E5}" type="sibTrans" cxnId="{5141B8D4-4F46-4C26-90C4-763DA291B4BA}">
      <dgm:prSet/>
      <dgm:spPr/>
      <dgm:t>
        <a:bodyPr/>
        <a:lstStyle/>
        <a:p>
          <a:endParaRPr lang="en-US"/>
        </a:p>
      </dgm:t>
    </dgm:pt>
    <dgm:pt modelId="{E4C1D14A-DE6B-44D7-BC9D-7C9F6A48EE29}" type="pres">
      <dgm:prSet presAssocID="{47BB26BF-B782-445A-8F14-CF8A65A0D3B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D7E06D5-030F-4DD9-9E79-45CA959B95BF}" type="pres">
      <dgm:prSet presAssocID="{8F11FCC5-9D09-46C4-BA20-E3C073429388}" presName="hierRoot1" presStyleCnt="0"/>
      <dgm:spPr/>
    </dgm:pt>
    <dgm:pt modelId="{8A11FC0F-C024-4E81-B635-4A4A49541993}" type="pres">
      <dgm:prSet presAssocID="{8F11FCC5-9D09-46C4-BA20-E3C073429388}" presName="composite" presStyleCnt="0"/>
      <dgm:spPr/>
    </dgm:pt>
    <dgm:pt modelId="{13E24339-BF1A-4612-9AE6-6EA3B3A983DE}" type="pres">
      <dgm:prSet presAssocID="{8F11FCC5-9D09-46C4-BA20-E3C073429388}" presName="background" presStyleLbl="node0" presStyleIdx="0" presStyleCnt="2"/>
      <dgm:spPr/>
    </dgm:pt>
    <dgm:pt modelId="{2686ABC0-7DCE-41FA-8F8F-EA05A9CDC22C}" type="pres">
      <dgm:prSet presAssocID="{8F11FCC5-9D09-46C4-BA20-E3C073429388}" presName="text" presStyleLbl="fgAcc0" presStyleIdx="0" presStyleCnt="2">
        <dgm:presLayoutVars>
          <dgm:chPref val="3"/>
        </dgm:presLayoutVars>
      </dgm:prSet>
      <dgm:spPr/>
    </dgm:pt>
    <dgm:pt modelId="{9B0C28E8-4C37-4AD7-BC54-3CA07C72DA1C}" type="pres">
      <dgm:prSet presAssocID="{8F11FCC5-9D09-46C4-BA20-E3C073429388}" presName="hierChild2" presStyleCnt="0"/>
      <dgm:spPr/>
    </dgm:pt>
    <dgm:pt modelId="{C30F468C-FB81-43D5-836D-8E17893C82A9}" type="pres">
      <dgm:prSet presAssocID="{6B8F435D-4674-446F-AD26-C8A401DE97F3}" presName="hierRoot1" presStyleCnt="0"/>
      <dgm:spPr/>
    </dgm:pt>
    <dgm:pt modelId="{C8B665A9-41FA-4130-9CF7-E7576F9B97C3}" type="pres">
      <dgm:prSet presAssocID="{6B8F435D-4674-446F-AD26-C8A401DE97F3}" presName="composite" presStyleCnt="0"/>
      <dgm:spPr/>
    </dgm:pt>
    <dgm:pt modelId="{E0681BA2-B177-4914-B834-7D427BA70E5F}" type="pres">
      <dgm:prSet presAssocID="{6B8F435D-4674-446F-AD26-C8A401DE97F3}" presName="background" presStyleLbl="node0" presStyleIdx="1" presStyleCnt="2"/>
      <dgm:spPr/>
    </dgm:pt>
    <dgm:pt modelId="{6427465E-441C-4A98-87B0-66D4145442ED}" type="pres">
      <dgm:prSet presAssocID="{6B8F435D-4674-446F-AD26-C8A401DE97F3}" presName="text" presStyleLbl="fgAcc0" presStyleIdx="1" presStyleCnt="2">
        <dgm:presLayoutVars>
          <dgm:chPref val="3"/>
        </dgm:presLayoutVars>
      </dgm:prSet>
      <dgm:spPr/>
    </dgm:pt>
    <dgm:pt modelId="{BC5FC06A-745D-4B40-93C4-DC8508BAD4FE}" type="pres">
      <dgm:prSet presAssocID="{6B8F435D-4674-446F-AD26-C8A401DE97F3}" presName="hierChild2" presStyleCnt="0"/>
      <dgm:spPr/>
    </dgm:pt>
  </dgm:ptLst>
  <dgm:cxnLst>
    <dgm:cxn modelId="{84867E12-1147-42BF-8FA9-1EE1325C6F83}" type="presOf" srcId="{8F11FCC5-9D09-46C4-BA20-E3C073429388}" destId="{2686ABC0-7DCE-41FA-8F8F-EA05A9CDC22C}" srcOrd="0" destOrd="0" presId="urn:microsoft.com/office/officeart/2005/8/layout/hierarchy1"/>
    <dgm:cxn modelId="{395FED19-7692-43FE-A704-6FD88B923532}" type="presOf" srcId="{47BB26BF-B782-445A-8F14-CF8A65A0D3B3}" destId="{E4C1D14A-DE6B-44D7-BC9D-7C9F6A48EE29}" srcOrd="0" destOrd="0" presId="urn:microsoft.com/office/officeart/2005/8/layout/hierarchy1"/>
    <dgm:cxn modelId="{6ED9FA8C-F99F-469B-933A-C0C648ACC735}" srcId="{47BB26BF-B782-445A-8F14-CF8A65A0D3B3}" destId="{8F11FCC5-9D09-46C4-BA20-E3C073429388}" srcOrd="0" destOrd="0" parTransId="{B7FB6CA6-F5F6-4F44-9670-ED9A5E4F4A17}" sibTransId="{CA638331-DD57-4083-A6B0-1A9B7441B897}"/>
    <dgm:cxn modelId="{5141B8D4-4F46-4C26-90C4-763DA291B4BA}" srcId="{47BB26BF-B782-445A-8F14-CF8A65A0D3B3}" destId="{6B8F435D-4674-446F-AD26-C8A401DE97F3}" srcOrd="1" destOrd="0" parTransId="{7AF46BE1-6746-484E-92F2-423390C87856}" sibTransId="{06C022F6-0DDE-4AF2-9679-E7E3272DC5E5}"/>
    <dgm:cxn modelId="{2B53FFFB-7B1F-4EA7-AE09-4638C4F2B079}" type="presOf" srcId="{6B8F435D-4674-446F-AD26-C8A401DE97F3}" destId="{6427465E-441C-4A98-87B0-66D4145442ED}" srcOrd="0" destOrd="0" presId="urn:microsoft.com/office/officeart/2005/8/layout/hierarchy1"/>
    <dgm:cxn modelId="{1BDC6955-0E02-4DB5-BDDD-B9B0BFDA00FB}" type="presParOf" srcId="{E4C1D14A-DE6B-44D7-BC9D-7C9F6A48EE29}" destId="{0D7E06D5-030F-4DD9-9E79-45CA959B95BF}" srcOrd="0" destOrd="0" presId="urn:microsoft.com/office/officeart/2005/8/layout/hierarchy1"/>
    <dgm:cxn modelId="{FC32BEE9-17C8-4A17-B9EA-67A520D70B02}" type="presParOf" srcId="{0D7E06D5-030F-4DD9-9E79-45CA959B95BF}" destId="{8A11FC0F-C024-4E81-B635-4A4A49541993}" srcOrd="0" destOrd="0" presId="urn:microsoft.com/office/officeart/2005/8/layout/hierarchy1"/>
    <dgm:cxn modelId="{BBFCE3E7-BDAB-420B-96DB-E6DDC74EB666}" type="presParOf" srcId="{8A11FC0F-C024-4E81-B635-4A4A49541993}" destId="{13E24339-BF1A-4612-9AE6-6EA3B3A983DE}" srcOrd="0" destOrd="0" presId="urn:microsoft.com/office/officeart/2005/8/layout/hierarchy1"/>
    <dgm:cxn modelId="{CB5D631A-25F5-4A1F-ACB8-D5AB7D9AA1FD}" type="presParOf" srcId="{8A11FC0F-C024-4E81-B635-4A4A49541993}" destId="{2686ABC0-7DCE-41FA-8F8F-EA05A9CDC22C}" srcOrd="1" destOrd="0" presId="urn:microsoft.com/office/officeart/2005/8/layout/hierarchy1"/>
    <dgm:cxn modelId="{C29BA14A-EA17-412D-A36E-0F1F1DF5314B}" type="presParOf" srcId="{0D7E06D5-030F-4DD9-9E79-45CA959B95BF}" destId="{9B0C28E8-4C37-4AD7-BC54-3CA07C72DA1C}" srcOrd="1" destOrd="0" presId="urn:microsoft.com/office/officeart/2005/8/layout/hierarchy1"/>
    <dgm:cxn modelId="{84556DC0-C3CA-435F-9BDA-7F527D02A978}" type="presParOf" srcId="{E4C1D14A-DE6B-44D7-BC9D-7C9F6A48EE29}" destId="{C30F468C-FB81-43D5-836D-8E17893C82A9}" srcOrd="1" destOrd="0" presId="urn:microsoft.com/office/officeart/2005/8/layout/hierarchy1"/>
    <dgm:cxn modelId="{095E7DA6-EE5B-4451-B361-2EC213CC442F}" type="presParOf" srcId="{C30F468C-FB81-43D5-836D-8E17893C82A9}" destId="{C8B665A9-41FA-4130-9CF7-E7576F9B97C3}" srcOrd="0" destOrd="0" presId="urn:microsoft.com/office/officeart/2005/8/layout/hierarchy1"/>
    <dgm:cxn modelId="{E5CC6209-1DA2-4450-81DF-858C81EB7D62}" type="presParOf" srcId="{C8B665A9-41FA-4130-9CF7-E7576F9B97C3}" destId="{E0681BA2-B177-4914-B834-7D427BA70E5F}" srcOrd="0" destOrd="0" presId="urn:microsoft.com/office/officeart/2005/8/layout/hierarchy1"/>
    <dgm:cxn modelId="{0FE1BB45-10E1-4935-BA64-3201BBA3470D}" type="presParOf" srcId="{C8B665A9-41FA-4130-9CF7-E7576F9B97C3}" destId="{6427465E-441C-4A98-87B0-66D4145442ED}" srcOrd="1" destOrd="0" presId="urn:microsoft.com/office/officeart/2005/8/layout/hierarchy1"/>
    <dgm:cxn modelId="{2838CB85-1DEB-4110-9683-4EDC7A85D26E}" type="presParOf" srcId="{C30F468C-FB81-43D5-836D-8E17893C82A9}" destId="{BC5FC06A-745D-4B40-93C4-DC8508BAD4F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E19FBFD6-BCE1-4C7B-8F8F-7800D0911CF0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5810F1E-A17E-43E4-8AE5-DE2F1B3638CD}">
      <dgm:prSet/>
      <dgm:spPr/>
      <dgm:t>
        <a:bodyPr/>
        <a:lstStyle/>
        <a:p>
          <a:r>
            <a:rPr lang="en-GB"/>
            <a:t>University communication – Emails, Newsletter, text messages, social media pages</a:t>
          </a:r>
          <a:endParaRPr lang="en-US"/>
        </a:p>
      </dgm:t>
    </dgm:pt>
    <dgm:pt modelId="{DDD09B9D-2EE7-40FA-B59A-537FEC43EB20}" type="parTrans" cxnId="{B19F0DB2-203B-413C-AD57-5E71D3D39F31}">
      <dgm:prSet/>
      <dgm:spPr/>
      <dgm:t>
        <a:bodyPr/>
        <a:lstStyle/>
        <a:p>
          <a:endParaRPr lang="en-US"/>
        </a:p>
      </dgm:t>
    </dgm:pt>
    <dgm:pt modelId="{9ED2531C-780E-424B-BC55-6AB316CBC07B}" type="sibTrans" cxnId="{B19F0DB2-203B-413C-AD57-5E71D3D39F31}">
      <dgm:prSet/>
      <dgm:spPr/>
      <dgm:t>
        <a:bodyPr/>
        <a:lstStyle/>
        <a:p>
          <a:endParaRPr lang="en-US"/>
        </a:p>
      </dgm:t>
    </dgm:pt>
    <dgm:pt modelId="{ED88806E-9800-44B7-9677-041C06DD33E7}">
      <dgm:prSet/>
      <dgm:spPr/>
      <dgm:t>
        <a:bodyPr/>
        <a:lstStyle/>
        <a:p>
          <a:r>
            <a:rPr lang="en-GB"/>
            <a:t>Contacting the right department </a:t>
          </a:r>
          <a:endParaRPr lang="en-US"/>
        </a:p>
      </dgm:t>
    </dgm:pt>
    <dgm:pt modelId="{0DEAC7FF-58A9-4C5A-85B1-F6305759EAAD}" type="parTrans" cxnId="{12F589CA-836A-4048-98F2-8ED269609B91}">
      <dgm:prSet/>
      <dgm:spPr/>
      <dgm:t>
        <a:bodyPr/>
        <a:lstStyle/>
        <a:p>
          <a:endParaRPr lang="en-US"/>
        </a:p>
      </dgm:t>
    </dgm:pt>
    <dgm:pt modelId="{C035235C-CA38-47E9-9E7A-C73FF71D6297}" type="sibTrans" cxnId="{12F589CA-836A-4048-98F2-8ED269609B91}">
      <dgm:prSet/>
      <dgm:spPr/>
      <dgm:t>
        <a:bodyPr/>
        <a:lstStyle/>
        <a:p>
          <a:endParaRPr lang="en-US"/>
        </a:p>
      </dgm:t>
    </dgm:pt>
    <dgm:pt modelId="{86AD5609-E6B8-4F18-A781-C1B5FB7F29F0}">
      <dgm:prSet/>
      <dgm:spPr/>
      <dgm:t>
        <a:bodyPr/>
        <a:lstStyle/>
        <a:p>
          <a:r>
            <a:rPr lang="en-GB"/>
            <a:t>Contacting your lecturer</a:t>
          </a:r>
          <a:endParaRPr lang="en-US"/>
        </a:p>
      </dgm:t>
    </dgm:pt>
    <dgm:pt modelId="{C332B60C-F881-48AA-A59C-46A135B32F61}" type="parTrans" cxnId="{B3DBFF2C-AF15-43F3-9108-663995B63F03}">
      <dgm:prSet/>
      <dgm:spPr/>
      <dgm:t>
        <a:bodyPr/>
        <a:lstStyle/>
        <a:p>
          <a:endParaRPr lang="en-US"/>
        </a:p>
      </dgm:t>
    </dgm:pt>
    <dgm:pt modelId="{6D0F763F-4BCE-4341-9170-05D6A92BE392}" type="sibTrans" cxnId="{B3DBFF2C-AF15-43F3-9108-663995B63F03}">
      <dgm:prSet/>
      <dgm:spPr/>
      <dgm:t>
        <a:bodyPr/>
        <a:lstStyle/>
        <a:p>
          <a:endParaRPr lang="en-US"/>
        </a:p>
      </dgm:t>
    </dgm:pt>
    <dgm:pt modelId="{5BD3633B-885A-4B17-B5A1-CA809C5D33EA}">
      <dgm:prSet/>
      <dgm:spPr/>
      <dgm:t>
        <a:bodyPr/>
        <a:lstStyle/>
        <a:p>
          <a:r>
            <a:rPr lang="en-GB" dirty="0"/>
            <a:t>Contacting your programme manager</a:t>
          </a:r>
          <a:endParaRPr lang="en-US" dirty="0"/>
        </a:p>
      </dgm:t>
    </dgm:pt>
    <dgm:pt modelId="{F3184F98-7603-444E-BDBF-EFD5D858C030}" type="parTrans" cxnId="{5B2E711F-0000-4C6C-B6B3-2BF4AD9E591D}">
      <dgm:prSet/>
      <dgm:spPr/>
      <dgm:t>
        <a:bodyPr/>
        <a:lstStyle/>
        <a:p>
          <a:endParaRPr lang="en-US"/>
        </a:p>
      </dgm:t>
    </dgm:pt>
    <dgm:pt modelId="{0D0E6418-936B-4C95-8318-E81F9F090314}" type="sibTrans" cxnId="{5B2E711F-0000-4C6C-B6B3-2BF4AD9E591D}">
      <dgm:prSet/>
      <dgm:spPr/>
      <dgm:t>
        <a:bodyPr/>
        <a:lstStyle/>
        <a:p>
          <a:endParaRPr lang="en-US"/>
        </a:p>
      </dgm:t>
    </dgm:pt>
    <dgm:pt modelId="{75938EB1-0598-433F-B947-B288EE05EE5B}">
      <dgm:prSet/>
      <dgm:spPr/>
      <dgm:t>
        <a:bodyPr/>
        <a:lstStyle/>
        <a:p>
          <a:r>
            <a:rPr lang="en-US" dirty="0"/>
            <a:t>Use university-approved communication channels: </a:t>
          </a:r>
          <a:r>
            <a:rPr lang="en-US" b="1" dirty="0"/>
            <a:t>emails,</a:t>
          </a:r>
          <a:r>
            <a:rPr lang="en-US" dirty="0"/>
            <a:t> Teams, Moodle…</a:t>
          </a:r>
        </a:p>
      </dgm:t>
    </dgm:pt>
    <dgm:pt modelId="{C15C178D-825C-40B9-A86E-F0DF64046F35}" type="parTrans" cxnId="{47BEA238-7AA5-4B42-AD68-C8ABEF8655E5}">
      <dgm:prSet/>
      <dgm:spPr/>
      <dgm:t>
        <a:bodyPr/>
        <a:lstStyle/>
        <a:p>
          <a:endParaRPr lang="en-GB"/>
        </a:p>
      </dgm:t>
    </dgm:pt>
    <dgm:pt modelId="{BA97DF11-0B5A-4FBB-BAC0-599770EDA07D}" type="sibTrans" cxnId="{47BEA238-7AA5-4B42-AD68-C8ABEF8655E5}">
      <dgm:prSet/>
      <dgm:spPr/>
      <dgm:t>
        <a:bodyPr/>
        <a:lstStyle/>
        <a:p>
          <a:endParaRPr lang="en-GB"/>
        </a:p>
      </dgm:t>
    </dgm:pt>
    <dgm:pt modelId="{ECB7AA71-7D54-4474-AC6F-DFD64938B8AF}" type="pres">
      <dgm:prSet presAssocID="{E19FBFD6-BCE1-4C7B-8F8F-7800D0911CF0}" presName="vert0" presStyleCnt="0">
        <dgm:presLayoutVars>
          <dgm:dir/>
          <dgm:animOne val="branch"/>
          <dgm:animLvl val="lvl"/>
        </dgm:presLayoutVars>
      </dgm:prSet>
      <dgm:spPr/>
    </dgm:pt>
    <dgm:pt modelId="{939F5A03-D2A5-4A67-A7C6-A838DA24AB4C}" type="pres">
      <dgm:prSet presAssocID="{35810F1E-A17E-43E4-8AE5-DE2F1B3638CD}" presName="thickLine" presStyleLbl="alignNode1" presStyleIdx="0" presStyleCnt="5"/>
      <dgm:spPr/>
    </dgm:pt>
    <dgm:pt modelId="{7111A79C-628A-49CC-B785-30FDA6BB7694}" type="pres">
      <dgm:prSet presAssocID="{35810F1E-A17E-43E4-8AE5-DE2F1B3638CD}" presName="horz1" presStyleCnt="0"/>
      <dgm:spPr/>
    </dgm:pt>
    <dgm:pt modelId="{824E3F6D-F5F0-4198-96A6-EF5431D5A79A}" type="pres">
      <dgm:prSet presAssocID="{35810F1E-A17E-43E4-8AE5-DE2F1B3638CD}" presName="tx1" presStyleLbl="revTx" presStyleIdx="0" presStyleCnt="5"/>
      <dgm:spPr/>
    </dgm:pt>
    <dgm:pt modelId="{D1C09CAA-42C1-4E39-A1E8-238E28AC6D75}" type="pres">
      <dgm:prSet presAssocID="{35810F1E-A17E-43E4-8AE5-DE2F1B3638CD}" presName="vert1" presStyleCnt="0"/>
      <dgm:spPr/>
    </dgm:pt>
    <dgm:pt modelId="{9CD11AD7-4D63-48A5-A8D8-46C303A5C562}" type="pres">
      <dgm:prSet presAssocID="{ED88806E-9800-44B7-9677-041C06DD33E7}" presName="thickLine" presStyleLbl="alignNode1" presStyleIdx="1" presStyleCnt="5"/>
      <dgm:spPr/>
    </dgm:pt>
    <dgm:pt modelId="{D58AB7AD-A25D-4994-B400-317D15441B83}" type="pres">
      <dgm:prSet presAssocID="{ED88806E-9800-44B7-9677-041C06DD33E7}" presName="horz1" presStyleCnt="0"/>
      <dgm:spPr/>
    </dgm:pt>
    <dgm:pt modelId="{22F4890A-25B4-4807-A789-F7BB51F2231B}" type="pres">
      <dgm:prSet presAssocID="{ED88806E-9800-44B7-9677-041C06DD33E7}" presName="tx1" presStyleLbl="revTx" presStyleIdx="1" presStyleCnt="5"/>
      <dgm:spPr/>
    </dgm:pt>
    <dgm:pt modelId="{AB9F611A-B933-46A9-B4A7-28E931E1A8BE}" type="pres">
      <dgm:prSet presAssocID="{ED88806E-9800-44B7-9677-041C06DD33E7}" presName="vert1" presStyleCnt="0"/>
      <dgm:spPr/>
    </dgm:pt>
    <dgm:pt modelId="{72FDF7BC-FF54-4C89-ABDC-2B2EE180417C}" type="pres">
      <dgm:prSet presAssocID="{86AD5609-E6B8-4F18-A781-C1B5FB7F29F0}" presName="thickLine" presStyleLbl="alignNode1" presStyleIdx="2" presStyleCnt="5"/>
      <dgm:spPr/>
    </dgm:pt>
    <dgm:pt modelId="{C42C7FC8-5E76-4B36-AB3E-AE414CB09842}" type="pres">
      <dgm:prSet presAssocID="{86AD5609-E6B8-4F18-A781-C1B5FB7F29F0}" presName="horz1" presStyleCnt="0"/>
      <dgm:spPr/>
    </dgm:pt>
    <dgm:pt modelId="{8E9CBF2F-109B-4F85-B203-786DD6B9A639}" type="pres">
      <dgm:prSet presAssocID="{86AD5609-E6B8-4F18-A781-C1B5FB7F29F0}" presName="tx1" presStyleLbl="revTx" presStyleIdx="2" presStyleCnt="5"/>
      <dgm:spPr/>
    </dgm:pt>
    <dgm:pt modelId="{2B5847BA-93FA-4C5F-808F-1FA263504822}" type="pres">
      <dgm:prSet presAssocID="{86AD5609-E6B8-4F18-A781-C1B5FB7F29F0}" presName="vert1" presStyleCnt="0"/>
      <dgm:spPr/>
    </dgm:pt>
    <dgm:pt modelId="{0BD886E7-0394-440E-B36B-86B05D651B2B}" type="pres">
      <dgm:prSet presAssocID="{5BD3633B-885A-4B17-B5A1-CA809C5D33EA}" presName="thickLine" presStyleLbl="alignNode1" presStyleIdx="3" presStyleCnt="5"/>
      <dgm:spPr/>
    </dgm:pt>
    <dgm:pt modelId="{D3410B18-BDEF-48DF-8AAC-3459C029F810}" type="pres">
      <dgm:prSet presAssocID="{5BD3633B-885A-4B17-B5A1-CA809C5D33EA}" presName="horz1" presStyleCnt="0"/>
      <dgm:spPr/>
    </dgm:pt>
    <dgm:pt modelId="{839EB052-E10B-4417-8B1E-755835E1CBA9}" type="pres">
      <dgm:prSet presAssocID="{5BD3633B-885A-4B17-B5A1-CA809C5D33EA}" presName="tx1" presStyleLbl="revTx" presStyleIdx="3" presStyleCnt="5"/>
      <dgm:spPr/>
    </dgm:pt>
    <dgm:pt modelId="{DDF5AB1C-42C6-4976-82AD-682FB4A83EB2}" type="pres">
      <dgm:prSet presAssocID="{5BD3633B-885A-4B17-B5A1-CA809C5D33EA}" presName="vert1" presStyleCnt="0"/>
      <dgm:spPr/>
    </dgm:pt>
    <dgm:pt modelId="{982E019A-6F6A-4414-A40F-359A9F3EC92B}" type="pres">
      <dgm:prSet presAssocID="{75938EB1-0598-433F-B947-B288EE05EE5B}" presName="thickLine" presStyleLbl="alignNode1" presStyleIdx="4" presStyleCnt="5"/>
      <dgm:spPr/>
    </dgm:pt>
    <dgm:pt modelId="{994AEE6F-09A6-44AA-A62A-48DCDAFE4D5A}" type="pres">
      <dgm:prSet presAssocID="{75938EB1-0598-433F-B947-B288EE05EE5B}" presName="horz1" presStyleCnt="0"/>
      <dgm:spPr/>
    </dgm:pt>
    <dgm:pt modelId="{6E8DF750-618A-4DA0-9054-245B497BDD4A}" type="pres">
      <dgm:prSet presAssocID="{75938EB1-0598-433F-B947-B288EE05EE5B}" presName="tx1" presStyleLbl="revTx" presStyleIdx="4" presStyleCnt="5"/>
      <dgm:spPr/>
    </dgm:pt>
    <dgm:pt modelId="{68F7A696-6E16-4243-A456-ACD4421FBEB1}" type="pres">
      <dgm:prSet presAssocID="{75938EB1-0598-433F-B947-B288EE05EE5B}" presName="vert1" presStyleCnt="0"/>
      <dgm:spPr/>
    </dgm:pt>
  </dgm:ptLst>
  <dgm:cxnLst>
    <dgm:cxn modelId="{5B2E711F-0000-4C6C-B6B3-2BF4AD9E591D}" srcId="{E19FBFD6-BCE1-4C7B-8F8F-7800D0911CF0}" destId="{5BD3633B-885A-4B17-B5A1-CA809C5D33EA}" srcOrd="3" destOrd="0" parTransId="{F3184F98-7603-444E-BDBF-EFD5D858C030}" sibTransId="{0D0E6418-936B-4C95-8318-E81F9F090314}"/>
    <dgm:cxn modelId="{B3DBFF2C-AF15-43F3-9108-663995B63F03}" srcId="{E19FBFD6-BCE1-4C7B-8F8F-7800D0911CF0}" destId="{86AD5609-E6B8-4F18-A781-C1B5FB7F29F0}" srcOrd="2" destOrd="0" parTransId="{C332B60C-F881-48AA-A59C-46A135B32F61}" sibTransId="{6D0F763F-4BCE-4341-9170-05D6A92BE392}"/>
    <dgm:cxn modelId="{47BEA238-7AA5-4B42-AD68-C8ABEF8655E5}" srcId="{E19FBFD6-BCE1-4C7B-8F8F-7800D0911CF0}" destId="{75938EB1-0598-433F-B947-B288EE05EE5B}" srcOrd="4" destOrd="0" parTransId="{C15C178D-825C-40B9-A86E-F0DF64046F35}" sibTransId="{BA97DF11-0B5A-4FBB-BAC0-599770EDA07D}"/>
    <dgm:cxn modelId="{D39F293A-3255-40D8-8B61-42CD8B4EDB8E}" type="presOf" srcId="{5BD3633B-885A-4B17-B5A1-CA809C5D33EA}" destId="{839EB052-E10B-4417-8B1E-755835E1CBA9}" srcOrd="0" destOrd="0" presId="urn:microsoft.com/office/officeart/2008/layout/LinedList"/>
    <dgm:cxn modelId="{7BD11744-A7C3-460A-8E56-98253C5EC403}" type="presOf" srcId="{35810F1E-A17E-43E4-8AE5-DE2F1B3638CD}" destId="{824E3F6D-F5F0-4198-96A6-EF5431D5A79A}" srcOrd="0" destOrd="0" presId="urn:microsoft.com/office/officeart/2008/layout/LinedList"/>
    <dgm:cxn modelId="{A83BEA94-3C9B-48FC-A8D0-284BBB9F6AB1}" type="presOf" srcId="{75938EB1-0598-433F-B947-B288EE05EE5B}" destId="{6E8DF750-618A-4DA0-9054-245B497BDD4A}" srcOrd="0" destOrd="0" presId="urn:microsoft.com/office/officeart/2008/layout/LinedList"/>
    <dgm:cxn modelId="{C0BFE4A2-288B-465E-99FF-B343334EDEB6}" type="presOf" srcId="{86AD5609-E6B8-4F18-A781-C1B5FB7F29F0}" destId="{8E9CBF2F-109B-4F85-B203-786DD6B9A639}" srcOrd="0" destOrd="0" presId="urn:microsoft.com/office/officeart/2008/layout/LinedList"/>
    <dgm:cxn modelId="{B19F0DB2-203B-413C-AD57-5E71D3D39F31}" srcId="{E19FBFD6-BCE1-4C7B-8F8F-7800D0911CF0}" destId="{35810F1E-A17E-43E4-8AE5-DE2F1B3638CD}" srcOrd="0" destOrd="0" parTransId="{DDD09B9D-2EE7-40FA-B59A-537FEC43EB20}" sibTransId="{9ED2531C-780E-424B-BC55-6AB316CBC07B}"/>
    <dgm:cxn modelId="{12F589CA-836A-4048-98F2-8ED269609B91}" srcId="{E19FBFD6-BCE1-4C7B-8F8F-7800D0911CF0}" destId="{ED88806E-9800-44B7-9677-041C06DD33E7}" srcOrd="1" destOrd="0" parTransId="{0DEAC7FF-58A9-4C5A-85B1-F6305759EAAD}" sibTransId="{C035235C-CA38-47E9-9E7A-C73FF71D6297}"/>
    <dgm:cxn modelId="{484233E6-E204-42AF-B65F-E174CB86D875}" type="presOf" srcId="{ED88806E-9800-44B7-9677-041C06DD33E7}" destId="{22F4890A-25B4-4807-A789-F7BB51F2231B}" srcOrd="0" destOrd="0" presId="urn:microsoft.com/office/officeart/2008/layout/LinedList"/>
    <dgm:cxn modelId="{8335A7F0-D75D-46CE-BA27-0746C3B7EB75}" type="presOf" srcId="{E19FBFD6-BCE1-4C7B-8F8F-7800D0911CF0}" destId="{ECB7AA71-7D54-4474-AC6F-DFD64938B8AF}" srcOrd="0" destOrd="0" presId="urn:microsoft.com/office/officeart/2008/layout/LinedList"/>
    <dgm:cxn modelId="{1EC14E8C-869C-47A2-B7E1-1D1A094519C9}" type="presParOf" srcId="{ECB7AA71-7D54-4474-AC6F-DFD64938B8AF}" destId="{939F5A03-D2A5-4A67-A7C6-A838DA24AB4C}" srcOrd="0" destOrd="0" presId="urn:microsoft.com/office/officeart/2008/layout/LinedList"/>
    <dgm:cxn modelId="{9681FA3E-4E96-4BC6-8BA2-E9416868A748}" type="presParOf" srcId="{ECB7AA71-7D54-4474-AC6F-DFD64938B8AF}" destId="{7111A79C-628A-49CC-B785-30FDA6BB7694}" srcOrd="1" destOrd="0" presId="urn:microsoft.com/office/officeart/2008/layout/LinedList"/>
    <dgm:cxn modelId="{080DC73A-36B3-4095-9A76-1B45F28F62F4}" type="presParOf" srcId="{7111A79C-628A-49CC-B785-30FDA6BB7694}" destId="{824E3F6D-F5F0-4198-96A6-EF5431D5A79A}" srcOrd="0" destOrd="0" presId="urn:microsoft.com/office/officeart/2008/layout/LinedList"/>
    <dgm:cxn modelId="{3AEA446C-1CE6-4855-83CF-096D94B17030}" type="presParOf" srcId="{7111A79C-628A-49CC-B785-30FDA6BB7694}" destId="{D1C09CAA-42C1-4E39-A1E8-238E28AC6D75}" srcOrd="1" destOrd="0" presId="urn:microsoft.com/office/officeart/2008/layout/LinedList"/>
    <dgm:cxn modelId="{19F554D9-477D-4DD6-9221-B35D7750F9F2}" type="presParOf" srcId="{ECB7AA71-7D54-4474-AC6F-DFD64938B8AF}" destId="{9CD11AD7-4D63-48A5-A8D8-46C303A5C562}" srcOrd="2" destOrd="0" presId="urn:microsoft.com/office/officeart/2008/layout/LinedList"/>
    <dgm:cxn modelId="{50C84191-D63D-4368-8695-7C0D955ED7BB}" type="presParOf" srcId="{ECB7AA71-7D54-4474-AC6F-DFD64938B8AF}" destId="{D58AB7AD-A25D-4994-B400-317D15441B83}" srcOrd="3" destOrd="0" presId="urn:microsoft.com/office/officeart/2008/layout/LinedList"/>
    <dgm:cxn modelId="{1750FA78-DC34-42D4-982F-4773536C6DFD}" type="presParOf" srcId="{D58AB7AD-A25D-4994-B400-317D15441B83}" destId="{22F4890A-25B4-4807-A789-F7BB51F2231B}" srcOrd="0" destOrd="0" presId="urn:microsoft.com/office/officeart/2008/layout/LinedList"/>
    <dgm:cxn modelId="{0DD202AC-E586-4CD5-98C9-6B68958B1ECB}" type="presParOf" srcId="{D58AB7AD-A25D-4994-B400-317D15441B83}" destId="{AB9F611A-B933-46A9-B4A7-28E931E1A8BE}" srcOrd="1" destOrd="0" presId="urn:microsoft.com/office/officeart/2008/layout/LinedList"/>
    <dgm:cxn modelId="{F8BEE660-BE2B-4FE8-9768-153C7711F5E3}" type="presParOf" srcId="{ECB7AA71-7D54-4474-AC6F-DFD64938B8AF}" destId="{72FDF7BC-FF54-4C89-ABDC-2B2EE180417C}" srcOrd="4" destOrd="0" presId="urn:microsoft.com/office/officeart/2008/layout/LinedList"/>
    <dgm:cxn modelId="{E57DAE15-A39F-40E4-9019-DC24DFB90BEB}" type="presParOf" srcId="{ECB7AA71-7D54-4474-AC6F-DFD64938B8AF}" destId="{C42C7FC8-5E76-4B36-AB3E-AE414CB09842}" srcOrd="5" destOrd="0" presId="urn:microsoft.com/office/officeart/2008/layout/LinedList"/>
    <dgm:cxn modelId="{4D11885E-9E00-4AA0-BBA6-AB7A1B49C48D}" type="presParOf" srcId="{C42C7FC8-5E76-4B36-AB3E-AE414CB09842}" destId="{8E9CBF2F-109B-4F85-B203-786DD6B9A639}" srcOrd="0" destOrd="0" presId="urn:microsoft.com/office/officeart/2008/layout/LinedList"/>
    <dgm:cxn modelId="{2287C69C-D36F-4CC4-8581-3997CF505A84}" type="presParOf" srcId="{C42C7FC8-5E76-4B36-AB3E-AE414CB09842}" destId="{2B5847BA-93FA-4C5F-808F-1FA263504822}" srcOrd="1" destOrd="0" presId="urn:microsoft.com/office/officeart/2008/layout/LinedList"/>
    <dgm:cxn modelId="{17F2EF9E-B6AC-437E-B1DD-739CA20CC987}" type="presParOf" srcId="{ECB7AA71-7D54-4474-AC6F-DFD64938B8AF}" destId="{0BD886E7-0394-440E-B36B-86B05D651B2B}" srcOrd="6" destOrd="0" presId="urn:microsoft.com/office/officeart/2008/layout/LinedList"/>
    <dgm:cxn modelId="{AB332053-A525-401D-A2B1-D529E4EF44D3}" type="presParOf" srcId="{ECB7AA71-7D54-4474-AC6F-DFD64938B8AF}" destId="{D3410B18-BDEF-48DF-8AAC-3459C029F810}" srcOrd="7" destOrd="0" presId="urn:microsoft.com/office/officeart/2008/layout/LinedList"/>
    <dgm:cxn modelId="{675A6092-81B0-4C52-9976-7CF2C6C465CE}" type="presParOf" srcId="{D3410B18-BDEF-48DF-8AAC-3459C029F810}" destId="{839EB052-E10B-4417-8B1E-755835E1CBA9}" srcOrd="0" destOrd="0" presId="urn:microsoft.com/office/officeart/2008/layout/LinedList"/>
    <dgm:cxn modelId="{56B7F152-3626-49D0-9094-522E887C6731}" type="presParOf" srcId="{D3410B18-BDEF-48DF-8AAC-3459C029F810}" destId="{DDF5AB1C-42C6-4976-82AD-682FB4A83EB2}" srcOrd="1" destOrd="0" presId="urn:microsoft.com/office/officeart/2008/layout/LinedList"/>
    <dgm:cxn modelId="{1116FEEA-6C2C-4D59-8E30-24BA78488715}" type="presParOf" srcId="{ECB7AA71-7D54-4474-AC6F-DFD64938B8AF}" destId="{982E019A-6F6A-4414-A40F-359A9F3EC92B}" srcOrd="8" destOrd="0" presId="urn:microsoft.com/office/officeart/2008/layout/LinedList"/>
    <dgm:cxn modelId="{6F21402F-4F8E-486A-96B6-71A7A7D90DC9}" type="presParOf" srcId="{ECB7AA71-7D54-4474-AC6F-DFD64938B8AF}" destId="{994AEE6F-09A6-44AA-A62A-48DCDAFE4D5A}" srcOrd="9" destOrd="0" presId="urn:microsoft.com/office/officeart/2008/layout/LinedList"/>
    <dgm:cxn modelId="{550E4A47-4209-4B73-99D8-01D0685C99B9}" type="presParOf" srcId="{994AEE6F-09A6-44AA-A62A-48DCDAFE4D5A}" destId="{6E8DF750-618A-4DA0-9054-245B497BDD4A}" srcOrd="0" destOrd="0" presId="urn:microsoft.com/office/officeart/2008/layout/LinedList"/>
    <dgm:cxn modelId="{65FFC6B5-90BD-4CA0-91C3-C2162E6F143D}" type="presParOf" srcId="{994AEE6F-09A6-44AA-A62A-48DCDAFE4D5A}" destId="{68F7A696-6E16-4243-A456-ACD4421FBEB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BEE0EF4E-9F50-4995-9318-A823755BAF70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A4373E2A-B87B-4B8D-8773-DDBBE52627A3}">
      <dgm:prSet/>
      <dgm:spPr/>
      <dgm:t>
        <a:bodyPr/>
        <a:lstStyle/>
        <a:p>
          <a:r>
            <a:rPr lang="en-GB"/>
            <a:t>Knowledge of and use of computers</a:t>
          </a:r>
          <a:endParaRPr lang="en-US"/>
        </a:p>
      </dgm:t>
    </dgm:pt>
    <dgm:pt modelId="{C833E495-590E-4218-82D7-CE5F639D3B79}" type="parTrans" cxnId="{2479EBE5-59D2-4D66-9905-572A6A50AB0C}">
      <dgm:prSet/>
      <dgm:spPr/>
      <dgm:t>
        <a:bodyPr/>
        <a:lstStyle/>
        <a:p>
          <a:endParaRPr lang="en-US"/>
        </a:p>
      </dgm:t>
    </dgm:pt>
    <dgm:pt modelId="{F9C91256-A499-4DE4-AE5C-0FED074AA4C4}" type="sibTrans" cxnId="{2479EBE5-59D2-4D66-9905-572A6A50AB0C}">
      <dgm:prSet/>
      <dgm:spPr/>
      <dgm:t>
        <a:bodyPr/>
        <a:lstStyle/>
        <a:p>
          <a:endParaRPr lang="en-US"/>
        </a:p>
      </dgm:t>
    </dgm:pt>
    <dgm:pt modelId="{A9A09E3B-C57D-4F55-B029-1FB27CE356ED}">
      <dgm:prSet/>
      <dgm:spPr/>
      <dgm:t>
        <a:bodyPr/>
        <a:lstStyle/>
        <a:p>
          <a:r>
            <a:rPr lang="en-GB"/>
            <a:t>Use of Microsoft Office: Word, PowerPoint, Excel, Access…</a:t>
          </a:r>
          <a:endParaRPr lang="en-US"/>
        </a:p>
      </dgm:t>
    </dgm:pt>
    <dgm:pt modelId="{4FB212CF-AC10-4C66-9537-5E003C980E58}" type="parTrans" cxnId="{2904E808-9D85-40F4-9FB6-533BE11E97BE}">
      <dgm:prSet/>
      <dgm:spPr/>
      <dgm:t>
        <a:bodyPr/>
        <a:lstStyle/>
        <a:p>
          <a:endParaRPr lang="en-US"/>
        </a:p>
      </dgm:t>
    </dgm:pt>
    <dgm:pt modelId="{686C59A2-9527-47FB-9475-9DF9FE55B4E5}" type="sibTrans" cxnId="{2904E808-9D85-40F4-9FB6-533BE11E97BE}">
      <dgm:prSet/>
      <dgm:spPr/>
      <dgm:t>
        <a:bodyPr/>
        <a:lstStyle/>
        <a:p>
          <a:endParaRPr lang="en-US"/>
        </a:p>
      </dgm:t>
    </dgm:pt>
    <dgm:pt modelId="{5EA21FD7-C0FF-4D07-B742-82B32A6B1E8A}">
      <dgm:prSet/>
      <dgm:spPr/>
      <dgm:t>
        <a:bodyPr/>
        <a:lstStyle/>
        <a:p>
          <a:r>
            <a:rPr lang="en-GB"/>
            <a:t>Conduct a basic search on the internet</a:t>
          </a:r>
          <a:endParaRPr lang="en-US"/>
        </a:p>
      </dgm:t>
    </dgm:pt>
    <dgm:pt modelId="{204DB7DC-F767-4C05-8074-8F863D1C8A2C}" type="parTrans" cxnId="{AD8ED31F-EDFD-4800-8392-8BBCD5076CB0}">
      <dgm:prSet/>
      <dgm:spPr/>
      <dgm:t>
        <a:bodyPr/>
        <a:lstStyle/>
        <a:p>
          <a:endParaRPr lang="en-US"/>
        </a:p>
      </dgm:t>
    </dgm:pt>
    <dgm:pt modelId="{2FDFE5CE-8B57-48D1-A070-C98A5DE0229D}" type="sibTrans" cxnId="{AD8ED31F-EDFD-4800-8392-8BBCD5076CB0}">
      <dgm:prSet/>
      <dgm:spPr/>
      <dgm:t>
        <a:bodyPr/>
        <a:lstStyle/>
        <a:p>
          <a:endParaRPr lang="en-US"/>
        </a:p>
      </dgm:t>
    </dgm:pt>
    <dgm:pt modelId="{B9EE9EDD-1850-4884-A17D-DC78AC818FFC}">
      <dgm:prSet/>
      <dgm:spPr/>
      <dgm:t>
        <a:bodyPr/>
        <a:lstStyle/>
        <a:p>
          <a:r>
            <a:rPr lang="en-GB"/>
            <a:t>Ability to browse</a:t>
          </a:r>
          <a:endParaRPr lang="en-US"/>
        </a:p>
      </dgm:t>
    </dgm:pt>
    <dgm:pt modelId="{CFBBA852-9483-4B6B-968A-9354BEA5AA95}" type="parTrans" cxnId="{DAF1AC31-B1A7-4023-864F-228E5B38C4FB}">
      <dgm:prSet/>
      <dgm:spPr/>
      <dgm:t>
        <a:bodyPr/>
        <a:lstStyle/>
        <a:p>
          <a:endParaRPr lang="en-US"/>
        </a:p>
      </dgm:t>
    </dgm:pt>
    <dgm:pt modelId="{55A9F8D7-89F4-423A-AB10-DB7188F919C4}" type="sibTrans" cxnId="{DAF1AC31-B1A7-4023-864F-228E5B38C4FB}">
      <dgm:prSet/>
      <dgm:spPr/>
      <dgm:t>
        <a:bodyPr/>
        <a:lstStyle/>
        <a:p>
          <a:endParaRPr lang="en-US"/>
        </a:p>
      </dgm:t>
    </dgm:pt>
    <dgm:pt modelId="{E7B8D2F6-62DF-4616-B601-70E4F5D1C22C}">
      <dgm:prSet/>
      <dgm:spPr/>
      <dgm:t>
        <a:bodyPr/>
        <a:lstStyle/>
        <a:p>
          <a:r>
            <a:rPr lang="en-GB"/>
            <a:t>Use of basic computer applications</a:t>
          </a:r>
          <a:endParaRPr lang="en-US"/>
        </a:p>
      </dgm:t>
    </dgm:pt>
    <dgm:pt modelId="{E7A1EEA6-0C15-4CC0-A3E6-127500E1515B}" type="parTrans" cxnId="{B343D98F-0FC2-4412-9E32-B0D920BDB571}">
      <dgm:prSet/>
      <dgm:spPr/>
      <dgm:t>
        <a:bodyPr/>
        <a:lstStyle/>
        <a:p>
          <a:endParaRPr lang="en-US"/>
        </a:p>
      </dgm:t>
    </dgm:pt>
    <dgm:pt modelId="{E4163DB7-AD96-4444-ACD7-E2EF8F15222B}" type="sibTrans" cxnId="{B343D98F-0FC2-4412-9E32-B0D920BDB571}">
      <dgm:prSet/>
      <dgm:spPr/>
      <dgm:t>
        <a:bodyPr/>
        <a:lstStyle/>
        <a:p>
          <a:endParaRPr lang="en-US"/>
        </a:p>
      </dgm:t>
    </dgm:pt>
    <dgm:pt modelId="{ECC56662-A8AB-4B0E-BF81-47689B1E021B}" type="pres">
      <dgm:prSet presAssocID="{BEE0EF4E-9F50-4995-9318-A823755BAF70}" presName="vert0" presStyleCnt="0">
        <dgm:presLayoutVars>
          <dgm:dir/>
          <dgm:animOne val="branch"/>
          <dgm:animLvl val="lvl"/>
        </dgm:presLayoutVars>
      </dgm:prSet>
      <dgm:spPr/>
    </dgm:pt>
    <dgm:pt modelId="{BA99511D-F263-46BC-B4D0-18A324430CA8}" type="pres">
      <dgm:prSet presAssocID="{A4373E2A-B87B-4B8D-8773-DDBBE52627A3}" presName="thickLine" presStyleLbl="alignNode1" presStyleIdx="0" presStyleCnt="5"/>
      <dgm:spPr/>
    </dgm:pt>
    <dgm:pt modelId="{AACC140E-5E91-44A4-950A-C90B2E3167F1}" type="pres">
      <dgm:prSet presAssocID="{A4373E2A-B87B-4B8D-8773-DDBBE52627A3}" presName="horz1" presStyleCnt="0"/>
      <dgm:spPr/>
    </dgm:pt>
    <dgm:pt modelId="{93943FCA-06AE-4333-884C-1700E557A5BD}" type="pres">
      <dgm:prSet presAssocID="{A4373E2A-B87B-4B8D-8773-DDBBE52627A3}" presName="tx1" presStyleLbl="revTx" presStyleIdx="0" presStyleCnt="5"/>
      <dgm:spPr/>
    </dgm:pt>
    <dgm:pt modelId="{DE6C338E-80B4-42BF-A443-7BB10FE611A0}" type="pres">
      <dgm:prSet presAssocID="{A4373E2A-B87B-4B8D-8773-DDBBE52627A3}" presName="vert1" presStyleCnt="0"/>
      <dgm:spPr/>
    </dgm:pt>
    <dgm:pt modelId="{81A8A409-3EC5-47DB-8EA6-7F6A2C2BF519}" type="pres">
      <dgm:prSet presAssocID="{A9A09E3B-C57D-4F55-B029-1FB27CE356ED}" presName="thickLine" presStyleLbl="alignNode1" presStyleIdx="1" presStyleCnt="5"/>
      <dgm:spPr/>
    </dgm:pt>
    <dgm:pt modelId="{3CF328F1-D426-4B5D-A0FC-707644C34738}" type="pres">
      <dgm:prSet presAssocID="{A9A09E3B-C57D-4F55-B029-1FB27CE356ED}" presName="horz1" presStyleCnt="0"/>
      <dgm:spPr/>
    </dgm:pt>
    <dgm:pt modelId="{CA3B8B1E-50D1-4B61-924B-5F60364F0325}" type="pres">
      <dgm:prSet presAssocID="{A9A09E3B-C57D-4F55-B029-1FB27CE356ED}" presName="tx1" presStyleLbl="revTx" presStyleIdx="1" presStyleCnt="5"/>
      <dgm:spPr/>
    </dgm:pt>
    <dgm:pt modelId="{EAA3EE92-E8EC-4735-B201-905E5CA5CFC5}" type="pres">
      <dgm:prSet presAssocID="{A9A09E3B-C57D-4F55-B029-1FB27CE356ED}" presName="vert1" presStyleCnt="0"/>
      <dgm:spPr/>
    </dgm:pt>
    <dgm:pt modelId="{38D15641-97B5-4673-B508-E61B78E501C9}" type="pres">
      <dgm:prSet presAssocID="{5EA21FD7-C0FF-4D07-B742-82B32A6B1E8A}" presName="thickLine" presStyleLbl="alignNode1" presStyleIdx="2" presStyleCnt="5"/>
      <dgm:spPr/>
    </dgm:pt>
    <dgm:pt modelId="{58569C2D-594A-46EB-BE8C-311C7921F2EE}" type="pres">
      <dgm:prSet presAssocID="{5EA21FD7-C0FF-4D07-B742-82B32A6B1E8A}" presName="horz1" presStyleCnt="0"/>
      <dgm:spPr/>
    </dgm:pt>
    <dgm:pt modelId="{CD22A20D-7ED9-4A7F-8FB7-96D87C6A4B70}" type="pres">
      <dgm:prSet presAssocID="{5EA21FD7-C0FF-4D07-B742-82B32A6B1E8A}" presName="tx1" presStyleLbl="revTx" presStyleIdx="2" presStyleCnt="5"/>
      <dgm:spPr/>
    </dgm:pt>
    <dgm:pt modelId="{FE4C6AA6-D493-42C0-A8D3-DF6A5C672A27}" type="pres">
      <dgm:prSet presAssocID="{5EA21FD7-C0FF-4D07-B742-82B32A6B1E8A}" presName="vert1" presStyleCnt="0"/>
      <dgm:spPr/>
    </dgm:pt>
    <dgm:pt modelId="{1538B76A-06BC-4940-ACBF-48254D6747D0}" type="pres">
      <dgm:prSet presAssocID="{B9EE9EDD-1850-4884-A17D-DC78AC818FFC}" presName="thickLine" presStyleLbl="alignNode1" presStyleIdx="3" presStyleCnt="5"/>
      <dgm:spPr/>
    </dgm:pt>
    <dgm:pt modelId="{53153F42-95F6-43AB-9DB8-E4E6775C9377}" type="pres">
      <dgm:prSet presAssocID="{B9EE9EDD-1850-4884-A17D-DC78AC818FFC}" presName="horz1" presStyleCnt="0"/>
      <dgm:spPr/>
    </dgm:pt>
    <dgm:pt modelId="{26E25357-1C7D-45FB-8BA5-D3C49723AC47}" type="pres">
      <dgm:prSet presAssocID="{B9EE9EDD-1850-4884-A17D-DC78AC818FFC}" presName="tx1" presStyleLbl="revTx" presStyleIdx="3" presStyleCnt="5"/>
      <dgm:spPr/>
    </dgm:pt>
    <dgm:pt modelId="{7F611033-365F-4F52-98FA-FD42EA5A2FD8}" type="pres">
      <dgm:prSet presAssocID="{B9EE9EDD-1850-4884-A17D-DC78AC818FFC}" presName="vert1" presStyleCnt="0"/>
      <dgm:spPr/>
    </dgm:pt>
    <dgm:pt modelId="{9B357210-DBD9-45EF-B2E9-5F5562B5F60C}" type="pres">
      <dgm:prSet presAssocID="{E7B8D2F6-62DF-4616-B601-70E4F5D1C22C}" presName="thickLine" presStyleLbl="alignNode1" presStyleIdx="4" presStyleCnt="5"/>
      <dgm:spPr/>
    </dgm:pt>
    <dgm:pt modelId="{5DC369AD-B4C9-41AC-9E1E-940DD0D1C562}" type="pres">
      <dgm:prSet presAssocID="{E7B8D2F6-62DF-4616-B601-70E4F5D1C22C}" presName="horz1" presStyleCnt="0"/>
      <dgm:spPr/>
    </dgm:pt>
    <dgm:pt modelId="{C22CC768-5CBA-41D3-BECC-21AA0CD9424D}" type="pres">
      <dgm:prSet presAssocID="{E7B8D2F6-62DF-4616-B601-70E4F5D1C22C}" presName="tx1" presStyleLbl="revTx" presStyleIdx="4" presStyleCnt="5"/>
      <dgm:spPr/>
    </dgm:pt>
    <dgm:pt modelId="{582B5DA8-E367-4747-87B6-0F8E96F02E1F}" type="pres">
      <dgm:prSet presAssocID="{E7B8D2F6-62DF-4616-B601-70E4F5D1C22C}" presName="vert1" presStyleCnt="0"/>
      <dgm:spPr/>
    </dgm:pt>
  </dgm:ptLst>
  <dgm:cxnLst>
    <dgm:cxn modelId="{2904E808-9D85-40F4-9FB6-533BE11E97BE}" srcId="{BEE0EF4E-9F50-4995-9318-A823755BAF70}" destId="{A9A09E3B-C57D-4F55-B029-1FB27CE356ED}" srcOrd="1" destOrd="0" parTransId="{4FB212CF-AC10-4C66-9537-5E003C980E58}" sibTransId="{686C59A2-9527-47FB-9475-9DF9FE55B4E5}"/>
    <dgm:cxn modelId="{AD8ED31F-EDFD-4800-8392-8BBCD5076CB0}" srcId="{BEE0EF4E-9F50-4995-9318-A823755BAF70}" destId="{5EA21FD7-C0FF-4D07-B742-82B32A6B1E8A}" srcOrd="2" destOrd="0" parTransId="{204DB7DC-F767-4C05-8074-8F863D1C8A2C}" sibTransId="{2FDFE5CE-8B57-48D1-A070-C98A5DE0229D}"/>
    <dgm:cxn modelId="{DAF1AC31-B1A7-4023-864F-228E5B38C4FB}" srcId="{BEE0EF4E-9F50-4995-9318-A823755BAF70}" destId="{B9EE9EDD-1850-4884-A17D-DC78AC818FFC}" srcOrd="3" destOrd="0" parTransId="{CFBBA852-9483-4B6B-968A-9354BEA5AA95}" sibTransId="{55A9F8D7-89F4-423A-AB10-DB7188F919C4}"/>
    <dgm:cxn modelId="{68488B49-97D7-4F72-85FA-72B66D53720A}" type="presOf" srcId="{5EA21FD7-C0FF-4D07-B742-82B32A6B1E8A}" destId="{CD22A20D-7ED9-4A7F-8FB7-96D87C6A4B70}" srcOrd="0" destOrd="0" presId="urn:microsoft.com/office/officeart/2008/layout/LinedList"/>
    <dgm:cxn modelId="{966ECF71-B046-4513-BE84-F1F38F7470B3}" type="presOf" srcId="{A4373E2A-B87B-4B8D-8773-DDBBE52627A3}" destId="{93943FCA-06AE-4333-884C-1700E557A5BD}" srcOrd="0" destOrd="0" presId="urn:microsoft.com/office/officeart/2008/layout/LinedList"/>
    <dgm:cxn modelId="{85417E7E-3B75-4C43-B9C0-E9EFBC714E5B}" type="presOf" srcId="{BEE0EF4E-9F50-4995-9318-A823755BAF70}" destId="{ECC56662-A8AB-4B0E-BF81-47689B1E021B}" srcOrd="0" destOrd="0" presId="urn:microsoft.com/office/officeart/2008/layout/LinedList"/>
    <dgm:cxn modelId="{B343D98F-0FC2-4412-9E32-B0D920BDB571}" srcId="{BEE0EF4E-9F50-4995-9318-A823755BAF70}" destId="{E7B8D2F6-62DF-4616-B601-70E4F5D1C22C}" srcOrd="4" destOrd="0" parTransId="{E7A1EEA6-0C15-4CC0-A3E6-127500E1515B}" sibTransId="{E4163DB7-AD96-4444-ACD7-E2EF8F15222B}"/>
    <dgm:cxn modelId="{4B92F89F-0704-41B6-A1CE-0F6ADF380967}" type="presOf" srcId="{B9EE9EDD-1850-4884-A17D-DC78AC818FFC}" destId="{26E25357-1C7D-45FB-8BA5-D3C49723AC47}" srcOrd="0" destOrd="0" presId="urn:microsoft.com/office/officeart/2008/layout/LinedList"/>
    <dgm:cxn modelId="{77981FC3-D691-4FAC-A715-EF7B7D4A1881}" type="presOf" srcId="{E7B8D2F6-62DF-4616-B601-70E4F5D1C22C}" destId="{C22CC768-5CBA-41D3-BECC-21AA0CD9424D}" srcOrd="0" destOrd="0" presId="urn:microsoft.com/office/officeart/2008/layout/LinedList"/>
    <dgm:cxn modelId="{2EC3BDDF-D541-419B-8B18-A70329965FFB}" type="presOf" srcId="{A9A09E3B-C57D-4F55-B029-1FB27CE356ED}" destId="{CA3B8B1E-50D1-4B61-924B-5F60364F0325}" srcOrd="0" destOrd="0" presId="urn:microsoft.com/office/officeart/2008/layout/LinedList"/>
    <dgm:cxn modelId="{2479EBE5-59D2-4D66-9905-572A6A50AB0C}" srcId="{BEE0EF4E-9F50-4995-9318-A823755BAF70}" destId="{A4373E2A-B87B-4B8D-8773-DDBBE52627A3}" srcOrd="0" destOrd="0" parTransId="{C833E495-590E-4218-82D7-CE5F639D3B79}" sibTransId="{F9C91256-A499-4DE4-AE5C-0FED074AA4C4}"/>
    <dgm:cxn modelId="{01B27454-EAAB-427B-A540-76FB15DA4511}" type="presParOf" srcId="{ECC56662-A8AB-4B0E-BF81-47689B1E021B}" destId="{BA99511D-F263-46BC-B4D0-18A324430CA8}" srcOrd="0" destOrd="0" presId="urn:microsoft.com/office/officeart/2008/layout/LinedList"/>
    <dgm:cxn modelId="{739C808E-B040-4328-A658-FC65C847BCF3}" type="presParOf" srcId="{ECC56662-A8AB-4B0E-BF81-47689B1E021B}" destId="{AACC140E-5E91-44A4-950A-C90B2E3167F1}" srcOrd="1" destOrd="0" presId="urn:microsoft.com/office/officeart/2008/layout/LinedList"/>
    <dgm:cxn modelId="{9B494441-A94B-4379-B5B9-76A05A427902}" type="presParOf" srcId="{AACC140E-5E91-44A4-950A-C90B2E3167F1}" destId="{93943FCA-06AE-4333-884C-1700E557A5BD}" srcOrd="0" destOrd="0" presId="urn:microsoft.com/office/officeart/2008/layout/LinedList"/>
    <dgm:cxn modelId="{56CBC500-810C-44CC-B891-7A9470AA5450}" type="presParOf" srcId="{AACC140E-5E91-44A4-950A-C90B2E3167F1}" destId="{DE6C338E-80B4-42BF-A443-7BB10FE611A0}" srcOrd="1" destOrd="0" presId="urn:microsoft.com/office/officeart/2008/layout/LinedList"/>
    <dgm:cxn modelId="{0178FA21-072D-48CC-9466-954304E7FF1D}" type="presParOf" srcId="{ECC56662-A8AB-4B0E-BF81-47689B1E021B}" destId="{81A8A409-3EC5-47DB-8EA6-7F6A2C2BF519}" srcOrd="2" destOrd="0" presId="urn:microsoft.com/office/officeart/2008/layout/LinedList"/>
    <dgm:cxn modelId="{62179514-8F0E-4481-BDDD-2BF61DE10154}" type="presParOf" srcId="{ECC56662-A8AB-4B0E-BF81-47689B1E021B}" destId="{3CF328F1-D426-4B5D-A0FC-707644C34738}" srcOrd="3" destOrd="0" presId="urn:microsoft.com/office/officeart/2008/layout/LinedList"/>
    <dgm:cxn modelId="{44754B99-4294-4CE6-8DE5-41272BF0C250}" type="presParOf" srcId="{3CF328F1-D426-4B5D-A0FC-707644C34738}" destId="{CA3B8B1E-50D1-4B61-924B-5F60364F0325}" srcOrd="0" destOrd="0" presId="urn:microsoft.com/office/officeart/2008/layout/LinedList"/>
    <dgm:cxn modelId="{5A168EA7-503D-4F49-A601-DAEE6DAB5C97}" type="presParOf" srcId="{3CF328F1-D426-4B5D-A0FC-707644C34738}" destId="{EAA3EE92-E8EC-4735-B201-905E5CA5CFC5}" srcOrd="1" destOrd="0" presId="urn:microsoft.com/office/officeart/2008/layout/LinedList"/>
    <dgm:cxn modelId="{DF4485B7-9FD7-4640-92CF-CE1BB2489938}" type="presParOf" srcId="{ECC56662-A8AB-4B0E-BF81-47689B1E021B}" destId="{38D15641-97B5-4673-B508-E61B78E501C9}" srcOrd="4" destOrd="0" presId="urn:microsoft.com/office/officeart/2008/layout/LinedList"/>
    <dgm:cxn modelId="{9E844CE0-187D-4281-B7B4-F7E0A34A66FD}" type="presParOf" srcId="{ECC56662-A8AB-4B0E-BF81-47689B1E021B}" destId="{58569C2D-594A-46EB-BE8C-311C7921F2EE}" srcOrd="5" destOrd="0" presId="urn:microsoft.com/office/officeart/2008/layout/LinedList"/>
    <dgm:cxn modelId="{2D65635A-AE64-41F8-B168-7508F0DAE4D8}" type="presParOf" srcId="{58569C2D-594A-46EB-BE8C-311C7921F2EE}" destId="{CD22A20D-7ED9-4A7F-8FB7-96D87C6A4B70}" srcOrd="0" destOrd="0" presId="urn:microsoft.com/office/officeart/2008/layout/LinedList"/>
    <dgm:cxn modelId="{023BA602-09E9-43A0-9F07-F62A3D36B389}" type="presParOf" srcId="{58569C2D-594A-46EB-BE8C-311C7921F2EE}" destId="{FE4C6AA6-D493-42C0-A8D3-DF6A5C672A27}" srcOrd="1" destOrd="0" presId="urn:microsoft.com/office/officeart/2008/layout/LinedList"/>
    <dgm:cxn modelId="{CFCD6052-CDB2-4F2D-8E3C-F80766424DAD}" type="presParOf" srcId="{ECC56662-A8AB-4B0E-BF81-47689B1E021B}" destId="{1538B76A-06BC-4940-ACBF-48254D6747D0}" srcOrd="6" destOrd="0" presId="urn:microsoft.com/office/officeart/2008/layout/LinedList"/>
    <dgm:cxn modelId="{9B85D3AC-AC74-4530-9E25-257E1A785EA5}" type="presParOf" srcId="{ECC56662-A8AB-4B0E-BF81-47689B1E021B}" destId="{53153F42-95F6-43AB-9DB8-E4E6775C9377}" srcOrd="7" destOrd="0" presId="urn:microsoft.com/office/officeart/2008/layout/LinedList"/>
    <dgm:cxn modelId="{242E7CFC-7B21-4577-A64C-E9D716F13DD2}" type="presParOf" srcId="{53153F42-95F6-43AB-9DB8-E4E6775C9377}" destId="{26E25357-1C7D-45FB-8BA5-D3C49723AC47}" srcOrd="0" destOrd="0" presId="urn:microsoft.com/office/officeart/2008/layout/LinedList"/>
    <dgm:cxn modelId="{D8EB7921-9C69-443D-9D56-80A47386F6E5}" type="presParOf" srcId="{53153F42-95F6-43AB-9DB8-E4E6775C9377}" destId="{7F611033-365F-4F52-98FA-FD42EA5A2FD8}" srcOrd="1" destOrd="0" presId="urn:microsoft.com/office/officeart/2008/layout/LinedList"/>
    <dgm:cxn modelId="{A3F4DC4C-843D-4409-B379-B6311BEA7B55}" type="presParOf" srcId="{ECC56662-A8AB-4B0E-BF81-47689B1E021B}" destId="{9B357210-DBD9-45EF-B2E9-5F5562B5F60C}" srcOrd="8" destOrd="0" presId="urn:microsoft.com/office/officeart/2008/layout/LinedList"/>
    <dgm:cxn modelId="{F4F79114-1AF8-418C-A8B0-D3D1596DB685}" type="presParOf" srcId="{ECC56662-A8AB-4B0E-BF81-47689B1E021B}" destId="{5DC369AD-B4C9-41AC-9E1E-940DD0D1C562}" srcOrd="9" destOrd="0" presId="urn:microsoft.com/office/officeart/2008/layout/LinedList"/>
    <dgm:cxn modelId="{C0BA2A12-3C39-4E7D-A326-74EDAF9DD1E2}" type="presParOf" srcId="{5DC369AD-B4C9-41AC-9E1E-940DD0D1C562}" destId="{C22CC768-5CBA-41D3-BECC-21AA0CD9424D}" srcOrd="0" destOrd="0" presId="urn:microsoft.com/office/officeart/2008/layout/LinedList"/>
    <dgm:cxn modelId="{39CFC2C6-4088-4D34-A910-68F27620A228}" type="presParOf" srcId="{5DC369AD-B4C9-41AC-9E1E-940DD0D1C562}" destId="{582B5DA8-E367-4747-87B6-0F8E96F02E1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A2082C0B-93E2-49FB-BE35-098432C9C8C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B113DD9-7090-44E5-A696-7B1B0DB38378}">
      <dgm:prSet/>
      <dgm:spPr/>
      <dgm:t>
        <a:bodyPr/>
        <a:lstStyle/>
        <a:p>
          <a:r>
            <a:rPr lang="en-GB"/>
            <a:t>You will be expected to work with others on projects, assignments, tasks and activities</a:t>
          </a:r>
          <a:endParaRPr lang="en-US"/>
        </a:p>
      </dgm:t>
    </dgm:pt>
    <dgm:pt modelId="{171FAEB0-634E-4021-9EAD-FD52E3C7E63D}" type="parTrans" cxnId="{6FED0627-E5DB-464D-B0E0-A96DF26AC022}">
      <dgm:prSet/>
      <dgm:spPr/>
      <dgm:t>
        <a:bodyPr/>
        <a:lstStyle/>
        <a:p>
          <a:endParaRPr lang="en-US"/>
        </a:p>
      </dgm:t>
    </dgm:pt>
    <dgm:pt modelId="{39829326-CF03-4646-96C9-A4AE240469C8}" type="sibTrans" cxnId="{6FED0627-E5DB-464D-B0E0-A96DF26AC022}">
      <dgm:prSet/>
      <dgm:spPr/>
      <dgm:t>
        <a:bodyPr/>
        <a:lstStyle/>
        <a:p>
          <a:endParaRPr lang="en-US"/>
        </a:p>
      </dgm:t>
    </dgm:pt>
    <dgm:pt modelId="{9FDC4FCA-216B-4336-AB59-3A37BDD3E5D2}">
      <dgm:prSet/>
      <dgm:spPr/>
      <dgm:t>
        <a:bodyPr/>
        <a:lstStyle/>
        <a:p>
          <a:r>
            <a:rPr lang="en-GB"/>
            <a:t>This is an engagement requirement because it is a reflection of real work-life reality</a:t>
          </a:r>
          <a:endParaRPr lang="en-US"/>
        </a:p>
      </dgm:t>
    </dgm:pt>
    <dgm:pt modelId="{D6E23E5C-48E7-4359-8848-D88E0CF2884A}" type="parTrans" cxnId="{CA13A46C-C64C-4907-859B-FA773393012B}">
      <dgm:prSet/>
      <dgm:spPr/>
      <dgm:t>
        <a:bodyPr/>
        <a:lstStyle/>
        <a:p>
          <a:endParaRPr lang="en-US"/>
        </a:p>
      </dgm:t>
    </dgm:pt>
    <dgm:pt modelId="{CA231C2C-02F0-4C99-AD7E-A0B3E81E0F3B}" type="sibTrans" cxnId="{CA13A46C-C64C-4907-859B-FA773393012B}">
      <dgm:prSet/>
      <dgm:spPr/>
      <dgm:t>
        <a:bodyPr/>
        <a:lstStyle/>
        <a:p>
          <a:endParaRPr lang="en-US"/>
        </a:p>
      </dgm:t>
    </dgm:pt>
    <dgm:pt modelId="{95709E16-12E4-45EF-84BA-C1656643737D}">
      <dgm:prSet/>
      <dgm:spPr/>
      <dgm:t>
        <a:bodyPr/>
        <a:lstStyle/>
        <a:p>
          <a:r>
            <a:rPr lang="en-GB"/>
            <a:t>Learning in HE is not a one-person show</a:t>
          </a:r>
          <a:endParaRPr lang="en-US"/>
        </a:p>
      </dgm:t>
    </dgm:pt>
    <dgm:pt modelId="{807984C5-D7CA-45ED-8AE0-516533EED2C8}" type="parTrans" cxnId="{6C4C5A4D-DD43-405E-BB90-0D3ACE6E1FD5}">
      <dgm:prSet/>
      <dgm:spPr/>
      <dgm:t>
        <a:bodyPr/>
        <a:lstStyle/>
        <a:p>
          <a:endParaRPr lang="en-US"/>
        </a:p>
      </dgm:t>
    </dgm:pt>
    <dgm:pt modelId="{4D97B7C9-1137-4917-A8B7-CF096F3E0A0F}" type="sibTrans" cxnId="{6C4C5A4D-DD43-405E-BB90-0D3ACE6E1FD5}">
      <dgm:prSet/>
      <dgm:spPr/>
      <dgm:t>
        <a:bodyPr/>
        <a:lstStyle/>
        <a:p>
          <a:endParaRPr lang="en-US"/>
        </a:p>
      </dgm:t>
    </dgm:pt>
    <dgm:pt modelId="{21C54B20-8C28-4000-800B-F8E07555F427}">
      <dgm:prSet/>
      <dgm:spPr/>
      <dgm:t>
        <a:bodyPr/>
        <a:lstStyle/>
        <a:p>
          <a:r>
            <a:rPr lang="en-GB"/>
            <a:t>Be prepared to work with others </a:t>
          </a:r>
          <a:endParaRPr lang="en-US"/>
        </a:p>
      </dgm:t>
    </dgm:pt>
    <dgm:pt modelId="{767CBF69-F307-485E-96AE-D31AD294FAB8}" type="parTrans" cxnId="{E5C18E6D-C55D-448C-B20B-4226A231F43B}">
      <dgm:prSet/>
      <dgm:spPr/>
      <dgm:t>
        <a:bodyPr/>
        <a:lstStyle/>
        <a:p>
          <a:endParaRPr lang="en-US"/>
        </a:p>
      </dgm:t>
    </dgm:pt>
    <dgm:pt modelId="{45B13EF7-8F83-44EC-805F-A2366BC777FC}" type="sibTrans" cxnId="{E5C18E6D-C55D-448C-B20B-4226A231F43B}">
      <dgm:prSet/>
      <dgm:spPr/>
      <dgm:t>
        <a:bodyPr/>
        <a:lstStyle/>
        <a:p>
          <a:endParaRPr lang="en-US"/>
        </a:p>
      </dgm:t>
    </dgm:pt>
    <dgm:pt modelId="{DB409C3D-123F-44E0-9BE8-236A7A7367EA}">
      <dgm:prSet/>
      <dgm:spPr/>
      <dgm:t>
        <a:bodyPr/>
        <a:lstStyle/>
        <a:p>
          <a:r>
            <a:rPr lang="en-GB"/>
            <a:t>A research study from our students shows that a strong peer network is crucial to your success. </a:t>
          </a:r>
          <a:endParaRPr lang="en-US"/>
        </a:p>
      </dgm:t>
    </dgm:pt>
    <dgm:pt modelId="{2913F9FB-FA4C-48E3-841E-393705C16641}" type="parTrans" cxnId="{51940AFB-0977-404B-9D19-FCACB56AFFB0}">
      <dgm:prSet/>
      <dgm:spPr/>
      <dgm:t>
        <a:bodyPr/>
        <a:lstStyle/>
        <a:p>
          <a:endParaRPr lang="en-US"/>
        </a:p>
      </dgm:t>
    </dgm:pt>
    <dgm:pt modelId="{FCE6C462-3C28-46B9-B6C9-B2778AF162F7}" type="sibTrans" cxnId="{51940AFB-0977-404B-9D19-FCACB56AFFB0}">
      <dgm:prSet/>
      <dgm:spPr/>
      <dgm:t>
        <a:bodyPr/>
        <a:lstStyle/>
        <a:p>
          <a:endParaRPr lang="en-US"/>
        </a:p>
      </dgm:t>
    </dgm:pt>
    <dgm:pt modelId="{B886F542-2A10-418A-81A9-CF15841A52A5}" type="pres">
      <dgm:prSet presAssocID="{A2082C0B-93E2-49FB-BE35-098432C9C8C7}" presName="linear" presStyleCnt="0">
        <dgm:presLayoutVars>
          <dgm:animLvl val="lvl"/>
          <dgm:resizeHandles val="exact"/>
        </dgm:presLayoutVars>
      </dgm:prSet>
      <dgm:spPr/>
    </dgm:pt>
    <dgm:pt modelId="{7774DF65-A556-429D-BAE0-301219041C8B}" type="pres">
      <dgm:prSet presAssocID="{9B113DD9-7090-44E5-A696-7B1B0DB3837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9EAC01D-6288-4C50-9D61-5EA2E993B789}" type="pres">
      <dgm:prSet presAssocID="{39829326-CF03-4646-96C9-A4AE240469C8}" presName="spacer" presStyleCnt="0"/>
      <dgm:spPr/>
    </dgm:pt>
    <dgm:pt modelId="{FA15B8E4-574F-4262-9159-A35A95D80094}" type="pres">
      <dgm:prSet presAssocID="{9FDC4FCA-216B-4336-AB59-3A37BDD3E5D2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7A79A0F-79C5-4705-B613-F5B37B090430}" type="pres">
      <dgm:prSet presAssocID="{CA231C2C-02F0-4C99-AD7E-A0B3E81E0F3B}" presName="spacer" presStyleCnt="0"/>
      <dgm:spPr/>
    </dgm:pt>
    <dgm:pt modelId="{CDDCC7E9-BE86-4523-9E9F-F344CBE478C3}" type="pres">
      <dgm:prSet presAssocID="{95709E16-12E4-45EF-84BA-C1656643737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5D347B4-05B8-45BA-94C0-C043DB2B85EA}" type="pres">
      <dgm:prSet presAssocID="{4D97B7C9-1137-4917-A8B7-CF096F3E0A0F}" presName="spacer" presStyleCnt="0"/>
      <dgm:spPr/>
    </dgm:pt>
    <dgm:pt modelId="{1D832735-FC8C-4456-9445-62E4D9DBB85B}" type="pres">
      <dgm:prSet presAssocID="{21C54B20-8C28-4000-800B-F8E07555F42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F2A824D-0F9D-4BBB-8515-A4BB7F75D5A3}" type="pres">
      <dgm:prSet presAssocID="{45B13EF7-8F83-44EC-805F-A2366BC777FC}" presName="spacer" presStyleCnt="0"/>
      <dgm:spPr/>
    </dgm:pt>
    <dgm:pt modelId="{92BAE880-475D-44F3-BCA0-C430617DA55D}" type="pres">
      <dgm:prSet presAssocID="{DB409C3D-123F-44E0-9BE8-236A7A7367E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650D108-BC8A-4D34-979F-C505E77CDBEF}" type="presOf" srcId="{9B113DD9-7090-44E5-A696-7B1B0DB38378}" destId="{7774DF65-A556-429D-BAE0-301219041C8B}" srcOrd="0" destOrd="0" presId="urn:microsoft.com/office/officeart/2005/8/layout/vList2"/>
    <dgm:cxn modelId="{6FED0627-E5DB-464D-B0E0-A96DF26AC022}" srcId="{A2082C0B-93E2-49FB-BE35-098432C9C8C7}" destId="{9B113DD9-7090-44E5-A696-7B1B0DB38378}" srcOrd="0" destOrd="0" parTransId="{171FAEB0-634E-4021-9EAD-FD52E3C7E63D}" sibTransId="{39829326-CF03-4646-96C9-A4AE240469C8}"/>
    <dgm:cxn modelId="{315F5468-46D6-4906-855F-D62A6FE9EB7E}" type="presOf" srcId="{DB409C3D-123F-44E0-9BE8-236A7A7367EA}" destId="{92BAE880-475D-44F3-BCA0-C430617DA55D}" srcOrd="0" destOrd="0" presId="urn:microsoft.com/office/officeart/2005/8/layout/vList2"/>
    <dgm:cxn modelId="{CA13A46C-C64C-4907-859B-FA773393012B}" srcId="{A2082C0B-93E2-49FB-BE35-098432C9C8C7}" destId="{9FDC4FCA-216B-4336-AB59-3A37BDD3E5D2}" srcOrd="1" destOrd="0" parTransId="{D6E23E5C-48E7-4359-8848-D88E0CF2884A}" sibTransId="{CA231C2C-02F0-4C99-AD7E-A0B3E81E0F3B}"/>
    <dgm:cxn modelId="{F976136D-B6C0-4AD6-8494-0F1829FD2D9F}" type="presOf" srcId="{9FDC4FCA-216B-4336-AB59-3A37BDD3E5D2}" destId="{FA15B8E4-574F-4262-9159-A35A95D80094}" srcOrd="0" destOrd="0" presId="urn:microsoft.com/office/officeart/2005/8/layout/vList2"/>
    <dgm:cxn modelId="{6C4C5A4D-DD43-405E-BB90-0D3ACE6E1FD5}" srcId="{A2082C0B-93E2-49FB-BE35-098432C9C8C7}" destId="{95709E16-12E4-45EF-84BA-C1656643737D}" srcOrd="2" destOrd="0" parTransId="{807984C5-D7CA-45ED-8AE0-516533EED2C8}" sibTransId="{4D97B7C9-1137-4917-A8B7-CF096F3E0A0F}"/>
    <dgm:cxn modelId="{E5C18E6D-C55D-448C-B20B-4226A231F43B}" srcId="{A2082C0B-93E2-49FB-BE35-098432C9C8C7}" destId="{21C54B20-8C28-4000-800B-F8E07555F427}" srcOrd="3" destOrd="0" parTransId="{767CBF69-F307-485E-96AE-D31AD294FAB8}" sibTransId="{45B13EF7-8F83-44EC-805F-A2366BC777FC}"/>
    <dgm:cxn modelId="{8FB8AE86-A2F1-4C89-9390-9B57B119674B}" type="presOf" srcId="{A2082C0B-93E2-49FB-BE35-098432C9C8C7}" destId="{B886F542-2A10-418A-81A9-CF15841A52A5}" srcOrd="0" destOrd="0" presId="urn:microsoft.com/office/officeart/2005/8/layout/vList2"/>
    <dgm:cxn modelId="{88A38B9D-BD07-41E0-AFC3-1E7FEA19A95E}" type="presOf" srcId="{95709E16-12E4-45EF-84BA-C1656643737D}" destId="{CDDCC7E9-BE86-4523-9E9F-F344CBE478C3}" srcOrd="0" destOrd="0" presId="urn:microsoft.com/office/officeart/2005/8/layout/vList2"/>
    <dgm:cxn modelId="{DA3287AA-87FF-47FC-BEC7-E1ABDBA66685}" type="presOf" srcId="{21C54B20-8C28-4000-800B-F8E07555F427}" destId="{1D832735-FC8C-4456-9445-62E4D9DBB85B}" srcOrd="0" destOrd="0" presId="urn:microsoft.com/office/officeart/2005/8/layout/vList2"/>
    <dgm:cxn modelId="{51940AFB-0977-404B-9D19-FCACB56AFFB0}" srcId="{A2082C0B-93E2-49FB-BE35-098432C9C8C7}" destId="{DB409C3D-123F-44E0-9BE8-236A7A7367EA}" srcOrd="4" destOrd="0" parTransId="{2913F9FB-FA4C-48E3-841E-393705C16641}" sibTransId="{FCE6C462-3C28-46B9-B6C9-B2778AF162F7}"/>
    <dgm:cxn modelId="{FEEDB664-A655-4025-8431-D5AB2038109D}" type="presParOf" srcId="{B886F542-2A10-418A-81A9-CF15841A52A5}" destId="{7774DF65-A556-429D-BAE0-301219041C8B}" srcOrd="0" destOrd="0" presId="urn:microsoft.com/office/officeart/2005/8/layout/vList2"/>
    <dgm:cxn modelId="{7DECF903-CA26-4B9E-9455-53DE6F8CF648}" type="presParOf" srcId="{B886F542-2A10-418A-81A9-CF15841A52A5}" destId="{19EAC01D-6288-4C50-9D61-5EA2E993B789}" srcOrd="1" destOrd="0" presId="urn:microsoft.com/office/officeart/2005/8/layout/vList2"/>
    <dgm:cxn modelId="{806081FE-7B1E-4E87-A477-5920DA0F75D9}" type="presParOf" srcId="{B886F542-2A10-418A-81A9-CF15841A52A5}" destId="{FA15B8E4-574F-4262-9159-A35A95D80094}" srcOrd="2" destOrd="0" presId="urn:microsoft.com/office/officeart/2005/8/layout/vList2"/>
    <dgm:cxn modelId="{FB751C2C-2D2F-4AF2-8004-8E7E6B557132}" type="presParOf" srcId="{B886F542-2A10-418A-81A9-CF15841A52A5}" destId="{A7A79A0F-79C5-4705-B613-F5B37B090430}" srcOrd="3" destOrd="0" presId="urn:microsoft.com/office/officeart/2005/8/layout/vList2"/>
    <dgm:cxn modelId="{E3AFCA77-4B67-4874-B0E2-5DE3B10B23B8}" type="presParOf" srcId="{B886F542-2A10-418A-81A9-CF15841A52A5}" destId="{CDDCC7E9-BE86-4523-9E9F-F344CBE478C3}" srcOrd="4" destOrd="0" presId="urn:microsoft.com/office/officeart/2005/8/layout/vList2"/>
    <dgm:cxn modelId="{D6950BC2-6237-4372-BA12-3F64D761517D}" type="presParOf" srcId="{B886F542-2A10-418A-81A9-CF15841A52A5}" destId="{25D347B4-05B8-45BA-94C0-C043DB2B85EA}" srcOrd="5" destOrd="0" presId="urn:microsoft.com/office/officeart/2005/8/layout/vList2"/>
    <dgm:cxn modelId="{14CE72A6-FAAE-498C-AF79-BB6FB7D874DD}" type="presParOf" srcId="{B886F542-2A10-418A-81A9-CF15841A52A5}" destId="{1D832735-FC8C-4456-9445-62E4D9DBB85B}" srcOrd="6" destOrd="0" presId="urn:microsoft.com/office/officeart/2005/8/layout/vList2"/>
    <dgm:cxn modelId="{CED66C9A-B686-4307-887D-9A092987D7EF}" type="presParOf" srcId="{B886F542-2A10-418A-81A9-CF15841A52A5}" destId="{0F2A824D-0F9D-4BBB-8515-A4BB7F75D5A3}" srcOrd="7" destOrd="0" presId="urn:microsoft.com/office/officeart/2005/8/layout/vList2"/>
    <dgm:cxn modelId="{A501B68F-6296-42EB-8160-9BC835405E36}" type="presParOf" srcId="{B886F542-2A10-418A-81A9-CF15841A52A5}" destId="{92BAE880-475D-44F3-BCA0-C430617DA55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7C865B3B-EA3C-41F2-AA63-B6C15A21D69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F295A78-FF77-47A9-9FEB-1524EBB7F3F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All students are expected to follow instructions issued by the University via its lecturers, staff or representatives</a:t>
          </a:r>
        </a:p>
      </dgm:t>
    </dgm:pt>
    <dgm:pt modelId="{AEF4B9D6-9BF8-40EA-BB5A-856EEC4871C3}" type="parTrans" cxnId="{A58FDB71-2393-40A3-B2E9-D6D23ED67F68}">
      <dgm:prSet/>
      <dgm:spPr/>
      <dgm:t>
        <a:bodyPr/>
        <a:lstStyle/>
        <a:p>
          <a:endParaRPr lang="en-US"/>
        </a:p>
      </dgm:t>
    </dgm:pt>
    <dgm:pt modelId="{FFBA2223-90D7-442F-BFC5-E99DBB116B49}" type="sibTrans" cxnId="{A58FDB71-2393-40A3-B2E9-D6D23ED67F68}">
      <dgm:prSet/>
      <dgm:spPr/>
      <dgm:t>
        <a:bodyPr/>
        <a:lstStyle/>
        <a:p>
          <a:endParaRPr lang="en-US"/>
        </a:p>
      </dgm:t>
    </dgm:pt>
    <dgm:pt modelId="{23F7B440-6593-46B1-AC71-B8B1926636A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Failure to follow instructions may lead to consequences</a:t>
          </a:r>
        </a:p>
      </dgm:t>
    </dgm:pt>
    <dgm:pt modelId="{12AAFB40-3127-41ED-9923-134B6DCA219A}" type="parTrans" cxnId="{FED8A4D6-2B76-4594-8C82-CCFA779B3ABA}">
      <dgm:prSet/>
      <dgm:spPr/>
      <dgm:t>
        <a:bodyPr/>
        <a:lstStyle/>
        <a:p>
          <a:endParaRPr lang="en-US"/>
        </a:p>
      </dgm:t>
    </dgm:pt>
    <dgm:pt modelId="{9E292E95-EAF5-40FD-801D-984BA6C9C2DC}" type="sibTrans" cxnId="{FED8A4D6-2B76-4594-8C82-CCFA779B3ABA}">
      <dgm:prSet/>
      <dgm:spPr/>
      <dgm:t>
        <a:bodyPr/>
        <a:lstStyle/>
        <a:p>
          <a:endParaRPr lang="en-US"/>
        </a:p>
      </dgm:t>
    </dgm:pt>
    <dgm:pt modelId="{5FA0EF80-F3C6-4742-B6A1-D97674D72AA2}" type="pres">
      <dgm:prSet presAssocID="{7C865B3B-EA3C-41F2-AA63-B6C15A21D695}" presName="root" presStyleCnt="0">
        <dgm:presLayoutVars>
          <dgm:dir/>
          <dgm:resizeHandles val="exact"/>
        </dgm:presLayoutVars>
      </dgm:prSet>
      <dgm:spPr/>
    </dgm:pt>
    <dgm:pt modelId="{DF01E50B-EE96-4A51-B0DA-1491F014AFF4}" type="pres">
      <dgm:prSet presAssocID="{1F295A78-FF77-47A9-9FEB-1524EBB7F3F3}" presName="compNode" presStyleCnt="0"/>
      <dgm:spPr/>
    </dgm:pt>
    <dgm:pt modelId="{E16DFEA5-07CF-4FB7-892C-FE6E8FB1E9E4}" type="pres">
      <dgm:prSet presAssocID="{1F295A78-FF77-47A9-9FEB-1524EBB7F3F3}" presName="bgRect" presStyleLbl="bgShp" presStyleIdx="0" presStyleCnt="2"/>
      <dgm:spPr/>
    </dgm:pt>
    <dgm:pt modelId="{C66742A4-042C-4682-B681-D8161F7BA444}" type="pres">
      <dgm:prSet presAssocID="{1F295A78-FF77-47A9-9FEB-1524EBB7F3F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5D9422A-1F6F-4018-BC84-43C3898CAB5B}" type="pres">
      <dgm:prSet presAssocID="{1F295A78-FF77-47A9-9FEB-1524EBB7F3F3}" presName="spaceRect" presStyleCnt="0"/>
      <dgm:spPr/>
    </dgm:pt>
    <dgm:pt modelId="{167C19E2-4868-4A34-BB03-85C4039F5912}" type="pres">
      <dgm:prSet presAssocID="{1F295A78-FF77-47A9-9FEB-1524EBB7F3F3}" presName="parTx" presStyleLbl="revTx" presStyleIdx="0" presStyleCnt="2">
        <dgm:presLayoutVars>
          <dgm:chMax val="0"/>
          <dgm:chPref val="0"/>
        </dgm:presLayoutVars>
      </dgm:prSet>
      <dgm:spPr/>
    </dgm:pt>
    <dgm:pt modelId="{7B41F34C-06C8-49EF-8D70-B7AFC49AC9F1}" type="pres">
      <dgm:prSet presAssocID="{FFBA2223-90D7-442F-BFC5-E99DBB116B49}" presName="sibTrans" presStyleCnt="0"/>
      <dgm:spPr/>
    </dgm:pt>
    <dgm:pt modelId="{C2D3259C-B345-414B-945E-215186FFE8D3}" type="pres">
      <dgm:prSet presAssocID="{23F7B440-6593-46B1-AC71-B8B1926636A6}" presName="compNode" presStyleCnt="0"/>
      <dgm:spPr/>
    </dgm:pt>
    <dgm:pt modelId="{C565CF37-3D12-4576-9161-84DD66B2372A}" type="pres">
      <dgm:prSet presAssocID="{23F7B440-6593-46B1-AC71-B8B1926636A6}" presName="bgRect" presStyleLbl="bgShp" presStyleIdx="1" presStyleCnt="2"/>
      <dgm:spPr/>
    </dgm:pt>
    <dgm:pt modelId="{B3EDE97B-961D-4696-A958-7E8BFCF79E1E}" type="pres">
      <dgm:prSet presAssocID="{23F7B440-6593-46B1-AC71-B8B1926636A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97F19CD7-9543-48AB-A08C-856FF51909D3}" type="pres">
      <dgm:prSet presAssocID="{23F7B440-6593-46B1-AC71-B8B1926636A6}" presName="spaceRect" presStyleCnt="0"/>
      <dgm:spPr/>
    </dgm:pt>
    <dgm:pt modelId="{B0E84236-F5C2-4D77-B7F1-B164518C306E}" type="pres">
      <dgm:prSet presAssocID="{23F7B440-6593-46B1-AC71-B8B1926636A6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B859A518-4E1F-4F69-B962-1A4DE0A2A051}" type="presOf" srcId="{7C865B3B-EA3C-41F2-AA63-B6C15A21D695}" destId="{5FA0EF80-F3C6-4742-B6A1-D97674D72AA2}" srcOrd="0" destOrd="0" presId="urn:microsoft.com/office/officeart/2018/2/layout/IconVerticalSolidList"/>
    <dgm:cxn modelId="{A58FDB71-2393-40A3-B2E9-D6D23ED67F68}" srcId="{7C865B3B-EA3C-41F2-AA63-B6C15A21D695}" destId="{1F295A78-FF77-47A9-9FEB-1524EBB7F3F3}" srcOrd="0" destOrd="0" parTransId="{AEF4B9D6-9BF8-40EA-BB5A-856EEC4871C3}" sibTransId="{FFBA2223-90D7-442F-BFC5-E99DBB116B49}"/>
    <dgm:cxn modelId="{5B620E84-F013-4B07-9FFE-61D37080B965}" type="presOf" srcId="{23F7B440-6593-46B1-AC71-B8B1926636A6}" destId="{B0E84236-F5C2-4D77-B7F1-B164518C306E}" srcOrd="0" destOrd="0" presId="urn:microsoft.com/office/officeart/2018/2/layout/IconVerticalSolidList"/>
    <dgm:cxn modelId="{2D96E3B2-1694-41F4-BB3C-DE1DCCA2D688}" type="presOf" srcId="{1F295A78-FF77-47A9-9FEB-1524EBB7F3F3}" destId="{167C19E2-4868-4A34-BB03-85C4039F5912}" srcOrd="0" destOrd="0" presId="urn:microsoft.com/office/officeart/2018/2/layout/IconVerticalSolidList"/>
    <dgm:cxn modelId="{FED8A4D6-2B76-4594-8C82-CCFA779B3ABA}" srcId="{7C865B3B-EA3C-41F2-AA63-B6C15A21D695}" destId="{23F7B440-6593-46B1-AC71-B8B1926636A6}" srcOrd="1" destOrd="0" parTransId="{12AAFB40-3127-41ED-9923-134B6DCA219A}" sibTransId="{9E292E95-EAF5-40FD-801D-984BA6C9C2DC}"/>
    <dgm:cxn modelId="{86C4B24B-4087-4835-9BFD-845B5A667C1A}" type="presParOf" srcId="{5FA0EF80-F3C6-4742-B6A1-D97674D72AA2}" destId="{DF01E50B-EE96-4A51-B0DA-1491F014AFF4}" srcOrd="0" destOrd="0" presId="urn:microsoft.com/office/officeart/2018/2/layout/IconVerticalSolidList"/>
    <dgm:cxn modelId="{613D0C88-A24D-40AC-9EF8-EC2AA0EC0C59}" type="presParOf" srcId="{DF01E50B-EE96-4A51-B0DA-1491F014AFF4}" destId="{E16DFEA5-07CF-4FB7-892C-FE6E8FB1E9E4}" srcOrd="0" destOrd="0" presId="urn:microsoft.com/office/officeart/2018/2/layout/IconVerticalSolidList"/>
    <dgm:cxn modelId="{83333E17-00A3-49F9-A3A7-AF9C92ED11E7}" type="presParOf" srcId="{DF01E50B-EE96-4A51-B0DA-1491F014AFF4}" destId="{C66742A4-042C-4682-B681-D8161F7BA444}" srcOrd="1" destOrd="0" presId="urn:microsoft.com/office/officeart/2018/2/layout/IconVerticalSolidList"/>
    <dgm:cxn modelId="{12BD7A2F-5D9B-49F5-8BD5-1517807E126D}" type="presParOf" srcId="{DF01E50B-EE96-4A51-B0DA-1491F014AFF4}" destId="{A5D9422A-1F6F-4018-BC84-43C3898CAB5B}" srcOrd="2" destOrd="0" presId="urn:microsoft.com/office/officeart/2018/2/layout/IconVerticalSolidList"/>
    <dgm:cxn modelId="{6ECDB837-3A1B-4A1C-A2F5-20DCCF6265DC}" type="presParOf" srcId="{DF01E50B-EE96-4A51-B0DA-1491F014AFF4}" destId="{167C19E2-4868-4A34-BB03-85C4039F5912}" srcOrd="3" destOrd="0" presId="urn:microsoft.com/office/officeart/2018/2/layout/IconVerticalSolidList"/>
    <dgm:cxn modelId="{09687EA0-07AA-454E-9047-BC1E7F3624D6}" type="presParOf" srcId="{5FA0EF80-F3C6-4742-B6A1-D97674D72AA2}" destId="{7B41F34C-06C8-49EF-8D70-B7AFC49AC9F1}" srcOrd="1" destOrd="0" presId="urn:microsoft.com/office/officeart/2018/2/layout/IconVerticalSolidList"/>
    <dgm:cxn modelId="{D083279C-14A3-4C69-9A7A-5ECF4DF70A38}" type="presParOf" srcId="{5FA0EF80-F3C6-4742-B6A1-D97674D72AA2}" destId="{C2D3259C-B345-414B-945E-215186FFE8D3}" srcOrd="2" destOrd="0" presId="urn:microsoft.com/office/officeart/2018/2/layout/IconVerticalSolidList"/>
    <dgm:cxn modelId="{C0870AF3-AD9A-4E32-8372-99CC9740529C}" type="presParOf" srcId="{C2D3259C-B345-414B-945E-215186FFE8D3}" destId="{C565CF37-3D12-4576-9161-84DD66B2372A}" srcOrd="0" destOrd="0" presId="urn:microsoft.com/office/officeart/2018/2/layout/IconVerticalSolidList"/>
    <dgm:cxn modelId="{6E67A37B-D78A-4D8C-B0E2-316EC12F95CF}" type="presParOf" srcId="{C2D3259C-B345-414B-945E-215186FFE8D3}" destId="{B3EDE97B-961D-4696-A958-7E8BFCF79E1E}" srcOrd="1" destOrd="0" presId="urn:microsoft.com/office/officeart/2018/2/layout/IconVerticalSolidList"/>
    <dgm:cxn modelId="{FC92937C-F970-42E3-ADE7-5F3654E466FB}" type="presParOf" srcId="{C2D3259C-B345-414B-945E-215186FFE8D3}" destId="{97F19CD7-9543-48AB-A08C-856FF51909D3}" srcOrd="2" destOrd="0" presId="urn:microsoft.com/office/officeart/2018/2/layout/IconVerticalSolidList"/>
    <dgm:cxn modelId="{BAA5D3EF-C8B8-4A91-8902-BC5E335CE3DF}" type="presParOf" srcId="{C2D3259C-B345-414B-945E-215186FFE8D3}" destId="{B0E84236-F5C2-4D77-B7F1-B164518C306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5515C44F-5D9B-4834-BE0A-FD2112A9662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290D862-7CF7-4968-880E-983F2C86AF6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Times are set for every task, assignment and activity</a:t>
          </a:r>
        </a:p>
      </dgm:t>
    </dgm:pt>
    <dgm:pt modelId="{1C91D145-E9EE-481C-9A4B-14785DA83A3E}" type="parTrans" cxnId="{778F3159-9BAA-499C-B066-ACE6166F5179}">
      <dgm:prSet/>
      <dgm:spPr/>
      <dgm:t>
        <a:bodyPr/>
        <a:lstStyle/>
        <a:p>
          <a:endParaRPr lang="en-US"/>
        </a:p>
      </dgm:t>
    </dgm:pt>
    <dgm:pt modelId="{75D096CC-FA70-4744-94A5-BA801ABC6CFC}" type="sibTrans" cxnId="{778F3159-9BAA-499C-B066-ACE6166F5179}">
      <dgm:prSet/>
      <dgm:spPr/>
      <dgm:t>
        <a:bodyPr/>
        <a:lstStyle/>
        <a:p>
          <a:endParaRPr lang="en-US"/>
        </a:p>
      </dgm:t>
    </dgm:pt>
    <dgm:pt modelId="{98C2DF5B-8440-471F-9FFC-E81BF3D8E20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These are called deadlines</a:t>
          </a:r>
        </a:p>
      </dgm:t>
    </dgm:pt>
    <dgm:pt modelId="{CD474862-DD84-4690-80ED-0994AA5788C2}" type="parTrans" cxnId="{FD1408A2-611C-4CFA-BEEE-4029ABD8D686}">
      <dgm:prSet/>
      <dgm:spPr/>
      <dgm:t>
        <a:bodyPr/>
        <a:lstStyle/>
        <a:p>
          <a:endParaRPr lang="en-US"/>
        </a:p>
      </dgm:t>
    </dgm:pt>
    <dgm:pt modelId="{C832E40C-177C-47F3-ABB9-CA68A88F7226}" type="sibTrans" cxnId="{FD1408A2-611C-4CFA-BEEE-4029ABD8D686}">
      <dgm:prSet/>
      <dgm:spPr/>
      <dgm:t>
        <a:bodyPr/>
        <a:lstStyle/>
        <a:p>
          <a:endParaRPr lang="en-US"/>
        </a:p>
      </dgm:t>
    </dgm:pt>
    <dgm:pt modelId="{5082B45B-F228-44F1-BC0E-791A50E951A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Failure to meet deadlines may incur some penalty</a:t>
          </a:r>
        </a:p>
      </dgm:t>
    </dgm:pt>
    <dgm:pt modelId="{48CE7D4E-2FDC-4582-B351-C27F1A42154B}" type="parTrans" cxnId="{B9203FFF-C279-461F-8C72-E7AEAA42406C}">
      <dgm:prSet/>
      <dgm:spPr/>
      <dgm:t>
        <a:bodyPr/>
        <a:lstStyle/>
        <a:p>
          <a:endParaRPr lang="en-US"/>
        </a:p>
      </dgm:t>
    </dgm:pt>
    <dgm:pt modelId="{758FF28E-F4C8-4BD1-86EE-2FFA59C4EB42}" type="sibTrans" cxnId="{B9203FFF-C279-461F-8C72-E7AEAA42406C}">
      <dgm:prSet/>
      <dgm:spPr/>
      <dgm:t>
        <a:bodyPr/>
        <a:lstStyle/>
        <a:p>
          <a:endParaRPr lang="en-US"/>
        </a:p>
      </dgm:t>
    </dgm:pt>
    <dgm:pt modelId="{1709382E-4DE7-481D-9FC6-45404999895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Planning helps in meeting deadlines</a:t>
          </a:r>
        </a:p>
      </dgm:t>
    </dgm:pt>
    <dgm:pt modelId="{07CA3F49-FD93-4013-8BE7-AE45C8E10E99}" type="parTrans" cxnId="{F0000C72-5C93-4FB0-957D-A059E300460F}">
      <dgm:prSet/>
      <dgm:spPr/>
      <dgm:t>
        <a:bodyPr/>
        <a:lstStyle/>
        <a:p>
          <a:endParaRPr lang="en-US"/>
        </a:p>
      </dgm:t>
    </dgm:pt>
    <dgm:pt modelId="{7F3E5B42-32A1-4716-98F8-73C96C4431D6}" type="sibTrans" cxnId="{F0000C72-5C93-4FB0-957D-A059E300460F}">
      <dgm:prSet/>
      <dgm:spPr/>
      <dgm:t>
        <a:bodyPr/>
        <a:lstStyle/>
        <a:p>
          <a:endParaRPr lang="en-US"/>
        </a:p>
      </dgm:t>
    </dgm:pt>
    <dgm:pt modelId="{BB91C1EE-FA41-4E06-964D-E6FDD10F124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University has support available to help in times of need</a:t>
          </a:r>
        </a:p>
      </dgm:t>
    </dgm:pt>
    <dgm:pt modelId="{8834684E-3030-4B5A-A9E6-E05085F70798}" type="parTrans" cxnId="{D55AE216-A382-4DB9-BE63-C3DDE17BFAC1}">
      <dgm:prSet/>
      <dgm:spPr/>
      <dgm:t>
        <a:bodyPr/>
        <a:lstStyle/>
        <a:p>
          <a:endParaRPr lang="en-US"/>
        </a:p>
      </dgm:t>
    </dgm:pt>
    <dgm:pt modelId="{86607F99-4E7D-40A5-9A17-7BDAA861937D}" type="sibTrans" cxnId="{D55AE216-A382-4DB9-BE63-C3DDE17BFAC1}">
      <dgm:prSet/>
      <dgm:spPr/>
      <dgm:t>
        <a:bodyPr/>
        <a:lstStyle/>
        <a:p>
          <a:endParaRPr lang="en-US"/>
        </a:p>
      </dgm:t>
    </dgm:pt>
    <dgm:pt modelId="{E5E291D4-644E-46BB-9B58-3B07A382A9ED}" type="pres">
      <dgm:prSet presAssocID="{5515C44F-5D9B-4834-BE0A-FD2112A9662C}" presName="root" presStyleCnt="0">
        <dgm:presLayoutVars>
          <dgm:dir/>
          <dgm:resizeHandles val="exact"/>
        </dgm:presLayoutVars>
      </dgm:prSet>
      <dgm:spPr/>
    </dgm:pt>
    <dgm:pt modelId="{47CE7010-FE24-45AB-8824-FEF9310E596B}" type="pres">
      <dgm:prSet presAssocID="{0290D862-7CF7-4968-880E-983F2C86AF68}" presName="compNode" presStyleCnt="0"/>
      <dgm:spPr/>
    </dgm:pt>
    <dgm:pt modelId="{2B4213AE-CCCE-43D2-AC98-5C03D3C6138E}" type="pres">
      <dgm:prSet presAssocID="{0290D862-7CF7-4968-880E-983F2C86AF68}" presName="bgRect" presStyleLbl="bgShp" presStyleIdx="0" presStyleCnt="5"/>
      <dgm:spPr/>
    </dgm:pt>
    <dgm:pt modelId="{5B0077F7-2A3B-4F84-B9F5-EBD5F4AF2CEB}" type="pres">
      <dgm:prSet presAssocID="{0290D862-7CF7-4968-880E-983F2C86AF6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A21075A5-EBA7-4AA3-AACA-5DC9CEEE3AAB}" type="pres">
      <dgm:prSet presAssocID="{0290D862-7CF7-4968-880E-983F2C86AF68}" presName="spaceRect" presStyleCnt="0"/>
      <dgm:spPr/>
    </dgm:pt>
    <dgm:pt modelId="{457721AF-D9B9-490E-9F2F-4185245C605E}" type="pres">
      <dgm:prSet presAssocID="{0290D862-7CF7-4968-880E-983F2C86AF68}" presName="parTx" presStyleLbl="revTx" presStyleIdx="0" presStyleCnt="5">
        <dgm:presLayoutVars>
          <dgm:chMax val="0"/>
          <dgm:chPref val="0"/>
        </dgm:presLayoutVars>
      </dgm:prSet>
      <dgm:spPr/>
    </dgm:pt>
    <dgm:pt modelId="{63E99065-4E65-4EF7-92DE-413614BA51A0}" type="pres">
      <dgm:prSet presAssocID="{75D096CC-FA70-4744-94A5-BA801ABC6CFC}" presName="sibTrans" presStyleCnt="0"/>
      <dgm:spPr/>
    </dgm:pt>
    <dgm:pt modelId="{2DBE6D35-FBDE-4A44-B157-C67DC6DE95FA}" type="pres">
      <dgm:prSet presAssocID="{98C2DF5B-8440-471F-9FFC-E81BF3D8E204}" presName="compNode" presStyleCnt="0"/>
      <dgm:spPr/>
    </dgm:pt>
    <dgm:pt modelId="{E320C7F4-B6CF-47D7-B5D2-90DEA26E453A}" type="pres">
      <dgm:prSet presAssocID="{98C2DF5B-8440-471F-9FFC-E81BF3D8E204}" presName="bgRect" presStyleLbl="bgShp" presStyleIdx="1" presStyleCnt="5"/>
      <dgm:spPr/>
    </dgm:pt>
    <dgm:pt modelId="{67255887-2E77-40D2-A5AC-4C3130D421DD}" type="pres">
      <dgm:prSet presAssocID="{98C2DF5B-8440-471F-9FFC-E81BF3D8E20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BF567C09-A33A-4143-A902-5586677B31C0}" type="pres">
      <dgm:prSet presAssocID="{98C2DF5B-8440-471F-9FFC-E81BF3D8E204}" presName="spaceRect" presStyleCnt="0"/>
      <dgm:spPr/>
    </dgm:pt>
    <dgm:pt modelId="{9C107EF8-C041-4987-9D07-C7B13C2E914B}" type="pres">
      <dgm:prSet presAssocID="{98C2DF5B-8440-471F-9FFC-E81BF3D8E204}" presName="parTx" presStyleLbl="revTx" presStyleIdx="1" presStyleCnt="5">
        <dgm:presLayoutVars>
          <dgm:chMax val="0"/>
          <dgm:chPref val="0"/>
        </dgm:presLayoutVars>
      </dgm:prSet>
      <dgm:spPr/>
    </dgm:pt>
    <dgm:pt modelId="{D51DB0CA-28E4-432B-A35B-4F7CBFDA9B9D}" type="pres">
      <dgm:prSet presAssocID="{C832E40C-177C-47F3-ABB9-CA68A88F7226}" presName="sibTrans" presStyleCnt="0"/>
      <dgm:spPr/>
    </dgm:pt>
    <dgm:pt modelId="{AF5AC353-593C-4C86-B081-E2E7249965D5}" type="pres">
      <dgm:prSet presAssocID="{5082B45B-F228-44F1-BC0E-791A50E951A5}" presName="compNode" presStyleCnt="0"/>
      <dgm:spPr/>
    </dgm:pt>
    <dgm:pt modelId="{1A9C1F45-EE38-418F-BF0F-CA3E4349BF50}" type="pres">
      <dgm:prSet presAssocID="{5082B45B-F228-44F1-BC0E-791A50E951A5}" presName="bgRect" presStyleLbl="bgShp" presStyleIdx="2" presStyleCnt="5"/>
      <dgm:spPr/>
    </dgm:pt>
    <dgm:pt modelId="{5D5E06A6-110E-4A1C-85EE-426C9A21E04D}" type="pres">
      <dgm:prSet presAssocID="{5082B45B-F228-44F1-BC0E-791A50E951A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2FE976C9-AC19-43E9-A175-AA23393864D5}" type="pres">
      <dgm:prSet presAssocID="{5082B45B-F228-44F1-BC0E-791A50E951A5}" presName="spaceRect" presStyleCnt="0"/>
      <dgm:spPr/>
    </dgm:pt>
    <dgm:pt modelId="{83E69190-16E4-453C-875E-5ADA7CA15860}" type="pres">
      <dgm:prSet presAssocID="{5082B45B-F228-44F1-BC0E-791A50E951A5}" presName="parTx" presStyleLbl="revTx" presStyleIdx="2" presStyleCnt="5">
        <dgm:presLayoutVars>
          <dgm:chMax val="0"/>
          <dgm:chPref val="0"/>
        </dgm:presLayoutVars>
      </dgm:prSet>
      <dgm:spPr/>
    </dgm:pt>
    <dgm:pt modelId="{3A906FF1-3E25-42D1-9E30-D4D55287D404}" type="pres">
      <dgm:prSet presAssocID="{758FF28E-F4C8-4BD1-86EE-2FFA59C4EB42}" presName="sibTrans" presStyleCnt="0"/>
      <dgm:spPr/>
    </dgm:pt>
    <dgm:pt modelId="{1ABA2371-F190-463E-8B8B-96F288608497}" type="pres">
      <dgm:prSet presAssocID="{1709382E-4DE7-481D-9FC6-45404999895A}" presName="compNode" presStyleCnt="0"/>
      <dgm:spPr/>
    </dgm:pt>
    <dgm:pt modelId="{4CF28CCF-4923-4AA0-BD1B-A6B085864FF8}" type="pres">
      <dgm:prSet presAssocID="{1709382E-4DE7-481D-9FC6-45404999895A}" presName="bgRect" presStyleLbl="bgShp" presStyleIdx="3" presStyleCnt="5"/>
      <dgm:spPr/>
    </dgm:pt>
    <dgm:pt modelId="{CBD60941-DD6F-426A-9F73-FC8F4E18D5E8}" type="pres">
      <dgm:prSet presAssocID="{1709382E-4DE7-481D-9FC6-45404999895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A3BCB751-495A-4049-9730-BCFC5AE10F18}" type="pres">
      <dgm:prSet presAssocID="{1709382E-4DE7-481D-9FC6-45404999895A}" presName="spaceRect" presStyleCnt="0"/>
      <dgm:spPr/>
    </dgm:pt>
    <dgm:pt modelId="{24E75FBB-83F5-43B8-B735-B24A208D56C4}" type="pres">
      <dgm:prSet presAssocID="{1709382E-4DE7-481D-9FC6-45404999895A}" presName="parTx" presStyleLbl="revTx" presStyleIdx="3" presStyleCnt="5">
        <dgm:presLayoutVars>
          <dgm:chMax val="0"/>
          <dgm:chPref val="0"/>
        </dgm:presLayoutVars>
      </dgm:prSet>
      <dgm:spPr/>
    </dgm:pt>
    <dgm:pt modelId="{9306AB0D-B896-40EB-A056-5FA78CB2784B}" type="pres">
      <dgm:prSet presAssocID="{7F3E5B42-32A1-4716-98F8-73C96C4431D6}" presName="sibTrans" presStyleCnt="0"/>
      <dgm:spPr/>
    </dgm:pt>
    <dgm:pt modelId="{E87CF63E-EB1D-4FB5-B7C9-44AD97F81032}" type="pres">
      <dgm:prSet presAssocID="{BB91C1EE-FA41-4E06-964D-E6FDD10F1247}" presName="compNode" presStyleCnt="0"/>
      <dgm:spPr/>
    </dgm:pt>
    <dgm:pt modelId="{BFDF460D-A565-4F67-9198-B33A945DF5C7}" type="pres">
      <dgm:prSet presAssocID="{BB91C1EE-FA41-4E06-964D-E6FDD10F1247}" presName="bgRect" presStyleLbl="bgShp" presStyleIdx="4" presStyleCnt="5"/>
      <dgm:spPr/>
    </dgm:pt>
    <dgm:pt modelId="{A4617927-4C2D-4F18-8E64-0633DAFEFFC6}" type="pres">
      <dgm:prSet presAssocID="{BB91C1EE-FA41-4E06-964D-E6FDD10F124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7ECB047-AB3D-4BE1-88FF-5F26DFB44063}" type="pres">
      <dgm:prSet presAssocID="{BB91C1EE-FA41-4E06-964D-E6FDD10F1247}" presName="spaceRect" presStyleCnt="0"/>
      <dgm:spPr/>
    </dgm:pt>
    <dgm:pt modelId="{F55E3D26-4B67-47D8-A364-D90F481C1475}" type="pres">
      <dgm:prSet presAssocID="{BB91C1EE-FA41-4E06-964D-E6FDD10F1247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4C2A501-AB52-426F-BE31-8B7D76F92A93}" type="presOf" srcId="{1709382E-4DE7-481D-9FC6-45404999895A}" destId="{24E75FBB-83F5-43B8-B735-B24A208D56C4}" srcOrd="0" destOrd="0" presId="urn:microsoft.com/office/officeart/2018/2/layout/IconVerticalSolidList"/>
    <dgm:cxn modelId="{5AA86E08-26CB-47DA-8E4C-BCC268AE0BE2}" type="presOf" srcId="{BB91C1EE-FA41-4E06-964D-E6FDD10F1247}" destId="{F55E3D26-4B67-47D8-A364-D90F481C1475}" srcOrd="0" destOrd="0" presId="urn:microsoft.com/office/officeart/2018/2/layout/IconVerticalSolidList"/>
    <dgm:cxn modelId="{D55AE216-A382-4DB9-BE63-C3DDE17BFAC1}" srcId="{5515C44F-5D9B-4834-BE0A-FD2112A9662C}" destId="{BB91C1EE-FA41-4E06-964D-E6FDD10F1247}" srcOrd="4" destOrd="0" parTransId="{8834684E-3030-4B5A-A9E6-E05085F70798}" sibTransId="{86607F99-4E7D-40A5-9A17-7BDAA861937D}"/>
    <dgm:cxn modelId="{F0000C72-5C93-4FB0-957D-A059E300460F}" srcId="{5515C44F-5D9B-4834-BE0A-FD2112A9662C}" destId="{1709382E-4DE7-481D-9FC6-45404999895A}" srcOrd="3" destOrd="0" parTransId="{07CA3F49-FD93-4013-8BE7-AE45C8E10E99}" sibTransId="{7F3E5B42-32A1-4716-98F8-73C96C4431D6}"/>
    <dgm:cxn modelId="{778F3159-9BAA-499C-B066-ACE6166F5179}" srcId="{5515C44F-5D9B-4834-BE0A-FD2112A9662C}" destId="{0290D862-7CF7-4968-880E-983F2C86AF68}" srcOrd="0" destOrd="0" parTransId="{1C91D145-E9EE-481C-9A4B-14785DA83A3E}" sibTransId="{75D096CC-FA70-4744-94A5-BA801ABC6CFC}"/>
    <dgm:cxn modelId="{42641880-1094-4319-9B16-8A44AE9B1AEA}" type="presOf" srcId="{0290D862-7CF7-4968-880E-983F2C86AF68}" destId="{457721AF-D9B9-490E-9F2F-4185245C605E}" srcOrd="0" destOrd="0" presId="urn:microsoft.com/office/officeart/2018/2/layout/IconVerticalSolidList"/>
    <dgm:cxn modelId="{0C10D99B-F248-47D1-A8CD-0D170CE57CB4}" type="presOf" srcId="{98C2DF5B-8440-471F-9FFC-E81BF3D8E204}" destId="{9C107EF8-C041-4987-9D07-C7B13C2E914B}" srcOrd="0" destOrd="0" presId="urn:microsoft.com/office/officeart/2018/2/layout/IconVerticalSolidList"/>
    <dgm:cxn modelId="{FD1408A2-611C-4CFA-BEEE-4029ABD8D686}" srcId="{5515C44F-5D9B-4834-BE0A-FD2112A9662C}" destId="{98C2DF5B-8440-471F-9FFC-E81BF3D8E204}" srcOrd="1" destOrd="0" parTransId="{CD474862-DD84-4690-80ED-0994AA5788C2}" sibTransId="{C832E40C-177C-47F3-ABB9-CA68A88F7226}"/>
    <dgm:cxn modelId="{EFCEEDE1-74A2-41E2-A875-84B2ECF3D957}" type="presOf" srcId="{5515C44F-5D9B-4834-BE0A-FD2112A9662C}" destId="{E5E291D4-644E-46BB-9B58-3B07A382A9ED}" srcOrd="0" destOrd="0" presId="urn:microsoft.com/office/officeart/2018/2/layout/IconVerticalSolidList"/>
    <dgm:cxn modelId="{F2E9D4F3-1ED5-4F7C-8F50-CF8FEBE4CA7B}" type="presOf" srcId="{5082B45B-F228-44F1-BC0E-791A50E951A5}" destId="{83E69190-16E4-453C-875E-5ADA7CA15860}" srcOrd="0" destOrd="0" presId="urn:microsoft.com/office/officeart/2018/2/layout/IconVerticalSolidList"/>
    <dgm:cxn modelId="{B9203FFF-C279-461F-8C72-E7AEAA42406C}" srcId="{5515C44F-5D9B-4834-BE0A-FD2112A9662C}" destId="{5082B45B-F228-44F1-BC0E-791A50E951A5}" srcOrd="2" destOrd="0" parTransId="{48CE7D4E-2FDC-4582-B351-C27F1A42154B}" sibTransId="{758FF28E-F4C8-4BD1-86EE-2FFA59C4EB42}"/>
    <dgm:cxn modelId="{03797335-3EE3-4243-A71E-367EADD581E3}" type="presParOf" srcId="{E5E291D4-644E-46BB-9B58-3B07A382A9ED}" destId="{47CE7010-FE24-45AB-8824-FEF9310E596B}" srcOrd="0" destOrd="0" presId="urn:microsoft.com/office/officeart/2018/2/layout/IconVerticalSolidList"/>
    <dgm:cxn modelId="{5E2719B0-CFFC-45AF-9EB6-3462E6BA2608}" type="presParOf" srcId="{47CE7010-FE24-45AB-8824-FEF9310E596B}" destId="{2B4213AE-CCCE-43D2-AC98-5C03D3C6138E}" srcOrd="0" destOrd="0" presId="urn:microsoft.com/office/officeart/2018/2/layout/IconVerticalSolidList"/>
    <dgm:cxn modelId="{65EEF5CF-260F-4D72-9C42-550809DFECCE}" type="presParOf" srcId="{47CE7010-FE24-45AB-8824-FEF9310E596B}" destId="{5B0077F7-2A3B-4F84-B9F5-EBD5F4AF2CEB}" srcOrd="1" destOrd="0" presId="urn:microsoft.com/office/officeart/2018/2/layout/IconVerticalSolidList"/>
    <dgm:cxn modelId="{66226DE8-6260-4FA7-9F34-E2DD31250E91}" type="presParOf" srcId="{47CE7010-FE24-45AB-8824-FEF9310E596B}" destId="{A21075A5-EBA7-4AA3-AACA-5DC9CEEE3AAB}" srcOrd="2" destOrd="0" presId="urn:microsoft.com/office/officeart/2018/2/layout/IconVerticalSolidList"/>
    <dgm:cxn modelId="{613CCFCA-FD65-4AFD-BCA2-D995E429CD92}" type="presParOf" srcId="{47CE7010-FE24-45AB-8824-FEF9310E596B}" destId="{457721AF-D9B9-490E-9F2F-4185245C605E}" srcOrd="3" destOrd="0" presId="urn:microsoft.com/office/officeart/2018/2/layout/IconVerticalSolidList"/>
    <dgm:cxn modelId="{4848F1F0-B8CD-4830-8065-0D5340FEFD0F}" type="presParOf" srcId="{E5E291D4-644E-46BB-9B58-3B07A382A9ED}" destId="{63E99065-4E65-4EF7-92DE-413614BA51A0}" srcOrd="1" destOrd="0" presId="urn:microsoft.com/office/officeart/2018/2/layout/IconVerticalSolidList"/>
    <dgm:cxn modelId="{88A46CD8-491C-49C7-8A44-CE9A59199EAC}" type="presParOf" srcId="{E5E291D4-644E-46BB-9B58-3B07A382A9ED}" destId="{2DBE6D35-FBDE-4A44-B157-C67DC6DE95FA}" srcOrd="2" destOrd="0" presId="urn:microsoft.com/office/officeart/2018/2/layout/IconVerticalSolidList"/>
    <dgm:cxn modelId="{F2F39A8C-0EBD-40E0-9A6E-05FD62B33E4D}" type="presParOf" srcId="{2DBE6D35-FBDE-4A44-B157-C67DC6DE95FA}" destId="{E320C7F4-B6CF-47D7-B5D2-90DEA26E453A}" srcOrd="0" destOrd="0" presId="urn:microsoft.com/office/officeart/2018/2/layout/IconVerticalSolidList"/>
    <dgm:cxn modelId="{D8E17376-2132-4935-BC86-246977AFA2DB}" type="presParOf" srcId="{2DBE6D35-FBDE-4A44-B157-C67DC6DE95FA}" destId="{67255887-2E77-40D2-A5AC-4C3130D421DD}" srcOrd="1" destOrd="0" presId="urn:microsoft.com/office/officeart/2018/2/layout/IconVerticalSolidList"/>
    <dgm:cxn modelId="{B10CED38-2904-4534-83FC-92DB89DCD9FC}" type="presParOf" srcId="{2DBE6D35-FBDE-4A44-B157-C67DC6DE95FA}" destId="{BF567C09-A33A-4143-A902-5586677B31C0}" srcOrd="2" destOrd="0" presId="urn:microsoft.com/office/officeart/2018/2/layout/IconVerticalSolidList"/>
    <dgm:cxn modelId="{E0BD7EA8-4A1C-4ABB-AB80-748738179C6F}" type="presParOf" srcId="{2DBE6D35-FBDE-4A44-B157-C67DC6DE95FA}" destId="{9C107EF8-C041-4987-9D07-C7B13C2E914B}" srcOrd="3" destOrd="0" presId="urn:microsoft.com/office/officeart/2018/2/layout/IconVerticalSolidList"/>
    <dgm:cxn modelId="{33D7C1CB-CD66-45D1-B158-E62ACEC1CF24}" type="presParOf" srcId="{E5E291D4-644E-46BB-9B58-3B07A382A9ED}" destId="{D51DB0CA-28E4-432B-A35B-4F7CBFDA9B9D}" srcOrd="3" destOrd="0" presId="urn:microsoft.com/office/officeart/2018/2/layout/IconVerticalSolidList"/>
    <dgm:cxn modelId="{ED1814C0-1C61-4575-A5C3-4C3D5E030D11}" type="presParOf" srcId="{E5E291D4-644E-46BB-9B58-3B07A382A9ED}" destId="{AF5AC353-593C-4C86-B081-E2E7249965D5}" srcOrd="4" destOrd="0" presId="urn:microsoft.com/office/officeart/2018/2/layout/IconVerticalSolidList"/>
    <dgm:cxn modelId="{48881323-0174-4DC9-AFCB-FF9775A707F5}" type="presParOf" srcId="{AF5AC353-593C-4C86-B081-E2E7249965D5}" destId="{1A9C1F45-EE38-418F-BF0F-CA3E4349BF50}" srcOrd="0" destOrd="0" presId="urn:microsoft.com/office/officeart/2018/2/layout/IconVerticalSolidList"/>
    <dgm:cxn modelId="{E98316C6-5E8B-4C11-81D7-766E08B61B45}" type="presParOf" srcId="{AF5AC353-593C-4C86-B081-E2E7249965D5}" destId="{5D5E06A6-110E-4A1C-85EE-426C9A21E04D}" srcOrd="1" destOrd="0" presId="urn:microsoft.com/office/officeart/2018/2/layout/IconVerticalSolidList"/>
    <dgm:cxn modelId="{202C1CDC-2CFA-4C2B-B9DC-2BD2D2E22950}" type="presParOf" srcId="{AF5AC353-593C-4C86-B081-E2E7249965D5}" destId="{2FE976C9-AC19-43E9-A175-AA23393864D5}" srcOrd="2" destOrd="0" presId="urn:microsoft.com/office/officeart/2018/2/layout/IconVerticalSolidList"/>
    <dgm:cxn modelId="{05464537-C7C5-4141-AE7E-3984138624D1}" type="presParOf" srcId="{AF5AC353-593C-4C86-B081-E2E7249965D5}" destId="{83E69190-16E4-453C-875E-5ADA7CA15860}" srcOrd="3" destOrd="0" presId="urn:microsoft.com/office/officeart/2018/2/layout/IconVerticalSolidList"/>
    <dgm:cxn modelId="{E36EC444-13DD-4891-9B7D-B8A62F88727A}" type="presParOf" srcId="{E5E291D4-644E-46BB-9B58-3B07A382A9ED}" destId="{3A906FF1-3E25-42D1-9E30-D4D55287D404}" srcOrd="5" destOrd="0" presId="urn:microsoft.com/office/officeart/2018/2/layout/IconVerticalSolidList"/>
    <dgm:cxn modelId="{93DE7D99-F5A8-4C73-B6B5-1E4985F4A61A}" type="presParOf" srcId="{E5E291D4-644E-46BB-9B58-3B07A382A9ED}" destId="{1ABA2371-F190-463E-8B8B-96F288608497}" srcOrd="6" destOrd="0" presId="urn:microsoft.com/office/officeart/2018/2/layout/IconVerticalSolidList"/>
    <dgm:cxn modelId="{1C3F3DAA-15C5-4D67-9D51-B5FCC362D278}" type="presParOf" srcId="{1ABA2371-F190-463E-8B8B-96F288608497}" destId="{4CF28CCF-4923-4AA0-BD1B-A6B085864FF8}" srcOrd="0" destOrd="0" presId="urn:microsoft.com/office/officeart/2018/2/layout/IconVerticalSolidList"/>
    <dgm:cxn modelId="{B58401F2-1387-4417-B6FF-33FD89B77D97}" type="presParOf" srcId="{1ABA2371-F190-463E-8B8B-96F288608497}" destId="{CBD60941-DD6F-426A-9F73-FC8F4E18D5E8}" srcOrd="1" destOrd="0" presId="urn:microsoft.com/office/officeart/2018/2/layout/IconVerticalSolidList"/>
    <dgm:cxn modelId="{BA4FCA54-837C-4D90-B9AE-16C781AB959B}" type="presParOf" srcId="{1ABA2371-F190-463E-8B8B-96F288608497}" destId="{A3BCB751-495A-4049-9730-BCFC5AE10F18}" srcOrd="2" destOrd="0" presId="urn:microsoft.com/office/officeart/2018/2/layout/IconVerticalSolidList"/>
    <dgm:cxn modelId="{6C7452BC-2CC9-4190-8F66-C64084A841AB}" type="presParOf" srcId="{1ABA2371-F190-463E-8B8B-96F288608497}" destId="{24E75FBB-83F5-43B8-B735-B24A208D56C4}" srcOrd="3" destOrd="0" presId="urn:microsoft.com/office/officeart/2018/2/layout/IconVerticalSolidList"/>
    <dgm:cxn modelId="{E612A116-4413-4F4A-8F3F-799B3051E44D}" type="presParOf" srcId="{E5E291D4-644E-46BB-9B58-3B07A382A9ED}" destId="{9306AB0D-B896-40EB-A056-5FA78CB2784B}" srcOrd="7" destOrd="0" presId="urn:microsoft.com/office/officeart/2018/2/layout/IconVerticalSolidList"/>
    <dgm:cxn modelId="{F1886C16-799D-4FEA-AE12-E976983677D9}" type="presParOf" srcId="{E5E291D4-644E-46BB-9B58-3B07A382A9ED}" destId="{E87CF63E-EB1D-4FB5-B7C9-44AD97F81032}" srcOrd="8" destOrd="0" presId="urn:microsoft.com/office/officeart/2018/2/layout/IconVerticalSolidList"/>
    <dgm:cxn modelId="{ED9A0281-D539-4889-9C9A-BA7B2A620E9F}" type="presParOf" srcId="{E87CF63E-EB1D-4FB5-B7C9-44AD97F81032}" destId="{BFDF460D-A565-4F67-9198-B33A945DF5C7}" srcOrd="0" destOrd="0" presId="urn:microsoft.com/office/officeart/2018/2/layout/IconVerticalSolidList"/>
    <dgm:cxn modelId="{57D4A32A-985E-4A66-8AD2-F72494FECFE3}" type="presParOf" srcId="{E87CF63E-EB1D-4FB5-B7C9-44AD97F81032}" destId="{A4617927-4C2D-4F18-8E64-0633DAFEFFC6}" srcOrd="1" destOrd="0" presId="urn:microsoft.com/office/officeart/2018/2/layout/IconVerticalSolidList"/>
    <dgm:cxn modelId="{6E85C37B-3843-4FA8-966C-9F6E0CCC2F8B}" type="presParOf" srcId="{E87CF63E-EB1D-4FB5-B7C9-44AD97F81032}" destId="{E7ECB047-AB3D-4BE1-88FF-5F26DFB44063}" srcOrd="2" destOrd="0" presId="urn:microsoft.com/office/officeart/2018/2/layout/IconVerticalSolidList"/>
    <dgm:cxn modelId="{DCC53E36-0BED-4D31-8F5A-6AE57280E74F}" type="presParOf" srcId="{E87CF63E-EB1D-4FB5-B7C9-44AD97F81032}" destId="{F55E3D26-4B67-47D8-A364-D90F481C147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AA057FF5-833A-4E5F-8FF9-6A4F691EEDB5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804CC06-7C74-414D-ACCC-D108F828DB7F}">
      <dgm:prSet/>
      <dgm:spPr/>
      <dgm:t>
        <a:bodyPr/>
        <a:lstStyle/>
        <a:p>
          <a:r>
            <a:rPr lang="en-US"/>
            <a:t>The University has a number of support services and facilities to help all students succeed at times</a:t>
          </a:r>
        </a:p>
      </dgm:t>
    </dgm:pt>
    <dgm:pt modelId="{2C544FE2-7956-4ADB-B73D-77F7EDBED5D4}" type="parTrans" cxnId="{995A0510-2713-4933-9B59-F441925DB719}">
      <dgm:prSet/>
      <dgm:spPr/>
      <dgm:t>
        <a:bodyPr/>
        <a:lstStyle/>
        <a:p>
          <a:endParaRPr lang="en-US"/>
        </a:p>
      </dgm:t>
    </dgm:pt>
    <dgm:pt modelId="{ED6BE872-33C1-4D7F-97C4-B652EA9800B2}" type="sibTrans" cxnId="{995A0510-2713-4933-9B59-F441925DB719}">
      <dgm:prSet/>
      <dgm:spPr/>
      <dgm:t>
        <a:bodyPr/>
        <a:lstStyle/>
        <a:p>
          <a:endParaRPr lang="en-US"/>
        </a:p>
      </dgm:t>
    </dgm:pt>
    <dgm:pt modelId="{3A64EE0C-296B-43B9-A7F6-505DD95555A5}">
      <dgm:prSet/>
      <dgm:spPr/>
      <dgm:t>
        <a:bodyPr/>
        <a:lstStyle/>
        <a:p>
          <a:r>
            <a:rPr lang="en-US"/>
            <a:t>Make sure you take advantage of and maximise these opportunities available to you</a:t>
          </a:r>
        </a:p>
      </dgm:t>
    </dgm:pt>
    <dgm:pt modelId="{056226B9-615D-4749-9BD7-37C554AC9EEB}" type="parTrans" cxnId="{4EC30237-506C-4803-90C6-5AD85BD41A2B}">
      <dgm:prSet/>
      <dgm:spPr/>
      <dgm:t>
        <a:bodyPr/>
        <a:lstStyle/>
        <a:p>
          <a:endParaRPr lang="en-US"/>
        </a:p>
      </dgm:t>
    </dgm:pt>
    <dgm:pt modelId="{738E0551-B460-4FA7-ABA8-68C111869710}" type="sibTrans" cxnId="{4EC30237-506C-4803-90C6-5AD85BD41A2B}">
      <dgm:prSet/>
      <dgm:spPr/>
      <dgm:t>
        <a:bodyPr/>
        <a:lstStyle/>
        <a:p>
          <a:endParaRPr lang="en-US"/>
        </a:p>
      </dgm:t>
    </dgm:pt>
    <dgm:pt modelId="{30C14B23-7F4A-44CC-9B03-5690A90C318D}">
      <dgm:prSet/>
      <dgm:spPr/>
      <dgm:t>
        <a:bodyPr/>
        <a:lstStyle/>
        <a:p>
          <a:r>
            <a:rPr lang="en-US"/>
            <a:t>Do not suffer/struggle in silence</a:t>
          </a:r>
        </a:p>
      </dgm:t>
    </dgm:pt>
    <dgm:pt modelId="{FFA94533-ACB4-48BF-81A1-DE7C4C38EF18}" type="parTrans" cxnId="{18CB4F27-1BFA-444E-878C-891849B98817}">
      <dgm:prSet/>
      <dgm:spPr/>
      <dgm:t>
        <a:bodyPr/>
        <a:lstStyle/>
        <a:p>
          <a:endParaRPr lang="en-US"/>
        </a:p>
      </dgm:t>
    </dgm:pt>
    <dgm:pt modelId="{47D21512-ABE4-4169-9808-3FCDEA98F3E9}" type="sibTrans" cxnId="{18CB4F27-1BFA-444E-878C-891849B98817}">
      <dgm:prSet/>
      <dgm:spPr/>
      <dgm:t>
        <a:bodyPr/>
        <a:lstStyle/>
        <a:p>
          <a:endParaRPr lang="en-US"/>
        </a:p>
      </dgm:t>
    </dgm:pt>
    <dgm:pt modelId="{D4BBFEF7-45DF-4647-8FB2-A26BB6CABF03}">
      <dgm:prSet/>
      <dgm:spPr/>
      <dgm:t>
        <a:bodyPr/>
        <a:lstStyle/>
        <a:p>
          <a:r>
            <a:rPr lang="en-US"/>
            <a:t>We are here to help</a:t>
          </a:r>
        </a:p>
      </dgm:t>
    </dgm:pt>
    <dgm:pt modelId="{25560067-2662-425F-91E8-51F12FD4BF62}" type="parTrans" cxnId="{D896EA31-4735-468D-96FA-14AA25EB5CBE}">
      <dgm:prSet/>
      <dgm:spPr/>
      <dgm:t>
        <a:bodyPr/>
        <a:lstStyle/>
        <a:p>
          <a:endParaRPr lang="en-US"/>
        </a:p>
      </dgm:t>
    </dgm:pt>
    <dgm:pt modelId="{CCCB7E18-4F34-43EE-9BDF-C3124366DA0C}" type="sibTrans" cxnId="{D896EA31-4735-468D-96FA-14AA25EB5CBE}">
      <dgm:prSet/>
      <dgm:spPr/>
      <dgm:t>
        <a:bodyPr/>
        <a:lstStyle/>
        <a:p>
          <a:endParaRPr lang="en-US"/>
        </a:p>
      </dgm:t>
    </dgm:pt>
    <dgm:pt modelId="{4C752789-1629-4C09-9BE3-A99B5D4F6A2E}" type="pres">
      <dgm:prSet presAssocID="{AA057FF5-833A-4E5F-8FF9-6A4F691EEDB5}" presName="matrix" presStyleCnt="0">
        <dgm:presLayoutVars>
          <dgm:chMax val="1"/>
          <dgm:dir/>
          <dgm:resizeHandles val="exact"/>
        </dgm:presLayoutVars>
      </dgm:prSet>
      <dgm:spPr/>
    </dgm:pt>
    <dgm:pt modelId="{1B2DF151-8823-40FB-AB15-C784E34863F4}" type="pres">
      <dgm:prSet presAssocID="{AA057FF5-833A-4E5F-8FF9-6A4F691EEDB5}" presName="diamond" presStyleLbl="bgShp" presStyleIdx="0" presStyleCnt="1"/>
      <dgm:spPr/>
    </dgm:pt>
    <dgm:pt modelId="{AA769B38-15E0-422D-B2DD-95B32883E4A1}" type="pres">
      <dgm:prSet presAssocID="{AA057FF5-833A-4E5F-8FF9-6A4F691EEDB5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1246A3D-C66A-44BF-9CB3-6733052982F9}" type="pres">
      <dgm:prSet presAssocID="{AA057FF5-833A-4E5F-8FF9-6A4F691EEDB5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87326A29-BF98-40F5-9506-7EFD23B4A8D1}" type="pres">
      <dgm:prSet presAssocID="{AA057FF5-833A-4E5F-8FF9-6A4F691EEDB5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CB4ED49-9E28-4302-96F6-06BB07DC68CD}" type="pres">
      <dgm:prSet presAssocID="{AA057FF5-833A-4E5F-8FF9-6A4F691EEDB5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95A0510-2713-4933-9B59-F441925DB719}" srcId="{AA057FF5-833A-4E5F-8FF9-6A4F691EEDB5}" destId="{0804CC06-7C74-414D-ACCC-D108F828DB7F}" srcOrd="0" destOrd="0" parTransId="{2C544FE2-7956-4ADB-B73D-77F7EDBED5D4}" sibTransId="{ED6BE872-33C1-4D7F-97C4-B652EA9800B2}"/>
    <dgm:cxn modelId="{40ED8115-4F56-479F-AF72-AAB6C09A2D7A}" type="presOf" srcId="{AA057FF5-833A-4E5F-8FF9-6A4F691EEDB5}" destId="{4C752789-1629-4C09-9BE3-A99B5D4F6A2E}" srcOrd="0" destOrd="0" presId="urn:microsoft.com/office/officeart/2005/8/layout/matrix3"/>
    <dgm:cxn modelId="{F255D125-BF79-4919-A240-2D285A026129}" type="presOf" srcId="{3A64EE0C-296B-43B9-A7F6-505DD95555A5}" destId="{81246A3D-C66A-44BF-9CB3-6733052982F9}" srcOrd="0" destOrd="0" presId="urn:microsoft.com/office/officeart/2005/8/layout/matrix3"/>
    <dgm:cxn modelId="{18CB4F27-1BFA-444E-878C-891849B98817}" srcId="{AA057FF5-833A-4E5F-8FF9-6A4F691EEDB5}" destId="{30C14B23-7F4A-44CC-9B03-5690A90C318D}" srcOrd="2" destOrd="0" parTransId="{FFA94533-ACB4-48BF-81A1-DE7C4C38EF18}" sibTransId="{47D21512-ABE4-4169-9808-3FCDEA98F3E9}"/>
    <dgm:cxn modelId="{C934B928-DFDE-4C0B-9120-DF2A26BBCCBA}" type="presOf" srcId="{0804CC06-7C74-414D-ACCC-D108F828DB7F}" destId="{AA769B38-15E0-422D-B2DD-95B32883E4A1}" srcOrd="0" destOrd="0" presId="urn:microsoft.com/office/officeart/2005/8/layout/matrix3"/>
    <dgm:cxn modelId="{D896EA31-4735-468D-96FA-14AA25EB5CBE}" srcId="{AA057FF5-833A-4E5F-8FF9-6A4F691EEDB5}" destId="{D4BBFEF7-45DF-4647-8FB2-A26BB6CABF03}" srcOrd="3" destOrd="0" parTransId="{25560067-2662-425F-91E8-51F12FD4BF62}" sibTransId="{CCCB7E18-4F34-43EE-9BDF-C3124366DA0C}"/>
    <dgm:cxn modelId="{4EC30237-506C-4803-90C6-5AD85BD41A2B}" srcId="{AA057FF5-833A-4E5F-8FF9-6A4F691EEDB5}" destId="{3A64EE0C-296B-43B9-A7F6-505DD95555A5}" srcOrd="1" destOrd="0" parTransId="{056226B9-615D-4749-9BD7-37C554AC9EEB}" sibTransId="{738E0551-B460-4FA7-ABA8-68C111869710}"/>
    <dgm:cxn modelId="{49FF446A-0E9D-45CB-BAF5-7044E94B2305}" type="presOf" srcId="{D4BBFEF7-45DF-4647-8FB2-A26BB6CABF03}" destId="{8CB4ED49-9E28-4302-96F6-06BB07DC68CD}" srcOrd="0" destOrd="0" presId="urn:microsoft.com/office/officeart/2005/8/layout/matrix3"/>
    <dgm:cxn modelId="{2E00A6A7-E14C-4F92-8AF9-534538D4925B}" type="presOf" srcId="{30C14B23-7F4A-44CC-9B03-5690A90C318D}" destId="{87326A29-BF98-40F5-9506-7EFD23B4A8D1}" srcOrd="0" destOrd="0" presId="urn:microsoft.com/office/officeart/2005/8/layout/matrix3"/>
    <dgm:cxn modelId="{36B2064C-ECA3-4551-8C70-341E46A5F6BA}" type="presParOf" srcId="{4C752789-1629-4C09-9BE3-A99B5D4F6A2E}" destId="{1B2DF151-8823-40FB-AB15-C784E34863F4}" srcOrd="0" destOrd="0" presId="urn:microsoft.com/office/officeart/2005/8/layout/matrix3"/>
    <dgm:cxn modelId="{0A3EE265-A641-456C-A66F-58740E7AD06A}" type="presParOf" srcId="{4C752789-1629-4C09-9BE3-A99B5D4F6A2E}" destId="{AA769B38-15E0-422D-B2DD-95B32883E4A1}" srcOrd="1" destOrd="0" presId="urn:microsoft.com/office/officeart/2005/8/layout/matrix3"/>
    <dgm:cxn modelId="{C08BA522-42F1-4898-97B3-C46E56636B44}" type="presParOf" srcId="{4C752789-1629-4C09-9BE3-A99B5D4F6A2E}" destId="{81246A3D-C66A-44BF-9CB3-6733052982F9}" srcOrd="2" destOrd="0" presId="urn:microsoft.com/office/officeart/2005/8/layout/matrix3"/>
    <dgm:cxn modelId="{86E4E3DD-5BD3-4FF4-935C-7F7966362247}" type="presParOf" srcId="{4C752789-1629-4C09-9BE3-A99B5D4F6A2E}" destId="{87326A29-BF98-40F5-9506-7EFD23B4A8D1}" srcOrd="3" destOrd="0" presId="urn:microsoft.com/office/officeart/2005/8/layout/matrix3"/>
    <dgm:cxn modelId="{1AF82432-3709-4268-BDC3-AD4A6802186E}" type="presParOf" srcId="{4C752789-1629-4C09-9BE3-A99B5D4F6A2E}" destId="{8CB4ED49-9E28-4302-96F6-06BB07DC68CD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68535B9C-2DDE-4570-B4D9-F04D4E63EC21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61833FF-4D21-4CD3-A57E-616C6176DC20}">
      <dgm:prSet/>
      <dgm:spPr/>
      <dgm:t>
        <a:bodyPr/>
        <a:lstStyle/>
        <a:p>
          <a:r>
            <a:rPr lang="en-GB"/>
            <a:t>Academic Study Skills </a:t>
          </a:r>
          <a:endParaRPr lang="en-US"/>
        </a:p>
      </dgm:t>
    </dgm:pt>
    <dgm:pt modelId="{3DB244B0-3808-4C97-B8CD-1006C868EB18}" type="parTrans" cxnId="{096D8DCF-2C70-4198-A7C7-322A413C5196}">
      <dgm:prSet/>
      <dgm:spPr/>
      <dgm:t>
        <a:bodyPr/>
        <a:lstStyle/>
        <a:p>
          <a:endParaRPr lang="en-US"/>
        </a:p>
      </dgm:t>
    </dgm:pt>
    <dgm:pt modelId="{722C2BC9-D97E-4E70-8BD2-95E9847D2E35}" type="sibTrans" cxnId="{096D8DCF-2C70-4198-A7C7-322A413C5196}">
      <dgm:prSet/>
      <dgm:spPr/>
      <dgm:t>
        <a:bodyPr/>
        <a:lstStyle/>
        <a:p>
          <a:endParaRPr lang="en-US"/>
        </a:p>
      </dgm:t>
    </dgm:pt>
    <dgm:pt modelId="{63D33FCC-7BA5-414E-AB9C-A8C9D0E58DD7}">
      <dgm:prSet/>
      <dgm:spPr/>
      <dgm:t>
        <a:bodyPr/>
        <a:lstStyle/>
        <a:p>
          <a:r>
            <a:rPr lang="en-GB" dirty="0"/>
            <a:t>Library support services</a:t>
          </a:r>
          <a:endParaRPr lang="en-US" dirty="0"/>
        </a:p>
      </dgm:t>
    </dgm:pt>
    <dgm:pt modelId="{B0E35EF4-60FC-440B-A0B1-81D82EE0F1B8}" type="parTrans" cxnId="{E70A7901-28A5-4421-A445-B9D5BBA1A1D4}">
      <dgm:prSet/>
      <dgm:spPr/>
      <dgm:t>
        <a:bodyPr/>
        <a:lstStyle/>
        <a:p>
          <a:endParaRPr lang="en-US"/>
        </a:p>
      </dgm:t>
    </dgm:pt>
    <dgm:pt modelId="{A1F42EFC-827C-4E7D-AC16-700BBEAD5851}" type="sibTrans" cxnId="{E70A7901-28A5-4421-A445-B9D5BBA1A1D4}">
      <dgm:prSet/>
      <dgm:spPr/>
      <dgm:t>
        <a:bodyPr/>
        <a:lstStyle/>
        <a:p>
          <a:endParaRPr lang="en-US"/>
        </a:p>
      </dgm:t>
    </dgm:pt>
    <dgm:pt modelId="{B47E6441-12B3-49AE-B148-EFFBA14BB324}">
      <dgm:prSet/>
      <dgm:spPr/>
      <dgm:t>
        <a:bodyPr/>
        <a:lstStyle/>
        <a:p>
          <a:r>
            <a:rPr lang="en-GB"/>
            <a:t>Infoskills</a:t>
          </a:r>
          <a:endParaRPr lang="en-US"/>
        </a:p>
      </dgm:t>
    </dgm:pt>
    <dgm:pt modelId="{3A1C581B-CFB2-4060-9DAB-32F9A523A23D}" type="parTrans" cxnId="{03583D73-985A-4371-9869-6FF5C073DFB4}">
      <dgm:prSet/>
      <dgm:spPr/>
      <dgm:t>
        <a:bodyPr/>
        <a:lstStyle/>
        <a:p>
          <a:endParaRPr lang="en-US"/>
        </a:p>
      </dgm:t>
    </dgm:pt>
    <dgm:pt modelId="{14DAB3EE-8517-46D4-BD95-3C56858E9314}" type="sibTrans" cxnId="{03583D73-985A-4371-9869-6FF5C073DFB4}">
      <dgm:prSet/>
      <dgm:spPr/>
      <dgm:t>
        <a:bodyPr/>
        <a:lstStyle/>
        <a:p>
          <a:endParaRPr lang="en-US"/>
        </a:p>
      </dgm:t>
    </dgm:pt>
    <dgm:pt modelId="{8FD50742-2BD1-4E84-8CB9-3095DC211C01}">
      <dgm:prSet/>
      <dgm:spPr/>
      <dgm:t>
        <a:bodyPr/>
        <a:lstStyle/>
        <a:p>
          <a:r>
            <a:rPr lang="en-GB"/>
            <a:t>Digiskills</a:t>
          </a:r>
          <a:endParaRPr lang="en-US"/>
        </a:p>
      </dgm:t>
    </dgm:pt>
    <dgm:pt modelId="{5E5E17B1-2DC4-4141-84F6-E239500FDB2B}" type="parTrans" cxnId="{D8E557D8-8948-4561-9F8A-E98387D24D04}">
      <dgm:prSet/>
      <dgm:spPr/>
      <dgm:t>
        <a:bodyPr/>
        <a:lstStyle/>
        <a:p>
          <a:endParaRPr lang="en-US"/>
        </a:p>
      </dgm:t>
    </dgm:pt>
    <dgm:pt modelId="{CDAEEBCD-BFBA-4E3A-93C3-197FCEAB3B37}" type="sibTrans" cxnId="{D8E557D8-8948-4561-9F8A-E98387D24D04}">
      <dgm:prSet/>
      <dgm:spPr/>
      <dgm:t>
        <a:bodyPr/>
        <a:lstStyle/>
        <a:p>
          <a:endParaRPr lang="en-US"/>
        </a:p>
      </dgm:t>
    </dgm:pt>
    <dgm:pt modelId="{D1DBD091-2835-4296-8830-002C09BFFC5A}">
      <dgm:prSet/>
      <dgm:spPr/>
      <dgm:t>
        <a:bodyPr/>
        <a:lstStyle/>
        <a:p>
          <a:r>
            <a:rPr lang="en-GB"/>
            <a:t>Disability support</a:t>
          </a:r>
          <a:endParaRPr lang="en-US"/>
        </a:p>
      </dgm:t>
    </dgm:pt>
    <dgm:pt modelId="{B0A52E84-2B6F-4742-A93D-B3248797C6E4}" type="parTrans" cxnId="{99BA4A1C-0201-468E-AE7C-945E1363A365}">
      <dgm:prSet/>
      <dgm:spPr/>
      <dgm:t>
        <a:bodyPr/>
        <a:lstStyle/>
        <a:p>
          <a:endParaRPr lang="en-US"/>
        </a:p>
      </dgm:t>
    </dgm:pt>
    <dgm:pt modelId="{51E55C8A-3151-4C15-9D77-D8C175563FAA}" type="sibTrans" cxnId="{99BA4A1C-0201-468E-AE7C-945E1363A365}">
      <dgm:prSet/>
      <dgm:spPr/>
      <dgm:t>
        <a:bodyPr/>
        <a:lstStyle/>
        <a:p>
          <a:endParaRPr lang="en-US"/>
        </a:p>
      </dgm:t>
    </dgm:pt>
    <dgm:pt modelId="{060E1894-EC6B-41BE-AD51-B51F0142871A}">
      <dgm:prSet/>
      <dgm:spPr/>
      <dgm:t>
        <a:bodyPr/>
        <a:lstStyle/>
        <a:p>
          <a:r>
            <a:rPr lang="en-GB"/>
            <a:t>Wellbeing support</a:t>
          </a:r>
          <a:endParaRPr lang="en-US"/>
        </a:p>
      </dgm:t>
    </dgm:pt>
    <dgm:pt modelId="{230E46F7-1B81-4521-9B43-5DEC584703BA}" type="parTrans" cxnId="{5CB70B77-5E80-467D-89F7-8F57375DA0D0}">
      <dgm:prSet/>
      <dgm:spPr/>
      <dgm:t>
        <a:bodyPr/>
        <a:lstStyle/>
        <a:p>
          <a:endParaRPr lang="en-US"/>
        </a:p>
      </dgm:t>
    </dgm:pt>
    <dgm:pt modelId="{12DB2A4D-2EFE-4D94-AB6B-ED40A4953A0E}" type="sibTrans" cxnId="{5CB70B77-5E80-467D-89F7-8F57375DA0D0}">
      <dgm:prSet/>
      <dgm:spPr/>
      <dgm:t>
        <a:bodyPr/>
        <a:lstStyle/>
        <a:p>
          <a:endParaRPr lang="en-US"/>
        </a:p>
      </dgm:t>
    </dgm:pt>
    <dgm:pt modelId="{42F3AC0F-6016-40FB-A252-36851319D0EF}" type="pres">
      <dgm:prSet presAssocID="{68535B9C-2DDE-4570-B4D9-F04D4E63EC21}" presName="diagram" presStyleCnt="0">
        <dgm:presLayoutVars>
          <dgm:dir/>
          <dgm:resizeHandles val="exact"/>
        </dgm:presLayoutVars>
      </dgm:prSet>
      <dgm:spPr/>
    </dgm:pt>
    <dgm:pt modelId="{76F07328-68C3-4B13-A90F-24D463CBE047}" type="pres">
      <dgm:prSet presAssocID="{A61833FF-4D21-4CD3-A57E-616C6176DC20}" presName="node" presStyleLbl="node1" presStyleIdx="0" presStyleCnt="6">
        <dgm:presLayoutVars>
          <dgm:bulletEnabled val="1"/>
        </dgm:presLayoutVars>
      </dgm:prSet>
      <dgm:spPr/>
    </dgm:pt>
    <dgm:pt modelId="{F4FC27D1-8D83-4103-84E7-7C7DAD935DEB}" type="pres">
      <dgm:prSet presAssocID="{722C2BC9-D97E-4E70-8BD2-95E9847D2E35}" presName="sibTrans" presStyleCnt="0"/>
      <dgm:spPr/>
    </dgm:pt>
    <dgm:pt modelId="{D97C34DE-3C5B-41A1-A4AC-42F928D8ACA6}" type="pres">
      <dgm:prSet presAssocID="{63D33FCC-7BA5-414E-AB9C-A8C9D0E58DD7}" presName="node" presStyleLbl="node1" presStyleIdx="1" presStyleCnt="6">
        <dgm:presLayoutVars>
          <dgm:bulletEnabled val="1"/>
        </dgm:presLayoutVars>
      </dgm:prSet>
      <dgm:spPr/>
    </dgm:pt>
    <dgm:pt modelId="{EDB2775F-73EE-45AD-AB74-C02F3A3E918A}" type="pres">
      <dgm:prSet presAssocID="{A1F42EFC-827C-4E7D-AC16-700BBEAD5851}" presName="sibTrans" presStyleCnt="0"/>
      <dgm:spPr/>
    </dgm:pt>
    <dgm:pt modelId="{65C6C5B2-9B5C-4156-816F-46B54CF7F8A3}" type="pres">
      <dgm:prSet presAssocID="{B47E6441-12B3-49AE-B148-EFFBA14BB324}" presName="node" presStyleLbl="node1" presStyleIdx="2" presStyleCnt="6">
        <dgm:presLayoutVars>
          <dgm:bulletEnabled val="1"/>
        </dgm:presLayoutVars>
      </dgm:prSet>
      <dgm:spPr/>
    </dgm:pt>
    <dgm:pt modelId="{05267B8F-3026-46F2-87ED-B02A1D55367A}" type="pres">
      <dgm:prSet presAssocID="{14DAB3EE-8517-46D4-BD95-3C56858E9314}" presName="sibTrans" presStyleCnt="0"/>
      <dgm:spPr/>
    </dgm:pt>
    <dgm:pt modelId="{217D6739-D91C-406A-9B2D-BA763F190543}" type="pres">
      <dgm:prSet presAssocID="{8FD50742-2BD1-4E84-8CB9-3095DC211C01}" presName="node" presStyleLbl="node1" presStyleIdx="3" presStyleCnt="6">
        <dgm:presLayoutVars>
          <dgm:bulletEnabled val="1"/>
        </dgm:presLayoutVars>
      </dgm:prSet>
      <dgm:spPr/>
    </dgm:pt>
    <dgm:pt modelId="{CA85E7C1-1EBE-43B5-B6E6-1D142B0D1621}" type="pres">
      <dgm:prSet presAssocID="{CDAEEBCD-BFBA-4E3A-93C3-197FCEAB3B37}" presName="sibTrans" presStyleCnt="0"/>
      <dgm:spPr/>
    </dgm:pt>
    <dgm:pt modelId="{8D5B5847-B9D0-4601-A694-1F96E664F708}" type="pres">
      <dgm:prSet presAssocID="{D1DBD091-2835-4296-8830-002C09BFFC5A}" presName="node" presStyleLbl="node1" presStyleIdx="4" presStyleCnt="6">
        <dgm:presLayoutVars>
          <dgm:bulletEnabled val="1"/>
        </dgm:presLayoutVars>
      </dgm:prSet>
      <dgm:spPr/>
    </dgm:pt>
    <dgm:pt modelId="{BE789A8C-FEE8-4B33-B329-AB57C2F79DEF}" type="pres">
      <dgm:prSet presAssocID="{51E55C8A-3151-4C15-9D77-D8C175563FAA}" presName="sibTrans" presStyleCnt="0"/>
      <dgm:spPr/>
    </dgm:pt>
    <dgm:pt modelId="{CDCC7E17-2F0E-483A-9721-9B15D6771D9D}" type="pres">
      <dgm:prSet presAssocID="{060E1894-EC6B-41BE-AD51-B51F0142871A}" presName="node" presStyleLbl="node1" presStyleIdx="5" presStyleCnt="6">
        <dgm:presLayoutVars>
          <dgm:bulletEnabled val="1"/>
        </dgm:presLayoutVars>
      </dgm:prSet>
      <dgm:spPr/>
    </dgm:pt>
  </dgm:ptLst>
  <dgm:cxnLst>
    <dgm:cxn modelId="{AC83BB00-14E3-4A61-AD62-13E77B6D7714}" type="presOf" srcId="{68535B9C-2DDE-4570-B4D9-F04D4E63EC21}" destId="{42F3AC0F-6016-40FB-A252-36851319D0EF}" srcOrd="0" destOrd="0" presId="urn:microsoft.com/office/officeart/2005/8/layout/default"/>
    <dgm:cxn modelId="{E70A7901-28A5-4421-A445-B9D5BBA1A1D4}" srcId="{68535B9C-2DDE-4570-B4D9-F04D4E63EC21}" destId="{63D33FCC-7BA5-414E-AB9C-A8C9D0E58DD7}" srcOrd="1" destOrd="0" parTransId="{B0E35EF4-60FC-440B-A0B1-81D82EE0F1B8}" sibTransId="{A1F42EFC-827C-4E7D-AC16-700BBEAD5851}"/>
    <dgm:cxn modelId="{99BA4A1C-0201-468E-AE7C-945E1363A365}" srcId="{68535B9C-2DDE-4570-B4D9-F04D4E63EC21}" destId="{D1DBD091-2835-4296-8830-002C09BFFC5A}" srcOrd="4" destOrd="0" parTransId="{B0A52E84-2B6F-4742-A93D-B3248797C6E4}" sibTransId="{51E55C8A-3151-4C15-9D77-D8C175563FAA}"/>
    <dgm:cxn modelId="{C8E4026E-1B7C-48D3-AEDA-2581EFBD7E8F}" type="presOf" srcId="{B47E6441-12B3-49AE-B148-EFFBA14BB324}" destId="{65C6C5B2-9B5C-4156-816F-46B54CF7F8A3}" srcOrd="0" destOrd="0" presId="urn:microsoft.com/office/officeart/2005/8/layout/default"/>
    <dgm:cxn modelId="{03583D73-985A-4371-9869-6FF5C073DFB4}" srcId="{68535B9C-2DDE-4570-B4D9-F04D4E63EC21}" destId="{B47E6441-12B3-49AE-B148-EFFBA14BB324}" srcOrd="2" destOrd="0" parTransId="{3A1C581B-CFB2-4060-9DAB-32F9A523A23D}" sibTransId="{14DAB3EE-8517-46D4-BD95-3C56858E9314}"/>
    <dgm:cxn modelId="{5CB70B77-5E80-467D-89F7-8F57375DA0D0}" srcId="{68535B9C-2DDE-4570-B4D9-F04D4E63EC21}" destId="{060E1894-EC6B-41BE-AD51-B51F0142871A}" srcOrd="5" destOrd="0" parTransId="{230E46F7-1B81-4521-9B43-5DEC584703BA}" sibTransId="{12DB2A4D-2EFE-4D94-AB6B-ED40A4953A0E}"/>
    <dgm:cxn modelId="{E3F96089-C20E-4A98-8806-ED63503F27A7}" type="presOf" srcId="{63D33FCC-7BA5-414E-AB9C-A8C9D0E58DD7}" destId="{D97C34DE-3C5B-41A1-A4AC-42F928D8ACA6}" srcOrd="0" destOrd="0" presId="urn:microsoft.com/office/officeart/2005/8/layout/default"/>
    <dgm:cxn modelId="{6EF7668F-EA7C-408C-9571-DFBDD658E3B3}" type="presOf" srcId="{060E1894-EC6B-41BE-AD51-B51F0142871A}" destId="{CDCC7E17-2F0E-483A-9721-9B15D6771D9D}" srcOrd="0" destOrd="0" presId="urn:microsoft.com/office/officeart/2005/8/layout/default"/>
    <dgm:cxn modelId="{8972AF93-A6A0-424D-AF67-DE271474BE82}" type="presOf" srcId="{D1DBD091-2835-4296-8830-002C09BFFC5A}" destId="{8D5B5847-B9D0-4601-A694-1F96E664F708}" srcOrd="0" destOrd="0" presId="urn:microsoft.com/office/officeart/2005/8/layout/default"/>
    <dgm:cxn modelId="{6371DAAE-0838-4202-BE72-07D4EFFFBC9D}" type="presOf" srcId="{A61833FF-4D21-4CD3-A57E-616C6176DC20}" destId="{76F07328-68C3-4B13-A90F-24D463CBE047}" srcOrd="0" destOrd="0" presId="urn:microsoft.com/office/officeart/2005/8/layout/default"/>
    <dgm:cxn modelId="{096D8DCF-2C70-4198-A7C7-322A413C5196}" srcId="{68535B9C-2DDE-4570-B4D9-F04D4E63EC21}" destId="{A61833FF-4D21-4CD3-A57E-616C6176DC20}" srcOrd="0" destOrd="0" parTransId="{3DB244B0-3808-4C97-B8CD-1006C868EB18}" sibTransId="{722C2BC9-D97E-4E70-8BD2-95E9847D2E35}"/>
    <dgm:cxn modelId="{D8E557D8-8948-4561-9F8A-E98387D24D04}" srcId="{68535B9C-2DDE-4570-B4D9-F04D4E63EC21}" destId="{8FD50742-2BD1-4E84-8CB9-3095DC211C01}" srcOrd="3" destOrd="0" parTransId="{5E5E17B1-2DC4-4141-84F6-E239500FDB2B}" sibTransId="{CDAEEBCD-BFBA-4E3A-93C3-197FCEAB3B37}"/>
    <dgm:cxn modelId="{94F86BDE-0687-4391-86A3-EF8B25AFAE64}" type="presOf" srcId="{8FD50742-2BD1-4E84-8CB9-3095DC211C01}" destId="{217D6739-D91C-406A-9B2D-BA763F190543}" srcOrd="0" destOrd="0" presId="urn:microsoft.com/office/officeart/2005/8/layout/default"/>
    <dgm:cxn modelId="{6F04422C-CC45-47CA-90AE-EAC9D1411657}" type="presParOf" srcId="{42F3AC0F-6016-40FB-A252-36851319D0EF}" destId="{76F07328-68C3-4B13-A90F-24D463CBE047}" srcOrd="0" destOrd="0" presId="urn:microsoft.com/office/officeart/2005/8/layout/default"/>
    <dgm:cxn modelId="{FEB43E87-F356-493F-8D2B-51DBCE13ADD0}" type="presParOf" srcId="{42F3AC0F-6016-40FB-A252-36851319D0EF}" destId="{F4FC27D1-8D83-4103-84E7-7C7DAD935DEB}" srcOrd="1" destOrd="0" presId="urn:microsoft.com/office/officeart/2005/8/layout/default"/>
    <dgm:cxn modelId="{AB137C80-5FFF-4D8A-A92D-B0ED8384E30D}" type="presParOf" srcId="{42F3AC0F-6016-40FB-A252-36851319D0EF}" destId="{D97C34DE-3C5B-41A1-A4AC-42F928D8ACA6}" srcOrd="2" destOrd="0" presId="urn:microsoft.com/office/officeart/2005/8/layout/default"/>
    <dgm:cxn modelId="{B6B12CAD-4063-49BA-B985-A7A38268FAB4}" type="presParOf" srcId="{42F3AC0F-6016-40FB-A252-36851319D0EF}" destId="{EDB2775F-73EE-45AD-AB74-C02F3A3E918A}" srcOrd="3" destOrd="0" presId="urn:microsoft.com/office/officeart/2005/8/layout/default"/>
    <dgm:cxn modelId="{3691AF82-028D-4B3F-8C9B-CC85AC929EDF}" type="presParOf" srcId="{42F3AC0F-6016-40FB-A252-36851319D0EF}" destId="{65C6C5B2-9B5C-4156-816F-46B54CF7F8A3}" srcOrd="4" destOrd="0" presId="urn:microsoft.com/office/officeart/2005/8/layout/default"/>
    <dgm:cxn modelId="{689D0015-B7DF-454C-825E-77493B40247F}" type="presParOf" srcId="{42F3AC0F-6016-40FB-A252-36851319D0EF}" destId="{05267B8F-3026-46F2-87ED-B02A1D55367A}" srcOrd="5" destOrd="0" presId="urn:microsoft.com/office/officeart/2005/8/layout/default"/>
    <dgm:cxn modelId="{0A2D9DED-238C-4E55-8376-EA13722BCA14}" type="presParOf" srcId="{42F3AC0F-6016-40FB-A252-36851319D0EF}" destId="{217D6739-D91C-406A-9B2D-BA763F190543}" srcOrd="6" destOrd="0" presId="urn:microsoft.com/office/officeart/2005/8/layout/default"/>
    <dgm:cxn modelId="{D1E32B2A-07D7-401D-B0F5-BE2A6D608E6F}" type="presParOf" srcId="{42F3AC0F-6016-40FB-A252-36851319D0EF}" destId="{CA85E7C1-1EBE-43B5-B6E6-1D142B0D1621}" srcOrd="7" destOrd="0" presId="urn:microsoft.com/office/officeart/2005/8/layout/default"/>
    <dgm:cxn modelId="{7A2B25DF-B655-4B1D-B68F-540601295B4C}" type="presParOf" srcId="{42F3AC0F-6016-40FB-A252-36851319D0EF}" destId="{8D5B5847-B9D0-4601-A694-1F96E664F708}" srcOrd="8" destOrd="0" presId="urn:microsoft.com/office/officeart/2005/8/layout/default"/>
    <dgm:cxn modelId="{6DA670DF-D8D1-4EFE-89CB-4D71DB33BE21}" type="presParOf" srcId="{42F3AC0F-6016-40FB-A252-36851319D0EF}" destId="{BE789A8C-FEE8-4B33-B329-AB57C2F79DEF}" srcOrd="9" destOrd="0" presId="urn:microsoft.com/office/officeart/2005/8/layout/default"/>
    <dgm:cxn modelId="{E7EDC9B4-4E0D-442D-9F83-11A2EED45B88}" type="presParOf" srcId="{42F3AC0F-6016-40FB-A252-36851319D0EF}" destId="{CDCC7E17-2F0E-483A-9721-9B15D6771D9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D2D67BE1-D004-4D5E-99A4-C1C2E40A7FFE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96AFFDB-97F0-4956-9322-FE56ADCEE060}">
      <dgm:prSet/>
      <dgm:spPr/>
      <dgm:t>
        <a:bodyPr/>
        <a:lstStyle/>
        <a:p>
          <a:r>
            <a:rPr lang="en-GB"/>
            <a:t>Please write down the key points discussed in this session in a group of two</a:t>
          </a:r>
          <a:endParaRPr lang="en-US"/>
        </a:p>
      </dgm:t>
    </dgm:pt>
    <dgm:pt modelId="{071B9E9E-032D-4EAA-8B9C-08397E2CA26D}" type="parTrans" cxnId="{4CB368EC-7BD0-484B-AA1F-6797D6E6E8EC}">
      <dgm:prSet/>
      <dgm:spPr/>
      <dgm:t>
        <a:bodyPr/>
        <a:lstStyle/>
        <a:p>
          <a:endParaRPr lang="en-US"/>
        </a:p>
      </dgm:t>
    </dgm:pt>
    <dgm:pt modelId="{AD8E6334-0D62-40DB-8827-94591D1BEABE}" type="sibTrans" cxnId="{4CB368EC-7BD0-484B-AA1F-6797D6E6E8EC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0D80722E-6438-4193-8731-836C1D7D2EA4}">
      <dgm:prSet/>
      <dgm:spPr/>
      <dgm:t>
        <a:bodyPr/>
        <a:lstStyle/>
        <a:p>
          <a:r>
            <a:rPr lang="en-GB"/>
            <a:t>Which point is very important to you and why?</a:t>
          </a:r>
          <a:endParaRPr lang="en-US"/>
        </a:p>
      </dgm:t>
    </dgm:pt>
    <dgm:pt modelId="{696D4AA5-3714-43F8-B33E-59820410F80D}" type="parTrans" cxnId="{0C8F9D94-A6E5-4136-8924-762DA08B5945}">
      <dgm:prSet/>
      <dgm:spPr/>
      <dgm:t>
        <a:bodyPr/>
        <a:lstStyle/>
        <a:p>
          <a:endParaRPr lang="en-US"/>
        </a:p>
      </dgm:t>
    </dgm:pt>
    <dgm:pt modelId="{39BE29FC-B0C8-4C17-8927-7F7E05A9B876}" type="sibTrans" cxnId="{0C8F9D94-A6E5-4136-8924-762DA08B5945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BE89BC0F-C2CD-420A-90B1-B723D72C273C}" type="pres">
      <dgm:prSet presAssocID="{D2D67BE1-D004-4D5E-99A4-C1C2E40A7FFE}" presName="Name0" presStyleCnt="0">
        <dgm:presLayoutVars>
          <dgm:animLvl val="lvl"/>
          <dgm:resizeHandles val="exact"/>
        </dgm:presLayoutVars>
      </dgm:prSet>
      <dgm:spPr/>
    </dgm:pt>
    <dgm:pt modelId="{1E8F1822-C725-43F3-A138-59771D0AD4D3}" type="pres">
      <dgm:prSet presAssocID="{596AFFDB-97F0-4956-9322-FE56ADCEE060}" presName="compositeNode" presStyleCnt="0">
        <dgm:presLayoutVars>
          <dgm:bulletEnabled val="1"/>
        </dgm:presLayoutVars>
      </dgm:prSet>
      <dgm:spPr/>
    </dgm:pt>
    <dgm:pt modelId="{96C5A815-D605-411B-ACE7-D2C5E9976AC4}" type="pres">
      <dgm:prSet presAssocID="{596AFFDB-97F0-4956-9322-FE56ADCEE060}" presName="bgRect" presStyleLbl="bgAccFollowNode1" presStyleIdx="0" presStyleCnt="2"/>
      <dgm:spPr/>
    </dgm:pt>
    <dgm:pt modelId="{9399C258-0B73-4F9C-9BC0-15EBC862BEAA}" type="pres">
      <dgm:prSet presAssocID="{AD8E6334-0D62-40DB-8827-94591D1BEABE}" presName="sibTransNodeCircle" presStyleLbl="alignNode1" presStyleIdx="0" presStyleCnt="4">
        <dgm:presLayoutVars>
          <dgm:chMax val="0"/>
          <dgm:bulletEnabled/>
        </dgm:presLayoutVars>
      </dgm:prSet>
      <dgm:spPr/>
    </dgm:pt>
    <dgm:pt modelId="{9F79D9E0-6097-4A4C-803E-D3629D93CE66}" type="pres">
      <dgm:prSet presAssocID="{596AFFDB-97F0-4956-9322-FE56ADCEE060}" presName="bottomLine" presStyleLbl="alignNode1" presStyleIdx="1" presStyleCnt="4">
        <dgm:presLayoutVars/>
      </dgm:prSet>
      <dgm:spPr/>
    </dgm:pt>
    <dgm:pt modelId="{E9390648-7A2F-4B98-AE31-DBED35E54207}" type="pres">
      <dgm:prSet presAssocID="{596AFFDB-97F0-4956-9322-FE56ADCEE060}" presName="nodeText" presStyleLbl="bgAccFollowNode1" presStyleIdx="0" presStyleCnt="2">
        <dgm:presLayoutVars>
          <dgm:bulletEnabled val="1"/>
        </dgm:presLayoutVars>
      </dgm:prSet>
      <dgm:spPr/>
    </dgm:pt>
    <dgm:pt modelId="{517FADBA-254C-4FA0-B0CA-8B4C3A217BDC}" type="pres">
      <dgm:prSet presAssocID="{AD8E6334-0D62-40DB-8827-94591D1BEABE}" presName="sibTrans" presStyleCnt="0"/>
      <dgm:spPr/>
    </dgm:pt>
    <dgm:pt modelId="{170FCA35-9297-49A8-A264-8BB3355A4BCA}" type="pres">
      <dgm:prSet presAssocID="{0D80722E-6438-4193-8731-836C1D7D2EA4}" presName="compositeNode" presStyleCnt="0">
        <dgm:presLayoutVars>
          <dgm:bulletEnabled val="1"/>
        </dgm:presLayoutVars>
      </dgm:prSet>
      <dgm:spPr/>
    </dgm:pt>
    <dgm:pt modelId="{E579CC53-4813-4072-B0CC-6622B24B611C}" type="pres">
      <dgm:prSet presAssocID="{0D80722E-6438-4193-8731-836C1D7D2EA4}" presName="bgRect" presStyleLbl="bgAccFollowNode1" presStyleIdx="1" presStyleCnt="2"/>
      <dgm:spPr/>
    </dgm:pt>
    <dgm:pt modelId="{9EA61524-5475-4F62-8EFE-BDB7963907F9}" type="pres">
      <dgm:prSet presAssocID="{39BE29FC-B0C8-4C17-8927-7F7E05A9B876}" presName="sibTransNodeCircle" presStyleLbl="alignNode1" presStyleIdx="2" presStyleCnt="4">
        <dgm:presLayoutVars>
          <dgm:chMax val="0"/>
          <dgm:bulletEnabled/>
        </dgm:presLayoutVars>
      </dgm:prSet>
      <dgm:spPr/>
    </dgm:pt>
    <dgm:pt modelId="{8BECCC93-AD0F-4438-8986-5E7D9A4E8529}" type="pres">
      <dgm:prSet presAssocID="{0D80722E-6438-4193-8731-836C1D7D2EA4}" presName="bottomLine" presStyleLbl="alignNode1" presStyleIdx="3" presStyleCnt="4">
        <dgm:presLayoutVars/>
      </dgm:prSet>
      <dgm:spPr/>
    </dgm:pt>
    <dgm:pt modelId="{8BCE2802-2C45-4069-A1D5-F0DAAFC4C40B}" type="pres">
      <dgm:prSet presAssocID="{0D80722E-6438-4193-8731-836C1D7D2EA4}" presName="nodeText" presStyleLbl="bgAccFollowNode1" presStyleIdx="1" presStyleCnt="2">
        <dgm:presLayoutVars>
          <dgm:bulletEnabled val="1"/>
        </dgm:presLayoutVars>
      </dgm:prSet>
      <dgm:spPr/>
    </dgm:pt>
  </dgm:ptLst>
  <dgm:cxnLst>
    <dgm:cxn modelId="{D2B5EA10-3D6F-40E6-98A7-ECEEC1033527}" type="presOf" srcId="{AD8E6334-0D62-40DB-8827-94591D1BEABE}" destId="{9399C258-0B73-4F9C-9BC0-15EBC862BEAA}" srcOrd="0" destOrd="0" presId="urn:microsoft.com/office/officeart/2016/7/layout/BasicLinearProcessNumbered"/>
    <dgm:cxn modelId="{27629027-CF7E-4432-9B69-6DABC740B008}" type="presOf" srcId="{39BE29FC-B0C8-4C17-8927-7F7E05A9B876}" destId="{9EA61524-5475-4F62-8EFE-BDB7963907F9}" srcOrd="0" destOrd="0" presId="urn:microsoft.com/office/officeart/2016/7/layout/BasicLinearProcessNumbered"/>
    <dgm:cxn modelId="{6B045F3E-5998-4D16-B4E6-358731937D0A}" type="presOf" srcId="{596AFFDB-97F0-4956-9322-FE56ADCEE060}" destId="{E9390648-7A2F-4B98-AE31-DBED35E54207}" srcOrd="1" destOrd="0" presId="urn:microsoft.com/office/officeart/2016/7/layout/BasicLinearProcessNumbered"/>
    <dgm:cxn modelId="{9DEC5A41-D248-487D-A5F5-DB1CB2E0662A}" type="presOf" srcId="{D2D67BE1-D004-4D5E-99A4-C1C2E40A7FFE}" destId="{BE89BC0F-C2CD-420A-90B1-B723D72C273C}" srcOrd="0" destOrd="0" presId="urn:microsoft.com/office/officeart/2016/7/layout/BasicLinearProcessNumbered"/>
    <dgm:cxn modelId="{0C8F9D94-A6E5-4136-8924-762DA08B5945}" srcId="{D2D67BE1-D004-4D5E-99A4-C1C2E40A7FFE}" destId="{0D80722E-6438-4193-8731-836C1D7D2EA4}" srcOrd="1" destOrd="0" parTransId="{696D4AA5-3714-43F8-B33E-59820410F80D}" sibTransId="{39BE29FC-B0C8-4C17-8927-7F7E05A9B876}"/>
    <dgm:cxn modelId="{BCBC9D9D-D96A-4332-B662-722EA5541F00}" type="presOf" srcId="{596AFFDB-97F0-4956-9322-FE56ADCEE060}" destId="{96C5A815-D605-411B-ACE7-D2C5E9976AC4}" srcOrd="0" destOrd="0" presId="urn:microsoft.com/office/officeart/2016/7/layout/BasicLinearProcessNumbered"/>
    <dgm:cxn modelId="{BD2CE6D6-EB60-4E0F-ABE8-3C73D0D61C05}" type="presOf" srcId="{0D80722E-6438-4193-8731-836C1D7D2EA4}" destId="{E579CC53-4813-4072-B0CC-6622B24B611C}" srcOrd="0" destOrd="0" presId="urn:microsoft.com/office/officeart/2016/7/layout/BasicLinearProcessNumbered"/>
    <dgm:cxn modelId="{4CB368EC-7BD0-484B-AA1F-6797D6E6E8EC}" srcId="{D2D67BE1-D004-4D5E-99A4-C1C2E40A7FFE}" destId="{596AFFDB-97F0-4956-9322-FE56ADCEE060}" srcOrd="0" destOrd="0" parTransId="{071B9E9E-032D-4EAA-8B9C-08397E2CA26D}" sibTransId="{AD8E6334-0D62-40DB-8827-94591D1BEABE}"/>
    <dgm:cxn modelId="{3C406DFD-9DB5-4BA3-8F69-E0EBE9844F21}" type="presOf" srcId="{0D80722E-6438-4193-8731-836C1D7D2EA4}" destId="{8BCE2802-2C45-4069-A1D5-F0DAAFC4C40B}" srcOrd="1" destOrd="0" presId="urn:microsoft.com/office/officeart/2016/7/layout/BasicLinearProcessNumbered"/>
    <dgm:cxn modelId="{391A7B02-46AC-4CCF-948C-26E8A6D67FBB}" type="presParOf" srcId="{BE89BC0F-C2CD-420A-90B1-B723D72C273C}" destId="{1E8F1822-C725-43F3-A138-59771D0AD4D3}" srcOrd="0" destOrd="0" presId="urn:microsoft.com/office/officeart/2016/7/layout/BasicLinearProcessNumbered"/>
    <dgm:cxn modelId="{0B24C0A1-6A9F-4E75-82D2-FF28C4818B1C}" type="presParOf" srcId="{1E8F1822-C725-43F3-A138-59771D0AD4D3}" destId="{96C5A815-D605-411B-ACE7-D2C5E9976AC4}" srcOrd="0" destOrd="0" presId="urn:microsoft.com/office/officeart/2016/7/layout/BasicLinearProcessNumbered"/>
    <dgm:cxn modelId="{261C3912-DE30-4F74-9C5E-D9C71AE19312}" type="presParOf" srcId="{1E8F1822-C725-43F3-A138-59771D0AD4D3}" destId="{9399C258-0B73-4F9C-9BC0-15EBC862BEAA}" srcOrd="1" destOrd="0" presId="urn:microsoft.com/office/officeart/2016/7/layout/BasicLinearProcessNumbered"/>
    <dgm:cxn modelId="{6C76B5E4-5836-4B33-B390-F2DC23BF55CD}" type="presParOf" srcId="{1E8F1822-C725-43F3-A138-59771D0AD4D3}" destId="{9F79D9E0-6097-4A4C-803E-D3629D93CE66}" srcOrd="2" destOrd="0" presId="urn:microsoft.com/office/officeart/2016/7/layout/BasicLinearProcessNumbered"/>
    <dgm:cxn modelId="{FDDED19A-B368-417B-95FD-74C4A6F1CF38}" type="presParOf" srcId="{1E8F1822-C725-43F3-A138-59771D0AD4D3}" destId="{E9390648-7A2F-4B98-AE31-DBED35E54207}" srcOrd="3" destOrd="0" presId="urn:microsoft.com/office/officeart/2016/7/layout/BasicLinearProcessNumbered"/>
    <dgm:cxn modelId="{C0BC9E2A-C6E9-4787-B3B7-BD1D5803AC7F}" type="presParOf" srcId="{BE89BC0F-C2CD-420A-90B1-B723D72C273C}" destId="{517FADBA-254C-4FA0-B0CA-8B4C3A217BDC}" srcOrd="1" destOrd="0" presId="urn:microsoft.com/office/officeart/2016/7/layout/BasicLinearProcessNumbered"/>
    <dgm:cxn modelId="{30220728-D61F-4C89-8300-DC213AB7D810}" type="presParOf" srcId="{BE89BC0F-C2CD-420A-90B1-B723D72C273C}" destId="{170FCA35-9297-49A8-A264-8BB3355A4BCA}" srcOrd="2" destOrd="0" presId="urn:microsoft.com/office/officeart/2016/7/layout/BasicLinearProcessNumbered"/>
    <dgm:cxn modelId="{2406BE77-0E21-4612-A88C-088FF7880BD2}" type="presParOf" srcId="{170FCA35-9297-49A8-A264-8BB3355A4BCA}" destId="{E579CC53-4813-4072-B0CC-6622B24B611C}" srcOrd="0" destOrd="0" presId="urn:microsoft.com/office/officeart/2016/7/layout/BasicLinearProcessNumbered"/>
    <dgm:cxn modelId="{6351AA77-600D-4DE7-8AD3-2C5EA1EB53AD}" type="presParOf" srcId="{170FCA35-9297-49A8-A264-8BB3355A4BCA}" destId="{9EA61524-5475-4F62-8EFE-BDB7963907F9}" srcOrd="1" destOrd="0" presId="urn:microsoft.com/office/officeart/2016/7/layout/BasicLinearProcessNumbered"/>
    <dgm:cxn modelId="{4C6085E7-CBF4-47EC-A63A-19EC891ABD83}" type="presParOf" srcId="{170FCA35-9297-49A8-A264-8BB3355A4BCA}" destId="{8BECCC93-AD0F-4438-8986-5E7D9A4E8529}" srcOrd="2" destOrd="0" presId="urn:microsoft.com/office/officeart/2016/7/layout/BasicLinearProcessNumbered"/>
    <dgm:cxn modelId="{F54ED087-42F9-4896-BA59-3B20090488B2}" type="presParOf" srcId="{170FCA35-9297-49A8-A264-8BB3355A4BCA}" destId="{8BCE2802-2C45-4069-A1D5-F0DAAFC4C40B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62ECF8-CC97-486F-84FE-729FF33F742F}">
      <dsp:nvSpPr>
        <dsp:cNvPr id="0" name=""/>
        <dsp:cNvSpPr/>
      </dsp:nvSpPr>
      <dsp:spPr>
        <a:xfrm>
          <a:off x="0" y="517"/>
          <a:ext cx="10515600" cy="12098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EFEB7F-9B5A-4BE0-A3CB-8EF67B17E8D7}">
      <dsp:nvSpPr>
        <dsp:cNvPr id="0" name=""/>
        <dsp:cNvSpPr/>
      </dsp:nvSpPr>
      <dsp:spPr>
        <a:xfrm>
          <a:off x="365974" y="272729"/>
          <a:ext cx="665408" cy="6654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C1A156-1533-4351-AE5B-B74CF14A8B98}">
      <dsp:nvSpPr>
        <dsp:cNvPr id="0" name=""/>
        <dsp:cNvSpPr/>
      </dsp:nvSpPr>
      <dsp:spPr>
        <a:xfrm>
          <a:off x="1397357" y="517"/>
          <a:ext cx="9118242" cy="12098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41" tIns="128041" rIns="128041" bIns="1280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Explore what is needed to be successful on your HE journey at UWTSD</a:t>
          </a:r>
          <a:endParaRPr lang="en-US" sz="2500" kern="1200" dirty="0"/>
        </a:p>
      </dsp:txBody>
      <dsp:txXfrm>
        <a:off x="1397357" y="517"/>
        <a:ext cx="9118242" cy="1209833"/>
      </dsp:txXfrm>
    </dsp:sp>
    <dsp:sp modelId="{4DB844FE-C239-4C83-8B1B-235FD4256194}">
      <dsp:nvSpPr>
        <dsp:cNvPr id="0" name=""/>
        <dsp:cNvSpPr/>
      </dsp:nvSpPr>
      <dsp:spPr>
        <a:xfrm>
          <a:off x="0" y="1512808"/>
          <a:ext cx="10515600" cy="12098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00DE33-878E-47B3-8701-967CA0461D0F}">
      <dsp:nvSpPr>
        <dsp:cNvPr id="0" name=""/>
        <dsp:cNvSpPr/>
      </dsp:nvSpPr>
      <dsp:spPr>
        <a:xfrm>
          <a:off x="365974" y="1785020"/>
          <a:ext cx="665408" cy="6654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A6FE18-17CD-4B66-9F53-3DECB893D839}">
      <dsp:nvSpPr>
        <dsp:cNvPr id="0" name=""/>
        <dsp:cNvSpPr/>
      </dsp:nvSpPr>
      <dsp:spPr>
        <a:xfrm>
          <a:off x="1397357" y="1512808"/>
          <a:ext cx="9118242" cy="12098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41" tIns="128041" rIns="128041" bIns="1280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Strategies on how to get ready for the journey</a:t>
          </a:r>
          <a:endParaRPr lang="en-US" sz="2500" kern="1200"/>
        </a:p>
      </dsp:txBody>
      <dsp:txXfrm>
        <a:off x="1397357" y="1512808"/>
        <a:ext cx="9118242" cy="1209833"/>
      </dsp:txXfrm>
    </dsp:sp>
    <dsp:sp modelId="{8BBD892B-2F34-4B37-B0D4-F2D4332F2A32}">
      <dsp:nvSpPr>
        <dsp:cNvPr id="0" name=""/>
        <dsp:cNvSpPr/>
      </dsp:nvSpPr>
      <dsp:spPr>
        <a:xfrm>
          <a:off x="0" y="3025099"/>
          <a:ext cx="10515600" cy="12098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292F62-D3E0-42C4-88DA-923B80836916}">
      <dsp:nvSpPr>
        <dsp:cNvPr id="0" name=""/>
        <dsp:cNvSpPr/>
      </dsp:nvSpPr>
      <dsp:spPr>
        <a:xfrm>
          <a:off x="365974" y="3297312"/>
          <a:ext cx="665408" cy="6654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14BCF5-65F7-4C23-9793-77CD2782FA93}">
      <dsp:nvSpPr>
        <dsp:cNvPr id="0" name=""/>
        <dsp:cNvSpPr/>
      </dsp:nvSpPr>
      <dsp:spPr>
        <a:xfrm>
          <a:off x="1397357" y="3025099"/>
          <a:ext cx="9118242" cy="12098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41" tIns="128041" rIns="128041" bIns="1280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Identify the support available to enable you to succeed</a:t>
          </a:r>
          <a:endParaRPr lang="en-US" sz="2500" kern="1200"/>
        </a:p>
      </dsp:txBody>
      <dsp:txXfrm>
        <a:off x="1397357" y="3025099"/>
        <a:ext cx="9118242" cy="12098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872F0C-F2C5-4238-B01F-9D945444ADE5}">
      <dsp:nvSpPr>
        <dsp:cNvPr id="0" name=""/>
        <dsp:cNvSpPr/>
      </dsp:nvSpPr>
      <dsp:spPr>
        <a:xfrm>
          <a:off x="679050" y="520224"/>
          <a:ext cx="1887187" cy="18871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662E98-0CD2-492E-AA8A-20E8754D7A78}">
      <dsp:nvSpPr>
        <dsp:cNvPr id="0" name=""/>
        <dsp:cNvSpPr/>
      </dsp:nvSpPr>
      <dsp:spPr>
        <a:xfrm>
          <a:off x="1081237" y="922412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31B0F2-C520-479E-84A7-F3483E132DD9}">
      <dsp:nvSpPr>
        <dsp:cNvPr id="0" name=""/>
        <dsp:cNvSpPr/>
      </dsp:nvSpPr>
      <dsp:spPr>
        <a:xfrm>
          <a:off x="75768" y="2995225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600" kern="1200"/>
            <a:t>Easy</a:t>
          </a:r>
          <a:endParaRPr lang="en-US" sz="3600" kern="1200"/>
        </a:p>
      </dsp:txBody>
      <dsp:txXfrm>
        <a:off x="75768" y="2995225"/>
        <a:ext cx="3093750" cy="720000"/>
      </dsp:txXfrm>
    </dsp:sp>
    <dsp:sp modelId="{6AB86B4E-D746-4A66-BDA2-E0B5CCA10806}">
      <dsp:nvSpPr>
        <dsp:cNvPr id="0" name=""/>
        <dsp:cNvSpPr/>
      </dsp:nvSpPr>
      <dsp:spPr>
        <a:xfrm>
          <a:off x="4314206" y="520224"/>
          <a:ext cx="1887187" cy="18871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620586-4411-4BD0-B52D-6333C7EDA027}">
      <dsp:nvSpPr>
        <dsp:cNvPr id="0" name=""/>
        <dsp:cNvSpPr/>
      </dsp:nvSpPr>
      <dsp:spPr>
        <a:xfrm>
          <a:off x="4716393" y="922412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9CF2E8-F06C-4401-A39B-A167EC00382E}">
      <dsp:nvSpPr>
        <dsp:cNvPr id="0" name=""/>
        <dsp:cNvSpPr/>
      </dsp:nvSpPr>
      <dsp:spPr>
        <a:xfrm>
          <a:off x="3710925" y="2995225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600" kern="1200"/>
            <a:t>Difficult</a:t>
          </a:r>
          <a:endParaRPr lang="en-US" sz="3600" kern="1200"/>
        </a:p>
      </dsp:txBody>
      <dsp:txXfrm>
        <a:off x="3710925" y="2995225"/>
        <a:ext cx="3093750" cy="720000"/>
      </dsp:txXfrm>
    </dsp:sp>
    <dsp:sp modelId="{A6BC3643-11F4-4544-9961-C6CBD06C2F08}">
      <dsp:nvSpPr>
        <dsp:cNvPr id="0" name=""/>
        <dsp:cNvSpPr/>
      </dsp:nvSpPr>
      <dsp:spPr>
        <a:xfrm>
          <a:off x="7949362" y="520224"/>
          <a:ext cx="1887187" cy="18871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31FDCA-E83D-4BE0-9431-E3F0499D2179}">
      <dsp:nvSpPr>
        <dsp:cNvPr id="0" name=""/>
        <dsp:cNvSpPr/>
      </dsp:nvSpPr>
      <dsp:spPr>
        <a:xfrm>
          <a:off x="8351550" y="922412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9B28AD-2C11-44B3-8737-DDBA14ABAB0D}">
      <dsp:nvSpPr>
        <dsp:cNvPr id="0" name=""/>
        <dsp:cNvSpPr/>
      </dsp:nvSpPr>
      <dsp:spPr>
        <a:xfrm>
          <a:off x="7346081" y="2995225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600" kern="1200"/>
            <a:t>Don’t know</a:t>
          </a:r>
          <a:endParaRPr lang="en-US" sz="3600" kern="1200"/>
        </a:p>
      </dsp:txBody>
      <dsp:txXfrm>
        <a:off x="7346081" y="2995225"/>
        <a:ext cx="309375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AFF906-CB49-4F0E-838C-DBEA4F6701F7}">
      <dsp:nvSpPr>
        <dsp:cNvPr id="0" name=""/>
        <dsp:cNvSpPr/>
      </dsp:nvSpPr>
      <dsp:spPr>
        <a:xfrm>
          <a:off x="2044800" y="317724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B1F3CC-0275-4A0F-BD8C-916F79BAF7C4}">
      <dsp:nvSpPr>
        <dsp:cNvPr id="0" name=""/>
        <dsp:cNvSpPr/>
      </dsp:nvSpPr>
      <dsp:spPr>
        <a:xfrm>
          <a:off x="2512800" y="785724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2DFDD9-D6E5-4C87-B334-19C6FA511896}">
      <dsp:nvSpPr>
        <dsp:cNvPr id="0" name=""/>
        <dsp:cNvSpPr/>
      </dsp:nvSpPr>
      <dsp:spPr>
        <a:xfrm>
          <a:off x="1342800" y="3197725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400" kern="1200"/>
            <a:t>Yes</a:t>
          </a:r>
          <a:endParaRPr lang="en-US" sz="4400" kern="1200"/>
        </a:p>
      </dsp:txBody>
      <dsp:txXfrm>
        <a:off x="1342800" y="3197725"/>
        <a:ext cx="3600000" cy="720000"/>
      </dsp:txXfrm>
    </dsp:sp>
    <dsp:sp modelId="{A15C5345-FFD6-4595-92B0-6DD053CD71E2}">
      <dsp:nvSpPr>
        <dsp:cNvPr id="0" name=""/>
        <dsp:cNvSpPr/>
      </dsp:nvSpPr>
      <dsp:spPr>
        <a:xfrm>
          <a:off x="6274800" y="317724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DFCC7A-10F2-4C92-A1F6-F5475916A859}">
      <dsp:nvSpPr>
        <dsp:cNvPr id="0" name=""/>
        <dsp:cNvSpPr/>
      </dsp:nvSpPr>
      <dsp:spPr>
        <a:xfrm>
          <a:off x="6742800" y="785724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7042F2-B831-43A8-B5C9-D91F1DA654C9}">
      <dsp:nvSpPr>
        <dsp:cNvPr id="0" name=""/>
        <dsp:cNvSpPr/>
      </dsp:nvSpPr>
      <dsp:spPr>
        <a:xfrm>
          <a:off x="5572800" y="3197725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400" kern="1200"/>
            <a:t>No</a:t>
          </a:r>
          <a:endParaRPr lang="en-US" sz="4400" kern="1200"/>
        </a:p>
      </dsp:txBody>
      <dsp:txXfrm>
        <a:off x="5572800" y="3197725"/>
        <a:ext cx="360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974F51-3F17-4BF8-92F4-E7E714449F9F}">
      <dsp:nvSpPr>
        <dsp:cNvPr id="0" name=""/>
        <dsp:cNvSpPr/>
      </dsp:nvSpPr>
      <dsp:spPr>
        <a:xfrm>
          <a:off x="0" y="0"/>
          <a:ext cx="5762564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447A37-5FA9-4493-897F-58A229B71BF7}">
      <dsp:nvSpPr>
        <dsp:cNvPr id="0" name=""/>
        <dsp:cNvSpPr/>
      </dsp:nvSpPr>
      <dsp:spPr>
        <a:xfrm>
          <a:off x="0" y="0"/>
          <a:ext cx="5762564" cy="674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It is a new experience</a:t>
          </a:r>
          <a:endParaRPr lang="en-US" sz="2300" kern="1200"/>
        </a:p>
      </dsp:txBody>
      <dsp:txXfrm>
        <a:off x="0" y="0"/>
        <a:ext cx="5762564" cy="674564"/>
      </dsp:txXfrm>
    </dsp:sp>
    <dsp:sp modelId="{B85CA2AB-B147-4EC5-88A9-37B1B1FBF077}">
      <dsp:nvSpPr>
        <dsp:cNvPr id="0" name=""/>
        <dsp:cNvSpPr/>
      </dsp:nvSpPr>
      <dsp:spPr>
        <a:xfrm>
          <a:off x="0" y="674564"/>
          <a:ext cx="5762564" cy="0"/>
        </a:xfrm>
        <a:prstGeom prst="line">
          <a:avLst/>
        </a:prstGeom>
        <a:solidFill>
          <a:schemeClr val="accent5">
            <a:hueOff val="2762000"/>
            <a:satOff val="-4100"/>
            <a:lumOff val="-756"/>
            <a:alphaOff val="0"/>
          </a:schemeClr>
        </a:solidFill>
        <a:ln w="12700" cap="flat" cmpd="sng" algn="ctr">
          <a:solidFill>
            <a:schemeClr val="accent5">
              <a:hueOff val="2762000"/>
              <a:satOff val="-4100"/>
              <a:lumOff val="-75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CC6029-CBB2-4E09-A5F2-EFED4C0D88E3}">
      <dsp:nvSpPr>
        <dsp:cNvPr id="0" name=""/>
        <dsp:cNvSpPr/>
      </dsp:nvSpPr>
      <dsp:spPr>
        <a:xfrm>
          <a:off x="0" y="674564"/>
          <a:ext cx="5762564" cy="674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It requires specific approaches to learning</a:t>
          </a:r>
          <a:endParaRPr lang="en-US" sz="2300" kern="1200"/>
        </a:p>
      </dsp:txBody>
      <dsp:txXfrm>
        <a:off x="0" y="674564"/>
        <a:ext cx="5762564" cy="674564"/>
      </dsp:txXfrm>
    </dsp:sp>
    <dsp:sp modelId="{7204A126-D10B-4BC3-A307-2E8B7506E8C7}">
      <dsp:nvSpPr>
        <dsp:cNvPr id="0" name=""/>
        <dsp:cNvSpPr/>
      </dsp:nvSpPr>
      <dsp:spPr>
        <a:xfrm>
          <a:off x="0" y="1349129"/>
          <a:ext cx="5762564" cy="0"/>
        </a:xfrm>
        <a:prstGeom prst="line">
          <a:avLst/>
        </a:prstGeom>
        <a:solidFill>
          <a:schemeClr val="accent5">
            <a:hueOff val="5524000"/>
            <a:satOff val="-8201"/>
            <a:lumOff val="-1513"/>
            <a:alphaOff val="0"/>
          </a:schemeClr>
        </a:solidFill>
        <a:ln w="12700" cap="flat" cmpd="sng" algn="ctr">
          <a:solidFill>
            <a:schemeClr val="accent5">
              <a:hueOff val="5524000"/>
              <a:satOff val="-8201"/>
              <a:lumOff val="-15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B4E6C4-7552-4EAD-8987-5AECE1D9B501}">
      <dsp:nvSpPr>
        <dsp:cNvPr id="0" name=""/>
        <dsp:cNvSpPr/>
      </dsp:nvSpPr>
      <dsp:spPr>
        <a:xfrm>
          <a:off x="0" y="1349129"/>
          <a:ext cx="5762564" cy="674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To avoid disappointments/shocks</a:t>
          </a:r>
          <a:endParaRPr lang="en-US" sz="2300" kern="1200"/>
        </a:p>
      </dsp:txBody>
      <dsp:txXfrm>
        <a:off x="0" y="1349129"/>
        <a:ext cx="5762564" cy="674564"/>
      </dsp:txXfrm>
    </dsp:sp>
    <dsp:sp modelId="{00132AAA-7EAC-43ED-8B67-BA29F71CE9F7}">
      <dsp:nvSpPr>
        <dsp:cNvPr id="0" name=""/>
        <dsp:cNvSpPr/>
      </dsp:nvSpPr>
      <dsp:spPr>
        <a:xfrm>
          <a:off x="0" y="2023694"/>
          <a:ext cx="5762564" cy="0"/>
        </a:xfrm>
        <a:prstGeom prst="line">
          <a:avLst/>
        </a:prstGeom>
        <a:solidFill>
          <a:schemeClr val="accent5">
            <a:hueOff val="8285999"/>
            <a:satOff val="-12301"/>
            <a:lumOff val="-2269"/>
            <a:alphaOff val="0"/>
          </a:schemeClr>
        </a:solidFill>
        <a:ln w="12700" cap="flat" cmpd="sng" algn="ctr">
          <a:solidFill>
            <a:schemeClr val="accent5">
              <a:hueOff val="8285999"/>
              <a:satOff val="-12301"/>
              <a:lumOff val="-22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213D4E-D55F-469E-8983-E45A8EB4BAC0}">
      <dsp:nvSpPr>
        <dsp:cNvPr id="0" name=""/>
        <dsp:cNvSpPr/>
      </dsp:nvSpPr>
      <dsp:spPr>
        <a:xfrm>
          <a:off x="0" y="2023694"/>
          <a:ext cx="5762564" cy="674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To make your journey smoother</a:t>
          </a:r>
          <a:endParaRPr lang="en-US" sz="2300" kern="1200"/>
        </a:p>
      </dsp:txBody>
      <dsp:txXfrm>
        <a:off x="0" y="2023694"/>
        <a:ext cx="5762564" cy="674564"/>
      </dsp:txXfrm>
    </dsp:sp>
    <dsp:sp modelId="{E7072BF7-79E6-4D8D-9A02-FE47934F2E74}">
      <dsp:nvSpPr>
        <dsp:cNvPr id="0" name=""/>
        <dsp:cNvSpPr/>
      </dsp:nvSpPr>
      <dsp:spPr>
        <a:xfrm>
          <a:off x="0" y="2698259"/>
          <a:ext cx="5762564" cy="0"/>
        </a:xfrm>
        <a:prstGeom prst="line">
          <a:avLst/>
        </a:prstGeom>
        <a:solidFill>
          <a:schemeClr val="accent5">
            <a:hueOff val="11048000"/>
            <a:satOff val="-16402"/>
            <a:lumOff val="-3026"/>
            <a:alphaOff val="0"/>
          </a:schemeClr>
        </a:solidFill>
        <a:ln w="12700" cap="flat" cmpd="sng" algn="ctr">
          <a:solidFill>
            <a:schemeClr val="accent5">
              <a:hueOff val="11048000"/>
              <a:satOff val="-16402"/>
              <a:lumOff val="-30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ACFB60-CE1E-41D1-9953-174185D9276C}">
      <dsp:nvSpPr>
        <dsp:cNvPr id="0" name=""/>
        <dsp:cNvSpPr/>
      </dsp:nvSpPr>
      <dsp:spPr>
        <a:xfrm>
          <a:off x="0" y="2698259"/>
          <a:ext cx="5762564" cy="674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To reduce stress</a:t>
          </a:r>
          <a:endParaRPr lang="en-US" sz="2300" kern="1200"/>
        </a:p>
      </dsp:txBody>
      <dsp:txXfrm>
        <a:off x="0" y="2698259"/>
        <a:ext cx="5762564" cy="674564"/>
      </dsp:txXfrm>
    </dsp:sp>
    <dsp:sp modelId="{FA3274FE-564D-4F44-A2E7-B56A25F07E36}">
      <dsp:nvSpPr>
        <dsp:cNvPr id="0" name=""/>
        <dsp:cNvSpPr/>
      </dsp:nvSpPr>
      <dsp:spPr>
        <a:xfrm>
          <a:off x="0" y="3372824"/>
          <a:ext cx="5762564" cy="0"/>
        </a:xfrm>
        <a:prstGeom prst="line">
          <a:avLst/>
        </a:prstGeom>
        <a:solidFill>
          <a:schemeClr val="accent5">
            <a:hueOff val="13809999"/>
            <a:satOff val="-20502"/>
            <a:lumOff val="-3782"/>
            <a:alphaOff val="0"/>
          </a:schemeClr>
        </a:solidFill>
        <a:ln w="12700" cap="flat" cmpd="sng" algn="ctr">
          <a:solidFill>
            <a:schemeClr val="accent5">
              <a:hueOff val="13809999"/>
              <a:satOff val="-20502"/>
              <a:lumOff val="-37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D849DF-D3B8-4D6E-A134-96FFB004A76C}">
      <dsp:nvSpPr>
        <dsp:cNvPr id="0" name=""/>
        <dsp:cNvSpPr/>
      </dsp:nvSpPr>
      <dsp:spPr>
        <a:xfrm>
          <a:off x="0" y="3372824"/>
          <a:ext cx="5762564" cy="674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To plan ahead</a:t>
          </a:r>
          <a:endParaRPr lang="en-US" sz="2300" kern="1200"/>
        </a:p>
      </dsp:txBody>
      <dsp:txXfrm>
        <a:off x="0" y="3372824"/>
        <a:ext cx="5762564" cy="674564"/>
      </dsp:txXfrm>
    </dsp:sp>
    <dsp:sp modelId="{6FA2C9F0-E0B0-4D39-9C94-92E4CD27C66D}">
      <dsp:nvSpPr>
        <dsp:cNvPr id="0" name=""/>
        <dsp:cNvSpPr/>
      </dsp:nvSpPr>
      <dsp:spPr>
        <a:xfrm>
          <a:off x="0" y="4047389"/>
          <a:ext cx="5762564" cy="0"/>
        </a:xfrm>
        <a:prstGeom prst="line">
          <a:avLst/>
        </a:prstGeom>
        <a:solidFill>
          <a:schemeClr val="accent5">
            <a:hueOff val="16571999"/>
            <a:satOff val="-24603"/>
            <a:lumOff val="-4539"/>
            <a:alphaOff val="0"/>
          </a:schemeClr>
        </a:solidFill>
        <a:ln w="12700" cap="flat" cmpd="sng" algn="ctr">
          <a:solidFill>
            <a:schemeClr val="accent5">
              <a:hueOff val="16571999"/>
              <a:satOff val="-24603"/>
              <a:lumOff val="-45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450A4C-2FCA-4F70-9638-42895DD54978}">
      <dsp:nvSpPr>
        <dsp:cNvPr id="0" name=""/>
        <dsp:cNvSpPr/>
      </dsp:nvSpPr>
      <dsp:spPr>
        <a:xfrm>
          <a:off x="0" y="4047389"/>
          <a:ext cx="5762564" cy="674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To adjust to the new reality</a:t>
          </a:r>
          <a:endParaRPr lang="en-US" sz="2300" kern="1200"/>
        </a:p>
      </dsp:txBody>
      <dsp:txXfrm>
        <a:off x="0" y="4047389"/>
        <a:ext cx="5762564" cy="674564"/>
      </dsp:txXfrm>
    </dsp:sp>
    <dsp:sp modelId="{95372461-D82A-4D39-8CC9-7251B1CBE9AE}">
      <dsp:nvSpPr>
        <dsp:cNvPr id="0" name=""/>
        <dsp:cNvSpPr/>
      </dsp:nvSpPr>
      <dsp:spPr>
        <a:xfrm>
          <a:off x="0" y="4721954"/>
          <a:ext cx="5762564" cy="0"/>
        </a:xfrm>
        <a:prstGeom prst="line">
          <a:avLst/>
        </a:prstGeom>
        <a:solidFill>
          <a:schemeClr val="accent5">
            <a:hueOff val="19333998"/>
            <a:satOff val="-28703"/>
            <a:lumOff val="-5295"/>
            <a:alphaOff val="0"/>
          </a:schemeClr>
        </a:solidFill>
        <a:ln w="12700" cap="flat" cmpd="sng" algn="ctr">
          <a:solidFill>
            <a:schemeClr val="accent5">
              <a:hueOff val="19333998"/>
              <a:satOff val="-28703"/>
              <a:lumOff val="-52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EFE6E9-030B-43CE-AD84-89AC0D318F33}">
      <dsp:nvSpPr>
        <dsp:cNvPr id="0" name=""/>
        <dsp:cNvSpPr/>
      </dsp:nvSpPr>
      <dsp:spPr>
        <a:xfrm>
          <a:off x="0" y="4721954"/>
          <a:ext cx="5762564" cy="674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Ensure maximum success</a:t>
          </a:r>
          <a:endParaRPr lang="en-US" sz="2300" kern="1200"/>
        </a:p>
      </dsp:txBody>
      <dsp:txXfrm>
        <a:off x="0" y="4721954"/>
        <a:ext cx="5762564" cy="67456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9F6D10-9F6E-4E1A-91E1-B9EEA55ECB79}">
      <dsp:nvSpPr>
        <dsp:cNvPr id="0" name=""/>
        <dsp:cNvSpPr/>
      </dsp:nvSpPr>
      <dsp:spPr>
        <a:xfrm>
          <a:off x="0" y="536"/>
          <a:ext cx="10515600" cy="12564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03AE3-B8F6-43B1-8F3F-3B71D6D4AD41}">
      <dsp:nvSpPr>
        <dsp:cNvPr id="0" name=""/>
        <dsp:cNvSpPr/>
      </dsp:nvSpPr>
      <dsp:spPr>
        <a:xfrm>
          <a:off x="380084" y="283244"/>
          <a:ext cx="691062" cy="691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DAD364-F6E2-4327-8958-66259640C5BC}">
      <dsp:nvSpPr>
        <dsp:cNvPr id="0" name=""/>
        <dsp:cNvSpPr/>
      </dsp:nvSpPr>
      <dsp:spPr>
        <a:xfrm>
          <a:off x="1451231" y="536"/>
          <a:ext cx="9064368" cy="1256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977" tIns="132977" rIns="132977" bIns="132977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Springboard study</a:t>
          </a:r>
          <a:endParaRPr lang="en-US" sz="2500" kern="1200" dirty="0"/>
        </a:p>
      </dsp:txBody>
      <dsp:txXfrm>
        <a:off x="1451231" y="536"/>
        <a:ext cx="9064368" cy="1256477"/>
      </dsp:txXfrm>
    </dsp:sp>
    <dsp:sp modelId="{CF974392-618B-4E81-BA09-7537A333739D}">
      <dsp:nvSpPr>
        <dsp:cNvPr id="0" name=""/>
        <dsp:cNvSpPr/>
      </dsp:nvSpPr>
      <dsp:spPr>
        <a:xfrm>
          <a:off x="0" y="1571134"/>
          <a:ext cx="10515600" cy="12564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6F319E-F752-43BA-9467-B986CA52233E}">
      <dsp:nvSpPr>
        <dsp:cNvPr id="0" name=""/>
        <dsp:cNvSpPr/>
      </dsp:nvSpPr>
      <dsp:spPr>
        <a:xfrm>
          <a:off x="380084" y="1853841"/>
          <a:ext cx="691062" cy="691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601811-7ABB-4009-BFF5-4AB6BB8FCDCB}">
      <dsp:nvSpPr>
        <dsp:cNvPr id="0" name=""/>
        <dsp:cNvSpPr/>
      </dsp:nvSpPr>
      <dsp:spPr>
        <a:xfrm>
          <a:off x="1451231" y="1571134"/>
          <a:ext cx="9064368" cy="1256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977" tIns="132977" rIns="132977" bIns="132977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Students who attended Springboard have better academic outcomes and academic engagement. </a:t>
          </a:r>
          <a:endParaRPr lang="en-US" sz="2500" kern="1200" dirty="0"/>
        </a:p>
      </dsp:txBody>
      <dsp:txXfrm>
        <a:off x="1451231" y="1571134"/>
        <a:ext cx="9064368" cy="1256477"/>
      </dsp:txXfrm>
    </dsp:sp>
    <dsp:sp modelId="{B882CC63-672F-45E3-B5D5-2E9E69691883}">
      <dsp:nvSpPr>
        <dsp:cNvPr id="0" name=""/>
        <dsp:cNvSpPr/>
      </dsp:nvSpPr>
      <dsp:spPr>
        <a:xfrm>
          <a:off x="0" y="3141731"/>
          <a:ext cx="10515600" cy="12564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E0EBCC-F99A-4F87-80E5-26C405EE70E2}">
      <dsp:nvSpPr>
        <dsp:cNvPr id="0" name=""/>
        <dsp:cNvSpPr/>
      </dsp:nvSpPr>
      <dsp:spPr>
        <a:xfrm>
          <a:off x="380084" y="3424438"/>
          <a:ext cx="691062" cy="6910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EBBD77-9235-42D5-A7FB-FBC4A8E6F9AA}">
      <dsp:nvSpPr>
        <dsp:cNvPr id="0" name=""/>
        <dsp:cNvSpPr/>
      </dsp:nvSpPr>
      <dsp:spPr>
        <a:xfrm>
          <a:off x="1451231" y="3141731"/>
          <a:ext cx="9064368" cy="1256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977" tIns="132977" rIns="132977" bIns="132977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Supports better integration to the University </a:t>
          </a:r>
        </a:p>
      </dsp:txBody>
      <dsp:txXfrm>
        <a:off x="1451231" y="3141731"/>
        <a:ext cx="9064368" cy="125647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A4055C-E1BA-44F1-97AE-43446F3B5EA1}">
      <dsp:nvSpPr>
        <dsp:cNvPr id="0" name=""/>
        <dsp:cNvSpPr/>
      </dsp:nvSpPr>
      <dsp:spPr>
        <a:xfrm>
          <a:off x="3594" y="623794"/>
          <a:ext cx="1946002" cy="116760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Time management</a:t>
          </a:r>
          <a:endParaRPr lang="en-US" sz="1400" kern="1200" dirty="0"/>
        </a:p>
      </dsp:txBody>
      <dsp:txXfrm>
        <a:off x="3594" y="623794"/>
        <a:ext cx="1946002" cy="1167601"/>
      </dsp:txXfrm>
    </dsp:sp>
    <dsp:sp modelId="{8EB6CFB0-E097-4E85-A446-89DB0A41A190}">
      <dsp:nvSpPr>
        <dsp:cNvPr id="0" name=""/>
        <dsp:cNvSpPr/>
      </dsp:nvSpPr>
      <dsp:spPr>
        <a:xfrm>
          <a:off x="2144196" y="623794"/>
          <a:ext cx="1946002" cy="1167601"/>
        </a:xfrm>
        <a:prstGeom prst="rect">
          <a:avLst/>
        </a:prstGeom>
        <a:solidFill>
          <a:schemeClr val="accent5">
            <a:hueOff val="2416750"/>
            <a:satOff val="-3588"/>
            <a:lumOff val="-6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Notetaking</a:t>
          </a:r>
          <a:endParaRPr lang="en-US" sz="1400" kern="1200"/>
        </a:p>
      </dsp:txBody>
      <dsp:txXfrm>
        <a:off x="2144196" y="623794"/>
        <a:ext cx="1946002" cy="1167601"/>
      </dsp:txXfrm>
    </dsp:sp>
    <dsp:sp modelId="{71E144DB-8F93-4180-8F88-4C8C616D9E7E}">
      <dsp:nvSpPr>
        <dsp:cNvPr id="0" name=""/>
        <dsp:cNvSpPr/>
      </dsp:nvSpPr>
      <dsp:spPr>
        <a:xfrm>
          <a:off x="4284798" y="623794"/>
          <a:ext cx="1946002" cy="1167601"/>
        </a:xfrm>
        <a:prstGeom prst="rect">
          <a:avLst/>
        </a:prstGeom>
        <a:solidFill>
          <a:schemeClr val="accent5">
            <a:hueOff val="4833500"/>
            <a:satOff val="-7176"/>
            <a:lumOff val="-13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Proactive communication</a:t>
          </a:r>
          <a:endParaRPr lang="en-US" sz="1400" kern="1200"/>
        </a:p>
      </dsp:txBody>
      <dsp:txXfrm>
        <a:off x="4284798" y="623794"/>
        <a:ext cx="1946002" cy="1167601"/>
      </dsp:txXfrm>
    </dsp:sp>
    <dsp:sp modelId="{797B63A3-DFBA-4760-8EC4-5FE9C25B3344}">
      <dsp:nvSpPr>
        <dsp:cNvPr id="0" name=""/>
        <dsp:cNvSpPr/>
      </dsp:nvSpPr>
      <dsp:spPr>
        <a:xfrm>
          <a:off x="6425401" y="623794"/>
          <a:ext cx="1946002" cy="1167601"/>
        </a:xfrm>
        <a:prstGeom prst="rect">
          <a:avLst/>
        </a:prstGeom>
        <a:solidFill>
          <a:schemeClr val="accent5">
            <a:hueOff val="7250250"/>
            <a:satOff val="-10764"/>
            <a:lumOff val="-198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Basic IT Skills</a:t>
          </a:r>
          <a:endParaRPr lang="en-US" sz="1400" kern="1200"/>
        </a:p>
      </dsp:txBody>
      <dsp:txXfrm>
        <a:off x="6425401" y="623794"/>
        <a:ext cx="1946002" cy="1167601"/>
      </dsp:txXfrm>
    </dsp:sp>
    <dsp:sp modelId="{DEBB66A2-5EAB-4DBF-914A-D9840FEBC3E4}">
      <dsp:nvSpPr>
        <dsp:cNvPr id="0" name=""/>
        <dsp:cNvSpPr/>
      </dsp:nvSpPr>
      <dsp:spPr>
        <a:xfrm>
          <a:off x="8566003" y="623794"/>
          <a:ext cx="1946002" cy="1167601"/>
        </a:xfrm>
        <a:prstGeom prst="rect">
          <a:avLst/>
        </a:prstGeom>
        <a:solidFill>
          <a:schemeClr val="accent5">
            <a:hueOff val="9666999"/>
            <a:satOff val="-14351"/>
            <a:lumOff val="-26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Establishing a supportive network</a:t>
          </a:r>
          <a:endParaRPr lang="en-US" sz="1400" kern="1200"/>
        </a:p>
      </dsp:txBody>
      <dsp:txXfrm>
        <a:off x="8566003" y="623794"/>
        <a:ext cx="1946002" cy="1167601"/>
      </dsp:txXfrm>
    </dsp:sp>
    <dsp:sp modelId="{C2E4DFB9-4EB6-4AF0-B38A-AA782B416F9C}">
      <dsp:nvSpPr>
        <dsp:cNvPr id="0" name=""/>
        <dsp:cNvSpPr/>
      </dsp:nvSpPr>
      <dsp:spPr>
        <a:xfrm>
          <a:off x="1073895" y="1985995"/>
          <a:ext cx="1946002" cy="1167601"/>
        </a:xfrm>
        <a:prstGeom prst="rect">
          <a:avLst/>
        </a:prstGeom>
        <a:solidFill>
          <a:schemeClr val="accent5">
            <a:hueOff val="12083749"/>
            <a:satOff val="-17939"/>
            <a:lumOff val="-33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Following university policies, regulations and codes of conduct</a:t>
          </a:r>
        </a:p>
      </dsp:txBody>
      <dsp:txXfrm>
        <a:off x="1073895" y="1985995"/>
        <a:ext cx="1946002" cy="1167601"/>
      </dsp:txXfrm>
    </dsp:sp>
    <dsp:sp modelId="{873E6268-1D46-4400-91AA-0A50D66A43C0}">
      <dsp:nvSpPr>
        <dsp:cNvPr id="0" name=""/>
        <dsp:cNvSpPr/>
      </dsp:nvSpPr>
      <dsp:spPr>
        <a:xfrm>
          <a:off x="3214497" y="1985995"/>
          <a:ext cx="1946002" cy="1167601"/>
        </a:xfrm>
        <a:prstGeom prst="rect">
          <a:avLst/>
        </a:prstGeom>
        <a:solidFill>
          <a:schemeClr val="accent5">
            <a:hueOff val="14500499"/>
            <a:satOff val="-21527"/>
            <a:lumOff val="-39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Seeking support/help </a:t>
          </a:r>
        </a:p>
      </dsp:txBody>
      <dsp:txXfrm>
        <a:off x="3214497" y="1985995"/>
        <a:ext cx="1946002" cy="1167601"/>
      </dsp:txXfrm>
    </dsp:sp>
    <dsp:sp modelId="{0078E65C-43F1-438D-9D84-46714C7EDE0B}">
      <dsp:nvSpPr>
        <dsp:cNvPr id="0" name=""/>
        <dsp:cNvSpPr/>
      </dsp:nvSpPr>
      <dsp:spPr>
        <a:xfrm>
          <a:off x="5355100" y="1985995"/>
          <a:ext cx="1946002" cy="1167601"/>
        </a:xfrm>
        <a:prstGeom prst="rect">
          <a:avLst/>
        </a:prstGeom>
        <a:solidFill>
          <a:schemeClr val="accent5">
            <a:hueOff val="16917248"/>
            <a:satOff val="-25115"/>
            <a:lumOff val="-46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Keeping deadlines/assignment brief</a:t>
          </a:r>
        </a:p>
      </dsp:txBody>
      <dsp:txXfrm>
        <a:off x="5355100" y="1985995"/>
        <a:ext cx="1946002" cy="1167601"/>
      </dsp:txXfrm>
    </dsp:sp>
    <dsp:sp modelId="{50F8248B-CE64-44C1-9EE6-022CAF851F15}">
      <dsp:nvSpPr>
        <dsp:cNvPr id="0" name=""/>
        <dsp:cNvSpPr/>
      </dsp:nvSpPr>
      <dsp:spPr>
        <a:xfrm>
          <a:off x="7495702" y="1985995"/>
          <a:ext cx="1946002" cy="1167601"/>
        </a:xfrm>
        <a:prstGeom prst="rect">
          <a:avLst/>
        </a:prstGeom>
        <a:solidFill>
          <a:schemeClr val="accent5">
            <a:hueOff val="19333998"/>
            <a:satOff val="-28703"/>
            <a:lumOff val="-52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Feedback</a:t>
          </a:r>
          <a:endParaRPr lang="en-US" sz="1400" kern="1200"/>
        </a:p>
      </dsp:txBody>
      <dsp:txXfrm>
        <a:off x="7495702" y="1985995"/>
        <a:ext cx="1946002" cy="116760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82B5C0-5C50-4724-A416-A05867815EAE}">
      <dsp:nvSpPr>
        <dsp:cNvPr id="0" name=""/>
        <dsp:cNvSpPr/>
      </dsp:nvSpPr>
      <dsp:spPr>
        <a:xfrm>
          <a:off x="0" y="2635"/>
          <a:ext cx="5762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AC3ABF-C3B5-4C39-A85E-8F2B2C7F49C4}">
      <dsp:nvSpPr>
        <dsp:cNvPr id="0" name=""/>
        <dsp:cNvSpPr/>
      </dsp:nvSpPr>
      <dsp:spPr>
        <a:xfrm>
          <a:off x="0" y="2635"/>
          <a:ext cx="5762564" cy="898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Everything we do is time-bound</a:t>
          </a:r>
        </a:p>
      </dsp:txBody>
      <dsp:txXfrm>
        <a:off x="0" y="2635"/>
        <a:ext cx="5762564" cy="898541"/>
      </dsp:txXfrm>
    </dsp:sp>
    <dsp:sp modelId="{B94CE1AD-1410-46DD-B07A-C6E7C3A29C86}">
      <dsp:nvSpPr>
        <dsp:cNvPr id="0" name=""/>
        <dsp:cNvSpPr/>
      </dsp:nvSpPr>
      <dsp:spPr>
        <a:xfrm>
          <a:off x="0" y="901176"/>
          <a:ext cx="5762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69282E-8D4F-4A31-98C4-43B7B9CC6ECA}">
      <dsp:nvSpPr>
        <dsp:cNvPr id="0" name=""/>
        <dsp:cNvSpPr/>
      </dsp:nvSpPr>
      <dsp:spPr>
        <a:xfrm>
          <a:off x="0" y="901176"/>
          <a:ext cx="5762564" cy="898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For everything we do there is time allocated to it</a:t>
          </a:r>
        </a:p>
      </dsp:txBody>
      <dsp:txXfrm>
        <a:off x="0" y="901176"/>
        <a:ext cx="5762564" cy="898541"/>
      </dsp:txXfrm>
    </dsp:sp>
    <dsp:sp modelId="{4EED4550-027D-42F7-9DB9-0B76D40E1FD0}">
      <dsp:nvSpPr>
        <dsp:cNvPr id="0" name=""/>
        <dsp:cNvSpPr/>
      </dsp:nvSpPr>
      <dsp:spPr>
        <a:xfrm>
          <a:off x="0" y="1799718"/>
          <a:ext cx="5762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55A798-90DF-47CB-BFF2-75275CE914B6}">
      <dsp:nvSpPr>
        <dsp:cNvPr id="0" name=""/>
        <dsp:cNvSpPr/>
      </dsp:nvSpPr>
      <dsp:spPr>
        <a:xfrm>
          <a:off x="0" y="1799718"/>
          <a:ext cx="5762564" cy="898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Start and end/finish times for sessions, terms, meetings, events and every activity</a:t>
          </a:r>
        </a:p>
      </dsp:txBody>
      <dsp:txXfrm>
        <a:off x="0" y="1799718"/>
        <a:ext cx="5762564" cy="898541"/>
      </dsp:txXfrm>
    </dsp:sp>
    <dsp:sp modelId="{6AB22AFE-2D16-4436-9577-53C3D5E053FD}">
      <dsp:nvSpPr>
        <dsp:cNvPr id="0" name=""/>
        <dsp:cNvSpPr/>
      </dsp:nvSpPr>
      <dsp:spPr>
        <a:xfrm>
          <a:off x="0" y="2698259"/>
          <a:ext cx="5762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91717B-E5A1-45F9-A22D-67D48A99E458}">
      <dsp:nvSpPr>
        <dsp:cNvPr id="0" name=""/>
        <dsp:cNvSpPr/>
      </dsp:nvSpPr>
      <dsp:spPr>
        <a:xfrm>
          <a:off x="0" y="2698259"/>
          <a:ext cx="5762564" cy="898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Success depends on keeping to time</a:t>
          </a:r>
        </a:p>
      </dsp:txBody>
      <dsp:txXfrm>
        <a:off x="0" y="2698259"/>
        <a:ext cx="5762564" cy="898541"/>
      </dsp:txXfrm>
    </dsp:sp>
    <dsp:sp modelId="{1FE5CCB0-A873-4B83-8FE8-1505D02CF27F}">
      <dsp:nvSpPr>
        <dsp:cNvPr id="0" name=""/>
        <dsp:cNvSpPr/>
      </dsp:nvSpPr>
      <dsp:spPr>
        <a:xfrm>
          <a:off x="0" y="3596800"/>
          <a:ext cx="5762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0D4CDC-3697-476E-ADE3-BBB9AA6B88D1}">
      <dsp:nvSpPr>
        <dsp:cNvPr id="0" name=""/>
        <dsp:cNvSpPr/>
      </dsp:nvSpPr>
      <dsp:spPr>
        <a:xfrm>
          <a:off x="0" y="3596800"/>
          <a:ext cx="5762564" cy="898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Reduces stress, maximises success</a:t>
          </a:r>
        </a:p>
      </dsp:txBody>
      <dsp:txXfrm>
        <a:off x="0" y="3596800"/>
        <a:ext cx="5762564" cy="898541"/>
      </dsp:txXfrm>
    </dsp:sp>
    <dsp:sp modelId="{11AF75D3-D4FB-43F5-830C-A10EE4A8D2F5}">
      <dsp:nvSpPr>
        <dsp:cNvPr id="0" name=""/>
        <dsp:cNvSpPr/>
      </dsp:nvSpPr>
      <dsp:spPr>
        <a:xfrm>
          <a:off x="0" y="4495342"/>
          <a:ext cx="5762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111130-1A7A-4C4A-BC27-CD136AEAFB2D}">
      <dsp:nvSpPr>
        <dsp:cNvPr id="0" name=""/>
        <dsp:cNvSpPr/>
      </dsp:nvSpPr>
      <dsp:spPr>
        <a:xfrm>
          <a:off x="0" y="4495342"/>
          <a:ext cx="5762564" cy="898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hlinkClick xmlns:r="http://schemas.openxmlformats.org/officeDocument/2006/relationships" r:id="rId1"/>
            </a:rPr>
            <a:t>A Short Guide to Managing Your Time</a:t>
          </a:r>
          <a:endParaRPr lang="en-US" sz="2300" kern="1200" dirty="0"/>
        </a:p>
      </dsp:txBody>
      <dsp:txXfrm>
        <a:off x="0" y="4495342"/>
        <a:ext cx="5762564" cy="89854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76C36A-A37B-4B7D-8269-9F7B7C7BFC04}">
      <dsp:nvSpPr>
        <dsp:cNvPr id="0" name=""/>
        <dsp:cNvSpPr/>
      </dsp:nvSpPr>
      <dsp:spPr>
        <a:xfrm>
          <a:off x="0" y="876934"/>
          <a:ext cx="5762564" cy="16189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0C2470-B1F8-491B-A601-AD8988658D21}">
      <dsp:nvSpPr>
        <dsp:cNvPr id="0" name=""/>
        <dsp:cNvSpPr/>
      </dsp:nvSpPr>
      <dsp:spPr>
        <a:xfrm>
          <a:off x="489734" y="1241199"/>
          <a:ext cx="890425" cy="8904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162F0A-360B-4DDC-A3A6-D641CB757F0A}">
      <dsp:nvSpPr>
        <dsp:cNvPr id="0" name=""/>
        <dsp:cNvSpPr/>
      </dsp:nvSpPr>
      <dsp:spPr>
        <a:xfrm>
          <a:off x="1869893" y="876934"/>
          <a:ext cx="3892670" cy="1618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339" tIns="171339" rIns="171339" bIns="17133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Plan your typical weekday</a:t>
          </a:r>
          <a:endParaRPr lang="en-US" sz="2500" kern="1200"/>
        </a:p>
      </dsp:txBody>
      <dsp:txXfrm>
        <a:off x="1869893" y="876934"/>
        <a:ext cx="3892670" cy="1618955"/>
      </dsp:txXfrm>
    </dsp:sp>
    <dsp:sp modelId="{F29D970C-EC95-4583-9832-461FE731DCE4}">
      <dsp:nvSpPr>
        <dsp:cNvPr id="0" name=""/>
        <dsp:cNvSpPr/>
      </dsp:nvSpPr>
      <dsp:spPr>
        <a:xfrm>
          <a:off x="0" y="2900628"/>
          <a:ext cx="5762564" cy="16189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9B517D-956E-46F3-AA81-69979E5170EF}">
      <dsp:nvSpPr>
        <dsp:cNvPr id="0" name=""/>
        <dsp:cNvSpPr/>
      </dsp:nvSpPr>
      <dsp:spPr>
        <a:xfrm>
          <a:off x="489734" y="3264893"/>
          <a:ext cx="890425" cy="8904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D4CA0D-A577-4442-8AA2-BE4A7BD9B384}">
      <dsp:nvSpPr>
        <dsp:cNvPr id="0" name=""/>
        <dsp:cNvSpPr/>
      </dsp:nvSpPr>
      <dsp:spPr>
        <a:xfrm>
          <a:off x="1869893" y="2900628"/>
          <a:ext cx="3892670" cy="1618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339" tIns="171339" rIns="171339" bIns="17133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Allocate a minimum of two hours a day for your studies</a:t>
          </a:r>
          <a:endParaRPr lang="en-US" sz="2500" kern="1200"/>
        </a:p>
      </dsp:txBody>
      <dsp:txXfrm>
        <a:off x="1869893" y="2900628"/>
        <a:ext cx="3892670" cy="161895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BC53F1-AE86-402C-87F7-D537435A28FE}">
      <dsp:nvSpPr>
        <dsp:cNvPr id="0" name=""/>
        <dsp:cNvSpPr/>
      </dsp:nvSpPr>
      <dsp:spPr>
        <a:xfrm>
          <a:off x="0" y="876934"/>
          <a:ext cx="5762564" cy="16189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464AC0-BE4D-4388-8918-15F8CDA3D9CC}">
      <dsp:nvSpPr>
        <dsp:cNvPr id="0" name=""/>
        <dsp:cNvSpPr/>
      </dsp:nvSpPr>
      <dsp:spPr>
        <a:xfrm>
          <a:off x="489734" y="1241199"/>
          <a:ext cx="890425" cy="8904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2A8EE4-3BC0-4FC2-A0B1-3959B123A6F6}">
      <dsp:nvSpPr>
        <dsp:cNvPr id="0" name=""/>
        <dsp:cNvSpPr/>
      </dsp:nvSpPr>
      <dsp:spPr>
        <a:xfrm>
          <a:off x="1869893" y="876934"/>
          <a:ext cx="3892670" cy="1618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339" tIns="171339" rIns="171339" bIns="17133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Plan your week </a:t>
          </a:r>
          <a:endParaRPr lang="en-US" sz="2500" kern="1200"/>
        </a:p>
      </dsp:txBody>
      <dsp:txXfrm>
        <a:off x="1869893" y="876934"/>
        <a:ext cx="3892670" cy="1618955"/>
      </dsp:txXfrm>
    </dsp:sp>
    <dsp:sp modelId="{0187F0E8-B80E-4855-9946-0F90235DB1FA}">
      <dsp:nvSpPr>
        <dsp:cNvPr id="0" name=""/>
        <dsp:cNvSpPr/>
      </dsp:nvSpPr>
      <dsp:spPr>
        <a:xfrm>
          <a:off x="0" y="2900628"/>
          <a:ext cx="5762564" cy="16189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C8993A-8921-4317-A6AB-3D0737E29B7A}">
      <dsp:nvSpPr>
        <dsp:cNvPr id="0" name=""/>
        <dsp:cNvSpPr/>
      </dsp:nvSpPr>
      <dsp:spPr>
        <a:xfrm>
          <a:off x="489734" y="3264893"/>
          <a:ext cx="890425" cy="8904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E5995A-1E11-45FC-B4FE-9AC87BF3788F}">
      <dsp:nvSpPr>
        <dsp:cNvPr id="0" name=""/>
        <dsp:cNvSpPr/>
      </dsp:nvSpPr>
      <dsp:spPr>
        <a:xfrm>
          <a:off x="1869893" y="2900628"/>
          <a:ext cx="3892670" cy="1618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339" tIns="171339" rIns="171339" bIns="17133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Plan your term </a:t>
          </a:r>
          <a:endParaRPr lang="en-US" sz="2500" kern="1200"/>
        </a:p>
      </dsp:txBody>
      <dsp:txXfrm>
        <a:off x="1869893" y="2900628"/>
        <a:ext cx="3892670" cy="161895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AAAE29-5626-43E4-9678-0ACBB866452A}">
      <dsp:nvSpPr>
        <dsp:cNvPr id="0" name=""/>
        <dsp:cNvSpPr/>
      </dsp:nvSpPr>
      <dsp:spPr>
        <a:xfrm>
          <a:off x="212335" y="231702"/>
          <a:ext cx="1335915" cy="13359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4B93F1-C53E-4342-94FF-1AC77F87B1B7}">
      <dsp:nvSpPr>
        <dsp:cNvPr id="0" name=""/>
        <dsp:cNvSpPr/>
      </dsp:nvSpPr>
      <dsp:spPr>
        <a:xfrm>
          <a:off x="492877" y="512244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03ABB1-0824-4F4A-B85C-9209724C8245}">
      <dsp:nvSpPr>
        <dsp:cNvPr id="0" name=""/>
        <dsp:cNvSpPr/>
      </dsp:nvSpPr>
      <dsp:spPr>
        <a:xfrm>
          <a:off x="1834517" y="23170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Notetaking is an important part of your learning journey as it helps in improving information processing, understanding, and memory.</a:t>
          </a:r>
          <a:endParaRPr lang="en-US" sz="1800" kern="1200" dirty="0"/>
        </a:p>
      </dsp:txBody>
      <dsp:txXfrm>
        <a:off x="1834517" y="231702"/>
        <a:ext cx="3148942" cy="1335915"/>
      </dsp:txXfrm>
    </dsp:sp>
    <dsp:sp modelId="{06A219D3-0566-4DDE-A357-02E15ABFB43A}">
      <dsp:nvSpPr>
        <dsp:cNvPr id="0" name=""/>
        <dsp:cNvSpPr/>
      </dsp:nvSpPr>
      <dsp:spPr>
        <a:xfrm>
          <a:off x="5532139" y="231702"/>
          <a:ext cx="1335915" cy="133591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540184-F904-4E69-8751-A2C9B4E5402E}">
      <dsp:nvSpPr>
        <dsp:cNvPr id="0" name=""/>
        <dsp:cNvSpPr/>
      </dsp:nvSpPr>
      <dsp:spPr>
        <a:xfrm>
          <a:off x="5812681" y="512244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0A2E30-D182-47F2-9A0E-9936ADA9A406}">
      <dsp:nvSpPr>
        <dsp:cNvPr id="0" name=""/>
        <dsp:cNvSpPr/>
      </dsp:nvSpPr>
      <dsp:spPr>
        <a:xfrm>
          <a:off x="7154322" y="23170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Taking notes requires active engagement during lectures, readings, or discussions.</a:t>
          </a:r>
          <a:endParaRPr lang="en-US" sz="1800" kern="1200"/>
        </a:p>
      </dsp:txBody>
      <dsp:txXfrm>
        <a:off x="7154322" y="231702"/>
        <a:ext cx="3148942" cy="1335915"/>
      </dsp:txXfrm>
    </dsp:sp>
    <dsp:sp modelId="{C3A42C9F-9A72-40DF-B14E-250FE74EDE4D}">
      <dsp:nvSpPr>
        <dsp:cNvPr id="0" name=""/>
        <dsp:cNvSpPr/>
      </dsp:nvSpPr>
      <dsp:spPr>
        <a:xfrm>
          <a:off x="212335" y="2209773"/>
          <a:ext cx="1335915" cy="133591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825515-E03C-4DCD-BB1F-1C297C534A1B}">
      <dsp:nvSpPr>
        <dsp:cNvPr id="0" name=""/>
        <dsp:cNvSpPr/>
      </dsp:nvSpPr>
      <dsp:spPr>
        <a:xfrm>
          <a:off x="492877" y="2490315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E7F66D-DE9F-4F01-A846-4942587F798A}">
      <dsp:nvSpPr>
        <dsp:cNvPr id="0" name=""/>
        <dsp:cNvSpPr/>
      </dsp:nvSpPr>
      <dsp:spPr>
        <a:xfrm>
          <a:off x="1834517" y="2209773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You will need to take notes, and extract key information from lectures on your own</a:t>
          </a:r>
        </a:p>
      </dsp:txBody>
      <dsp:txXfrm>
        <a:off x="1834517" y="2209773"/>
        <a:ext cx="3148942" cy="1335915"/>
      </dsp:txXfrm>
    </dsp:sp>
    <dsp:sp modelId="{48FCC0EB-C269-4B30-A1F8-EF1A8AC4FA93}">
      <dsp:nvSpPr>
        <dsp:cNvPr id="0" name=""/>
        <dsp:cNvSpPr/>
      </dsp:nvSpPr>
      <dsp:spPr>
        <a:xfrm>
          <a:off x="5532139" y="2209773"/>
          <a:ext cx="1335915" cy="133591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2F547E-CA04-4B7C-BBFE-35946418FF03}">
      <dsp:nvSpPr>
        <dsp:cNvPr id="0" name=""/>
        <dsp:cNvSpPr/>
      </dsp:nvSpPr>
      <dsp:spPr>
        <a:xfrm>
          <a:off x="5812681" y="2490315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390E7C-ABAB-4630-A874-CF8B33E46F85}">
      <dsp:nvSpPr>
        <dsp:cNvPr id="0" name=""/>
        <dsp:cNvSpPr/>
      </dsp:nvSpPr>
      <dsp:spPr>
        <a:xfrm>
          <a:off x="7154322" y="2209773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This will help in your understanding, revision and independent study</a:t>
          </a:r>
        </a:p>
      </dsp:txBody>
      <dsp:txXfrm>
        <a:off x="7154322" y="2209773"/>
        <a:ext cx="3148942" cy="133591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ACC275-463D-4496-8B83-B175E7FE4764}">
      <dsp:nvSpPr>
        <dsp:cNvPr id="0" name=""/>
        <dsp:cNvSpPr/>
      </dsp:nvSpPr>
      <dsp:spPr>
        <a:xfrm>
          <a:off x="0" y="0"/>
          <a:ext cx="5762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3CA4DB-9EC2-4212-B2E2-DC0F3C8A2123}">
      <dsp:nvSpPr>
        <dsp:cNvPr id="0" name=""/>
        <dsp:cNvSpPr/>
      </dsp:nvSpPr>
      <dsp:spPr>
        <a:xfrm>
          <a:off x="0" y="0"/>
          <a:ext cx="5762564" cy="13491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Start with the date and name of your lecture session</a:t>
          </a:r>
          <a:endParaRPr lang="en-US" sz="2400" kern="1200"/>
        </a:p>
      </dsp:txBody>
      <dsp:txXfrm>
        <a:off x="0" y="0"/>
        <a:ext cx="5762564" cy="1349129"/>
      </dsp:txXfrm>
    </dsp:sp>
    <dsp:sp modelId="{67C29E6E-4031-4CF7-AB6E-8B793AA52436}">
      <dsp:nvSpPr>
        <dsp:cNvPr id="0" name=""/>
        <dsp:cNvSpPr/>
      </dsp:nvSpPr>
      <dsp:spPr>
        <a:xfrm>
          <a:off x="0" y="1349129"/>
          <a:ext cx="5762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F24E5B-B11A-4AA8-8D93-FEF57B798E83}">
      <dsp:nvSpPr>
        <dsp:cNvPr id="0" name=""/>
        <dsp:cNvSpPr/>
      </dsp:nvSpPr>
      <dsp:spPr>
        <a:xfrm>
          <a:off x="0" y="1349129"/>
          <a:ext cx="5762564" cy="13491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0" kern="1200"/>
            <a:t>You do not need to write everything down</a:t>
          </a:r>
          <a:endParaRPr lang="en-US" sz="2400" kern="1200"/>
        </a:p>
      </dsp:txBody>
      <dsp:txXfrm>
        <a:off x="0" y="1349129"/>
        <a:ext cx="5762564" cy="1349129"/>
      </dsp:txXfrm>
    </dsp:sp>
    <dsp:sp modelId="{D0F46383-E061-4C1E-B577-F3A5D21ED995}">
      <dsp:nvSpPr>
        <dsp:cNvPr id="0" name=""/>
        <dsp:cNvSpPr/>
      </dsp:nvSpPr>
      <dsp:spPr>
        <a:xfrm>
          <a:off x="0" y="2698259"/>
          <a:ext cx="5762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1D0459-B9DF-4E2B-8589-F43C8A8F8D2E}">
      <dsp:nvSpPr>
        <dsp:cNvPr id="0" name=""/>
        <dsp:cNvSpPr/>
      </dsp:nvSpPr>
      <dsp:spPr>
        <a:xfrm>
          <a:off x="0" y="2698259"/>
          <a:ext cx="5762564" cy="13491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0" kern="1200"/>
            <a:t>Always write down the original source of information</a:t>
          </a:r>
          <a:endParaRPr lang="en-US" sz="2400" kern="1200"/>
        </a:p>
      </dsp:txBody>
      <dsp:txXfrm>
        <a:off x="0" y="2698259"/>
        <a:ext cx="5762564" cy="1349129"/>
      </dsp:txXfrm>
    </dsp:sp>
    <dsp:sp modelId="{09BA6C0D-6350-4A5B-8760-958AA53E56A8}">
      <dsp:nvSpPr>
        <dsp:cNvPr id="0" name=""/>
        <dsp:cNvSpPr/>
      </dsp:nvSpPr>
      <dsp:spPr>
        <a:xfrm>
          <a:off x="0" y="4047389"/>
          <a:ext cx="5762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EB61E8-4F11-4305-A2C0-ED2B0D2C987D}">
      <dsp:nvSpPr>
        <dsp:cNvPr id="0" name=""/>
        <dsp:cNvSpPr/>
      </dsp:nvSpPr>
      <dsp:spPr>
        <a:xfrm>
          <a:off x="0" y="4047389"/>
          <a:ext cx="5762564" cy="13491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Write legible notes; give yourself space to add comments later; underline, circle or highlight the most important points.</a:t>
          </a:r>
          <a:endParaRPr lang="en-US" sz="2400" kern="1200"/>
        </a:p>
      </dsp:txBody>
      <dsp:txXfrm>
        <a:off x="0" y="4047389"/>
        <a:ext cx="5762564" cy="134912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E24339-BF1A-4612-9AE6-6EA3B3A983DE}">
      <dsp:nvSpPr>
        <dsp:cNvPr id="0" name=""/>
        <dsp:cNvSpPr/>
      </dsp:nvSpPr>
      <dsp:spPr>
        <a:xfrm>
          <a:off x="1283" y="109256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86ABC0-7DCE-41FA-8F8F-EA05A9CDC22C}">
      <dsp:nvSpPr>
        <dsp:cNvPr id="0" name=""/>
        <dsp:cNvSpPr/>
      </dsp:nvSpPr>
      <dsp:spPr>
        <a:xfrm>
          <a:off x="501904" y="584846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Write down the notes of this session and present them at the end of the session.</a:t>
          </a:r>
          <a:endParaRPr lang="en-US" sz="3500" kern="1200"/>
        </a:p>
      </dsp:txBody>
      <dsp:txXfrm>
        <a:off x="585701" y="668643"/>
        <a:ext cx="4337991" cy="2693452"/>
      </dsp:txXfrm>
    </dsp:sp>
    <dsp:sp modelId="{E0681BA2-B177-4914-B834-7D427BA70E5F}">
      <dsp:nvSpPr>
        <dsp:cNvPr id="0" name=""/>
        <dsp:cNvSpPr/>
      </dsp:nvSpPr>
      <dsp:spPr>
        <a:xfrm>
          <a:off x="5508110" y="109256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27465E-441C-4A98-87B0-66D4145442ED}">
      <dsp:nvSpPr>
        <dsp:cNvPr id="0" name=""/>
        <dsp:cNvSpPr/>
      </dsp:nvSpPr>
      <dsp:spPr>
        <a:xfrm>
          <a:off x="6008730" y="584846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Follow the tips provided in the previous slide.  </a:t>
          </a:r>
          <a:endParaRPr lang="en-US" sz="3500" kern="1200"/>
        </a:p>
      </dsp:txBody>
      <dsp:txXfrm>
        <a:off x="6092527" y="668643"/>
        <a:ext cx="4337991" cy="269345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9F5A03-D2A5-4A67-A7C6-A838DA24AB4C}">
      <dsp:nvSpPr>
        <dsp:cNvPr id="0" name=""/>
        <dsp:cNvSpPr/>
      </dsp:nvSpPr>
      <dsp:spPr>
        <a:xfrm>
          <a:off x="0" y="658"/>
          <a:ext cx="499376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4E3F6D-F5F0-4198-96A6-EF5431D5A79A}">
      <dsp:nvSpPr>
        <dsp:cNvPr id="0" name=""/>
        <dsp:cNvSpPr/>
      </dsp:nvSpPr>
      <dsp:spPr>
        <a:xfrm>
          <a:off x="0" y="658"/>
          <a:ext cx="4993769" cy="1079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University communication – Emails, Newsletter, text messages, social media pages</a:t>
          </a:r>
          <a:endParaRPr lang="en-US" sz="2100" kern="1200"/>
        </a:p>
      </dsp:txBody>
      <dsp:txXfrm>
        <a:off x="0" y="658"/>
        <a:ext cx="4993769" cy="1079040"/>
      </dsp:txXfrm>
    </dsp:sp>
    <dsp:sp modelId="{9CD11AD7-4D63-48A5-A8D8-46C303A5C562}">
      <dsp:nvSpPr>
        <dsp:cNvPr id="0" name=""/>
        <dsp:cNvSpPr/>
      </dsp:nvSpPr>
      <dsp:spPr>
        <a:xfrm>
          <a:off x="0" y="1079699"/>
          <a:ext cx="499376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F4890A-25B4-4807-A789-F7BB51F2231B}">
      <dsp:nvSpPr>
        <dsp:cNvPr id="0" name=""/>
        <dsp:cNvSpPr/>
      </dsp:nvSpPr>
      <dsp:spPr>
        <a:xfrm>
          <a:off x="0" y="1079699"/>
          <a:ext cx="4993769" cy="1079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Contacting the right department </a:t>
          </a:r>
          <a:endParaRPr lang="en-US" sz="2100" kern="1200"/>
        </a:p>
      </dsp:txBody>
      <dsp:txXfrm>
        <a:off x="0" y="1079699"/>
        <a:ext cx="4993769" cy="1079040"/>
      </dsp:txXfrm>
    </dsp:sp>
    <dsp:sp modelId="{72FDF7BC-FF54-4C89-ABDC-2B2EE180417C}">
      <dsp:nvSpPr>
        <dsp:cNvPr id="0" name=""/>
        <dsp:cNvSpPr/>
      </dsp:nvSpPr>
      <dsp:spPr>
        <a:xfrm>
          <a:off x="0" y="2158739"/>
          <a:ext cx="4993769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9CBF2F-109B-4F85-B203-786DD6B9A639}">
      <dsp:nvSpPr>
        <dsp:cNvPr id="0" name=""/>
        <dsp:cNvSpPr/>
      </dsp:nvSpPr>
      <dsp:spPr>
        <a:xfrm>
          <a:off x="0" y="2158739"/>
          <a:ext cx="4993769" cy="1079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Contacting your lecturer</a:t>
          </a:r>
          <a:endParaRPr lang="en-US" sz="2100" kern="1200"/>
        </a:p>
      </dsp:txBody>
      <dsp:txXfrm>
        <a:off x="0" y="2158739"/>
        <a:ext cx="4993769" cy="1079040"/>
      </dsp:txXfrm>
    </dsp:sp>
    <dsp:sp modelId="{0BD886E7-0394-440E-B36B-86B05D651B2B}">
      <dsp:nvSpPr>
        <dsp:cNvPr id="0" name=""/>
        <dsp:cNvSpPr/>
      </dsp:nvSpPr>
      <dsp:spPr>
        <a:xfrm>
          <a:off x="0" y="3237779"/>
          <a:ext cx="499376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9EB052-E10B-4417-8B1E-755835E1CBA9}">
      <dsp:nvSpPr>
        <dsp:cNvPr id="0" name=""/>
        <dsp:cNvSpPr/>
      </dsp:nvSpPr>
      <dsp:spPr>
        <a:xfrm>
          <a:off x="0" y="3237779"/>
          <a:ext cx="4993769" cy="1079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Contacting your programme manager</a:t>
          </a:r>
          <a:endParaRPr lang="en-US" sz="2100" kern="1200" dirty="0"/>
        </a:p>
      </dsp:txBody>
      <dsp:txXfrm>
        <a:off x="0" y="3237779"/>
        <a:ext cx="4993769" cy="1079040"/>
      </dsp:txXfrm>
    </dsp:sp>
    <dsp:sp modelId="{982E019A-6F6A-4414-A40F-359A9F3EC92B}">
      <dsp:nvSpPr>
        <dsp:cNvPr id="0" name=""/>
        <dsp:cNvSpPr/>
      </dsp:nvSpPr>
      <dsp:spPr>
        <a:xfrm>
          <a:off x="0" y="4316819"/>
          <a:ext cx="4993769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8DF750-618A-4DA0-9054-245B497BDD4A}">
      <dsp:nvSpPr>
        <dsp:cNvPr id="0" name=""/>
        <dsp:cNvSpPr/>
      </dsp:nvSpPr>
      <dsp:spPr>
        <a:xfrm>
          <a:off x="0" y="4316819"/>
          <a:ext cx="4993769" cy="1079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Use university-approved communication channels: </a:t>
          </a:r>
          <a:r>
            <a:rPr lang="en-US" sz="2100" b="1" kern="1200" dirty="0"/>
            <a:t>emails,</a:t>
          </a:r>
          <a:r>
            <a:rPr lang="en-US" sz="2100" kern="1200" dirty="0"/>
            <a:t> Teams, Moodle…</a:t>
          </a:r>
        </a:p>
      </dsp:txBody>
      <dsp:txXfrm>
        <a:off x="0" y="4316819"/>
        <a:ext cx="4993769" cy="107904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99511D-F263-46BC-B4D0-18A324430CA8}">
      <dsp:nvSpPr>
        <dsp:cNvPr id="0" name=""/>
        <dsp:cNvSpPr/>
      </dsp:nvSpPr>
      <dsp:spPr>
        <a:xfrm>
          <a:off x="0" y="658"/>
          <a:ext cx="499376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943FCA-06AE-4333-884C-1700E557A5BD}">
      <dsp:nvSpPr>
        <dsp:cNvPr id="0" name=""/>
        <dsp:cNvSpPr/>
      </dsp:nvSpPr>
      <dsp:spPr>
        <a:xfrm>
          <a:off x="0" y="658"/>
          <a:ext cx="4993769" cy="1079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Knowledge of and use of computers</a:t>
          </a:r>
          <a:endParaRPr lang="en-US" sz="2700" kern="1200"/>
        </a:p>
      </dsp:txBody>
      <dsp:txXfrm>
        <a:off x="0" y="658"/>
        <a:ext cx="4993769" cy="1079040"/>
      </dsp:txXfrm>
    </dsp:sp>
    <dsp:sp modelId="{81A8A409-3EC5-47DB-8EA6-7F6A2C2BF519}">
      <dsp:nvSpPr>
        <dsp:cNvPr id="0" name=""/>
        <dsp:cNvSpPr/>
      </dsp:nvSpPr>
      <dsp:spPr>
        <a:xfrm>
          <a:off x="0" y="1079699"/>
          <a:ext cx="499376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3B8B1E-50D1-4B61-924B-5F60364F0325}">
      <dsp:nvSpPr>
        <dsp:cNvPr id="0" name=""/>
        <dsp:cNvSpPr/>
      </dsp:nvSpPr>
      <dsp:spPr>
        <a:xfrm>
          <a:off x="0" y="1079699"/>
          <a:ext cx="4993769" cy="1079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Use of Microsoft Office: Word, PowerPoint, Excel, Access…</a:t>
          </a:r>
          <a:endParaRPr lang="en-US" sz="2700" kern="1200"/>
        </a:p>
      </dsp:txBody>
      <dsp:txXfrm>
        <a:off x="0" y="1079699"/>
        <a:ext cx="4993769" cy="1079040"/>
      </dsp:txXfrm>
    </dsp:sp>
    <dsp:sp modelId="{38D15641-97B5-4673-B508-E61B78E501C9}">
      <dsp:nvSpPr>
        <dsp:cNvPr id="0" name=""/>
        <dsp:cNvSpPr/>
      </dsp:nvSpPr>
      <dsp:spPr>
        <a:xfrm>
          <a:off x="0" y="2158739"/>
          <a:ext cx="499376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22A20D-7ED9-4A7F-8FB7-96D87C6A4B70}">
      <dsp:nvSpPr>
        <dsp:cNvPr id="0" name=""/>
        <dsp:cNvSpPr/>
      </dsp:nvSpPr>
      <dsp:spPr>
        <a:xfrm>
          <a:off x="0" y="2158739"/>
          <a:ext cx="4993769" cy="1079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Conduct a basic search on the internet</a:t>
          </a:r>
          <a:endParaRPr lang="en-US" sz="2700" kern="1200"/>
        </a:p>
      </dsp:txBody>
      <dsp:txXfrm>
        <a:off x="0" y="2158739"/>
        <a:ext cx="4993769" cy="1079040"/>
      </dsp:txXfrm>
    </dsp:sp>
    <dsp:sp modelId="{1538B76A-06BC-4940-ACBF-48254D6747D0}">
      <dsp:nvSpPr>
        <dsp:cNvPr id="0" name=""/>
        <dsp:cNvSpPr/>
      </dsp:nvSpPr>
      <dsp:spPr>
        <a:xfrm>
          <a:off x="0" y="3237779"/>
          <a:ext cx="499376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E25357-1C7D-45FB-8BA5-D3C49723AC47}">
      <dsp:nvSpPr>
        <dsp:cNvPr id="0" name=""/>
        <dsp:cNvSpPr/>
      </dsp:nvSpPr>
      <dsp:spPr>
        <a:xfrm>
          <a:off x="0" y="3237779"/>
          <a:ext cx="4993769" cy="1079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Ability to browse</a:t>
          </a:r>
          <a:endParaRPr lang="en-US" sz="2700" kern="1200"/>
        </a:p>
      </dsp:txBody>
      <dsp:txXfrm>
        <a:off x="0" y="3237779"/>
        <a:ext cx="4993769" cy="1079040"/>
      </dsp:txXfrm>
    </dsp:sp>
    <dsp:sp modelId="{9B357210-DBD9-45EF-B2E9-5F5562B5F60C}">
      <dsp:nvSpPr>
        <dsp:cNvPr id="0" name=""/>
        <dsp:cNvSpPr/>
      </dsp:nvSpPr>
      <dsp:spPr>
        <a:xfrm>
          <a:off x="0" y="4316819"/>
          <a:ext cx="499376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2CC768-5CBA-41D3-BECC-21AA0CD9424D}">
      <dsp:nvSpPr>
        <dsp:cNvPr id="0" name=""/>
        <dsp:cNvSpPr/>
      </dsp:nvSpPr>
      <dsp:spPr>
        <a:xfrm>
          <a:off x="0" y="4316819"/>
          <a:ext cx="4993769" cy="1079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Use of basic computer applications</a:t>
          </a:r>
          <a:endParaRPr lang="en-US" sz="2700" kern="1200"/>
        </a:p>
      </dsp:txBody>
      <dsp:txXfrm>
        <a:off x="0" y="4316819"/>
        <a:ext cx="4993769" cy="107904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74DF65-A556-429D-BAE0-301219041C8B}">
      <dsp:nvSpPr>
        <dsp:cNvPr id="0" name=""/>
        <dsp:cNvSpPr/>
      </dsp:nvSpPr>
      <dsp:spPr>
        <a:xfrm>
          <a:off x="0" y="133192"/>
          <a:ext cx="4993769" cy="98455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You will be expected to work with others on projects, assignments, tasks and activities</a:t>
          </a:r>
          <a:endParaRPr lang="en-US" sz="1800" kern="1200"/>
        </a:p>
      </dsp:txBody>
      <dsp:txXfrm>
        <a:off x="48062" y="181254"/>
        <a:ext cx="4897645" cy="888431"/>
      </dsp:txXfrm>
    </dsp:sp>
    <dsp:sp modelId="{FA15B8E4-574F-4262-9159-A35A95D80094}">
      <dsp:nvSpPr>
        <dsp:cNvPr id="0" name=""/>
        <dsp:cNvSpPr/>
      </dsp:nvSpPr>
      <dsp:spPr>
        <a:xfrm>
          <a:off x="0" y="1169587"/>
          <a:ext cx="4993769" cy="984555"/>
        </a:xfrm>
        <a:prstGeom prst="roundRect">
          <a:avLst/>
        </a:prstGeom>
        <a:solidFill>
          <a:schemeClr val="accent2">
            <a:hueOff val="-1484199"/>
            <a:satOff val="0"/>
            <a:lumOff val="-60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This is an engagement requirement because it is a reflection of real work-life reality</a:t>
          </a:r>
          <a:endParaRPr lang="en-US" sz="1800" kern="1200"/>
        </a:p>
      </dsp:txBody>
      <dsp:txXfrm>
        <a:off x="48062" y="1217649"/>
        <a:ext cx="4897645" cy="888431"/>
      </dsp:txXfrm>
    </dsp:sp>
    <dsp:sp modelId="{CDDCC7E9-BE86-4523-9E9F-F344CBE478C3}">
      <dsp:nvSpPr>
        <dsp:cNvPr id="0" name=""/>
        <dsp:cNvSpPr/>
      </dsp:nvSpPr>
      <dsp:spPr>
        <a:xfrm>
          <a:off x="0" y="2205982"/>
          <a:ext cx="4993769" cy="984555"/>
        </a:xfrm>
        <a:prstGeom prst="roundRect">
          <a:avLst/>
        </a:prstGeom>
        <a:solidFill>
          <a:schemeClr val="accent2">
            <a:hueOff val="-2968397"/>
            <a:satOff val="0"/>
            <a:lumOff val="-12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Learning in HE is not a one-person show</a:t>
          </a:r>
          <a:endParaRPr lang="en-US" sz="1800" kern="1200"/>
        </a:p>
      </dsp:txBody>
      <dsp:txXfrm>
        <a:off x="48062" y="2254044"/>
        <a:ext cx="4897645" cy="888431"/>
      </dsp:txXfrm>
    </dsp:sp>
    <dsp:sp modelId="{1D832735-FC8C-4456-9445-62E4D9DBB85B}">
      <dsp:nvSpPr>
        <dsp:cNvPr id="0" name=""/>
        <dsp:cNvSpPr/>
      </dsp:nvSpPr>
      <dsp:spPr>
        <a:xfrm>
          <a:off x="0" y="3242377"/>
          <a:ext cx="4993769" cy="984555"/>
        </a:xfrm>
        <a:prstGeom prst="roundRect">
          <a:avLst/>
        </a:prstGeom>
        <a:solidFill>
          <a:schemeClr val="accent2">
            <a:hueOff val="-4452596"/>
            <a:satOff val="0"/>
            <a:lumOff val="-1808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Be prepared to work with others </a:t>
          </a:r>
          <a:endParaRPr lang="en-US" sz="1800" kern="1200"/>
        </a:p>
      </dsp:txBody>
      <dsp:txXfrm>
        <a:off x="48062" y="3290439"/>
        <a:ext cx="4897645" cy="888431"/>
      </dsp:txXfrm>
    </dsp:sp>
    <dsp:sp modelId="{92BAE880-475D-44F3-BCA0-C430617DA55D}">
      <dsp:nvSpPr>
        <dsp:cNvPr id="0" name=""/>
        <dsp:cNvSpPr/>
      </dsp:nvSpPr>
      <dsp:spPr>
        <a:xfrm>
          <a:off x="0" y="4278772"/>
          <a:ext cx="4993769" cy="984555"/>
        </a:xfrm>
        <a:prstGeom prst="roundRect">
          <a:avLst/>
        </a:prstGeom>
        <a:solidFill>
          <a:schemeClr val="accent2">
            <a:hueOff val="-5936795"/>
            <a:satOff val="0"/>
            <a:lumOff val="-2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 research study from our students shows that a strong peer network is crucial to your success. </a:t>
          </a:r>
          <a:endParaRPr lang="en-US" sz="1800" kern="1200"/>
        </a:p>
      </dsp:txBody>
      <dsp:txXfrm>
        <a:off x="48062" y="4326834"/>
        <a:ext cx="4897645" cy="888431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6DFEA5-07CF-4FB7-892C-FE6E8FB1E9E4}">
      <dsp:nvSpPr>
        <dsp:cNvPr id="0" name=""/>
        <dsp:cNvSpPr/>
      </dsp:nvSpPr>
      <dsp:spPr>
        <a:xfrm>
          <a:off x="0" y="688364"/>
          <a:ext cx="10515600" cy="12708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6742A4-042C-4682-B681-D8161F7BA444}">
      <dsp:nvSpPr>
        <dsp:cNvPr id="0" name=""/>
        <dsp:cNvSpPr/>
      </dsp:nvSpPr>
      <dsp:spPr>
        <a:xfrm>
          <a:off x="384424" y="974300"/>
          <a:ext cx="698954" cy="6989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7C19E2-4868-4A34-BB03-85C4039F5912}">
      <dsp:nvSpPr>
        <dsp:cNvPr id="0" name=""/>
        <dsp:cNvSpPr/>
      </dsp:nvSpPr>
      <dsp:spPr>
        <a:xfrm>
          <a:off x="1467804" y="688364"/>
          <a:ext cx="9047795" cy="12708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496" tIns="134496" rIns="134496" bIns="13449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All students are expected to follow instructions issued by the University via its lecturers, staff or representatives</a:t>
          </a:r>
        </a:p>
      </dsp:txBody>
      <dsp:txXfrm>
        <a:off x="1467804" y="688364"/>
        <a:ext cx="9047795" cy="1270826"/>
      </dsp:txXfrm>
    </dsp:sp>
    <dsp:sp modelId="{C565CF37-3D12-4576-9161-84DD66B2372A}">
      <dsp:nvSpPr>
        <dsp:cNvPr id="0" name=""/>
        <dsp:cNvSpPr/>
      </dsp:nvSpPr>
      <dsp:spPr>
        <a:xfrm>
          <a:off x="0" y="2276896"/>
          <a:ext cx="10515600" cy="12708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EDE97B-961D-4696-A958-7E8BFCF79E1E}">
      <dsp:nvSpPr>
        <dsp:cNvPr id="0" name=""/>
        <dsp:cNvSpPr/>
      </dsp:nvSpPr>
      <dsp:spPr>
        <a:xfrm>
          <a:off x="384424" y="2562832"/>
          <a:ext cx="698954" cy="6989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E84236-F5C2-4D77-B7F1-B164518C306E}">
      <dsp:nvSpPr>
        <dsp:cNvPr id="0" name=""/>
        <dsp:cNvSpPr/>
      </dsp:nvSpPr>
      <dsp:spPr>
        <a:xfrm>
          <a:off x="1467804" y="2276896"/>
          <a:ext cx="9047795" cy="12708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496" tIns="134496" rIns="134496" bIns="13449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Failure to follow instructions may lead to consequences</a:t>
          </a:r>
        </a:p>
      </dsp:txBody>
      <dsp:txXfrm>
        <a:off x="1467804" y="2276896"/>
        <a:ext cx="9047795" cy="1270826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4213AE-CCCE-43D2-AC98-5C03D3C6138E}">
      <dsp:nvSpPr>
        <dsp:cNvPr id="0" name=""/>
        <dsp:cNvSpPr/>
      </dsp:nvSpPr>
      <dsp:spPr>
        <a:xfrm>
          <a:off x="0" y="3309"/>
          <a:ext cx="10515600" cy="70491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0077F7-2A3B-4F84-B9F5-EBD5F4AF2CEB}">
      <dsp:nvSpPr>
        <dsp:cNvPr id="0" name=""/>
        <dsp:cNvSpPr/>
      </dsp:nvSpPr>
      <dsp:spPr>
        <a:xfrm>
          <a:off x="213235" y="161914"/>
          <a:ext cx="387701" cy="3877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7721AF-D9B9-490E-9F2F-4185245C605E}">
      <dsp:nvSpPr>
        <dsp:cNvPr id="0" name=""/>
        <dsp:cNvSpPr/>
      </dsp:nvSpPr>
      <dsp:spPr>
        <a:xfrm>
          <a:off x="814172" y="3309"/>
          <a:ext cx="9701427" cy="704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03" tIns="74603" rIns="74603" bIns="7460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Times are set for every task, assignment and activity</a:t>
          </a:r>
        </a:p>
      </dsp:txBody>
      <dsp:txXfrm>
        <a:off x="814172" y="3309"/>
        <a:ext cx="9701427" cy="704911"/>
      </dsp:txXfrm>
    </dsp:sp>
    <dsp:sp modelId="{E320C7F4-B6CF-47D7-B5D2-90DEA26E453A}">
      <dsp:nvSpPr>
        <dsp:cNvPr id="0" name=""/>
        <dsp:cNvSpPr/>
      </dsp:nvSpPr>
      <dsp:spPr>
        <a:xfrm>
          <a:off x="0" y="884448"/>
          <a:ext cx="10515600" cy="70491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255887-2E77-40D2-A5AC-4C3130D421DD}">
      <dsp:nvSpPr>
        <dsp:cNvPr id="0" name=""/>
        <dsp:cNvSpPr/>
      </dsp:nvSpPr>
      <dsp:spPr>
        <a:xfrm>
          <a:off x="213235" y="1043053"/>
          <a:ext cx="387701" cy="3877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107EF8-C041-4987-9D07-C7B13C2E914B}">
      <dsp:nvSpPr>
        <dsp:cNvPr id="0" name=""/>
        <dsp:cNvSpPr/>
      </dsp:nvSpPr>
      <dsp:spPr>
        <a:xfrm>
          <a:off x="814172" y="884448"/>
          <a:ext cx="9701427" cy="704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03" tIns="74603" rIns="74603" bIns="7460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These are called deadlines</a:t>
          </a:r>
        </a:p>
      </dsp:txBody>
      <dsp:txXfrm>
        <a:off x="814172" y="884448"/>
        <a:ext cx="9701427" cy="704911"/>
      </dsp:txXfrm>
    </dsp:sp>
    <dsp:sp modelId="{1A9C1F45-EE38-418F-BF0F-CA3E4349BF50}">
      <dsp:nvSpPr>
        <dsp:cNvPr id="0" name=""/>
        <dsp:cNvSpPr/>
      </dsp:nvSpPr>
      <dsp:spPr>
        <a:xfrm>
          <a:off x="0" y="1765587"/>
          <a:ext cx="10515600" cy="70491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5E06A6-110E-4A1C-85EE-426C9A21E04D}">
      <dsp:nvSpPr>
        <dsp:cNvPr id="0" name=""/>
        <dsp:cNvSpPr/>
      </dsp:nvSpPr>
      <dsp:spPr>
        <a:xfrm>
          <a:off x="213235" y="1924192"/>
          <a:ext cx="387701" cy="3877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E69190-16E4-453C-875E-5ADA7CA15860}">
      <dsp:nvSpPr>
        <dsp:cNvPr id="0" name=""/>
        <dsp:cNvSpPr/>
      </dsp:nvSpPr>
      <dsp:spPr>
        <a:xfrm>
          <a:off x="814172" y="1765587"/>
          <a:ext cx="9701427" cy="704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03" tIns="74603" rIns="74603" bIns="7460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Failure to meet deadlines may incur some penalty</a:t>
          </a:r>
        </a:p>
      </dsp:txBody>
      <dsp:txXfrm>
        <a:off x="814172" y="1765587"/>
        <a:ext cx="9701427" cy="704911"/>
      </dsp:txXfrm>
    </dsp:sp>
    <dsp:sp modelId="{4CF28CCF-4923-4AA0-BD1B-A6B085864FF8}">
      <dsp:nvSpPr>
        <dsp:cNvPr id="0" name=""/>
        <dsp:cNvSpPr/>
      </dsp:nvSpPr>
      <dsp:spPr>
        <a:xfrm>
          <a:off x="0" y="2646727"/>
          <a:ext cx="10515600" cy="70491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D60941-DD6F-426A-9F73-FC8F4E18D5E8}">
      <dsp:nvSpPr>
        <dsp:cNvPr id="0" name=""/>
        <dsp:cNvSpPr/>
      </dsp:nvSpPr>
      <dsp:spPr>
        <a:xfrm>
          <a:off x="213235" y="2805332"/>
          <a:ext cx="387701" cy="38770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E75FBB-83F5-43B8-B735-B24A208D56C4}">
      <dsp:nvSpPr>
        <dsp:cNvPr id="0" name=""/>
        <dsp:cNvSpPr/>
      </dsp:nvSpPr>
      <dsp:spPr>
        <a:xfrm>
          <a:off x="814172" y="2646727"/>
          <a:ext cx="9701427" cy="704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03" tIns="74603" rIns="74603" bIns="7460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Planning helps in meeting deadlines</a:t>
          </a:r>
        </a:p>
      </dsp:txBody>
      <dsp:txXfrm>
        <a:off x="814172" y="2646727"/>
        <a:ext cx="9701427" cy="704911"/>
      </dsp:txXfrm>
    </dsp:sp>
    <dsp:sp modelId="{BFDF460D-A565-4F67-9198-B33A945DF5C7}">
      <dsp:nvSpPr>
        <dsp:cNvPr id="0" name=""/>
        <dsp:cNvSpPr/>
      </dsp:nvSpPr>
      <dsp:spPr>
        <a:xfrm>
          <a:off x="0" y="3527866"/>
          <a:ext cx="10515600" cy="70491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617927-4C2D-4F18-8E64-0633DAFEFFC6}">
      <dsp:nvSpPr>
        <dsp:cNvPr id="0" name=""/>
        <dsp:cNvSpPr/>
      </dsp:nvSpPr>
      <dsp:spPr>
        <a:xfrm>
          <a:off x="213235" y="3686471"/>
          <a:ext cx="387701" cy="38770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5E3D26-4B67-47D8-A364-D90F481C1475}">
      <dsp:nvSpPr>
        <dsp:cNvPr id="0" name=""/>
        <dsp:cNvSpPr/>
      </dsp:nvSpPr>
      <dsp:spPr>
        <a:xfrm>
          <a:off x="814172" y="3527866"/>
          <a:ext cx="9701427" cy="704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03" tIns="74603" rIns="74603" bIns="7460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University has support available to help in times of need</a:t>
          </a:r>
        </a:p>
      </dsp:txBody>
      <dsp:txXfrm>
        <a:off x="814172" y="3527866"/>
        <a:ext cx="9701427" cy="704911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2DF151-8823-40FB-AB15-C784E34863F4}">
      <dsp:nvSpPr>
        <dsp:cNvPr id="0" name=""/>
        <dsp:cNvSpPr/>
      </dsp:nvSpPr>
      <dsp:spPr>
        <a:xfrm>
          <a:off x="0" y="201375"/>
          <a:ext cx="4993769" cy="4993769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769B38-15E0-422D-B2DD-95B32883E4A1}">
      <dsp:nvSpPr>
        <dsp:cNvPr id="0" name=""/>
        <dsp:cNvSpPr/>
      </dsp:nvSpPr>
      <dsp:spPr>
        <a:xfrm>
          <a:off x="474408" y="675783"/>
          <a:ext cx="1947569" cy="194756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University has a number of support services and facilities to help all students succeed at times</a:t>
          </a:r>
        </a:p>
      </dsp:txBody>
      <dsp:txXfrm>
        <a:off x="569480" y="770855"/>
        <a:ext cx="1757425" cy="1757425"/>
      </dsp:txXfrm>
    </dsp:sp>
    <dsp:sp modelId="{81246A3D-C66A-44BF-9CB3-6733052982F9}">
      <dsp:nvSpPr>
        <dsp:cNvPr id="0" name=""/>
        <dsp:cNvSpPr/>
      </dsp:nvSpPr>
      <dsp:spPr>
        <a:xfrm>
          <a:off x="2571791" y="675783"/>
          <a:ext cx="1947569" cy="194756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Make sure you take advantage of and maximise these opportunities available to you</a:t>
          </a:r>
        </a:p>
      </dsp:txBody>
      <dsp:txXfrm>
        <a:off x="2666863" y="770855"/>
        <a:ext cx="1757425" cy="1757425"/>
      </dsp:txXfrm>
    </dsp:sp>
    <dsp:sp modelId="{87326A29-BF98-40F5-9506-7EFD23B4A8D1}">
      <dsp:nvSpPr>
        <dsp:cNvPr id="0" name=""/>
        <dsp:cNvSpPr/>
      </dsp:nvSpPr>
      <dsp:spPr>
        <a:xfrm>
          <a:off x="474408" y="2773166"/>
          <a:ext cx="1947569" cy="194756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Do not suffer/struggle in silence</a:t>
          </a:r>
        </a:p>
      </dsp:txBody>
      <dsp:txXfrm>
        <a:off x="569480" y="2868238"/>
        <a:ext cx="1757425" cy="1757425"/>
      </dsp:txXfrm>
    </dsp:sp>
    <dsp:sp modelId="{8CB4ED49-9E28-4302-96F6-06BB07DC68CD}">
      <dsp:nvSpPr>
        <dsp:cNvPr id="0" name=""/>
        <dsp:cNvSpPr/>
      </dsp:nvSpPr>
      <dsp:spPr>
        <a:xfrm>
          <a:off x="2571791" y="2773166"/>
          <a:ext cx="1947569" cy="194756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We are here to help</a:t>
          </a:r>
        </a:p>
      </dsp:txBody>
      <dsp:txXfrm>
        <a:off x="2666863" y="2868238"/>
        <a:ext cx="1757425" cy="1757425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F07328-68C3-4B13-A90F-24D463CBE047}">
      <dsp:nvSpPr>
        <dsp:cNvPr id="0" name=""/>
        <dsp:cNvSpPr/>
      </dsp:nvSpPr>
      <dsp:spPr>
        <a:xfrm>
          <a:off x="616148" y="3024"/>
          <a:ext cx="2901032" cy="174061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Academic Study Skills </a:t>
          </a:r>
          <a:endParaRPr lang="en-US" sz="3500" kern="1200"/>
        </a:p>
      </dsp:txBody>
      <dsp:txXfrm>
        <a:off x="616148" y="3024"/>
        <a:ext cx="2901032" cy="1740619"/>
      </dsp:txXfrm>
    </dsp:sp>
    <dsp:sp modelId="{D97C34DE-3C5B-41A1-A4AC-42F928D8ACA6}">
      <dsp:nvSpPr>
        <dsp:cNvPr id="0" name=""/>
        <dsp:cNvSpPr/>
      </dsp:nvSpPr>
      <dsp:spPr>
        <a:xfrm>
          <a:off x="3807283" y="3024"/>
          <a:ext cx="2901032" cy="1740619"/>
        </a:xfrm>
        <a:prstGeom prst="rect">
          <a:avLst/>
        </a:prstGeom>
        <a:solidFill>
          <a:schemeClr val="accent5">
            <a:hueOff val="3866800"/>
            <a:satOff val="-5741"/>
            <a:lumOff val="-1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Library support services</a:t>
          </a:r>
          <a:endParaRPr lang="en-US" sz="3500" kern="1200" dirty="0"/>
        </a:p>
      </dsp:txBody>
      <dsp:txXfrm>
        <a:off x="3807283" y="3024"/>
        <a:ext cx="2901032" cy="1740619"/>
      </dsp:txXfrm>
    </dsp:sp>
    <dsp:sp modelId="{65C6C5B2-9B5C-4156-816F-46B54CF7F8A3}">
      <dsp:nvSpPr>
        <dsp:cNvPr id="0" name=""/>
        <dsp:cNvSpPr/>
      </dsp:nvSpPr>
      <dsp:spPr>
        <a:xfrm>
          <a:off x="6998419" y="3024"/>
          <a:ext cx="2901032" cy="1740619"/>
        </a:xfrm>
        <a:prstGeom prst="rect">
          <a:avLst/>
        </a:prstGeom>
        <a:solidFill>
          <a:schemeClr val="accent5">
            <a:hueOff val="7733600"/>
            <a:satOff val="-11481"/>
            <a:lumOff val="-2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Infoskills</a:t>
          </a:r>
          <a:endParaRPr lang="en-US" sz="3500" kern="1200"/>
        </a:p>
      </dsp:txBody>
      <dsp:txXfrm>
        <a:off x="6998419" y="3024"/>
        <a:ext cx="2901032" cy="1740619"/>
      </dsp:txXfrm>
    </dsp:sp>
    <dsp:sp modelId="{217D6739-D91C-406A-9B2D-BA763F190543}">
      <dsp:nvSpPr>
        <dsp:cNvPr id="0" name=""/>
        <dsp:cNvSpPr/>
      </dsp:nvSpPr>
      <dsp:spPr>
        <a:xfrm>
          <a:off x="616148" y="2033747"/>
          <a:ext cx="2901032" cy="1740619"/>
        </a:xfrm>
        <a:prstGeom prst="rect">
          <a:avLst/>
        </a:prstGeom>
        <a:solidFill>
          <a:schemeClr val="accent5">
            <a:hueOff val="11600400"/>
            <a:satOff val="-17222"/>
            <a:lumOff val="-3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Digiskills</a:t>
          </a:r>
          <a:endParaRPr lang="en-US" sz="3500" kern="1200"/>
        </a:p>
      </dsp:txBody>
      <dsp:txXfrm>
        <a:off x="616148" y="2033747"/>
        <a:ext cx="2901032" cy="1740619"/>
      </dsp:txXfrm>
    </dsp:sp>
    <dsp:sp modelId="{8D5B5847-B9D0-4601-A694-1F96E664F708}">
      <dsp:nvSpPr>
        <dsp:cNvPr id="0" name=""/>
        <dsp:cNvSpPr/>
      </dsp:nvSpPr>
      <dsp:spPr>
        <a:xfrm>
          <a:off x="3807283" y="2033747"/>
          <a:ext cx="2901032" cy="1740619"/>
        </a:xfrm>
        <a:prstGeom prst="rect">
          <a:avLst/>
        </a:prstGeom>
        <a:solidFill>
          <a:schemeClr val="accent5">
            <a:hueOff val="15467199"/>
            <a:satOff val="-22962"/>
            <a:lumOff val="-42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Disability support</a:t>
          </a:r>
          <a:endParaRPr lang="en-US" sz="3500" kern="1200"/>
        </a:p>
      </dsp:txBody>
      <dsp:txXfrm>
        <a:off x="3807283" y="2033747"/>
        <a:ext cx="2901032" cy="1740619"/>
      </dsp:txXfrm>
    </dsp:sp>
    <dsp:sp modelId="{CDCC7E17-2F0E-483A-9721-9B15D6771D9D}">
      <dsp:nvSpPr>
        <dsp:cNvPr id="0" name=""/>
        <dsp:cNvSpPr/>
      </dsp:nvSpPr>
      <dsp:spPr>
        <a:xfrm>
          <a:off x="6998419" y="2033747"/>
          <a:ext cx="2901032" cy="1740619"/>
        </a:xfrm>
        <a:prstGeom prst="rect">
          <a:avLst/>
        </a:prstGeom>
        <a:solidFill>
          <a:schemeClr val="accent5">
            <a:hueOff val="19333998"/>
            <a:satOff val="-28703"/>
            <a:lumOff val="-52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Wellbeing support</a:t>
          </a:r>
          <a:endParaRPr lang="en-US" sz="3500" kern="1200"/>
        </a:p>
      </dsp:txBody>
      <dsp:txXfrm>
        <a:off x="6998419" y="2033747"/>
        <a:ext cx="2901032" cy="1740619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C5A815-D605-411B-ACE7-D2C5E9976AC4}">
      <dsp:nvSpPr>
        <dsp:cNvPr id="0" name=""/>
        <dsp:cNvSpPr/>
      </dsp:nvSpPr>
      <dsp:spPr>
        <a:xfrm>
          <a:off x="1283" y="0"/>
          <a:ext cx="5006206" cy="377739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0303" tIns="330200" rIns="390303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Please write down the key points discussed in this session in a group of two</a:t>
          </a:r>
          <a:endParaRPr lang="en-US" sz="2600" kern="1200"/>
        </a:p>
      </dsp:txBody>
      <dsp:txXfrm>
        <a:off x="1283" y="1435408"/>
        <a:ext cx="5006206" cy="2266434"/>
      </dsp:txXfrm>
    </dsp:sp>
    <dsp:sp modelId="{9399C258-0B73-4F9C-9BC0-15EBC862BEAA}">
      <dsp:nvSpPr>
        <dsp:cNvPr id="0" name=""/>
        <dsp:cNvSpPr/>
      </dsp:nvSpPr>
      <dsp:spPr>
        <a:xfrm>
          <a:off x="1937778" y="377739"/>
          <a:ext cx="1133217" cy="113321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350" tIns="12700" rIns="8835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2103734" y="543695"/>
        <a:ext cx="801305" cy="801305"/>
      </dsp:txXfrm>
    </dsp:sp>
    <dsp:sp modelId="{9F79D9E0-6097-4A4C-803E-D3629D93CE66}">
      <dsp:nvSpPr>
        <dsp:cNvPr id="0" name=""/>
        <dsp:cNvSpPr/>
      </dsp:nvSpPr>
      <dsp:spPr>
        <a:xfrm>
          <a:off x="1283" y="3777319"/>
          <a:ext cx="5006206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79CC53-4813-4072-B0CC-6622B24B611C}">
      <dsp:nvSpPr>
        <dsp:cNvPr id="0" name=""/>
        <dsp:cNvSpPr/>
      </dsp:nvSpPr>
      <dsp:spPr>
        <a:xfrm>
          <a:off x="5508110" y="0"/>
          <a:ext cx="5006206" cy="3777391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0303" tIns="330200" rIns="390303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Which point is very important to you and why?</a:t>
          </a:r>
          <a:endParaRPr lang="en-US" sz="2600" kern="1200"/>
        </a:p>
      </dsp:txBody>
      <dsp:txXfrm>
        <a:off x="5508110" y="1435408"/>
        <a:ext cx="5006206" cy="2266434"/>
      </dsp:txXfrm>
    </dsp:sp>
    <dsp:sp modelId="{9EA61524-5475-4F62-8EFE-BDB7963907F9}">
      <dsp:nvSpPr>
        <dsp:cNvPr id="0" name=""/>
        <dsp:cNvSpPr/>
      </dsp:nvSpPr>
      <dsp:spPr>
        <a:xfrm>
          <a:off x="7444604" y="377739"/>
          <a:ext cx="1133217" cy="113321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350" tIns="12700" rIns="8835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7610560" y="543695"/>
        <a:ext cx="801305" cy="801305"/>
      </dsp:txXfrm>
    </dsp:sp>
    <dsp:sp modelId="{8BECCC93-AD0F-4438-8986-5E7D9A4E8529}">
      <dsp:nvSpPr>
        <dsp:cNvPr id="0" name=""/>
        <dsp:cNvSpPr/>
      </dsp:nvSpPr>
      <dsp:spPr>
        <a:xfrm>
          <a:off x="5508110" y="3777319"/>
          <a:ext cx="5006206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1E8A1-6DA8-4496-BCE8-03ED561CC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760"/>
            <a:ext cx="10515600" cy="2890202"/>
          </a:xfrm>
        </p:spPr>
        <p:txBody>
          <a:bodyPr anchor="b">
            <a:normAutofit/>
          </a:bodyPr>
          <a:lstStyle>
            <a:lvl1pPr algn="l"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B24CCC-3D44-4BB5-AA35-A21607EF69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506150"/>
            <a:ext cx="10515600" cy="248348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1F80F6-1855-44E9-BA95-5E00A06E7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3D7FFD-570A-4968-B943-AF87BB679D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CE6A8-0665-4714-B241-6AFBA8C6F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611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2A8A8-ECDA-4018-ABB4-CC22892BE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0AE7C-51AF-4F0E-B5A3-8C7E1026C2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F28C09-A717-49AB-B60E-433BC46925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11A47A-6E5A-4754-8B43-9CE556160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CA1EB-7AC7-4F86-90C0-AA980D887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32600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95957-C46F-4F17-BC8C-6507E676E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365760"/>
            <a:ext cx="10515600" cy="3827868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D9661B-6633-4C8B-8B9C-E514DF851D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443817"/>
            <a:ext cx="10515600" cy="164583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6274BF-C1CD-4709-B0A0-E9407DBEA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ADB94-0A5B-4B56-B0B1-1FF5580A4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CA668A-35AE-4CDF-AC4C-2BEEA9EE8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0584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7F1FD-0E96-4963-9F09-92861572BB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9E5F0-B650-4AFF-B90E-23B378684D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40876"/>
            <a:ext cx="5181600" cy="423608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D1747B-302D-476E-8F4F-E4B114C662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40876"/>
            <a:ext cx="5181600" cy="42360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40577D-22F7-4958-BB3D-6C9265EA19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EC5B46-A8FB-4683-9618-3F6E073839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7887BD-93E9-4181-9D7F-940C3E173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3861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63D79-FA27-4567-9032-AF722733E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77C1BF-703F-4992-BB0C-EB1E579C74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51823"/>
            <a:ext cx="5157787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B2FCE1-6DC0-43B5-8016-89FD4AF5A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54741"/>
            <a:ext cx="5157787" cy="32349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2FED7A-67D0-43CC-889A-25F8849647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51823"/>
            <a:ext cx="5183188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31C176-48F2-44EC-B3A2-A144403D57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54741"/>
            <a:ext cx="5183188" cy="32349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9187B8-AC48-4FE7-8658-8A31E3731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1/4/2025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CAB465-E22E-45DC-89C9-406121BCE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2F9D1CF-F964-4405-8677-5F9E2A0287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1242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A3453-DD0F-41C0-8F4A-5DC343F5E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4E6313-506F-4456-B3D9-D9655538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1/4/2025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26068-7707-41EC-93EF-A24CAF8FF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9C8A3C-8C01-4039-B47B-57D849758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6283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892633-8C77-419D-B24D-2B3D44DBA5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1/4/2025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D149D59-0A88-4A14-A740-4CCD9B526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A3DEF9-802F-444E-92D2-397862EEAB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497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23C20-3881-4F15-94F7-9D7B9F9E3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4343400" cy="2971800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5400" kern="1200" dirty="0">
                <a:gradFill>
                  <a:gsLst>
                    <a:gs pos="100000">
                      <a:schemeClr val="tx2"/>
                    </a:gs>
                    <a:gs pos="0">
                      <a:schemeClr val="accent1"/>
                    </a:gs>
                  </a:gsLst>
                  <a:lin ang="0" scaled="1"/>
                </a:gradFill>
                <a:latin typeface="Aharoni" panose="02010803020104030203" pitchFamily="2" charset="-79"/>
                <a:ea typeface="+mn-ea"/>
                <a:cs typeface="Angsana New" panose="02020603050405020304" pitchFamily="18" charset="-34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8F40F-6C2A-48EC-8F16-DA179A1DA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4638" y="457201"/>
            <a:ext cx="5800749" cy="540385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736B7E-D33D-48C7-97AC-5C0D9874FE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657600"/>
            <a:ext cx="4343400" cy="2211387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149BC5-FF58-463A-B4FA-F0F912F123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7072D7-4A2A-407F-A084-6AE8DD0016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D4C41C-C368-475C-BDC1-DC5B29C78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551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F67B0-865B-44ED-9DFE-36C73B0C8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4343400" cy="2971800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5400" kern="1200" dirty="0">
                <a:gradFill>
                  <a:gsLst>
                    <a:gs pos="100000">
                      <a:schemeClr val="tx2"/>
                    </a:gs>
                    <a:gs pos="0">
                      <a:schemeClr val="accent1"/>
                    </a:gs>
                  </a:gsLst>
                  <a:lin ang="0" scaled="1"/>
                </a:gradFill>
                <a:latin typeface="Aharoni" panose="02010803020104030203" pitchFamily="2" charset="-79"/>
                <a:ea typeface="+mn-ea"/>
                <a:cs typeface="Angsana New" panose="02020603050405020304" pitchFamily="18" charset="-34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3C5CF7-138A-437C-9E0A-FF41799703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61462" y="457201"/>
            <a:ext cx="5793925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117822-7770-4117-96A2-8D2FF0A010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664424"/>
            <a:ext cx="4343400" cy="2204564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295030-39C7-4814-A766-1A3E094EB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1F02CD-DC87-47B6-96C4-F6470B1D8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CFF531-02C2-4C1D-A692-7040378066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2986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926EC-DC54-4882-9D58-F201EA25C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804E7C-4CBA-49AF-B24C-1A1FF51C21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D3C727-C0C7-4BBA-9CF5-6C1FAC76B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603986-C5B4-4956-AC6F-4F36186B8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5F941-E847-4C51-97D6-21066B26E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7482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0338D2-D9EE-4B67-97C1-08ABD57453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53848" y="365125"/>
            <a:ext cx="3999952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4B1422-6C1E-4422-80E8-34B0092FBF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626546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C8B53C-3084-4BC0-A80E-DB41C04C6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6BFDE-DC70-4A6E-90B8-337FC47254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3578F-39AE-4F6F-9614-32EF672E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17251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01/04/2025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37923358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6818BD-D734-48A1-8CC0-609D11E55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9D215A-D2A1-4903-A905-F8B06EF41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0875"/>
            <a:ext cx="10515600" cy="42360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2B88A-7A1D-4AA1-8536-28DC13DBA5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2766A6-3C10-4AB8-86A1-BB1F0CDA7EFE}" type="datetimeFigureOut">
              <a:rPr lang="en-US" smtClean="0"/>
              <a:pPr/>
              <a:t>1/4/2025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7FE925-0C4B-4BAE-9799-3A9D46D920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ADAD54-E5C5-4D48-8592-BB22F0A851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060201-1C40-4B39-813D-5CD9493BAEE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29940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5400" kern="1200" smtClean="0">
          <a:gradFill>
            <a:gsLst>
              <a:gs pos="100000">
                <a:schemeClr val="tx2"/>
              </a:gs>
              <a:gs pos="0">
                <a:schemeClr val="accent1"/>
              </a:gs>
            </a:gsLst>
            <a:lin ang="0" scaled="1"/>
          </a:gradFill>
          <a:latin typeface="Aharoni" panose="02010803020104030203" pitchFamily="2" charset="-79"/>
          <a:ea typeface="+mn-ea"/>
          <a:cs typeface="Angsana New" panose="02020603050405020304" pitchFamily="18" charset="-34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9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6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6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16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16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16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25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7" Type="http://schemas.openxmlformats.org/officeDocument/2006/relationships/image" Target="../media/image25.png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7" Type="http://schemas.openxmlformats.org/officeDocument/2006/relationships/image" Target="../media/image25.png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7" Type="http://schemas.openxmlformats.org/officeDocument/2006/relationships/image" Target="../media/image25.png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7" Type="http://schemas.openxmlformats.org/officeDocument/2006/relationships/image" Target="../media/image25.png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7" Type="http://schemas.openxmlformats.org/officeDocument/2006/relationships/image" Target="../media/image25.png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7" Type="http://schemas.openxmlformats.org/officeDocument/2006/relationships/image" Target="../media/image25.png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7" Type="http://schemas.openxmlformats.org/officeDocument/2006/relationships/image" Target="../media/image25.png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7" Type="http://schemas.openxmlformats.org/officeDocument/2006/relationships/image" Target="../media/image16.png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7" Type="http://schemas.openxmlformats.org/officeDocument/2006/relationships/image" Target="../media/image25.png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DD0B45-AD91-A5DA-A92C-EF8F1C2DD7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53675" y="596644"/>
            <a:ext cx="5500125" cy="3435606"/>
          </a:xfrm>
        </p:spPr>
        <p:txBody>
          <a:bodyPr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altLang="en-US" sz="5600" b="1" dirty="0"/>
              <a:t>Preparing for Higher Education at UWTSD</a:t>
            </a:r>
            <a:endParaRPr lang="en-GB" sz="5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A799A8-3FFC-7FC2-7C02-7B730B2E28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53675" y="4298950"/>
            <a:ext cx="5500125" cy="1962406"/>
          </a:xfrm>
        </p:spPr>
        <p:txBody>
          <a:bodyPr>
            <a:normAutofit fontScale="85000" lnSpcReduction="20000"/>
          </a:bodyPr>
          <a:lstStyle/>
          <a:p>
            <a:pPr algn="r"/>
            <a:r>
              <a:rPr lang="en-GB" sz="2200" b="1" dirty="0"/>
              <a:t>Dr Besty Jose – Programme Manager- CertHE Health &amp; Social Care</a:t>
            </a:r>
          </a:p>
          <a:p>
            <a:pPr algn="r"/>
            <a:r>
              <a:rPr lang="en-GB" sz="2200" b="1" dirty="0"/>
              <a:t>Dr Abida Perveen - Programme Manager- CertHE Computing Skills</a:t>
            </a:r>
          </a:p>
          <a:p>
            <a:pPr algn="r"/>
            <a:r>
              <a:rPr lang="en-GB" sz="2200" b="1" dirty="0"/>
              <a:t>Yohan Mendis – Programme Manager- Business Skills </a:t>
            </a:r>
            <a:r>
              <a:rPr lang="en-GB" sz="2200" b="1"/>
              <a:t>for Workplace</a:t>
            </a:r>
          </a:p>
        </p:txBody>
      </p:sp>
      <p:pic>
        <p:nvPicPr>
          <p:cNvPr id="4" name="Video 3" descr="Graduates Throwing Hats">
            <a:extLst>
              <a:ext uri="{FF2B5EF4-FFF2-40B4-BE49-F238E27FC236}">
                <a16:creationId xmlns:a16="http://schemas.microsoft.com/office/drawing/2014/main" id="{BCDCF2DF-B5DF-60A7-53C6-BCEBCCE96BD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b="340"/>
          <a:stretch/>
        </p:blipFill>
        <p:spPr>
          <a:xfrm>
            <a:off x="625095" y="3613155"/>
            <a:ext cx="4733003" cy="265326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F1AE1DC-F1C4-A5AC-93E9-C08C1CEF70F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557" y="993214"/>
            <a:ext cx="4780081" cy="1860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9001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D3E2EEE-5E2B-473D-B932-CC1CB66592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996679-C207-5B5D-DDFD-51F78AD58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450" y="402099"/>
            <a:ext cx="10668000" cy="584370"/>
          </a:xfrm>
        </p:spPr>
        <p:txBody>
          <a:bodyPr>
            <a:normAutofit fontScale="90000"/>
          </a:bodyPr>
          <a:lstStyle/>
          <a:p>
            <a:r>
              <a:rPr lang="en-GB" dirty="0"/>
              <a:t>Session outcomes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4AC979-477D-032F-D644-F893D754AE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8375484"/>
              </p:ext>
            </p:extLst>
          </p:nvPr>
        </p:nvGraphicFramePr>
        <p:xfrm>
          <a:off x="802105" y="1077788"/>
          <a:ext cx="10515600" cy="4235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B6FFB194-163E-D228-F0D4-BE0935DBE5E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709328"/>
            <a:ext cx="12192000" cy="1148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28531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D3E2EEE-5E2B-473D-B932-CC1CB66592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07E53C-23CC-B14D-AF59-2580ADCAE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668000" cy="103850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/>
              <a:t>What do you think about your HE journey?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2A2EDD-D399-EC00-4CF9-B39E130101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9537859"/>
              </p:ext>
            </p:extLst>
          </p:nvPr>
        </p:nvGraphicFramePr>
        <p:xfrm>
          <a:off x="838200" y="1941513"/>
          <a:ext cx="10515600" cy="4235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A70F1E7E-3F4E-36EE-80B9-9B6F687F831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711952"/>
            <a:ext cx="12192000" cy="1146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22766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D3E2EEE-5E2B-473D-B932-CC1CB66592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ABF24E-19A8-B05C-0814-629700337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668000" cy="103850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600"/>
              <a:t>Have you started any preparation?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CEFA150-1C2A-1C3F-8F37-C4B46A431B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7934265"/>
              </p:ext>
            </p:extLst>
          </p:nvPr>
        </p:nvGraphicFramePr>
        <p:xfrm>
          <a:off x="838200" y="1941513"/>
          <a:ext cx="10515600" cy="4235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B3036ADF-9043-A62D-754A-7F0F863C13A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782056"/>
            <a:ext cx="12192000" cy="1146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3390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B6363-B86F-40A3-8902-DFA61F46B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8C53FE-7814-BA3A-9391-04DCCC9777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80444"/>
            <a:ext cx="4030834" cy="4677080"/>
          </a:xfrm>
        </p:spPr>
        <p:txBody>
          <a:bodyPr anchor="t">
            <a:normAutofit/>
          </a:bodyPr>
          <a:lstStyle/>
          <a:p>
            <a:r>
              <a:rPr lang="en-GB" dirty="0"/>
              <a:t>Why is it important to get prepared for HE?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F14D2D-9AB5-A344-BED0-6C66B682FF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2651377"/>
              </p:ext>
            </p:extLst>
          </p:nvPr>
        </p:nvGraphicFramePr>
        <p:xfrm>
          <a:off x="5649235" y="299181"/>
          <a:ext cx="5762564" cy="53965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2EE150E0-B4D4-9D9A-310C-E49D5BCD2A8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703826"/>
            <a:ext cx="12192000" cy="1146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3378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FC4C3-2DC4-5320-D248-FE4F853EA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95784"/>
          </a:xfrm>
        </p:spPr>
        <p:txBody>
          <a:bodyPr>
            <a:normAutofit fontScale="90000"/>
          </a:bodyPr>
          <a:lstStyle/>
          <a:p>
            <a:r>
              <a:rPr lang="en-GB" dirty="0"/>
              <a:t>What does research say?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357260-8F36-7416-2DE8-C24493CE8A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9124424"/>
              </p:ext>
            </p:extLst>
          </p:nvPr>
        </p:nvGraphicFramePr>
        <p:xfrm>
          <a:off x="838200" y="1229627"/>
          <a:ext cx="10515600" cy="4398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04438E38-56B4-7078-2295-18E6090D899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711952"/>
            <a:ext cx="12192000" cy="1146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6835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761EB98-E0C4-4B95-984A-E7D9DFAD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5E110C-8587-461B-2536-62297BA1FB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1" cy="1040163"/>
          </a:xfrm>
        </p:spPr>
        <p:txBody>
          <a:bodyPr>
            <a:normAutofit/>
          </a:bodyPr>
          <a:lstStyle/>
          <a:p>
            <a:r>
              <a:rPr lang="en-GB" dirty="0"/>
              <a:t>How to get prepared? 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32FE2391-C2F9-8CCC-381B-A922BA170F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498678"/>
              </p:ext>
            </p:extLst>
          </p:nvPr>
        </p:nvGraphicFramePr>
        <p:xfrm>
          <a:off x="838201" y="1405288"/>
          <a:ext cx="10515600" cy="37773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ADBB1BE6-1BF8-61A4-22E0-5717C95EFFA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711952"/>
            <a:ext cx="12192000" cy="1146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553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B6363-B86F-40A3-8902-DFA61F46B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0C707-7033-CD4D-0AB2-5F612AEC5F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80444"/>
            <a:ext cx="4030834" cy="5391756"/>
          </a:xfrm>
        </p:spPr>
        <p:txBody>
          <a:bodyPr anchor="t">
            <a:normAutofit/>
          </a:bodyPr>
          <a:lstStyle/>
          <a:p>
            <a:r>
              <a:rPr lang="en-GB" sz="4600"/>
              <a:t>Time management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FA17A06-6314-DEC5-5477-6068D0531E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1852215"/>
              </p:ext>
            </p:extLst>
          </p:nvPr>
        </p:nvGraphicFramePr>
        <p:xfrm>
          <a:off x="5591236" y="231804"/>
          <a:ext cx="5762564" cy="53965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B41960E5-E3C5-DF61-AA76-2C1C64046C4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711952"/>
            <a:ext cx="12192000" cy="1146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4858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7D8A8D11-DB51-43C0-8618-65C820DB4B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10C9C-CD14-25B2-872D-D3F2578DB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59527"/>
            <a:ext cx="4638567" cy="339088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600"/>
              <a:t>Best Apps for time management</a:t>
            </a:r>
          </a:p>
        </p:txBody>
      </p:sp>
      <p:pic>
        <p:nvPicPr>
          <p:cNvPr id="5" name="Content Placeholder 4" descr="A screenshot of a phone&#10;&#10;Description automatically generated">
            <a:extLst>
              <a:ext uri="{FF2B5EF4-FFF2-40B4-BE49-F238E27FC236}">
                <a16:creationId xmlns:a16="http://schemas.microsoft.com/office/drawing/2014/main" id="{C8C548F5-D0F5-4A1E-6E68-69BDA067E6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99045" y="596644"/>
            <a:ext cx="5086678" cy="5664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7815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B7B6363-B86F-40A3-8902-DFA61F46B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0C6E86-93C5-B84C-95B9-9BBEC1AAB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80444"/>
            <a:ext cx="4030834" cy="5391756"/>
          </a:xfrm>
        </p:spPr>
        <p:txBody>
          <a:bodyPr anchor="t">
            <a:normAutofit/>
          </a:bodyPr>
          <a:lstStyle/>
          <a:p>
            <a:r>
              <a:rPr lang="en-GB" dirty="0"/>
              <a:t>Activity-1</a:t>
            </a:r>
          </a:p>
        </p:txBody>
      </p:sp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6B51032D-AC4B-DBE2-CEA0-FEBDB5280F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69534"/>
            <a:ext cx="12192000" cy="988466"/>
          </a:xfrm>
          <a:prstGeom prst="rect">
            <a:avLst/>
          </a:prstGeom>
        </p:spPr>
      </p:pic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E2EFE85A-E1FB-C2BE-AA6F-2C5325A5DF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2939764"/>
              </p:ext>
            </p:extLst>
          </p:nvPr>
        </p:nvGraphicFramePr>
        <p:xfrm>
          <a:off x="5591236" y="780444"/>
          <a:ext cx="5762564" cy="53965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982645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B6363-B86F-40A3-8902-DFA61F46B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C03DAA-ABF9-31A8-51CC-38F26AC39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80444"/>
            <a:ext cx="4030834" cy="5391756"/>
          </a:xfrm>
        </p:spPr>
        <p:txBody>
          <a:bodyPr anchor="t">
            <a:normAutofit/>
          </a:bodyPr>
          <a:lstStyle/>
          <a:p>
            <a:r>
              <a:rPr lang="en-GB" dirty="0"/>
              <a:t>Homework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67ED19-6145-53D4-D607-F16842B6B9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0069527"/>
              </p:ext>
            </p:extLst>
          </p:nvPr>
        </p:nvGraphicFramePr>
        <p:xfrm>
          <a:off x="5591236" y="780444"/>
          <a:ext cx="5762564" cy="53965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50814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61EB98-E0C4-4B95-984A-E7D9DFAD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91D9F5-88E4-6F46-F01F-8A3FAE967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1" cy="818782"/>
          </a:xfrm>
        </p:spPr>
        <p:txBody>
          <a:bodyPr>
            <a:normAutofit fontScale="90000"/>
          </a:bodyPr>
          <a:lstStyle/>
          <a:p>
            <a:r>
              <a:rPr lang="en-GB" dirty="0"/>
              <a:t>Notetaking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F580A9A-003B-80B5-6AE2-F0E600BE62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69534"/>
            <a:ext cx="12192000" cy="988466"/>
          </a:xfrm>
          <a:prstGeom prst="rect">
            <a:avLst/>
          </a:prstGeom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0DB02F5-E0ED-9CB1-0518-08D5CF60BA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0903389"/>
              </p:ext>
            </p:extLst>
          </p:nvPr>
        </p:nvGraphicFramePr>
        <p:xfrm>
          <a:off x="838201" y="1446670"/>
          <a:ext cx="10515600" cy="37773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938063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B6363-B86F-40A3-8902-DFA61F46B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F5F153-9F34-87F3-8F2B-7D7804AE3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80444"/>
            <a:ext cx="4030834" cy="5391756"/>
          </a:xfrm>
        </p:spPr>
        <p:txBody>
          <a:bodyPr anchor="t">
            <a:normAutofit/>
          </a:bodyPr>
          <a:lstStyle/>
          <a:p>
            <a:r>
              <a:rPr lang="en-GB" dirty="0"/>
              <a:t>Notetaking tips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874E5B-1ACD-E77C-F4BA-5DBB9AC44C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4505906"/>
              </p:ext>
            </p:extLst>
          </p:nvPr>
        </p:nvGraphicFramePr>
        <p:xfrm>
          <a:off x="5591236" y="780444"/>
          <a:ext cx="5762564" cy="53965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448013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6E501-F1A2-457C-2C6A-6EF2D17DCA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Activity- 2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A13CEAD-A686-7347-5384-8817DAEA977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940876"/>
          <a:ext cx="10515600" cy="3555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582C7804-4903-FE0E-8298-1BE214CF2FD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711952"/>
            <a:ext cx="12192000" cy="1146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62620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B7B6363-B86F-40A3-8902-DFA61F46B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667FEE-6762-4012-1B96-745485380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80444"/>
            <a:ext cx="4993769" cy="5391756"/>
          </a:xfrm>
        </p:spPr>
        <p:txBody>
          <a:bodyPr anchor="t">
            <a:normAutofit/>
          </a:bodyPr>
          <a:lstStyle/>
          <a:p>
            <a:r>
              <a:rPr lang="en-GB" sz="5000"/>
              <a:t>Proactive communication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A5E661F3-3722-441C-234F-3B5B950D18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51757"/>
              </p:ext>
            </p:extLst>
          </p:nvPr>
        </p:nvGraphicFramePr>
        <p:xfrm>
          <a:off x="6437032" y="279930"/>
          <a:ext cx="4993769" cy="53965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2208F394-434E-E71C-ED2F-720E0716376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760985"/>
            <a:ext cx="12192000" cy="1146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7676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B7B6363-B86F-40A3-8902-DFA61F46B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9C93D3-A05E-5F25-3389-F9C011F9F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80444"/>
            <a:ext cx="4993769" cy="5391756"/>
          </a:xfrm>
        </p:spPr>
        <p:txBody>
          <a:bodyPr anchor="t">
            <a:normAutofit/>
          </a:bodyPr>
          <a:lstStyle/>
          <a:p>
            <a:r>
              <a:rPr lang="en-GB" dirty="0"/>
              <a:t>Basic IT skills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63D8B50C-06B6-61DF-10A2-20ACB373C8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3120083"/>
              </p:ext>
            </p:extLst>
          </p:nvPr>
        </p:nvGraphicFramePr>
        <p:xfrm>
          <a:off x="6442326" y="295812"/>
          <a:ext cx="4993769" cy="53965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AE17FC11-8BCE-9922-82D5-70C81E5BDF3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721762"/>
            <a:ext cx="12192000" cy="1146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64450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B6363-B86F-40A3-8902-DFA61F46B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439CFC-1198-14BC-34B8-63B4BD86CC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80444"/>
            <a:ext cx="4993769" cy="5391756"/>
          </a:xfrm>
        </p:spPr>
        <p:txBody>
          <a:bodyPr anchor="t">
            <a:normAutofit/>
          </a:bodyPr>
          <a:lstStyle/>
          <a:p>
            <a:r>
              <a:rPr lang="en-GB" dirty="0"/>
              <a:t>Establishing a supportive network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ED548F-5C81-8F20-3225-64D34BAC61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6402035"/>
              </p:ext>
            </p:extLst>
          </p:nvPr>
        </p:nvGraphicFramePr>
        <p:xfrm>
          <a:off x="6360031" y="315433"/>
          <a:ext cx="4993769" cy="53965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1CDDDADE-A5E8-CE32-8C45-2B6E20AEBDD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711952"/>
            <a:ext cx="12192000" cy="1146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1885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03946C-63B1-0E20-B570-5C7B41E24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/>
            </a:br>
            <a:br>
              <a:rPr lang="en-US"/>
            </a:br>
            <a:br>
              <a:rPr lang="en-US" sz="4400"/>
            </a:br>
            <a:r>
              <a:rPr lang="en-US" sz="4400"/>
              <a:t>Following university policies, regulations and codes of conduct</a:t>
            </a:r>
            <a:endParaRPr lang="en-GB" dirty="0"/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710448E3-4DB9-1054-03B5-CBE54C5EBD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901161"/>
              </p:ext>
            </p:extLst>
          </p:nvPr>
        </p:nvGraphicFramePr>
        <p:xfrm>
          <a:off x="838200" y="1690688"/>
          <a:ext cx="10515600" cy="42360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429DD4B0-0B54-7AB8-1E46-4935EBBB101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711952"/>
            <a:ext cx="12192000" cy="1146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41017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CDB81-BD52-A807-2FBB-D851842DF7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99532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Keeping Deadlines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071905-7F7A-06BC-BBB7-7785E9BD5E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6935024"/>
              </p:ext>
            </p:extLst>
          </p:nvPr>
        </p:nvGraphicFramePr>
        <p:xfrm>
          <a:off x="838200" y="1164658"/>
          <a:ext cx="10515600" cy="42360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57FC39AE-56B5-4ACF-D668-9F91017F45A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703454"/>
            <a:ext cx="12192000" cy="1146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7148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B6363-B86F-40A3-8902-DFA61F46B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F255BA-93ED-9994-D2A1-B7F8D29B6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80444"/>
            <a:ext cx="4993769" cy="5391756"/>
          </a:xfrm>
        </p:spPr>
        <p:txBody>
          <a:bodyPr anchor="t">
            <a:normAutofit/>
          </a:bodyPr>
          <a:lstStyle/>
          <a:p>
            <a:r>
              <a:rPr lang="en-US" b="1"/>
              <a:t>Seeking support/help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C2AB49-2705-AFB2-FC59-6EB71CA7FA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5067937"/>
              </p:ext>
            </p:extLst>
          </p:nvPr>
        </p:nvGraphicFramePr>
        <p:xfrm>
          <a:off x="6283028" y="279930"/>
          <a:ext cx="4993769" cy="53965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1B3BFD3D-D34A-CFBB-E815-260F866BC10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711952"/>
            <a:ext cx="12192000" cy="1146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57466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A413-56EF-4BC9-471C-733084E4F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68526"/>
          </a:xfrm>
        </p:spPr>
        <p:txBody>
          <a:bodyPr>
            <a:normAutofit fontScale="90000"/>
          </a:bodyPr>
          <a:lstStyle/>
          <a:p>
            <a:r>
              <a:rPr lang="en-GB" dirty="0"/>
              <a:t>Activity -3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32C60-3A2D-2B57-DDFB-29B7335F67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0823" y="933652"/>
            <a:ext cx="10515600" cy="4236087"/>
          </a:xfrm>
        </p:spPr>
        <p:txBody>
          <a:bodyPr/>
          <a:lstStyle/>
          <a:p>
            <a:r>
              <a:rPr lang="en-GB" dirty="0"/>
              <a:t>Match the departments related to the queries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7E8628-438B-CEE6-ABD9-866613E15A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6535" y="1318624"/>
            <a:ext cx="8535140" cy="404809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33C6C0A-BD23-424B-C011-C074F2A355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11952"/>
            <a:ext cx="12192000" cy="1146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82329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761EB98-E0C4-4B95-984A-E7D9DFAD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CB429F-DB6C-DA33-4DD3-934F4984E3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1" cy="857283"/>
          </a:xfrm>
        </p:spPr>
        <p:txBody>
          <a:bodyPr>
            <a:normAutofit/>
          </a:bodyPr>
          <a:lstStyle/>
          <a:p>
            <a:r>
              <a:rPr lang="en-GB" sz="4400" dirty="0"/>
              <a:t>Extra academic support available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68DE6D1-4BFA-8AB0-C9F9-7B98BB6FD1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8920379"/>
              </p:ext>
            </p:extLst>
          </p:nvPr>
        </p:nvGraphicFramePr>
        <p:xfrm>
          <a:off x="636070" y="1222408"/>
          <a:ext cx="10515600" cy="37773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44C20F5C-251B-08D3-3E7B-E5465C1D905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711952"/>
            <a:ext cx="12192000" cy="1146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13534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761EB98-E0C4-4B95-984A-E7D9DFAD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3E366B-F1CF-1D3D-5CA1-6098CA7A3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1" cy="1001662"/>
          </a:xfrm>
        </p:spPr>
        <p:txBody>
          <a:bodyPr>
            <a:normAutofit/>
          </a:bodyPr>
          <a:lstStyle/>
          <a:p>
            <a:r>
              <a:rPr lang="en-GB" dirty="0"/>
              <a:t>Activity – 5 minutes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6F2729-9B59-BB12-D2F1-D469112C15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9039848"/>
              </p:ext>
            </p:extLst>
          </p:nvPr>
        </p:nvGraphicFramePr>
        <p:xfrm>
          <a:off x="741947" y="1540304"/>
          <a:ext cx="10515600" cy="37773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9CDA9398-B509-8E8A-8D93-4F23B46EA5D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675855"/>
            <a:ext cx="12192000" cy="1146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97358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51E059CA-D908-3DA6-5644-6868FBBA9E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990" r="6122" b="1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7C2A816-955C-4079-AAAB-066EBD441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06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50000"/>
                  <a:alpha val="0"/>
                </a:schemeClr>
              </a:gs>
              <a:gs pos="58000">
                <a:srgbClr val="0E0D12">
                  <a:alpha val="58000"/>
                </a:srgbClr>
              </a:gs>
              <a:gs pos="93000">
                <a:srgbClr val="000000">
                  <a:alpha val="58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40EA42-3896-397F-E98C-75426A5DC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914400"/>
            <a:ext cx="4892948" cy="34278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600" dirty="0">
                <a:solidFill>
                  <a:srgbClr val="FFFFFF"/>
                </a:solidFill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2235211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Notebook and ballpen">
            <a:extLst>
              <a:ext uri="{FF2B5EF4-FFF2-40B4-BE49-F238E27FC236}">
                <a16:creationId xmlns:a16="http://schemas.microsoft.com/office/drawing/2014/main" id="{EF4B3A85-DF02-78AF-132F-8FC2B0B703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7C2A816-955C-4079-AAAB-066EBD441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06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50000"/>
                  <a:alpha val="0"/>
                </a:schemeClr>
              </a:gs>
              <a:gs pos="58000">
                <a:srgbClr val="0E0D12">
                  <a:alpha val="58000"/>
                </a:srgbClr>
              </a:gs>
              <a:gs pos="93000">
                <a:srgbClr val="000000">
                  <a:alpha val="58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929327-70CB-4DB0-BD63-2EE08D2C5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914400"/>
            <a:ext cx="4892948" cy="34278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600" dirty="0">
                <a:solidFill>
                  <a:srgbClr val="FFFFFF"/>
                </a:solidFill>
              </a:rPr>
              <a:t>Let us see your notes</a:t>
            </a:r>
          </a:p>
        </p:txBody>
      </p:sp>
    </p:spTree>
    <p:extLst>
      <p:ext uri="{BB962C8B-B14F-4D97-AF65-F5344CB8AC3E}">
        <p14:creationId xmlns:p14="http://schemas.microsoft.com/office/powerpoint/2010/main" val="3161547255"/>
      </p:ext>
    </p:extLst>
  </p:cSld>
  <p:clrMapOvr>
    <a:masterClrMapping/>
  </p:clrMapOvr>
</p:sld>
</file>

<file path=ppt/theme/theme1.xml><?xml version="1.0" encoding="utf-8"?>
<a:theme xmlns:a="http://schemas.openxmlformats.org/drawingml/2006/main" name="FadeVTI">
  <a:themeElements>
    <a:clrScheme name="gradient">
      <a:dk1>
        <a:sysClr val="windowText" lastClr="000000"/>
      </a:dk1>
      <a:lt1>
        <a:sysClr val="window" lastClr="FFFFFF"/>
      </a:lt1>
      <a:dk2>
        <a:srgbClr val="203040"/>
      </a:dk2>
      <a:lt2>
        <a:srgbClr val="ECF0F0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DA2A69"/>
      </a:accent6>
      <a:hlink>
        <a:srgbClr val="3E8FF1"/>
      </a:hlink>
      <a:folHlink>
        <a:srgbClr val="939393"/>
      </a:folHlink>
    </a:clrScheme>
    <a:fontScheme name="Custom 49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deVTI" id="{1194088A-B135-4437-9FD8-7466BBC13A13}" vid="{B787DE2F-1995-45D8-A8E2-6B5CC521AC55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84D68E70-C1F0-4EA8-A426-48DFAE262B71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742</Words>
  <Application>Microsoft Office PowerPoint</Application>
  <PresentationFormat>Widescreen</PresentationFormat>
  <Paragraphs>111</Paragraphs>
  <Slides>25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Aharoni</vt:lpstr>
      <vt:lpstr>Arial</vt:lpstr>
      <vt:lpstr>Avenir Next LT Pro</vt:lpstr>
      <vt:lpstr>FadeVTI</vt:lpstr>
      <vt:lpstr>Preparing for Higher Education at UWTSD</vt:lpstr>
      <vt:lpstr>Session outcomes</vt:lpstr>
      <vt:lpstr>What do you think about your HE journey? </vt:lpstr>
      <vt:lpstr>Have you started any preparation? </vt:lpstr>
      <vt:lpstr>Why is it important to get prepared for HE?</vt:lpstr>
      <vt:lpstr>What does research say?</vt:lpstr>
      <vt:lpstr>How to get prepared? </vt:lpstr>
      <vt:lpstr>Time management</vt:lpstr>
      <vt:lpstr>Best Apps for time management</vt:lpstr>
      <vt:lpstr>Activity-1</vt:lpstr>
      <vt:lpstr>Homework</vt:lpstr>
      <vt:lpstr>Notetaking</vt:lpstr>
      <vt:lpstr>Notetaking tips</vt:lpstr>
      <vt:lpstr>Activity- 2</vt:lpstr>
      <vt:lpstr>Proactive communication</vt:lpstr>
      <vt:lpstr>Basic IT skills</vt:lpstr>
      <vt:lpstr>Establishing a supportive network </vt:lpstr>
      <vt:lpstr>   Following university policies, regulations and codes of conduct</vt:lpstr>
      <vt:lpstr>Keeping Deadlines</vt:lpstr>
      <vt:lpstr>Seeking support/help</vt:lpstr>
      <vt:lpstr>Activity -3 </vt:lpstr>
      <vt:lpstr>Extra academic support available</vt:lpstr>
      <vt:lpstr>Activity – 5 minutes</vt:lpstr>
      <vt:lpstr>Questions</vt:lpstr>
      <vt:lpstr>Let us see your notes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Besty Jose</dc:creator>
  <cp:lastModifiedBy>Besty Jose</cp:lastModifiedBy>
  <cp:revision>5</cp:revision>
  <dcterms:created xsi:type="dcterms:W3CDTF">2025-01-02T14:26:18Z</dcterms:created>
  <dcterms:modified xsi:type="dcterms:W3CDTF">2025-01-04T09:02:30Z</dcterms:modified>
</cp:coreProperties>
</file>