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5" r:id="rId6"/>
    <p:sldId id="260" r:id="rId7"/>
    <p:sldId id="261" r:id="rId8"/>
    <p:sldId id="262"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63177E-7FD5-15D7-F5FE-EF9716DE5AE2}" v="82" dt="2019-01-09T13:45:41.615"/>
    <p1510:client id="{198B4E6E-44F9-E22B-8241-9409528B2D5E}" v="81" dt="2019-01-09T13:41:38.775"/>
    <p1510:client id="{792FA189-56EC-491A-8A2C-2C981C974B1D}" v="887" dt="2019-01-10T11:48:39.194"/>
    <p1510:client id="{57A5C7B7-86D3-26A6-4269-BA15B607E0BD}" v="133" dt="2019-01-10T11:33:36.2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rtney Young (1802574)" userId="S::1802574@student.uwtsd.ac.uk::e1491b05-264a-4170-9b87-7d55688a0982" providerId="AD" clId="Web-{2A294A88-C010-FDC2-DDD1-85C0DDA1B717}"/>
    <pc:docChg chg="modSld">
      <pc:chgData name="Courtney Young (1802574)" userId="S::1802574@student.uwtsd.ac.uk::e1491b05-264a-4170-9b87-7d55688a0982" providerId="AD" clId="Web-{2A294A88-C010-FDC2-DDD1-85C0DDA1B717}" dt="2019-01-09T14:03:15.442" v="13" actId="20577"/>
      <pc:docMkLst>
        <pc:docMk/>
      </pc:docMkLst>
      <pc:sldChg chg="modSp">
        <pc:chgData name="Courtney Young (1802574)" userId="S::1802574@student.uwtsd.ac.uk::e1491b05-264a-4170-9b87-7d55688a0982" providerId="AD" clId="Web-{2A294A88-C010-FDC2-DDD1-85C0DDA1B717}" dt="2019-01-09T14:03:15.442" v="12" actId="20577"/>
        <pc:sldMkLst>
          <pc:docMk/>
          <pc:sldMk cId="2212019996" sldId="258"/>
        </pc:sldMkLst>
        <pc:spChg chg="mod">
          <ac:chgData name="Courtney Young (1802574)" userId="S::1802574@student.uwtsd.ac.uk::e1491b05-264a-4170-9b87-7d55688a0982" providerId="AD" clId="Web-{2A294A88-C010-FDC2-DDD1-85C0DDA1B717}" dt="2019-01-09T14:03:15.442" v="12" actId="20577"/>
          <ac:spMkLst>
            <pc:docMk/>
            <pc:sldMk cId="2212019996" sldId="258"/>
            <ac:spMk id="2" creationId="{CA33A204-0F8D-4292-B63F-875124F76F45}"/>
          </ac:spMkLst>
        </pc:spChg>
      </pc:sldChg>
    </pc:docChg>
  </pc:docChgLst>
  <pc:docChgLst>
    <pc:chgData name="Courtney Young (1802574)" userId="S::1802574@student.uwtsd.ac.uk::e1491b05-264a-4170-9b87-7d55688a0982" providerId="AD" clId="Web-{57A5C7B7-86D3-26A6-4269-BA15B607E0BD}"/>
    <pc:docChg chg="modSld">
      <pc:chgData name="Courtney Young (1802574)" userId="S::1802574@student.uwtsd.ac.uk::e1491b05-264a-4170-9b87-7d55688a0982" providerId="AD" clId="Web-{57A5C7B7-86D3-26A6-4269-BA15B607E0BD}" dt="2019-01-10T11:33:36.221" v="132" actId="20577"/>
      <pc:docMkLst>
        <pc:docMk/>
      </pc:docMkLst>
      <pc:sldChg chg="modSp">
        <pc:chgData name="Courtney Young (1802574)" userId="S::1802574@student.uwtsd.ac.uk::e1491b05-264a-4170-9b87-7d55688a0982" providerId="AD" clId="Web-{57A5C7B7-86D3-26A6-4269-BA15B607E0BD}" dt="2019-01-10T11:33:19.252" v="130" actId="20577"/>
        <pc:sldMkLst>
          <pc:docMk/>
          <pc:sldMk cId="3657943608" sldId="260"/>
        </pc:sldMkLst>
        <pc:spChg chg="mod">
          <ac:chgData name="Courtney Young (1802574)" userId="S::1802574@student.uwtsd.ac.uk::e1491b05-264a-4170-9b87-7d55688a0982" providerId="AD" clId="Web-{57A5C7B7-86D3-26A6-4269-BA15B607E0BD}" dt="2019-01-10T11:33:19.252" v="130" actId="20577"/>
          <ac:spMkLst>
            <pc:docMk/>
            <pc:sldMk cId="3657943608" sldId="260"/>
            <ac:spMk id="3" creationId="{8774CDED-77F5-434B-9B35-0B1F1CF5AED8}"/>
          </ac:spMkLst>
        </pc:spChg>
      </pc:sldChg>
    </pc:docChg>
  </pc:docChgLst>
  <pc:docChgLst>
    <pc:chgData name="Courtney Young (1802574)" userId="S::1802574@student.uwtsd.ac.uk::e1491b05-264a-4170-9b87-7d55688a0982" providerId="AD" clId="Web-{1CCC93B3-A834-F8F0-36B3-F998EB050389}"/>
    <pc:docChg chg="modSld">
      <pc:chgData name="Courtney Young (1802574)" userId="S::1802574@student.uwtsd.ac.uk::e1491b05-264a-4170-9b87-7d55688a0982" providerId="AD" clId="Web-{1CCC93B3-A834-F8F0-36B3-F998EB050389}" dt="2019-01-07T18:05:37.324" v="856" actId="20577"/>
      <pc:docMkLst>
        <pc:docMk/>
      </pc:docMkLst>
      <pc:sldChg chg="addSp modSp">
        <pc:chgData name="Courtney Young (1802574)" userId="S::1802574@student.uwtsd.ac.uk::e1491b05-264a-4170-9b87-7d55688a0982" providerId="AD" clId="Web-{1CCC93B3-A834-F8F0-36B3-F998EB050389}" dt="2019-01-07T18:05:37.324" v="855" actId="20577"/>
        <pc:sldMkLst>
          <pc:docMk/>
          <pc:sldMk cId="2212019996" sldId="258"/>
        </pc:sldMkLst>
        <pc:spChg chg="mod">
          <ac:chgData name="Courtney Young (1802574)" userId="S::1802574@student.uwtsd.ac.uk::e1491b05-264a-4170-9b87-7d55688a0982" providerId="AD" clId="Web-{1CCC93B3-A834-F8F0-36B3-F998EB050389}" dt="2019-01-07T18:05:37.324" v="855" actId="20577"/>
          <ac:spMkLst>
            <pc:docMk/>
            <pc:sldMk cId="2212019996" sldId="258"/>
            <ac:spMk id="2" creationId="{CA33A204-0F8D-4292-B63F-875124F76F45}"/>
          </ac:spMkLst>
        </pc:spChg>
        <pc:picChg chg="add mod">
          <ac:chgData name="Courtney Young (1802574)" userId="S::1802574@student.uwtsd.ac.uk::e1491b05-264a-4170-9b87-7d55688a0982" providerId="AD" clId="Web-{1CCC93B3-A834-F8F0-36B3-F998EB050389}" dt="2019-01-07T17:58:49.322" v="798" actId="1076"/>
          <ac:picMkLst>
            <pc:docMk/>
            <pc:sldMk cId="2212019996" sldId="258"/>
            <ac:picMk id="3" creationId="{D4AD7A02-9F34-44B9-8FEB-929D809A7168}"/>
          </ac:picMkLst>
        </pc:picChg>
      </pc:sldChg>
      <pc:sldChg chg="modSp">
        <pc:chgData name="Courtney Young (1802574)" userId="S::1802574@student.uwtsd.ac.uk::e1491b05-264a-4170-9b87-7d55688a0982" providerId="AD" clId="Web-{1CCC93B3-A834-F8F0-36B3-F998EB050389}" dt="2019-01-07T17:44:55.380" v="399" actId="20577"/>
        <pc:sldMkLst>
          <pc:docMk/>
          <pc:sldMk cId="3657943608" sldId="260"/>
        </pc:sldMkLst>
        <pc:spChg chg="mod">
          <ac:chgData name="Courtney Young (1802574)" userId="S::1802574@student.uwtsd.ac.uk::e1491b05-264a-4170-9b87-7d55688a0982" providerId="AD" clId="Web-{1CCC93B3-A834-F8F0-36B3-F998EB050389}" dt="2019-01-07T17:44:55.380" v="399" actId="20577"/>
          <ac:spMkLst>
            <pc:docMk/>
            <pc:sldMk cId="3657943608" sldId="260"/>
            <ac:spMk id="5" creationId="{3913905D-6949-4A28-9A21-0632AB7A1A4E}"/>
          </ac:spMkLst>
        </pc:spChg>
      </pc:sldChg>
      <pc:sldChg chg="addSp modSp">
        <pc:chgData name="Courtney Young (1802574)" userId="S::1802574@student.uwtsd.ac.uk::e1491b05-264a-4170-9b87-7d55688a0982" providerId="AD" clId="Web-{1CCC93B3-A834-F8F0-36B3-F998EB050389}" dt="2019-01-07T17:56:57.633" v="794"/>
        <pc:sldMkLst>
          <pc:docMk/>
          <pc:sldMk cId="2961842332" sldId="264"/>
        </pc:sldMkLst>
        <pc:graphicFrameChg chg="add mod modGraphic">
          <ac:chgData name="Courtney Young (1802574)" userId="S::1802574@student.uwtsd.ac.uk::e1491b05-264a-4170-9b87-7d55688a0982" providerId="AD" clId="Web-{1CCC93B3-A834-F8F0-36B3-F998EB050389}" dt="2019-01-07T17:56:57.633" v="794"/>
          <ac:graphicFrameMkLst>
            <pc:docMk/>
            <pc:sldMk cId="2961842332" sldId="264"/>
            <ac:graphicFrameMk id="3" creationId="{D5E75217-CB22-4D50-B6AE-89CA8B4E752F}"/>
          </ac:graphicFrameMkLst>
        </pc:graphicFrameChg>
      </pc:sldChg>
    </pc:docChg>
  </pc:docChgLst>
  <pc:docChgLst>
    <pc:chgData name="Lowri Lewis (1802838)" userId="S::1802838@student.uwtsd.ac.uk::9647b59e-e184-4c2e-9eca-a23300bd3cf0" providerId="AD" clId="Web-{FD50FE27-741C-4541-A2AF-FA016B556EF1}"/>
    <pc:docChg chg="addSld delSld modSld">
      <pc:chgData name="Lowri Lewis (1802838)" userId="S::1802838@student.uwtsd.ac.uk::9647b59e-e184-4c2e-9eca-a23300bd3cf0" providerId="AD" clId="Web-{FD50FE27-741C-4541-A2AF-FA016B556EF1}" dt="2019-01-08T18:23:11.414" v="785" actId="14100"/>
      <pc:docMkLst>
        <pc:docMk/>
      </pc:docMkLst>
      <pc:sldChg chg="addSp modSp">
        <pc:chgData name="Lowri Lewis (1802838)" userId="S::1802838@student.uwtsd.ac.uk::9647b59e-e184-4c2e-9eca-a23300bd3cf0" providerId="AD" clId="Web-{FD50FE27-741C-4541-A2AF-FA016B556EF1}" dt="2019-01-08T18:18:31.775" v="592" actId="20577"/>
        <pc:sldMkLst>
          <pc:docMk/>
          <pc:sldMk cId="1848831603" sldId="259"/>
        </pc:sldMkLst>
        <pc:spChg chg="add mod">
          <ac:chgData name="Lowri Lewis (1802838)" userId="S::1802838@student.uwtsd.ac.uk::9647b59e-e184-4c2e-9eca-a23300bd3cf0" providerId="AD" clId="Web-{FD50FE27-741C-4541-A2AF-FA016B556EF1}" dt="2019-01-08T18:18:31.775" v="592" actId="20577"/>
          <ac:spMkLst>
            <pc:docMk/>
            <pc:sldMk cId="1848831603" sldId="259"/>
            <ac:spMk id="2" creationId="{20A73AFC-FB56-4DC6-B339-E41AFA32EF7B}"/>
          </ac:spMkLst>
        </pc:spChg>
      </pc:sldChg>
      <pc:sldChg chg="addSp modSp">
        <pc:chgData name="Lowri Lewis (1802838)" userId="S::1802838@student.uwtsd.ac.uk::9647b59e-e184-4c2e-9eca-a23300bd3cf0" providerId="AD" clId="Web-{FD50FE27-741C-4541-A2AF-FA016B556EF1}" dt="2019-01-08T18:21:28.805" v="702" actId="20577"/>
        <pc:sldMkLst>
          <pc:docMk/>
          <pc:sldMk cId="3000608477" sldId="261"/>
        </pc:sldMkLst>
        <pc:spChg chg="add mod">
          <ac:chgData name="Lowri Lewis (1802838)" userId="S::1802838@student.uwtsd.ac.uk::9647b59e-e184-4c2e-9eca-a23300bd3cf0" providerId="AD" clId="Web-{FD50FE27-741C-4541-A2AF-FA016B556EF1}" dt="2019-01-08T18:21:28.805" v="702" actId="20577"/>
          <ac:spMkLst>
            <pc:docMk/>
            <pc:sldMk cId="3000608477" sldId="261"/>
            <ac:spMk id="3" creationId="{26C03287-0D7F-4E3A-9F53-D53C1FD91999}"/>
          </ac:spMkLst>
        </pc:spChg>
      </pc:sldChg>
      <pc:sldChg chg="new del">
        <pc:chgData name="Lowri Lewis (1802838)" userId="S::1802838@student.uwtsd.ac.uk::9647b59e-e184-4c2e-9eca-a23300bd3cf0" providerId="AD" clId="Web-{FD50FE27-741C-4541-A2AF-FA016B556EF1}" dt="2019-01-08T18:21:50.742" v="705"/>
        <pc:sldMkLst>
          <pc:docMk/>
          <pc:sldMk cId="2159874910" sldId="265"/>
        </pc:sldMkLst>
      </pc:sldChg>
      <pc:sldChg chg="addSp modSp new">
        <pc:chgData name="Lowri Lewis (1802838)" userId="S::1802838@student.uwtsd.ac.uk::9647b59e-e184-4c2e-9eca-a23300bd3cf0" providerId="AD" clId="Web-{FD50FE27-741C-4541-A2AF-FA016B556EF1}" dt="2019-01-08T18:23:11.414" v="785" actId="14100"/>
        <pc:sldMkLst>
          <pc:docMk/>
          <pc:sldMk cId="3844459657" sldId="265"/>
        </pc:sldMkLst>
        <pc:spChg chg="mod">
          <ac:chgData name="Lowri Lewis (1802838)" userId="S::1802838@student.uwtsd.ac.uk::9647b59e-e184-4c2e-9eca-a23300bd3cf0" providerId="AD" clId="Web-{FD50FE27-741C-4541-A2AF-FA016B556EF1}" dt="2019-01-08T18:22:11.898" v="721" actId="1076"/>
          <ac:spMkLst>
            <pc:docMk/>
            <pc:sldMk cId="3844459657" sldId="265"/>
            <ac:spMk id="2" creationId="{0E22F8B1-F993-42B2-853A-A9E00F4FA10E}"/>
          </ac:spMkLst>
        </pc:spChg>
        <pc:spChg chg="add mod">
          <ac:chgData name="Lowri Lewis (1802838)" userId="S::1802838@student.uwtsd.ac.uk::9647b59e-e184-4c2e-9eca-a23300bd3cf0" providerId="AD" clId="Web-{FD50FE27-741C-4541-A2AF-FA016B556EF1}" dt="2019-01-08T18:23:11.414" v="785" actId="14100"/>
          <ac:spMkLst>
            <pc:docMk/>
            <pc:sldMk cId="3844459657" sldId="265"/>
            <ac:spMk id="3" creationId="{BADEC281-B104-48F4-AB97-B3F84D8D3F52}"/>
          </ac:spMkLst>
        </pc:spChg>
      </pc:sldChg>
    </pc:docChg>
  </pc:docChgLst>
  <pc:docChgLst>
    <pc:chgData name="Courtney Young (1802574)" userId="S::1802574@student.uwtsd.ac.uk::e1491b05-264a-4170-9b87-7d55688a0982" providerId="AD" clId="Web-{7302F985-6675-1646-CA89-2F27DFDBDC4E}"/>
    <pc:docChg chg="modSld">
      <pc:chgData name="Courtney Young (1802574)" userId="S::1802574@student.uwtsd.ac.uk::e1491b05-264a-4170-9b87-7d55688a0982" providerId="AD" clId="Web-{7302F985-6675-1646-CA89-2F27DFDBDC4E}" dt="2019-01-07T16:51:03.437" v="46" actId="20577"/>
      <pc:docMkLst>
        <pc:docMk/>
      </pc:docMkLst>
      <pc:sldChg chg="modSp">
        <pc:chgData name="Courtney Young (1802574)" userId="S::1802574@student.uwtsd.ac.uk::e1491b05-264a-4170-9b87-7d55688a0982" providerId="AD" clId="Web-{7302F985-6675-1646-CA89-2F27DFDBDC4E}" dt="2019-01-07T16:45:24.986" v="2" actId="20577"/>
        <pc:sldMkLst>
          <pc:docMk/>
          <pc:sldMk cId="2212019996" sldId="258"/>
        </pc:sldMkLst>
        <pc:spChg chg="mod">
          <ac:chgData name="Courtney Young (1802574)" userId="S::1802574@student.uwtsd.ac.uk::e1491b05-264a-4170-9b87-7d55688a0982" providerId="AD" clId="Web-{7302F985-6675-1646-CA89-2F27DFDBDC4E}" dt="2019-01-07T16:45:24.986" v="2" actId="20577"/>
          <ac:spMkLst>
            <pc:docMk/>
            <pc:sldMk cId="2212019996" sldId="258"/>
            <ac:spMk id="2" creationId="{CA33A204-0F8D-4292-B63F-875124F76F45}"/>
          </ac:spMkLst>
        </pc:spChg>
      </pc:sldChg>
      <pc:sldChg chg="addSp modSp">
        <pc:chgData name="Courtney Young (1802574)" userId="S::1802574@student.uwtsd.ac.uk::e1491b05-264a-4170-9b87-7d55688a0982" providerId="AD" clId="Web-{7302F985-6675-1646-CA89-2F27DFDBDC4E}" dt="2019-01-07T16:51:03.437" v="45" actId="20577"/>
        <pc:sldMkLst>
          <pc:docMk/>
          <pc:sldMk cId="3657943608" sldId="260"/>
        </pc:sldMkLst>
        <pc:spChg chg="add mod">
          <ac:chgData name="Courtney Young (1802574)" userId="S::1802574@student.uwtsd.ac.uk::e1491b05-264a-4170-9b87-7d55688a0982" providerId="AD" clId="Web-{7302F985-6675-1646-CA89-2F27DFDBDC4E}" dt="2019-01-07T16:51:03.437" v="45" actId="20577"/>
          <ac:spMkLst>
            <pc:docMk/>
            <pc:sldMk cId="3657943608" sldId="260"/>
            <ac:spMk id="5" creationId="{3913905D-6949-4A28-9A21-0632AB7A1A4E}"/>
          </ac:spMkLst>
        </pc:spChg>
        <pc:picChg chg="add mod">
          <ac:chgData name="Courtney Young (1802574)" userId="S::1802574@student.uwtsd.ac.uk::e1491b05-264a-4170-9b87-7d55688a0982" providerId="AD" clId="Web-{7302F985-6675-1646-CA89-2F27DFDBDC4E}" dt="2019-01-07T16:48:15.766" v="5" actId="1076"/>
          <ac:picMkLst>
            <pc:docMk/>
            <pc:sldMk cId="3657943608" sldId="260"/>
            <ac:picMk id="3" creationId="{CA4C34E2-D204-469A-9A43-890BA3B16DCF}"/>
          </ac:picMkLst>
        </pc:picChg>
      </pc:sldChg>
    </pc:docChg>
  </pc:docChgLst>
  <pc:docChgLst>
    <pc:chgData name="Courtney Young (1802574)" userId="S::1802574@student.uwtsd.ac.uk::e1491b05-264a-4170-9b87-7d55688a0982" providerId="AD" clId="Web-{7963177E-7FD5-15D7-F5FE-EF9716DE5AE2}"/>
    <pc:docChg chg="modSld">
      <pc:chgData name="Courtney Young (1802574)" userId="S::1802574@student.uwtsd.ac.uk::e1491b05-264a-4170-9b87-7d55688a0982" providerId="AD" clId="Web-{7963177E-7FD5-15D7-F5FE-EF9716DE5AE2}" dt="2019-01-09T13:45:42.049" v="70" actId="20577"/>
      <pc:docMkLst>
        <pc:docMk/>
      </pc:docMkLst>
      <pc:sldChg chg="addSp delSp modSp">
        <pc:chgData name="Courtney Young (1802574)" userId="S::1802574@student.uwtsd.ac.uk::e1491b05-264a-4170-9b87-7d55688a0982" providerId="AD" clId="Web-{7963177E-7FD5-15D7-F5FE-EF9716DE5AE2}" dt="2019-01-09T13:43:57.298" v="44"/>
        <pc:sldMkLst>
          <pc:docMk/>
          <pc:sldMk cId="109857222" sldId="256"/>
        </pc:sldMkLst>
        <pc:spChg chg="mod ord">
          <ac:chgData name="Courtney Young (1802574)" userId="S::1802574@student.uwtsd.ac.uk::e1491b05-264a-4170-9b87-7d55688a0982" providerId="AD" clId="Web-{7963177E-7FD5-15D7-F5FE-EF9716DE5AE2}" dt="2019-01-09T13:43:57.298" v="44"/>
          <ac:spMkLst>
            <pc:docMk/>
            <pc:sldMk cId="109857222" sldId="256"/>
            <ac:spMk id="4" creationId="{47F98F20-0E0A-4A21-9BC2-537CDAEC46EF}"/>
          </ac:spMkLst>
        </pc:spChg>
        <pc:spChg chg="del">
          <ac:chgData name="Courtney Young (1802574)" userId="S::1802574@student.uwtsd.ac.uk::e1491b05-264a-4170-9b87-7d55688a0982" providerId="AD" clId="Web-{7963177E-7FD5-15D7-F5FE-EF9716DE5AE2}" dt="2019-01-09T13:43:57.298" v="44"/>
          <ac:spMkLst>
            <pc:docMk/>
            <pc:sldMk cId="109857222" sldId="256"/>
            <ac:spMk id="24" creationId="{A6073935-E043-4801-AF06-06093A9145F7}"/>
          </ac:spMkLst>
        </pc:spChg>
        <pc:spChg chg="del">
          <ac:chgData name="Courtney Young (1802574)" userId="S::1802574@student.uwtsd.ac.uk::e1491b05-264a-4170-9b87-7d55688a0982" providerId="AD" clId="Web-{7963177E-7FD5-15D7-F5FE-EF9716DE5AE2}" dt="2019-01-09T13:43:57.298" v="44"/>
          <ac:spMkLst>
            <pc:docMk/>
            <pc:sldMk cId="109857222" sldId="256"/>
            <ac:spMk id="35" creationId="{8D6B9972-4A81-4223-9901-0E559A1D5E59}"/>
          </ac:spMkLst>
        </pc:spChg>
        <pc:spChg chg="add">
          <ac:chgData name="Courtney Young (1802574)" userId="S::1802574@student.uwtsd.ac.uk::e1491b05-264a-4170-9b87-7d55688a0982" providerId="AD" clId="Web-{7963177E-7FD5-15D7-F5FE-EF9716DE5AE2}" dt="2019-01-09T13:43:57.298" v="44"/>
          <ac:spMkLst>
            <pc:docMk/>
            <pc:sldMk cId="109857222" sldId="256"/>
            <ac:spMk id="40" creationId="{5EF08599-3FED-4288-A20D-E7BCAC3B8E26}"/>
          </ac:spMkLst>
        </pc:spChg>
        <pc:spChg chg="add">
          <ac:chgData name="Courtney Young (1802574)" userId="S::1802574@student.uwtsd.ac.uk::e1491b05-264a-4170-9b87-7d55688a0982" providerId="AD" clId="Web-{7963177E-7FD5-15D7-F5FE-EF9716DE5AE2}" dt="2019-01-09T13:43:57.298" v="44"/>
          <ac:spMkLst>
            <pc:docMk/>
            <pc:sldMk cId="109857222" sldId="256"/>
            <ac:spMk id="42" creationId="{C884A6B2-90E9-4BDB-8503-71AC02D3956A}"/>
          </ac:spMkLst>
        </pc:spChg>
        <pc:grpChg chg="del">
          <ac:chgData name="Courtney Young (1802574)" userId="S::1802574@student.uwtsd.ac.uk::e1491b05-264a-4170-9b87-7d55688a0982" providerId="AD" clId="Web-{7963177E-7FD5-15D7-F5FE-EF9716DE5AE2}" dt="2019-01-09T13:43:57.298" v="44"/>
          <ac:grpSpMkLst>
            <pc:docMk/>
            <pc:sldMk cId="109857222" sldId="256"/>
            <ac:grpSpMk id="26" creationId="{8AC26FF4-D6F9-4A94-A837-D051A101EDD3}"/>
          </ac:grpSpMkLst>
        </pc:grpChg>
        <pc:grpChg chg="add">
          <ac:chgData name="Courtney Young (1802574)" userId="S::1802574@student.uwtsd.ac.uk::e1491b05-264a-4170-9b87-7d55688a0982" providerId="AD" clId="Web-{7963177E-7FD5-15D7-F5FE-EF9716DE5AE2}" dt="2019-01-09T13:43:57.298" v="44"/>
          <ac:grpSpMkLst>
            <pc:docMk/>
            <pc:sldMk cId="109857222" sldId="256"/>
            <ac:grpSpMk id="44" creationId="{E9046BC8-D404-4E7D-9202-A07F3FDD3823}"/>
          </ac:grpSpMkLst>
        </pc:grpChg>
        <pc:picChg chg="mod">
          <ac:chgData name="Courtney Young (1802574)" userId="S::1802574@student.uwtsd.ac.uk::e1491b05-264a-4170-9b87-7d55688a0982" providerId="AD" clId="Web-{7963177E-7FD5-15D7-F5FE-EF9716DE5AE2}" dt="2019-01-09T13:43:57.298" v="44"/>
          <ac:picMkLst>
            <pc:docMk/>
            <pc:sldMk cId="109857222" sldId="256"/>
            <ac:picMk id="13" creationId="{C286537C-7C32-4319-B1EE-1914C6D5615E}"/>
          </ac:picMkLst>
        </pc:picChg>
      </pc:sldChg>
      <pc:sldChg chg="addSp delSp modSp mod setBg">
        <pc:chgData name="Courtney Young (1802574)" userId="S::1802574@student.uwtsd.ac.uk::e1491b05-264a-4170-9b87-7d55688a0982" providerId="AD" clId="Web-{7963177E-7FD5-15D7-F5FE-EF9716DE5AE2}" dt="2019-01-09T13:44:10.955" v="47"/>
        <pc:sldMkLst>
          <pc:docMk/>
          <pc:sldMk cId="1993107331" sldId="257"/>
        </pc:sldMkLst>
        <pc:spChg chg="mod">
          <ac:chgData name="Courtney Young (1802574)" userId="S::1802574@student.uwtsd.ac.uk::e1491b05-264a-4170-9b87-7d55688a0982" providerId="AD" clId="Web-{7963177E-7FD5-15D7-F5FE-EF9716DE5AE2}" dt="2019-01-09T13:44:10.955" v="47"/>
          <ac:spMkLst>
            <pc:docMk/>
            <pc:sldMk cId="1993107331" sldId="257"/>
            <ac:spMk id="2" creationId="{382A95D0-DEFB-448F-BDB5-7E869EE03A52}"/>
          </ac:spMkLst>
        </pc:spChg>
        <pc:spChg chg="del mod">
          <ac:chgData name="Courtney Young (1802574)" userId="S::1802574@student.uwtsd.ac.uk::e1491b05-264a-4170-9b87-7d55688a0982" providerId="AD" clId="Web-{7963177E-7FD5-15D7-F5FE-EF9716DE5AE2}" dt="2019-01-09T13:44:10.955" v="47"/>
          <ac:spMkLst>
            <pc:docMk/>
            <pc:sldMk cId="1993107331" sldId="257"/>
            <ac:spMk id="4" creationId="{A377D12D-B0AB-488B-B956-D5B0E7CF28E9}"/>
          </ac:spMkLst>
        </pc:spChg>
        <pc:spChg chg="add">
          <ac:chgData name="Courtney Young (1802574)" userId="S::1802574@student.uwtsd.ac.uk::e1491b05-264a-4170-9b87-7d55688a0982" providerId="AD" clId="Web-{7963177E-7FD5-15D7-F5FE-EF9716DE5AE2}" dt="2019-01-09T13:44:10.955" v="47"/>
          <ac:spMkLst>
            <pc:docMk/>
            <pc:sldMk cId="1993107331" sldId="257"/>
            <ac:spMk id="8" creationId="{94C52C56-BEF2-4E22-8C8E-A7AC96B03A72}"/>
          </ac:spMkLst>
        </pc:spChg>
        <pc:spChg chg="add">
          <ac:chgData name="Courtney Young (1802574)" userId="S::1802574@student.uwtsd.ac.uk::e1491b05-264a-4170-9b87-7d55688a0982" providerId="AD" clId="Web-{7963177E-7FD5-15D7-F5FE-EF9716DE5AE2}" dt="2019-01-09T13:44:10.955" v="47"/>
          <ac:spMkLst>
            <pc:docMk/>
            <pc:sldMk cId="1993107331" sldId="257"/>
            <ac:spMk id="10" creationId="{42285737-90EE-47DC-AC80-8AE156B11969}"/>
          </ac:spMkLst>
        </pc:spChg>
        <pc:spChg chg="add del">
          <ac:chgData name="Courtney Young (1802574)" userId="S::1802574@student.uwtsd.ac.uk::e1491b05-264a-4170-9b87-7d55688a0982" providerId="AD" clId="Web-{7963177E-7FD5-15D7-F5FE-EF9716DE5AE2}" dt="2019-01-09T13:44:10.720" v="46"/>
          <ac:spMkLst>
            <pc:docMk/>
            <pc:sldMk cId="1993107331" sldId="257"/>
            <ac:spMk id="17" creationId="{C8643778-7F6C-4E8D-84D1-D5CDB9928191}"/>
          </ac:spMkLst>
        </pc:spChg>
        <pc:spChg chg="add del">
          <ac:chgData name="Courtney Young (1802574)" userId="S::1802574@student.uwtsd.ac.uk::e1491b05-264a-4170-9b87-7d55688a0982" providerId="AD" clId="Web-{7963177E-7FD5-15D7-F5FE-EF9716DE5AE2}" dt="2019-01-09T13:44:10.720" v="46"/>
          <ac:spMkLst>
            <pc:docMk/>
            <pc:sldMk cId="1993107331" sldId="257"/>
            <ac:spMk id="19" creationId="{1D22F88D-6907-48AF-B024-346E855E0D96}"/>
          </ac:spMkLst>
        </pc:spChg>
        <pc:grpChg chg="add del">
          <ac:chgData name="Courtney Young (1802574)" userId="S::1802574@student.uwtsd.ac.uk::e1491b05-264a-4170-9b87-7d55688a0982" providerId="AD" clId="Web-{7963177E-7FD5-15D7-F5FE-EF9716DE5AE2}" dt="2019-01-09T13:44:10.720" v="46"/>
          <ac:grpSpMkLst>
            <pc:docMk/>
            <pc:sldMk cId="1993107331" sldId="257"/>
            <ac:grpSpMk id="9" creationId="{3F1527C3-06F4-4F4D-B364-8E97266450C5}"/>
          </ac:grpSpMkLst>
        </pc:grpChg>
        <pc:grpChg chg="add">
          <ac:chgData name="Courtney Young (1802574)" userId="S::1802574@student.uwtsd.ac.uk::e1491b05-264a-4170-9b87-7d55688a0982" providerId="AD" clId="Web-{7963177E-7FD5-15D7-F5FE-EF9716DE5AE2}" dt="2019-01-09T13:44:10.955" v="47"/>
          <ac:grpSpMkLst>
            <pc:docMk/>
            <pc:sldMk cId="1993107331" sldId="257"/>
            <ac:grpSpMk id="11" creationId="{71092D16-14DA-4606-831F-0DB3EEECB91C}"/>
          </ac:grpSpMkLst>
        </pc:grpChg>
        <pc:grpChg chg="add del">
          <ac:chgData name="Courtney Young (1802574)" userId="S::1802574@student.uwtsd.ac.uk::e1491b05-264a-4170-9b87-7d55688a0982" providerId="AD" clId="Web-{7963177E-7FD5-15D7-F5FE-EF9716DE5AE2}" dt="2019-01-09T13:44:10.720" v="46"/>
          <ac:grpSpMkLst>
            <pc:docMk/>
            <pc:sldMk cId="1993107331" sldId="257"/>
            <ac:grpSpMk id="21" creationId="{F3842748-48B5-4DD0-A06A-A31C74024A99}"/>
          </ac:grpSpMkLst>
        </pc:grpChg>
        <pc:grpChg chg="add">
          <ac:chgData name="Courtney Young (1802574)" userId="S::1802574@student.uwtsd.ac.uk::e1491b05-264a-4170-9b87-7d55688a0982" providerId="AD" clId="Web-{7963177E-7FD5-15D7-F5FE-EF9716DE5AE2}" dt="2019-01-09T13:44:10.955" v="47"/>
          <ac:grpSpMkLst>
            <pc:docMk/>
            <pc:sldMk cId="1993107331" sldId="257"/>
            <ac:grpSpMk id="23" creationId="{B57BDC17-F1B3-455F-BBF1-680AA1F25C06}"/>
          </ac:grpSpMkLst>
        </pc:grpChg>
        <pc:graphicFrameChg chg="add">
          <ac:chgData name="Courtney Young (1802574)" userId="S::1802574@student.uwtsd.ac.uk::e1491b05-264a-4170-9b87-7d55688a0982" providerId="AD" clId="Web-{7963177E-7FD5-15D7-F5FE-EF9716DE5AE2}" dt="2019-01-09T13:44:10.955" v="47"/>
          <ac:graphicFrameMkLst>
            <pc:docMk/>
            <pc:sldMk cId="1993107331" sldId="257"/>
            <ac:graphicFrameMk id="6" creationId="{3B854813-79D8-4894-8C67-359684A1E712}"/>
          </ac:graphicFrameMkLst>
        </pc:graphicFrameChg>
      </pc:sldChg>
      <pc:sldChg chg="modSp">
        <pc:chgData name="Courtney Young (1802574)" userId="S::1802574@student.uwtsd.ac.uk::e1491b05-264a-4170-9b87-7d55688a0982" providerId="AD" clId="Web-{7963177E-7FD5-15D7-F5FE-EF9716DE5AE2}" dt="2019-01-09T13:42:29.392" v="35" actId="1076"/>
        <pc:sldMkLst>
          <pc:docMk/>
          <pc:sldMk cId="2212019996" sldId="258"/>
        </pc:sldMkLst>
        <pc:spChg chg="mod">
          <ac:chgData name="Courtney Young (1802574)" userId="S::1802574@student.uwtsd.ac.uk::e1491b05-264a-4170-9b87-7d55688a0982" providerId="AD" clId="Web-{7963177E-7FD5-15D7-F5FE-EF9716DE5AE2}" dt="2019-01-09T13:42:29.392" v="35" actId="1076"/>
          <ac:spMkLst>
            <pc:docMk/>
            <pc:sldMk cId="2212019996" sldId="258"/>
            <ac:spMk id="2" creationId="{CA33A204-0F8D-4292-B63F-875124F76F45}"/>
          </ac:spMkLst>
        </pc:spChg>
      </pc:sldChg>
      <pc:sldChg chg="delSp modSp">
        <pc:chgData name="Courtney Young (1802574)" userId="S::1802574@student.uwtsd.ac.uk::e1491b05-264a-4170-9b87-7d55688a0982" providerId="AD" clId="Web-{7963177E-7FD5-15D7-F5FE-EF9716DE5AE2}" dt="2019-01-09T13:42:12.266" v="24"/>
        <pc:sldMkLst>
          <pc:docMk/>
          <pc:sldMk cId="3657943608" sldId="260"/>
        </pc:sldMkLst>
        <pc:spChg chg="del mod">
          <ac:chgData name="Courtney Young (1802574)" userId="S::1802574@student.uwtsd.ac.uk::e1491b05-264a-4170-9b87-7d55688a0982" providerId="AD" clId="Web-{7963177E-7FD5-15D7-F5FE-EF9716DE5AE2}" dt="2019-01-09T13:42:11.611" v="23"/>
          <ac:spMkLst>
            <pc:docMk/>
            <pc:sldMk cId="3657943608" sldId="260"/>
            <ac:spMk id="5" creationId="{3913905D-6949-4A28-9A21-0632AB7A1A4E}"/>
          </ac:spMkLst>
        </pc:spChg>
        <pc:picChg chg="del">
          <ac:chgData name="Courtney Young (1802574)" userId="S::1802574@student.uwtsd.ac.uk::e1491b05-264a-4170-9b87-7d55688a0982" providerId="AD" clId="Web-{7963177E-7FD5-15D7-F5FE-EF9716DE5AE2}" dt="2019-01-09T13:42:12.266" v="24"/>
          <ac:picMkLst>
            <pc:docMk/>
            <pc:sldMk cId="3657943608" sldId="260"/>
            <ac:picMk id="3" creationId="{CA4C34E2-D204-469A-9A43-890BA3B16DCF}"/>
          </ac:picMkLst>
        </pc:picChg>
      </pc:sldChg>
      <pc:sldChg chg="addSp modSp mod setBg">
        <pc:chgData name="Courtney Young (1802574)" userId="S::1802574@student.uwtsd.ac.uk::e1491b05-264a-4170-9b87-7d55688a0982" providerId="AD" clId="Web-{7963177E-7FD5-15D7-F5FE-EF9716DE5AE2}" dt="2019-01-09T13:43:48.692" v="42" actId="1076"/>
        <pc:sldMkLst>
          <pc:docMk/>
          <pc:sldMk cId="3000608477" sldId="261"/>
        </pc:sldMkLst>
        <pc:spChg chg="mod">
          <ac:chgData name="Courtney Young (1802574)" userId="S::1802574@student.uwtsd.ac.uk::e1491b05-264a-4170-9b87-7d55688a0982" providerId="AD" clId="Web-{7963177E-7FD5-15D7-F5FE-EF9716DE5AE2}" dt="2019-01-09T13:43:45.392" v="40" actId="1076"/>
          <ac:spMkLst>
            <pc:docMk/>
            <pc:sldMk cId="3000608477" sldId="261"/>
            <ac:spMk id="2" creationId="{96C5E987-410C-43A2-93CB-CEB2490F92B5}"/>
          </ac:spMkLst>
        </pc:spChg>
        <pc:spChg chg="mod ord">
          <ac:chgData name="Courtney Young (1802574)" userId="S::1802574@student.uwtsd.ac.uk::e1491b05-264a-4170-9b87-7d55688a0982" providerId="AD" clId="Web-{7963177E-7FD5-15D7-F5FE-EF9716DE5AE2}" dt="2019-01-09T13:43:48.692" v="42" actId="1076"/>
          <ac:spMkLst>
            <pc:docMk/>
            <pc:sldMk cId="3000608477" sldId="261"/>
            <ac:spMk id="3" creationId="{26C03287-0D7F-4E3A-9F53-D53C1FD91999}"/>
          </ac:spMkLst>
        </pc:spChg>
        <pc:grpChg chg="add">
          <ac:chgData name="Courtney Young (1802574)" userId="S::1802574@student.uwtsd.ac.uk::e1491b05-264a-4170-9b87-7d55688a0982" providerId="AD" clId="Web-{7963177E-7FD5-15D7-F5FE-EF9716DE5AE2}" dt="2019-01-09T13:43:37.892" v="39"/>
          <ac:grpSpMkLst>
            <pc:docMk/>
            <pc:sldMk cId="3000608477" sldId="261"/>
            <ac:grpSpMk id="9" creationId="{15FF890B-3CE7-403A-AECE-2DE04FC7AF80}"/>
          </ac:grpSpMkLst>
        </pc:grpChg>
        <pc:picChg chg="add mod">
          <ac:chgData name="Courtney Young (1802574)" userId="S::1802574@student.uwtsd.ac.uk::e1491b05-264a-4170-9b87-7d55688a0982" providerId="AD" clId="Web-{7963177E-7FD5-15D7-F5FE-EF9716DE5AE2}" dt="2019-01-09T13:43:47.173" v="41" actId="1076"/>
          <ac:picMkLst>
            <pc:docMk/>
            <pc:sldMk cId="3000608477" sldId="261"/>
            <ac:picMk id="4" creationId="{FB4E8047-790A-424B-8590-B9FFB31B77A9}"/>
          </ac:picMkLst>
        </pc:picChg>
      </pc:sldChg>
      <pc:sldChg chg="addSp delSp modSp mod setBg">
        <pc:chgData name="Courtney Young (1802574)" userId="S::1802574@student.uwtsd.ac.uk::e1491b05-264a-4170-9b87-7d55688a0982" providerId="AD" clId="Web-{7963177E-7FD5-15D7-F5FE-EF9716DE5AE2}" dt="2019-01-09T13:45:41.615" v="68" actId="20577"/>
        <pc:sldMkLst>
          <pc:docMk/>
          <pc:sldMk cId="2897653218" sldId="262"/>
        </pc:sldMkLst>
        <pc:spChg chg="mod">
          <ac:chgData name="Courtney Young (1802574)" userId="S::1802574@student.uwtsd.ac.uk::e1491b05-264a-4170-9b87-7d55688a0982" providerId="AD" clId="Web-{7963177E-7FD5-15D7-F5FE-EF9716DE5AE2}" dt="2019-01-09T13:45:41.615" v="68" actId="20577"/>
          <ac:spMkLst>
            <pc:docMk/>
            <pc:sldMk cId="2897653218" sldId="262"/>
            <ac:spMk id="2" creationId="{9A1DA189-2A93-426C-A3C7-412D9893D727}"/>
          </ac:spMkLst>
        </pc:spChg>
        <pc:spChg chg="mod">
          <ac:chgData name="Courtney Young (1802574)" userId="S::1802574@student.uwtsd.ac.uk::e1491b05-264a-4170-9b87-7d55688a0982" providerId="AD" clId="Web-{7963177E-7FD5-15D7-F5FE-EF9716DE5AE2}" dt="2019-01-09T13:45:25.939" v="64" actId="20577"/>
          <ac:spMkLst>
            <pc:docMk/>
            <pc:sldMk cId="2897653218" sldId="262"/>
            <ac:spMk id="3" creationId="{5B727DF1-36C3-4C4B-8365-F2B4FD20E514}"/>
          </ac:spMkLst>
        </pc:spChg>
        <pc:spChg chg="add">
          <ac:chgData name="Courtney Young (1802574)" userId="S::1802574@student.uwtsd.ac.uk::e1491b05-264a-4170-9b87-7d55688a0982" providerId="AD" clId="Web-{7963177E-7FD5-15D7-F5FE-EF9716DE5AE2}" dt="2019-01-09T13:45:15.814" v="51"/>
          <ac:spMkLst>
            <pc:docMk/>
            <pc:sldMk cId="2897653218" sldId="262"/>
            <ac:spMk id="6" creationId="{24C41CF4-4A13-4AA9-9300-CB7A2E37C861}"/>
          </ac:spMkLst>
        </pc:spChg>
        <pc:spChg chg="add del">
          <ac:chgData name="Courtney Young (1802574)" userId="S::1802574@student.uwtsd.ac.uk::e1491b05-264a-4170-9b87-7d55688a0982" providerId="AD" clId="Web-{7963177E-7FD5-15D7-F5FE-EF9716DE5AE2}" dt="2019-01-09T13:45:15.424" v="50"/>
          <ac:spMkLst>
            <pc:docMk/>
            <pc:sldMk cId="2897653218" sldId="262"/>
            <ac:spMk id="16" creationId="{E03BF673-8C68-4092-BF1B-53C57EFEC21F}"/>
          </ac:spMkLst>
        </pc:spChg>
        <pc:spChg chg="add del">
          <ac:chgData name="Courtney Young (1802574)" userId="S::1802574@student.uwtsd.ac.uk::e1491b05-264a-4170-9b87-7d55688a0982" providerId="AD" clId="Web-{7963177E-7FD5-15D7-F5FE-EF9716DE5AE2}" dt="2019-01-09T13:45:15.424" v="50"/>
          <ac:spMkLst>
            <pc:docMk/>
            <pc:sldMk cId="2897653218" sldId="262"/>
            <ac:spMk id="18" creationId="{B1BDB70B-F0E6-4867-818F-C582494FB6D6}"/>
          </ac:spMkLst>
        </pc:spChg>
        <pc:grpChg chg="add">
          <ac:chgData name="Courtney Young (1802574)" userId="S::1802574@student.uwtsd.ac.uk::e1491b05-264a-4170-9b87-7d55688a0982" providerId="AD" clId="Web-{7963177E-7FD5-15D7-F5FE-EF9716DE5AE2}" dt="2019-01-09T13:45:15.814" v="51"/>
          <ac:grpSpMkLst>
            <pc:docMk/>
            <pc:sldMk cId="2897653218" sldId="262"/>
            <ac:grpSpMk id="5" creationId="{3F1527C3-06F4-4F4D-B364-8E97266450C5}"/>
          </ac:grpSpMkLst>
        </pc:grpChg>
        <pc:grpChg chg="add del">
          <ac:chgData name="Courtney Young (1802574)" userId="S::1802574@student.uwtsd.ac.uk::e1491b05-264a-4170-9b87-7d55688a0982" providerId="AD" clId="Web-{7963177E-7FD5-15D7-F5FE-EF9716DE5AE2}" dt="2019-01-09T13:45:15.424" v="50"/>
          <ac:grpSpMkLst>
            <pc:docMk/>
            <pc:sldMk cId="2897653218" sldId="262"/>
            <ac:grpSpMk id="8" creationId="{3F1527C3-06F4-4F4D-B364-8E97266450C5}"/>
          </ac:grpSpMkLst>
        </pc:grpChg>
        <pc:grpChg chg="add del">
          <ac:chgData name="Courtney Young (1802574)" userId="S::1802574@student.uwtsd.ac.uk::e1491b05-264a-4170-9b87-7d55688a0982" providerId="AD" clId="Web-{7963177E-7FD5-15D7-F5FE-EF9716DE5AE2}" dt="2019-01-09T13:45:15.424" v="50"/>
          <ac:grpSpMkLst>
            <pc:docMk/>
            <pc:sldMk cId="2897653218" sldId="262"/>
            <ac:grpSpMk id="20" creationId="{1E52C707-F508-47B5-8864-8CC3EE0F030B}"/>
          </ac:grpSpMkLst>
        </pc:grpChg>
        <pc:cxnChg chg="add">
          <ac:chgData name="Courtney Young (1802574)" userId="S::1802574@student.uwtsd.ac.uk::e1491b05-264a-4170-9b87-7d55688a0982" providerId="AD" clId="Web-{7963177E-7FD5-15D7-F5FE-EF9716DE5AE2}" dt="2019-01-09T13:45:15.814" v="51"/>
          <ac:cxnSpMkLst>
            <pc:docMk/>
            <pc:sldMk cId="2897653218" sldId="262"/>
            <ac:cxnSpMk id="7" creationId="{7A77B115-9FF3-46AE-AE08-826DEB9A6246}"/>
          </ac:cxnSpMkLst>
        </pc:cxnChg>
      </pc:sldChg>
      <pc:sldChg chg="modSp">
        <pc:chgData name="Courtney Young (1802574)" userId="S::1802574@student.uwtsd.ac.uk::e1491b05-264a-4170-9b87-7d55688a0982" providerId="AD" clId="Web-{7963177E-7FD5-15D7-F5FE-EF9716DE5AE2}" dt="2019-01-09T13:42:06.298" v="19"/>
        <pc:sldMkLst>
          <pc:docMk/>
          <pc:sldMk cId="2961842332" sldId="264"/>
        </pc:sldMkLst>
        <pc:graphicFrameChg chg="mod modGraphic">
          <ac:chgData name="Courtney Young (1802574)" userId="S::1802574@student.uwtsd.ac.uk::e1491b05-264a-4170-9b87-7d55688a0982" providerId="AD" clId="Web-{7963177E-7FD5-15D7-F5FE-EF9716DE5AE2}" dt="2019-01-09T13:42:06.298" v="19"/>
          <ac:graphicFrameMkLst>
            <pc:docMk/>
            <pc:sldMk cId="2961842332" sldId="264"/>
            <ac:graphicFrameMk id="3" creationId="{D5E75217-CB22-4D50-B6AE-89CA8B4E752F}"/>
          </ac:graphicFrameMkLst>
        </pc:graphicFrameChg>
      </pc:sldChg>
      <pc:sldChg chg="addSp delSp modSp mod setBg">
        <pc:chgData name="Courtney Young (1802574)" userId="S::1802574@student.uwtsd.ac.uk::e1491b05-264a-4170-9b87-7d55688a0982" providerId="AD" clId="Web-{7963177E-7FD5-15D7-F5FE-EF9716DE5AE2}" dt="2019-01-09T13:44:34.220" v="48"/>
        <pc:sldMkLst>
          <pc:docMk/>
          <pc:sldMk cId="3844459657" sldId="265"/>
        </pc:sldMkLst>
        <pc:spChg chg="mod">
          <ac:chgData name="Courtney Young (1802574)" userId="S::1802574@student.uwtsd.ac.uk::e1491b05-264a-4170-9b87-7d55688a0982" providerId="AD" clId="Web-{7963177E-7FD5-15D7-F5FE-EF9716DE5AE2}" dt="2019-01-09T13:44:34.220" v="48"/>
          <ac:spMkLst>
            <pc:docMk/>
            <pc:sldMk cId="3844459657" sldId="265"/>
            <ac:spMk id="2" creationId="{0E22F8B1-F993-42B2-853A-A9E00F4FA10E}"/>
          </ac:spMkLst>
        </pc:spChg>
        <pc:spChg chg="del">
          <ac:chgData name="Courtney Young (1802574)" userId="S::1802574@student.uwtsd.ac.uk::e1491b05-264a-4170-9b87-7d55688a0982" providerId="AD" clId="Web-{7963177E-7FD5-15D7-F5FE-EF9716DE5AE2}" dt="2019-01-09T13:44:34.220" v="48"/>
          <ac:spMkLst>
            <pc:docMk/>
            <pc:sldMk cId="3844459657" sldId="265"/>
            <ac:spMk id="4" creationId="{9AC65B21-3ACF-4B32-A962-69DFCE527F3A}"/>
          </ac:spMkLst>
        </pc:spChg>
        <pc:spChg chg="add">
          <ac:chgData name="Courtney Young (1802574)" userId="S::1802574@student.uwtsd.ac.uk::e1491b05-264a-4170-9b87-7d55688a0982" providerId="AD" clId="Web-{7963177E-7FD5-15D7-F5FE-EF9716DE5AE2}" dt="2019-01-09T13:44:34.220" v="48"/>
          <ac:spMkLst>
            <pc:docMk/>
            <pc:sldMk cId="3844459657" sldId="265"/>
            <ac:spMk id="19" creationId="{94C52C56-BEF2-4E22-8C8E-A7AC96B03A72}"/>
          </ac:spMkLst>
        </pc:spChg>
        <pc:spChg chg="add">
          <ac:chgData name="Courtney Young (1802574)" userId="S::1802574@student.uwtsd.ac.uk::e1491b05-264a-4170-9b87-7d55688a0982" providerId="AD" clId="Web-{7963177E-7FD5-15D7-F5FE-EF9716DE5AE2}" dt="2019-01-09T13:44:34.220" v="48"/>
          <ac:spMkLst>
            <pc:docMk/>
            <pc:sldMk cId="3844459657" sldId="265"/>
            <ac:spMk id="21" creationId="{42285737-90EE-47DC-AC80-8AE156B11969}"/>
          </ac:spMkLst>
        </pc:spChg>
        <pc:grpChg chg="add">
          <ac:chgData name="Courtney Young (1802574)" userId="S::1802574@student.uwtsd.ac.uk::e1491b05-264a-4170-9b87-7d55688a0982" providerId="AD" clId="Web-{7963177E-7FD5-15D7-F5FE-EF9716DE5AE2}" dt="2019-01-09T13:44:34.220" v="48"/>
          <ac:grpSpMkLst>
            <pc:docMk/>
            <pc:sldMk cId="3844459657" sldId="265"/>
            <ac:grpSpMk id="11" creationId="{71092D16-14DA-4606-831F-0DB3EEECB91C}"/>
          </ac:grpSpMkLst>
        </pc:grpChg>
        <pc:grpChg chg="add">
          <ac:chgData name="Courtney Young (1802574)" userId="S::1802574@student.uwtsd.ac.uk::e1491b05-264a-4170-9b87-7d55688a0982" providerId="AD" clId="Web-{7963177E-7FD5-15D7-F5FE-EF9716DE5AE2}" dt="2019-01-09T13:44:34.220" v="48"/>
          <ac:grpSpMkLst>
            <pc:docMk/>
            <pc:sldMk cId="3844459657" sldId="265"/>
            <ac:grpSpMk id="23" creationId="{B57BDC17-F1B3-455F-BBF1-680AA1F25C06}"/>
          </ac:grpSpMkLst>
        </pc:grpChg>
        <pc:graphicFrameChg chg="add">
          <ac:chgData name="Courtney Young (1802574)" userId="S::1802574@student.uwtsd.ac.uk::e1491b05-264a-4170-9b87-7d55688a0982" providerId="AD" clId="Web-{7963177E-7FD5-15D7-F5FE-EF9716DE5AE2}" dt="2019-01-09T13:44:34.220" v="48"/>
          <ac:graphicFrameMkLst>
            <pc:docMk/>
            <pc:sldMk cId="3844459657" sldId="265"/>
            <ac:graphicFrameMk id="6" creationId="{B403C127-CA79-4F42-BAD3-3DED39BD9F21}"/>
          </ac:graphicFrameMkLst>
        </pc:graphicFrameChg>
      </pc:sldChg>
    </pc:docChg>
  </pc:docChgLst>
  <pc:docChgLst>
    <pc:chgData name="Courtney Young (1802574)" userId="S::1802574@student.uwtsd.ac.uk::e1491b05-264a-4170-9b87-7d55688a0982" providerId="AD" clId="Web-{1BB6C5CA-B84B-4CF1-B8E8-FCAFCF6D5431}"/>
    <pc:docChg chg="addSld delSld">
      <pc:chgData name="Courtney Young (1802574)" userId="S::1802574@student.uwtsd.ac.uk::e1491b05-264a-4170-9b87-7d55688a0982" providerId="AD" clId="Web-{1BB6C5CA-B84B-4CF1-B8E8-FCAFCF6D5431}" dt="2019-01-08T10:08:54.517" v="3"/>
      <pc:docMkLst>
        <pc:docMk/>
      </pc:docMkLst>
      <pc:sldChg chg="add del replId">
        <pc:chgData name="Courtney Young (1802574)" userId="S::1802574@student.uwtsd.ac.uk::e1491b05-264a-4170-9b87-7d55688a0982" providerId="AD" clId="Web-{1BB6C5CA-B84B-4CF1-B8E8-FCAFCF6D5431}" dt="2019-01-08T10:08:51.267" v="2"/>
        <pc:sldMkLst>
          <pc:docMk/>
          <pc:sldMk cId="3364984885" sldId="265"/>
        </pc:sldMkLst>
      </pc:sldChg>
      <pc:sldChg chg="add del replId">
        <pc:chgData name="Courtney Young (1802574)" userId="S::1802574@student.uwtsd.ac.uk::e1491b05-264a-4170-9b87-7d55688a0982" providerId="AD" clId="Web-{1BB6C5CA-B84B-4CF1-B8E8-FCAFCF6D5431}" dt="2019-01-08T10:08:54.517" v="3"/>
        <pc:sldMkLst>
          <pc:docMk/>
          <pc:sldMk cId="1379227891" sldId="266"/>
        </pc:sldMkLst>
      </pc:sldChg>
    </pc:docChg>
  </pc:docChgLst>
  <pc:docChgLst>
    <pc:chgData name="Courtney Young (1802574)" userId="S::1802574@student.uwtsd.ac.uk::e1491b05-264a-4170-9b87-7d55688a0982" providerId="AD" clId="Web-{EEBAF550-22F3-48E4-8AA8-DEB9C1F773EC}"/>
    <pc:docChg chg="modSld">
      <pc:chgData name="Courtney Young (1802574)" userId="S::1802574@student.uwtsd.ac.uk::e1491b05-264a-4170-9b87-7d55688a0982" providerId="AD" clId="Web-{EEBAF550-22F3-48E4-8AA8-DEB9C1F773EC}" dt="2019-01-09T13:40:35.328" v="238"/>
      <pc:docMkLst>
        <pc:docMk/>
      </pc:docMkLst>
      <pc:sldChg chg="modSp">
        <pc:chgData name="Courtney Young (1802574)" userId="S::1802574@student.uwtsd.ac.uk::e1491b05-264a-4170-9b87-7d55688a0982" providerId="AD" clId="Web-{EEBAF550-22F3-48E4-8AA8-DEB9C1F773EC}" dt="2019-01-09T13:31:20.536" v="49" actId="1076"/>
        <pc:sldMkLst>
          <pc:docMk/>
          <pc:sldMk cId="3000608477" sldId="261"/>
        </pc:sldMkLst>
        <pc:spChg chg="mod">
          <ac:chgData name="Courtney Young (1802574)" userId="S::1802574@student.uwtsd.ac.uk::e1491b05-264a-4170-9b87-7d55688a0982" providerId="AD" clId="Web-{EEBAF550-22F3-48E4-8AA8-DEB9C1F773EC}" dt="2019-01-09T13:31:20.536" v="49" actId="1076"/>
          <ac:spMkLst>
            <pc:docMk/>
            <pc:sldMk cId="3000608477" sldId="261"/>
            <ac:spMk id="3" creationId="{26C03287-0D7F-4E3A-9F53-D53C1FD91999}"/>
          </ac:spMkLst>
        </pc:spChg>
      </pc:sldChg>
      <pc:sldChg chg="modSp">
        <pc:chgData name="Courtney Young (1802574)" userId="S::1802574@student.uwtsd.ac.uk::e1491b05-264a-4170-9b87-7d55688a0982" providerId="AD" clId="Web-{EEBAF550-22F3-48E4-8AA8-DEB9C1F773EC}" dt="2019-01-09T13:34:30.128" v="111" actId="20577"/>
        <pc:sldMkLst>
          <pc:docMk/>
          <pc:sldMk cId="2897653218" sldId="262"/>
        </pc:sldMkLst>
        <pc:spChg chg="mod">
          <ac:chgData name="Courtney Young (1802574)" userId="S::1802574@student.uwtsd.ac.uk::e1491b05-264a-4170-9b87-7d55688a0982" providerId="AD" clId="Web-{EEBAF550-22F3-48E4-8AA8-DEB9C1F773EC}" dt="2019-01-09T13:34:30.128" v="111" actId="20577"/>
          <ac:spMkLst>
            <pc:docMk/>
            <pc:sldMk cId="2897653218" sldId="262"/>
            <ac:spMk id="3" creationId="{5B727DF1-36C3-4C4B-8365-F2B4FD20E514}"/>
          </ac:spMkLst>
        </pc:spChg>
      </pc:sldChg>
      <pc:sldChg chg="addSp modSp">
        <pc:chgData name="Courtney Young (1802574)" userId="S::1802574@student.uwtsd.ac.uk::e1491b05-264a-4170-9b87-7d55688a0982" providerId="AD" clId="Web-{EEBAF550-22F3-48E4-8AA8-DEB9C1F773EC}" dt="2019-01-09T13:39:53.375" v="187" actId="20577"/>
        <pc:sldMkLst>
          <pc:docMk/>
          <pc:sldMk cId="2385007539" sldId="263"/>
        </pc:sldMkLst>
        <pc:spChg chg="add mod">
          <ac:chgData name="Courtney Young (1802574)" userId="S::1802574@student.uwtsd.ac.uk::e1491b05-264a-4170-9b87-7d55688a0982" providerId="AD" clId="Web-{EEBAF550-22F3-48E4-8AA8-DEB9C1F773EC}" dt="2019-01-09T13:39:53.375" v="187" actId="20577"/>
          <ac:spMkLst>
            <pc:docMk/>
            <pc:sldMk cId="2385007539" sldId="263"/>
            <ac:spMk id="3" creationId="{746FF466-80B1-4E9A-8E53-7AE13A839AFC}"/>
          </ac:spMkLst>
        </pc:spChg>
      </pc:sldChg>
      <pc:sldChg chg="modSp">
        <pc:chgData name="Courtney Young (1802574)" userId="S::1802574@student.uwtsd.ac.uk::e1491b05-264a-4170-9b87-7d55688a0982" providerId="AD" clId="Web-{EEBAF550-22F3-48E4-8AA8-DEB9C1F773EC}" dt="2019-01-09T13:40:35.328" v="238"/>
        <pc:sldMkLst>
          <pc:docMk/>
          <pc:sldMk cId="2961842332" sldId="264"/>
        </pc:sldMkLst>
        <pc:graphicFrameChg chg="mod modGraphic">
          <ac:chgData name="Courtney Young (1802574)" userId="S::1802574@student.uwtsd.ac.uk::e1491b05-264a-4170-9b87-7d55688a0982" providerId="AD" clId="Web-{EEBAF550-22F3-48E4-8AA8-DEB9C1F773EC}" dt="2019-01-09T13:40:35.328" v="238"/>
          <ac:graphicFrameMkLst>
            <pc:docMk/>
            <pc:sldMk cId="2961842332" sldId="264"/>
            <ac:graphicFrameMk id="3" creationId="{D5E75217-CB22-4D50-B6AE-89CA8B4E752F}"/>
          </ac:graphicFrameMkLst>
        </pc:graphicFrameChg>
      </pc:sldChg>
    </pc:docChg>
  </pc:docChgLst>
  <pc:docChgLst>
    <pc:chgData name="Courtney Young (1802574)" userId="S::1802574@student.uwtsd.ac.uk::e1491b05-264a-4170-9b87-7d55688a0982" providerId="AD" clId="Web-{18D5ED05-055E-4D7E-95DD-58291A3968B9}"/>
    <pc:docChg chg="modSld">
      <pc:chgData name="Courtney Young (1802574)" userId="S::1802574@student.uwtsd.ac.uk::e1491b05-264a-4170-9b87-7d55688a0982" providerId="AD" clId="Web-{18D5ED05-055E-4D7E-95DD-58291A3968B9}" dt="2019-01-04T13:36:35.183" v="22" actId="1076"/>
      <pc:docMkLst>
        <pc:docMk/>
      </pc:docMkLst>
      <pc:sldChg chg="addSp delSp modSp">
        <pc:chgData name="Courtney Young (1802574)" userId="S::1802574@student.uwtsd.ac.uk::e1491b05-264a-4170-9b87-7d55688a0982" providerId="AD" clId="Web-{18D5ED05-055E-4D7E-95DD-58291A3968B9}" dt="2019-01-04T13:36:35.183" v="22" actId="1076"/>
        <pc:sldMkLst>
          <pc:docMk/>
          <pc:sldMk cId="1993107331" sldId="257"/>
        </pc:sldMkLst>
        <pc:spChg chg="del">
          <ac:chgData name="Courtney Young (1802574)" userId="S::1802574@student.uwtsd.ac.uk::e1491b05-264a-4170-9b87-7d55688a0982" providerId="AD" clId="Web-{18D5ED05-055E-4D7E-95DD-58291A3968B9}" dt="2019-01-04T13:35:31.324" v="0"/>
          <ac:spMkLst>
            <pc:docMk/>
            <pc:sldMk cId="1993107331" sldId="257"/>
            <ac:spMk id="3" creationId="{3A0A0575-A567-4111-A9D4-EA1803E39650}"/>
          </ac:spMkLst>
        </pc:spChg>
        <pc:spChg chg="add mod">
          <ac:chgData name="Courtney Young (1802574)" userId="S::1802574@student.uwtsd.ac.uk::e1491b05-264a-4170-9b87-7d55688a0982" providerId="AD" clId="Web-{18D5ED05-055E-4D7E-95DD-58291A3968B9}" dt="2019-01-04T13:36:35.183" v="22" actId="1076"/>
          <ac:spMkLst>
            <pc:docMk/>
            <pc:sldMk cId="1993107331" sldId="257"/>
            <ac:spMk id="4" creationId="{A377D12D-B0AB-488B-B956-D5B0E7CF28E9}"/>
          </ac:spMkLst>
        </pc:spChg>
      </pc:sldChg>
    </pc:docChg>
  </pc:docChgLst>
  <pc:docChgLst>
    <pc:chgData name="Lowri Lewis (1802838)" userId="S::1802838@student.uwtsd.ac.uk::9647b59e-e184-4c2e-9eca-a23300bd3cf0" providerId="AD" clId="Web-{5D17A438-AEB1-46D1-9C72-35B5D04CD604}"/>
    <pc:docChg chg="modSld sldOrd">
      <pc:chgData name="Lowri Lewis (1802838)" userId="S::1802838@student.uwtsd.ac.uk::9647b59e-e184-4c2e-9eca-a23300bd3cf0" providerId="AD" clId="Web-{5D17A438-AEB1-46D1-9C72-35B5D04CD604}" dt="2019-01-08T19:01:14.914" v="1134"/>
      <pc:docMkLst>
        <pc:docMk/>
      </pc:docMkLst>
      <pc:sldChg chg="modSp">
        <pc:chgData name="Lowri Lewis (1802838)" userId="S::1802838@student.uwtsd.ac.uk::9647b59e-e184-4c2e-9eca-a23300bd3cf0" providerId="AD" clId="Web-{5D17A438-AEB1-46D1-9C72-35B5D04CD604}" dt="2019-01-08T18:41:56.689" v="822" actId="20577"/>
        <pc:sldMkLst>
          <pc:docMk/>
          <pc:sldMk cId="3000608477" sldId="261"/>
        </pc:sldMkLst>
        <pc:spChg chg="mod">
          <ac:chgData name="Lowri Lewis (1802838)" userId="S::1802838@student.uwtsd.ac.uk::9647b59e-e184-4c2e-9eca-a23300bd3cf0" providerId="AD" clId="Web-{5D17A438-AEB1-46D1-9C72-35B5D04CD604}" dt="2019-01-08T18:41:56.689" v="822" actId="20577"/>
          <ac:spMkLst>
            <pc:docMk/>
            <pc:sldMk cId="3000608477" sldId="261"/>
            <ac:spMk id="3" creationId="{26C03287-0D7F-4E3A-9F53-D53C1FD91999}"/>
          </ac:spMkLst>
        </pc:spChg>
      </pc:sldChg>
      <pc:sldChg chg="addSp modSp">
        <pc:chgData name="Lowri Lewis (1802838)" userId="S::1802838@student.uwtsd.ac.uk::9647b59e-e184-4c2e-9eca-a23300bd3cf0" providerId="AD" clId="Web-{5D17A438-AEB1-46D1-9C72-35B5D04CD604}" dt="2019-01-08T19:00:33.711" v="1100" actId="1076"/>
        <pc:sldMkLst>
          <pc:docMk/>
          <pc:sldMk cId="2897653218" sldId="262"/>
        </pc:sldMkLst>
        <pc:spChg chg="add mod">
          <ac:chgData name="Lowri Lewis (1802838)" userId="S::1802838@student.uwtsd.ac.uk::9647b59e-e184-4c2e-9eca-a23300bd3cf0" providerId="AD" clId="Web-{5D17A438-AEB1-46D1-9C72-35B5D04CD604}" dt="2019-01-08T19:00:33.711" v="1100" actId="1076"/>
          <ac:spMkLst>
            <pc:docMk/>
            <pc:sldMk cId="2897653218" sldId="262"/>
            <ac:spMk id="3" creationId="{5B727DF1-36C3-4C4B-8365-F2B4FD20E514}"/>
          </ac:spMkLst>
        </pc:spChg>
      </pc:sldChg>
      <pc:sldChg chg="modSp">
        <pc:chgData name="Lowri Lewis (1802838)" userId="S::1802838@student.uwtsd.ac.uk::9647b59e-e184-4c2e-9eca-a23300bd3cf0" providerId="AD" clId="Web-{5D17A438-AEB1-46D1-9C72-35B5D04CD604}" dt="2019-01-08T19:01:14.914" v="1134"/>
        <pc:sldMkLst>
          <pc:docMk/>
          <pc:sldMk cId="2961842332" sldId="264"/>
        </pc:sldMkLst>
        <pc:graphicFrameChg chg="mod modGraphic">
          <ac:chgData name="Lowri Lewis (1802838)" userId="S::1802838@student.uwtsd.ac.uk::9647b59e-e184-4c2e-9eca-a23300bd3cf0" providerId="AD" clId="Web-{5D17A438-AEB1-46D1-9C72-35B5D04CD604}" dt="2019-01-08T19:01:14.914" v="1134"/>
          <ac:graphicFrameMkLst>
            <pc:docMk/>
            <pc:sldMk cId="2961842332" sldId="264"/>
            <ac:graphicFrameMk id="3" creationId="{D5E75217-CB22-4D50-B6AE-89CA8B4E752F}"/>
          </ac:graphicFrameMkLst>
        </pc:graphicFrameChg>
      </pc:sldChg>
      <pc:sldChg chg="addSp delSp modSp ord">
        <pc:chgData name="Lowri Lewis (1802838)" userId="S::1802838@student.uwtsd.ac.uk::9647b59e-e184-4c2e-9eca-a23300bd3cf0" providerId="AD" clId="Web-{5D17A438-AEB1-46D1-9C72-35B5D04CD604}" dt="2019-01-08T18:30:24.014" v="277" actId="20577"/>
        <pc:sldMkLst>
          <pc:docMk/>
          <pc:sldMk cId="3844459657" sldId="265"/>
        </pc:sldMkLst>
        <pc:spChg chg="del mod">
          <ac:chgData name="Lowri Lewis (1802838)" userId="S::1802838@student.uwtsd.ac.uk::9647b59e-e184-4c2e-9eca-a23300bd3cf0" providerId="AD" clId="Web-{5D17A438-AEB1-46D1-9C72-35B5D04CD604}" dt="2019-01-08T18:25:10.824" v="16"/>
          <ac:spMkLst>
            <pc:docMk/>
            <pc:sldMk cId="3844459657" sldId="265"/>
            <ac:spMk id="3" creationId="{BADEC281-B104-48F4-AB97-B3F84D8D3F52}"/>
          </ac:spMkLst>
        </pc:spChg>
        <pc:spChg chg="add mod">
          <ac:chgData name="Lowri Lewis (1802838)" userId="S::1802838@student.uwtsd.ac.uk::9647b59e-e184-4c2e-9eca-a23300bd3cf0" providerId="AD" clId="Web-{5D17A438-AEB1-46D1-9C72-35B5D04CD604}" dt="2019-01-08T18:30:24.014" v="277" actId="20577"/>
          <ac:spMkLst>
            <pc:docMk/>
            <pc:sldMk cId="3844459657" sldId="265"/>
            <ac:spMk id="4" creationId="{9AC65B21-3ACF-4B32-A962-69DFCE527F3A}"/>
          </ac:spMkLst>
        </pc:spChg>
      </pc:sldChg>
    </pc:docChg>
  </pc:docChgLst>
  <pc:docChgLst>
    <pc:chgData name="Courtney Young (1802574)" userId="S::1802574@student.uwtsd.ac.uk::e1491b05-264a-4170-9b87-7d55688a0982" providerId="AD" clId="Web-{198B4E6E-44F9-E22B-8241-9409528B2D5E}"/>
    <pc:docChg chg="modSld">
      <pc:chgData name="Courtney Young (1802574)" userId="S::1802574@student.uwtsd.ac.uk::e1491b05-264a-4170-9b87-7d55688a0982" providerId="AD" clId="Web-{198B4E6E-44F9-E22B-8241-9409528B2D5E}" dt="2019-01-09T13:41:38.353" v="73"/>
      <pc:docMkLst>
        <pc:docMk/>
      </pc:docMkLst>
      <pc:sldChg chg="modSp">
        <pc:chgData name="Courtney Young (1802574)" userId="S::1802574@student.uwtsd.ac.uk::e1491b05-264a-4170-9b87-7d55688a0982" providerId="AD" clId="Web-{198B4E6E-44F9-E22B-8241-9409528B2D5E}" dt="2019-01-09T13:41:38.353" v="73"/>
        <pc:sldMkLst>
          <pc:docMk/>
          <pc:sldMk cId="2961842332" sldId="264"/>
        </pc:sldMkLst>
        <pc:graphicFrameChg chg="mod modGraphic">
          <ac:chgData name="Courtney Young (1802574)" userId="S::1802574@student.uwtsd.ac.uk::e1491b05-264a-4170-9b87-7d55688a0982" providerId="AD" clId="Web-{198B4E6E-44F9-E22B-8241-9409528B2D5E}" dt="2019-01-09T13:41:38.353" v="73"/>
          <ac:graphicFrameMkLst>
            <pc:docMk/>
            <pc:sldMk cId="2961842332" sldId="264"/>
            <ac:graphicFrameMk id="3" creationId="{D5E75217-CB22-4D50-B6AE-89CA8B4E752F}"/>
          </ac:graphicFrameMkLst>
        </pc:graphicFrameChg>
      </pc:sldChg>
    </pc:docChg>
  </pc:docChgLst>
  <pc:docChgLst>
    <pc:chgData name="Courtney Young (1802574)" userId="S::1802574@student.uwtsd.ac.uk::e1491b05-264a-4170-9b87-7d55688a0982" providerId="AD" clId="Web-{C18523EC-CED3-4653-AD45-37477CB75952}"/>
    <pc:docChg chg="addSld modSld">
      <pc:chgData name="Courtney Young (1802574)" userId="S::1802574@student.uwtsd.ac.uk::e1491b05-264a-4170-9b87-7d55688a0982" providerId="AD" clId="Web-{C18523EC-CED3-4653-AD45-37477CB75952}" dt="2019-01-07T09:59:02.948" v="374" actId="1076"/>
      <pc:docMkLst>
        <pc:docMk/>
      </pc:docMkLst>
      <pc:sldChg chg="modSp">
        <pc:chgData name="Courtney Young (1802574)" userId="S::1802574@student.uwtsd.ac.uk::e1491b05-264a-4170-9b87-7d55688a0982" providerId="AD" clId="Web-{C18523EC-CED3-4653-AD45-37477CB75952}" dt="2019-01-07T09:25:40.384" v="8" actId="20577"/>
        <pc:sldMkLst>
          <pc:docMk/>
          <pc:sldMk cId="1993107331" sldId="257"/>
        </pc:sldMkLst>
        <pc:spChg chg="mod">
          <ac:chgData name="Courtney Young (1802574)" userId="S::1802574@student.uwtsd.ac.uk::e1491b05-264a-4170-9b87-7d55688a0982" providerId="AD" clId="Web-{C18523EC-CED3-4653-AD45-37477CB75952}" dt="2019-01-07T09:25:40.384" v="8" actId="20577"/>
          <ac:spMkLst>
            <pc:docMk/>
            <pc:sldMk cId="1993107331" sldId="257"/>
            <ac:spMk id="4" creationId="{A377D12D-B0AB-488B-B956-D5B0E7CF28E9}"/>
          </ac:spMkLst>
        </pc:spChg>
      </pc:sldChg>
      <pc:sldChg chg="addSp modSp new">
        <pc:chgData name="Courtney Young (1802574)" userId="S::1802574@student.uwtsd.ac.uk::e1491b05-264a-4170-9b87-7d55688a0982" providerId="AD" clId="Web-{C18523EC-CED3-4653-AD45-37477CB75952}" dt="2019-01-07T09:58:29.573" v="352" actId="20577"/>
        <pc:sldMkLst>
          <pc:docMk/>
          <pc:sldMk cId="2212019996" sldId="258"/>
        </pc:sldMkLst>
        <pc:spChg chg="add mod">
          <ac:chgData name="Courtney Young (1802574)" userId="S::1802574@student.uwtsd.ac.uk::e1491b05-264a-4170-9b87-7d55688a0982" providerId="AD" clId="Web-{C18523EC-CED3-4653-AD45-37477CB75952}" dt="2019-01-07T09:58:29.573" v="352" actId="20577"/>
          <ac:spMkLst>
            <pc:docMk/>
            <pc:sldMk cId="2212019996" sldId="258"/>
            <ac:spMk id="2" creationId="{CA33A204-0F8D-4292-B63F-875124F76F45}"/>
          </ac:spMkLst>
        </pc:spChg>
      </pc:sldChg>
      <pc:sldChg chg="addSp delSp modSp new">
        <pc:chgData name="Courtney Young (1802574)" userId="S::1802574@student.uwtsd.ac.uk::e1491b05-264a-4170-9b87-7d55688a0982" providerId="AD" clId="Web-{C18523EC-CED3-4653-AD45-37477CB75952}" dt="2019-01-07T09:33:31.846" v="130" actId="1076"/>
        <pc:sldMkLst>
          <pc:docMk/>
          <pc:sldMk cId="1848831603" sldId="259"/>
        </pc:sldMkLst>
        <pc:spChg chg="add del">
          <ac:chgData name="Courtney Young (1802574)" userId="S::1802574@student.uwtsd.ac.uk::e1491b05-264a-4170-9b87-7d55688a0982" providerId="AD" clId="Web-{C18523EC-CED3-4653-AD45-37477CB75952}" dt="2019-01-07T09:31:51.966" v="95"/>
          <ac:spMkLst>
            <pc:docMk/>
            <pc:sldMk cId="1848831603" sldId="259"/>
            <ac:spMk id="2" creationId="{EFD2265A-3AFE-4028-BE38-679E28AA5F09}"/>
          </ac:spMkLst>
        </pc:spChg>
        <pc:spChg chg="add mod">
          <ac:chgData name="Courtney Young (1802574)" userId="S::1802574@student.uwtsd.ac.uk::e1491b05-264a-4170-9b87-7d55688a0982" providerId="AD" clId="Web-{C18523EC-CED3-4653-AD45-37477CB75952}" dt="2019-01-07T09:33:31.846" v="130" actId="1076"/>
          <ac:spMkLst>
            <pc:docMk/>
            <pc:sldMk cId="1848831603" sldId="259"/>
            <ac:spMk id="3" creationId="{3C4351DA-211B-4E08-81C2-9C415C1F20E9}"/>
          </ac:spMkLst>
        </pc:spChg>
      </pc:sldChg>
      <pc:sldChg chg="addSp modSp new">
        <pc:chgData name="Courtney Young (1802574)" userId="S::1802574@student.uwtsd.ac.uk::e1491b05-264a-4170-9b87-7d55688a0982" providerId="AD" clId="Web-{C18523EC-CED3-4653-AD45-37477CB75952}" dt="2019-01-07T09:34:05.784" v="153" actId="14100"/>
        <pc:sldMkLst>
          <pc:docMk/>
          <pc:sldMk cId="3657943608" sldId="260"/>
        </pc:sldMkLst>
        <pc:spChg chg="add mod">
          <ac:chgData name="Courtney Young (1802574)" userId="S::1802574@student.uwtsd.ac.uk::e1491b05-264a-4170-9b87-7d55688a0982" providerId="AD" clId="Web-{C18523EC-CED3-4653-AD45-37477CB75952}" dt="2019-01-07T09:34:05.784" v="153" actId="14100"/>
          <ac:spMkLst>
            <pc:docMk/>
            <pc:sldMk cId="3657943608" sldId="260"/>
            <ac:spMk id="2" creationId="{5E52D042-B7C9-458B-B892-ED1D9A39573B}"/>
          </ac:spMkLst>
        </pc:spChg>
      </pc:sldChg>
      <pc:sldChg chg="addSp modSp new">
        <pc:chgData name="Courtney Young (1802574)" userId="S::1802574@student.uwtsd.ac.uk::e1491b05-264a-4170-9b87-7d55688a0982" providerId="AD" clId="Web-{C18523EC-CED3-4653-AD45-37477CB75952}" dt="2019-01-07T09:34:39.096" v="172" actId="1076"/>
        <pc:sldMkLst>
          <pc:docMk/>
          <pc:sldMk cId="3000608477" sldId="261"/>
        </pc:sldMkLst>
        <pc:spChg chg="add mod">
          <ac:chgData name="Courtney Young (1802574)" userId="S::1802574@student.uwtsd.ac.uk::e1491b05-264a-4170-9b87-7d55688a0982" providerId="AD" clId="Web-{C18523EC-CED3-4653-AD45-37477CB75952}" dt="2019-01-07T09:34:39.096" v="172" actId="1076"/>
          <ac:spMkLst>
            <pc:docMk/>
            <pc:sldMk cId="3000608477" sldId="261"/>
            <ac:spMk id="2" creationId="{96C5E987-410C-43A2-93CB-CEB2490F92B5}"/>
          </ac:spMkLst>
        </pc:spChg>
      </pc:sldChg>
      <pc:sldChg chg="addSp modSp new">
        <pc:chgData name="Courtney Young (1802574)" userId="S::1802574@student.uwtsd.ac.uk::e1491b05-264a-4170-9b87-7d55688a0982" providerId="AD" clId="Web-{C18523EC-CED3-4653-AD45-37477CB75952}" dt="2019-01-07T09:36:25.456" v="195" actId="1076"/>
        <pc:sldMkLst>
          <pc:docMk/>
          <pc:sldMk cId="2897653218" sldId="262"/>
        </pc:sldMkLst>
        <pc:spChg chg="add mod">
          <ac:chgData name="Courtney Young (1802574)" userId="S::1802574@student.uwtsd.ac.uk::e1491b05-264a-4170-9b87-7d55688a0982" providerId="AD" clId="Web-{C18523EC-CED3-4653-AD45-37477CB75952}" dt="2019-01-07T09:36:25.456" v="195" actId="1076"/>
          <ac:spMkLst>
            <pc:docMk/>
            <pc:sldMk cId="2897653218" sldId="262"/>
            <ac:spMk id="2" creationId="{9A1DA189-2A93-426C-A3C7-412D9893D727}"/>
          </ac:spMkLst>
        </pc:spChg>
      </pc:sldChg>
      <pc:sldChg chg="addSp modSp new">
        <pc:chgData name="Courtney Young (1802574)" userId="S::1802574@student.uwtsd.ac.uk::e1491b05-264a-4170-9b87-7d55688a0982" providerId="AD" clId="Web-{C18523EC-CED3-4653-AD45-37477CB75952}" dt="2019-01-07T09:36:58.925" v="221" actId="1076"/>
        <pc:sldMkLst>
          <pc:docMk/>
          <pc:sldMk cId="2385007539" sldId="263"/>
        </pc:sldMkLst>
        <pc:spChg chg="add mod">
          <ac:chgData name="Courtney Young (1802574)" userId="S::1802574@student.uwtsd.ac.uk::e1491b05-264a-4170-9b87-7d55688a0982" providerId="AD" clId="Web-{C18523EC-CED3-4653-AD45-37477CB75952}" dt="2019-01-07T09:36:58.925" v="221" actId="1076"/>
          <ac:spMkLst>
            <pc:docMk/>
            <pc:sldMk cId="2385007539" sldId="263"/>
            <ac:spMk id="2" creationId="{8019832B-FEB1-4E38-A313-A5D406B1414A}"/>
          </ac:spMkLst>
        </pc:spChg>
      </pc:sldChg>
      <pc:sldChg chg="addSp modSp new">
        <pc:chgData name="Courtney Young (1802574)" userId="S::1802574@student.uwtsd.ac.uk::e1491b05-264a-4170-9b87-7d55688a0982" providerId="AD" clId="Web-{C18523EC-CED3-4653-AD45-37477CB75952}" dt="2019-01-07T09:59:02.948" v="374" actId="1076"/>
        <pc:sldMkLst>
          <pc:docMk/>
          <pc:sldMk cId="2961842332" sldId="264"/>
        </pc:sldMkLst>
        <pc:spChg chg="add mod">
          <ac:chgData name="Courtney Young (1802574)" userId="S::1802574@student.uwtsd.ac.uk::e1491b05-264a-4170-9b87-7d55688a0982" providerId="AD" clId="Web-{C18523EC-CED3-4653-AD45-37477CB75952}" dt="2019-01-07T09:59:02.948" v="374" actId="1076"/>
          <ac:spMkLst>
            <pc:docMk/>
            <pc:sldMk cId="2961842332" sldId="264"/>
            <ac:spMk id="2" creationId="{5D792B3A-15C0-43E9-8538-D49C4BCD198D}"/>
          </ac:spMkLst>
        </pc:spChg>
      </pc:sldChg>
    </pc:docChg>
  </pc:docChgLst>
  <pc:docChgLst>
    <pc:chgData name="Courtney Young (1802574)" userId="S::1802574@student.uwtsd.ac.uk::e1491b05-264a-4170-9b87-7d55688a0982" providerId="AD" clId="Web-{7581CF1D-C97A-D425-3B01-ADCF70A07FAF}"/>
    <pc:docChg chg="modSld">
      <pc:chgData name="Courtney Young (1802574)" userId="S::1802574@student.uwtsd.ac.uk::e1491b05-264a-4170-9b87-7d55688a0982" providerId="AD" clId="Web-{7581CF1D-C97A-D425-3B01-ADCF70A07FAF}" dt="2019-01-09T13:49:29.148" v="2" actId="20577"/>
      <pc:docMkLst>
        <pc:docMk/>
      </pc:docMkLst>
      <pc:sldChg chg="modSp">
        <pc:chgData name="Courtney Young (1802574)" userId="S::1802574@student.uwtsd.ac.uk::e1491b05-264a-4170-9b87-7d55688a0982" providerId="AD" clId="Web-{7581CF1D-C97A-D425-3B01-ADCF70A07FAF}" dt="2019-01-09T13:49:24.179" v="0" actId="20577"/>
        <pc:sldMkLst>
          <pc:docMk/>
          <pc:sldMk cId="3000608477" sldId="261"/>
        </pc:sldMkLst>
        <pc:spChg chg="mod">
          <ac:chgData name="Courtney Young (1802574)" userId="S::1802574@student.uwtsd.ac.uk::e1491b05-264a-4170-9b87-7d55688a0982" providerId="AD" clId="Web-{7581CF1D-C97A-D425-3B01-ADCF70A07FAF}" dt="2019-01-09T13:49:24.179" v="0" actId="20577"/>
          <ac:spMkLst>
            <pc:docMk/>
            <pc:sldMk cId="3000608477" sldId="261"/>
            <ac:spMk id="3" creationId="{26C03287-0D7F-4E3A-9F53-D53C1FD91999}"/>
          </ac:spMkLst>
        </pc:spChg>
      </pc:sldChg>
    </pc:docChg>
  </pc:docChgLst>
  <pc:docChgLst>
    <pc:chgData name="Courtney Young (1802574)" userId="S::1802574@student.uwtsd.ac.uk::e1491b05-264a-4170-9b87-7d55688a0982" providerId="AD" clId="Web-{AE15FC60-6B67-4A5F-9920-5082DEC870B2}"/>
    <pc:docChg chg="modSld">
      <pc:chgData name="Courtney Young (1802574)" userId="S::1802574@student.uwtsd.ac.uk::e1491b05-264a-4170-9b87-7d55688a0982" providerId="AD" clId="Web-{AE15FC60-6B67-4A5F-9920-5082DEC870B2}" dt="2018-12-13T13:44:52.559" v="20" actId="20577"/>
      <pc:docMkLst>
        <pc:docMk/>
      </pc:docMkLst>
      <pc:sldChg chg="addSp modSp">
        <pc:chgData name="Courtney Young (1802574)" userId="S::1802574@student.uwtsd.ac.uk::e1491b05-264a-4170-9b87-7d55688a0982" providerId="AD" clId="Web-{AE15FC60-6B67-4A5F-9920-5082DEC870B2}" dt="2018-12-13T13:39:33.153" v="18" actId="20577"/>
        <pc:sldMkLst>
          <pc:docMk/>
          <pc:sldMk cId="1993107331" sldId="257"/>
        </pc:sldMkLst>
        <pc:spChg chg="mod">
          <ac:chgData name="Courtney Young (1802574)" userId="S::1802574@student.uwtsd.ac.uk::e1491b05-264a-4170-9b87-7d55688a0982" providerId="AD" clId="Web-{AE15FC60-6B67-4A5F-9920-5082DEC870B2}" dt="2018-12-13T13:32:13.670" v="8" actId="1076"/>
          <ac:spMkLst>
            <pc:docMk/>
            <pc:sldMk cId="1993107331" sldId="257"/>
            <ac:spMk id="2" creationId="{382A95D0-DEFB-448F-BDB5-7E869EE03A52}"/>
          </ac:spMkLst>
        </pc:spChg>
        <pc:spChg chg="add mod">
          <ac:chgData name="Courtney Young (1802574)" userId="S::1802574@student.uwtsd.ac.uk::e1491b05-264a-4170-9b87-7d55688a0982" providerId="AD" clId="Web-{AE15FC60-6B67-4A5F-9920-5082DEC870B2}" dt="2018-12-13T13:39:33.153" v="18" actId="20577"/>
          <ac:spMkLst>
            <pc:docMk/>
            <pc:sldMk cId="1993107331" sldId="257"/>
            <ac:spMk id="3" creationId="{3A0A0575-A567-4111-A9D4-EA1803E39650}"/>
          </ac:spMkLst>
        </pc:spChg>
      </pc:sldChg>
    </pc:docChg>
  </pc:docChgLst>
  <pc:docChgLst>
    <pc:chgData name="Courtney Young (1802574)" userId="S::1802574@student.uwtsd.ac.uk::e1491b05-264a-4170-9b87-7d55688a0982" providerId="AD" clId="Web-{16195EB6-8CC3-451F-80D3-A314A7E0D13F}"/>
    <pc:docChg chg="addSld delSld modSld">
      <pc:chgData name="Courtney Young (1802574)" userId="S::1802574@student.uwtsd.ac.uk::e1491b05-264a-4170-9b87-7d55688a0982" providerId="AD" clId="Web-{16195EB6-8CC3-451F-80D3-A314A7E0D13F}" dt="2018-12-13T12:49:20.993" v="83" actId="1076"/>
      <pc:docMkLst>
        <pc:docMk/>
      </pc:docMkLst>
      <pc:sldChg chg="addSp delSp modSp mod setBg setClrOvrMap">
        <pc:chgData name="Courtney Young (1802574)" userId="S::1802574@student.uwtsd.ac.uk::e1491b05-264a-4170-9b87-7d55688a0982" providerId="AD" clId="Web-{16195EB6-8CC3-451F-80D3-A314A7E0D13F}" dt="2018-12-13T12:31:53.391" v="49"/>
        <pc:sldMkLst>
          <pc:docMk/>
          <pc:sldMk cId="109857222" sldId="256"/>
        </pc:sldMkLst>
        <pc:spChg chg="del">
          <ac:chgData name="Courtney Young (1802574)" userId="S::1802574@student.uwtsd.ac.uk::e1491b05-264a-4170-9b87-7d55688a0982" providerId="AD" clId="Web-{16195EB6-8CC3-451F-80D3-A314A7E0D13F}" dt="2018-12-13T12:23:14.223" v="0"/>
          <ac:spMkLst>
            <pc:docMk/>
            <pc:sldMk cId="109857222" sldId="256"/>
            <ac:spMk id="2" creationId="{00000000-0000-0000-0000-000000000000}"/>
          </ac:spMkLst>
        </pc:spChg>
        <pc:spChg chg="del">
          <ac:chgData name="Courtney Young (1802574)" userId="S::1802574@student.uwtsd.ac.uk::e1491b05-264a-4170-9b87-7d55688a0982" providerId="AD" clId="Web-{16195EB6-8CC3-451F-80D3-A314A7E0D13F}" dt="2018-12-13T12:23:16.145" v="1"/>
          <ac:spMkLst>
            <pc:docMk/>
            <pc:sldMk cId="109857222" sldId="256"/>
            <ac:spMk id="3" creationId="{00000000-0000-0000-0000-000000000000}"/>
          </ac:spMkLst>
        </pc:spChg>
        <pc:spChg chg="add mod ord">
          <ac:chgData name="Courtney Young (1802574)" userId="S::1802574@student.uwtsd.ac.uk::e1491b05-264a-4170-9b87-7d55688a0982" providerId="AD" clId="Web-{16195EB6-8CC3-451F-80D3-A314A7E0D13F}" dt="2018-12-13T12:31:53.391" v="49"/>
          <ac:spMkLst>
            <pc:docMk/>
            <pc:sldMk cId="109857222" sldId="256"/>
            <ac:spMk id="4" creationId="{47F98F20-0E0A-4A21-9BC2-537CDAEC46EF}"/>
          </ac:spMkLst>
        </pc:spChg>
        <pc:spChg chg="add del">
          <ac:chgData name="Courtney Young (1802574)" userId="S::1802574@student.uwtsd.ac.uk::e1491b05-264a-4170-9b87-7d55688a0982" providerId="AD" clId="Web-{16195EB6-8CC3-451F-80D3-A314A7E0D13F}" dt="2018-12-13T12:29:17.517" v="37"/>
          <ac:spMkLst>
            <pc:docMk/>
            <pc:sldMk cId="109857222" sldId="256"/>
            <ac:spMk id="7" creationId="{C2A2366C-96BE-4587-BABC-529047265AC1}"/>
          </ac:spMkLst>
        </pc:spChg>
        <pc:spChg chg="add del">
          <ac:chgData name="Courtney Young (1802574)" userId="S::1802574@student.uwtsd.ac.uk::e1491b05-264a-4170-9b87-7d55688a0982" providerId="AD" clId="Web-{16195EB6-8CC3-451F-80D3-A314A7E0D13F}" dt="2018-12-13T12:31:53.391" v="49"/>
          <ac:spMkLst>
            <pc:docMk/>
            <pc:sldMk cId="109857222" sldId="256"/>
            <ac:spMk id="8" creationId="{5EF08599-3FED-4288-A20D-E7BCAC3B8E26}"/>
          </ac:spMkLst>
        </pc:spChg>
        <pc:spChg chg="add del">
          <ac:chgData name="Courtney Young (1802574)" userId="S::1802574@student.uwtsd.ac.uk::e1491b05-264a-4170-9b87-7d55688a0982" providerId="AD" clId="Web-{16195EB6-8CC3-451F-80D3-A314A7E0D13F}" dt="2018-12-13T12:31:53.391" v="49"/>
          <ac:spMkLst>
            <pc:docMk/>
            <pc:sldMk cId="109857222" sldId="256"/>
            <ac:spMk id="9" creationId="{C884A6B2-90E9-4BDB-8503-71AC02D3956A}"/>
          </ac:spMkLst>
        </pc:spChg>
        <pc:spChg chg="add del">
          <ac:chgData name="Courtney Young (1802574)" userId="S::1802574@student.uwtsd.ac.uk::e1491b05-264a-4170-9b87-7d55688a0982" providerId="AD" clId="Web-{16195EB6-8CC3-451F-80D3-A314A7E0D13F}" dt="2018-12-13T12:29:05.002" v="33"/>
          <ac:spMkLst>
            <pc:docMk/>
            <pc:sldMk cId="109857222" sldId="256"/>
            <ac:spMk id="10" creationId="{5EF08599-3FED-4288-A20D-E7BCAC3B8E26}"/>
          </ac:spMkLst>
        </pc:spChg>
        <pc:spChg chg="add del">
          <ac:chgData name="Courtney Young (1802574)" userId="S::1802574@student.uwtsd.ac.uk::e1491b05-264a-4170-9b87-7d55688a0982" providerId="AD" clId="Web-{16195EB6-8CC3-451F-80D3-A314A7E0D13F}" dt="2018-12-13T12:29:05.002" v="33"/>
          <ac:spMkLst>
            <pc:docMk/>
            <pc:sldMk cId="109857222" sldId="256"/>
            <ac:spMk id="12" creationId="{C884A6B2-90E9-4BDB-8503-71AC02D3956A}"/>
          </ac:spMkLst>
        </pc:spChg>
        <pc:spChg chg="add del">
          <ac:chgData name="Courtney Young (1802574)" userId="S::1802574@student.uwtsd.ac.uk::e1491b05-264a-4170-9b87-7d55688a0982" providerId="AD" clId="Web-{16195EB6-8CC3-451F-80D3-A314A7E0D13F}" dt="2018-12-13T12:31:53.079" v="48"/>
          <ac:spMkLst>
            <pc:docMk/>
            <pc:sldMk cId="109857222" sldId="256"/>
            <ac:spMk id="22" creationId="{E58348C3-6249-4952-AA86-C63DB35EA9F2}"/>
          </ac:spMkLst>
        </pc:spChg>
        <pc:spChg chg="add">
          <ac:chgData name="Courtney Young (1802574)" userId="S::1802574@student.uwtsd.ac.uk::e1491b05-264a-4170-9b87-7d55688a0982" providerId="AD" clId="Web-{16195EB6-8CC3-451F-80D3-A314A7E0D13F}" dt="2018-12-13T12:31:53.391" v="49"/>
          <ac:spMkLst>
            <pc:docMk/>
            <pc:sldMk cId="109857222" sldId="256"/>
            <ac:spMk id="24" creationId="{A6073935-E043-4801-AF06-06093A9145F7}"/>
          </ac:spMkLst>
        </pc:spChg>
        <pc:spChg chg="add del">
          <ac:chgData name="Courtney Young (1802574)" userId="S::1802574@student.uwtsd.ac.uk::e1491b05-264a-4170-9b87-7d55688a0982" providerId="AD" clId="Web-{16195EB6-8CC3-451F-80D3-A314A7E0D13F}" dt="2018-12-13T12:31:47.204" v="46"/>
          <ac:spMkLst>
            <pc:docMk/>
            <pc:sldMk cId="109857222" sldId="256"/>
            <ac:spMk id="25" creationId="{5EF08599-3FED-4288-A20D-E7BCAC3B8E26}"/>
          </ac:spMkLst>
        </pc:spChg>
        <pc:spChg chg="add del">
          <ac:chgData name="Courtney Young (1802574)" userId="S::1802574@student.uwtsd.ac.uk::e1491b05-264a-4170-9b87-7d55688a0982" providerId="AD" clId="Web-{16195EB6-8CC3-451F-80D3-A314A7E0D13F}" dt="2018-12-13T12:31:47.204" v="46"/>
          <ac:spMkLst>
            <pc:docMk/>
            <pc:sldMk cId="109857222" sldId="256"/>
            <ac:spMk id="27" creationId="{C884A6B2-90E9-4BDB-8503-71AC02D3956A}"/>
          </ac:spMkLst>
        </pc:spChg>
        <pc:spChg chg="add">
          <ac:chgData name="Courtney Young (1802574)" userId="S::1802574@student.uwtsd.ac.uk::e1491b05-264a-4170-9b87-7d55688a0982" providerId="AD" clId="Web-{16195EB6-8CC3-451F-80D3-A314A7E0D13F}" dt="2018-12-13T12:31:53.391" v="49"/>
          <ac:spMkLst>
            <pc:docMk/>
            <pc:sldMk cId="109857222" sldId="256"/>
            <ac:spMk id="35" creationId="{8D6B9972-4A81-4223-9901-0E559A1D5E59}"/>
          </ac:spMkLst>
        </pc:spChg>
        <pc:grpChg chg="add del">
          <ac:chgData name="Courtney Young (1802574)" userId="S::1802574@student.uwtsd.ac.uk::e1491b05-264a-4170-9b87-7d55688a0982" providerId="AD" clId="Web-{16195EB6-8CC3-451F-80D3-A314A7E0D13F}" dt="2018-12-13T12:31:53.391" v="49"/>
          <ac:grpSpMkLst>
            <pc:docMk/>
            <pc:sldMk cId="109857222" sldId="256"/>
            <ac:grpSpMk id="11" creationId="{E9046BC8-D404-4E7D-9202-A07F3FDD3823}"/>
          </ac:grpSpMkLst>
        </pc:grpChg>
        <pc:grpChg chg="add del">
          <ac:chgData name="Courtney Young (1802574)" userId="S::1802574@student.uwtsd.ac.uk::e1491b05-264a-4170-9b87-7d55688a0982" providerId="AD" clId="Web-{16195EB6-8CC3-451F-80D3-A314A7E0D13F}" dt="2018-12-13T12:29:05.002" v="33"/>
          <ac:grpSpMkLst>
            <pc:docMk/>
            <pc:sldMk cId="109857222" sldId="256"/>
            <ac:grpSpMk id="14" creationId="{E9046BC8-D404-4E7D-9202-A07F3FDD3823}"/>
          </ac:grpSpMkLst>
        </pc:grpChg>
        <pc:grpChg chg="add del">
          <ac:chgData name="Courtney Young (1802574)" userId="S::1802574@student.uwtsd.ac.uk::e1491b05-264a-4170-9b87-7d55688a0982" providerId="AD" clId="Web-{16195EB6-8CC3-451F-80D3-A314A7E0D13F}" dt="2018-12-13T12:31:53.079" v="48"/>
          <ac:grpSpMkLst>
            <pc:docMk/>
            <pc:sldMk cId="109857222" sldId="256"/>
            <ac:grpSpMk id="23" creationId="{DE6174AD-DBB0-43E6-98C2-738DB3A15244}"/>
          </ac:grpSpMkLst>
        </pc:grpChg>
        <pc:grpChg chg="add">
          <ac:chgData name="Courtney Young (1802574)" userId="S::1802574@student.uwtsd.ac.uk::e1491b05-264a-4170-9b87-7d55688a0982" providerId="AD" clId="Web-{16195EB6-8CC3-451F-80D3-A314A7E0D13F}" dt="2018-12-13T12:31:53.391" v="49"/>
          <ac:grpSpMkLst>
            <pc:docMk/>
            <pc:sldMk cId="109857222" sldId="256"/>
            <ac:grpSpMk id="26" creationId="{8AC26FF4-D6F9-4A94-A837-D051A101EDD3}"/>
          </ac:grpSpMkLst>
        </pc:grpChg>
        <pc:grpChg chg="add del">
          <ac:chgData name="Courtney Young (1802574)" userId="S::1802574@student.uwtsd.ac.uk::e1491b05-264a-4170-9b87-7d55688a0982" providerId="AD" clId="Web-{16195EB6-8CC3-451F-80D3-A314A7E0D13F}" dt="2018-12-13T12:31:47.204" v="46"/>
          <ac:grpSpMkLst>
            <pc:docMk/>
            <pc:sldMk cId="109857222" sldId="256"/>
            <ac:grpSpMk id="29" creationId="{E9046BC8-D404-4E7D-9202-A07F3FDD3823}"/>
          </ac:grpSpMkLst>
        </pc:grpChg>
        <pc:picChg chg="add del mod">
          <ac:chgData name="Courtney Young (1802574)" userId="S::1802574@student.uwtsd.ac.uk::e1491b05-264a-4170-9b87-7d55688a0982" providerId="AD" clId="Web-{16195EB6-8CC3-451F-80D3-A314A7E0D13F}" dt="2018-12-13T12:29:20.330" v="39"/>
          <ac:picMkLst>
            <pc:docMk/>
            <pc:sldMk cId="109857222" sldId="256"/>
            <ac:picMk id="5" creationId="{02F710B3-272E-41AC-B468-556B9139D486}"/>
          </ac:picMkLst>
        </pc:picChg>
        <pc:picChg chg="add mod">
          <ac:chgData name="Courtney Young (1802574)" userId="S::1802574@student.uwtsd.ac.uk::e1491b05-264a-4170-9b87-7d55688a0982" providerId="AD" clId="Web-{16195EB6-8CC3-451F-80D3-A314A7E0D13F}" dt="2018-12-13T12:31:53.391" v="49"/>
          <ac:picMkLst>
            <pc:docMk/>
            <pc:sldMk cId="109857222" sldId="256"/>
            <ac:picMk id="13" creationId="{C286537C-7C32-4319-B1EE-1914C6D5615E}"/>
          </ac:picMkLst>
        </pc:picChg>
      </pc:sldChg>
      <pc:sldChg chg="addSp modSp new">
        <pc:chgData name="Courtney Young (1802574)" userId="S::1802574@student.uwtsd.ac.uk::e1491b05-264a-4170-9b87-7d55688a0982" providerId="AD" clId="Web-{16195EB6-8CC3-451F-80D3-A314A7E0D13F}" dt="2018-12-13T12:49:20.993" v="83" actId="1076"/>
        <pc:sldMkLst>
          <pc:docMk/>
          <pc:sldMk cId="1993107331" sldId="257"/>
        </pc:sldMkLst>
        <pc:spChg chg="add mod">
          <ac:chgData name="Courtney Young (1802574)" userId="S::1802574@student.uwtsd.ac.uk::e1491b05-264a-4170-9b87-7d55688a0982" providerId="AD" clId="Web-{16195EB6-8CC3-451F-80D3-A314A7E0D13F}" dt="2018-12-13T12:49:20.993" v="83" actId="1076"/>
          <ac:spMkLst>
            <pc:docMk/>
            <pc:sldMk cId="1993107331" sldId="257"/>
            <ac:spMk id="2" creationId="{382A95D0-DEFB-448F-BDB5-7E869EE03A52}"/>
          </ac:spMkLst>
        </pc:spChg>
      </pc:sldChg>
      <pc:sldChg chg="add del replId">
        <pc:chgData name="Courtney Young (1802574)" userId="S::1802574@student.uwtsd.ac.uk::e1491b05-264a-4170-9b87-7d55688a0982" providerId="AD" clId="Web-{16195EB6-8CC3-451F-80D3-A314A7E0D13F}" dt="2018-12-13T12:30:58.548" v="43"/>
        <pc:sldMkLst>
          <pc:docMk/>
          <pc:sldMk cId="2730733010" sldId="257"/>
        </pc:sldMkLst>
      </pc:sldChg>
      <pc:sldChg chg="add del replId">
        <pc:chgData name="Courtney Young (1802574)" userId="S::1802574@student.uwtsd.ac.uk::e1491b05-264a-4170-9b87-7d55688a0982" providerId="AD" clId="Web-{16195EB6-8CC3-451F-80D3-A314A7E0D13F}" dt="2018-12-13T12:30:54.690" v="41"/>
        <pc:sldMkLst>
          <pc:docMk/>
          <pc:sldMk cId="3522138045" sldId="257"/>
        </pc:sldMkLst>
      </pc:sldChg>
      <pc:sldChg chg="add del replId">
        <pc:chgData name="Courtney Young (1802574)" userId="S::1802574@student.uwtsd.ac.uk::e1491b05-264a-4170-9b87-7d55688a0982" providerId="AD" clId="Web-{16195EB6-8CC3-451F-80D3-A314A7E0D13F}" dt="2018-12-13T12:27:55.815" v="30"/>
        <pc:sldMkLst>
          <pc:docMk/>
          <pc:sldMk cId="3831792932" sldId="257"/>
        </pc:sldMkLst>
      </pc:sldChg>
    </pc:docChg>
  </pc:docChgLst>
  <pc:docChgLst>
    <pc:chgData name="Martin Murvai (1803018)" userId="S::1803018@student.uwtsd.ac.uk::b2725fc0-5fc4-43e9-9e10-ef906d3457bf" providerId="AD" clId="Web-{792FA189-56EC-491A-8A2C-2C981C974B1D}"/>
    <pc:docChg chg="modSld">
      <pc:chgData name="Martin Murvai (1803018)" userId="S::1803018@student.uwtsd.ac.uk::b2725fc0-5fc4-43e9-9e10-ef906d3457bf" providerId="AD" clId="Web-{792FA189-56EC-491A-8A2C-2C981C974B1D}" dt="2019-01-10T11:48:39.194" v="896" actId="1076"/>
      <pc:docMkLst>
        <pc:docMk/>
      </pc:docMkLst>
      <pc:sldChg chg="modSp">
        <pc:chgData name="Martin Murvai (1803018)" userId="S::1803018@student.uwtsd.ac.uk::b2725fc0-5fc4-43e9-9e10-ef906d3457bf" providerId="AD" clId="Web-{792FA189-56EC-491A-8A2C-2C981C974B1D}" dt="2019-01-10T11:18:42.416" v="2" actId="20577"/>
        <pc:sldMkLst>
          <pc:docMk/>
          <pc:sldMk cId="2212019996" sldId="258"/>
        </pc:sldMkLst>
        <pc:spChg chg="mod">
          <ac:chgData name="Martin Murvai (1803018)" userId="S::1803018@student.uwtsd.ac.uk::b2725fc0-5fc4-43e9-9e10-ef906d3457bf" providerId="AD" clId="Web-{792FA189-56EC-491A-8A2C-2C981C974B1D}" dt="2019-01-10T11:18:42.416" v="2" actId="20577"/>
          <ac:spMkLst>
            <pc:docMk/>
            <pc:sldMk cId="2212019996" sldId="258"/>
            <ac:spMk id="2" creationId="{CA33A204-0F8D-4292-B63F-875124F76F45}"/>
          </ac:spMkLst>
        </pc:spChg>
      </pc:sldChg>
      <pc:sldChg chg="addSp delSp modSp">
        <pc:chgData name="Martin Murvai (1803018)" userId="S::1803018@student.uwtsd.ac.uk::b2725fc0-5fc4-43e9-9e10-ef906d3457bf" providerId="AD" clId="Web-{792FA189-56EC-491A-8A2C-2C981C974B1D}" dt="2019-01-10T11:48:39.194" v="896" actId="1076"/>
        <pc:sldMkLst>
          <pc:docMk/>
          <pc:sldMk cId="3657943608" sldId="260"/>
        </pc:sldMkLst>
        <pc:spChg chg="add mod">
          <ac:chgData name="Martin Murvai (1803018)" userId="S::1803018@student.uwtsd.ac.uk::b2725fc0-5fc4-43e9-9e10-ef906d3457bf" providerId="AD" clId="Web-{792FA189-56EC-491A-8A2C-2C981C974B1D}" dt="2019-01-10T11:46:36.757" v="888" actId="20577"/>
          <ac:spMkLst>
            <pc:docMk/>
            <pc:sldMk cId="3657943608" sldId="260"/>
            <ac:spMk id="3" creationId="{8774CDED-77F5-434B-9B35-0B1F1CF5AED8}"/>
          </ac:spMkLst>
        </pc:spChg>
        <pc:picChg chg="add del mod">
          <ac:chgData name="Martin Murvai (1803018)" userId="S::1803018@student.uwtsd.ac.uk::b2725fc0-5fc4-43e9-9e10-ef906d3457bf" providerId="AD" clId="Web-{792FA189-56EC-491A-8A2C-2C981C974B1D}" dt="2019-01-10T11:47:02.366" v="894"/>
          <ac:picMkLst>
            <pc:docMk/>
            <pc:sldMk cId="3657943608" sldId="260"/>
            <ac:picMk id="4" creationId="{232476F0-61AD-4564-A473-B45CB871CD48}"/>
          </ac:picMkLst>
        </pc:picChg>
        <pc:picChg chg="add mod">
          <ac:chgData name="Martin Murvai (1803018)" userId="S::1803018@student.uwtsd.ac.uk::b2725fc0-5fc4-43e9-9e10-ef906d3457bf" providerId="AD" clId="Web-{792FA189-56EC-491A-8A2C-2C981C974B1D}" dt="2019-01-10T11:48:39.194" v="896" actId="1076"/>
          <ac:picMkLst>
            <pc:docMk/>
            <pc:sldMk cId="3657943608" sldId="260"/>
            <ac:picMk id="6" creationId="{754E86D1-228E-49C8-9EA8-39DE814F1C41}"/>
          </ac:picMkLst>
        </pc:pic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hyperlink" Target="https://www.youtube.com/watch?v=8BcPHWGQO44" TargetMode="External"/><Relationship Id="rId1" Type="http://schemas.openxmlformats.org/officeDocument/2006/relationships/hyperlink" Target="https://www.youtube.com/watch?v=rkDlpZ3Musw"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www.youtube.com/watch?v=8BcPHWGQO44" TargetMode="External"/><Relationship Id="rId1" Type="http://schemas.openxmlformats.org/officeDocument/2006/relationships/hyperlink" Target="https://www.youtube.com/watch?v=rkDlpZ3Musw"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53632C-4185-49FF-A7EB-DD818A6D5E88}" type="doc">
      <dgm:prSet loTypeId="urn:microsoft.com/office/officeart/2005/8/layout/process4" loCatId="process" qsTypeId="urn:microsoft.com/office/officeart/2005/8/quickstyle/simple2" qsCatId="simple" csTypeId="urn:microsoft.com/office/officeart/2005/8/colors/colorful2" csCatId="colorful"/>
      <dgm:spPr/>
      <dgm:t>
        <a:bodyPr/>
        <a:lstStyle/>
        <a:p>
          <a:endParaRPr lang="en-US"/>
        </a:p>
      </dgm:t>
    </dgm:pt>
    <dgm:pt modelId="{3C248B38-AB97-43CB-B9A4-639F88943514}">
      <dgm:prSet/>
      <dgm:spPr/>
      <dgm:t>
        <a:bodyPr/>
        <a:lstStyle/>
        <a:p>
          <a:r>
            <a:rPr lang="en-GB"/>
            <a:t>Aim- To investigate the problems identified with elderly people engaging in sports.</a:t>
          </a:r>
          <a:r>
            <a:rPr lang="en-US"/>
            <a:t> </a:t>
          </a:r>
        </a:p>
      </dgm:t>
    </dgm:pt>
    <dgm:pt modelId="{845AEF60-87EB-4D04-B2AC-D00A29C2F4DA}" type="parTrans" cxnId="{4C0549CE-0C7F-48BA-BF5B-564A39BB398E}">
      <dgm:prSet/>
      <dgm:spPr/>
      <dgm:t>
        <a:bodyPr/>
        <a:lstStyle/>
        <a:p>
          <a:endParaRPr lang="en-US"/>
        </a:p>
      </dgm:t>
    </dgm:pt>
    <dgm:pt modelId="{981ACEC0-FA62-4660-AE25-D972A9B3411C}" type="sibTrans" cxnId="{4C0549CE-0C7F-48BA-BF5B-564A39BB398E}">
      <dgm:prSet/>
      <dgm:spPr/>
      <dgm:t>
        <a:bodyPr/>
        <a:lstStyle/>
        <a:p>
          <a:endParaRPr lang="en-US"/>
        </a:p>
      </dgm:t>
    </dgm:pt>
    <dgm:pt modelId="{F56D14FA-C2E7-483D-9DFB-21AA00586841}">
      <dgm:prSet/>
      <dgm:spPr/>
      <dgm:t>
        <a:bodyPr/>
        <a:lstStyle/>
        <a:p>
          <a:r>
            <a:rPr lang="en-GB" u="sng"/>
            <a:t>Objectives</a:t>
          </a:r>
          <a:r>
            <a:rPr lang="en-US"/>
            <a:t> (Explain)</a:t>
          </a:r>
        </a:p>
      </dgm:t>
    </dgm:pt>
    <dgm:pt modelId="{F2861AA5-9598-4C5E-8B83-A541201A7A31}" type="parTrans" cxnId="{3B7DA781-73CF-43CB-ADFC-58A4B712C3E1}">
      <dgm:prSet/>
      <dgm:spPr/>
      <dgm:t>
        <a:bodyPr/>
        <a:lstStyle/>
        <a:p>
          <a:endParaRPr lang="en-US"/>
        </a:p>
      </dgm:t>
    </dgm:pt>
    <dgm:pt modelId="{98623DDA-1B46-4236-97B1-442926A17C93}" type="sibTrans" cxnId="{3B7DA781-73CF-43CB-ADFC-58A4B712C3E1}">
      <dgm:prSet/>
      <dgm:spPr/>
      <dgm:t>
        <a:bodyPr/>
        <a:lstStyle/>
        <a:p>
          <a:endParaRPr lang="en-US"/>
        </a:p>
      </dgm:t>
    </dgm:pt>
    <dgm:pt modelId="{019D98E0-4466-4E4B-830E-760075D75031}">
      <dgm:prSet/>
      <dgm:spPr/>
      <dgm:t>
        <a:bodyPr/>
        <a:lstStyle/>
        <a:p>
          <a:r>
            <a:rPr lang="en-GB"/>
            <a:t>Identify through a literature review the current problems of elderly people's non-participation in sport</a:t>
          </a:r>
          <a:r>
            <a:rPr lang="en-US"/>
            <a:t> </a:t>
          </a:r>
        </a:p>
      </dgm:t>
    </dgm:pt>
    <dgm:pt modelId="{29806F12-F854-4082-AEAC-BCD45F3841B1}" type="parTrans" cxnId="{448EEAD9-916E-4186-9AD7-6CA4090EF5B1}">
      <dgm:prSet/>
      <dgm:spPr/>
      <dgm:t>
        <a:bodyPr/>
        <a:lstStyle/>
        <a:p>
          <a:endParaRPr lang="en-US"/>
        </a:p>
      </dgm:t>
    </dgm:pt>
    <dgm:pt modelId="{39F25397-5972-413F-8552-0ED209D62C8C}" type="sibTrans" cxnId="{448EEAD9-916E-4186-9AD7-6CA4090EF5B1}">
      <dgm:prSet/>
      <dgm:spPr/>
      <dgm:t>
        <a:bodyPr/>
        <a:lstStyle/>
        <a:p>
          <a:endParaRPr lang="en-US"/>
        </a:p>
      </dgm:t>
    </dgm:pt>
    <dgm:pt modelId="{61800E68-7CB0-4176-9B38-18C69CEE8453}">
      <dgm:prSet/>
      <dgm:spPr/>
      <dgm:t>
        <a:bodyPr/>
        <a:lstStyle/>
        <a:p>
          <a:r>
            <a:rPr lang="en-GB"/>
            <a:t>Research methods</a:t>
          </a:r>
          <a:r>
            <a:rPr lang="en-US"/>
            <a:t> </a:t>
          </a:r>
        </a:p>
      </dgm:t>
    </dgm:pt>
    <dgm:pt modelId="{A8B9244E-349C-463E-B939-AB15B4D8A096}" type="parTrans" cxnId="{BE84580E-C276-4D62-B6AD-07FEDB29103A}">
      <dgm:prSet/>
      <dgm:spPr/>
      <dgm:t>
        <a:bodyPr/>
        <a:lstStyle/>
        <a:p>
          <a:endParaRPr lang="en-US"/>
        </a:p>
      </dgm:t>
    </dgm:pt>
    <dgm:pt modelId="{0E92C7F4-C166-45F2-A694-320765984A61}" type="sibTrans" cxnId="{BE84580E-C276-4D62-B6AD-07FEDB29103A}">
      <dgm:prSet/>
      <dgm:spPr/>
      <dgm:t>
        <a:bodyPr/>
        <a:lstStyle/>
        <a:p>
          <a:endParaRPr lang="en-US"/>
        </a:p>
      </dgm:t>
    </dgm:pt>
    <dgm:pt modelId="{D4FBCB80-D8B0-4BD2-BA5B-E4BF977FA0DE}">
      <dgm:prSet/>
      <dgm:spPr/>
      <dgm:t>
        <a:bodyPr/>
        <a:lstStyle/>
        <a:p>
          <a:r>
            <a:rPr lang="en-GB"/>
            <a:t>Draw a conclusion which identifies applicable research methods and literature in order to fulfil the research aim. </a:t>
          </a:r>
          <a:endParaRPr lang="en-US"/>
        </a:p>
      </dgm:t>
    </dgm:pt>
    <dgm:pt modelId="{F89ED556-D981-48AA-85C7-508854AC833D}" type="parTrans" cxnId="{AD3A941D-328B-42C0-9E08-1EC069934383}">
      <dgm:prSet/>
      <dgm:spPr/>
      <dgm:t>
        <a:bodyPr/>
        <a:lstStyle/>
        <a:p>
          <a:endParaRPr lang="en-US"/>
        </a:p>
      </dgm:t>
    </dgm:pt>
    <dgm:pt modelId="{31D5D51A-74D8-4F89-AFE6-32C7FA545E25}" type="sibTrans" cxnId="{AD3A941D-328B-42C0-9E08-1EC069934383}">
      <dgm:prSet/>
      <dgm:spPr/>
      <dgm:t>
        <a:bodyPr/>
        <a:lstStyle/>
        <a:p>
          <a:endParaRPr lang="en-US"/>
        </a:p>
      </dgm:t>
    </dgm:pt>
    <dgm:pt modelId="{2E445282-8DD8-42A0-8D9E-21248D316498}" type="pres">
      <dgm:prSet presAssocID="{E953632C-4185-49FF-A7EB-DD818A6D5E88}" presName="Name0" presStyleCnt="0">
        <dgm:presLayoutVars>
          <dgm:dir/>
          <dgm:animLvl val="lvl"/>
          <dgm:resizeHandles val="exact"/>
        </dgm:presLayoutVars>
      </dgm:prSet>
      <dgm:spPr/>
    </dgm:pt>
    <dgm:pt modelId="{DA34F9C3-A0A5-4B78-960B-4674C0B82FFB}" type="pres">
      <dgm:prSet presAssocID="{D4FBCB80-D8B0-4BD2-BA5B-E4BF977FA0DE}" presName="boxAndChildren" presStyleCnt="0"/>
      <dgm:spPr/>
    </dgm:pt>
    <dgm:pt modelId="{6A500DAE-64F3-447F-B05C-C2EE5B8F8360}" type="pres">
      <dgm:prSet presAssocID="{D4FBCB80-D8B0-4BD2-BA5B-E4BF977FA0DE}" presName="parentTextBox" presStyleLbl="node1" presStyleIdx="0" presStyleCnt="5"/>
      <dgm:spPr/>
    </dgm:pt>
    <dgm:pt modelId="{D4DCD287-62EB-41A9-9466-60B874E6ED3C}" type="pres">
      <dgm:prSet presAssocID="{0E92C7F4-C166-45F2-A694-320765984A61}" presName="sp" presStyleCnt="0"/>
      <dgm:spPr/>
    </dgm:pt>
    <dgm:pt modelId="{4FBB0054-27FC-4963-BC4E-A81232959F9D}" type="pres">
      <dgm:prSet presAssocID="{61800E68-7CB0-4176-9B38-18C69CEE8453}" presName="arrowAndChildren" presStyleCnt="0"/>
      <dgm:spPr/>
    </dgm:pt>
    <dgm:pt modelId="{51D73E71-A156-4C4A-81A1-1E73BB311C72}" type="pres">
      <dgm:prSet presAssocID="{61800E68-7CB0-4176-9B38-18C69CEE8453}" presName="parentTextArrow" presStyleLbl="node1" presStyleIdx="1" presStyleCnt="5"/>
      <dgm:spPr/>
    </dgm:pt>
    <dgm:pt modelId="{A5BE4AEB-6B05-4419-8792-349C9BA0E4BD}" type="pres">
      <dgm:prSet presAssocID="{39F25397-5972-413F-8552-0ED209D62C8C}" presName="sp" presStyleCnt="0"/>
      <dgm:spPr/>
    </dgm:pt>
    <dgm:pt modelId="{092E0701-36B5-4EAC-AB95-5514BDE22E2E}" type="pres">
      <dgm:prSet presAssocID="{019D98E0-4466-4E4B-830E-760075D75031}" presName="arrowAndChildren" presStyleCnt="0"/>
      <dgm:spPr/>
    </dgm:pt>
    <dgm:pt modelId="{0C331C77-8A00-4569-B528-4CF1E25570E2}" type="pres">
      <dgm:prSet presAssocID="{019D98E0-4466-4E4B-830E-760075D75031}" presName="parentTextArrow" presStyleLbl="node1" presStyleIdx="2" presStyleCnt="5"/>
      <dgm:spPr/>
    </dgm:pt>
    <dgm:pt modelId="{885766B1-6081-43B1-883D-770127B7651E}" type="pres">
      <dgm:prSet presAssocID="{98623DDA-1B46-4236-97B1-442926A17C93}" presName="sp" presStyleCnt="0"/>
      <dgm:spPr/>
    </dgm:pt>
    <dgm:pt modelId="{39984758-C961-45F4-B9CC-B0276E9068DE}" type="pres">
      <dgm:prSet presAssocID="{F56D14FA-C2E7-483D-9DFB-21AA00586841}" presName="arrowAndChildren" presStyleCnt="0"/>
      <dgm:spPr/>
    </dgm:pt>
    <dgm:pt modelId="{0C996E1E-9DE2-481C-8CB9-B7EE9E7824E1}" type="pres">
      <dgm:prSet presAssocID="{F56D14FA-C2E7-483D-9DFB-21AA00586841}" presName="parentTextArrow" presStyleLbl="node1" presStyleIdx="3" presStyleCnt="5"/>
      <dgm:spPr/>
    </dgm:pt>
    <dgm:pt modelId="{2060732B-E97F-44CF-8DF2-C58B75979A5E}" type="pres">
      <dgm:prSet presAssocID="{981ACEC0-FA62-4660-AE25-D972A9B3411C}" presName="sp" presStyleCnt="0"/>
      <dgm:spPr/>
    </dgm:pt>
    <dgm:pt modelId="{566A398F-15EB-4C13-A38E-06C5DFC25BA5}" type="pres">
      <dgm:prSet presAssocID="{3C248B38-AB97-43CB-B9A4-639F88943514}" presName="arrowAndChildren" presStyleCnt="0"/>
      <dgm:spPr/>
    </dgm:pt>
    <dgm:pt modelId="{6457AA7F-A835-44D0-99D5-655C698DB0FE}" type="pres">
      <dgm:prSet presAssocID="{3C248B38-AB97-43CB-B9A4-639F88943514}" presName="parentTextArrow" presStyleLbl="node1" presStyleIdx="4" presStyleCnt="5"/>
      <dgm:spPr/>
    </dgm:pt>
  </dgm:ptLst>
  <dgm:cxnLst>
    <dgm:cxn modelId="{C445AB02-C9A9-4CD1-89E6-3D0F9D2E3FB6}" type="presOf" srcId="{E953632C-4185-49FF-A7EB-DD818A6D5E88}" destId="{2E445282-8DD8-42A0-8D9E-21248D316498}" srcOrd="0" destOrd="0" presId="urn:microsoft.com/office/officeart/2005/8/layout/process4"/>
    <dgm:cxn modelId="{30B89A03-4FD1-431D-9874-6B8E1E3DABCD}" type="presOf" srcId="{61800E68-7CB0-4176-9B38-18C69CEE8453}" destId="{51D73E71-A156-4C4A-81A1-1E73BB311C72}" srcOrd="0" destOrd="0" presId="urn:microsoft.com/office/officeart/2005/8/layout/process4"/>
    <dgm:cxn modelId="{BE84580E-C276-4D62-B6AD-07FEDB29103A}" srcId="{E953632C-4185-49FF-A7EB-DD818A6D5E88}" destId="{61800E68-7CB0-4176-9B38-18C69CEE8453}" srcOrd="3" destOrd="0" parTransId="{A8B9244E-349C-463E-B939-AB15B4D8A096}" sibTransId="{0E92C7F4-C166-45F2-A694-320765984A61}"/>
    <dgm:cxn modelId="{1F9DC916-861D-40CC-B7EE-D3650C41B555}" type="presOf" srcId="{019D98E0-4466-4E4B-830E-760075D75031}" destId="{0C331C77-8A00-4569-B528-4CF1E25570E2}" srcOrd="0" destOrd="0" presId="urn:microsoft.com/office/officeart/2005/8/layout/process4"/>
    <dgm:cxn modelId="{AD3A941D-328B-42C0-9E08-1EC069934383}" srcId="{E953632C-4185-49FF-A7EB-DD818A6D5E88}" destId="{D4FBCB80-D8B0-4BD2-BA5B-E4BF977FA0DE}" srcOrd="4" destOrd="0" parTransId="{F89ED556-D981-48AA-85C7-508854AC833D}" sibTransId="{31D5D51A-74D8-4F89-AFE6-32C7FA545E25}"/>
    <dgm:cxn modelId="{1D973A72-AF1A-4E44-8B95-68CBBE6723DB}" type="presOf" srcId="{D4FBCB80-D8B0-4BD2-BA5B-E4BF977FA0DE}" destId="{6A500DAE-64F3-447F-B05C-C2EE5B8F8360}" srcOrd="0" destOrd="0" presId="urn:microsoft.com/office/officeart/2005/8/layout/process4"/>
    <dgm:cxn modelId="{F89B2E80-B210-476B-B48C-B3A8E89D27C5}" type="presOf" srcId="{F56D14FA-C2E7-483D-9DFB-21AA00586841}" destId="{0C996E1E-9DE2-481C-8CB9-B7EE9E7824E1}" srcOrd="0" destOrd="0" presId="urn:microsoft.com/office/officeart/2005/8/layout/process4"/>
    <dgm:cxn modelId="{3B7DA781-73CF-43CB-ADFC-58A4B712C3E1}" srcId="{E953632C-4185-49FF-A7EB-DD818A6D5E88}" destId="{F56D14FA-C2E7-483D-9DFB-21AA00586841}" srcOrd="1" destOrd="0" parTransId="{F2861AA5-9598-4C5E-8B83-A541201A7A31}" sibTransId="{98623DDA-1B46-4236-97B1-442926A17C93}"/>
    <dgm:cxn modelId="{4C0549CE-0C7F-48BA-BF5B-564A39BB398E}" srcId="{E953632C-4185-49FF-A7EB-DD818A6D5E88}" destId="{3C248B38-AB97-43CB-B9A4-639F88943514}" srcOrd="0" destOrd="0" parTransId="{845AEF60-87EB-4D04-B2AC-D00A29C2F4DA}" sibTransId="{981ACEC0-FA62-4660-AE25-D972A9B3411C}"/>
    <dgm:cxn modelId="{448EEAD9-916E-4186-9AD7-6CA4090EF5B1}" srcId="{E953632C-4185-49FF-A7EB-DD818A6D5E88}" destId="{019D98E0-4466-4E4B-830E-760075D75031}" srcOrd="2" destOrd="0" parTransId="{29806F12-F854-4082-AEAC-BCD45F3841B1}" sibTransId="{39F25397-5972-413F-8552-0ED209D62C8C}"/>
    <dgm:cxn modelId="{872E1AEA-103F-486E-AA3E-5A535DB6733C}" type="presOf" srcId="{3C248B38-AB97-43CB-B9A4-639F88943514}" destId="{6457AA7F-A835-44D0-99D5-655C698DB0FE}" srcOrd="0" destOrd="0" presId="urn:microsoft.com/office/officeart/2005/8/layout/process4"/>
    <dgm:cxn modelId="{A1FADB15-897D-40B4-9022-B9915CABAB3E}" type="presParOf" srcId="{2E445282-8DD8-42A0-8D9E-21248D316498}" destId="{DA34F9C3-A0A5-4B78-960B-4674C0B82FFB}" srcOrd="0" destOrd="0" presId="urn:microsoft.com/office/officeart/2005/8/layout/process4"/>
    <dgm:cxn modelId="{042855E8-673E-42F3-867F-9823812AB20B}" type="presParOf" srcId="{DA34F9C3-A0A5-4B78-960B-4674C0B82FFB}" destId="{6A500DAE-64F3-447F-B05C-C2EE5B8F8360}" srcOrd="0" destOrd="0" presId="urn:microsoft.com/office/officeart/2005/8/layout/process4"/>
    <dgm:cxn modelId="{1485E7A0-6BC4-4022-A4A3-94E97CFECC2D}" type="presParOf" srcId="{2E445282-8DD8-42A0-8D9E-21248D316498}" destId="{D4DCD287-62EB-41A9-9466-60B874E6ED3C}" srcOrd="1" destOrd="0" presId="urn:microsoft.com/office/officeart/2005/8/layout/process4"/>
    <dgm:cxn modelId="{B2A3F9C2-F33E-45C8-88EF-7343F0CAE251}" type="presParOf" srcId="{2E445282-8DD8-42A0-8D9E-21248D316498}" destId="{4FBB0054-27FC-4963-BC4E-A81232959F9D}" srcOrd="2" destOrd="0" presId="urn:microsoft.com/office/officeart/2005/8/layout/process4"/>
    <dgm:cxn modelId="{D5DBB8EA-9163-4AEE-B6F4-B08AA6F85044}" type="presParOf" srcId="{4FBB0054-27FC-4963-BC4E-A81232959F9D}" destId="{51D73E71-A156-4C4A-81A1-1E73BB311C72}" srcOrd="0" destOrd="0" presId="urn:microsoft.com/office/officeart/2005/8/layout/process4"/>
    <dgm:cxn modelId="{67FB9BE1-0ECF-4382-883F-7B1126B4CA10}" type="presParOf" srcId="{2E445282-8DD8-42A0-8D9E-21248D316498}" destId="{A5BE4AEB-6B05-4419-8792-349C9BA0E4BD}" srcOrd="3" destOrd="0" presId="urn:microsoft.com/office/officeart/2005/8/layout/process4"/>
    <dgm:cxn modelId="{F754966D-1374-4F56-B221-A7E0717F1D70}" type="presParOf" srcId="{2E445282-8DD8-42A0-8D9E-21248D316498}" destId="{092E0701-36B5-4EAC-AB95-5514BDE22E2E}" srcOrd="4" destOrd="0" presId="urn:microsoft.com/office/officeart/2005/8/layout/process4"/>
    <dgm:cxn modelId="{9FDA8D1A-2AE7-4FDC-BC85-8F31C0274AC9}" type="presParOf" srcId="{092E0701-36B5-4EAC-AB95-5514BDE22E2E}" destId="{0C331C77-8A00-4569-B528-4CF1E25570E2}" srcOrd="0" destOrd="0" presId="urn:microsoft.com/office/officeart/2005/8/layout/process4"/>
    <dgm:cxn modelId="{13A5FA44-4AB8-405E-90A5-6E142B116149}" type="presParOf" srcId="{2E445282-8DD8-42A0-8D9E-21248D316498}" destId="{885766B1-6081-43B1-883D-770127B7651E}" srcOrd="5" destOrd="0" presId="urn:microsoft.com/office/officeart/2005/8/layout/process4"/>
    <dgm:cxn modelId="{F91E9FF3-6FC8-424A-8EDF-D4A9B126E85C}" type="presParOf" srcId="{2E445282-8DD8-42A0-8D9E-21248D316498}" destId="{39984758-C961-45F4-B9CC-B0276E9068DE}" srcOrd="6" destOrd="0" presId="urn:microsoft.com/office/officeart/2005/8/layout/process4"/>
    <dgm:cxn modelId="{55C66BB2-5C16-4B03-81F4-BE539DBE1870}" type="presParOf" srcId="{39984758-C961-45F4-B9CC-B0276E9068DE}" destId="{0C996E1E-9DE2-481C-8CB9-B7EE9E7824E1}" srcOrd="0" destOrd="0" presId="urn:microsoft.com/office/officeart/2005/8/layout/process4"/>
    <dgm:cxn modelId="{FEA916EA-0D0A-4CC5-B0A2-09E62135FA29}" type="presParOf" srcId="{2E445282-8DD8-42A0-8D9E-21248D316498}" destId="{2060732B-E97F-44CF-8DF2-C58B75979A5E}" srcOrd="7" destOrd="0" presId="urn:microsoft.com/office/officeart/2005/8/layout/process4"/>
    <dgm:cxn modelId="{C9E6464D-BFA5-41C7-80EE-86A4636EC942}" type="presParOf" srcId="{2E445282-8DD8-42A0-8D9E-21248D316498}" destId="{566A398F-15EB-4C13-A38E-06C5DFC25BA5}" srcOrd="8" destOrd="0" presId="urn:microsoft.com/office/officeart/2005/8/layout/process4"/>
    <dgm:cxn modelId="{2969B9DF-9948-46A3-9AAA-52BE7C0FC4F6}" type="presParOf" srcId="{566A398F-15EB-4C13-A38E-06C5DFC25BA5}" destId="{6457AA7F-A835-44D0-99D5-655C698DB0F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E355DE-4918-483F-A4E4-C0A9443021C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927F607-DCD7-4B20-B62A-10985E9CA79D}">
      <dgm:prSet/>
      <dgm:spPr/>
      <dgm:t>
        <a:bodyPr/>
        <a:lstStyle/>
        <a:p>
          <a:r>
            <a:rPr lang="en-US"/>
            <a:t>Here are some videos to show different sports that can and should be promoted widely across the UK:</a:t>
          </a:r>
        </a:p>
      </dgm:t>
    </dgm:pt>
    <dgm:pt modelId="{77966FC1-F573-4529-8FD5-01D236B5D01C}" type="parTrans" cxnId="{44258378-C6E9-444B-9DB0-B61D8FC61790}">
      <dgm:prSet/>
      <dgm:spPr/>
      <dgm:t>
        <a:bodyPr/>
        <a:lstStyle/>
        <a:p>
          <a:endParaRPr lang="en-US"/>
        </a:p>
      </dgm:t>
    </dgm:pt>
    <dgm:pt modelId="{11E46EEB-EC3A-4120-A544-8664B2BA7668}" type="sibTrans" cxnId="{44258378-C6E9-444B-9DB0-B61D8FC61790}">
      <dgm:prSet/>
      <dgm:spPr/>
      <dgm:t>
        <a:bodyPr/>
        <a:lstStyle/>
        <a:p>
          <a:endParaRPr lang="en-US"/>
        </a:p>
      </dgm:t>
    </dgm:pt>
    <dgm:pt modelId="{C3FD08B9-7E73-4FFE-BFD7-1F1F1D7B9BD5}">
      <dgm:prSet/>
      <dgm:spPr/>
      <dgm:t>
        <a:bodyPr/>
        <a:lstStyle/>
        <a:p>
          <a:r>
            <a:rPr lang="en-US">
              <a:hlinkClick xmlns:r="http://schemas.openxmlformats.org/officeDocument/2006/relationships" r:id="rId1"/>
            </a:rPr>
            <a:t>https://www.youtube.com/watch?v=rkDlpZ3Musw</a:t>
          </a:r>
          <a:endParaRPr lang="en-US"/>
        </a:p>
      </dgm:t>
    </dgm:pt>
    <dgm:pt modelId="{E95E88DD-52F7-49DE-A1CF-8858B965B779}" type="parTrans" cxnId="{C2A22D87-FFFF-421E-8465-A4C1310DAAC8}">
      <dgm:prSet/>
      <dgm:spPr/>
      <dgm:t>
        <a:bodyPr/>
        <a:lstStyle/>
        <a:p>
          <a:endParaRPr lang="en-US"/>
        </a:p>
      </dgm:t>
    </dgm:pt>
    <dgm:pt modelId="{F14177C3-47AD-4849-89B7-059B013A9C90}" type="sibTrans" cxnId="{C2A22D87-FFFF-421E-8465-A4C1310DAAC8}">
      <dgm:prSet/>
      <dgm:spPr/>
      <dgm:t>
        <a:bodyPr/>
        <a:lstStyle/>
        <a:p>
          <a:endParaRPr lang="en-US"/>
        </a:p>
      </dgm:t>
    </dgm:pt>
    <dgm:pt modelId="{28E6EDEB-F29C-4A3E-A108-E2AD855774FB}">
      <dgm:prSet/>
      <dgm:spPr/>
      <dgm:t>
        <a:bodyPr/>
        <a:lstStyle/>
        <a:p>
          <a:r>
            <a:rPr lang="en-US"/>
            <a:t>Classes as shown in the video above are so easy and simple to run. </a:t>
          </a:r>
        </a:p>
      </dgm:t>
    </dgm:pt>
    <dgm:pt modelId="{B2705793-5648-496D-AC90-38431FC0DECA}" type="parTrans" cxnId="{2731107C-8154-467B-ACF4-7FE4558221DD}">
      <dgm:prSet/>
      <dgm:spPr/>
      <dgm:t>
        <a:bodyPr/>
        <a:lstStyle/>
        <a:p>
          <a:endParaRPr lang="en-US"/>
        </a:p>
      </dgm:t>
    </dgm:pt>
    <dgm:pt modelId="{3DC4C78E-B0EA-471D-A9FB-19A9CCC5FA02}" type="sibTrans" cxnId="{2731107C-8154-467B-ACF4-7FE4558221DD}">
      <dgm:prSet/>
      <dgm:spPr/>
      <dgm:t>
        <a:bodyPr/>
        <a:lstStyle/>
        <a:p>
          <a:endParaRPr lang="en-US"/>
        </a:p>
      </dgm:t>
    </dgm:pt>
    <dgm:pt modelId="{E89FE2DF-4D74-427C-AC33-273F4EA2C149}">
      <dgm:prSet/>
      <dgm:spPr/>
      <dgm:t>
        <a:bodyPr/>
        <a:lstStyle/>
        <a:p>
          <a:r>
            <a:rPr lang="en-US"/>
            <a:t>Any exercise is beneficial even just the simplest of movements just to keep mobility and flexibility as we age. Here's a video of simple seated exercises that can be performed at home:</a:t>
          </a:r>
        </a:p>
      </dgm:t>
    </dgm:pt>
    <dgm:pt modelId="{C7735BF5-6382-4DE2-B0C7-F1F1AF74652F}" type="parTrans" cxnId="{91D0913F-17F0-44D8-B4A7-9506EC09741B}">
      <dgm:prSet/>
      <dgm:spPr/>
      <dgm:t>
        <a:bodyPr/>
        <a:lstStyle/>
        <a:p>
          <a:endParaRPr lang="en-US"/>
        </a:p>
      </dgm:t>
    </dgm:pt>
    <dgm:pt modelId="{8E36ADAB-35DB-4E4A-8950-663B08D64FC2}" type="sibTrans" cxnId="{91D0913F-17F0-44D8-B4A7-9506EC09741B}">
      <dgm:prSet/>
      <dgm:spPr/>
      <dgm:t>
        <a:bodyPr/>
        <a:lstStyle/>
        <a:p>
          <a:endParaRPr lang="en-US"/>
        </a:p>
      </dgm:t>
    </dgm:pt>
    <dgm:pt modelId="{33B30267-DC32-473B-991E-8A38DC709DB6}">
      <dgm:prSet/>
      <dgm:spPr/>
      <dgm:t>
        <a:bodyPr/>
        <a:lstStyle/>
        <a:p>
          <a:r>
            <a:rPr lang="en-GB">
              <a:solidFill>
                <a:srgbClr val="000000"/>
              </a:solidFill>
              <a:hlinkClick xmlns:r="http://schemas.openxmlformats.org/officeDocument/2006/relationships" r:id="rId2"/>
            </a:rPr>
            <a:t>https://www.youtube.com/watch?v=8BcPHWGQO44</a:t>
          </a:r>
          <a:r>
            <a:rPr lang="en-GB" sz="3000">
              <a:solidFill>
                <a:srgbClr val="010000"/>
              </a:solidFill>
              <a:latin typeface="Corbel" panose="020B0503020204020204"/>
            </a:rPr>
            <a:t> </a:t>
          </a:r>
          <a:endParaRPr lang="en-US" sz="3000">
            <a:solidFill>
              <a:srgbClr val="010000"/>
            </a:solidFill>
            <a:latin typeface="Corbel" panose="020B0503020204020204"/>
          </a:endParaRPr>
        </a:p>
      </dgm:t>
    </dgm:pt>
    <dgm:pt modelId="{21846C49-98F2-4AC0-8DA6-E1A51B19DA41}" type="parTrans" cxnId="{0E73BC3E-36EB-4FE2-A587-211749C2A6F4}">
      <dgm:prSet/>
      <dgm:spPr/>
      <dgm:t>
        <a:bodyPr/>
        <a:lstStyle/>
        <a:p>
          <a:endParaRPr lang="en-US"/>
        </a:p>
      </dgm:t>
    </dgm:pt>
    <dgm:pt modelId="{AE88A62D-6D22-4CEE-92F5-A22523BF5A41}" type="sibTrans" cxnId="{0E73BC3E-36EB-4FE2-A587-211749C2A6F4}">
      <dgm:prSet/>
      <dgm:spPr/>
      <dgm:t>
        <a:bodyPr/>
        <a:lstStyle/>
        <a:p>
          <a:endParaRPr lang="en-US"/>
        </a:p>
      </dgm:t>
    </dgm:pt>
    <dgm:pt modelId="{AB01BB14-D2AD-474B-88A4-80C55DE4D35B}" type="pres">
      <dgm:prSet presAssocID="{87E355DE-4918-483F-A4E4-C0A9443021C5}" presName="outerComposite" presStyleCnt="0">
        <dgm:presLayoutVars>
          <dgm:chMax val="5"/>
          <dgm:dir/>
          <dgm:resizeHandles val="exact"/>
        </dgm:presLayoutVars>
      </dgm:prSet>
      <dgm:spPr/>
    </dgm:pt>
    <dgm:pt modelId="{50A4109A-4A78-4BA7-A21E-DF211CBDB297}" type="pres">
      <dgm:prSet presAssocID="{87E355DE-4918-483F-A4E4-C0A9443021C5}" presName="dummyMaxCanvas" presStyleCnt="0">
        <dgm:presLayoutVars/>
      </dgm:prSet>
      <dgm:spPr/>
    </dgm:pt>
    <dgm:pt modelId="{D97F60DF-4533-4AF8-AFE8-AD29BB921885}" type="pres">
      <dgm:prSet presAssocID="{87E355DE-4918-483F-A4E4-C0A9443021C5}" presName="FiveNodes_1" presStyleLbl="node1" presStyleIdx="0" presStyleCnt="5">
        <dgm:presLayoutVars>
          <dgm:bulletEnabled val="1"/>
        </dgm:presLayoutVars>
      </dgm:prSet>
      <dgm:spPr/>
    </dgm:pt>
    <dgm:pt modelId="{8DF302A4-B2B8-4190-8508-2CAD4D978B32}" type="pres">
      <dgm:prSet presAssocID="{87E355DE-4918-483F-A4E4-C0A9443021C5}" presName="FiveNodes_2" presStyleLbl="node1" presStyleIdx="1" presStyleCnt="5">
        <dgm:presLayoutVars>
          <dgm:bulletEnabled val="1"/>
        </dgm:presLayoutVars>
      </dgm:prSet>
      <dgm:spPr/>
    </dgm:pt>
    <dgm:pt modelId="{7FBCE132-1FB4-46BD-8AC6-1BA4E93FE607}" type="pres">
      <dgm:prSet presAssocID="{87E355DE-4918-483F-A4E4-C0A9443021C5}" presName="FiveNodes_3" presStyleLbl="node1" presStyleIdx="2" presStyleCnt="5">
        <dgm:presLayoutVars>
          <dgm:bulletEnabled val="1"/>
        </dgm:presLayoutVars>
      </dgm:prSet>
      <dgm:spPr/>
    </dgm:pt>
    <dgm:pt modelId="{C0AADDE0-F92D-4F3E-8C7D-F778CCB0D76B}" type="pres">
      <dgm:prSet presAssocID="{87E355DE-4918-483F-A4E4-C0A9443021C5}" presName="FiveNodes_4" presStyleLbl="node1" presStyleIdx="3" presStyleCnt="5">
        <dgm:presLayoutVars>
          <dgm:bulletEnabled val="1"/>
        </dgm:presLayoutVars>
      </dgm:prSet>
      <dgm:spPr/>
    </dgm:pt>
    <dgm:pt modelId="{D4489C39-56BD-4374-9125-E369081E384E}" type="pres">
      <dgm:prSet presAssocID="{87E355DE-4918-483F-A4E4-C0A9443021C5}" presName="FiveNodes_5" presStyleLbl="node1" presStyleIdx="4" presStyleCnt="5">
        <dgm:presLayoutVars>
          <dgm:bulletEnabled val="1"/>
        </dgm:presLayoutVars>
      </dgm:prSet>
      <dgm:spPr/>
    </dgm:pt>
    <dgm:pt modelId="{B66F2380-EE79-4B31-BE27-1247CF294901}" type="pres">
      <dgm:prSet presAssocID="{87E355DE-4918-483F-A4E4-C0A9443021C5}" presName="FiveConn_1-2" presStyleLbl="fgAccFollowNode1" presStyleIdx="0" presStyleCnt="4">
        <dgm:presLayoutVars>
          <dgm:bulletEnabled val="1"/>
        </dgm:presLayoutVars>
      </dgm:prSet>
      <dgm:spPr/>
    </dgm:pt>
    <dgm:pt modelId="{26F9DD48-C212-4A27-B35D-B303525D8A12}" type="pres">
      <dgm:prSet presAssocID="{87E355DE-4918-483F-A4E4-C0A9443021C5}" presName="FiveConn_2-3" presStyleLbl="fgAccFollowNode1" presStyleIdx="1" presStyleCnt="4">
        <dgm:presLayoutVars>
          <dgm:bulletEnabled val="1"/>
        </dgm:presLayoutVars>
      </dgm:prSet>
      <dgm:spPr/>
    </dgm:pt>
    <dgm:pt modelId="{32138132-A12F-49BB-97B4-9077EFF1661A}" type="pres">
      <dgm:prSet presAssocID="{87E355DE-4918-483F-A4E4-C0A9443021C5}" presName="FiveConn_3-4" presStyleLbl="fgAccFollowNode1" presStyleIdx="2" presStyleCnt="4">
        <dgm:presLayoutVars>
          <dgm:bulletEnabled val="1"/>
        </dgm:presLayoutVars>
      </dgm:prSet>
      <dgm:spPr/>
    </dgm:pt>
    <dgm:pt modelId="{4EDB1860-561F-4DA3-9789-953B4E01054D}" type="pres">
      <dgm:prSet presAssocID="{87E355DE-4918-483F-A4E4-C0A9443021C5}" presName="FiveConn_4-5" presStyleLbl="fgAccFollowNode1" presStyleIdx="3" presStyleCnt="4">
        <dgm:presLayoutVars>
          <dgm:bulletEnabled val="1"/>
        </dgm:presLayoutVars>
      </dgm:prSet>
      <dgm:spPr/>
    </dgm:pt>
    <dgm:pt modelId="{C4AC05A6-7B4E-4DB1-9B54-C3302C9C0770}" type="pres">
      <dgm:prSet presAssocID="{87E355DE-4918-483F-A4E4-C0A9443021C5}" presName="FiveNodes_1_text" presStyleLbl="node1" presStyleIdx="4" presStyleCnt="5">
        <dgm:presLayoutVars>
          <dgm:bulletEnabled val="1"/>
        </dgm:presLayoutVars>
      </dgm:prSet>
      <dgm:spPr/>
    </dgm:pt>
    <dgm:pt modelId="{BCCC0FCD-E28C-4C62-9D00-75C8EFCF1D93}" type="pres">
      <dgm:prSet presAssocID="{87E355DE-4918-483F-A4E4-C0A9443021C5}" presName="FiveNodes_2_text" presStyleLbl="node1" presStyleIdx="4" presStyleCnt="5">
        <dgm:presLayoutVars>
          <dgm:bulletEnabled val="1"/>
        </dgm:presLayoutVars>
      </dgm:prSet>
      <dgm:spPr/>
    </dgm:pt>
    <dgm:pt modelId="{397831CC-214C-407B-82E5-747EE6476DE7}" type="pres">
      <dgm:prSet presAssocID="{87E355DE-4918-483F-A4E4-C0A9443021C5}" presName="FiveNodes_3_text" presStyleLbl="node1" presStyleIdx="4" presStyleCnt="5">
        <dgm:presLayoutVars>
          <dgm:bulletEnabled val="1"/>
        </dgm:presLayoutVars>
      </dgm:prSet>
      <dgm:spPr/>
    </dgm:pt>
    <dgm:pt modelId="{F8074CCF-4D62-493B-BB78-F29AB4FE3C5F}" type="pres">
      <dgm:prSet presAssocID="{87E355DE-4918-483F-A4E4-C0A9443021C5}" presName="FiveNodes_4_text" presStyleLbl="node1" presStyleIdx="4" presStyleCnt="5">
        <dgm:presLayoutVars>
          <dgm:bulletEnabled val="1"/>
        </dgm:presLayoutVars>
      </dgm:prSet>
      <dgm:spPr/>
    </dgm:pt>
    <dgm:pt modelId="{F26D6E3A-5D7C-4490-AED7-1FC56453FED2}" type="pres">
      <dgm:prSet presAssocID="{87E355DE-4918-483F-A4E4-C0A9443021C5}" presName="FiveNodes_5_text" presStyleLbl="node1" presStyleIdx="4" presStyleCnt="5">
        <dgm:presLayoutVars>
          <dgm:bulletEnabled val="1"/>
        </dgm:presLayoutVars>
      </dgm:prSet>
      <dgm:spPr/>
    </dgm:pt>
  </dgm:ptLst>
  <dgm:cxnLst>
    <dgm:cxn modelId="{B7CB3101-AF52-4C94-82B1-576F07BFB149}" type="presOf" srcId="{28E6EDEB-F29C-4A3E-A108-E2AD855774FB}" destId="{7FBCE132-1FB4-46BD-8AC6-1BA4E93FE607}" srcOrd="0" destOrd="0" presId="urn:microsoft.com/office/officeart/2005/8/layout/vProcess5"/>
    <dgm:cxn modelId="{53809C08-484F-432F-8EEE-6AFDDDA7E36E}" type="presOf" srcId="{28E6EDEB-F29C-4A3E-A108-E2AD855774FB}" destId="{397831CC-214C-407B-82E5-747EE6476DE7}" srcOrd="1" destOrd="0" presId="urn:microsoft.com/office/officeart/2005/8/layout/vProcess5"/>
    <dgm:cxn modelId="{DC022B33-C2C4-4CEC-82E6-B799B006729B}" type="presOf" srcId="{3DC4C78E-B0EA-471D-A9FB-19A9CCC5FA02}" destId="{32138132-A12F-49BB-97B4-9077EFF1661A}" srcOrd="0" destOrd="0" presId="urn:microsoft.com/office/officeart/2005/8/layout/vProcess5"/>
    <dgm:cxn modelId="{0E73BC3E-36EB-4FE2-A587-211749C2A6F4}" srcId="{87E355DE-4918-483F-A4E4-C0A9443021C5}" destId="{33B30267-DC32-473B-991E-8A38DC709DB6}" srcOrd="4" destOrd="0" parTransId="{21846C49-98F2-4AC0-8DA6-E1A51B19DA41}" sibTransId="{AE88A62D-6D22-4CEE-92F5-A22523BF5A41}"/>
    <dgm:cxn modelId="{046A223F-956B-4034-A430-BB9AE58B0178}" type="presOf" srcId="{E89FE2DF-4D74-427C-AC33-273F4EA2C149}" destId="{F8074CCF-4D62-493B-BB78-F29AB4FE3C5F}" srcOrd="1" destOrd="0" presId="urn:microsoft.com/office/officeart/2005/8/layout/vProcess5"/>
    <dgm:cxn modelId="{91D0913F-17F0-44D8-B4A7-9506EC09741B}" srcId="{87E355DE-4918-483F-A4E4-C0A9443021C5}" destId="{E89FE2DF-4D74-427C-AC33-273F4EA2C149}" srcOrd="3" destOrd="0" parTransId="{C7735BF5-6382-4DE2-B0C7-F1F1AF74652F}" sibTransId="{8E36ADAB-35DB-4E4A-8950-663B08D64FC2}"/>
    <dgm:cxn modelId="{57381B5E-5A3B-43A1-844B-16BA3BDECB91}" type="presOf" srcId="{33B30267-DC32-473B-991E-8A38DC709DB6}" destId="{D4489C39-56BD-4374-9125-E369081E384E}" srcOrd="0" destOrd="0" presId="urn:microsoft.com/office/officeart/2005/8/layout/vProcess5"/>
    <dgm:cxn modelId="{0BD4B541-5101-41BF-A572-B10007CD57EC}" type="presOf" srcId="{E89FE2DF-4D74-427C-AC33-273F4EA2C149}" destId="{C0AADDE0-F92D-4F3E-8C7D-F778CCB0D76B}" srcOrd="0" destOrd="0" presId="urn:microsoft.com/office/officeart/2005/8/layout/vProcess5"/>
    <dgm:cxn modelId="{6E5AD862-58FB-437A-A185-C24BA037F006}" type="presOf" srcId="{11E46EEB-EC3A-4120-A544-8664B2BA7668}" destId="{B66F2380-EE79-4B31-BE27-1247CF294901}" srcOrd="0" destOrd="0" presId="urn:microsoft.com/office/officeart/2005/8/layout/vProcess5"/>
    <dgm:cxn modelId="{B2810144-1185-4BD1-A250-1E5F13A6ECE6}" type="presOf" srcId="{87E355DE-4918-483F-A4E4-C0A9443021C5}" destId="{AB01BB14-D2AD-474B-88A4-80C55DE4D35B}" srcOrd="0" destOrd="0" presId="urn:microsoft.com/office/officeart/2005/8/layout/vProcess5"/>
    <dgm:cxn modelId="{51A8FA44-E09D-448F-B1D9-E5E519F0BDAE}" type="presOf" srcId="{8E36ADAB-35DB-4E4A-8950-663B08D64FC2}" destId="{4EDB1860-561F-4DA3-9789-953B4E01054D}" srcOrd="0" destOrd="0" presId="urn:microsoft.com/office/officeart/2005/8/layout/vProcess5"/>
    <dgm:cxn modelId="{D3071370-E3DB-434D-BF20-A1550FD35B0B}" type="presOf" srcId="{C3FD08B9-7E73-4FFE-BFD7-1F1F1D7B9BD5}" destId="{8DF302A4-B2B8-4190-8508-2CAD4D978B32}" srcOrd="0" destOrd="0" presId="urn:microsoft.com/office/officeart/2005/8/layout/vProcess5"/>
    <dgm:cxn modelId="{CA80C153-52D1-4E54-B5A4-CFF92CF46AA3}" type="presOf" srcId="{33B30267-DC32-473B-991E-8A38DC709DB6}" destId="{F26D6E3A-5D7C-4490-AED7-1FC56453FED2}" srcOrd="1" destOrd="0" presId="urn:microsoft.com/office/officeart/2005/8/layout/vProcess5"/>
    <dgm:cxn modelId="{44258378-C6E9-444B-9DB0-B61D8FC61790}" srcId="{87E355DE-4918-483F-A4E4-C0A9443021C5}" destId="{6927F607-DCD7-4B20-B62A-10985E9CA79D}" srcOrd="0" destOrd="0" parTransId="{77966FC1-F573-4529-8FD5-01D236B5D01C}" sibTransId="{11E46EEB-EC3A-4120-A544-8664B2BA7668}"/>
    <dgm:cxn modelId="{2731107C-8154-467B-ACF4-7FE4558221DD}" srcId="{87E355DE-4918-483F-A4E4-C0A9443021C5}" destId="{28E6EDEB-F29C-4A3E-A108-E2AD855774FB}" srcOrd="2" destOrd="0" parTransId="{B2705793-5648-496D-AC90-38431FC0DECA}" sibTransId="{3DC4C78E-B0EA-471D-A9FB-19A9CCC5FA02}"/>
    <dgm:cxn modelId="{C2A22D87-FFFF-421E-8465-A4C1310DAAC8}" srcId="{87E355DE-4918-483F-A4E4-C0A9443021C5}" destId="{C3FD08B9-7E73-4FFE-BFD7-1F1F1D7B9BD5}" srcOrd="1" destOrd="0" parTransId="{E95E88DD-52F7-49DE-A1CF-8858B965B779}" sibTransId="{F14177C3-47AD-4849-89B7-059B013A9C90}"/>
    <dgm:cxn modelId="{852236BE-2FE0-4CAB-A5CD-796318E9D073}" type="presOf" srcId="{F14177C3-47AD-4849-89B7-059B013A9C90}" destId="{26F9DD48-C212-4A27-B35D-B303525D8A12}" srcOrd="0" destOrd="0" presId="urn:microsoft.com/office/officeart/2005/8/layout/vProcess5"/>
    <dgm:cxn modelId="{BC4B35BF-1D0D-4E25-B444-EDB4D5913ED3}" type="presOf" srcId="{6927F607-DCD7-4B20-B62A-10985E9CA79D}" destId="{C4AC05A6-7B4E-4DB1-9B54-C3302C9C0770}" srcOrd="1" destOrd="0" presId="urn:microsoft.com/office/officeart/2005/8/layout/vProcess5"/>
    <dgm:cxn modelId="{074826DB-8D87-474B-925E-DC76BD787BB5}" type="presOf" srcId="{C3FD08B9-7E73-4FFE-BFD7-1F1F1D7B9BD5}" destId="{BCCC0FCD-E28C-4C62-9D00-75C8EFCF1D93}" srcOrd="1" destOrd="0" presId="urn:microsoft.com/office/officeart/2005/8/layout/vProcess5"/>
    <dgm:cxn modelId="{7D358AEB-7301-4BF2-8681-B7F92E4ADAB3}" type="presOf" srcId="{6927F607-DCD7-4B20-B62A-10985E9CA79D}" destId="{D97F60DF-4533-4AF8-AFE8-AD29BB921885}" srcOrd="0" destOrd="0" presId="urn:microsoft.com/office/officeart/2005/8/layout/vProcess5"/>
    <dgm:cxn modelId="{5482E7F3-7DC0-4A8B-B2A3-1A991A34F5C9}" type="presParOf" srcId="{AB01BB14-D2AD-474B-88A4-80C55DE4D35B}" destId="{50A4109A-4A78-4BA7-A21E-DF211CBDB297}" srcOrd="0" destOrd="0" presId="urn:microsoft.com/office/officeart/2005/8/layout/vProcess5"/>
    <dgm:cxn modelId="{7612A2AB-5FBA-4402-822A-0004A5608B7C}" type="presParOf" srcId="{AB01BB14-D2AD-474B-88A4-80C55DE4D35B}" destId="{D97F60DF-4533-4AF8-AFE8-AD29BB921885}" srcOrd="1" destOrd="0" presId="urn:microsoft.com/office/officeart/2005/8/layout/vProcess5"/>
    <dgm:cxn modelId="{B149DB4A-4CC8-496F-B025-F5E0EB733825}" type="presParOf" srcId="{AB01BB14-D2AD-474B-88A4-80C55DE4D35B}" destId="{8DF302A4-B2B8-4190-8508-2CAD4D978B32}" srcOrd="2" destOrd="0" presId="urn:microsoft.com/office/officeart/2005/8/layout/vProcess5"/>
    <dgm:cxn modelId="{80DCBDE1-79E8-4C65-A731-5987C1F1E547}" type="presParOf" srcId="{AB01BB14-D2AD-474B-88A4-80C55DE4D35B}" destId="{7FBCE132-1FB4-46BD-8AC6-1BA4E93FE607}" srcOrd="3" destOrd="0" presId="urn:microsoft.com/office/officeart/2005/8/layout/vProcess5"/>
    <dgm:cxn modelId="{39D5A9D6-8B08-4727-861C-7BFB0A5D6862}" type="presParOf" srcId="{AB01BB14-D2AD-474B-88A4-80C55DE4D35B}" destId="{C0AADDE0-F92D-4F3E-8C7D-F778CCB0D76B}" srcOrd="4" destOrd="0" presId="urn:microsoft.com/office/officeart/2005/8/layout/vProcess5"/>
    <dgm:cxn modelId="{DDCC6683-421F-4352-9921-A01A9C7AD41D}" type="presParOf" srcId="{AB01BB14-D2AD-474B-88A4-80C55DE4D35B}" destId="{D4489C39-56BD-4374-9125-E369081E384E}" srcOrd="5" destOrd="0" presId="urn:microsoft.com/office/officeart/2005/8/layout/vProcess5"/>
    <dgm:cxn modelId="{6E3820E2-3FDA-45B6-859A-9DBDFC93AD23}" type="presParOf" srcId="{AB01BB14-D2AD-474B-88A4-80C55DE4D35B}" destId="{B66F2380-EE79-4B31-BE27-1247CF294901}" srcOrd="6" destOrd="0" presId="urn:microsoft.com/office/officeart/2005/8/layout/vProcess5"/>
    <dgm:cxn modelId="{23AAE3CC-39EA-4427-A763-EFB4E3F0A11D}" type="presParOf" srcId="{AB01BB14-D2AD-474B-88A4-80C55DE4D35B}" destId="{26F9DD48-C212-4A27-B35D-B303525D8A12}" srcOrd="7" destOrd="0" presId="urn:microsoft.com/office/officeart/2005/8/layout/vProcess5"/>
    <dgm:cxn modelId="{A040EFD7-7DFF-4D81-B363-26E7766364BB}" type="presParOf" srcId="{AB01BB14-D2AD-474B-88A4-80C55DE4D35B}" destId="{32138132-A12F-49BB-97B4-9077EFF1661A}" srcOrd="8" destOrd="0" presId="urn:microsoft.com/office/officeart/2005/8/layout/vProcess5"/>
    <dgm:cxn modelId="{087F03B5-6C9E-4EEF-B40B-E83F563C39C0}" type="presParOf" srcId="{AB01BB14-D2AD-474B-88A4-80C55DE4D35B}" destId="{4EDB1860-561F-4DA3-9789-953B4E01054D}" srcOrd="9" destOrd="0" presId="urn:microsoft.com/office/officeart/2005/8/layout/vProcess5"/>
    <dgm:cxn modelId="{3FC7AA3B-3AE0-4F55-AA0E-F8AE1C438FE3}" type="presParOf" srcId="{AB01BB14-D2AD-474B-88A4-80C55DE4D35B}" destId="{C4AC05A6-7B4E-4DB1-9B54-C3302C9C0770}" srcOrd="10" destOrd="0" presId="urn:microsoft.com/office/officeart/2005/8/layout/vProcess5"/>
    <dgm:cxn modelId="{51920A4C-5099-4DB6-A69F-8288904BFD4C}" type="presParOf" srcId="{AB01BB14-D2AD-474B-88A4-80C55DE4D35B}" destId="{BCCC0FCD-E28C-4C62-9D00-75C8EFCF1D93}" srcOrd="11" destOrd="0" presId="urn:microsoft.com/office/officeart/2005/8/layout/vProcess5"/>
    <dgm:cxn modelId="{3CDA5523-C76B-4D0D-AAF9-3FDBCEF58E24}" type="presParOf" srcId="{AB01BB14-D2AD-474B-88A4-80C55DE4D35B}" destId="{397831CC-214C-407B-82E5-747EE6476DE7}" srcOrd="12" destOrd="0" presId="urn:microsoft.com/office/officeart/2005/8/layout/vProcess5"/>
    <dgm:cxn modelId="{735A8B26-247A-4175-8C0B-B6DBC2DC5847}" type="presParOf" srcId="{AB01BB14-D2AD-474B-88A4-80C55DE4D35B}" destId="{F8074CCF-4D62-493B-BB78-F29AB4FE3C5F}" srcOrd="13" destOrd="0" presId="urn:microsoft.com/office/officeart/2005/8/layout/vProcess5"/>
    <dgm:cxn modelId="{6A3B172C-1131-40F8-8481-DDFE17F92DF7}" type="presParOf" srcId="{AB01BB14-D2AD-474B-88A4-80C55DE4D35B}" destId="{F26D6E3A-5D7C-4490-AED7-1FC56453FED2}"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00DAE-64F3-447F-B05C-C2EE5B8F8360}">
      <dsp:nvSpPr>
        <dsp:cNvPr id="0" name=""/>
        <dsp:cNvSpPr/>
      </dsp:nvSpPr>
      <dsp:spPr>
        <a:xfrm>
          <a:off x="0" y="4383766"/>
          <a:ext cx="6492875" cy="719193"/>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Draw a conclusion which identifies applicable research methods and literature in order to fulfil the research aim. </a:t>
          </a:r>
          <a:endParaRPr lang="en-US" sz="1700" kern="1200"/>
        </a:p>
      </dsp:txBody>
      <dsp:txXfrm>
        <a:off x="0" y="4383766"/>
        <a:ext cx="6492875" cy="719193"/>
      </dsp:txXfrm>
    </dsp:sp>
    <dsp:sp modelId="{51D73E71-A156-4C4A-81A1-1E73BB311C72}">
      <dsp:nvSpPr>
        <dsp:cNvPr id="0" name=""/>
        <dsp:cNvSpPr/>
      </dsp:nvSpPr>
      <dsp:spPr>
        <a:xfrm rot="10800000">
          <a:off x="0" y="3288434"/>
          <a:ext cx="6492875" cy="1106119"/>
        </a:xfrm>
        <a:prstGeom prst="upArrowCallout">
          <a:avLst/>
        </a:prstGeom>
        <a:solidFill>
          <a:schemeClr val="accent2">
            <a:hueOff val="-898490"/>
            <a:satOff val="6181"/>
            <a:lumOff val="686"/>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Research methods</a:t>
          </a:r>
          <a:r>
            <a:rPr lang="en-US" sz="1700" kern="1200"/>
            <a:t> </a:t>
          </a:r>
        </a:p>
      </dsp:txBody>
      <dsp:txXfrm rot="10800000">
        <a:off x="0" y="3288434"/>
        <a:ext cx="6492875" cy="718723"/>
      </dsp:txXfrm>
    </dsp:sp>
    <dsp:sp modelId="{0C331C77-8A00-4569-B528-4CF1E25570E2}">
      <dsp:nvSpPr>
        <dsp:cNvPr id="0" name=""/>
        <dsp:cNvSpPr/>
      </dsp:nvSpPr>
      <dsp:spPr>
        <a:xfrm rot="10800000">
          <a:off x="0" y="2193103"/>
          <a:ext cx="6492875" cy="1106119"/>
        </a:xfrm>
        <a:prstGeom prst="upArrowCallout">
          <a:avLst/>
        </a:prstGeom>
        <a:solidFill>
          <a:schemeClr val="accent2">
            <a:hueOff val="-1796981"/>
            <a:satOff val="12361"/>
            <a:lumOff val="1372"/>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Identify through a literature review the current problems of elderly people's non-participation in sport</a:t>
          </a:r>
          <a:r>
            <a:rPr lang="en-US" sz="1700" kern="1200"/>
            <a:t> </a:t>
          </a:r>
        </a:p>
      </dsp:txBody>
      <dsp:txXfrm rot="10800000">
        <a:off x="0" y="2193103"/>
        <a:ext cx="6492875" cy="718723"/>
      </dsp:txXfrm>
    </dsp:sp>
    <dsp:sp modelId="{0C996E1E-9DE2-481C-8CB9-B7EE9E7824E1}">
      <dsp:nvSpPr>
        <dsp:cNvPr id="0" name=""/>
        <dsp:cNvSpPr/>
      </dsp:nvSpPr>
      <dsp:spPr>
        <a:xfrm rot="10800000">
          <a:off x="0" y="1097771"/>
          <a:ext cx="6492875" cy="1106119"/>
        </a:xfrm>
        <a:prstGeom prst="upArrowCallout">
          <a:avLst/>
        </a:prstGeom>
        <a:solidFill>
          <a:schemeClr val="accent2">
            <a:hueOff val="-2695471"/>
            <a:satOff val="18542"/>
            <a:lumOff val="2058"/>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u="sng" kern="1200"/>
            <a:t>Objectives</a:t>
          </a:r>
          <a:r>
            <a:rPr lang="en-US" sz="1700" kern="1200"/>
            <a:t> (Explain)</a:t>
          </a:r>
        </a:p>
      </dsp:txBody>
      <dsp:txXfrm rot="10800000">
        <a:off x="0" y="1097771"/>
        <a:ext cx="6492875" cy="718723"/>
      </dsp:txXfrm>
    </dsp:sp>
    <dsp:sp modelId="{6457AA7F-A835-44D0-99D5-655C698DB0FE}">
      <dsp:nvSpPr>
        <dsp:cNvPr id="0" name=""/>
        <dsp:cNvSpPr/>
      </dsp:nvSpPr>
      <dsp:spPr>
        <a:xfrm rot="10800000">
          <a:off x="0" y="2440"/>
          <a:ext cx="6492875" cy="1106119"/>
        </a:xfrm>
        <a:prstGeom prst="upArrowCallout">
          <a:avLst/>
        </a:prstGeom>
        <a:solidFill>
          <a:schemeClr val="accent2">
            <a:hueOff val="-3593961"/>
            <a:satOff val="24722"/>
            <a:lumOff val="2744"/>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kern="1200"/>
            <a:t>Aim- To investigate the problems identified with elderly people engaging in sports.</a:t>
          </a:r>
          <a:r>
            <a:rPr lang="en-US" sz="1700" kern="1200"/>
            <a:t> </a:t>
          </a:r>
        </a:p>
      </dsp:txBody>
      <dsp:txXfrm rot="10800000">
        <a:off x="0" y="2440"/>
        <a:ext cx="6492875" cy="7187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F60DF-4533-4AF8-AFE8-AD29BB921885}">
      <dsp:nvSpPr>
        <dsp:cNvPr id="0" name=""/>
        <dsp:cNvSpPr/>
      </dsp:nvSpPr>
      <dsp:spPr>
        <a:xfrm>
          <a:off x="0" y="0"/>
          <a:ext cx="4999513" cy="918972"/>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Here are some videos to show different sports that can and should be promoted widely across the UK:</a:t>
          </a:r>
        </a:p>
      </dsp:txBody>
      <dsp:txXfrm>
        <a:off x="26916" y="26916"/>
        <a:ext cx="3900351" cy="865140"/>
      </dsp:txXfrm>
    </dsp:sp>
    <dsp:sp modelId="{8DF302A4-B2B8-4190-8508-2CAD4D978B32}">
      <dsp:nvSpPr>
        <dsp:cNvPr id="0" name=""/>
        <dsp:cNvSpPr/>
      </dsp:nvSpPr>
      <dsp:spPr>
        <a:xfrm>
          <a:off x="373340" y="1046607"/>
          <a:ext cx="4999513" cy="918972"/>
        </a:xfrm>
        <a:prstGeom prst="roundRect">
          <a:avLst>
            <a:gd name="adj" fmla="val 10000"/>
          </a:avLst>
        </a:prstGeom>
        <a:solidFill>
          <a:schemeClr val="accent2">
            <a:hueOff val="-898490"/>
            <a:satOff val="6181"/>
            <a:lumOff val="686"/>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hlinkClick xmlns:r="http://schemas.openxmlformats.org/officeDocument/2006/relationships" r:id="rId1"/>
            </a:rPr>
            <a:t>https://www.youtube.com/watch?v=rkDlpZ3Musw</a:t>
          </a:r>
          <a:endParaRPr lang="en-US" sz="1300" kern="1200"/>
        </a:p>
      </dsp:txBody>
      <dsp:txXfrm>
        <a:off x="400256" y="1073523"/>
        <a:ext cx="3975009" cy="865140"/>
      </dsp:txXfrm>
    </dsp:sp>
    <dsp:sp modelId="{7FBCE132-1FB4-46BD-8AC6-1BA4E93FE607}">
      <dsp:nvSpPr>
        <dsp:cNvPr id="0" name=""/>
        <dsp:cNvSpPr/>
      </dsp:nvSpPr>
      <dsp:spPr>
        <a:xfrm>
          <a:off x="746680" y="2093214"/>
          <a:ext cx="4999513" cy="918972"/>
        </a:xfrm>
        <a:prstGeom prst="roundRect">
          <a:avLst>
            <a:gd name="adj" fmla="val 10000"/>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Classes as shown in the video above are so easy and simple to run. </a:t>
          </a:r>
        </a:p>
      </dsp:txBody>
      <dsp:txXfrm>
        <a:off x="773596" y="2120130"/>
        <a:ext cx="3975009" cy="865139"/>
      </dsp:txXfrm>
    </dsp:sp>
    <dsp:sp modelId="{C0AADDE0-F92D-4F3E-8C7D-F778CCB0D76B}">
      <dsp:nvSpPr>
        <dsp:cNvPr id="0" name=""/>
        <dsp:cNvSpPr/>
      </dsp:nvSpPr>
      <dsp:spPr>
        <a:xfrm>
          <a:off x="1120020" y="3139821"/>
          <a:ext cx="4999513" cy="918972"/>
        </a:xfrm>
        <a:prstGeom prst="roundRect">
          <a:avLst>
            <a:gd name="adj" fmla="val 10000"/>
          </a:avLst>
        </a:prstGeom>
        <a:solidFill>
          <a:schemeClr val="accent2">
            <a:hueOff val="-2695471"/>
            <a:satOff val="18542"/>
            <a:lumOff val="2058"/>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Any exercise is beneficial even just the simplest of movements just to keep mobility and flexibility as we age. Here's a video of simple seated exercises that can be performed at home:</a:t>
          </a:r>
        </a:p>
      </dsp:txBody>
      <dsp:txXfrm>
        <a:off x="1146936" y="3166737"/>
        <a:ext cx="3975009" cy="865139"/>
      </dsp:txXfrm>
    </dsp:sp>
    <dsp:sp modelId="{D4489C39-56BD-4374-9125-E369081E384E}">
      <dsp:nvSpPr>
        <dsp:cNvPr id="0" name=""/>
        <dsp:cNvSpPr/>
      </dsp:nvSpPr>
      <dsp:spPr>
        <a:xfrm>
          <a:off x="1493361" y="4186428"/>
          <a:ext cx="4999513" cy="918972"/>
        </a:xfrm>
        <a:prstGeom prst="roundRect">
          <a:avLst>
            <a:gd name="adj" fmla="val 10000"/>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solidFill>
                <a:srgbClr val="000000"/>
              </a:solidFill>
              <a:hlinkClick xmlns:r="http://schemas.openxmlformats.org/officeDocument/2006/relationships" r:id="rId2"/>
            </a:rPr>
            <a:t>https://www.youtube.com/watch?v=8BcPHWGQO44</a:t>
          </a:r>
          <a:r>
            <a:rPr lang="en-GB" sz="1300" kern="1200">
              <a:solidFill>
                <a:srgbClr val="010000"/>
              </a:solidFill>
              <a:latin typeface="Corbel" panose="020B0503020204020204"/>
            </a:rPr>
            <a:t> </a:t>
          </a:r>
          <a:endParaRPr lang="en-US" sz="1300" kern="1200">
            <a:solidFill>
              <a:srgbClr val="010000"/>
            </a:solidFill>
            <a:latin typeface="Corbel" panose="020B0503020204020204"/>
          </a:endParaRPr>
        </a:p>
      </dsp:txBody>
      <dsp:txXfrm>
        <a:off x="1520277" y="4213344"/>
        <a:ext cx="3975009" cy="865140"/>
      </dsp:txXfrm>
    </dsp:sp>
    <dsp:sp modelId="{B66F2380-EE79-4B31-BE27-1247CF294901}">
      <dsp:nvSpPr>
        <dsp:cNvPr id="0" name=""/>
        <dsp:cNvSpPr/>
      </dsp:nvSpPr>
      <dsp:spPr>
        <a:xfrm>
          <a:off x="4402181" y="671360"/>
          <a:ext cx="597331" cy="597331"/>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536580" y="671360"/>
        <a:ext cx="328533" cy="449492"/>
      </dsp:txXfrm>
    </dsp:sp>
    <dsp:sp modelId="{26F9DD48-C212-4A27-B35D-B303525D8A12}">
      <dsp:nvSpPr>
        <dsp:cNvPr id="0" name=""/>
        <dsp:cNvSpPr/>
      </dsp:nvSpPr>
      <dsp:spPr>
        <a:xfrm>
          <a:off x="4775522" y="1717967"/>
          <a:ext cx="597331" cy="597331"/>
        </a:xfrm>
        <a:prstGeom prst="downArrow">
          <a:avLst>
            <a:gd name="adj1" fmla="val 55000"/>
            <a:gd name="adj2" fmla="val 45000"/>
          </a:avLst>
        </a:prstGeom>
        <a:solidFill>
          <a:schemeClr val="accent2">
            <a:tint val="40000"/>
            <a:alpha val="90000"/>
            <a:hueOff val="-1508147"/>
            <a:satOff val="8658"/>
            <a:lumOff val="571"/>
            <a:alphaOff val="0"/>
          </a:schemeClr>
        </a:solidFill>
        <a:ln w="15875" cap="rnd" cmpd="sng" algn="ctr">
          <a:solidFill>
            <a:schemeClr val="accent2">
              <a:tint val="40000"/>
              <a:alpha val="90000"/>
              <a:hueOff val="-1508147"/>
              <a:satOff val="8658"/>
              <a:lumOff val="5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4909921" y="1717967"/>
        <a:ext cx="328533" cy="449492"/>
      </dsp:txXfrm>
    </dsp:sp>
    <dsp:sp modelId="{32138132-A12F-49BB-97B4-9077EFF1661A}">
      <dsp:nvSpPr>
        <dsp:cNvPr id="0" name=""/>
        <dsp:cNvSpPr/>
      </dsp:nvSpPr>
      <dsp:spPr>
        <a:xfrm>
          <a:off x="5148862" y="2749257"/>
          <a:ext cx="597331" cy="597331"/>
        </a:xfrm>
        <a:prstGeom prst="downArrow">
          <a:avLst>
            <a:gd name="adj1" fmla="val 55000"/>
            <a:gd name="adj2" fmla="val 45000"/>
          </a:avLst>
        </a:prstGeom>
        <a:solidFill>
          <a:schemeClr val="accent2">
            <a:tint val="40000"/>
            <a:alpha val="90000"/>
            <a:hueOff val="-3016293"/>
            <a:satOff val="17316"/>
            <a:lumOff val="1143"/>
            <a:alphaOff val="0"/>
          </a:schemeClr>
        </a:solidFill>
        <a:ln w="15875" cap="rnd" cmpd="sng" algn="ctr">
          <a:solidFill>
            <a:schemeClr val="accent2">
              <a:tint val="40000"/>
              <a:alpha val="90000"/>
              <a:hueOff val="-3016293"/>
              <a:satOff val="17316"/>
              <a:lumOff val="114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283261" y="2749257"/>
        <a:ext cx="328533" cy="449492"/>
      </dsp:txXfrm>
    </dsp:sp>
    <dsp:sp modelId="{4EDB1860-561F-4DA3-9789-953B4E01054D}">
      <dsp:nvSpPr>
        <dsp:cNvPr id="0" name=""/>
        <dsp:cNvSpPr/>
      </dsp:nvSpPr>
      <dsp:spPr>
        <a:xfrm>
          <a:off x="5522202" y="3806075"/>
          <a:ext cx="597331" cy="597331"/>
        </a:xfrm>
        <a:prstGeom prst="downArrow">
          <a:avLst>
            <a:gd name="adj1" fmla="val 55000"/>
            <a:gd name="adj2" fmla="val 45000"/>
          </a:avLst>
        </a:prstGeom>
        <a:solidFill>
          <a:schemeClr val="accent2">
            <a:tint val="40000"/>
            <a:alpha val="90000"/>
            <a:hueOff val="-4524440"/>
            <a:satOff val="25974"/>
            <a:lumOff val="1714"/>
            <a:alphaOff val="0"/>
          </a:schemeClr>
        </a:solidFill>
        <a:ln w="15875" cap="rnd" cmpd="sng" algn="ctr">
          <a:solidFill>
            <a:schemeClr val="accent2">
              <a:tint val="40000"/>
              <a:alpha val="90000"/>
              <a:hueOff val="-4524440"/>
              <a:satOff val="25974"/>
              <a:lumOff val="17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5656601" y="3806075"/>
        <a:ext cx="328533" cy="44949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10/01/2019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485658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97433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10534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46CE7D5-CF57-46EF-B807-FDD0502418D4}"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13916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46CE7D5-CF57-46EF-B807-FDD0502418D4}" type="datetimeFigureOut">
              <a:rPr lang="en-GB" smtClean="0"/>
              <a:t>10/01/2019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87139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46CE7D5-CF57-46EF-B807-FDD0502418D4}" type="datetimeFigureOut">
              <a:rPr lang="en-GB" smtClean="0"/>
              <a:t>10/01/2019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2748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44979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30278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87387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91548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3318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358781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612272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101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615386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064557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46CE7D5-CF57-46EF-B807-FDD0502418D4}" type="datetimeFigureOut">
              <a:rPr lang="en-GB" smtClean="0"/>
              <a:t>10/01/2019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80173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10/01/2019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18776778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health.usnews.com/health-news/patient-advice/articles/2015/09/14/sitting-disease-moving-your-way-to-a-healthier-heart" TargetMode="External"/><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hyperlink" Target="http://strength" TargetMode="External"/><Relationship Id="rId4" Type="http://schemas.openxmlformats.org/officeDocument/2006/relationships/hyperlink" Target="https://health.usnews.com/health-news/health-wellness/articles/2015/02/13/older-adults-double-your-protein-intake-for-better-health"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balance/" TargetMode="External"/><Relationship Id="rId2" Type="http://schemas.openxmlformats.org/officeDocument/2006/relationships/hyperlink" Target="https://www.agingcare.com/articles/exercise-benefits-for-the-elderly-95383.htm"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5EF08599-3FED-4288-A20D-E7BCAC3B8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0" descr="A group of people on a tennis court&#10;&#10;Description generated with high confidence">
            <a:extLst>
              <a:ext uri="{FF2B5EF4-FFF2-40B4-BE49-F238E27FC236}">
                <a16:creationId xmlns:a16="http://schemas.microsoft.com/office/drawing/2014/main" id="{C286537C-7C32-4319-B1EE-1914C6D5615E}"/>
              </a:ext>
            </a:extLst>
          </p:cNvPr>
          <p:cNvPicPr>
            <a:picLocks noChangeAspect="1"/>
          </p:cNvPicPr>
          <p:nvPr/>
        </p:nvPicPr>
        <p:blipFill rotWithShape="1">
          <a:blip r:embed="rId3"/>
          <a:srcRect t="8948" r="-1" b="-1"/>
          <a:stretch/>
        </p:blipFill>
        <p:spPr>
          <a:xfrm>
            <a:off x="20" y="10"/>
            <a:ext cx="12191980" cy="6857990"/>
          </a:xfrm>
          <a:prstGeom prst="rect">
            <a:avLst/>
          </a:prstGeom>
        </p:spPr>
      </p:pic>
      <p:sp>
        <p:nvSpPr>
          <p:cNvPr id="42" name="Freeform 13">
            <a:extLst>
              <a:ext uri="{FF2B5EF4-FFF2-40B4-BE49-F238E27FC236}">
                <a16:creationId xmlns:a16="http://schemas.microsoft.com/office/drawing/2014/main" id="{C884A6B2-90E9-4BDB-8503-71AC02D3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7340600"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40600" h="6883400">
                <a:moveTo>
                  <a:pt x="5427133" y="8466"/>
                </a:moveTo>
                <a:lnTo>
                  <a:pt x="4783666" y="2573866"/>
                </a:lnTo>
                <a:lnTo>
                  <a:pt x="7340600" y="6874933"/>
                </a:lnTo>
                <a:lnTo>
                  <a:pt x="0" y="6883400"/>
                </a:lnTo>
                <a:lnTo>
                  <a:pt x="8466" y="0"/>
                </a:lnTo>
                <a:lnTo>
                  <a:pt x="5427133"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7F98F20-0E0A-4A21-9BC2-537CDAEC46EF}"/>
              </a:ext>
            </a:extLst>
          </p:cNvPr>
          <p:cNvSpPr txBox="1"/>
          <p:nvPr/>
        </p:nvSpPr>
        <p:spPr>
          <a:xfrm>
            <a:off x="685800" y="1634067"/>
            <a:ext cx="4080932" cy="331046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5400">
                <a:ln w="3175" cmpd="sng">
                  <a:noFill/>
                </a:ln>
                <a:solidFill>
                  <a:schemeClr val="bg1"/>
                </a:solidFill>
                <a:latin typeface="+mj-lt"/>
                <a:ea typeface="+mj-ea"/>
                <a:cs typeface="+mj-cs"/>
              </a:rPr>
              <a:t>Sport Research Project</a:t>
            </a:r>
          </a:p>
        </p:txBody>
      </p:sp>
      <p:grpSp>
        <p:nvGrpSpPr>
          <p:cNvPr id="44" name="Group 43">
            <a:extLst>
              <a:ext uri="{FF2B5EF4-FFF2-40B4-BE49-F238E27FC236}">
                <a16:creationId xmlns:a16="http://schemas.microsoft.com/office/drawing/2014/main" id="{E9046BC8-D404-4E7D-9202-A07F3FDD38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64100" y="-4763"/>
            <a:ext cx="5014912" cy="6862763"/>
            <a:chOff x="2928938" y="-4763"/>
            <a:chExt cx="5014912" cy="6862763"/>
          </a:xfrm>
        </p:grpSpPr>
        <p:sp>
          <p:nvSpPr>
            <p:cNvPr id="45" name="Freeform 6">
              <a:extLst>
                <a:ext uri="{FF2B5EF4-FFF2-40B4-BE49-F238E27FC236}">
                  <a16:creationId xmlns:a16="http://schemas.microsoft.com/office/drawing/2014/main" id="{4C202215-4C35-450D-9F60-671C8F8D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6" name="Freeform 7">
              <a:extLst>
                <a:ext uri="{FF2B5EF4-FFF2-40B4-BE49-F238E27FC236}">
                  <a16:creationId xmlns:a16="http://schemas.microsoft.com/office/drawing/2014/main" id="{F1A5BA8A-AEB4-4BCB-B86C-3F6A8E229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7" name="Freeform 9">
              <a:extLst>
                <a:ext uri="{FF2B5EF4-FFF2-40B4-BE49-F238E27FC236}">
                  <a16:creationId xmlns:a16="http://schemas.microsoft.com/office/drawing/2014/main" id="{28AC2443-05F0-41CD-8D4A-63DE144F8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8" name="Freeform 10">
              <a:extLst>
                <a:ext uri="{FF2B5EF4-FFF2-40B4-BE49-F238E27FC236}">
                  <a16:creationId xmlns:a16="http://schemas.microsoft.com/office/drawing/2014/main" id="{33E32F17-ED99-4969-B4D6-10A987D736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9" name="Freeform 11">
              <a:extLst>
                <a:ext uri="{FF2B5EF4-FFF2-40B4-BE49-F238E27FC236}">
                  <a16:creationId xmlns:a16="http://schemas.microsoft.com/office/drawing/2014/main" id="{5599A813-8424-4E53-95CA-85BF5470D6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0" name="Freeform 12">
              <a:extLst>
                <a:ext uri="{FF2B5EF4-FFF2-40B4-BE49-F238E27FC236}">
                  <a16:creationId xmlns:a16="http://schemas.microsoft.com/office/drawing/2014/main" id="{52431A4F-4662-480B-8AD3-394EACD7E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8" name="Rectangle 1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2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extBox 1">
            <a:extLst>
              <a:ext uri="{FF2B5EF4-FFF2-40B4-BE49-F238E27FC236}">
                <a16:creationId xmlns:a16="http://schemas.microsoft.com/office/drawing/2014/main" id="{382A95D0-DEFB-448F-BDB5-7E869EE03A52}"/>
              </a:ext>
            </a:extLst>
          </p:cNvPr>
          <p:cNvSpPr txBox="1"/>
          <p:nvPr/>
        </p:nvSpPr>
        <p:spPr>
          <a:xfrm>
            <a:off x="535021" y="685800"/>
            <a:ext cx="2639962" cy="51054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000">
                <a:ln w="3175" cmpd="sng">
                  <a:noFill/>
                </a:ln>
                <a:solidFill>
                  <a:srgbClr val="FFFFFF"/>
                </a:solidFill>
                <a:latin typeface="+mj-lt"/>
                <a:ea typeface="+mj-ea"/>
                <a:cs typeface="+mj-cs"/>
              </a:rPr>
              <a:t>Aims and Objectives for The Project</a:t>
            </a:r>
          </a:p>
        </p:txBody>
      </p:sp>
      <p:grpSp>
        <p:nvGrpSpPr>
          <p:cNvPr id="23" name="Group 2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6" name="TextBox 3">
            <a:extLst>
              <a:ext uri="{FF2B5EF4-FFF2-40B4-BE49-F238E27FC236}">
                <a16:creationId xmlns:a16="http://schemas.microsoft.com/office/drawing/2014/main" id="{3B854813-79D8-4894-8C67-359684A1E712}"/>
              </a:ext>
            </a:extLst>
          </p:cNvPr>
          <p:cNvGraphicFramePr/>
          <p:nvPr>
            <p:extLst>
              <p:ext uri="{D42A27DB-BD31-4B8C-83A1-F6EECF244321}">
                <p14:modId xmlns:p14="http://schemas.microsoft.com/office/powerpoint/2010/main" val="346060882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107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A33A204-0F8D-4292-B63F-875124F76F45}"/>
              </a:ext>
            </a:extLst>
          </p:cNvPr>
          <p:cNvSpPr txBox="1"/>
          <p:nvPr/>
        </p:nvSpPr>
        <p:spPr>
          <a:xfrm>
            <a:off x="1668970" y="957414"/>
            <a:ext cx="8626997" cy="363176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u="sng"/>
              <a:t>Introduction (issues being researched)</a:t>
            </a:r>
          </a:p>
          <a:p>
            <a:endParaRPr lang="en-US" sz="1100"/>
          </a:p>
          <a:p>
            <a:endParaRPr lang="en-US" sz="1100"/>
          </a:p>
          <a:p>
            <a:r>
              <a:rPr lang="en-US" sz="2000"/>
              <a:t>The problem that we are looking into is the lack of attention and opportunity's that the elderly people in the community have against them. This can range from them not getting special classes which is designed for them or not being given good transport links to get to the classes which are being held for them. </a:t>
            </a:r>
          </a:p>
          <a:p>
            <a:endParaRPr lang="en-US" sz="2000"/>
          </a:p>
          <a:p>
            <a:r>
              <a:rPr lang="en-US" sz="2000"/>
              <a:t>'Regular exercise provides a pyramid  of health benefits, including improvements in blood pressure and blood sugar management, reduced amounts of lipids in the blood, better bone and joint health, and long-term preservation of neuro-cognitive function.' </a:t>
            </a:r>
            <a:r>
              <a:rPr lang="en-US" sz="2000" err="1"/>
              <a:t>Solitto</a:t>
            </a:r>
            <a:r>
              <a:rPr lang="en-US" sz="2000"/>
              <a:t>, m (2018)</a:t>
            </a:r>
            <a:endParaRPr lang="en-US"/>
          </a:p>
        </p:txBody>
      </p:sp>
      <p:pic>
        <p:nvPicPr>
          <p:cNvPr id="3" name="Picture 3" descr="A person standing in a room&#10;&#10;Description generated with high confidence">
            <a:extLst>
              <a:ext uri="{FF2B5EF4-FFF2-40B4-BE49-F238E27FC236}">
                <a16:creationId xmlns:a16="http://schemas.microsoft.com/office/drawing/2014/main" id="{D4AD7A02-9F34-44B9-8FEB-929D809A7168}"/>
              </a:ext>
            </a:extLst>
          </p:cNvPr>
          <p:cNvPicPr>
            <a:picLocks noChangeAspect="1"/>
          </p:cNvPicPr>
          <p:nvPr/>
        </p:nvPicPr>
        <p:blipFill>
          <a:blip r:embed="rId2"/>
          <a:stretch>
            <a:fillRect/>
          </a:stretch>
        </p:blipFill>
        <p:spPr>
          <a:xfrm>
            <a:off x="8872794" y="4365796"/>
            <a:ext cx="3085842" cy="2121758"/>
          </a:xfrm>
          <a:prstGeom prst="rect">
            <a:avLst/>
          </a:prstGeom>
        </p:spPr>
      </p:pic>
    </p:spTree>
    <p:extLst>
      <p:ext uri="{BB962C8B-B14F-4D97-AF65-F5344CB8AC3E}">
        <p14:creationId xmlns:p14="http://schemas.microsoft.com/office/powerpoint/2010/main" val="22120199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4351DA-211B-4E08-81C2-9C415C1F20E9}"/>
              </a:ext>
            </a:extLst>
          </p:cNvPr>
          <p:cNvSpPr txBox="1"/>
          <p:nvPr/>
        </p:nvSpPr>
        <p:spPr>
          <a:xfrm>
            <a:off x="1772855" y="253678"/>
            <a:ext cx="5395731"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u="sng"/>
              <a:t>Literature Review</a:t>
            </a:r>
          </a:p>
        </p:txBody>
      </p:sp>
      <p:sp>
        <p:nvSpPr>
          <p:cNvPr id="2" name="TextBox 1">
            <a:extLst>
              <a:ext uri="{FF2B5EF4-FFF2-40B4-BE49-F238E27FC236}">
                <a16:creationId xmlns:a16="http://schemas.microsoft.com/office/drawing/2014/main" id="{20A73AFC-FB56-4DC6-B339-E41AFA32EF7B}"/>
              </a:ext>
            </a:extLst>
          </p:cNvPr>
          <p:cNvSpPr txBox="1"/>
          <p:nvPr/>
        </p:nvSpPr>
        <p:spPr>
          <a:xfrm>
            <a:off x="1618891" y="1424796"/>
            <a:ext cx="9975010" cy="437042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We focused on an article </a:t>
            </a:r>
            <a:r>
              <a:rPr lang="en-GB" sz="2000"/>
              <a:t>wrote by David </a:t>
            </a:r>
            <a:r>
              <a:rPr lang="en-GB" sz="2000" err="1"/>
              <a:t>Morby</a:t>
            </a:r>
            <a:r>
              <a:rPr lang="en-GB" sz="2000"/>
              <a:t>. Within this article he stated ‘25% of women aged 70-74 do not have enough strength in the legs to be confident getting out of a chair without using arms'. This stat tells us that something needs to be done and more sports that are suited to different age groups need to be promoted to encourage participation in the elderly. </a:t>
            </a:r>
          </a:p>
          <a:p>
            <a:endParaRPr lang="en-GB" sz="2000"/>
          </a:p>
          <a:p>
            <a:r>
              <a:rPr lang="en-GB" sz="2000"/>
              <a:t>There are so many barriers that can prevent the elderly participating confidently and comfortably in sporting activity. A massive issue within the UK is there isn't enough on offer. You often see sport being promoted and encouraged for young people and adults but do you ever see the same level of promotion for the elderly? Within the article it is stated “Despite the increase in the promotion of exercise and physical activity for the prevention of functional decline and disease, people in the UK become less physically active as they age”. The fact that as we age there isn't half as much on offer for us, then this doesn’t come as a surprise. </a:t>
            </a:r>
          </a:p>
          <a:p>
            <a:endParaRPr lang="en-GB"/>
          </a:p>
        </p:txBody>
      </p:sp>
    </p:spTree>
    <p:extLst>
      <p:ext uri="{BB962C8B-B14F-4D97-AF65-F5344CB8AC3E}">
        <p14:creationId xmlns:p14="http://schemas.microsoft.com/office/powerpoint/2010/main" val="1848831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1092D16-14DA-4606-831F-0DB3EEECB9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81806E72-5EFD-4407-B492-2EBC71FF5E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A81CA3B-9A2E-4F71-BF99-2C58BA76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a16="http://schemas.microsoft.com/office/drawing/2014/main" id="{D00EF4F3-D70F-44D5-A71C-69C3FA0D2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a16="http://schemas.microsoft.com/office/drawing/2014/main" id="{2CC930FA-FD42-4EF1-A9AB-0F9C30238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8F276C-D13F-46CF-9880-2050C2DBF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EAB50995-FA10-4035-B16D-7D3989B2B6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19" name="Rectangle 1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E22F8B1-F993-42B2-853A-A9E00F4FA10E}"/>
              </a:ext>
            </a:extLst>
          </p:cNvPr>
          <p:cNvSpPr>
            <a:spLocks noGrp="1"/>
          </p:cNvSpPr>
          <p:nvPr>
            <p:ph type="title"/>
          </p:nvPr>
        </p:nvSpPr>
        <p:spPr>
          <a:xfrm>
            <a:off x="535021" y="685800"/>
            <a:ext cx="2639962" cy="5105400"/>
          </a:xfrm>
        </p:spPr>
        <p:txBody>
          <a:bodyPr vert="horz" lIns="91440" tIns="45720" rIns="91440" bIns="45720" rtlCol="0" anchor="ctr">
            <a:normAutofit/>
          </a:bodyPr>
          <a:lstStyle/>
          <a:p>
            <a:r>
              <a:rPr lang="en-US">
                <a:solidFill>
                  <a:srgbClr val="FFFFFF"/>
                </a:solidFill>
              </a:rPr>
              <a:t>Examples of sport for the Elderly.</a:t>
            </a:r>
          </a:p>
        </p:txBody>
      </p:sp>
      <p:grpSp>
        <p:nvGrpSpPr>
          <p:cNvPr id="23" name="Group 2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6" name="TextBox 3">
            <a:extLst>
              <a:ext uri="{FF2B5EF4-FFF2-40B4-BE49-F238E27FC236}">
                <a16:creationId xmlns:a16="http://schemas.microsoft.com/office/drawing/2014/main" id="{B403C127-CA79-4F42-BAD3-3DED39BD9F21}"/>
              </a:ext>
            </a:extLst>
          </p:cNvPr>
          <p:cNvGraphicFramePr/>
          <p:nvPr>
            <p:extLst>
              <p:ext uri="{D42A27DB-BD31-4B8C-83A1-F6EECF244321}">
                <p14:modId xmlns:p14="http://schemas.microsoft.com/office/powerpoint/2010/main" val="135157792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4459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52D042-B7C9-458B-B892-ED1D9A39573B}"/>
              </a:ext>
            </a:extLst>
          </p:cNvPr>
          <p:cNvSpPr txBox="1"/>
          <p:nvPr/>
        </p:nvSpPr>
        <p:spPr>
          <a:xfrm>
            <a:off x="2534855" y="427298"/>
            <a:ext cx="4296136"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u="sng"/>
              <a:t>Research Methods</a:t>
            </a:r>
          </a:p>
        </p:txBody>
      </p:sp>
      <p:sp>
        <p:nvSpPr>
          <p:cNvPr id="3" name="TextBox 2">
            <a:extLst>
              <a:ext uri="{FF2B5EF4-FFF2-40B4-BE49-F238E27FC236}">
                <a16:creationId xmlns:a16="http://schemas.microsoft.com/office/drawing/2014/main" id="{8774CDED-77F5-434B-9B35-0B1F1CF5AED8}"/>
              </a:ext>
            </a:extLst>
          </p:cNvPr>
          <p:cNvSpPr txBox="1"/>
          <p:nvPr/>
        </p:nvSpPr>
        <p:spPr>
          <a:xfrm>
            <a:off x="2710542" y="1621971"/>
            <a:ext cx="7070271" cy="2308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Throughout our research we used secondary information to gather evidence as we found it was much more reliable compared to primary and tertiary research. Secondary research contains information from the main source of research, but it is advanced on or differed in a slightly different form compared to the original idea. Secondary information always is more reliable as its backed up by another person who agrees to the point. The whole reason we used secondary research because it was quick and easier to find compared to the others.</a:t>
            </a:r>
          </a:p>
        </p:txBody>
      </p:sp>
      <p:pic>
        <p:nvPicPr>
          <p:cNvPr id="6" name="Picture 6" descr="A picture containing tool, scissors&#10;&#10;Description generated with very high confidence">
            <a:extLst>
              <a:ext uri="{FF2B5EF4-FFF2-40B4-BE49-F238E27FC236}">
                <a16:creationId xmlns:a16="http://schemas.microsoft.com/office/drawing/2014/main" id="{754E86D1-228E-49C8-9EA8-39DE814F1C41}"/>
              </a:ext>
            </a:extLst>
          </p:cNvPr>
          <p:cNvPicPr>
            <a:picLocks noChangeAspect="1"/>
          </p:cNvPicPr>
          <p:nvPr/>
        </p:nvPicPr>
        <p:blipFill>
          <a:blip r:embed="rId2"/>
          <a:stretch>
            <a:fillRect/>
          </a:stretch>
        </p:blipFill>
        <p:spPr>
          <a:xfrm>
            <a:off x="7400018" y="4304166"/>
            <a:ext cx="2381250" cy="1914525"/>
          </a:xfrm>
          <a:prstGeom prst="rect">
            <a:avLst/>
          </a:prstGeom>
        </p:spPr>
      </p:pic>
    </p:spTree>
    <p:extLst>
      <p:ext uri="{BB962C8B-B14F-4D97-AF65-F5344CB8AC3E}">
        <p14:creationId xmlns:p14="http://schemas.microsoft.com/office/powerpoint/2010/main" val="3657943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5FF890B-3CE7-403A-AECE-2DE04FC7AF8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99A4E160-6CFD-4514-9E20-CA6692CCD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3DCD16F5-8D15-45FD-BA62-ADAC08183A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E7CFAF28-6FDA-4C2C-BE51-123D1115F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1FD12703-0627-4991-B2A4-F96519F90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A5758E0B-DF61-40A8-B765-BC6841906A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3E063A1F-9566-4436-B4E3-2890FBBC2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extBox 1">
            <a:extLst>
              <a:ext uri="{FF2B5EF4-FFF2-40B4-BE49-F238E27FC236}">
                <a16:creationId xmlns:a16="http://schemas.microsoft.com/office/drawing/2014/main" id="{96C5E987-410C-43A2-93CB-CEB2490F92B5}"/>
              </a:ext>
            </a:extLst>
          </p:cNvPr>
          <p:cNvSpPr txBox="1"/>
          <p:nvPr/>
        </p:nvSpPr>
        <p:spPr>
          <a:xfrm>
            <a:off x="1262463" y="49192"/>
            <a:ext cx="10018713" cy="17525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000" u="sng">
                <a:ln w="3175" cmpd="sng">
                  <a:noFill/>
                </a:ln>
                <a:latin typeface="+mj-lt"/>
                <a:ea typeface="+mj-ea"/>
                <a:cs typeface="+mj-cs"/>
              </a:rPr>
              <a:t>Conclusions</a:t>
            </a:r>
          </a:p>
        </p:txBody>
      </p:sp>
      <p:pic>
        <p:nvPicPr>
          <p:cNvPr id="4" name="Picture 4" descr="A group of people playing a game of tennis&#10;&#10;Description generated with very high confidence">
            <a:extLst>
              <a:ext uri="{FF2B5EF4-FFF2-40B4-BE49-F238E27FC236}">
                <a16:creationId xmlns:a16="http://schemas.microsoft.com/office/drawing/2014/main" id="{FB4E8047-790A-424B-8590-B9FFB31B77A9}"/>
              </a:ext>
            </a:extLst>
          </p:cNvPr>
          <p:cNvPicPr>
            <a:picLocks noChangeAspect="1"/>
          </p:cNvPicPr>
          <p:nvPr/>
        </p:nvPicPr>
        <p:blipFill>
          <a:blip r:embed="rId3"/>
          <a:stretch>
            <a:fillRect/>
          </a:stretch>
        </p:blipFill>
        <p:spPr>
          <a:xfrm>
            <a:off x="1189168" y="2098663"/>
            <a:ext cx="3959211" cy="2658740"/>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TextBox 2">
            <a:extLst>
              <a:ext uri="{FF2B5EF4-FFF2-40B4-BE49-F238E27FC236}">
                <a16:creationId xmlns:a16="http://schemas.microsoft.com/office/drawing/2014/main" id="{26C03287-0D7F-4E3A-9F53-D53C1FD91999}"/>
              </a:ext>
            </a:extLst>
          </p:cNvPr>
          <p:cNvSpPr txBox="1"/>
          <p:nvPr/>
        </p:nvSpPr>
        <p:spPr>
          <a:xfrm>
            <a:off x="5823425" y="2097910"/>
            <a:ext cx="5486687" cy="31242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20000"/>
              </a:spcBef>
              <a:spcAft>
                <a:spcPts val="600"/>
              </a:spcAft>
              <a:buClr>
                <a:schemeClr val="accent1">
                  <a:lumMod val="75000"/>
                </a:schemeClr>
              </a:buClr>
              <a:buSzPct val="145000"/>
              <a:buFont typeface="Arial"/>
              <a:buChar char="•"/>
            </a:pPr>
            <a:r>
              <a:rPr lang="en-US" sz="1500"/>
              <a:t>Throughout this project we have used both our  knowledge and understanding alongside secondary research  to create a presentation that provides information and stats regarding to physical activity in the elderly. We have found that as we age the less there is on offer for us. This affects both our physical and mental health. </a:t>
            </a:r>
            <a:endParaRPr lang="en-US"/>
          </a:p>
          <a:p>
            <a:pPr defTabSz="457200">
              <a:lnSpc>
                <a:spcPct val="90000"/>
              </a:lnSpc>
              <a:spcBef>
                <a:spcPct val="20000"/>
              </a:spcBef>
              <a:spcAft>
                <a:spcPts val="600"/>
              </a:spcAft>
              <a:buClr>
                <a:schemeClr val="accent1">
                  <a:lumMod val="75000"/>
                </a:schemeClr>
              </a:buClr>
              <a:buSzPct val="145000"/>
              <a:buFont typeface="Arial"/>
              <a:buChar char="•"/>
            </a:pPr>
            <a:r>
              <a:rPr lang="en-US" sz="1500"/>
              <a:t>Keeping mobile is essential as we age as our bodies and bones become weak we need to ensure to try and keep ourselves as fit as possible in order to gain a better over all health and be less prone to injury. However, having very little on offer and not enough activity being promoted for the elderly this proves to be difficult. We have included videos which contain simple activities/classes that can be promoted throughout the UK creating both a comfortable and fun environment for the elderly.</a:t>
            </a:r>
            <a:endParaRPr lang="en-US"/>
          </a:p>
        </p:txBody>
      </p:sp>
    </p:spTree>
    <p:extLst>
      <p:ext uri="{BB962C8B-B14F-4D97-AF65-F5344CB8AC3E}">
        <p14:creationId xmlns:p14="http://schemas.microsoft.com/office/powerpoint/2010/main" val="3000608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3F1527C3-06F4-4F4D-B364-8E9726645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9" name="Freeform 6">
              <a:extLst>
                <a:ext uri="{FF2B5EF4-FFF2-40B4-BE49-F238E27FC236}">
                  <a16:creationId xmlns:a16="http://schemas.microsoft.com/office/drawing/2014/main" id="{BF1C23D2-D74F-4456-AD7B-904A6E28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0" name="Freeform 7">
              <a:extLst>
                <a:ext uri="{FF2B5EF4-FFF2-40B4-BE49-F238E27FC236}">
                  <a16:creationId xmlns:a16="http://schemas.microsoft.com/office/drawing/2014/main" id="{578577AD-563A-4936-9ACB-FDCF298412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1" name="Freeform 8">
              <a:extLst>
                <a:ext uri="{FF2B5EF4-FFF2-40B4-BE49-F238E27FC236}">
                  <a16:creationId xmlns:a16="http://schemas.microsoft.com/office/drawing/2014/main" id="{1C9F3743-BFAB-4636-81C7-ACD99C694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2" name="Freeform 9">
              <a:extLst>
                <a:ext uri="{FF2B5EF4-FFF2-40B4-BE49-F238E27FC236}">
                  <a16:creationId xmlns:a16="http://schemas.microsoft.com/office/drawing/2014/main" id="{FC58029E-BC15-45E4-AA28-CC80C96A3F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3" name="Freeform 10">
              <a:extLst>
                <a:ext uri="{FF2B5EF4-FFF2-40B4-BE49-F238E27FC236}">
                  <a16:creationId xmlns:a16="http://schemas.microsoft.com/office/drawing/2014/main" id="{41CBB721-7EDD-4FEA-9D6B-A3656D9F45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4" name="Freeform 11">
              <a:extLst>
                <a:ext uri="{FF2B5EF4-FFF2-40B4-BE49-F238E27FC236}">
                  <a16:creationId xmlns:a16="http://schemas.microsoft.com/office/drawing/2014/main" id="{4C945CDA-4F14-4FA0-B272-B1E25B4F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6" name="Rectangle 15">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extBox 1">
            <a:extLst>
              <a:ext uri="{FF2B5EF4-FFF2-40B4-BE49-F238E27FC236}">
                <a16:creationId xmlns:a16="http://schemas.microsoft.com/office/drawing/2014/main" id="{9A1DA189-2A93-426C-A3C7-412D9893D727}"/>
              </a:ext>
            </a:extLst>
          </p:cNvPr>
          <p:cNvSpPr txBox="1"/>
          <p:nvPr/>
        </p:nvSpPr>
        <p:spPr>
          <a:xfrm>
            <a:off x="259204" y="764372"/>
            <a:ext cx="4080371" cy="52160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u="sng">
                <a:ln w="3175" cmpd="sng">
                  <a:noFill/>
                </a:ln>
                <a:latin typeface="+mj-lt"/>
                <a:ea typeface="+mj-ea"/>
                <a:cs typeface="+mj-cs"/>
              </a:rPr>
              <a:t>Make Recommendations</a:t>
            </a:r>
          </a:p>
        </p:txBody>
      </p:sp>
      <p:cxnSp>
        <p:nvCxnSpPr>
          <p:cNvPr id="7" name="Straight Connector 17">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B727DF1-36C3-4C4B-8365-F2B4FD20E514}"/>
              </a:ext>
            </a:extLst>
          </p:cNvPr>
          <p:cNvSpPr txBox="1"/>
          <p:nvPr/>
        </p:nvSpPr>
        <p:spPr>
          <a:xfrm>
            <a:off x="4370138" y="764372"/>
            <a:ext cx="7086600" cy="52160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accent1">
                  <a:lumMod val="75000"/>
                </a:schemeClr>
              </a:buClr>
              <a:buSzPct val="145000"/>
              <a:buFont typeface="Arial"/>
              <a:buChar char="•"/>
            </a:pPr>
            <a:r>
              <a:rPr lang="en-US" sz="1400"/>
              <a:t>Regular exercise provides a myriad of health benefits in older adults, including improvements in blood pressure, diabetes, lipid profile, osteoarthritis, osteoporosis, and neurocognitive function. Regular physical activity is also associated with decreased mortality and age-related morbidity in older adults.  </a:t>
            </a:r>
          </a:p>
          <a:p>
            <a:pPr defTabSz="457200">
              <a:lnSpc>
                <a:spcPct val="90000"/>
              </a:lnSpc>
              <a:spcBef>
                <a:spcPct val="20000"/>
              </a:spcBef>
              <a:spcAft>
                <a:spcPts val="600"/>
              </a:spcAft>
              <a:buClr>
                <a:schemeClr val="accent1">
                  <a:lumMod val="75000"/>
                </a:schemeClr>
              </a:buClr>
              <a:buSzPct val="145000"/>
              <a:buFont typeface="Arial"/>
              <a:buChar char="•"/>
            </a:pPr>
            <a:r>
              <a:rPr lang="en-US" sz="1400"/>
              <a:t>Exercises for the elderly</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1400"/>
              <a:t>Sitting down fitness classes – helps strengthen upper body </a:t>
            </a:r>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1400"/>
              <a:t>Simple mobility movements when sat on a chair or even lying in bed</a:t>
            </a:r>
          </a:p>
          <a:p>
            <a:pPr defTabSz="457200">
              <a:lnSpc>
                <a:spcPct val="90000"/>
              </a:lnSpc>
              <a:spcBef>
                <a:spcPct val="20000"/>
              </a:spcBef>
              <a:spcAft>
                <a:spcPts val="600"/>
              </a:spcAft>
              <a:buClr>
                <a:schemeClr val="accent1">
                  <a:lumMod val="75000"/>
                </a:schemeClr>
              </a:buClr>
              <a:buSzPct val="145000"/>
              <a:buFont typeface="Arial"/>
              <a:buChar char="•"/>
            </a:pPr>
            <a:r>
              <a:rPr lang="en-US" sz="1400"/>
              <a:t>Strengthening exercises for the elderly can even be encouraged at home. Here are some equipment free exercises:</a:t>
            </a:r>
          </a:p>
          <a:p>
            <a:pPr defTabSz="457200">
              <a:lnSpc>
                <a:spcPct val="90000"/>
              </a:lnSpc>
              <a:spcBef>
                <a:spcPct val="20000"/>
              </a:spcBef>
              <a:spcAft>
                <a:spcPts val="600"/>
              </a:spcAft>
              <a:buClr>
                <a:schemeClr val="accent1">
                  <a:lumMod val="75000"/>
                </a:schemeClr>
              </a:buClr>
              <a:buSzPct val="145000"/>
              <a:buFont typeface="Arial"/>
              <a:buChar char="•"/>
            </a:pPr>
            <a:r>
              <a:rPr lang="en-US" sz="1400" b="1"/>
              <a:t>Lying Hip Bridges</a:t>
            </a:r>
            <a:br>
              <a:rPr lang="en-US" sz="1400" b="1"/>
            </a:br>
            <a:r>
              <a:rPr lang="en-US" sz="1400" b="1"/>
              <a:t> </a:t>
            </a:r>
            <a:r>
              <a:rPr lang="en-US" sz="1400"/>
              <a:t>These work your glutes, your body's largest muscle group, while also opening up the hips, McHale says. The hips can get especially tight in people who find themselves </a:t>
            </a:r>
            <a:r>
              <a:rPr lang="en-US" sz="1400">
                <a:hlinkClick r:id="rId3"/>
              </a:rPr>
              <a:t>spending hours sitting</a:t>
            </a:r>
            <a:r>
              <a:rPr lang="en-US" sz="1400"/>
              <a:t> throughout the day.</a:t>
            </a:r>
          </a:p>
          <a:p>
            <a:pPr defTabSz="457200">
              <a:lnSpc>
                <a:spcPct val="90000"/>
              </a:lnSpc>
              <a:spcBef>
                <a:spcPct val="20000"/>
              </a:spcBef>
              <a:spcAft>
                <a:spcPts val="600"/>
              </a:spcAft>
              <a:buClr>
                <a:schemeClr val="accent1">
                  <a:lumMod val="75000"/>
                </a:schemeClr>
              </a:buClr>
              <a:buSzPct val="145000"/>
              <a:buFont typeface="Arial"/>
              <a:buChar char="•"/>
            </a:pPr>
            <a:r>
              <a:rPr lang="en-US" sz="1400" b="1"/>
              <a:t>Wall Push-Ups</a:t>
            </a:r>
            <a:br>
              <a:rPr lang="en-US" sz="1400" b="1"/>
            </a:br>
            <a:r>
              <a:rPr lang="en-US" sz="1400">
                <a:hlinkClick r:id="rId4"/>
              </a:rPr>
              <a:t>i</a:t>
            </a:r>
            <a:r>
              <a:rPr lang="en-US" sz="1400" err="1">
                <a:hlinkClick r:id="" action="ppaction://noaction"/>
              </a:rPr>
              <a:t>mpove</a:t>
            </a:r>
            <a:r>
              <a:rPr lang="en-US" sz="1400">
                <a:hlinkClick r:id="" action="ppaction://noaction"/>
              </a:rPr>
              <a:t> your whole upper-body</a:t>
            </a:r>
            <a:r>
              <a:rPr lang="en-US" sz="1400">
                <a:hlinkClick r:id="rId4"/>
              </a:rPr>
              <a:t> </a:t>
            </a:r>
            <a:r>
              <a:rPr lang="en-US" sz="1400">
                <a:hlinkClick r:id="rId5"/>
              </a:rPr>
              <a:t>strength</a:t>
            </a:r>
            <a:r>
              <a:rPr lang="en-US" sz="1400"/>
              <a:t>, especially your arms and chest, with this simple exercise.</a:t>
            </a:r>
          </a:p>
          <a:p>
            <a:pPr defTabSz="457200">
              <a:lnSpc>
                <a:spcPct val="90000"/>
              </a:lnSpc>
              <a:spcBef>
                <a:spcPct val="20000"/>
              </a:spcBef>
              <a:spcAft>
                <a:spcPts val="600"/>
              </a:spcAft>
              <a:buClr>
                <a:schemeClr val="accent1">
                  <a:lumMod val="75000"/>
                </a:schemeClr>
              </a:buClr>
              <a:buSzPct val="145000"/>
              <a:buFont typeface="Arial"/>
              <a:buChar char="•"/>
            </a:pPr>
            <a:r>
              <a:rPr lang="en-US" sz="1400" b="1"/>
              <a:t>Side Lying Circles</a:t>
            </a:r>
          </a:p>
          <a:p>
            <a:pPr defTabSz="457200">
              <a:lnSpc>
                <a:spcPct val="90000"/>
              </a:lnSpc>
              <a:spcBef>
                <a:spcPct val="20000"/>
              </a:spcBef>
              <a:spcAft>
                <a:spcPts val="600"/>
              </a:spcAft>
              <a:buClr>
                <a:schemeClr val="accent1">
                  <a:lumMod val="75000"/>
                </a:schemeClr>
              </a:buClr>
              <a:buSzPct val="145000"/>
              <a:buFont typeface="Arial"/>
              <a:buChar char="•"/>
            </a:pPr>
            <a:r>
              <a:rPr lang="en-US" sz="1400"/>
              <a:t>This little move has big benefits: It strengthens your hips while improving mobility through the joint.                </a:t>
            </a:r>
          </a:p>
          <a:p>
            <a:pPr defTabSz="457200">
              <a:lnSpc>
                <a:spcPct val="90000"/>
              </a:lnSpc>
              <a:spcBef>
                <a:spcPct val="20000"/>
              </a:spcBef>
              <a:spcAft>
                <a:spcPts val="600"/>
              </a:spcAft>
              <a:buClr>
                <a:schemeClr val="accent1">
                  <a:lumMod val="75000"/>
                </a:schemeClr>
              </a:buClr>
              <a:buSzPct val="145000"/>
            </a:pPr>
            <a:r>
              <a:rPr lang="en-US" sz="1400"/>
              <a:t>                                                                                        Philipps Lifeline 2004-2018</a:t>
            </a:r>
          </a:p>
        </p:txBody>
      </p:sp>
    </p:spTree>
    <p:extLst>
      <p:ext uri="{BB962C8B-B14F-4D97-AF65-F5344CB8AC3E}">
        <p14:creationId xmlns:p14="http://schemas.microsoft.com/office/powerpoint/2010/main" val="2897653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19832B-FEB1-4E38-A313-A5D406B1414A}"/>
              </a:ext>
            </a:extLst>
          </p:cNvPr>
          <p:cNvSpPr txBox="1"/>
          <p:nvPr/>
        </p:nvSpPr>
        <p:spPr>
          <a:xfrm>
            <a:off x="1859665" y="427299"/>
            <a:ext cx="5144946"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u="sng"/>
              <a:t>Reference List</a:t>
            </a:r>
          </a:p>
        </p:txBody>
      </p:sp>
      <p:sp>
        <p:nvSpPr>
          <p:cNvPr id="3" name="TextBox 2">
            <a:extLst>
              <a:ext uri="{FF2B5EF4-FFF2-40B4-BE49-F238E27FC236}">
                <a16:creationId xmlns:a16="http://schemas.microsoft.com/office/drawing/2014/main" id="{746FF466-80B1-4E9A-8E53-7AE13A839AFC}"/>
              </a:ext>
            </a:extLst>
          </p:cNvPr>
          <p:cNvSpPr txBox="1"/>
          <p:nvPr/>
        </p:nvSpPr>
        <p:spPr>
          <a:xfrm>
            <a:off x="1919468" y="1686046"/>
            <a:ext cx="9298329" cy="2308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err="1"/>
              <a:t>Solitto,m</a:t>
            </a:r>
            <a:r>
              <a:rPr lang="en-US"/>
              <a:t> (2018) How Seniors Can Benefit from Adopting an Exercise Regimen</a:t>
            </a:r>
          </a:p>
          <a:p>
            <a:r>
              <a:rPr lang="en-US">
                <a:cs typeface="Segoe UI"/>
              </a:rPr>
              <a:t>  </a:t>
            </a:r>
            <a:r>
              <a:rPr lang="en-US">
                <a:solidFill>
                  <a:srgbClr val="3085ED"/>
                </a:solidFill>
                <a:cs typeface="Segoe UI"/>
                <a:hlinkClick r:id="rId2"/>
              </a:rPr>
              <a:t>https://www.agingcare.com/articles/exercise-benefits-for-the-elderly-95383.htm</a:t>
            </a:r>
            <a:r>
              <a:rPr lang="en-US"/>
              <a:t> ​[Online] Accessed on 4th January 2019</a:t>
            </a:r>
          </a:p>
          <a:p>
            <a:endParaRPr lang="en-US"/>
          </a:p>
          <a:p>
            <a:r>
              <a:rPr lang="en-US"/>
              <a:t>Phillips Lifeline 2004- 2018 14 Exercises for Seniors to Improve Strength and Balance </a:t>
            </a:r>
            <a:r>
              <a:rPr lang="en-US">
                <a:hlinkClick r:id="rId3"/>
              </a:rPr>
              <a:t>https://www.lifeline.ca/en/resources/14-exercises-for-seniors-to-improve-strength-and-balance/</a:t>
            </a:r>
            <a:r>
              <a:rPr lang="en-US"/>
              <a:t> [Online] Accessed on 4th January 2019</a:t>
            </a:r>
          </a:p>
          <a:p>
            <a:endParaRPr lang="en-US"/>
          </a:p>
        </p:txBody>
      </p:sp>
    </p:spTree>
    <p:extLst>
      <p:ext uri="{BB962C8B-B14F-4D97-AF65-F5344CB8AC3E}">
        <p14:creationId xmlns:p14="http://schemas.microsoft.com/office/powerpoint/2010/main" val="2385007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792B3A-15C0-43E9-8538-D49C4BCD198D}"/>
              </a:ext>
            </a:extLst>
          </p:cNvPr>
          <p:cNvSpPr txBox="1"/>
          <p:nvPr/>
        </p:nvSpPr>
        <p:spPr>
          <a:xfrm>
            <a:off x="1637817" y="639501"/>
            <a:ext cx="3900668"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u="sng"/>
              <a:t>Contribution Audit</a:t>
            </a:r>
          </a:p>
        </p:txBody>
      </p:sp>
      <p:graphicFrame>
        <p:nvGraphicFramePr>
          <p:cNvPr id="3" name="Table 3">
            <a:extLst>
              <a:ext uri="{FF2B5EF4-FFF2-40B4-BE49-F238E27FC236}">
                <a16:creationId xmlns:a16="http://schemas.microsoft.com/office/drawing/2014/main" id="{D5E75217-CB22-4D50-B6AE-89CA8B4E752F}"/>
              </a:ext>
            </a:extLst>
          </p:cNvPr>
          <p:cNvGraphicFramePr>
            <a:graphicFrameLocks noGrp="1"/>
          </p:cNvGraphicFramePr>
          <p:nvPr>
            <p:extLst>
              <p:ext uri="{D42A27DB-BD31-4B8C-83A1-F6EECF244321}">
                <p14:modId xmlns:p14="http://schemas.microsoft.com/office/powerpoint/2010/main" val="469949125"/>
              </p:ext>
            </p:extLst>
          </p:nvPr>
        </p:nvGraphicFramePr>
        <p:xfrm>
          <a:off x="1853513" y="1493108"/>
          <a:ext cx="9291646" cy="4749933"/>
        </p:xfrm>
        <a:graphic>
          <a:graphicData uri="http://schemas.openxmlformats.org/drawingml/2006/table">
            <a:tbl>
              <a:tblPr firstRow="1" bandRow="1">
                <a:tableStyleId>{5C22544A-7EE6-4342-B048-85BDC9FD1C3A}</a:tableStyleId>
              </a:tblPr>
              <a:tblGrid>
                <a:gridCol w="2110391">
                  <a:extLst>
                    <a:ext uri="{9D8B030D-6E8A-4147-A177-3AD203B41FA5}">
                      <a16:colId xmlns:a16="http://schemas.microsoft.com/office/drawing/2014/main" val="1846228319"/>
                    </a:ext>
                  </a:extLst>
                </a:gridCol>
                <a:gridCol w="2110391">
                  <a:extLst>
                    <a:ext uri="{9D8B030D-6E8A-4147-A177-3AD203B41FA5}">
                      <a16:colId xmlns:a16="http://schemas.microsoft.com/office/drawing/2014/main" val="2651884740"/>
                    </a:ext>
                  </a:extLst>
                </a:gridCol>
                <a:gridCol w="2110391">
                  <a:extLst>
                    <a:ext uri="{9D8B030D-6E8A-4147-A177-3AD203B41FA5}">
                      <a16:colId xmlns:a16="http://schemas.microsoft.com/office/drawing/2014/main" val="1899486858"/>
                    </a:ext>
                  </a:extLst>
                </a:gridCol>
                <a:gridCol w="2960473">
                  <a:extLst>
                    <a:ext uri="{9D8B030D-6E8A-4147-A177-3AD203B41FA5}">
                      <a16:colId xmlns:a16="http://schemas.microsoft.com/office/drawing/2014/main" val="479853579"/>
                    </a:ext>
                  </a:extLst>
                </a:gridCol>
              </a:tblGrid>
              <a:tr h="772297">
                <a:tc>
                  <a:txBody>
                    <a:bodyPr/>
                    <a:lstStyle/>
                    <a:p>
                      <a:r>
                        <a:rPr lang="en-US"/>
                        <a:t>Task</a:t>
                      </a:r>
                    </a:p>
                  </a:txBody>
                  <a:tcPr/>
                </a:tc>
                <a:tc>
                  <a:txBody>
                    <a:bodyPr/>
                    <a:lstStyle/>
                    <a:p>
                      <a:r>
                        <a:rPr lang="en-US"/>
                        <a:t>Start Date</a:t>
                      </a:r>
                    </a:p>
                  </a:txBody>
                  <a:tcPr/>
                </a:tc>
                <a:tc>
                  <a:txBody>
                    <a:bodyPr/>
                    <a:lstStyle/>
                    <a:p>
                      <a:r>
                        <a:rPr lang="en-US"/>
                        <a:t>Close Date</a:t>
                      </a:r>
                    </a:p>
                  </a:txBody>
                  <a:tcPr/>
                </a:tc>
                <a:tc>
                  <a:txBody>
                    <a:bodyPr/>
                    <a:lstStyle/>
                    <a:p>
                      <a:r>
                        <a:rPr lang="en-US"/>
                        <a:t>Group Name who completed task</a:t>
                      </a:r>
                    </a:p>
                  </a:txBody>
                  <a:tcPr/>
                </a:tc>
                <a:extLst>
                  <a:ext uri="{0D108BD9-81ED-4DB2-BD59-A6C34878D82A}">
                    <a16:rowId xmlns:a16="http://schemas.microsoft.com/office/drawing/2014/main" val="3160688550"/>
                  </a:ext>
                </a:extLst>
              </a:tr>
              <a:tr h="370840">
                <a:tc>
                  <a:txBody>
                    <a:bodyPr/>
                    <a:lstStyle/>
                    <a:p>
                      <a:r>
                        <a:rPr lang="en-US"/>
                        <a:t>Create PowerPoint</a:t>
                      </a:r>
                    </a:p>
                  </a:txBody>
                  <a:tcPr/>
                </a:tc>
                <a:tc>
                  <a:txBody>
                    <a:bodyPr/>
                    <a:lstStyle/>
                    <a:p>
                      <a:r>
                        <a:rPr lang="en-US"/>
                        <a:t>4th December</a:t>
                      </a:r>
                    </a:p>
                  </a:txBody>
                  <a:tcPr/>
                </a:tc>
                <a:tc>
                  <a:txBody>
                    <a:bodyPr/>
                    <a:lstStyle/>
                    <a:p>
                      <a:r>
                        <a:rPr lang="en-US"/>
                        <a:t>7th January</a:t>
                      </a:r>
                    </a:p>
                  </a:txBody>
                  <a:tcPr/>
                </a:tc>
                <a:tc>
                  <a:txBody>
                    <a:bodyPr/>
                    <a:lstStyle/>
                    <a:p>
                      <a:r>
                        <a:rPr lang="en-US"/>
                        <a:t>Courtney/</a:t>
                      </a:r>
                      <a:r>
                        <a:rPr lang="en-US" err="1"/>
                        <a:t>Lowri</a:t>
                      </a:r>
                    </a:p>
                  </a:txBody>
                  <a:tcPr/>
                </a:tc>
                <a:extLst>
                  <a:ext uri="{0D108BD9-81ED-4DB2-BD59-A6C34878D82A}">
                    <a16:rowId xmlns:a16="http://schemas.microsoft.com/office/drawing/2014/main" val="1960700377"/>
                  </a:ext>
                </a:extLst>
              </a:tr>
              <a:tr h="630709">
                <a:tc>
                  <a:txBody>
                    <a:bodyPr/>
                    <a:lstStyle/>
                    <a:p>
                      <a:r>
                        <a:rPr lang="en-US"/>
                        <a:t>Aims And Objectives</a:t>
                      </a:r>
                    </a:p>
                  </a:txBody>
                  <a:tcPr/>
                </a:tc>
                <a:tc>
                  <a:txBody>
                    <a:bodyPr/>
                    <a:lstStyle/>
                    <a:p>
                      <a:r>
                        <a:rPr lang="en-US"/>
                        <a:t>4th December</a:t>
                      </a:r>
                    </a:p>
                  </a:txBody>
                  <a:tcPr/>
                </a:tc>
                <a:tc>
                  <a:txBody>
                    <a:bodyPr/>
                    <a:lstStyle/>
                    <a:p>
                      <a:r>
                        <a:rPr lang="en-US"/>
                        <a:t>7th January</a:t>
                      </a:r>
                    </a:p>
                  </a:txBody>
                  <a:tcPr/>
                </a:tc>
                <a:tc>
                  <a:txBody>
                    <a:bodyPr/>
                    <a:lstStyle/>
                    <a:p>
                      <a:r>
                        <a:rPr lang="en-US"/>
                        <a:t>Courtney</a:t>
                      </a:r>
                    </a:p>
                  </a:txBody>
                  <a:tcPr/>
                </a:tc>
                <a:extLst>
                  <a:ext uri="{0D108BD9-81ED-4DB2-BD59-A6C34878D82A}">
                    <a16:rowId xmlns:a16="http://schemas.microsoft.com/office/drawing/2014/main" val="3207295315"/>
                  </a:ext>
                </a:extLst>
              </a:tr>
              <a:tr h="370840">
                <a:tc>
                  <a:txBody>
                    <a:bodyPr/>
                    <a:lstStyle/>
                    <a:p>
                      <a:r>
                        <a:rPr lang="en-US"/>
                        <a:t>Introduction</a:t>
                      </a:r>
                    </a:p>
                  </a:txBody>
                  <a:tcPr/>
                </a:tc>
                <a:tc>
                  <a:txBody>
                    <a:bodyPr/>
                    <a:lstStyle/>
                    <a:p>
                      <a:r>
                        <a:rPr lang="en-US"/>
                        <a:t>4th December</a:t>
                      </a:r>
                    </a:p>
                  </a:txBody>
                  <a:tcPr/>
                </a:tc>
                <a:tc>
                  <a:txBody>
                    <a:bodyPr/>
                    <a:lstStyle/>
                    <a:p>
                      <a:r>
                        <a:rPr lang="en-US"/>
                        <a:t>7th January</a:t>
                      </a:r>
                    </a:p>
                  </a:txBody>
                  <a:tcPr/>
                </a:tc>
                <a:tc>
                  <a:txBody>
                    <a:bodyPr/>
                    <a:lstStyle/>
                    <a:p>
                      <a:r>
                        <a:rPr lang="en-US"/>
                        <a:t>Courtney</a:t>
                      </a:r>
                    </a:p>
                  </a:txBody>
                  <a:tcPr/>
                </a:tc>
                <a:extLst>
                  <a:ext uri="{0D108BD9-81ED-4DB2-BD59-A6C34878D82A}">
                    <a16:rowId xmlns:a16="http://schemas.microsoft.com/office/drawing/2014/main" val="2076960456"/>
                  </a:ext>
                </a:extLst>
              </a:tr>
              <a:tr h="370840">
                <a:tc>
                  <a:txBody>
                    <a:bodyPr/>
                    <a:lstStyle/>
                    <a:p>
                      <a:r>
                        <a:rPr lang="en-US"/>
                        <a:t>Literature Review</a:t>
                      </a:r>
                    </a:p>
                  </a:txBody>
                  <a:tcPr/>
                </a:tc>
                <a:tc>
                  <a:txBody>
                    <a:bodyPr/>
                    <a:lstStyle/>
                    <a:p>
                      <a:r>
                        <a:rPr lang="en-US"/>
                        <a:t>4th December</a:t>
                      </a:r>
                    </a:p>
                  </a:txBody>
                  <a:tcPr/>
                </a:tc>
                <a:tc>
                  <a:txBody>
                    <a:bodyPr/>
                    <a:lstStyle/>
                    <a:p>
                      <a:r>
                        <a:rPr lang="en-US"/>
                        <a:t>7th January</a:t>
                      </a:r>
                    </a:p>
                  </a:txBody>
                  <a:tcPr/>
                </a:tc>
                <a:tc>
                  <a:txBody>
                    <a:bodyPr/>
                    <a:lstStyle/>
                    <a:p>
                      <a:r>
                        <a:rPr lang="en-US" err="1"/>
                        <a:t>Lowri</a:t>
                      </a:r>
                    </a:p>
                  </a:txBody>
                  <a:tcPr/>
                </a:tc>
                <a:extLst>
                  <a:ext uri="{0D108BD9-81ED-4DB2-BD59-A6C34878D82A}">
                    <a16:rowId xmlns:a16="http://schemas.microsoft.com/office/drawing/2014/main" val="1621550328"/>
                  </a:ext>
                </a:extLst>
              </a:tr>
              <a:tr h="370840">
                <a:tc>
                  <a:txBody>
                    <a:bodyPr/>
                    <a:lstStyle/>
                    <a:p>
                      <a:r>
                        <a:rPr lang="en-US"/>
                        <a:t>Research Methods</a:t>
                      </a:r>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3923450942"/>
                  </a:ext>
                </a:extLst>
              </a:tr>
              <a:tr h="370840">
                <a:tc>
                  <a:txBody>
                    <a:bodyPr/>
                    <a:lstStyle/>
                    <a:p>
                      <a:r>
                        <a:rPr lang="en-US"/>
                        <a:t>Conclusion</a:t>
                      </a:r>
                    </a:p>
                  </a:txBody>
                  <a:tcPr/>
                </a:tc>
                <a:tc>
                  <a:txBody>
                    <a:bodyPr/>
                    <a:lstStyle/>
                    <a:p>
                      <a:r>
                        <a:rPr lang="en-US"/>
                        <a:t>4th December </a:t>
                      </a:r>
                    </a:p>
                  </a:txBody>
                  <a:tcPr/>
                </a:tc>
                <a:tc>
                  <a:txBody>
                    <a:bodyPr/>
                    <a:lstStyle/>
                    <a:p>
                      <a:r>
                        <a:rPr lang="en-US"/>
                        <a:t>7th January</a:t>
                      </a:r>
                    </a:p>
                  </a:txBody>
                  <a:tcPr/>
                </a:tc>
                <a:tc>
                  <a:txBody>
                    <a:bodyPr/>
                    <a:lstStyle/>
                    <a:p>
                      <a:r>
                        <a:rPr lang="en-US" err="1"/>
                        <a:t>Lowri</a:t>
                      </a:r>
                    </a:p>
                  </a:txBody>
                  <a:tcPr/>
                </a:tc>
                <a:extLst>
                  <a:ext uri="{0D108BD9-81ED-4DB2-BD59-A6C34878D82A}">
                    <a16:rowId xmlns:a16="http://schemas.microsoft.com/office/drawing/2014/main" val="1728273449"/>
                  </a:ext>
                </a:extLst>
              </a:tr>
              <a:tr h="370839">
                <a:tc>
                  <a:txBody>
                    <a:bodyPr/>
                    <a:lstStyle/>
                    <a:p>
                      <a:pPr lvl="0">
                        <a:buNone/>
                      </a:pPr>
                      <a:endParaRPr lang="en-US"/>
                    </a:p>
                  </a:txBody>
                  <a:tcPr/>
                </a:tc>
                <a:tc>
                  <a:txBody>
                    <a:bodyPr/>
                    <a:lstStyle/>
                    <a:p>
                      <a:pPr lvl="0">
                        <a:buNone/>
                      </a:pPr>
                      <a:endParaRPr lang="en-US"/>
                    </a:p>
                  </a:txBody>
                  <a:tcPr/>
                </a:tc>
                <a:tc>
                  <a:txBody>
                    <a:bodyPr/>
                    <a:lstStyle/>
                    <a:p>
                      <a:pPr lvl="0">
                        <a:buNone/>
                      </a:pPr>
                      <a:endParaRPr lang="en-US"/>
                    </a:p>
                  </a:txBody>
                  <a:tcPr/>
                </a:tc>
                <a:tc>
                  <a:txBody>
                    <a:bodyPr/>
                    <a:lstStyle/>
                    <a:p>
                      <a:pPr lvl="0">
                        <a:buNone/>
                      </a:pPr>
                      <a:endParaRPr lang="en-US"/>
                    </a:p>
                  </a:txBody>
                  <a:tcPr/>
                </a:tc>
                <a:extLst>
                  <a:ext uri="{0D108BD9-81ED-4DB2-BD59-A6C34878D82A}">
                    <a16:rowId xmlns:a16="http://schemas.microsoft.com/office/drawing/2014/main" val="666371910"/>
                  </a:ext>
                </a:extLst>
              </a:tr>
              <a:tr h="370839">
                <a:tc>
                  <a:txBody>
                    <a:bodyPr/>
                    <a:lstStyle/>
                    <a:p>
                      <a:pPr lvl="0">
                        <a:buNone/>
                      </a:pPr>
                      <a:r>
                        <a:rPr lang="en-US"/>
                        <a:t>Reference List</a:t>
                      </a:r>
                    </a:p>
                  </a:txBody>
                  <a:tcPr/>
                </a:tc>
                <a:tc>
                  <a:txBody>
                    <a:bodyPr/>
                    <a:lstStyle/>
                    <a:p>
                      <a:pPr lvl="0">
                        <a:buNone/>
                      </a:pPr>
                      <a:r>
                        <a:rPr lang="en-US"/>
                        <a:t>4th December</a:t>
                      </a:r>
                    </a:p>
                  </a:txBody>
                  <a:tcPr/>
                </a:tc>
                <a:tc>
                  <a:txBody>
                    <a:bodyPr/>
                    <a:lstStyle/>
                    <a:p>
                      <a:pPr lvl="0">
                        <a:buNone/>
                      </a:pPr>
                      <a:r>
                        <a:rPr lang="en-US"/>
                        <a:t>7th December</a:t>
                      </a:r>
                    </a:p>
                  </a:txBody>
                  <a:tcPr/>
                </a:tc>
                <a:tc>
                  <a:txBody>
                    <a:bodyPr/>
                    <a:lstStyle/>
                    <a:p>
                      <a:pPr lvl="0">
                        <a:buNone/>
                      </a:pPr>
                      <a:r>
                        <a:rPr lang="en-US"/>
                        <a:t>Courtney/</a:t>
                      </a:r>
                      <a:r>
                        <a:rPr lang="en-US" err="1"/>
                        <a:t>Lowri</a:t>
                      </a:r>
                    </a:p>
                  </a:txBody>
                  <a:tcPr/>
                </a:tc>
                <a:extLst>
                  <a:ext uri="{0D108BD9-81ED-4DB2-BD59-A6C34878D82A}">
                    <a16:rowId xmlns:a16="http://schemas.microsoft.com/office/drawing/2014/main" val="1118783926"/>
                  </a:ext>
                </a:extLst>
              </a:tr>
              <a:tr h="370839">
                <a:tc>
                  <a:txBody>
                    <a:bodyPr/>
                    <a:lstStyle/>
                    <a:p>
                      <a:pPr lvl="0">
                        <a:buNone/>
                      </a:pPr>
                      <a:r>
                        <a:rPr lang="en-US"/>
                        <a:t>Contribution Audit</a:t>
                      </a:r>
                    </a:p>
                  </a:txBody>
                  <a:tcPr/>
                </a:tc>
                <a:tc>
                  <a:txBody>
                    <a:bodyPr/>
                    <a:lstStyle/>
                    <a:p>
                      <a:pPr lvl="0">
                        <a:buNone/>
                      </a:pPr>
                      <a:r>
                        <a:rPr lang="en-US"/>
                        <a:t>4th December</a:t>
                      </a:r>
                    </a:p>
                  </a:txBody>
                  <a:tcPr/>
                </a:tc>
                <a:tc>
                  <a:txBody>
                    <a:bodyPr/>
                    <a:lstStyle/>
                    <a:p>
                      <a:pPr lvl="0">
                        <a:buNone/>
                      </a:pPr>
                      <a:r>
                        <a:rPr lang="en-US"/>
                        <a:t>7th January</a:t>
                      </a:r>
                    </a:p>
                  </a:txBody>
                  <a:tcPr/>
                </a:tc>
                <a:tc>
                  <a:txBody>
                    <a:bodyPr/>
                    <a:lstStyle/>
                    <a:p>
                      <a:pPr lvl="0">
                        <a:buNone/>
                      </a:pPr>
                      <a:r>
                        <a:rPr lang="en-US"/>
                        <a:t>Courtney</a:t>
                      </a:r>
                    </a:p>
                  </a:txBody>
                  <a:tcPr/>
                </a:tc>
                <a:extLst>
                  <a:ext uri="{0D108BD9-81ED-4DB2-BD59-A6C34878D82A}">
                    <a16:rowId xmlns:a16="http://schemas.microsoft.com/office/drawing/2014/main" val="3524367714"/>
                  </a:ext>
                </a:extLst>
              </a:tr>
              <a:tr h="370839">
                <a:tc>
                  <a:txBody>
                    <a:bodyPr/>
                    <a:lstStyle/>
                    <a:p>
                      <a:pPr lvl="0">
                        <a:buNone/>
                      </a:pPr>
                      <a:endParaRPr lang="en-US"/>
                    </a:p>
                  </a:txBody>
                  <a:tcPr/>
                </a:tc>
                <a:tc>
                  <a:txBody>
                    <a:bodyPr/>
                    <a:lstStyle/>
                    <a:p>
                      <a:pPr lvl="0">
                        <a:buNone/>
                      </a:pPr>
                      <a:endParaRPr lang="en-US"/>
                    </a:p>
                  </a:txBody>
                  <a:tcPr/>
                </a:tc>
                <a:tc>
                  <a:txBody>
                    <a:bodyPr/>
                    <a:lstStyle/>
                    <a:p>
                      <a:pPr lvl="0">
                        <a:buNone/>
                      </a:pPr>
                      <a:endParaRPr lang="en-US"/>
                    </a:p>
                  </a:txBody>
                  <a:tcPr/>
                </a:tc>
                <a:tc>
                  <a:txBody>
                    <a:bodyPr/>
                    <a:lstStyle/>
                    <a:p>
                      <a:pPr lvl="0">
                        <a:buNone/>
                      </a:pPr>
                      <a:endParaRPr lang="en-US"/>
                    </a:p>
                  </a:txBody>
                  <a:tcPr/>
                </a:tc>
                <a:extLst>
                  <a:ext uri="{0D108BD9-81ED-4DB2-BD59-A6C34878D82A}">
                    <a16:rowId xmlns:a16="http://schemas.microsoft.com/office/drawing/2014/main" val="3350844910"/>
                  </a:ext>
                </a:extLst>
              </a:tr>
            </a:tbl>
          </a:graphicData>
        </a:graphic>
      </p:graphicFrame>
    </p:spTree>
    <p:extLst>
      <p:ext uri="{BB962C8B-B14F-4D97-AF65-F5344CB8AC3E}">
        <p14:creationId xmlns:p14="http://schemas.microsoft.com/office/powerpoint/2010/main" val="29618423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PowerPoint Presentation</vt:lpstr>
      <vt:lpstr>PowerPoint Presentation</vt:lpstr>
      <vt:lpstr>PowerPoint Presentation</vt:lpstr>
      <vt:lpstr>PowerPoint Presentation</vt:lpstr>
      <vt:lpstr>Examples of sport for the Elderly.</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2019-01-10T11:48:47Z</dcterms:modified>
</cp:coreProperties>
</file>