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1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8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7A63A-2F91-B87D-026D-BFD42F5011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F9E96E-8751-1CF2-F33B-21650B76B4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741247-F4D5-ACCA-E72A-0DFE2683A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8C498-6A3D-3EB3-B6C9-B7764CDE7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8679C-D50A-0851-6651-8AB74AC70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868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3B2B1-3884-80C6-E5F2-F30F5A056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F1CE4-011E-CF6F-E3AA-94E8BEB16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4AD6D-519B-924C-E2A1-F6AA41990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654FD-C79D-204D-FE33-1DE5DE70F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1906D-B2CD-8F95-A204-D0D47468C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066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23FAC-B39A-1A95-87D3-72B95BD49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6474D-8529-D5DD-72E8-21C112748D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23C394-D16A-2A0F-E659-60E712E0E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90B552-AC9B-BF5F-1853-6110A74BA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57A92-B57F-8DF9-C4A4-0B982073B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056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14F0-6D9A-DC21-1EE5-4E21E0A49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32D24-4264-D6F8-F782-D3862C32FF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6BF8D6-259B-62ED-C5FB-3EF11BDA45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A8907D-01C5-4818-0047-BE659EA2C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53E17F-8EA2-AEF0-DCF5-D985346BD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5A5D8F-F929-4761-89F1-1D6161015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824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4813E-909F-1475-7260-E63106090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75642-E4ED-FA0B-9B29-CE4549968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429551-E585-BE26-1FBA-CFEA137FF7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A3B884-C464-21F6-D8FB-58A71FE483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DC38CB-71C3-5631-B5B8-C357A88A17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EFE244-B505-2BEF-8723-5BC188AA6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7BE74B-D955-F9FC-493A-F8D281603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4DAE43-51E3-9D5E-5A50-1954C8126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052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285FC-EFDC-BE0B-8D08-6D9C91D42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825F6A-6128-4DFD-BA8F-73ADDB390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0A1D46-6223-FF92-C10B-5E5C68010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0367B4-9164-DC8E-75AC-9B22B05CF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74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6D0482-43B4-4EC4-8154-BD6F8A62D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82EB8D-6B2B-550B-E9FE-8D08A1EAD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6EF0DF-A03B-368E-9759-AB0226479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95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32CF7-5F09-24A3-D3F7-5399DBF30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59C2D-F8FE-3C34-4088-615CC1E8B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75E39D-6590-BAF6-E2FA-1813F22453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6A54CC-32F9-6006-4F2E-78E362090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24756B-B177-6FCA-19CA-EC630C6E1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5AB751-A468-FD43-9060-D355DCC4A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149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1EE14-D697-A024-1388-6BDBCC8BE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3F4E5D-DB2C-E643-DC49-102369F0D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DB46B2-338B-1AFB-F643-ADDE4CF61E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5F7902-2F1B-2988-9E26-00B58D6D5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485AD3-B94A-DB09-408B-2F56C9437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F15776-A253-528D-074C-01E9EA50B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834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8B908-A75C-BF88-1234-C1D0297DA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1ED55F-499A-5F10-ECCD-ADA5F5C8A3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D3241-087F-A608-086F-276309BE5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8D0D67-0528-F4C5-BD2B-8CC47CAF6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0E663-8C9E-971D-E861-A81C4B404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250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CDA7F7-8291-B2B3-F98D-186DB7F8D9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9EAB55-3B07-87FF-9B09-16B406F4DE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FCCD6-41E5-D36A-E868-5C3EF043F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C5A638-EBC8-12A3-ECD3-358154942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5B909-EB00-B43A-F365-E703CF46C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810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2F684E-20FA-5C8A-4E7C-70A613053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7324AE-EEA3-47F0-816C-02DC934307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2B0C5-0DC6-76D5-58DD-6A5CD3ED00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BDD4C5-01A1-4CA9-AB38-6A9B16163B77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760894-46AC-727C-648B-783D5DE9F2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03F02D-D4E1-0B5A-3DF9-68433FA7BB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6438CD-A043-4B97-B159-0C99B859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331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yperlinks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results?search_query=uwtsd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UWTSD logo | Discover Dylan Thomas">
            <a:extLst>
              <a:ext uri="{FF2B5EF4-FFF2-40B4-BE49-F238E27FC236}">
                <a16:creationId xmlns:a16="http://schemas.microsoft.com/office/drawing/2014/main" id="{1E8AB5F2-1A32-8663-8CEB-DB168D488D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708666" cy="745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7413A69-1B61-32B1-0D45-E19E80E780C3}"/>
              </a:ext>
            </a:extLst>
          </p:cNvPr>
          <p:cNvSpPr txBox="1"/>
          <p:nvPr/>
        </p:nvSpPr>
        <p:spPr>
          <a:xfrm>
            <a:off x="9455667" y="0"/>
            <a:ext cx="265166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Peppy Christiane Prabowo</a:t>
            </a:r>
          </a:p>
          <a:p>
            <a:r>
              <a:rPr lang="en-GB" sz="1400" dirty="0"/>
              <a:t>Id : 2437826</a:t>
            </a:r>
          </a:p>
          <a:p>
            <a:r>
              <a:rPr lang="en-GB" sz="1400" dirty="0"/>
              <a:t>Teacher : </a:t>
            </a:r>
            <a:r>
              <a:rPr lang="en-GB" sz="1400" dirty="0" err="1"/>
              <a:t>Rejwan</a:t>
            </a:r>
            <a:r>
              <a:rPr lang="en-GB" sz="1400" dirty="0"/>
              <a:t> Bin </a:t>
            </a:r>
            <a:r>
              <a:rPr lang="en-GB" sz="1400" dirty="0" err="1"/>
              <a:t>Sulaiman</a:t>
            </a:r>
            <a:endParaRPr lang="en-GB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AF3833-8ECF-8AE8-E7B3-3C9DB63546A3}"/>
              </a:ext>
            </a:extLst>
          </p:cNvPr>
          <p:cNvSpPr txBox="1"/>
          <p:nvPr/>
        </p:nvSpPr>
        <p:spPr>
          <a:xfrm>
            <a:off x="3761833" y="0"/>
            <a:ext cx="36406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to insert </a:t>
            </a:r>
            <a:r>
              <a:rPr lang="en-GB" dirty="0">
                <a:hlinkClick r:id="rId3"/>
              </a:rPr>
              <a:t>hyperlinks</a:t>
            </a:r>
            <a:r>
              <a:rPr lang="en-GB" dirty="0"/>
              <a:t> in a PowerPoint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186B354-3B0E-AF9C-7CDA-F484818889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1833" y="2428654"/>
            <a:ext cx="8153400" cy="110031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5D7C995-33C5-189A-EAAC-D548353095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333" y="1073391"/>
            <a:ext cx="7796607" cy="828234"/>
          </a:xfrm>
          <a:prstGeom prst="rect">
            <a:avLst/>
          </a:prstGeom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C4EB4FC6-A8F4-469B-3EDD-3A29308E68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04140" y="4009232"/>
            <a:ext cx="4800720" cy="2540224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D0B55C2-61E3-8959-53E4-09B3A2FF2DCC}"/>
              </a:ext>
            </a:extLst>
          </p:cNvPr>
          <p:cNvSpPr txBox="1"/>
          <p:nvPr/>
        </p:nvSpPr>
        <p:spPr>
          <a:xfrm>
            <a:off x="9300311" y="5218959"/>
            <a:ext cx="176737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hyperlinks</a:t>
            </a:r>
            <a:endParaRPr lang="en-GB" dirty="0"/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DD42F12E-AECE-2780-54CB-D87B21F42EBB}"/>
              </a:ext>
            </a:extLst>
          </p:cNvPr>
          <p:cNvCxnSpPr/>
          <p:nvPr/>
        </p:nvCxnSpPr>
        <p:spPr>
          <a:xfrm>
            <a:off x="7142672" y="1984075"/>
            <a:ext cx="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4509A165-9911-D46E-6356-06DB51869FDC}"/>
              </a:ext>
            </a:extLst>
          </p:cNvPr>
          <p:cNvCxnSpPr>
            <a:cxnSpLocks/>
          </p:cNvCxnSpPr>
          <p:nvPr/>
        </p:nvCxnSpPr>
        <p:spPr>
          <a:xfrm flipH="1" flipV="1">
            <a:off x="8462513" y="1530743"/>
            <a:ext cx="993154" cy="928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B6299038-2FD4-3EE7-D214-D73D502A40C5}"/>
              </a:ext>
            </a:extLst>
          </p:cNvPr>
          <p:cNvCxnSpPr>
            <a:cxnSpLocks/>
          </p:cNvCxnSpPr>
          <p:nvPr/>
        </p:nvCxnSpPr>
        <p:spPr>
          <a:xfrm flipV="1">
            <a:off x="2484408" y="2771894"/>
            <a:ext cx="1277425" cy="3767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3D869E6E-D625-B0F8-5DD9-C88A996352DF}"/>
              </a:ext>
            </a:extLst>
          </p:cNvPr>
          <p:cNvCxnSpPr>
            <a:cxnSpLocks/>
          </p:cNvCxnSpPr>
          <p:nvPr/>
        </p:nvCxnSpPr>
        <p:spPr>
          <a:xfrm flipH="1" flipV="1">
            <a:off x="6004860" y="4334074"/>
            <a:ext cx="1051548" cy="3693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7172755D-55B6-E51E-E4C3-412C6AC9562C}"/>
              </a:ext>
            </a:extLst>
          </p:cNvPr>
          <p:cNvSpPr txBox="1"/>
          <p:nvPr/>
        </p:nvSpPr>
        <p:spPr>
          <a:xfrm>
            <a:off x="9506311" y="1073391"/>
            <a:ext cx="191506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omic Sans MS" panose="030F0702030302020204" pitchFamily="66" charset="0"/>
              </a:rPr>
              <a:t>First I  need to choose the website you need to show on power point. Then I will copy the link.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27B328AA-54BE-B62E-02C4-327EF602F56A}"/>
              </a:ext>
            </a:extLst>
          </p:cNvPr>
          <p:cNvSpPr txBox="1"/>
          <p:nvPr/>
        </p:nvSpPr>
        <p:spPr>
          <a:xfrm>
            <a:off x="345057" y="2227654"/>
            <a:ext cx="201858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  I find the link, I go to insert on tool bar then find the link and click it on.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26E0675B-97C5-DB8B-61CF-3407D149AA01}"/>
              </a:ext>
            </a:extLst>
          </p:cNvPr>
          <p:cNvSpPr txBox="1"/>
          <p:nvPr/>
        </p:nvSpPr>
        <p:spPr>
          <a:xfrm>
            <a:off x="7297948" y="4009233"/>
            <a:ext cx="39077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Then copy the link from the website go existing file or web page then current folder the copy paste on address. </a:t>
            </a:r>
          </a:p>
        </p:txBody>
      </p: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C9CC5905-77AE-A198-27DE-B11AC798819F}"/>
              </a:ext>
            </a:extLst>
          </p:cNvPr>
          <p:cNvCxnSpPr>
            <a:cxnSpLocks/>
          </p:cNvCxnSpPr>
          <p:nvPr/>
        </p:nvCxnSpPr>
        <p:spPr>
          <a:xfrm flipH="1">
            <a:off x="8850702" y="5503653"/>
            <a:ext cx="310551" cy="846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6CF0C0F5-FAF9-4BF1-CA60-E289AF5DBABA}"/>
              </a:ext>
            </a:extLst>
          </p:cNvPr>
          <p:cNvSpPr txBox="1"/>
          <p:nvPr/>
        </p:nvSpPr>
        <p:spPr>
          <a:xfrm>
            <a:off x="8186468" y="5710687"/>
            <a:ext cx="28812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 insert the link the address I  did the final text for my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2590380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100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Comic Sans MS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Peppy Christiane Prabowo</dc:creator>
  <cp:lastModifiedBy>Peppy Christiane Prabowo</cp:lastModifiedBy>
  <cp:revision>1</cp:revision>
  <dcterms:created xsi:type="dcterms:W3CDTF">2025-07-26T10:40:05Z</dcterms:created>
  <dcterms:modified xsi:type="dcterms:W3CDTF">2025-07-26T11:29:03Z</dcterms:modified>
</cp:coreProperties>
</file>