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6"/>
  </p:notesMasterIdLst>
  <p:handoutMasterIdLst>
    <p:handoutMasterId r:id="rId27"/>
  </p:handoutMasterIdLst>
  <p:sldIdLst>
    <p:sldId id="256" r:id="rId5"/>
    <p:sldId id="296" r:id="rId6"/>
    <p:sldId id="257" r:id="rId7"/>
    <p:sldId id="259" r:id="rId8"/>
    <p:sldId id="262" r:id="rId9"/>
    <p:sldId id="264" r:id="rId10"/>
    <p:sldId id="278" r:id="rId11"/>
    <p:sldId id="287" r:id="rId12"/>
    <p:sldId id="273" r:id="rId13"/>
    <p:sldId id="267" r:id="rId14"/>
    <p:sldId id="265" r:id="rId15"/>
    <p:sldId id="286" r:id="rId16"/>
    <p:sldId id="284" r:id="rId17"/>
    <p:sldId id="290" r:id="rId18"/>
    <p:sldId id="292" r:id="rId19"/>
    <p:sldId id="283" r:id="rId20"/>
    <p:sldId id="291" r:id="rId21"/>
    <p:sldId id="293" r:id="rId22"/>
    <p:sldId id="285" r:id="rId23"/>
    <p:sldId id="294" r:id="rId24"/>
    <p:sldId id="29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C6CB7"/>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FA66D5-115B-4D69-AB82-C56673F855DA}" v="32" dt="2026-04-23T14:36:23.452"/>
    <p1510:client id="{74DDBCA7-7A47-49C3-8197-42B477DD2FE9}" v="9" dt="2026-04-22T17:06:05.649"/>
  </p1510:revLst>
</p1510:revInfo>
</file>

<file path=ppt/tableStyles.xml><?xml version="1.0" encoding="utf-8"?>
<a:tblStyleLst xmlns:a="http://schemas.openxmlformats.org/drawingml/2006/main" def="{5C22544A-7EE6-4342-B048-85BDC9FD1C3A}">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36" autoAdjust="0"/>
    <p:restoredTop sz="86432" autoAdjust="0"/>
  </p:normalViewPr>
  <p:slideViewPr>
    <p:cSldViewPr snapToGrid="0">
      <p:cViewPr varScale="1">
        <p:scale>
          <a:sx n="63" d="100"/>
          <a:sy n="63" d="100"/>
        </p:scale>
        <p:origin x="754" y="278"/>
      </p:cViewPr>
      <p:guideLst>
        <p:guide orient="horz" pos="2160"/>
        <p:guide pos="3840"/>
      </p:guideLst>
    </p:cSldViewPr>
  </p:slideViewPr>
  <p:outlineViewPr>
    <p:cViewPr>
      <p:scale>
        <a:sx n="33" d="100"/>
        <a:sy n="33" d="100"/>
      </p:scale>
      <p:origin x="0" y="0"/>
    </p:cViewPr>
  </p:outlineViewPr>
  <p:notesTextViewPr>
    <p:cViewPr>
      <p:scale>
        <a:sx n="200" d="100"/>
        <a:sy n="200" d="100"/>
      </p:scale>
      <p:origin x="0" y="0"/>
    </p:cViewPr>
  </p:notesTextViewPr>
  <p:sorterViewPr>
    <p:cViewPr>
      <p:scale>
        <a:sx n="75" d="100"/>
        <a:sy n="75" d="100"/>
      </p:scale>
      <p:origin x="0" y="0"/>
    </p:cViewPr>
  </p:sorterViewPr>
  <p:notesViewPr>
    <p:cSldViewPr snapToGrid="0">
      <p:cViewPr varScale="1">
        <p:scale>
          <a:sx n="65" d="100"/>
          <a:sy n="65" d="100"/>
        </p:scale>
        <p:origin x="3154" y="43"/>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Smy" userId="c791248fc64f3166" providerId="LiveId" clId="{20CBC39C-F538-4EF9-928D-7E2C7E8E2C4F}"/>
    <pc:docChg chg="undo custSel addSld delSld modSld">
      <pc:chgData name="Matthew Smy" userId="c791248fc64f3166" providerId="LiveId" clId="{20CBC39C-F538-4EF9-928D-7E2C7E8E2C4F}" dt="2026-04-23T14:36:23.445" v="1588"/>
      <pc:docMkLst>
        <pc:docMk/>
      </pc:docMkLst>
      <pc:sldChg chg="addSp delSp modSp mod modTransition modAnim">
        <pc:chgData name="Matthew Smy" userId="c791248fc64f3166" providerId="LiveId" clId="{20CBC39C-F538-4EF9-928D-7E2C7E8E2C4F}" dt="2026-04-23T14:36:23.445" v="1588"/>
        <pc:sldMkLst>
          <pc:docMk/>
          <pc:sldMk cId="4041433082" sldId="256"/>
        </pc:sldMkLst>
        <pc:spChg chg="mod">
          <ac:chgData name="Matthew Smy" userId="c791248fc64f3166" providerId="LiveId" clId="{20CBC39C-F538-4EF9-928D-7E2C7E8E2C4F}" dt="2026-04-23T10:39:30.730" v="812" actId="207"/>
          <ac:spMkLst>
            <pc:docMk/>
            <pc:sldMk cId="4041433082" sldId="256"/>
            <ac:spMk id="10" creationId="{01C44412-AA84-403C-A202-EAB7F3C81B03}"/>
          </ac:spMkLst>
        </pc:spChg>
        <pc:spChg chg="mod">
          <ac:chgData name="Matthew Smy" userId="c791248fc64f3166" providerId="LiveId" clId="{20CBC39C-F538-4EF9-928D-7E2C7E8E2C4F}" dt="2026-04-23T10:39:37.616" v="813" actId="207"/>
          <ac:spMkLst>
            <pc:docMk/>
            <pc:sldMk cId="4041433082" sldId="256"/>
            <ac:spMk id="13" creationId="{88D1462E-973D-4427-A664-EF751DF59796}"/>
          </ac:spMkLst>
        </pc:spChg>
        <pc:picChg chg="add del mod">
          <ac:chgData name="Matthew Smy" userId="c791248fc64f3166" providerId="LiveId" clId="{20CBC39C-F538-4EF9-928D-7E2C7E8E2C4F}" dt="2026-04-23T08:58:51.736" v="102"/>
          <ac:picMkLst>
            <pc:docMk/>
            <pc:sldMk cId="4041433082" sldId="256"/>
            <ac:picMk id="4" creationId="{15E90B1F-5E58-8366-116A-3A9CC041FBFD}"/>
          </ac:picMkLst>
        </pc:picChg>
        <pc:picChg chg="add del mod">
          <ac:chgData name="Matthew Smy" userId="c791248fc64f3166" providerId="LiveId" clId="{20CBC39C-F538-4EF9-928D-7E2C7E8E2C4F}" dt="2026-04-23T11:46:00.027" v="1505"/>
          <ac:picMkLst>
            <pc:docMk/>
            <pc:sldMk cId="4041433082" sldId="256"/>
            <ac:picMk id="4" creationId="{8E4254DE-71DE-97C6-13B1-B2B4CA66F580}"/>
          </ac:picMkLst>
        </pc:picChg>
        <pc:picChg chg="add del mod ord">
          <ac:chgData name="Matthew Smy" userId="c791248fc64f3166" providerId="LiveId" clId="{20CBC39C-F538-4EF9-928D-7E2C7E8E2C4F}" dt="2026-04-23T08:58:58.132" v="103"/>
          <ac:picMkLst>
            <pc:docMk/>
            <pc:sldMk cId="4041433082" sldId="256"/>
            <ac:picMk id="5" creationId="{0204C70B-6CF0-6A89-2077-B6A60FA14201}"/>
          </ac:picMkLst>
        </pc:picChg>
        <pc:picChg chg="add del mod ord">
          <ac:chgData name="Matthew Smy" userId="c791248fc64f3166" providerId="LiveId" clId="{20CBC39C-F538-4EF9-928D-7E2C7E8E2C4F}" dt="2026-04-23T12:03:19.441" v="1506"/>
          <ac:picMkLst>
            <pc:docMk/>
            <pc:sldMk cId="4041433082" sldId="256"/>
            <ac:picMk id="5" creationId="{56DC5FD6-A054-967C-E2A3-A9AFBC7B0294}"/>
          </ac:picMkLst>
        </pc:picChg>
        <pc:picChg chg="add del mod">
          <ac:chgData name="Matthew Smy" userId="c791248fc64f3166" providerId="LiveId" clId="{20CBC39C-F538-4EF9-928D-7E2C7E8E2C4F}" dt="2026-04-23T08:59:50.388" v="105"/>
          <ac:picMkLst>
            <pc:docMk/>
            <pc:sldMk cId="4041433082" sldId="256"/>
            <ac:picMk id="6" creationId="{558C2017-3CDE-0E1B-3364-9CFB79AE435D}"/>
          </ac:picMkLst>
        </pc:picChg>
        <pc:picChg chg="add del mod">
          <ac:chgData name="Matthew Smy" userId="c791248fc64f3166" providerId="LiveId" clId="{20CBC39C-F538-4EF9-928D-7E2C7E8E2C4F}" dt="2026-04-23T13:54:04.928" v="1560"/>
          <ac:picMkLst>
            <pc:docMk/>
            <pc:sldMk cId="4041433082" sldId="256"/>
            <ac:picMk id="6" creationId="{9D074215-FBC6-54E6-3C2A-F04447D19FAD}"/>
          </ac:picMkLst>
        </pc:picChg>
        <pc:picChg chg="add del mod">
          <ac:chgData name="Matthew Smy" userId="c791248fc64f3166" providerId="LiveId" clId="{20CBC39C-F538-4EF9-928D-7E2C7E8E2C4F}" dt="2026-04-23T13:56:00.617" v="1565"/>
          <ac:picMkLst>
            <pc:docMk/>
            <pc:sldMk cId="4041433082" sldId="256"/>
            <ac:picMk id="9" creationId="{5DC75B91-E0D3-3874-F51F-54414F1E3038}"/>
          </ac:picMkLst>
        </pc:picChg>
        <pc:picChg chg="add del mod ord">
          <ac:chgData name="Matthew Smy" userId="c791248fc64f3166" providerId="LiveId" clId="{20CBC39C-F538-4EF9-928D-7E2C7E8E2C4F}" dt="2026-04-23T09:18:00.401" v="106"/>
          <ac:picMkLst>
            <pc:docMk/>
            <pc:sldMk cId="4041433082" sldId="256"/>
            <ac:picMk id="9" creationId="{7554D0AB-9EA1-BB27-B2BE-93513C9606AC}"/>
          </ac:picMkLst>
        </pc:picChg>
        <pc:picChg chg="add del mod">
          <ac:chgData name="Matthew Smy" userId="c791248fc64f3166" providerId="LiveId" clId="{20CBC39C-F538-4EF9-928D-7E2C7E8E2C4F}" dt="2026-04-23T09:28:29.744" v="124"/>
          <ac:picMkLst>
            <pc:docMk/>
            <pc:sldMk cId="4041433082" sldId="256"/>
            <ac:picMk id="11" creationId="{7F2D2484-DD43-A3EC-A1DE-E97C3EBD4E0E}"/>
          </ac:picMkLst>
        </pc:picChg>
        <pc:picChg chg="add del mod ord">
          <ac:chgData name="Matthew Smy" userId="c791248fc64f3166" providerId="LiveId" clId="{20CBC39C-F538-4EF9-928D-7E2C7E8E2C4F}" dt="2026-04-23T14:03:38.955" v="1566"/>
          <ac:picMkLst>
            <pc:docMk/>
            <pc:sldMk cId="4041433082" sldId="256"/>
            <ac:picMk id="11" creationId="{994C8F03-82D9-D1BF-66A9-FA3F287DE992}"/>
          </ac:picMkLst>
        </pc:picChg>
        <pc:picChg chg="add del mod">
          <ac:chgData name="Matthew Smy" userId="c791248fc64f3166" providerId="LiveId" clId="{20CBC39C-F538-4EF9-928D-7E2C7E8E2C4F}" dt="2026-04-23T14:04:17.743" v="1576"/>
          <ac:picMkLst>
            <pc:docMk/>
            <pc:sldMk cId="4041433082" sldId="256"/>
            <ac:picMk id="12" creationId="{53436E3A-117E-7BCD-BA27-4F67DDF6F1E9}"/>
          </ac:picMkLst>
        </pc:picChg>
        <pc:picChg chg="add del mod ord">
          <ac:chgData name="Matthew Smy" userId="c791248fc64f3166" providerId="LiveId" clId="{20CBC39C-F538-4EF9-928D-7E2C7E8E2C4F}" dt="2026-04-23T14:11:54.033" v="1577"/>
          <ac:picMkLst>
            <pc:docMk/>
            <pc:sldMk cId="4041433082" sldId="256"/>
            <ac:picMk id="14" creationId="{9F6249F1-3B54-A838-08A6-26AF580EE15D}"/>
          </ac:picMkLst>
        </pc:picChg>
        <pc:picChg chg="add del mod ord">
          <ac:chgData name="Matthew Smy" userId="c791248fc64f3166" providerId="LiveId" clId="{20CBC39C-F538-4EF9-928D-7E2C7E8E2C4F}" dt="2026-04-23T09:46:46.177" v="125"/>
          <ac:picMkLst>
            <pc:docMk/>
            <pc:sldMk cId="4041433082" sldId="256"/>
            <ac:picMk id="14" creationId="{E9CED4A8-99E5-36F0-3D05-1A740FC6FE31}"/>
          </ac:picMkLst>
        </pc:picChg>
        <pc:picChg chg="add del mod">
          <ac:chgData name="Matthew Smy" userId="c791248fc64f3166" providerId="LiveId" clId="{20CBC39C-F538-4EF9-928D-7E2C7E8E2C4F}" dt="2026-04-23T10:47:54.934" v="858"/>
          <ac:picMkLst>
            <pc:docMk/>
            <pc:sldMk cId="4041433082" sldId="256"/>
            <ac:picMk id="15" creationId="{CD789760-C1E7-50F6-4B4E-CEEB5A42A5E0}"/>
          </ac:picMkLst>
        </pc:picChg>
        <pc:picChg chg="add del mod">
          <ac:chgData name="Matthew Smy" userId="c791248fc64f3166" providerId="LiveId" clId="{20CBC39C-F538-4EF9-928D-7E2C7E8E2C4F}" dt="2026-04-23T14:18:19.386" v="1587"/>
          <ac:picMkLst>
            <pc:docMk/>
            <pc:sldMk cId="4041433082" sldId="256"/>
            <ac:picMk id="16" creationId="{93FC36B2-C7A7-0324-A4E4-E4D8D7D31627}"/>
          </ac:picMkLst>
        </pc:picChg>
        <pc:picChg chg="add del mod ord">
          <ac:chgData name="Matthew Smy" userId="c791248fc64f3166" providerId="LiveId" clId="{20CBC39C-F538-4EF9-928D-7E2C7E8E2C4F}" dt="2026-04-23T14:36:23.445" v="1588"/>
          <ac:picMkLst>
            <pc:docMk/>
            <pc:sldMk cId="4041433082" sldId="256"/>
            <ac:picMk id="19" creationId="{369DEE5C-C9A1-D4F6-58C5-CF94E8A04257}"/>
          </ac:picMkLst>
        </pc:picChg>
        <pc:picChg chg="add mod">
          <ac:chgData name="Matthew Smy" userId="c791248fc64f3166" providerId="LiveId" clId="{20CBC39C-F538-4EF9-928D-7E2C7E8E2C4F}" dt="2026-04-23T14:36:23.445" v="1588"/>
          <ac:picMkLst>
            <pc:docMk/>
            <pc:sldMk cId="4041433082" sldId="256"/>
            <ac:picMk id="20" creationId="{F0CB59FB-BEDB-A35A-CFDE-F11BA3E1FEBC}"/>
          </ac:picMkLst>
        </pc:picChg>
      </pc:sldChg>
      <pc:sldChg chg="addSp delSp modSp mod modTransition modAnim">
        <pc:chgData name="Matthew Smy" userId="c791248fc64f3166" providerId="LiveId" clId="{20CBC39C-F538-4EF9-928D-7E2C7E8E2C4F}" dt="2026-04-23T14:36:23.445" v="1588"/>
        <pc:sldMkLst>
          <pc:docMk/>
          <pc:sldMk cId="2184235863" sldId="257"/>
        </pc:sldMkLst>
        <pc:spChg chg="mod">
          <ac:chgData name="Matthew Smy" userId="c791248fc64f3166" providerId="LiveId" clId="{20CBC39C-F538-4EF9-928D-7E2C7E8E2C4F}" dt="2026-04-23T10:47:35.842" v="857" actId="20577"/>
          <ac:spMkLst>
            <pc:docMk/>
            <pc:sldMk cId="2184235863" sldId="257"/>
            <ac:spMk id="27" creationId="{AC2324A2-9A57-4433-8C66-C17D1D2703BF}"/>
          </ac:spMkLst>
        </pc:spChg>
        <pc:spChg chg="mod">
          <ac:chgData name="Matthew Smy" userId="c791248fc64f3166" providerId="LiveId" clId="{20CBC39C-F538-4EF9-928D-7E2C7E8E2C4F}" dt="2026-04-23T10:39:01.283" v="810" actId="207"/>
          <ac:spMkLst>
            <pc:docMk/>
            <pc:sldMk cId="2184235863" sldId="257"/>
            <ac:spMk id="59" creationId="{FDAF9C5E-FFD5-49FC-9788-18CE8F0958C1}"/>
          </ac:spMkLst>
        </pc:spChg>
        <pc:picChg chg="add del mod">
          <ac:chgData name="Matthew Smy" userId="c791248fc64f3166" providerId="LiveId" clId="{20CBC39C-F538-4EF9-928D-7E2C7E8E2C4F}" dt="2026-04-23T11:46:00.027" v="1505"/>
          <ac:picMkLst>
            <pc:docMk/>
            <pc:sldMk cId="2184235863" sldId="257"/>
            <ac:picMk id="4" creationId="{8DEC0F03-0057-FED1-C24E-C4CD9F771909}"/>
          </ac:picMkLst>
        </pc:picChg>
        <pc:picChg chg="add del mod ord">
          <ac:chgData name="Matthew Smy" userId="c791248fc64f3166" providerId="LiveId" clId="{20CBC39C-F538-4EF9-928D-7E2C7E8E2C4F}" dt="2026-04-23T12:03:19.441" v="1506"/>
          <ac:picMkLst>
            <pc:docMk/>
            <pc:sldMk cId="2184235863" sldId="257"/>
            <ac:picMk id="6" creationId="{D43A2FFB-B5C1-D257-265D-5EF210967CD6}"/>
          </ac:picMkLst>
        </pc:picChg>
        <pc:picChg chg="add del mod">
          <ac:chgData name="Matthew Smy" userId="c791248fc64f3166" providerId="LiveId" clId="{20CBC39C-F538-4EF9-928D-7E2C7E8E2C4F}" dt="2026-04-23T08:58:51.736" v="102"/>
          <ac:picMkLst>
            <pc:docMk/>
            <pc:sldMk cId="2184235863" sldId="257"/>
            <ac:picMk id="7" creationId="{2216DD4C-1D4D-AFA0-5E7A-00EF1A81B698}"/>
          </ac:picMkLst>
        </pc:picChg>
        <pc:picChg chg="add del mod">
          <ac:chgData name="Matthew Smy" userId="c791248fc64f3166" providerId="LiveId" clId="{20CBC39C-F538-4EF9-928D-7E2C7E8E2C4F}" dt="2026-04-23T13:54:04.928" v="1560"/>
          <ac:picMkLst>
            <pc:docMk/>
            <pc:sldMk cId="2184235863" sldId="257"/>
            <ac:picMk id="7" creationId="{4B8FF9A2-5092-514B-1D16-31D22F863351}"/>
          </ac:picMkLst>
        </pc:picChg>
        <pc:picChg chg="add del mod ord">
          <ac:chgData name="Matthew Smy" userId="c791248fc64f3166" providerId="LiveId" clId="{20CBC39C-F538-4EF9-928D-7E2C7E8E2C4F}" dt="2026-04-23T09:18:00.401" v="106"/>
          <ac:picMkLst>
            <pc:docMk/>
            <pc:sldMk cId="2184235863" sldId="257"/>
            <ac:picMk id="8" creationId="{1798F7CA-DD7F-4B4F-402E-ADF599DFBC5E}"/>
          </ac:picMkLst>
        </pc:picChg>
        <pc:picChg chg="add del mod">
          <ac:chgData name="Matthew Smy" userId="c791248fc64f3166" providerId="LiveId" clId="{20CBC39C-F538-4EF9-928D-7E2C7E8E2C4F}" dt="2026-04-23T09:28:29.744" v="124"/>
          <ac:picMkLst>
            <pc:docMk/>
            <pc:sldMk cId="2184235863" sldId="257"/>
            <ac:picMk id="9" creationId="{6B4769C0-1C99-552F-76A0-86A2930FB561}"/>
          </ac:picMkLst>
        </pc:picChg>
        <pc:picChg chg="add del mod">
          <ac:chgData name="Matthew Smy" userId="c791248fc64f3166" providerId="LiveId" clId="{20CBC39C-F538-4EF9-928D-7E2C7E8E2C4F}" dt="2026-04-23T13:56:00.617" v="1565"/>
          <ac:picMkLst>
            <pc:docMk/>
            <pc:sldMk cId="2184235863" sldId="257"/>
            <ac:picMk id="10" creationId="{AA1CEBE6-998B-0AAF-4DE0-A0AAC198E6A9}"/>
          </ac:picMkLst>
        </pc:picChg>
        <pc:picChg chg="add del mod ord">
          <ac:chgData name="Matthew Smy" userId="c791248fc64f3166" providerId="LiveId" clId="{20CBC39C-F538-4EF9-928D-7E2C7E8E2C4F}" dt="2026-04-23T09:46:46.177" v="125"/>
          <ac:picMkLst>
            <pc:docMk/>
            <pc:sldMk cId="2184235863" sldId="257"/>
            <ac:picMk id="13" creationId="{9BE61D28-579E-0D18-DE8B-E4C6B6C6E272}"/>
          </ac:picMkLst>
        </pc:picChg>
        <pc:picChg chg="add del mod">
          <ac:chgData name="Matthew Smy" userId="c791248fc64f3166" providerId="LiveId" clId="{20CBC39C-F538-4EF9-928D-7E2C7E8E2C4F}" dt="2026-04-23T10:47:54.934" v="858"/>
          <ac:picMkLst>
            <pc:docMk/>
            <pc:sldMk cId="2184235863" sldId="257"/>
            <ac:picMk id="14" creationId="{C705D1C9-2234-76E7-0FE8-76D69A813C00}"/>
          </ac:picMkLst>
        </pc:picChg>
        <pc:picChg chg="add del mod ord">
          <ac:chgData name="Matthew Smy" userId="c791248fc64f3166" providerId="LiveId" clId="{20CBC39C-F538-4EF9-928D-7E2C7E8E2C4F}" dt="2026-04-23T14:03:38.955" v="1566"/>
          <ac:picMkLst>
            <pc:docMk/>
            <pc:sldMk cId="2184235863" sldId="257"/>
            <ac:picMk id="15" creationId="{15EAB182-D7A9-16B2-3480-0C56B95476B0}"/>
          </ac:picMkLst>
        </pc:picChg>
        <pc:picChg chg="add del mod">
          <ac:chgData name="Matthew Smy" userId="c791248fc64f3166" providerId="LiveId" clId="{20CBC39C-F538-4EF9-928D-7E2C7E8E2C4F}" dt="2026-04-23T14:04:17.743" v="1576"/>
          <ac:picMkLst>
            <pc:docMk/>
            <pc:sldMk cId="2184235863" sldId="257"/>
            <ac:picMk id="16" creationId="{6890457D-DC5E-B77D-DAC4-393FE19340E5}"/>
          </ac:picMkLst>
        </pc:picChg>
        <pc:picChg chg="add del mod ord">
          <ac:chgData name="Matthew Smy" userId="c791248fc64f3166" providerId="LiveId" clId="{20CBC39C-F538-4EF9-928D-7E2C7E8E2C4F}" dt="2026-04-23T14:11:54.033" v="1577"/>
          <ac:picMkLst>
            <pc:docMk/>
            <pc:sldMk cId="2184235863" sldId="257"/>
            <ac:picMk id="17" creationId="{CE7A83EB-AEBC-1AD0-EA33-661E329444B4}"/>
          </ac:picMkLst>
        </pc:picChg>
        <pc:picChg chg="add del mod">
          <ac:chgData name="Matthew Smy" userId="c791248fc64f3166" providerId="LiveId" clId="{20CBC39C-F538-4EF9-928D-7E2C7E8E2C4F}" dt="2026-04-23T14:18:19.386" v="1587"/>
          <ac:picMkLst>
            <pc:docMk/>
            <pc:sldMk cId="2184235863" sldId="257"/>
            <ac:picMk id="18" creationId="{77851632-2394-0F48-4D2D-E102CB8B0171}"/>
          </ac:picMkLst>
        </pc:picChg>
        <pc:picChg chg="add del mod ord">
          <ac:chgData name="Matthew Smy" userId="c791248fc64f3166" providerId="LiveId" clId="{20CBC39C-F538-4EF9-928D-7E2C7E8E2C4F}" dt="2026-04-23T14:36:23.445" v="1588"/>
          <ac:picMkLst>
            <pc:docMk/>
            <pc:sldMk cId="2184235863" sldId="257"/>
            <ac:picMk id="23" creationId="{7F7CD353-EEB4-65B0-901B-C6E0391AFCEB}"/>
          </ac:picMkLst>
        </pc:picChg>
        <pc:picChg chg="add mod">
          <ac:chgData name="Matthew Smy" userId="c791248fc64f3166" providerId="LiveId" clId="{20CBC39C-F538-4EF9-928D-7E2C7E8E2C4F}" dt="2026-04-23T14:36:23.445" v="1588"/>
          <ac:picMkLst>
            <pc:docMk/>
            <pc:sldMk cId="2184235863" sldId="257"/>
            <ac:picMk id="24" creationId="{A1A32D03-1878-2A54-DA96-2DD522BA47BA}"/>
          </ac:picMkLst>
        </pc:picChg>
      </pc:sldChg>
      <pc:sldChg chg="addSp delSp modSp mod modTransition modAnim">
        <pc:chgData name="Matthew Smy" userId="c791248fc64f3166" providerId="LiveId" clId="{20CBC39C-F538-4EF9-928D-7E2C7E8E2C4F}" dt="2026-04-23T14:36:23.445" v="1588"/>
        <pc:sldMkLst>
          <pc:docMk/>
          <pc:sldMk cId="2961106047" sldId="259"/>
        </pc:sldMkLst>
        <pc:spChg chg="mod">
          <ac:chgData name="Matthew Smy" userId="c791248fc64f3166" providerId="LiveId" clId="{20CBC39C-F538-4EF9-928D-7E2C7E8E2C4F}" dt="2026-04-23T10:51:02.037" v="875" actId="20577"/>
          <ac:spMkLst>
            <pc:docMk/>
            <pc:sldMk cId="2961106047" sldId="259"/>
            <ac:spMk id="27" creationId="{56F30711-3932-4012-B6C1-3B270E1293B3}"/>
          </ac:spMkLst>
        </pc:spChg>
        <pc:spChg chg="mod">
          <ac:chgData name="Matthew Smy" userId="c791248fc64f3166" providerId="LiveId" clId="{20CBC39C-F538-4EF9-928D-7E2C7E8E2C4F}" dt="2026-04-23T10:48:10.624" v="859" actId="20577"/>
          <ac:spMkLst>
            <pc:docMk/>
            <pc:sldMk cId="2961106047" sldId="259"/>
            <ac:spMk id="28" creationId="{CC9C5A8F-500B-4089-A210-65BE40581FE1}"/>
          </ac:spMkLst>
        </pc:spChg>
        <pc:spChg chg="mod">
          <ac:chgData name="Matthew Smy" userId="c791248fc64f3166" providerId="LiveId" clId="{20CBC39C-F538-4EF9-928D-7E2C7E8E2C4F}" dt="2026-04-23T10:48:13.641" v="860" actId="20577"/>
          <ac:spMkLst>
            <pc:docMk/>
            <pc:sldMk cId="2961106047" sldId="259"/>
            <ac:spMk id="29" creationId="{491AC0FF-532B-4B36-BE1C-83B71D783B45}"/>
          </ac:spMkLst>
        </pc:spChg>
        <pc:spChg chg="mod">
          <ac:chgData name="Matthew Smy" userId="c791248fc64f3166" providerId="LiveId" clId="{20CBC39C-F538-4EF9-928D-7E2C7E8E2C4F}" dt="2026-04-23T10:48:18.017" v="861" actId="20577"/>
          <ac:spMkLst>
            <pc:docMk/>
            <pc:sldMk cId="2961106047" sldId="259"/>
            <ac:spMk id="30" creationId="{D16C7B99-9723-4022-8904-97B66907F149}"/>
          </ac:spMkLst>
        </pc:spChg>
        <pc:picChg chg="add del mod">
          <ac:chgData name="Matthew Smy" userId="c791248fc64f3166" providerId="LiveId" clId="{20CBC39C-F538-4EF9-928D-7E2C7E8E2C4F}" dt="2026-04-23T11:46:00.027" v="1505"/>
          <ac:picMkLst>
            <pc:docMk/>
            <pc:sldMk cId="2961106047" sldId="259"/>
            <ac:picMk id="5" creationId="{41B1AF41-99B4-5DA8-7948-B01BD38AA23C}"/>
          </ac:picMkLst>
        </pc:picChg>
        <pc:picChg chg="add del mod">
          <ac:chgData name="Matthew Smy" userId="c791248fc64f3166" providerId="LiveId" clId="{20CBC39C-F538-4EF9-928D-7E2C7E8E2C4F}" dt="2026-04-23T08:58:51.736" v="102"/>
          <ac:picMkLst>
            <pc:docMk/>
            <pc:sldMk cId="2961106047" sldId="259"/>
            <ac:picMk id="5" creationId="{7F28A07A-3B10-672D-8B9B-BC5FC1749D4E}"/>
          </ac:picMkLst>
        </pc:picChg>
        <pc:picChg chg="add del mod ord">
          <ac:chgData name="Matthew Smy" userId="c791248fc64f3166" providerId="LiveId" clId="{20CBC39C-F538-4EF9-928D-7E2C7E8E2C4F}" dt="2026-04-23T12:03:19.441" v="1506"/>
          <ac:picMkLst>
            <pc:docMk/>
            <pc:sldMk cId="2961106047" sldId="259"/>
            <ac:picMk id="6" creationId="{21D87640-F39F-4C2E-A562-7C6621FE8EA2}"/>
          </ac:picMkLst>
        </pc:picChg>
        <pc:picChg chg="add del mod">
          <ac:chgData name="Matthew Smy" userId="c791248fc64f3166" providerId="LiveId" clId="{20CBC39C-F538-4EF9-928D-7E2C7E8E2C4F}" dt="2026-04-23T13:54:04.928" v="1560"/>
          <ac:picMkLst>
            <pc:docMk/>
            <pc:sldMk cId="2961106047" sldId="259"/>
            <ac:picMk id="7" creationId="{69D2E216-FA46-ADB6-5B79-C1032A972842}"/>
          </ac:picMkLst>
        </pc:picChg>
        <pc:picChg chg="add del mod ord">
          <ac:chgData name="Matthew Smy" userId="c791248fc64f3166" providerId="LiveId" clId="{20CBC39C-F538-4EF9-928D-7E2C7E8E2C4F}" dt="2026-04-23T09:18:00.401" v="106"/>
          <ac:picMkLst>
            <pc:docMk/>
            <pc:sldMk cId="2961106047" sldId="259"/>
            <ac:picMk id="8" creationId="{F40DA154-17B8-1FC6-BC0B-A4E4B2214EC5}"/>
          </ac:picMkLst>
        </pc:picChg>
        <pc:picChg chg="add del mod">
          <ac:chgData name="Matthew Smy" userId="c791248fc64f3166" providerId="LiveId" clId="{20CBC39C-F538-4EF9-928D-7E2C7E8E2C4F}" dt="2026-04-23T09:28:29.744" v="124"/>
          <ac:picMkLst>
            <pc:docMk/>
            <pc:sldMk cId="2961106047" sldId="259"/>
            <ac:picMk id="9" creationId="{B11F2D3E-12A0-90C5-0290-873C0AB9B129}"/>
          </ac:picMkLst>
        </pc:picChg>
        <pc:picChg chg="add del mod ord">
          <ac:chgData name="Matthew Smy" userId="c791248fc64f3166" providerId="LiveId" clId="{20CBC39C-F538-4EF9-928D-7E2C7E8E2C4F}" dt="2026-04-23T09:46:46.177" v="125"/>
          <ac:picMkLst>
            <pc:docMk/>
            <pc:sldMk cId="2961106047" sldId="259"/>
            <ac:picMk id="12" creationId="{3B60EA81-5FF4-8BB2-7313-84D65558A7A3}"/>
          </ac:picMkLst>
        </pc:picChg>
        <pc:picChg chg="add del mod">
          <ac:chgData name="Matthew Smy" userId="c791248fc64f3166" providerId="LiveId" clId="{20CBC39C-F538-4EF9-928D-7E2C7E8E2C4F}" dt="2026-04-23T14:04:17.743" v="1576"/>
          <ac:picMkLst>
            <pc:docMk/>
            <pc:sldMk cId="2961106047" sldId="259"/>
            <ac:picMk id="12" creationId="{82A667BD-ACC7-0B31-D441-9430185BE598}"/>
          </ac:picMkLst>
        </pc:picChg>
        <pc:picChg chg="add del mod">
          <ac:chgData name="Matthew Smy" userId="c791248fc64f3166" providerId="LiveId" clId="{20CBC39C-F538-4EF9-928D-7E2C7E8E2C4F}" dt="2026-04-23T10:47:54.934" v="858"/>
          <ac:picMkLst>
            <pc:docMk/>
            <pc:sldMk cId="2961106047" sldId="259"/>
            <ac:picMk id="13" creationId="{4E05F236-E752-0604-F4D9-E681B45D3F38}"/>
          </ac:picMkLst>
        </pc:picChg>
        <pc:picChg chg="add del mod ord">
          <ac:chgData name="Matthew Smy" userId="c791248fc64f3166" providerId="LiveId" clId="{20CBC39C-F538-4EF9-928D-7E2C7E8E2C4F}" dt="2026-04-23T14:11:54.033" v="1577"/>
          <ac:picMkLst>
            <pc:docMk/>
            <pc:sldMk cId="2961106047" sldId="259"/>
            <ac:picMk id="16" creationId="{29903435-85A5-E39C-1173-80E5C0AEF460}"/>
          </ac:picMkLst>
        </pc:picChg>
        <pc:picChg chg="add del mod">
          <ac:chgData name="Matthew Smy" userId="c791248fc64f3166" providerId="LiveId" clId="{20CBC39C-F538-4EF9-928D-7E2C7E8E2C4F}" dt="2026-04-23T14:18:19.386" v="1587"/>
          <ac:picMkLst>
            <pc:docMk/>
            <pc:sldMk cId="2961106047" sldId="259"/>
            <ac:picMk id="18" creationId="{ABA9CA1E-BC79-B122-DF12-464679CC0A28}"/>
          </ac:picMkLst>
        </pc:picChg>
        <pc:picChg chg="add del mod ord">
          <ac:chgData name="Matthew Smy" userId="c791248fc64f3166" providerId="LiveId" clId="{20CBC39C-F538-4EF9-928D-7E2C7E8E2C4F}" dt="2026-04-23T14:36:23.445" v="1588"/>
          <ac:picMkLst>
            <pc:docMk/>
            <pc:sldMk cId="2961106047" sldId="259"/>
            <ac:picMk id="34" creationId="{F741F05B-F7AC-8708-19DC-3CDD0CD5AEA4}"/>
          </ac:picMkLst>
        </pc:picChg>
        <pc:picChg chg="add mod">
          <ac:chgData name="Matthew Smy" userId="c791248fc64f3166" providerId="LiveId" clId="{20CBC39C-F538-4EF9-928D-7E2C7E8E2C4F}" dt="2026-04-23T14:36:23.445" v="1588"/>
          <ac:picMkLst>
            <pc:docMk/>
            <pc:sldMk cId="2961106047" sldId="259"/>
            <ac:picMk id="36" creationId="{0998C582-D249-C59C-DF40-683C28AA2F94}"/>
          </ac:picMkLst>
        </pc:picChg>
      </pc:sldChg>
      <pc:sldChg chg="addSp delSp modSp mod modTransition modAnim">
        <pc:chgData name="Matthew Smy" userId="c791248fc64f3166" providerId="LiveId" clId="{20CBC39C-F538-4EF9-928D-7E2C7E8E2C4F}" dt="2026-04-23T14:36:23.445" v="1588"/>
        <pc:sldMkLst>
          <pc:docMk/>
          <pc:sldMk cId="3716496139" sldId="262"/>
        </pc:sldMkLst>
        <pc:picChg chg="add del mod">
          <ac:chgData name="Matthew Smy" userId="c791248fc64f3166" providerId="LiveId" clId="{20CBC39C-F538-4EF9-928D-7E2C7E8E2C4F}" dt="2026-04-23T11:46:00.027" v="1505"/>
          <ac:picMkLst>
            <pc:docMk/>
            <pc:sldMk cId="3716496139" sldId="262"/>
            <ac:picMk id="4" creationId="{E1EBC6C8-E508-51BB-12A5-45B4F6CE2529}"/>
          </ac:picMkLst>
        </pc:picChg>
        <pc:picChg chg="add del mod ord">
          <ac:chgData name="Matthew Smy" userId="c791248fc64f3166" providerId="LiveId" clId="{20CBC39C-F538-4EF9-928D-7E2C7E8E2C4F}" dt="2026-04-23T12:03:19.441" v="1506"/>
          <ac:picMkLst>
            <pc:docMk/>
            <pc:sldMk cId="3716496139" sldId="262"/>
            <ac:picMk id="5" creationId="{02B2B87C-4365-07B6-34A3-A9203CFADB1B}"/>
          </ac:picMkLst>
        </pc:picChg>
        <pc:picChg chg="add del mod">
          <ac:chgData name="Matthew Smy" userId="c791248fc64f3166" providerId="LiveId" clId="{20CBC39C-F538-4EF9-928D-7E2C7E8E2C4F}" dt="2026-04-23T09:28:29.744" v="124"/>
          <ac:picMkLst>
            <pc:docMk/>
            <pc:sldMk cId="3716496139" sldId="262"/>
            <ac:picMk id="7" creationId="{1E25FBC9-5463-1564-9A8B-AD0C0346217D}"/>
          </ac:picMkLst>
        </pc:picChg>
        <pc:picChg chg="add del mod">
          <ac:chgData name="Matthew Smy" userId="c791248fc64f3166" providerId="LiveId" clId="{20CBC39C-F538-4EF9-928D-7E2C7E8E2C4F}" dt="2026-04-23T13:54:04.928" v="1560"/>
          <ac:picMkLst>
            <pc:docMk/>
            <pc:sldMk cId="3716496139" sldId="262"/>
            <ac:picMk id="7" creationId="{24159D3B-9311-A422-1865-A49C69B3CE83}"/>
          </ac:picMkLst>
        </pc:picChg>
        <pc:picChg chg="add del mod ord">
          <ac:chgData name="Matthew Smy" userId="c791248fc64f3166" providerId="LiveId" clId="{20CBC39C-F538-4EF9-928D-7E2C7E8E2C4F}" dt="2026-04-23T09:46:46.177" v="125"/>
          <ac:picMkLst>
            <pc:docMk/>
            <pc:sldMk cId="3716496139" sldId="262"/>
            <ac:picMk id="10" creationId="{42DF68A9-2CBA-9E16-F62B-FAAB85FDEA38}"/>
          </ac:picMkLst>
        </pc:picChg>
        <pc:picChg chg="add del mod">
          <ac:chgData name="Matthew Smy" userId="c791248fc64f3166" providerId="LiveId" clId="{20CBC39C-F538-4EF9-928D-7E2C7E8E2C4F}" dt="2026-04-23T14:04:17.743" v="1576"/>
          <ac:picMkLst>
            <pc:docMk/>
            <pc:sldMk cId="3716496139" sldId="262"/>
            <ac:picMk id="10" creationId="{FCBF3F19-4D1F-E6AD-6A5C-A14932CD2890}"/>
          </ac:picMkLst>
        </pc:picChg>
        <pc:picChg chg="add del mod">
          <ac:chgData name="Matthew Smy" userId="c791248fc64f3166" providerId="LiveId" clId="{20CBC39C-F538-4EF9-928D-7E2C7E8E2C4F}" dt="2026-04-23T10:47:54.934" v="858"/>
          <ac:picMkLst>
            <pc:docMk/>
            <pc:sldMk cId="3716496139" sldId="262"/>
            <ac:picMk id="11" creationId="{BFAD63B3-E950-D5FE-EF3B-81C2384384C3}"/>
          </ac:picMkLst>
        </pc:picChg>
        <pc:picChg chg="add del mod ord">
          <ac:chgData name="Matthew Smy" userId="c791248fc64f3166" providerId="LiveId" clId="{20CBC39C-F538-4EF9-928D-7E2C7E8E2C4F}" dt="2026-04-23T14:11:54.033" v="1577"/>
          <ac:picMkLst>
            <pc:docMk/>
            <pc:sldMk cId="3716496139" sldId="262"/>
            <ac:picMk id="12" creationId="{BECF89A7-0B62-2D3C-2469-2C8ED45925B0}"/>
          </ac:picMkLst>
        </pc:picChg>
        <pc:picChg chg="add del mod">
          <ac:chgData name="Matthew Smy" userId="c791248fc64f3166" providerId="LiveId" clId="{20CBC39C-F538-4EF9-928D-7E2C7E8E2C4F}" dt="2026-04-23T14:18:19.386" v="1587"/>
          <ac:picMkLst>
            <pc:docMk/>
            <pc:sldMk cId="3716496139" sldId="262"/>
            <ac:picMk id="13" creationId="{BDF4830B-1116-6B8E-857D-5CE53CDA002F}"/>
          </ac:picMkLst>
        </pc:picChg>
        <pc:picChg chg="add del mod ord">
          <ac:chgData name="Matthew Smy" userId="c791248fc64f3166" providerId="LiveId" clId="{20CBC39C-F538-4EF9-928D-7E2C7E8E2C4F}" dt="2026-04-23T14:36:23.445" v="1588"/>
          <ac:picMkLst>
            <pc:docMk/>
            <pc:sldMk cId="3716496139" sldId="262"/>
            <ac:picMk id="18" creationId="{ECF20F28-B890-AA73-EE8C-EE1F418521EF}"/>
          </ac:picMkLst>
        </pc:picChg>
        <pc:picChg chg="add mod">
          <ac:chgData name="Matthew Smy" userId="c791248fc64f3166" providerId="LiveId" clId="{20CBC39C-F538-4EF9-928D-7E2C7E8E2C4F}" dt="2026-04-23T14:36:23.445" v="1588"/>
          <ac:picMkLst>
            <pc:docMk/>
            <pc:sldMk cId="3716496139" sldId="262"/>
            <ac:picMk id="19" creationId="{EE74CFD4-742F-F68E-78D6-678D17CC295A}"/>
          </ac:picMkLst>
        </pc:picChg>
      </pc:sldChg>
      <pc:sldChg chg="addSp delSp modSp mod modTransition modAnim">
        <pc:chgData name="Matthew Smy" userId="c791248fc64f3166" providerId="LiveId" clId="{20CBC39C-F538-4EF9-928D-7E2C7E8E2C4F}" dt="2026-04-23T14:36:23.445" v="1588"/>
        <pc:sldMkLst>
          <pc:docMk/>
          <pc:sldMk cId="1423613789" sldId="264"/>
        </pc:sldMkLst>
        <pc:spChg chg="mod">
          <ac:chgData name="Matthew Smy" userId="c791248fc64f3166" providerId="LiveId" clId="{20CBC39C-F538-4EF9-928D-7E2C7E8E2C4F}" dt="2026-04-23T10:48:33.134" v="862" actId="20577"/>
          <ac:spMkLst>
            <pc:docMk/>
            <pc:sldMk cId="1423613789" sldId="264"/>
            <ac:spMk id="51" creationId="{1FD9BD1C-061E-444C-9C04-891206C401D9}"/>
          </ac:spMkLst>
        </pc:spChg>
        <pc:picChg chg="add del mod">
          <ac:chgData name="Matthew Smy" userId="c791248fc64f3166" providerId="LiveId" clId="{20CBC39C-F538-4EF9-928D-7E2C7E8E2C4F}" dt="2026-04-23T09:28:29.744" v="124"/>
          <ac:picMkLst>
            <pc:docMk/>
            <pc:sldMk cId="1423613789" sldId="264"/>
            <ac:picMk id="6" creationId="{6B21D723-5D2E-6E5D-D8FE-1FA3F295E0D0}"/>
          </ac:picMkLst>
        </pc:picChg>
        <pc:picChg chg="add del mod">
          <ac:chgData name="Matthew Smy" userId="c791248fc64f3166" providerId="LiveId" clId="{20CBC39C-F538-4EF9-928D-7E2C7E8E2C4F}" dt="2026-04-23T11:46:00.027" v="1505"/>
          <ac:picMkLst>
            <pc:docMk/>
            <pc:sldMk cId="1423613789" sldId="264"/>
            <ac:picMk id="6" creationId="{B0F76030-A318-E47E-54A4-A9A500712F99}"/>
          </ac:picMkLst>
        </pc:picChg>
        <pc:picChg chg="add del mod ord">
          <ac:chgData name="Matthew Smy" userId="c791248fc64f3166" providerId="LiveId" clId="{20CBC39C-F538-4EF9-928D-7E2C7E8E2C4F}" dt="2026-04-23T12:03:19.441" v="1506"/>
          <ac:picMkLst>
            <pc:docMk/>
            <pc:sldMk cId="1423613789" sldId="264"/>
            <ac:picMk id="7" creationId="{F830C0D7-39D8-E65E-EBA5-04B558B667BE}"/>
          </ac:picMkLst>
        </pc:picChg>
        <pc:picChg chg="add del mod">
          <ac:chgData name="Matthew Smy" userId="c791248fc64f3166" providerId="LiveId" clId="{20CBC39C-F538-4EF9-928D-7E2C7E8E2C4F}" dt="2026-04-23T13:54:04.928" v="1560"/>
          <ac:picMkLst>
            <pc:docMk/>
            <pc:sldMk cId="1423613789" sldId="264"/>
            <ac:picMk id="8" creationId="{1765AAB2-9C92-A4EF-E69A-36F9AB17F9DE}"/>
          </ac:picMkLst>
        </pc:picChg>
        <pc:picChg chg="add del mod ord">
          <ac:chgData name="Matthew Smy" userId="c791248fc64f3166" providerId="LiveId" clId="{20CBC39C-F538-4EF9-928D-7E2C7E8E2C4F}" dt="2026-04-23T09:46:46.177" v="125"/>
          <ac:picMkLst>
            <pc:docMk/>
            <pc:sldMk cId="1423613789" sldId="264"/>
            <ac:picMk id="9" creationId="{9F903398-1D68-CE90-D9F2-6503FC02432D}"/>
          </ac:picMkLst>
        </pc:picChg>
        <pc:picChg chg="add del mod">
          <ac:chgData name="Matthew Smy" userId="c791248fc64f3166" providerId="LiveId" clId="{20CBC39C-F538-4EF9-928D-7E2C7E8E2C4F}" dt="2026-04-23T10:47:54.934" v="858"/>
          <ac:picMkLst>
            <pc:docMk/>
            <pc:sldMk cId="1423613789" sldId="264"/>
            <ac:picMk id="10" creationId="{3834FB10-A580-92B3-52BA-532A68AB07BE}"/>
          </ac:picMkLst>
        </pc:picChg>
        <pc:picChg chg="add del mod">
          <ac:chgData name="Matthew Smy" userId="c791248fc64f3166" providerId="LiveId" clId="{20CBC39C-F538-4EF9-928D-7E2C7E8E2C4F}" dt="2026-04-23T14:04:17.743" v="1576"/>
          <ac:picMkLst>
            <pc:docMk/>
            <pc:sldMk cId="1423613789" sldId="264"/>
            <ac:picMk id="13" creationId="{C2A24386-C9B3-0015-1F17-5A12CE6689CC}"/>
          </ac:picMkLst>
        </pc:picChg>
        <pc:picChg chg="add del mod ord">
          <ac:chgData name="Matthew Smy" userId="c791248fc64f3166" providerId="LiveId" clId="{20CBC39C-F538-4EF9-928D-7E2C7E8E2C4F}" dt="2026-04-23T14:11:54.033" v="1577"/>
          <ac:picMkLst>
            <pc:docMk/>
            <pc:sldMk cId="1423613789" sldId="264"/>
            <ac:picMk id="16" creationId="{337A16C4-3077-7C41-0897-EC95B162EA4C}"/>
          </ac:picMkLst>
        </pc:picChg>
        <pc:picChg chg="add del mod">
          <ac:chgData name="Matthew Smy" userId="c791248fc64f3166" providerId="LiveId" clId="{20CBC39C-F538-4EF9-928D-7E2C7E8E2C4F}" dt="2026-04-23T14:18:19.386" v="1587"/>
          <ac:picMkLst>
            <pc:docMk/>
            <pc:sldMk cId="1423613789" sldId="264"/>
            <ac:picMk id="17" creationId="{805227D8-077C-28A6-9750-B15B3ABCF474}"/>
          </ac:picMkLst>
        </pc:picChg>
        <pc:picChg chg="add del mod ord">
          <ac:chgData name="Matthew Smy" userId="c791248fc64f3166" providerId="LiveId" clId="{20CBC39C-F538-4EF9-928D-7E2C7E8E2C4F}" dt="2026-04-23T14:36:23.445" v="1588"/>
          <ac:picMkLst>
            <pc:docMk/>
            <pc:sldMk cId="1423613789" sldId="264"/>
            <ac:picMk id="20" creationId="{7AA605A2-DA12-AB6E-EBE4-F6BCA892D4D0}"/>
          </ac:picMkLst>
        </pc:picChg>
        <pc:picChg chg="add mod">
          <ac:chgData name="Matthew Smy" userId="c791248fc64f3166" providerId="LiveId" clId="{20CBC39C-F538-4EF9-928D-7E2C7E8E2C4F}" dt="2026-04-23T14:36:23.445" v="1588"/>
          <ac:picMkLst>
            <pc:docMk/>
            <pc:sldMk cId="1423613789" sldId="264"/>
            <ac:picMk id="21" creationId="{006BF8E9-3C6B-99C3-2141-5285709B5F30}"/>
          </ac:picMkLst>
        </pc:picChg>
      </pc:sldChg>
      <pc:sldChg chg="addSp delSp modSp mod modTransition modAnim">
        <pc:chgData name="Matthew Smy" userId="c791248fc64f3166" providerId="LiveId" clId="{20CBC39C-F538-4EF9-928D-7E2C7E8E2C4F}" dt="2026-04-23T14:36:23.445" v="1588"/>
        <pc:sldMkLst>
          <pc:docMk/>
          <pc:sldMk cId="1602888789" sldId="265"/>
        </pc:sldMkLst>
        <pc:picChg chg="add mod">
          <ac:chgData name="Matthew Smy" userId="c791248fc64f3166" providerId="LiveId" clId="{20CBC39C-F538-4EF9-928D-7E2C7E8E2C4F}" dt="2026-04-23T07:23:42.126" v="97" actId="207"/>
          <ac:picMkLst>
            <pc:docMk/>
            <pc:sldMk cId="1602888789" sldId="265"/>
            <ac:picMk id="3" creationId="{372CEBBE-3448-E039-1E6A-560128E7C65F}"/>
          </ac:picMkLst>
        </pc:picChg>
        <pc:picChg chg="add del mod">
          <ac:chgData name="Matthew Smy" userId="c791248fc64f3166" providerId="LiveId" clId="{20CBC39C-F538-4EF9-928D-7E2C7E8E2C4F}" dt="2026-04-23T13:54:04.928" v="1560"/>
          <ac:picMkLst>
            <pc:docMk/>
            <pc:sldMk cId="1602888789" sldId="265"/>
            <ac:picMk id="5" creationId="{40BF2CE1-316E-1EAC-4C1E-086394341489}"/>
          </ac:picMkLst>
        </pc:picChg>
        <pc:picChg chg="add del mod">
          <ac:chgData name="Matthew Smy" userId="c791248fc64f3166" providerId="LiveId" clId="{20CBC39C-F538-4EF9-928D-7E2C7E8E2C4F}" dt="2026-04-23T09:28:29.744" v="124"/>
          <ac:picMkLst>
            <pc:docMk/>
            <pc:sldMk cId="1602888789" sldId="265"/>
            <ac:picMk id="6" creationId="{577DC71B-ADDB-5F0C-350A-7874EBFE1BF0}"/>
          </ac:picMkLst>
        </pc:picChg>
        <pc:picChg chg="add mod">
          <ac:chgData name="Matthew Smy" userId="c791248fc64f3166" providerId="LiveId" clId="{20CBC39C-F538-4EF9-928D-7E2C7E8E2C4F}" dt="2026-04-23T14:36:23.445" v="1588"/>
          <ac:picMkLst>
            <pc:docMk/>
            <pc:sldMk cId="1602888789" sldId="265"/>
            <ac:picMk id="8" creationId="{B1096DAC-2B0C-E778-41D8-6A5FE7BB50DF}"/>
          </ac:picMkLst>
        </pc:picChg>
        <pc:picChg chg="add del mod ord">
          <ac:chgData name="Matthew Smy" userId="c791248fc64f3166" providerId="LiveId" clId="{20CBC39C-F538-4EF9-928D-7E2C7E8E2C4F}" dt="2026-04-23T09:46:46.177" v="125"/>
          <ac:picMkLst>
            <pc:docMk/>
            <pc:sldMk cId="1602888789" sldId="265"/>
            <ac:picMk id="9" creationId="{0BFC8B2B-0969-7104-F88D-204AFB03A688}"/>
          </ac:picMkLst>
        </pc:picChg>
        <pc:picChg chg="add del mod">
          <ac:chgData name="Matthew Smy" userId="c791248fc64f3166" providerId="LiveId" clId="{20CBC39C-F538-4EF9-928D-7E2C7E8E2C4F}" dt="2026-04-23T10:47:54.934" v="858"/>
          <ac:picMkLst>
            <pc:docMk/>
            <pc:sldMk cId="1602888789" sldId="265"/>
            <ac:picMk id="11" creationId="{051C3958-E7FD-FEE7-A7B7-8A8B517777B1}"/>
          </ac:picMkLst>
        </pc:picChg>
        <pc:picChg chg="del">
          <ac:chgData name="Matthew Smy" userId="c791248fc64f3166" providerId="LiveId" clId="{20CBC39C-F538-4EF9-928D-7E2C7E8E2C4F}" dt="2026-04-23T07:23:07.160" v="93" actId="478"/>
          <ac:picMkLst>
            <pc:docMk/>
            <pc:sldMk cId="1602888789" sldId="265"/>
            <ac:picMk id="18" creationId="{CE0D80E1-13FC-73A8-2E43-07B9CA83B3CF}"/>
          </ac:picMkLst>
        </pc:picChg>
      </pc:sldChg>
      <pc:sldChg chg="addSp delSp modSp mod modTransition modAnim">
        <pc:chgData name="Matthew Smy" userId="c791248fc64f3166" providerId="LiveId" clId="{20CBC39C-F538-4EF9-928D-7E2C7E8E2C4F}" dt="2026-04-23T14:36:23.445" v="1588"/>
        <pc:sldMkLst>
          <pc:docMk/>
          <pc:sldMk cId="991594624" sldId="267"/>
        </pc:sldMkLst>
        <pc:picChg chg="add del mod">
          <ac:chgData name="Matthew Smy" userId="c791248fc64f3166" providerId="LiveId" clId="{20CBC39C-F538-4EF9-928D-7E2C7E8E2C4F}" dt="2026-04-23T13:54:04.928" v="1560"/>
          <ac:picMkLst>
            <pc:docMk/>
            <pc:sldMk cId="991594624" sldId="267"/>
            <ac:picMk id="4" creationId="{3400A181-F8FA-59A7-2278-63A94B8385FC}"/>
          </ac:picMkLst>
        </pc:picChg>
        <pc:picChg chg="add del mod">
          <ac:chgData name="Matthew Smy" userId="c791248fc64f3166" providerId="LiveId" clId="{20CBC39C-F538-4EF9-928D-7E2C7E8E2C4F}" dt="2026-04-23T09:28:29.744" v="124"/>
          <ac:picMkLst>
            <pc:docMk/>
            <pc:sldMk cId="991594624" sldId="267"/>
            <ac:picMk id="4" creationId="{8C9C8B07-598E-43DC-62D2-D86308A28B47}"/>
          </ac:picMkLst>
        </pc:picChg>
        <pc:picChg chg="add del mod ord">
          <ac:chgData name="Matthew Smy" userId="c791248fc64f3166" providerId="LiveId" clId="{20CBC39C-F538-4EF9-928D-7E2C7E8E2C4F}" dt="2026-04-23T09:46:46.177" v="125"/>
          <ac:picMkLst>
            <pc:docMk/>
            <pc:sldMk cId="991594624" sldId="267"/>
            <ac:picMk id="7" creationId="{56AC7D8D-950A-30E3-1D08-49585407D55C}"/>
          </ac:picMkLst>
        </pc:picChg>
        <pc:picChg chg="add del mod">
          <ac:chgData name="Matthew Smy" userId="c791248fc64f3166" providerId="LiveId" clId="{20CBC39C-F538-4EF9-928D-7E2C7E8E2C4F}" dt="2026-04-23T10:47:54.934" v="858"/>
          <ac:picMkLst>
            <pc:docMk/>
            <pc:sldMk cId="991594624" sldId="267"/>
            <ac:picMk id="8" creationId="{09878623-30D8-9A7C-E025-7E492EB7ECDC}"/>
          </ac:picMkLst>
        </pc:picChg>
        <pc:picChg chg="add mod">
          <ac:chgData name="Matthew Smy" userId="c791248fc64f3166" providerId="LiveId" clId="{20CBC39C-F538-4EF9-928D-7E2C7E8E2C4F}" dt="2026-04-23T14:36:23.445" v="1588"/>
          <ac:picMkLst>
            <pc:docMk/>
            <pc:sldMk cId="991594624" sldId="267"/>
            <ac:picMk id="16" creationId="{DE070547-17AC-9D5D-D6CD-005597296E20}"/>
          </ac:picMkLst>
        </pc:picChg>
      </pc:sldChg>
      <pc:sldChg chg="addSp delSp modSp mod modTransition modAnim">
        <pc:chgData name="Matthew Smy" userId="c791248fc64f3166" providerId="LiveId" clId="{20CBC39C-F538-4EF9-928D-7E2C7E8E2C4F}" dt="2026-04-23T14:36:23.445" v="1588"/>
        <pc:sldMkLst>
          <pc:docMk/>
          <pc:sldMk cId="2981683180" sldId="273"/>
        </pc:sldMkLst>
        <pc:spChg chg="mod">
          <ac:chgData name="Matthew Smy" userId="c791248fc64f3166" providerId="LiveId" clId="{20CBC39C-F538-4EF9-928D-7E2C7E8E2C4F}" dt="2026-04-23T11:03:52.877" v="898" actId="1076"/>
          <ac:spMkLst>
            <pc:docMk/>
            <pc:sldMk cId="2981683180" sldId="273"/>
            <ac:spMk id="38" creationId="{56C6724C-9FF7-4DF9-B366-D5C52888E8C0}"/>
          </ac:spMkLst>
        </pc:spChg>
        <pc:spChg chg="mod">
          <ac:chgData name="Matthew Smy" userId="c791248fc64f3166" providerId="LiveId" clId="{20CBC39C-F538-4EF9-928D-7E2C7E8E2C4F}" dt="2026-04-23T10:49:36.596" v="869" actId="20577"/>
          <ac:spMkLst>
            <pc:docMk/>
            <pc:sldMk cId="2981683180" sldId="273"/>
            <ac:spMk id="58" creationId="{3631C29B-F1C1-494F-AC0D-218DEF3535CD}"/>
          </ac:spMkLst>
        </pc:spChg>
        <pc:picChg chg="add del mod">
          <ac:chgData name="Matthew Smy" userId="c791248fc64f3166" providerId="LiveId" clId="{20CBC39C-F538-4EF9-928D-7E2C7E8E2C4F}" dt="2026-04-23T09:28:29.744" v="124"/>
          <ac:picMkLst>
            <pc:docMk/>
            <pc:sldMk cId="2981683180" sldId="273"/>
            <ac:picMk id="7" creationId="{9463CF82-15EA-F92E-18ED-91D6FF178F66}"/>
          </ac:picMkLst>
        </pc:picChg>
        <pc:picChg chg="add del mod">
          <ac:chgData name="Matthew Smy" userId="c791248fc64f3166" providerId="LiveId" clId="{20CBC39C-F538-4EF9-928D-7E2C7E8E2C4F}" dt="2026-04-23T13:54:04.928" v="1560"/>
          <ac:picMkLst>
            <pc:docMk/>
            <pc:sldMk cId="2981683180" sldId="273"/>
            <ac:picMk id="9" creationId="{423F6D2A-72F9-3856-2CFA-3776A4B09BCA}"/>
          </ac:picMkLst>
        </pc:picChg>
        <pc:picChg chg="add del mod ord">
          <ac:chgData name="Matthew Smy" userId="c791248fc64f3166" providerId="LiveId" clId="{20CBC39C-F538-4EF9-928D-7E2C7E8E2C4F}" dt="2026-04-23T09:46:46.177" v="125"/>
          <ac:picMkLst>
            <pc:docMk/>
            <pc:sldMk cId="2981683180" sldId="273"/>
            <ac:picMk id="10" creationId="{2660706D-3467-5253-B402-B4CC1EDBEBCF}"/>
          </ac:picMkLst>
        </pc:picChg>
        <pc:picChg chg="add del mod">
          <ac:chgData name="Matthew Smy" userId="c791248fc64f3166" providerId="LiveId" clId="{20CBC39C-F538-4EF9-928D-7E2C7E8E2C4F}" dt="2026-04-23T10:47:54.934" v="858"/>
          <ac:picMkLst>
            <pc:docMk/>
            <pc:sldMk cId="2981683180" sldId="273"/>
            <ac:picMk id="11" creationId="{E38AF5C0-B855-7F5C-FE85-5377BEB30534}"/>
          </ac:picMkLst>
        </pc:picChg>
        <pc:picChg chg="add del mod">
          <ac:chgData name="Matthew Smy" userId="c791248fc64f3166" providerId="LiveId" clId="{20CBC39C-F538-4EF9-928D-7E2C7E8E2C4F}" dt="2026-04-23T14:04:17.743" v="1576"/>
          <ac:picMkLst>
            <pc:docMk/>
            <pc:sldMk cId="2981683180" sldId="273"/>
            <ac:picMk id="13" creationId="{A07B2D11-9BC8-1760-731E-FC380DBF575B}"/>
          </ac:picMkLst>
        </pc:picChg>
        <pc:picChg chg="add del mod ord">
          <ac:chgData name="Matthew Smy" userId="c791248fc64f3166" providerId="LiveId" clId="{20CBC39C-F538-4EF9-928D-7E2C7E8E2C4F}" dt="2026-04-23T14:11:54.033" v="1577"/>
          <ac:picMkLst>
            <pc:docMk/>
            <pc:sldMk cId="2981683180" sldId="273"/>
            <ac:picMk id="16" creationId="{3432ECFD-2C27-7239-A069-EE35B2722801}"/>
          </ac:picMkLst>
        </pc:picChg>
        <pc:picChg chg="add del mod">
          <ac:chgData name="Matthew Smy" userId="c791248fc64f3166" providerId="LiveId" clId="{20CBC39C-F538-4EF9-928D-7E2C7E8E2C4F}" dt="2026-04-23T14:18:19.386" v="1587"/>
          <ac:picMkLst>
            <pc:docMk/>
            <pc:sldMk cId="2981683180" sldId="273"/>
            <ac:picMk id="30" creationId="{CA04CA62-BB43-D11E-F3B2-DCE68828325D}"/>
          </ac:picMkLst>
        </pc:picChg>
        <pc:picChg chg="add del mod ord">
          <ac:chgData name="Matthew Smy" userId="c791248fc64f3166" providerId="LiveId" clId="{20CBC39C-F538-4EF9-928D-7E2C7E8E2C4F}" dt="2026-04-23T14:36:23.445" v="1588"/>
          <ac:picMkLst>
            <pc:docMk/>
            <pc:sldMk cId="2981683180" sldId="273"/>
            <ac:picMk id="34" creationId="{7AE5C1CE-6899-D556-B3F6-AADA33A75FD4}"/>
          </ac:picMkLst>
        </pc:picChg>
        <pc:picChg chg="add mod">
          <ac:chgData name="Matthew Smy" userId="c791248fc64f3166" providerId="LiveId" clId="{20CBC39C-F538-4EF9-928D-7E2C7E8E2C4F}" dt="2026-04-23T14:36:23.445" v="1588"/>
          <ac:picMkLst>
            <pc:docMk/>
            <pc:sldMk cId="2981683180" sldId="273"/>
            <ac:picMk id="35" creationId="{81F1CB11-CAE3-22EE-E9FF-5714DDEB4A82}"/>
          </ac:picMkLst>
        </pc:picChg>
      </pc:sldChg>
      <pc:sldChg chg="del">
        <pc:chgData name="Matthew Smy" userId="c791248fc64f3166" providerId="LiveId" clId="{20CBC39C-F538-4EF9-928D-7E2C7E8E2C4F}" dt="2026-04-23T07:17:56.424" v="0" actId="2696"/>
        <pc:sldMkLst>
          <pc:docMk/>
          <pc:sldMk cId="2806944598" sldId="275"/>
        </pc:sldMkLst>
      </pc:sldChg>
      <pc:sldChg chg="addSp delSp modSp mod modTransition modAnim">
        <pc:chgData name="Matthew Smy" userId="c791248fc64f3166" providerId="LiveId" clId="{20CBC39C-F538-4EF9-928D-7E2C7E8E2C4F}" dt="2026-04-23T14:36:23.445" v="1588"/>
        <pc:sldMkLst>
          <pc:docMk/>
          <pc:sldMk cId="4175324368" sldId="278"/>
        </pc:sldMkLst>
        <pc:spChg chg="mod">
          <ac:chgData name="Matthew Smy" userId="c791248fc64f3166" providerId="LiveId" clId="{20CBC39C-F538-4EF9-928D-7E2C7E8E2C4F}" dt="2026-04-23T10:24:39.702" v="244" actId="1076"/>
          <ac:spMkLst>
            <pc:docMk/>
            <pc:sldMk cId="4175324368" sldId="278"/>
            <ac:spMk id="7" creationId="{B47D45E2-4DE9-BF36-03AC-68EAA05FAD51}"/>
          </ac:spMkLst>
        </pc:spChg>
        <pc:spChg chg="mod">
          <ac:chgData name="Matthew Smy" userId="c791248fc64f3166" providerId="LiveId" clId="{20CBC39C-F538-4EF9-928D-7E2C7E8E2C4F}" dt="2026-04-23T10:48:42.545" v="863" actId="20577"/>
          <ac:spMkLst>
            <pc:docMk/>
            <pc:sldMk cId="4175324368" sldId="278"/>
            <ac:spMk id="21" creationId="{9BFCA65B-93D1-00DA-EC53-FEB6AD7F24EE}"/>
          </ac:spMkLst>
        </pc:spChg>
        <pc:spChg chg="mod">
          <ac:chgData name="Matthew Smy" userId="c791248fc64f3166" providerId="LiveId" clId="{20CBC39C-F538-4EF9-928D-7E2C7E8E2C4F}" dt="2026-04-23T10:48:47.033" v="864" actId="20577"/>
          <ac:spMkLst>
            <pc:docMk/>
            <pc:sldMk cId="4175324368" sldId="278"/>
            <ac:spMk id="25" creationId="{2941CFFD-F4AF-3260-75BD-FECF83005FE2}"/>
          </ac:spMkLst>
        </pc:spChg>
        <pc:spChg chg="mod">
          <ac:chgData name="Matthew Smy" userId="c791248fc64f3166" providerId="LiveId" clId="{20CBC39C-F538-4EF9-928D-7E2C7E8E2C4F}" dt="2026-04-23T10:24:01.795" v="242" actId="1076"/>
          <ac:spMkLst>
            <pc:docMk/>
            <pc:sldMk cId="4175324368" sldId="278"/>
            <ac:spMk id="26" creationId="{9E13ADFC-9A89-AA17-E1F1-089D94333DE5}"/>
          </ac:spMkLst>
        </pc:spChg>
        <pc:spChg chg="mod">
          <ac:chgData name="Matthew Smy" userId="c791248fc64f3166" providerId="LiveId" clId="{20CBC39C-F538-4EF9-928D-7E2C7E8E2C4F}" dt="2026-04-23T10:25:39.112" v="246" actId="1076"/>
          <ac:spMkLst>
            <pc:docMk/>
            <pc:sldMk cId="4175324368" sldId="278"/>
            <ac:spMk id="46" creationId="{D72FF68F-B2E1-6E2E-0595-8106AFB289AC}"/>
          </ac:spMkLst>
        </pc:spChg>
        <pc:picChg chg="add del mod">
          <ac:chgData name="Matthew Smy" userId="c791248fc64f3166" providerId="LiveId" clId="{20CBC39C-F538-4EF9-928D-7E2C7E8E2C4F}" dt="2026-04-23T09:28:29.744" v="124"/>
          <ac:picMkLst>
            <pc:docMk/>
            <pc:sldMk cId="4175324368" sldId="278"/>
            <ac:picMk id="5" creationId="{A13350CB-D576-0587-E220-A4B725359845}"/>
          </ac:picMkLst>
        </pc:picChg>
        <pc:picChg chg="add del mod">
          <ac:chgData name="Matthew Smy" userId="c791248fc64f3166" providerId="LiveId" clId="{20CBC39C-F538-4EF9-928D-7E2C7E8E2C4F}" dt="2026-04-23T11:46:00.027" v="1505"/>
          <ac:picMkLst>
            <pc:docMk/>
            <pc:sldMk cId="4175324368" sldId="278"/>
            <ac:picMk id="5" creationId="{EA87C552-E364-9567-5706-7388F297B731}"/>
          </ac:picMkLst>
        </pc:picChg>
        <pc:picChg chg="add del mod ord">
          <ac:chgData name="Matthew Smy" userId="c791248fc64f3166" providerId="LiveId" clId="{20CBC39C-F538-4EF9-928D-7E2C7E8E2C4F}" dt="2026-04-23T12:03:19.441" v="1506"/>
          <ac:picMkLst>
            <pc:docMk/>
            <pc:sldMk cId="4175324368" sldId="278"/>
            <ac:picMk id="6" creationId="{E16FD01D-C6E5-EF63-65E1-1F5E9C54C0A0}"/>
          </ac:picMkLst>
        </pc:picChg>
        <pc:picChg chg="add del mod">
          <ac:chgData name="Matthew Smy" userId="c791248fc64f3166" providerId="LiveId" clId="{20CBC39C-F538-4EF9-928D-7E2C7E8E2C4F}" dt="2026-04-23T13:54:04.928" v="1560"/>
          <ac:picMkLst>
            <pc:docMk/>
            <pc:sldMk cId="4175324368" sldId="278"/>
            <ac:picMk id="9" creationId="{6B1784A9-AE97-5256-4E1B-92B33B41D7FA}"/>
          </ac:picMkLst>
        </pc:picChg>
        <pc:picChg chg="add del mod ord">
          <ac:chgData name="Matthew Smy" userId="c791248fc64f3166" providerId="LiveId" clId="{20CBC39C-F538-4EF9-928D-7E2C7E8E2C4F}" dt="2026-04-23T09:46:46.177" v="125"/>
          <ac:picMkLst>
            <pc:docMk/>
            <pc:sldMk cId="4175324368" sldId="278"/>
            <ac:picMk id="10" creationId="{0BF47D47-2160-FF71-C054-5079F25D7B8A}"/>
          </ac:picMkLst>
        </pc:picChg>
        <pc:picChg chg="add del mod">
          <ac:chgData name="Matthew Smy" userId="c791248fc64f3166" providerId="LiveId" clId="{20CBC39C-F538-4EF9-928D-7E2C7E8E2C4F}" dt="2026-04-23T10:47:54.934" v="858"/>
          <ac:picMkLst>
            <pc:docMk/>
            <pc:sldMk cId="4175324368" sldId="278"/>
            <ac:picMk id="11" creationId="{5F0ACE95-0593-8539-256A-482F72948B56}"/>
          </ac:picMkLst>
        </pc:picChg>
        <pc:picChg chg="add del mod">
          <ac:chgData name="Matthew Smy" userId="c791248fc64f3166" providerId="LiveId" clId="{20CBC39C-F538-4EF9-928D-7E2C7E8E2C4F}" dt="2026-04-23T14:04:17.743" v="1576"/>
          <ac:picMkLst>
            <pc:docMk/>
            <pc:sldMk cId="4175324368" sldId="278"/>
            <ac:picMk id="14" creationId="{4122643A-6B84-F634-FAAF-441BC42E27C8}"/>
          </ac:picMkLst>
        </pc:picChg>
        <pc:picChg chg="add del mod ord">
          <ac:chgData name="Matthew Smy" userId="c791248fc64f3166" providerId="LiveId" clId="{20CBC39C-F538-4EF9-928D-7E2C7E8E2C4F}" dt="2026-04-23T14:11:54.033" v="1577"/>
          <ac:picMkLst>
            <pc:docMk/>
            <pc:sldMk cId="4175324368" sldId="278"/>
            <ac:picMk id="15" creationId="{DC88D3B0-0318-A9C0-5076-384A9EE2E599}"/>
          </ac:picMkLst>
        </pc:picChg>
        <pc:picChg chg="add del mod">
          <ac:chgData name="Matthew Smy" userId="c791248fc64f3166" providerId="LiveId" clId="{20CBC39C-F538-4EF9-928D-7E2C7E8E2C4F}" dt="2026-04-23T14:18:19.386" v="1587"/>
          <ac:picMkLst>
            <pc:docMk/>
            <pc:sldMk cId="4175324368" sldId="278"/>
            <ac:picMk id="16" creationId="{C4AF9016-D7B1-64E1-27E5-BE90F51E3D4C}"/>
          </ac:picMkLst>
        </pc:picChg>
        <pc:picChg chg="add del mod ord">
          <ac:chgData name="Matthew Smy" userId="c791248fc64f3166" providerId="LiveId" clId="{20CBC39C-F538-4EF9-928D-7E2C7E8E2C4F}" dt="2026-04-23T14:36:23.445" v="1588"/>
          <ac:picMkLst>
            <pc:docMk/>
            <pc:sldMk cId="4175324368" sldId="278"/>
            <ac:picMk id="19" creationId="{D424220A-F682-2CBE-D865-D5CB0931B679}"/>
          </ac:picMkLst>
        </pc:picChg>
        <pc:picChg chg="add mod">
          <ac:chgData name="Matthew Smy" userId="c791248fc64f3166" providerId="LiveId" clId="{20CBC39C-F538-4EF9-928D-7E2C7E8E2C4F}" dt="2026-04-23T14:36:23.445" v="1588"/>
          <ac:picMkLst>
            <pc:docMk/>
            <pc:sldMk cId="4175324368" sldId="278"/>
            <ac:picMk id="20" creationId="{6023625A-AF94-1F87-A3CE-D8DC0179F2F5}"/>
          </ac:picMkLst>
        </pc:picChg>
      </pc:sldChg>
      <pc:sldChg chg="addSp delSp modSp mod modTransition modAnim">
        <pc:chgData name="Matthew Smy" userId="c791248fc64f3166" providerId="LiveId" clId="{20CBC39C-F538-4EF9-928D-7E2C7E8E2C4F}" dt="2026-04-23T14:36:23.445" v="1588"/>
        <pc:sldMkLst>
          <pc:docMk/>
          <pc:sldMk cId="257092781" sldId="283"/>
        </pc:sldMkLst>
        <pc:spChg chg="mod">
          <ac:chgData name="Matthew Smy" userId="c791248fc64f3166" providerId="LiveId" clId="{20CBC39C-F538-4EF9-928D-7E2C7E8E2C4F}" dt="2026-04-23T11:02:47.883" v="894" actId="1076"/>
          <ac:spMkLst>
            <pc:docMk/>
            <pc:sldMk cId="257092781" sldId="283"/>
            <ac:spMk id="9" creationId="{0F23F119-7464-AB02-2CE3-3846011FAEAA}"/>
          </ac:spMkLst>
        </pc:spChg>
        <pc:spChg chg="mod">
          <ac:chgData name="Matthew Smy" userId="c791248fc64f3166" providerId="LiveId" clId="{20CBC39C-F538-4EF9-928D-7E2C7E8E2C4F}" dt="2026-04-23T11:02:42.663" v="893" actId="1076"/>
          <ac:spMkLst>
            <pc:docMk/>
            <pc:sldMk cId="257092781" sldId="283"/>
            <ac:spMk id="19" creationId="{BA77300C-E1AA-C0AC-E538-22FDA60E74E2}"/>
          </ac:spMkLst>
        </pc:spChg>
        <pc:picChg chg="add del mod">
          <ac:chgData name="Matthew Smy" userId="c791248fc64f3166" providerId="LiveId" clId="{20CBC39C-F538-4EF9-928D-7E2C7E8E2C4F}" dt="2026-04-23T09:28:29.744" v="124"/>
          <ac:picMkLst>
            <pc:docMk/>
            <pc:sldMk cId="257092781" sldId="283"/>
            <ac:picMk id="4" creationId="{B8D2DF4A-C80C-7090-9870-E5838E3929ED}"/>
          </ac:picMkLst>
        </pc:picChg>
        <pc:picChg chg="add del mod">
          <ac:chgData name="Matthew Smy" userId="c791248fc64f3166" providerId="LiveId" clId="{20CBC39C-F538-4EF9-928D-7E2C7E8E2C4F}" dt="2026-04-23T13:54:04.928" v="1560"/>
          <ac:picMkLst>
            <pc:docMk/>
            <pc:sldMk cId="257092781" sldId="283"/>
            <ac:picMk id="4" creationId="{D4898BC3-9614-9D86-CD30-A5CB21528C89}"/>
          </ac:picMkLst>
        </pc:picChg>
        <pc:picChg chg="add del mod ord">
          <ac:chgData name="Matthew Smy" userId="c791248fc64f3166" providerId="LiveId" clId="{20CBC39C-F538-4EF9-928D-7E2C7E8E2C4F}" dt="2026-04-23T09:46:46.177" v="125"/>
          <ac:picMkLst>
            <pc:docMk/>
            <pc:sldMk cId="257092781" sldId="283"/>
            <ac:picMk id="7" creationId="{13FA27BD-3791-9FC0-B879-933DD34700BF}"/>
          </ac:picMkLst>
        </pc:picChg>
        <pc:picChg chg="add mod">
          <ac:chgData name="Matthew Smy" userId="c791248fc64f3166" providerId="LiveId" clId="{20CBC39C-F538-4EF9-928D-7E2C7E8E2C4F}" dt="2026-04-23T14:36:23.445" v="1588"/>
          <ac:picMkLst>
            <pc:docMk/>
            <pc:sldMk cId="257092781" sldId="283"/>
            <ac:picMk id="7" creationId="{FC72443E-53FB-8F38-0C88-065554F26AB1}"/>
          </ac:picMkLst>
        </pc:picChg>
        <pc:picChg chg="add del mod">
          <ac:chgData name="Matthew Smy" userId="c791248fc64f3166" providerId="LiveId" clId="{20CBC39C-F538-4EF9-928D-7E2C7E8E2C4F}" dt="2026-04-23T10:47:54.934" v="858"/>
          <ac:picMkLst>
            <pc:docMk/>
            <pc:sldMk cId="257092781" sldId="283"/>
            <ac:picMk id="8" creationId="{438EA84B-89C9-CC39-5D51-2ECBC8D50B6C}"/>
          </ac:picMkLst>
        </pc:picChg>
      </pc:sldChg>
      <pc:sldChg chg="addSp delSp modSp mod modTransition modAnim">
        <pc:chgData name="Matthew Smy" userId="c791248fc64f3166" providerId="LiveId" clId="{20CBC39C-F538-4EF9-928D-7E2C7E8E2C4F}" dt="2026-04-23T14:36:23.445" v="1588"/>
        <pc:sldMkLst>
          <pc:docMk/>
          <pc:sldMk cId="4158754137" sldId="284"/>
        </pc:sldMkLst>
        <pc:spChg chg="mod">
          <ac:chgData name="Matthew Smy" userId="c791248fc64f3166" providerId="LiveId" clId="{20CBC39C-F538-4EF9-928D-7E2C7E8E2C4F}" dt="2026-04-23T13:52:48.574" v="1559" actId="27636"/>
          <ac:spMkLst>
            <pc:docMk/>
            <pc:sldMk cId="4158754137" sldId="284"/>
            <ac:spMk id="9" creationId="{83073846-48E5-69D3-1026-B258670BF0B8}"/>
          </ac:spMkLst>
        </pc:spChg>
        <pc:spChg chg="mod">
          <ac:chgData name="Matthew Smy" userId="c791248fc64f3166" providerId="LiveId" clId="{20CBC39C-F538-4EF9-928D-7E2C7E8E2C4F}" dt="2026-04-23T11:09:03.770" v="1024" actId="20577"/>
          <ac:spMkLst>
            <pc:docMk/>
            <pc:sldMk cId="4158754137" sldId="284"/>
            <ac:spMk id="19" creationId="{66D4A742-CF88-DD24-EAB6-30885012FF29}"/>
          </ac:spMkLst>
        </pc:spChg>
        <pc:picChg chg="add del mod">
          <ac:chgData name="Matthew Smy" userId="c791248fc64f3166" providerId="LiveId" clId="{20CBC39C-F538-4EF9-928D-7E2C7E8E2C4F}" dt="2026-04-23T13:54:04.928" v="1560"/>
          <ac:picMkLst>
            <pc:docMk/>
            <pc:sldMk cId="4158754137" sldId="284"/>
            <ac:picMk id="4" creationId="{092E9BDD-0B30-FBEB-E503-90D774555BE6}"/>
          </ac:picMkLst>
        </pc:picChg>
        <pc:picChg chg="add del mod">
          <ac:chgData name="Matthew Smy" userId="c791248fc64f3166" providerId="LiveId" clId="{20CBC39C-F538-4EF9-928D-7E2C7E8E2C4F}" dt="2026-04-23T09:28:29.744" v="124"/>
          <ac:picMkLst>
            <pc:docMk/>
            <pc:sldMk cId="4158754137" sldId="284"/>
            <ac:picMk id="4" creationId="{B85B6830-6856-8F4A-2D56-42E4500593CA}"/>
          </ac:picMkLst>
        </pc:picChg>
        <pc:picChg chg="add mod">
          <ac:chgData name="Matthew Smy" userId="c791248fc64f3166" providerId="LiveId" clId="{20CBC39C-F538-4EF9-928D-7E2C7E8E2C4F}" dt="2026-04-23T14:36:23.445" v="1588"/>
          <ac:picMkLst>
            <pc:docMk/>
            <pc:sldMk cId="4158754137" sldId="284"/>
            <ac:picMk id="7" creationId="{C8BE98EF-F90A-BCAD-7FDA-CB78D5A08856}"/>
          </ac:picMkLst>
        </pc:picChg>
        <pc:picChg chg="add del mod ord">
          <ac:chgData name="Matthew Smy" userId="c791248fc64f3166" providerId="LiveId" clId="{20CBC39C-F538-4EF9-928D-7E2C7E8E2C4F}" dt="2026-04-23T09:46:46.177" v="125"/>
          <ac:picMkLst>
            <pc:docMk/>
            <pc:sldMk cId="4158754137" sldId="284"/>
            <ac:picMk id="7" creationId="{D03813F2-D5A2-EDBC-EB00-AD3A58179FF4}"/>
          </ac:picMkLst>
        </pc:picChg>
        <pc:picChg chg="add del mod">
          <ac:chgData name="Matthew Smy" userId="c791248fc64f3166" providerId="LiveId" clId="{20CBC39C-F538-4EF9-928D-7E2C7E8E2C4F}" dt="2026-04-23T10:47:54.934" v="858"/>
          <ac:picMkLst>
            <pc:docMk/>
            <pc:sldMk cId="4158754137" sldId="284"/>
            <ac:picMk id="8" creationId="{1002BE82-9AD2-E851-67B3-0B05318B0989}"/>
          </ac:picMkLst>
        </pc:picChg>
      </pc:sldChg>
      <pc:sldChg chg="modTransition">
        <pc:chgData name="Matthew Smy" userId="c791248fc64f3166" providerId="LiveId" clId="{20CBC39C-F538-4EF9-928D-7E2C7E8E2C4F}" dt="2026-04-23T14:18:19.386" v="1587"/>
        <pc:sldMkLst>
          <pc:docMk/>
          <pc:sldMk cId="2242217432" sldId="285"/>
        </pc:sldMkLst>
      </pc:sldChg>
      <pc:sldChg chg="addSp delSp modSp mod modTransition modAnim">
        <pc:chgData name="Matthew Smy" userId="c791248fc64f3166" providerId="LiveId" clId="{20CBC39C-F538-4EF9-928D-7E2C7E8E2C4F}" dt="2026-04-23T14:36:23.445" v="1588"/>
        <pc:sldMkLst>
          <pc:docMk/>
          <pc:sldMk cId="845874915" sldId="286"/>
        </pc:sldMkLst>
        <pc:picChg chg="add del mod">
          <ac:chgData name="Matthew Smy" userId="c791248fc64f3166" providerId="LiveId" clId="{20CBC39C-F538-4EF9-928D-7E2C7E8E2C4F}" dt="2026-04-23T13:54:04.928" v="1560"/>
          <ac:picMkLst>
            <pc:docMk/>
            <pc:sldMk cId="845874915" sldId="286"/>
            <ac:picMk id="4" creationId="{04C45B61-C2A9-FF75-E438-6A1C512AAA3E}"/>
          </ac:picMkLst>
        </pc:picChg>
        <pc:picChg chg="add del mod">
          <ac:chgData name="Matthew Smy" userId="c791248fc64f3166" providerId="LiveId" clId="{20CBC39C-F538-4EF9-928D-7E2C7E8E2C4F}" dt="2026-04-23T09:28:29.744" v="124"/>
          <ac:picMkLst>
            <pc:docMk/>
            <pc:sldMk cId="845874915" sldId="286"/>
            <ac:picMk id="4" creationId="{579BC8D1-0FCB-3D8C-0CC4-43A626FE8F71}"/>
          </ac:picMkLst>
        </pc:picChg>
        <pc:picChg chg="add del mod ord">
          <ac:chgData name="Matthew Smy" userId="c791248fc64f3166" providerId="LiveId" clId="{20CBC39C-F538-4EF9-928D-7E2C7E8E2C4F}" dt="2026-04-23T09:46:46.177" v="125"/>
          <ac:picMkLst>
            <pc:docMk/>
            <pc:sldMk cId="845874915" sldId="286"/>
            <ac:picMk id="8" creationId="{41018D9B-20C5-2C98-0ED8-D00BC03E00C0}"/>
          </ac:picMkLst>
        </pc:picChg>
        <pc:picChg chg="add mod">
          <ac:chgData name="Matthew Smy" userId="c791248fc64f3166" providerId="LiveId" clId="{20CBC39C-F538-4EF9-928D-7E2C7E8E2C4F}" dt="2026-04-23T14:36:23.445" v="1588"/>
          <ac:picMkLst>
            <pc:docMk/>
            <pc:sldMk cId="845874915" sldId="286"/>
            <ac:picMk id="8" creationId="{6EC9A7FA-DA01-9C23-0D76-C6CDBE1D6687}"/>
          </ac:picMkLst>
        </pc:picChg>
        <pc:picChg chg="add del mod">
          <ac:chgData name="Matthew Smy" userId="c791248fc64f3166" providerId="LiveId" clId="{20CBC39C-F538-4EF9-928D-7E2C7E8E2C4F}" dt="2026-04-23T10:47:54.934" v="858"/>
          <ac:picMkLst>
            <pc:docMk/>
            <pc:sldMk cId="845874915" sldId="286"/>
            <ac:picMk id="9" creationId="{48C05315-899D-10FC-6FAB-6697B99CA99A}"/>
          </ac:picMkLst>
        </pc:picChg>
      </pc:sldChg>
      <pc:sldChg chg="addSp delSp modSp mod modTransition modAnim">
        <pc:chgData name="Matthew Smy" userId="c791248fc64f3166" providerId="LiveId" clId="{20CBC39C-F538-4EF9-928D-7E2C7E8E2C4F}" dt="2026-04-23T14:36:23.445" v="1588"/>
        <pc:sldMkLst>
          <pc:docMk/>
          <pc:sldMk cId="1152617053" sldId="287"/>
        </pc:sldMkLst>
        <pc:spChg chg="mod">
          <ac:chgData name="Matthew Smy" userId="c791248fc64f3166" providerId="LiveId" clId="{20CBC39C-F538-4EF9-928D-7E2C7E8E2C4F}" dt="2026-04-23T10:49:14.362" v="867" actId="20577"/>
          <ac:spMkLst>
            <pc:docMk/>
            <pc:sldMk cId="1152617053" sldId="287"/>
            <ac:spMk id="16" creationId="{1D9D2F92-88B8-A111-72DA-3EBE7C899F12}"/>
          </ac:spMkLst>
        </pc:spChg>
        <pc:spChg chg="mod">
          <ac:chgData name="Matthew Smy" userId="c791248fc64f3166" providerId="LiveId" clId="{20CBC39C-F538-4EF9-928D-7E2C7E8E2C4F}" dt="2026-04-23T10:49:10.491" v="866" actId="20577"/>
          <ac:spMkLst>
            <pc:docMk/>
            <pc:sldMk cId="1152617053" sldId="287"/>
            <ac:spMk id="17" creationId="{78D09E33-114A-4940-E4AD-77888784C5BA}"/>
          </ac:spMkLst>
        </pc:spChg>
        <pc:spChg chg="mod">
          <ac:chgData name="Matthew Smy" userId="c791248fc64f3166" providerId="LiveId" clId="{20CBC39C-F538-4EF9-928D-7E2C7E8E2C4F}" dt="2026-04-23T10:49:00.132" v="865" actId="20577"/>
          <ac:spMkLst>
            <pc:docMk/>
            <pc:sldMk cId="1152617053" sldId="287"/>
            <ac:spMk id="18" creationId="{6CC5C6A7-4F15-7801-F866-CB827D97BF3A}"/>
          </ac:spMkLst>
        </pc:spChg>
        <pc:spChg chg="mod">
          <ac:chgData name="Matthew Smy" userId="c791248fc64f3166" providerId="LiveId" clId="{20CBC39C-F538-4EF9-928D-7E2C7E8E2C4F}" dt="2026-04-23T10:26:39.402" v="249" actId="1076"/>
          <ac:spMkLst>
            <pc:docMk/>
            <pc:sldMk cId="1152617053" sldId="287"/>
            <ac:spMk id="46" creationId="{81FE1963-E1F6-BEBA-4DCC-A6C19D1713C6}"/>
          </ac:spMkLst>
        </pc:spChg>
        <pc:picChg chg="add del mod">
          <ac:chgData name="Matthew Smy" userId="c791248fc64f3166" providerId="LiveId" clId="{20CBC39C-F538-4EF9-928D-7E2C7E8E2C4F}" dt="2026-04-23T09:28:29.744" v="124"/>
          <ac:picMkLst>
            <pc:docMk/>
            <pc:sldMk cId="1152617053" sldId="287"/>
            <ac:picMk id="8" creationId="{55518974-C39D-81C4-3EDF-33DC96B90250}"/>
          </ac:picMkLst>
        </pc:picChg>
        <pc:picChg chg="add del mod">
          <ac:chgData name="Matthew Smy" userId="c791248fc64f3166" providerId="LiveId" clId="{20CBC39C-F538-4EF9-928D-7E2C7E8E2C4F}" dt="2026-04-23T11:46:00.027" v="1505"/>
          <ac:picMkLst>
            <pc:docMk/>
            <pc:sldMk cId="1152617053" sldId="287"/>
            <ac:picMk id="8" creationId="{5D1F5F1E-FA5E-904B-7FAF-E9F4984AB72A}"/>
          </ac:picMkLst>
        </pc:picChg>
        <pc:picChg chg="add del mod ord">
          <ac:chgData name="Matthew Smy" userId="c791248fc64f3166" providerId="LiveId" clId="{20CBC39C-F538-4EF9-928D-7E2C7E8E2C4F}" dt="2026-04-23T09:46:46.177" v="125"/>
          <ac:picMkLst>
            <pc:docMk/>
            <pc:sldMk cId="1152617053" sldId="287"/>
            <ac:picMk id="12" creationId="{2B217560-F656-5F23-54D8-8F042FC147C8}"/>
          </ac:picMkLst>
        </pc:picChg>
        <pc:picChg chg="add del mod ord">
          <ac:chgData name="Matthew Smy" userId="c791248fc64f3166" providerId="LiveId" clId="{20CBC39C-F538-4EF9-928D-7E2C7E8E2C4F}" dt="2026-04-23T12:03:19.441" v="1506"/>
          <ac:picMkLst>
            <pc:docMk/>
            <pc:sldMk cId="1152617053" sldId="287"/>
            <ac:picMk id="12" creationId="{56FB46F6-3714-E6DF-8CEC-F62C670CDDED}"/>
          </ac:picMkLst>
        </pc:picChg>
        <pc:picChg chg="add del mod">
          <ac:chgData name="Matthew Smy" userId="c791248fc64f3166" providerId="LiveId" clId="{20CBC39C-F538-4EF9-928D-7E2C7E8E2C4F}" dt="2026-04-23T10:47:54.934" v="858"/>
          <ac:picMkLst>
            <pc:docMk/>
            <pc:sldMk cId="1152617053" sldId="287"/>
            <ac:picMk id="13" creationId="{B8BFA270-9140-BB34-C559-98AA9153E954}"/>
          </ac:picMkLst>
        </pc:picChg>
        <pc:picChg chg="add del mod">
          <ac:chgData name="Matthew Smy" userId="c791248fc64f3166" providerId="LiveId" clId="{20CBC39C-F538-4EF9-928D-7E2C7E8E2C4F}" dt="2026-04-23T13:54:04.928" v="1560"/>
          <ac:picMkLst>
            <pc:docMk/>
            <pc:sldMk cId="1152617053" sldId="287"/>
            <ac:picMk id="14" creationId="{C5AF98B6-AA51-9886-251E-D93BAAB2CE59}"/>
          </ac:picMkLst>
        </pc:picChg>
        <pc:picChg chg="add del mod">
          <ac:chgData name="Matthew Smy" userId="c791248fc64f3166" providerId="LiveId" clId="{20CBC39C-F538-4EF9-928D-7E2C7E8E2C4F}" dt="2026-04-23T14:04:17.743" v="1576"/>
          <ac:picMkLst>
            <pc:docMk/>
            <pc:sldMk cId="1152617053" sldId="287"/>
            <ac:picMk id="21" creationId="{774FF493-CBDE-BCDC-11F2-E4CED8762824}"/>
          </ac:picMkLst>
        </pc:picChg>
        <pc:picChg chg="add del mod ord">
          <ac:chgData name="Matthew Smy" userId="c791248fc64f3166" providerId="LiveId" clId="{20CBC39C-F538-4EF9-928D-7E2C7E8E2C4F}" dt="2026-04-23T14:11:54.033" v="1577"/>
          <ac:picMkLst>
            <pc:docMk/>
            <pc:sldMk cId="1152617053" sldId="287"/>
            <ac:picMk id="22" creationId="{0772B11F-87EF-9ADA-A59C-7E1D6D8D9EF6}"/>
          </ac:picMkLst>
        </pc:picChg>
        <pc:picChg chg="add del mod">
          <ac:chgData name="Matthew Smy" userId="c791248fc64f3166" providerId="LiveId" clId="{20CBC39C-F538-4EF9-928D-7E2C7E8E2C4F}" dt="2026-04-23T14:18:19.386" v="1587"/>
          <ac:picMkLst>
            <pc:docMk/>
            <pc:sldMk cId="1152617053" sldId="287"/>
            <ac:picMk id="23" creationId="{E047CE96-B838-7B27-4C36-1EA018ABA749}"/>
          </ac:picMkLst>
        </pc:picChg>
        <pc:picChg chg="add del mod ord">
          <ac:chgData name="Matthew Smy" userId="c791248fc64f3166" providerId="LiveId" clId="{20CBC39C-F538-4EF9-928D-7E2C7E8E2C4F}" dt="2026-04-23T14:36:23.445" v="1588"/>
          <ac:picMkLst>
            <pc:docMk/>
            <pc:sldMk cId="1152617053" sldId="287"/>
            <ac:picMk id="26" creationId="{9185A63D-085C-0DD7-082E-B25F586669A0}"/>
          </ac:picMkLst>
        </pc:picChg>
        <pc:picChg chg="add mod">
          <ac:chgData name="Matthew Smy" userId="c791248fc64f3166" providerId="LiveId" clId="{20CBC39C-F538-4EF9-928D-7E2C7E8E2C4F}" dt="2026-04-23T14:36:23.445" v="1588"/>
          <ac:picMkLst>
            <pc:docMk/>
            <pc:sldMk cId="1152617053" sldId="287"/>
            <ac:picMk id="27" creationId="{F80EAB06-F616-D8C5-0467-77E4C83839EB}"/>
          </ac:picMkLst>
        </pc:picChg>
      </pc:sldChg>
      <pc:sldChg chg="addSp delSp modSp mod modTransition modAnim">
        <pc:chgData name="Matthew Smy" userId="c791248fc64f3166" providerId="LiveId" clId="{20CBC39C-F538-4EF9-928D-7E2C7E8E2C4F}" dt="2026-04-23T14:36:23.445" v="1588"/>
        <pc:sldMkLst>
          <pc:docMk/>
          <pc:sldMk cId="173165651" sldId="290"/>
        </pc:sldMkLst>
        <pc:spChg chg="mod">
          <ac:chgData name="Matthew Smy" userId="c791248fc64f3166" providerId="LiveId" clId="{20CBC39C-F538-4EF9-928D-7E2C7E8E2C4F}" dt="2026-04-23T11:23:35.797" v="1390" actId="20577"/>
          <ac:spMkLst>
            <pc:docMk/>
            <pc:sldMk cId="173165651" sldId="290"/>
            <ac:spMk id="9" creationId="{19EB043E-2A6C-670B-4B1E-CEAC23945DC3}"/>
          </ac:spMkLst>
        </pc:spChg>
        <pc:spChg chg="mod">
          <ac:chgData name="Matthew Smy" userId="c791248fc64f3166" providerId="LiveId" clId="{20CBC39C-F538-4EF9-928D-7E2C7E8E2C4F}" dt="2026-04-23T12:07:23.871" v="1543" actId="20577"/>
          <ac:spMkLst>
            <pc:docMk/>
            <pc:sldMk cId="173165651" sldId="290"/>
            <ac:spMk id="19" creationId="{DD13D434-13D9-DA35-DCE4-76B2DF97879E}"/>
          </ac:spMkLst>
        </pc:spChg>
        <pc:picChg chg="add del mod">
          <ac:chgData name="Matthew Smy" userId="c791248fc64f3166" providerId="LiveId" clId="{20CBC39C-F538-4EF9-928D-7E2C7E8E2C4F}" dt="2026-04-23T13:54:04.928" v="1560"/>
          <ac:picMkLst>
            <pc:docMk/>
            <pc:sldMk cId="173165651" sldId="290"/>
            <ac:picMk id="4" creationId="{372DBD20-BE51-FD0F-EEBE-6DA9E69321F0}"/>
          </ac:picMkLst>
        </pc:picChg>
        <pc:picChg chg="add del mod">
          <ac:chgData name="Matthew Smy" userId="c791248fc64f3166" providerId="LiveId" clId="{20CBC39C-F538-4EF9-928D-7E2C7E8E2C4F}" dt="2026-04-23T09:28:29.744" v="124"/>
          <ac:picMkLst>
            <pc:docMk/>
            <pc:sldMk cId="173165651" sldId="290"/>
            <ac:picMk id="4" creationId="{6FE99A00-C71D-276D-EC7A-157E519FB357}"/>
          </ac:picMkLst>
        </pc:picChg>
        <pc:picChg chg="add del mod ord">
          <ac:chgData name="Matthew Smy" userId="c791248fc64f3166" providerId="LiveId" clId="{20CBC39C-F538-4EF9-928D-7E2C7E8E2C4F}" dt="2026-04-23T09:46:46.177" v="125"/>
          <ac:picMkLst>
            <pc:docMk/>
            <pc:sldMk cId="173165651" sldId="290"/>
            <ac:picMk id="7" creationId="{8BA8564A-B155-D9D2-9219-92CB7510E0B6}"/>
          </ac:picMkLst>
        </pc:picChg>
        <pc:picChg chg="add mod">
          <ac:chgData name="Matthew Smy" userId="c791248fc64f3166" providerId="LiveId" clId="{20CBC39C-F538-4EF9-928D-7E2C7E8E2C4F}" dt="2026-04-23T14:36:23.445" v="1588"/>
          <ac:picMkLst>
            <pc:docMk/>
            <pc:sldMk cId="173165651" sldId="290"/>
            <ac:picMk id="7" creationId="{8EF6E21F-00EC-ABBD-4956-B93FC5CD2521}"/>
          </ac:picMkLst>
        </pc:picChg>
        <pc:picChg chg="add del mod">
          <ac:chgData name="Matthew Smy" userId="c791248fc64f3166" providerId="LiveId" clId="{20CBC39C-F538-4EF9-928D-7E2C7E8E2C4F}" dt="2026-04-23T10:47:54.934" v="858"/>
          <ac:picMkLst>
            <pc:docMk/>
            <pc:sldMk cId="173165651" sldId="290"/>
            <ac:picMk id="8" creationId="{F87EAAC2-21CD-EF83-51E1-4D9CBB3A3C0C}"/>
          </ac:picMkLst>
        </pc:picChg>
      </pc:sldChg>
      <pc:sldChg chg="addSp delSp modSp mod modTransition modAnim">
        <pc:chgData name="Matthew Smy" userId="c791248fc64f3166" providerId="LiveId" clId="{20CBC39C-F538-4EF9-928D-7E2C7E8E2C4F}" dt="2026-04-23T14:36:23.445" v="1588"/>
        <pc:sldMkLst>
          <pc:docMk/>
          <pc:sldMk cId="2967715689" sldId="291"/>
        </pc:sldMkLst>
        <pc:spChg chg="mod">
          <ac:chgData name="Matthew Smy" userId="c791248fc64f3166" providerId="LiveId" clId="{20CBC39C-F538-4EF9-928D-7E2C7E8E2C4F}" dt="2026-04-23T11:12:17.854" v="1126" actId="20577"/>
          <ac:spMkLst>
            <pc:docMk/>
            <pc:sldMk cId="2967715689" sldId="291"/>
            <ac:spMk id="9" creationId="{31533087-0F91-5B68-47A7-8B80E1096172}"/>
          </ac:spMkLst>
        </pc:spChg>
        <pc:spChg chg="mod">
          <ac:chgData name="Matthew Smy" userId="c791248fc64f3166" providerId="LiveId" clId="{20CBC39C-F538-4EF9-928D-7E2C7E8E2C4F}" dt="2026-04-23T11:09:32.550" v="1042" actId="20577"/>
          <ac:spMkLst>
            <pc:docMk/>
            <pc:sldMk cId="2967715689" sldId="291"/>
            <ac:spMk id="19" creationId="{3C625026-C1CB-2174-4B29-2D33C01087E8}"/>
          </ac:spMkLst>
        </pc:spChg>
        <pc:picChg chg="add del mod">
          <ac:chgData name="Matthew Smy" userId="c791248fc64f3166" providerId="LiveId" clId="{20CBC39C-F538-4EF9-928D-7E2C7E8E2C4F}" dt="2026-04-23T09:28:29.744" v="124"/>
          <ac:picMkLst>
            <pc:docMk/>
            <pc:sldMk cId="2967715689" sldId="291"/>
            <ac:picMk id="4" creationId="{653866C5-6CC9-4271-495B-62CF023501C1}"/>
          </ac:picMkLst>
        </pc:picChg>
        <pc:picChg chg="add del mod">
          <ac:chgData name="Matthew Smy" userId="c791248fc64f3166" providerId="LiveId" clId="{20CBC39C-F538-4EF9-928D-7E2C7E8E2C4F}" dt="2026-04-23T13:54:04.928" v="1560"/>
          <ac:picMkLst>
            <pc:docMk/>
            <pc:sldMk cId="2967715689" sldId="291"/>
            <ac:picMk id="4" creationId="{D4541C8E-41B1-CA01-6895-7F3F0A6FC698}"/>
          </ac:picMkLst>
        </pc:picChg>
        <pc:picChg chg="add del mod ord">
          <ac:chgData name="Matthew Smy" userId="c791248fc64f3166" providerId="LiveId" clId="{20CBC39C-F538-4EF9-928D-7E2C7E8E2C4F}" dt="2026-04-23T09:46:46.177" v="125"/>
          <ac:picMkLst>
            <pc:docMk/>
            <pc:sldMk cId="2967715689" sldId="291"/>
            <ac:picMk id="7" creationId="{4C895AAA-C1A7-7FBF-D0F4-D478BE12760F}"/>
          </ac:picMkLst>
        </pc:picChg>
        <pc:picChg chg="add mod">
          <ac:chgData name="Matthew Smy" userId="c791248fc64f3166" providerId="LiveId" clId="{20CBC39C-F538-4EF9-928D-7E2C7E8E2C4F}" dt="2026-04-23T14:36:23.445" v="1588"/>
          <ac:picMkLst>
            <pc:docMk/>
            <pc:sldMk cId="2967715689" sldId="291"/>
            <ac:picMk id="7" creationId="{6FC41F09-737A-6EDE-F21E-8094DEF874DB}"/>
          </ac:picMkLst>
        </pc:picChg>
        <pc:picChg chg="add del mod">
          <ac:chgData name="Matthew Smy" userId="c791248fc64f3166" providerId="LiveId" clId="{20CBC39C-F538-4EF9-928D-7E2C7E8E2C4F}" dt="2026-04-23T10:47:54.934" v="858"/>
          <ac:picMkLst>
            <pc:docMk/>
            <pc:sldMk cId="2967715689" sldId="291"/>
            <ac:picMk id="8" creationId="{A85799EE-5F8B-74B7-B30F-E46F3DA006B3}"/>
          </ac:picMkLst>
        </pc:picChg>
      </pc:sldChg>
      <pc:sldChg chg="addSp delSp modSp mod modTransition modAnim">
        <pc:chgData name="Matthew Smy" userId="c791248fc64f3166" providerId="LiveId" clId="{20CBC39C-F538-4EF9-928D-7E2C7E8E2C4F}" dt="2026-04-23T14:36:23.445" v="1588"/>
        <pc:sldMkLst>
          <pc:docMk/>
          <pc:sldMk cId="3369082413" sldId="292"/>
        </pc:sldMkLst>
        <pc:spChg chg="mod">
          <ac:chgData name="Matthew Smy" userId="c791248fc64f3166" providerId="LiveId" clId="{20CBC39C-F538-4EF9-928D-7E2C7E8E2C4F}" dt="2026-04-23T11:14:38.197" v="1207" actId="20577"/>
          <ac:spMkLst>
            <pc:docMk/>
            <pc:sldMk cId="3369082413" sldId="292"/>
            <ac:spMk id="9" creationId="{B141E0D0-D6C5-7D42-0B90-CFB0086B0B5E}"/>
          </ac:spMkLst>
        </pc:spChg>
        <pc:spChg chg="mod">
          <ac:chgData name="Matthew Smy" userId="c791248fc64f3166" providerId="LiveId" clId="{20CBC39C-F538-4EF9-928D-7E2C7E8E2C4F}" dt="2026-04-23T11:01:45.510" v="887" actId="1076"/>
          <ac:spMkLst>
            <pc:docMk/>
            <pc:sldMk cId="3369082413" sldId="292"/>
            <ac:spMk id="19" creationId="{0F347691-8DBC-624D-DE26-32BFAF7C6F37}"/>
          </ac:spMkLst>
        </pc:spChg>
        <pc:picChg chg="add del mod">
          <ac:chgData name="Matthew Smy" userId="c791248fc64f3166" providerId="LiveId" clId="{20CBC39C-F538-4EF9-928D-7E2C7E8E2C4F}" dt="2026-04-23T09:28:29.744" v="124"/>
          <ac:picMkLst>
            <pc:docMk/>
            <pc:sldMk cId="3369082413" sldId="292"/>
            <ac:picMk id="4" creationId="{BA160159-591C-0EF9-D21E-73BA092DA18B}"/>
          </ac:picMkLst>
        </pc:picChg>
        <pc:picChg chg="add del mod">
          <ac:chgData name="Matthew Smy" userId="c791248fc64f3166" providerId="LiveId" clId="{20CBC39C-F538-4EF9-928D-7E2C7E8E2C4F}" dt="2026-04-23T13:54:04.928" v="1560"/>
          <ac:picMkLst>
            <pc:docMk/>
            <pc:sldMk cId="3369082413" sldId="292"/>
            <ac:picMk id="4" creationId="{EC19B847-D96E-886D-6E51-3521CAEB4961}"/>
          </ac:picMkLst>
        </pc:picChg>
        <pc:picChg chg="add del mod ord">
          <ac:chgData name="Matthew Smy" userId="c791248fc64f3166" providerId="LiveId" clId="{20CBC39C-F538-4EF9-928D-7E2C7E8E2C4F}" dt="2026-04-23T09:46:46.177" v="125"/>
          <ac:picMkLst>
            <pc:docMk/>
            <pc:sldMk cId="3369082413" sldId="292"/>
            <ac:picMk id="7" creationId="{171D3D40-9D33-4BF2-8208-86A9E35C4CDC}"/>
          </ac:picMkLst>
        </pc:picChg>
        <pc:picChg chg="add mod">
          <ac:chgData name="Matthew Smy" userId="c791248fc64f3166" providerId="LiveId" clId="{20CBC39C-F538-4EF9-928D-7E2C7E8E2C4F}" dt="2026-04-23T14:36:23.445" v="1588"/>
          <ac:picMkLst>
            <pc:docMk/>
            <pc:sldMk cId="3369082413" sldId="292"/>
            <ac:picMk id="7" creationId="{EB2BC785-337F-C479-00AA-AB01B8B3B56A}"/>
          </ac:picMkLst>
        </pc:picChg>
        <pc:picChg chg="add del mod">
          <ac:chgData name="Matthew Smy" userId="c791248fc64f3166" providerId="LiveId" clId="{20CBC39C-F538-4EF9-928D-7E2C7E8E2C4F}" dt="2026-04-23T10:47:54.934" v="858"/>
          <ac:picMkLst>
            <pc:docMk/>
            <pc:sldMk cId="3369082413" sldId="292"/>
            <ac:picMk id="8" creationId="{5D34105B-58F2-FC92-4F0B-E0677FE06E41}"/>
          </ac:picMkLst>
        </pc:picChg>
      </pc:sldChg>
      <pc:sldChg chg="addSp delSp modSp mod modTransition modAnim">
        <pc:chgData name="Matthew Smy" userId="c791248fc64f3166" providerId="LiveId" clId="{20CBC39C-F538-4EF9-928D-7E2C7E8E2C4F}" dt="2026-04-23T14:36:23.445" v="1588"/>
        <pc:sldMkLst>
          <pc:docMk/>
          <pc:sldMk cId="427869948" sldId="293"/>
        </pc:sldMkLst>
        <pc:spChg chg="mod">
          <ac:chgData name="Matthew Smy" userId="c791248fc64f3166" providerId="LiveId" clId="{20CBC39C-F538-4EF9-928D-7E2C7E8E2C4F}" dt="2026-04-23T11:11:09.656" v="1100" actId="20577"/>
          <ac:spMkLst>
            <pc:docMk/>
            <pc:sldMk cId="427869948" sldId="293"/>
            <ac:spMk id="9" creationId="{4216F1EE-E819-AD12-8E6C-29C8C73DCCD9}"/>
          </ac:spMkLst>
        </pc:spChg>
        <pc:spChg chg="mod">
          <ac:chgData name="Matthew Smy" userId="c791248fc64f3166" providerId="LiveId" clId="{20CBC39C-F538-4EF9-928D-7E2C7E8E2C4F}" dt="2026-04-23T11:10:03.551" v="1044" actId="1076"/>
          <ac:spMkLst>
            <pc:docMk/>
            <pc:sldMk cId="427869948" sldId="293"/>
            <ac:spMk id="19" creationId="{B50CE228-0A0B-4B00-2381-331644182471}"/>
          </ac:spMkLst>
        </pc:spChg>
        <pc:picChg chg="add del mod">
          <ac:chgData name="Matthew Smy" userId="c791248fc64f3166" providerId="LiveId" clId="{20CBC39C-F538-4EF9-928D-7E2C7E8E2C4F}" dt="2026-04-23T09:28:29.744" v="124"/>
          <ac:picMkLst>
            <pc:docMk/>
            <pc:sldMk cId="427869948" sldId="293"/>
            <ac:picMk id="4" creationId="{7F1C66CD-B3B6-C8BF-23D2-9F55745D7D96}"/>
          </ac:picMkLst>
        </pc:picChg>
        <pc:picChg chg="add del mod">
          <ac:chgData name="Matthew Smy" userId="c791248fc64f3166" providerId="LiveId" clId="{20CBC39C-F538-4EF9-928D-7E2C7E8E2C4F}" dt="2026-04-23T13:54:04.928" v="1560"/>
          <ac:picMkLst>
            <pc:docMk/>
            <pc:sldMk cId="427869948" sldId="293"/>
            <ac:picMk id="4" creationId="{DFCA6984-1223-8A84-861F-A557C9CD8FC1}"/>
          </ac:picMkLst>
        </pc:picChg>
        <pc:picChg chg="add del mod ord">
          <ac:chgData name="Matthew Smy" userId="c791248fc64f3166" providerId="LiveId" clId="{20CBC39C-F538-4EF9-928D-7E2C7E8E2C4F}" dt="2026-04-23T09:46:46.177" v="125"/>
          <ac:picMkLst>
            <pc:docMk/>
            <pc:sldMk cId="427869948" sldId="293"/>
            <ac:picMk id="8" creationId="{C503927C-F3F9-2CB3-0B24-65D143B19D84}"/>
          </ac:picMkLst>
        </pc:picChg>
        <pc:picChg chg="add del mod">
          <ac:chgData name="Matthew Smy" userId="c791248fc64f3166" providerId="LiveId" clId="{20CBC39C-F538-4EF9-928D-7E2C7E8E2C4F}" dt="2026-04-23T10:47:54.934" v="858"/>
          <ac:picMkLst>
            <pc:docMk/>
            <pc:sldMk cId="427869948" sldId="293"/>
            <ac:picMk id="10" creationId="{2B8C8722-4D14-E860-411D-18BEFDC3D7DF}"/>
          </ac:picMkLst>
        </pc:picChg>
        <pc:picChg chg="add mod">
          <ac:chgData name="Matthew Smy" userId="c791248fc64f3166" providerId="LiveId" clId="{20CBC39C-F538-4EF9-928D-7E2C7E8E2C4F}" dt="2026-04-23T14:36:23.445" v="1588"/>
          <ac:picMkLst>
            <pc:docMk/>
            <pc:sldMk cId="427869948" sldId="293"/>
            <ac:picMk id="11" creationId="{135498A6-5E61-7388-9762-9AEA80C2BBCA}"/>
          </ac:picMkLst>
        </pc:picChg>
      </pc:sldChg>
      <pc:sldChg chg="modSp mod modTransition">
        <pc:chgData name="Matthew Smy" userId="c791248fc64f3166" providerId="LiveId" clId="{20CBC39C-F538-4EF9-928D-7E2C7E8E2C4F}" dt="2026-04-23T14:18:19.386" v="1587"/>
        <pc:sldMkLst>
          <pc:docMk/>
          <pc:sldMk cId="1738838752" sldId="294"/>
        </pc:sldMkLst>
        <pc:spChg chg="mod">
          <ac:chgData name="Matthew Smy" userId="c791248fc64f3166" providerId="LiveId" clId="{20CBC39C-F538-4EF9-928D-7E2C7E8E2C4F}" dt="2026-04-23T10:54:21.425" v="878" actId="20577"/>
          <ac:spMkLst>
            <pc:docMk/>
            <pc:sldMk cId="1738838752" sldId="294"/>
            <ac:spMk id="9" creationId="{8CE22CE2-46F0-B8CC-0BFC-CDD9D81AE691}"/>
          </ac:spMkLst>
        </pc:spChg>
      </pc:sldChg>
      <pc:sldChg chg="modSp mod modTransition">
        <pc:chgData name="Matthew Smy" userId="c791248fc64f3166" providerId="LiveId" clId="{20CBC39C-F538-4EF9-928D-7E2C7E8E2C4F}" dt="2026-04-23T14:18:19.386" v="1587"/>
        <pc:sldMkLst>
          <pc:docMk/>
          <pc:sldMk cId="237526410" sldId="295"/>
        </pc:sldMkLst>
        <pc:spChg chg="mod">
          <ac:chgData name="Matthew Smy" userId="c791248fc64f3166" providerId="LiveId" clId="{20CBC39C-F538-4EF9-928D-7E2C7E8E2C4F}" dt="2026-04-23T10:53:49.736" v="876" actId="255"/>
          <ac:spMkLst>
            <pc:docMk/>
            <pc:sldMk cId="237526410" sldId="295"/>
            <ac:spMk id="9" creationId="{0238F147-059C-88A5-D987-5B497CDDCF8F}"/>
          </ac:spMkLst>
        </pc:spChg>
      </pc:sldChg>
      <pc:sldChg chg="addSp delSp modSp add del mod">
        <pc:chgData name="Matthew Smy" userId="c791248fc64f3166" providerId="LiveId" clId="{20CBC39C-F538-4EF9-928D-7E2C7E8E2C4F}" dt="2026-04-23T10:22:55.344" v="239" actId="2696"/>
        <pc:sldMkLst>
          <pc:docMk/>
          <pc:sldMk cId="412668075" sldId="296"/>
        </pc:sldMkLst>
        <pc:graphicFrameChg chg="add del mod modGraphic">
          <ac:chgData name="Matthew Smy" userId="c791248fc64f3166" providerId="LiveId" clId="{20CBC39C-F538-4EF9-928D-7E2C7E8E2C4F}" dt="2026-04-23T10:17:26.626" v="172" actId="478"/>
          <ac:graphicFrameMkLst>
            <pc:docMk/>
            <pc:sldMk cId="412668075" sldId="296"/>
            <ac:graphicFrameMk id="2" creationId="{C0553911-1BDC-E009-02B2-23D596252AF5}"/>
          </ac:graphicFrameMkLst>
        </pc:graphicFrameChg>
        <pc:graphicFrameChg chg="add del">
          <ac:chgData name="Matthew Smy" userId="c791248fc64f3166" providerId="LiveId" clId="{20CBC39C-F538-4EF9-928D-7E2C7E8E2C4F}" dt="2026-04-23T10:17:53.766" v="174" actId="478"/>
          <ac:graphicFrameMkLst>
            <pc:docMk/>
            <pc:sldMk cId="412668075" sldId="296"/>
            <ac:graphicFrameMk id="3" creationId="{6741B450-F97D-1F08-9819-6186AB52812F}"/>
          </ac:graphicFrameMkLst>
        </pc:graphicFrameChg>
        <pc:graphicFrameChg chg="add del mod modGraphic">
          <ac:chgData name="Matthew Smy" userId="c791248fc64f3166" providerId="LiveId" clId="{20CBC39C-F538-4EF9-928D-7E2C7E8E2C4F}" dt="2026-04-23T10:22:48.716" v="238" actId="478"/>
          <ac:graphicFrameMkLst>
            <pc:docMk/>
            <pc:sldMk cId="412668075" sldId="296"/>
            <ac:graphicFrameMk id="5" creationId="{E89C5B12-A017-771B-5822-048440B9333F}"/>
          </ac:graphicFrameMkLst>
        </pc:graphicFrameChg>
      </pc:sldChg>
      <pc:sldChg chg="addSp delSp modSp add mod modTransition modAnim">
        <pc:chgData name="Matthew Smy" userId="c791248fc64f3166" providerId="LiveId" clId="{20CBC39C-F538-4EF9-928D-7E2C7E8E2C4F}" dt="2026-04-23T14:36:23.445" v="1588"/>
        <pc:sldMkLst>
          <pc:docMk/>
          <pc:sldMk cId="3562816871" sldId="296"/>
        </pc:sldMkLst>
        <pc:spChg chg="add mod">
          <ac:chgData name="Matthew Smy" userId="c791248fc64f3166" providerId="LiveId" clId="{20CBC39C-F538-4EF9-928D-7E2C7E8E2C4F}" dt="2026-04-23T11:29:48.858" v="1495" actId="20577"/>
          <ac:spMkLst>
            <pc:docMk/>
            <pc:sldMk cId="3562816871" sldId="296"/>
            <ac:spMk id="2" creationId="{A62C9C7B-B830-4858-AF7B-507E71883149}"/>
          </ac:spMkLst>
        </pc:spChg>
        <pc:spChg chg="add del mod">
          <ac:chgData name="Matthew Smy" userId="c791248fc64f3166" providerId="LiveId" clId="{20CBC39C-F538-4EF9-928D-7E2C7E8E2C4F}" dt="2026-04-23T10:37:25.116" v="805" actId="478"/>
          <ac:spMkLst>
            <pc:docMk/>
            <pc:sldMk cId="3562816871" sldId="296"/>
            <ac:spMk id="4" creationId="{7B71126D-D560-CE94-B81F-47631D57773B}"/>
          </ac:spMkLst>
        </pc:spChg>
        <pc:spChg chg="mod">
          <ac:chgData name="Matthew Smy" userId="c791248fc64f3166" providerId="LiveId" clId="{20CBC39C-F538-4EF9-928D-7E2C7E8E2C4F}" dt="2026-04-23T11:04:16.618" v="899" actId="1076"/>
          <ac:spMkLst>
            <pc:docMk/>
            <pc:sldMk cId="3562816871" sldId="296"/>
            <ac:spMk id="10" creationId="{01C44412-AA84-403C-A202-EAB7F3C81B03}"/>
          </ac:spMkLst>
        </pc:spChg>
        <pc:spChg chg="del">
          <ac:chgData name="Matthew Smy" userId="c791248fc64f3166" providerId="LiveId" clId="{20CBC39C-F538-4EF9-928D-7E2C7E8E2C4F}" dt="2026-04-23T10:37:20.702" v="804" actId="478"/>
          <ac:spMkLst>
            <pc:docMk/>
            <pc:sldMk cId="3562816871" sldId="296"/>
            <ac:spMk id="13" creationId="{88D1462E-973D-4427-A664-EF751DF59796}"/>
          </ac:spMkLst>
        </pc:spChg>
        <pc:picChg chg="add del mod">
          <ac:chgData name="Matthew Smy" userId="c791248fc64f3166" providerId="LiveId" clId="{20CBC39C-F538-4EF9-928D-7E2C7E8E2C4F}" dt="2026-04-23T11:46:00.027" v="1505"/>
          <ac:picMkLst>
            <pc:docMk/>
            <pc:sldMk cId="3562816871" sldId="296"/>
            <ac:picMk id="7" creationId="{24050585-E955-5590-B1FB-97FDDD26C65B}"/>
          </ac:picMkLst>
        </pc:picChg>
        <pc:picChg chg="add del mod ord">
          <ac:chgData name="Matthew Smy" userId="c791248fc64f3166" providerId="LiveId" clId="{20CBC39C-F538-4EF9-928D-7E2C7E8E2C4F}" dt="2026-04-23T12:03:19.441" v="1506"/>
          <ac:picMkLst>
            <pc:docMk/>
            <pc:sldMk cId="3562816871" sldId="296"/>
            <ac:picMk id="8" creationId="{377473EC-4369-A2A4-5A6A-3A28FF5893D9}"/>
          </ac:picMkLst>
        </pc:picChg>
        <pc:picChg chg="add del mod">
          <ac:chgData name="Matthew Smy" userId="c791248fc64f3166" providerId="LiveId" clId="{20CBC39C-F538-4EF9-928D-7E2C7E8E2C4F}" dt="2026-04-23T13:54:04.928" v="1560"/>
          <ac:picMkLst>
            <pc:docMk/>
            <pc:sldMk cId="3562816871" sldId="296"/>
            <ac:picMk id="9" creationId="{EE9CC076-E07E-E78B-5B99-85B4744D27FB}"/>
          </ac:picMkLst>
        </pc:picChg>
        <pc:picChg chg="del">
          <ac:chgData name="Matthew Smy" userId="c791248fc64f3166" providerId="LiveId" clId="{20CBC39C-F538-4EF9-928D-7E2C7E8E2C4F}" dt="2026-04-23T10:47:54.934" v="858"/>
          <ac:picMkLst>
            <pc:docMk/>
            <pc:sldMk cId="3562816871" sldId="296"/>
            <ac:picMk id="15" creationId="{CD789760-C1E7-50F6-4B4E-CEEB5A42A5E0}"/>
          </ac:picMkLst>
        </pc:picChg>
        <pc:picChg chg="add del mod">
          <ac:chgData name="Matthew Smy" userId="c791248fc64f3166" providerId="LiveId" clId="{20CBC39C-F538-4EF9-928D-7E2C7E8E2C4F}" dt="2026-04-23T13:56:00.617" v="1565"/>
          <ac:picMkLst>
            <pc:docMk/>
            <pc:sldMk cId="3562816871" sldId="296"/>
            <ac:picMk id="16" creationId="{0B89518D-AD15-5F0C-B591-3E7B40F71D4A}"/>
          </ac:picMkLst>
        </pc:picChg>
        <pc:picChg chg="add del mod ord">
          <ac:chgData name="Matthew Smy" userId="c791248fc64f3166" providerId="LiveId" clId="{20CBC39C-F538-4EF9-928D-7E2C7E8E2C4F}" dt="2026-04-23T14:03:38.955" v="1566"/>
          <ac:picMkLst>
            <pc:docMk/>
            <pc:sldMk cId="3562816871" sldId="296"/>
            <ac:picMk id="17" creationId="{337721D5-2A66-67B4-C1D2-740332EFE926}"/>
          </ac:picMkLst>
        </pc:picChg>
        <pc:picChg chg="add del mod">
          <ac:chgData name="Matthew Smy" userId="c791248fc64f3166" providerId="LiveId" clId="{20CBC39C-F538-4EF9-928D-7E2C7E8E2C4F}" dt="2026-04-23T14:04:17.743" v="1576"/>
          <ac:picMkLst>
            <pc:docMk/>
            <pc:sldMk cId="3562816871" sldId="296"/>
            <ac:picMk id="18" creationId="{6539413E-EF55-DFD8-85AF-09BDFB96CE47}"/>
          </ac:picMkLst>
        </pc:picChg>
        <pc:picChg chg="add del mod ord">
          <ac:chgData name="Matthew Smy" userId="c791248fc64f3166" providerId="LiveId" clId="{20CBC39C-F538-4EF9-928D-7E2C7E8E2C4F}" dt="2026-04-23T14:11:54.033" v="1577"/>
          <ac:picMkLst>
            <pc:docMk/>
            <pc:sldMk cId="3562816871" sldId="296"/>
            <ac:picMk id="19" creationId="{DD91ECAB-A77E-BF3F-A27A-09747A6C4113}"/>
          </ac:picMkLst>
        </pc:picChg>
        <pc:picChg chg="add del mod">
          <ac:chgData name="Matthew Smy" userId="c791248fc64f3166" providerId="LiveId" clId="{20CBC39C-F538-4EF9-928D-7E2C7E8E2C4F}" dt="2026-04-23T14:18:19.386" v="1587"/>
          <ac:picMkLst>
            <pc:docMk/>
            <pc:sldMk cId="3562816871" sldId="296"/>
            <ac:picMk id="20" creationId="{98B83CD3-52D1-2B30-F69E-F5788AC6AC6E}"/>
          </ac:picMkLst>
        </pc:picChg>
        <pc:picChg chg="add del mod ord">
          <ac:chgData name="Matthew Smy" userId="c791248fc64f3166" providerId="LiveId" clId="{20CBC39C-F538-4EF9-928D-7E2C7E8E2C4F}" dt="2026-04-23T14:36:23.445" v="1588"/>
          <ac:picMkLst>
            <pc:docMk/>
            <pc:sldMk cId="3562816871" sldId="296"/>
            <ac:picMk id="25" creationId="{97157EF1-14DE-BE86-4766-65110776B4E6}"/>
          </ac:picMkLst>
        </pc:picChg>
        <pc:picChg chg="add mod">
          <ac:chgData name="Matthew Smy" userId="c791248fc64f3166" providerId="LiveId" clId="{20CBC39C-F538-4EF9-928D-7E2C7E8E2C4F}" dt="2026-04-23T14:36:23.445" v="1588"/>
          <ac:picMkLst>
            <pc:docMk/>
            <pc:sldMk cId="3562816871" sldId="296"/>
            <ac:picMk id="26" creationId="{147A7F1B-06CB-6B2A-E7C6-9699DAE36358}"/>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7047056-A4A4-49C6-B53A-A3B5AD2C9E0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D56B0B6-1521-4655-A849-832BDEEDBBA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17A7818-9FD1-4A4A-BBB8-A8F7A885158A}" type="datetimeFigureOut">
              <a:rPr lang="en-US" smtClean="0"/>
              <a:t>4/23/2026</a:t>
            </a:fld>
            <a:endParaRPr lang="en-US" dirty="0"/>
          </a:p>
        </p:txBody>
      </p:sp>
      <p:sp>
        <p:nvSpPr>
          <p:cNvPr id="4" name="Footer Placeholder 3">
            <a:extLst>
              <a:ext uri="{FF2B5EF4-FFF2-40B4-BE49-F238E27FC236}">
                <a16:creationId xmlns:a16="http://schemas.microsoft.com/office/drawing/2014/main" id="{476D0097-1060-4E43-8794-A93E30064AC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29457E5-A2BA-4F1E-ACE4-06A1C8C83D1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7B95B5C-AE81-486B-8299-C690ADF087B7}" type="slidenum">
              <a:rPr lang="en-US" smtClean="0"/>
              <a:t>‹#›</a:t>
            </a:fld>
            <a:endParaRPr lang="en-US" dirty="0"/>
          </a:p>
        </p:txBody>
      </p:sp>
    </p:spTree>
    <p:extLst>
      <p:ext uri="{BB962C8B-B14F-4D97-AF65-F5344CB8AC3E}">
        <p14:creationId xmlns:p14="http://schemas.microsoft.com/office/powerpoint/2010/main" val="14963229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068347-4327-4298-850E-31E39F309FB1}" type="datetimeFigureOut">
              <a:rPr lang="en-US" smtClean="0"/>
              <a:t>4/23/2026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22D2F8-28A7-48E8-ADD3-E9583D47D83D}" type="slidenum">
              <a:rPr lang="en-US" smtClean="0"/>
              <a:t>‹#›</a:t>
            </a:fld>
            <a:endParaRPr lang="en-US" dirty="0"/>
          </a:p>
        </p:txBody>
      </p:sp>
    </p:spTree>
    <p:extLst>
      <p:ext uri="{BB962C8B-B14F-4D97-AF65-F5344CB8AC3E}">
        <p14:creationId xmlns:p14="http://schemas.microsoft.com/office/powerpoint/2010/main" val="13179189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22D2F8-28A7-48E8-ADD3-E9583D47D83D}" type="slidenum">
              <a:rPr lang="en-US" smtClean="0"/>
              <a:t>11</a:t>
            </a:fld>
            <a:endParaRPr lang="en-US" dirty="0"/>
          </a:p>
        </p:txBody>
      </p:sp>
    </p:spTree>
    <p:extLst>
      <p:ext uri="{BB962C8B-B14F-4D97-AF65-F5344CB8AC3E}">
        <p14:creationId xmlns:p14="http://schemas.microsoft.com/office/powerpoint/2010/main" val="4232432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1"/>
        </a:solidFill>
        <a:effectLst/>
      </p:bgPr>
    </p:bg>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C7F6B47B-FE57-44F5-B5A8-26DF978ABF2D}"/>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F9444BC-BA6E-47AE-9F54-D7B7A498323F}"/>
              </a:ext>
            </a:extLst>
          </p:cNvPr>
          <p:cNvSpPr>
            <a:spLocks noGrp="1"/>
          </p:cNvSpPr>
          <p:nvPr>
            <p:ph type="title" hasCustomPrompt="1"/>
          </p:nvPr>
        </p:nvSpPr>
        <p:spPr>
          <a:xfrm>
            <a:off x="825674" y="1327759"/>
            <a:ext cx="4989628" cy="1929505"/>
          </a:xfrm>
          <a:prstGeom prst="rect">
            <a:avLst/>
          </a:prstGeom>
        </p:spPr>
        <p:txBody>
          <a:bodyPr anchor="b"/>
          <a:lstStyle>
            <a:lvl1pPr>
              <a:defRPr sz="4800" cap="all" spc="400" baseline="0">
                <a:solidFill>
                  <a:schemeClr val="accent6"/>
                </a:solidFill>
              </a:defRPr>
            </a:lvl1pPr>
          </a:lstStyle>
          <a:p>
            <a:r>
              <a:rPr lang="en-US" dirty="0"/>
              <a:t>Click to add title</a:t>
            </a:r>
          </a:p>
        </p:txBody>
      </p:sp>
      <p:sp>
        <p:nvSpPr>
          <p:cNvPr id="14" name="Text Placeholder 13">
            <a:extLst>
              <a:ext uri="{FF2B5EF4-FFF2-40B4-BE49-F238E27FC236}">
                <a16:creationId xmlns:a16="http://schemas.microsoft.com/office/drawing/2014/main" id="{36ACD8B9-402D-4E40-BE1F-410604448141}"/>
              </a:ext>
            </a:extLst>
          </p:cNvPr>
          <p:cNvSpPr>
            <a:spLocks noGrp="1"/>
          </p:cNvSpPr>
          <p:nvPr>
            <p:ph type="body" sz="quarter" idx="12" hasCustomPrompt="1"/>
          </p:nvPr>
        </p:nvSpPr>
        <p:spPr>
          <a:xfrm>
            <a:off x="838934" y="3257264"/>
            <a:ext cx="4989628" cy="816022"/>
          </a:xfrm>
          <a:prstGeom prst="rect">
            <a:avLst/>
          </a:prstGeom>
        </p:spPr>
        <p:txBody>
          <a:bodyPr>
            <a:normAutofit/>
          </a:bodyPr>
          <a:lstStyle>
            <a:lvl1pPr marL="0" indent="0" algn="l">
              <a:buNone/>
              <a:defRPr sz="1800" i="0">
                <a:solidFill>
                  <a:schemeClr val="bg1"/>
                </a:solidFill>
              </a:defRPr>
            </a:lvl1pPr>
          </a:lstStyle>
          <a:p>
            <a:pPr lvl="0"/>
            <a:r>
              <a:rPr lang="en-US" dirty="0"/>
              <a:t>Click to add subtitle</a:t>
            </a:r>
          </a:p>
        </p:txBody>
      </p:sp>
    </p:spTree>
    <p:extLst>
      <p:ext uri="{BB962C8B-B14F-4D97-AF65-F5344CB8AC3E}">
        <p14:creationId xmlns:p14="http://schemas.microsoft.com/office/powerpoint/2010/main" val="3408032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pic>
        <p:nvPicPr>
          <p:cNvPr id="37" name="Graphic 36">
            <a:extLst>
              <a:ext uri="{FF2B5EF4-FFF2-40B4-BE49-F238E27FC236}">
                <a16:creationId xmlns:a16="http://schemas.microsoft.com/office/drawing/2014/main" id="{65AAE033-7EA4-4A87-A126-29FE42764512}"/>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31" name="Oval 30">
            <a:extLst>
              <a:ext uri="{FF2B5EF4-FFF2-40B4-BE49-F238E27FC236}">
                <a16:creationId xmlns:a16="http://schemas.microsoft.com/office/drawing/2014/main" id="{A5F6FE17-A48F-4A3E-8719-1DE83CD6B4C5}"/>
              </a:ext>
              <a:ext uri="{C183D7F6-B498-43B3-948B-1728B52AA6E4}">
                <adec:decorative xmlns:adec="http://schemas.microsoft.com/office/drawing/2017/decorative" val="1"/>
              </a:ext>
            </a:extLst>
          </p:cNvPr>
          <p:cNvSpPr/>
          <p:nvPr userDrawn="1"/>
        </p:nvSpPr>
        <p:spPr>
          <a:xfrm>
            <a:off x="7462048" y="1199853"/>
            <a:ext cx="3929901" cy="3929901"/>
          </a:xfrm>
          <a:prstGeom prst="ellipse">
            <a:avLst/>
          </a:prstGeom>
          <a:noFill/>
          <a:ln w="381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F73882-4B79-419D-89EE-4B7CED18D9E2}"/>
              </a:ext>
            </a:extLst>
          </p:cNvPr>
          <p:cNvSpPr>
            <a:spLocks noGrp="1"/>
          </p:cNvSpPr>
          <p:nvPr>
            <p:ph type="title" hasCustomPrompt="1"/>
          </p:nvPr>
        </p:nvSpPr>
        <p:spPr>
          <a:xfrm>
            <a:off x="1021623" y="2210810"/>
            <a:ext cx="4579970" cy="538038"/>
          </a:xfrm>
          <a:prstGeom prst="rect">
            <a:avLst/>
          </a:prstGeom>
        </p:spPr>
        <p:txBody>
          <a:bodyPr/>
          <a:lstStyle>
            <a:lvl1pPr>
              <a:defRPr sz="2800" cap="all" spc="400" baseline="0">
                <a:solidFill>
                  <a:schemeClr val="accent6"/>
                </a:solidFill>
              </a:defRPr>
            </a:lvl1pPr>
          </a:lstStyle>
          <a:p>
            <a:r>
              <a:rPr lang="en-US" dirty="0"/>
              <a:t>Click to add title</a:t>
            </a:r>
          </a:p>
        </p:txBody>
      </p:sp>
      <p:sp>
        <p:nvSpPr>
          <p:cNvPr id="26" name="Text Placeholder 25">
            <a:extLst>
              <a:ext uri="{FF2B5EF4-FFF2-40B4-BE49-F238E27FC236}">
                <a16:creationId xmlns:a16="http://schemas.microsoft.com/office/drawing/2014/main" id="{EF50E1F4-245D-4104-AFDB-25D35D7C5C07}"/>
              </a:ext>
            </a:extLst>
          </p:cNvPr>
          <p:cNvSpPr>
            <a:spLocks noGrp="1"/>
          </p:cNvSpPr>
          <p:nvPr>
            <p:ph type="body" sz="quarter" idx="12" hasCustomPrompt="1"/>
          </p:nvPr>
        </p:nvSpPr>
        <p:spPr>
          <a:xfrm>
            <a:off x="1034661" y="2747550"/>
            <a:ext cx="5309918" cy="2872039"/>
          </a:xfrm>
          <a:prstGeom prst="rect">
            <a:avLst/>
          </a:prstGeom>
        </p:spPr>
        <p:txBody>
          <a:bodyPr/>
          <a:lstStyle>
            <a:lvl1pPr marL="0" indent="0" algn="l">
              <a:lnSpc>
                <a:spcPct val="150000"/>
              </a:lnSpc>
              <a:spcBef>
                <a:spcPts val="0"/>
              </a:spcBef>
              <a:buNone/>
              <a:defRPr sz="1600">
                <a:solidFill>
                  <a:schemeClr val="bg1"/>
                </a:solidFill>
              </a:defRPr>
            </a:lvl1pPr>
          </a:lstStyle>
          <a:p>
            <a:pPr lvl="0"/>
            <a:r>
              <a:rPr lang="en-US" dirty="0"/>
              <a:t>Click to add text</a:t>
            </a:r>
          </a:p>
        </p:txBody>
      </p:sp>
      <p:sp>
        <p:nvSpPr>
          <p:cNvPr id="30" name="Picture Placeholder 29">
            <a:extLst>
              <a:ext uri="{FF2B5EF4-FFF2-40B4-BE49-F238E27FC236}">
                <a16:creationId xmlns:a16="http://schemas.microsoft.com/office/drawing/2014/main" id="{73A2FF74-415E-49BB-B2ED-E04C7B50BDE2}"/>
              </a:ext>
            </a:extLst>
          </p:cNvPr>
          <p:cNvSpPr>
            <a:spLocks noGrp="1"/>
          </p:cNvSpPr>
          <p:nvPr>
            <p:ph type="pic" sz="quarter" idx="13" hasCustomPrompt="1"/>
          </p:nvPr>
        </p:nvSpPr>
        <p:spPr>
          <a:xfrm>
            <a:off x="7663453" y="1433033"/>
            <a:ext cx="3527091" cy="3463540"/>
          </a:xfrm>
          <a:prstGeom prst="ellipse">
            <a:avLst/>
          </a:prstGeom>
        </p:spPr>
        <p:txBody>
          <a:bodyPr/>
          <a:lstStyle>
            <a:lvl1pPr marL="0" indent="0" algn="ctr">
              <a:buFont typeface="+mj-lt"/>
              <a:buNone/>
              <a:defRPr>
                <a:solidFill>
                  <a:schemeClr val="bg1"/>
                </a:solidFill>
              </a:defRPr>
            </a:lvl1pPr>
          </a:lstStyle>
          <a:p>
            <a:r>
              <a:rPr lang="en-US" dirty="0"/>
              <a:t>Click to add photo</a:t>
            </a:r>
          </a:p>
        </p:txBody>
      </p:sp>
      <p:sp>
        <p:nvSpPr>
          <p:cNvPr id="20" name="Footer Placeholder 15">
            <a:extLst>
              <a:ext uri="{FF2B5EF4-FFF2-40B4-BE49-F238E27FC236}">
                <a16:creationId xmlns:a16="http://schemas.microsoft.com/office/drawing/2014/main" id="{1847553A-14C8-45EB-88C7-05CE63B7E34D}"/>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effectLst>
                  <a:outerShdw blurRad="38100" dist="38100" dir="2700000" algn="tl">
                    <a:srgbClr val="000000">
                      <a:alpha val="43137"/>
                    </a:srgbClr>
                  </a:outerShdw>
                </a:effectLst>
                <a:latin typeface="+mj-lt"/>
              </a:defRPr>
            </a:lvl1pPr>
          </a:lstStyle>
          <a:p>
            <a:r>
              <a:rPr lang="en-US" dirty="0"/>
              <a:t>PRESENTATION TITLE</a:t>
            </a:r>
          </a:p>
        </p:txBody>
      </p:sp>
      <p:sp>
        <p:nvSpPr>
          <p:cNvPr id="21" name="Slide Number Placeholder 16">
            <a:extLst>
              <a:ext uri="{FF2B5EF4-FFF2-40B4-BE49-F238E27FC236}">
                <a16:creationId xmlns:a16="http://schemas.microsoft.com/office/drawing/2014/main" id="{E7FABA93-7D08-4CFE-B3A8-D44B1A0F3656}"/>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effectLst>
                  <a:outerShdw blurRad="38100" dist="38100" dir="2700000" algn="tl">
                    <a:srgbClr val="000000">
                      <a:alpha val="43137"/>
                    </a:srgbClr>
                  </a:outerShdw>
                </a:effectLst>
                <a:latin typeface="+mn-lt"/>
              </a:defRPr>
            </a:lvl1pPr>
          </a:lstStyle>
          <a:p>
            <a:pPr>
              <a:defRPr/>
            </a:pPr>
            <a:fld id="{8D1FC6F8-0BCD-47E9-9C64-690771D9C143}" type="slidenum">
              <a:rPr lang="en-US" smtClean="0"/>
              <a:pPr>
                <a:defRPr/>
              </a:pPr>
              <a:t>‹#›</a:t>
            </a:fld>
            <a:endParaRPr lang="en-US" dirty="0"/>
          </a:p>
        </p:txBody>
      </p:sp>
      <p:sp>
        <p:nvSpPr>
          <p:cNvPr id="22" name="Date Placeholder 14">
            <a:extLst>
              <a:ext uri="{FF2B5EF4-FFF2-40B4-BE49-F238E27FC236}">
                <a16:creationId xmlns:a16="http://schemas.microsoft.com/office/drawing/2014/main" id="{FBD26C03-0B97-464A-A39C-A1F339DBAC8B}"/>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effectLst>
                  <a:outerShdw blurRad="38100" dist="38100" dir="2700000" algn="tl">
                    <a:srgbClr val="000000">
                      <a:alpha val="43137"/>
                    </a:srgbClr>
                  </a:outerShdw>
                </a:effectLst>
                <a:latin typeface="+mj-lt"/>
              </a:defRPr>
            </a:lvl1pPr>
          </a:lstStyle>
          <a:p>
            <a:pPr>
              <a:defRPr/>
            </a:pPr>
            <a:r>
              <a:rPr lang="en-US" cap="all" dirty="0"/>
              <a:t>May 21, 20XX</a:t>
            </a:r>
          </a:p>
        </p:txBody>
      </p:sp>
    </p:spTree>
    <p:extLst>
      <p:ext uri="{BB962C8B-B14F-4D97-AF65-F5344CB8AC3E}">
        <p14:creationId xmlns:p14="http://schemas.microsoft.com/office/powerpoint/2010/main" val="22609222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oblem">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EC80EFA4-265B-48D2-AE72-8585EEED6484}"/>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3" name="Title 2">
            <a:extLst>
              <a:ext uri="{FF2B5EF4-FFF2-40B4-BE49-F238E27FC236}">
                <a16:creationId xmlns:a16="http://schemas.microsoft.com/office/drawing/2014/main" id="{9C648289-A550-4F4F-96C8-3D82FCE94245}"/>
              </a:ext>
            </a:extLst>
          </p:cNvPr>
          <p:cNvSpPr>
            <a:spLocks noGrp="1"/>
          </p:cNvSpPr>
          <p:nvPr>
            <p:ph type="title" hasCustomPrompt="1"/>
          </p:nvPr>
        </p:nvSpPr>
        <p:spPr>
          <a:xfrm>
            <a:off x="4187069" y="695093"/>
            <a:ext cx="4919354" cy="667498"/>
          </a:xfrm>
          <a:prstGeom prst="rect">
            <a:avLst/>
          </a:prstGeom>
        </p:spPr>
        <p:txBody>
          <a:bodyPr/>
          <a:lstStyle>
            <a:lvl1pPr>
              <a:defRPr sz="2800" cap="all" spc="400" baseline="0">
                <a:solidFill>
                  <a:schemeClr val="bg1"/>
                </a:solidFill>
              </a:defRPr>
            </a:lvl1pPr>
          </a:lstStyle>
          <a:p>
            <a:r>
              <a:rPr lang="en-US" dirty="0"/>
              <a:t>Click to add title</a:t>
            </a:r>
          </a:p>
        </p:txBody>
      </p:sp>
      <p:sp>
        <p:nvSpPr>
          <p:cNvPr id="26" name="Text Placeholder 14">
            <a:extLst>
              <a:ext uri="{FF2B5EF4-FFF2-40B4-BE49-F238E27FC236}">
                <a16:creationId xmlns:a16="http://schemas.microsoft.com/office/drawing/2014/main" id="{33EEFC4F-DE64-450E-9DD5-65D08E123C22}"/>
              </a:ext>
            </a:extLst>
          </p:cNvPr>
          <p:cNvSpPr>
            <a:spLocks noGrp="1"/>
          </p:cNvSpPr>
          <p:nvPr>
            <p:ph type="body" sz="quarter" idx="22" hasCustomPrompt="1"/>
          </p:nvPr>
        </p:nvSpPr>
        <p:spPr>
          <a:xfrm>
            <a:off x="4199594" y="1873815"/>
            <a:ext cx="2556579" cy="365125"/>
          </a:xfrm>
          <a:prstGeom prst="rect">
            <a:avLst/>
          </a:prstGeom>
        </p:spPr>
        <p:txBody>
          <a:bodyPr/>
          <a:lstStyle>
            <a:lvl1pPr marL="0" indent="0">
              <a:buNone/>
              <a:defRPr sz="1600" cap="none" spc="200" baseline="0">
                <a:solidFill>
                  <a:schemeClr val="accent6"/>
                </a:solidFill>
                <a:latin typeface="+mj-lt"/>
              </a:defRPr>
            </a:lvl1pPr>
          </a:lstStyle>
          <a:p>
            <a:pPr lvl="0"/>
            <a:r>
              <a:rPr lang="en-US" dirty="0"/>
              <a:t>Click to add title</a:t>
            </a:r>
          </a:p>
        </p:txBody>
      </p:sp>
      <p:sp>
        <p:nvSpPr>
          <p:cNvPr id="18" name="Text Placeholder 14">
            <a:extLst>
              <a:ext uri="{FF2B5EF4-FFF2-40B4-BE49-F238E27FC236}">
                <a16:creationId xmlns:a16="http://schemas.microsoft.com/office/drawing/2014/main" id="{38C58F5B-7BA2-42E8-B66A-4561678ADDC4}"/>
              </a:ext>
            </a:extLst>
          </p:cNvPr>
          <p:cNvSpPr>
            <a:spLocks noGrp="1"/>
          </p:cNvSpPr>
          <p:nvPr>
            <p:ph type="body" sz="quarter" idx="15" hasCustomPrompt="1"/>
          </p:nvPr>
        </p:nvSpPr>
        <p:spPr>
          <a:xfrm>
            <a:off x="4199595" y="2178444"/>
            <a:ext cx="2556579" cy="1328236"/>
          </a:xfrm>
          <a:prstGeom prst="rect">
            <a:avLst/>
          </a:prstGeom>
        </p:spPr>
        <p:txBody>
          <a:bodyPr/>
          <a:lstStyle>
            <a:lvl1pPr marL="0" indent="0">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15" name="Text Placeholder 14">
            <a:extLst>
              <a:ext uri="{FF2B5EF4-FFF2-40B4-BE49-F238E27FC236}">
                <a16:creationId xmlns:a16="http://schemas.microsoft.com/office/drawing/2014/main" id="{66743AAE-DD8A-4954-B033-100DF6D97554}"/>
              </a:ext>
            </a:extLst>
          </p:cNvPr>
          <p:cNvSpPr>
            <a:spLocks noGrp="1"/>
          </p:cNvSpPr>
          <p:nvPr>
            <p:ph type="body" sz="quarter" idx="12" hasCustomPrompt="1"/>
          </p:nvPr>
        </p:nvSpPr>
        <p:spPr>
          <a:xfrm>
            <a:off x="7538997" y="1873815"/>
            <a:ext cx="2556578" cy="365125"/>
          </a:xfrm>
          <a:prstGeom prst="rect">
            <a:avLst/>
          </a:prstGeom>
        </p:spPr>
        <p:txBody>
          <a:bodyPr/>
          <a:lstStyle>
            <a:lvl1pPr marL="0" indent="0">
              <a:buNone/>
              <a:defRPr sz="1600" cap="none" spc="200" baseline="0">
                <a:solidFill>
                  <a:schemeClr val="accent6"/>
                </a:solidFill>
                <a:latin typeface="+mj-lt"/>
              </a:defRPr>
            </a:lvl1pPr>
          </a:lstStyle>
          <a:p>
            <a:pPr lvl="0"/>
            <a:r>
              <a:rPr lang="en-US" dirty="0"/>
              <a:t>Click to add title</a:t>
            </a:r>
          </a:p>
        </p:txBody>
      </p:sp>
      <p:sp>
        <p:nvSpPr>
          <p:cNvPr id="16" name="Text Placeholder 14">
            <a:extLst>
              <a:ext uri="{FF2B5EF4-FFF2-40B4-BE49-F238E27FC236}">
                <a16:creationId xmlns:a16="http://schemas.microsoft.com/office/drawing/2014/main" id="{B7B5D3C5-66A2-486B-9B1D-A7075D150C27}"/>
              </a:ext>
            </a:extLst>
          </p:cNvPr>
          <p:cNvSpPr>
            <a:spLocks noGrp="1"/>
          </p:cNvSpPr>
          <p:nvPr>
            <p:ph type="body" sz="quarter" idx="13" hasCustomPrompt="1"/>
          </p:nvPr>
        </p:nvSpPr>
        <p:spPr>
          <a:xfrm>
            <a:off x="7538997" y="2178444"/>
            <a:ext cx="2556578" cy="1291081"/>
          </a:xfrm>
          <a:prstGeom prst="rect">
            <a:avLst/>
          </a:prstGeom>
        </p:spPr>
        <p:txBody>
          <a:bodyPr/>
          <a:lstStyle>
            <a:lvl1pPr marL="0" indent="0">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30" name="Text Placeholder 14">
            <a:extLst>
              <a:ext uri="{FF2B5EF4-FFF2-40B4-BE49-F238E27FC236}">
                <a16:creationId xmlns:a16="http://schemas.microsoft.com/office/drawing/2014/main" id="{AD063EDB-47FD-44F8-9344-12CBC2AE0B77}"/>
              </a:ext>
            </a:extLst>
          </p:cNvPr>
          <p:cNvSpPr>
            <a:spLocks noGrp="1"/>
          </p:cNvSpPr>
          <p:nvPr>
            <p:ph type="body" sz="quarter" idx="24" hasCustomPrompt="1"/>
          </p:nvPr>
        </p:nvSpPr>
        <p:spPr>
          <a:xfrm>
            <a:off x="4199595" y="4071261"/>
            <a:ext cx="2556577" cy="365125"/>
          </a:xfrm>
          <a:prstGeom prst="rect">
            <a:avLst/>
          </a:prstGeom>
        </p:spPr>
        <p:txBody>
          <a:bodyPr/>
          <a:lstStyle>
            <a:lvl1pPr marL="0" indent="0">
              <a:buNone/>
              <a:defRPr sz="1600" cap="none" spc="200" baseline="0">
                <a:solidFill>
                  <a:schemeClr val="accent6"/>
                </a:solidFill>
                <a:latin typeface="+mj-lt"/>
              </a:defRPr>
            </a:lvl1pPr>
          </a:lstStyle>
          <a:p>
            <a:pPr lvl="0"/>
            <a:r>
              <a:rPr lang="en-US" dirty="0"/>
              <a:t>Click to add title</a:t>
            </a:r>
          </a:p>
        </p:txBody>
      </p:sp>
      <p:sp>
        <p:nvSpPr>
          <p:cNvPr id="22" name="Text Placeholder 14">
            <a:extLst>
              <a:ext uri="{FF2B5EF4-FFF2-40B4-BE49-F238E27FC236}">
                <a16:creationId xmlns:a16="http://schemas.microsoft.com/office/drawing/2014/main" id="{94586DE3-CDE9-4337-A49D-C1031595E36F}"/>
              </a:ext>
            </a:extLst>
          </p:cNvPr>
          <p:cNvSpPr>
            <a:spLocks noGrp="1"/>
          </p:cNvSpPr>
          <p:nvPr>
            <p:ph type="body" sz="quarter" idx="19" hasCustomPrompt="1"/>
          </p:nvPr>
        </p:nvSpPr>
        <p:spPr>
          <a:xfrm>
            <a:off x="4199596" y="4383943"/>
            <a:ext cx="2556577" cy="1328236"/>
          </a:xfrm>
          <a:prstGeom prst="rect">
            <a:avLst/>
          </a:prstGeom>
        </p:spPr>
        <p:txBody>
          <a:bodyPr/>
          <a:lstStyle>
            <a:lvl1pPr marL="0" indent="0">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29" name="Text Placeholder 14">
            <a:extLst>
              <a:ext uri="{FF2B5EF4-FFF2-40B4-BE49-F238E27FC236}">
                <a16:creationId xmlns:a16="http://schemas.microsoft.com/office/drawing/2014/main" id="{64F0745D-06FC-4840-B9DF-3176DEDA6F67}"/>
              </a:ext>
            </a:extLst>
          </p:cNvPr>
          <p:cNvSpPr>
            <a:spLocks noGrp="1"/>
          </p:cNvSpPr>
          <p:nvPr>
            <p:ph type="body" sz="quarter" idx="23" hasCustomPrompt="1"/>
          </p:nvPr>
        </p:nvSpPr>
        <p:spPr>
          <a:xfrm>
            <a:off x="7538997" y="4071261"/>
            <a:ext cx="2556578" cy="365125"/>
          </a:xfrm>
          <a:prstGeom prst="rect">
            <a:avLst/>
          </a:prstGeom>
        </p:spPr>
        <p:txBody>
          <a:bodyPr/>
          <a:lstStyle>
            <a:lvl1pPr marL="0" indent="0">
              <a:buNone/>
              <a:defRPr sz="1600" cap="none" spc="200" baseline="0">
                <a:solidFill>
                  <a:schemeClr val="accent6"/>
                </a:solidFill>
                <a:latin typeface="+mj-lt"/>
              </a:defRPr>
            </a:lvl1pPr>
          </a:lstStyle>
          <a:p>
            <a:pPr lvl="0"/>
            <a:r>
              <a:rPr lang="en-US" dirty="0"/>
              <a:t>Click to add title</a:t>
            </a:r>
          </a:p>
        </p:txBody>
      </p:sp>
      <p:sp>
        <p:nvSpPr>
          <p:cNvPr id="20" name="Text Placeholder 14">
            <a:extLst>
              <a:ext uri="{FF2B5EF4-FFF2-40B4-BE49-F238E27FC236}">
                <a16:creationId xmlns:a16="http://schemas.microsoft.com/office/drawing/2014/main" id="{F29A1EC1-1F01-46ED-BF67-15FE9E12068C}"/>
              </a:ext>
            </a:extLst>
          </p:cNvPr>
          <p:cNvSpPr>
            <a:spLocks noGrp="1"/>
          </p:cNvSpPr>
          <p:nvPr>
            <p:ph type="body" sz="quarter" idx="17" hasCustomPrompt="1"/>
          </p:nvPr>
        </p:nvSpPr>
        <p:spPr>
          <a:xfrm>
            <a:off x="7538997" y="4375890"/>
            <a:ext cx="2556578" cy="1291081"/>
          </a:xfrm>
          <a:prstGeom prst="rect">
            <a:avLst/>
          </a:prstGeom>
        </p:spPr>
        <p:txBody>
          <a:bodyPr/>
          <a:lstStyle>
            <a:lvl1pPr marL="0" indent="0">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41" name="Footer Placeholder 15">
            <a:extLst>
              <a:ext uri="{FF2B5EF4-FFF2-40B4-BE49-F238E27FC236}">
                <a16:creationId xmlns:a16="http://schemas.microsoft.com/office/drawing/2014/main" id="{B2A74AF7-DFFE-4795-8CF0-8C90F6C3E5D7}"/>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42" name="Slide Number Placeholder 16">
            <a:extLst>
              <a:ext uri="{FF2B5EF4-FFF2-40B4-BE49-F238E27FC236}">
                <a16:creationId xmlns:a16="http://schemas.microsoft.com/office/drawing/2014/main" id="{13F4D90B-645E-4CFF-8AA0-91C269845FBC}"/>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43" name="Date Placeholder 14">
            <a:extLst>
              <a:ext uri="{FF2B5EF4-FFF2-40B4-BE49-F238E27FC236}">
                <a16:creationId xmlns:a16="http://schemas.microsoft.com/office/drawing/2014/main" id="{21EA3114-5B31-47ED-9AB6-EE59E580379D}"/>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2074144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olution">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86D81B66-9FC1-4E48-808B-98B1726D470A}"/>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11" name="Title 10">
            <a:extLst>
              <a:ext uri="{FF2B5EF4-FFF2-40B4-BE49-F238E27FC236}">
                <a16:creationId xmlns:a16="http://schemas.microsoft.com/office/drawing/2014/main" id="{747F51C0-908A-420C-B5BC-5685D0E95231}"/>
              </a:ext>
            </a:extLst>
          </p:cNvPr>
          <p:cNvSpPr>
            <a:spLocks noGrp="1"/>
          </p:cNvSpPr>
          <p:nvPr>
            <p:ph type="title" hasCustomPrompt="1"/>
          </p:nvPr>
        </p:nvSpPr>
        <p:spPr>
          <a:xfrm>
            <a:off x="3509716" y="1823625"/>
            <a:ext cx="4719884" cy="580030"/>
          </a:xfrm>
          <a:prstGeom prst="rect">
            <a:avLst/>
          </a:prstGeom>
        </p:spPr>
        <p:txBody>
          <a:bodyPr/>
          <a:lstStyle>
            <a:lvl1pPr algn="ctr">
              <a:defRPr sz="2800" cap="all" spc="400" baseline="0">
                <a:solidFill>
                  <a:schemeClr val="bg1"/>
                </a:solidFill>
              </a:defRPr>
            </a:lvl1pPr>
          </a:lstStyle>
          <a:p>
            <a:r>
              <a:rPr lang="en-US" dirty="0"/>
              <a:t>Click to add title</a:t>
            </a:r>
          </a:p>
        </p:txBody>
      </p:sp>
      <p:sp>
        <p:nvSpPr>
          <p:cNvPr id="26" name="Text Placeholder 14">
            <a:extLst>
              <a:ext uri="{FF2B5EF4-FFF2-40B4-BE49-F238E27FC236}">
                <a16:creationId xmlns:a16="http://schemas.microsoft.com/office/drawing/2014/main" id="{4F835D01-B0D4-49D8-B947-C2062305C5C5}"/>
              </a:ext>
            </a:extLst>
          </p:cNvPr>
          <p:cNvSpPr>
            <a:spLocks noGrp="1"/>
          </p:cNvSpPr>
          <p:nvPr>
            <p:ph type="body" sz="quarter" idx="12" hasCustomPrompt="1"/>
          </p:nvPr>
        </p:nvSpPr>
        <p:spPr>
          <a:xfrm>
            <a:off x="379005" y="4230943"/>
            <a:ext cx="2640803"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27" name="Text Placeholder 14">
            <a:extLst>
              <a:ext uri="{FF2B5EF4-FFF2-40B4-BE49-F238E27FC236}">
                <a16:creationId xmlns:a16="http://schemas.microsoft.com/office/drawing/2014/main" id="{0B4ACDBA-7606-44B8-B1E1-C4750F89525F}"/>
              </a:ext>
            </a:extLst>
          </p:cNvPr>
          <p:cNvSpPr>
            <a:spLocks noGrp="1"/>
          </p:cNvSpPr>
          <p:nvPr>
            <p:ph type="body" sz="quarter" idx="13" hasCustomPrompt="1"/>
          </p:nvPr>
        </p:nvSpPr>
        <p:spPr>
          <a:xfrm>
            <a:off x="379005" y="4546458"/>
            <a:ext cx="2640803" cy="1616414"/>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32" name="Text Placeholder 14">
            <a:extLst>
              <a:ext uri="{FF2B5EF4-FFF2-40B4-BE49-F238E27FC236}">
                <a16:creationId xmlns:a16="http://schemas.microsoft.com/office/drawing/2014/main" id="{D24600D7-8A94-406B-9274-351140BE27DC}"/>
              </a:ext>
            </a:extLst>
          </p:cNvPr>
          <p:cNvSpPr>
            <a:spLocks noGrp="1"/>
          </p:cNvSpPr>
          <p:nvPr>
            <p:ph type="body" sz="quarter" idx="22" hasCustomPrompt="1"/>
          </p:nvPr>
        </p:nvSpPr>
        <p:spPr>
          <a:xfrm>
            <a:off x="3237502" y="4234631"/>
            <a:ext cx="2640803"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28" name="Text Placeholder 14">
            <a:extLst>
              <a:ext uri="{FF2B5EF4-FFF2-40B4-BE49-F238E27FC236}">
                <a16:creationId xmlns:a16="http://schemas.microsoft.com/office/drawing/2014/main" id="{5FE6844F-9BC3-4E56-82B1-0B53BE292BA0}"/>
              </a:ext>
            </a:extLst>
          </p:cNvPr>
          <p:cNvSpPr>
            <a:spLocks noGrp="1"/>
          </p:cNvSpPr>
          <p:nvPr>
            <p:ph type="body" sz="quarter" idx="15" hasCustomPrompt="1"/>
          </p:nvPr>
        </p:nvSpPr>
        <p:spPr>
          <a:xfrm>
            <a:off x="3237503" y="4550146"/>
            <a:ext cx="2640803" cy="1616414"/>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33" name="Text Placeholder 14">
            <a:extLst>
              <a:ext uri="{FF2B5EF4-FFF2-40B4-BE49-F238E27FC236}">
                <a16:creationId xmlns:a16="http://schemas.microsoft.com/office/drawing/2014/main" id="{105C7AE2-E0F2-4EA9-B804-774B125FB0DF}"/>
              </a:ext>
            </a:extLst>
          </p:cNvPr>
          <p:cNvSpPr>
            <a:spLocks noGrp="1"/>
          </p:cNvSpPr>
          <p:nvPr>
            <p:ph type="body" sz="quarter" idx="23" hasCustomPrompt="1"/>
          </p:nvPr>
        </p:nvSpPr>
        <p:spPr>
          <a:xfrm>
            <a:off x="6096000" y="4218499"/>
            <a:ext cx="2640803"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29" name="Text Placeholder 14">
            <a:extLst>
              <a:ext uri="{FF2B5EF4-FFF2-40B4-BE49-F238E27FC236}">
                <a16:creationId xmlns:a16="http://schemas.microsoft.com/office/drawing/2014/main" id="{4B70930A-D98B-43B3-BC32-B48D9D7F06B3}"/>
              </a:ext>
            </a:extLst>
          </p:cNvPr>
          <p:cNvSpPr>
            <a:spLocks noGrp="1"/>
          </p:cNvSpPr>
          <p:nvPr>
            <p:ph type="body" sz="quarter" idx="17" hasCustomPrompt="1"/>
          </p:nvPr>
        </p:nvSpPr>
        <p:spPr>
          <a:xfrm>
            <a:off x="6096000" y="4534014"/>
            <a:ext cx="2640803" cy="1616414"/>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34" name="Text Placeholder 14">
            <a:extLst>
              <a:ext uri="{FF2B5EF4-FFF2-40B4-BE49-F238E27FC236}">
                <a16:creationId xmlns:a16="http://schemas.microsoft.com/office/drawing/2014/main" id="{500DE4BC-2A21-4C62-8F5C-AFE1D0AEDFBE}"/>
              </a:ext>
            </a:extLst>
          </p:cNvPr>
          <p:cNvSpPr>
            <a:spLocks noGrp="1"/>
          </p:cNvSpPr>
          <p:nvPr>
            <p:ph type="body" sz="quarter" idx="24" hasCustomPrompt="1"/>
          </p:nvPr>
        </p:nvSpPr>
        <p:spPr>
          <a:xfrm>
            <a:off x="8946967" y="4218499"/>
            <a:ext cx="2640803"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30" name="Text Placeholder 14">
            <a:extLst>
              <a:ext uri="{FF2B5EF4-FFF2-40B4-BE49-F238E27FC236}">
                <a16:creationId xmlns:a16="http://schemas.microsoft.com/office/drawing/2014/main" id="{0EEFD44C-4B64-4246-BC04-76812ED5E09E}"/>
              </a:ext>
            </a:extLst>
          </p:cNvPr>
          <p:cNvSpPr>
            <a:spLocks noGrp="1"/>
          </p:cNvSpPr>
          <p:nvPr>
            <p:ph type="body" sz="quarter" idx="19" hasCustomPrompt="1"/>
          </p:nvPr>
        </p:nvSpPr>
        <p:spPr>
          <a:xfrm>
            <a:off x="8946967" y="4534014"/>
            <a:ext cx="2640803" cy="1616414"/>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20" name="Footer Placeholder 15">
            <a:extLst>
              <a:ext uri="{FF2B5EF4-FFF2-40B4-BE49-F238E27FC236}">
                <a16:creationId xmlns:a16="http://schemas.microsoft.com/office/drawing/2014/main" id="{AB492A3E-766F-42FE-A5F7-88807B595947}"/>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21" name="Slide Number Placeholder 16">
            <a:extLst>
              <a:ext uri="{FF2B5EF4-FFF2-40B4-BE49-F238E27FC236}">
                <a16:creationId xmlns:a16="http://schemas.microsoft.com/office/drawing/2014/main" id="{784AE79C-95F2-4A84-B62A-95B076FB0218}"/>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22" name="Date Placeholder 14">
            <a:extLst>
              <a:ext uri="{FF2B5EF4-FFF2-40B4-BE49-F238E27FC236}">
                <a16:creationId xmlns:a16="http://schemas.microsoft.com/office/drawing/2014/main" id="{1C2E5CE3-E252-4255-BF5E-8B4F1F3A1635}"/>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
        <p:nvSpPr>
          <p:cNvPr id="14" name="Picture Placeholder 13">
            <a:extLst>
              <a:ext uri="{FF2B5EF4-FFF2-40B4-BE49-F238E27FC236}">
                <a16:creationId xmlns:a16="http://schemas.microsoft.com/office/drawing/2014/main" id="{45E5C588-A831-4EB3-BFDF-78002F7D5507}"/>
              </a:ext>
            </a:extLst>
          </p:cNvPr>
          <p:cNvSpPr>
            <a:spLocks noGrp="1"/>
          </p:cNvSpPr>
          <p:nvPr>
            <p:ph type="pic" sz="quarter" idx="25"/>
          </p:nvPr>
        </p:nvSpPr>
        <p:spPr>
          <a:xfrm>
            <a:off x="1408479" y="3330145"/>
            <a:ext cx="603504" cy="603504"/>
          </a:xfrm>
          <a:prstGeom prst="rect">
            <a:avLst/>
          </a:prstGeom>
        </p:spPr>
        <p:txBody>
          <a:bodyPr/>
          <a:lstStyle>
            <a:lvl1pPr marL="0" indent="0">
              <a:buNone/>
              <a:defRPr sz="1000">
                <a:solidFill>
                  <a:schemeClr val="bg1"/>
                </a:solidFill>
              </a:defRPr>
            </a:lvl1pPr>
          </a:lstStyle>
          <a:p>
            <a:r>
              <a:rPr lang="en-US"/>
              <a:t>Click icon to add picture</a:t>
            </a:r>
            <a:endParaRPr lang="en-US" dirty="0"/>
          </a:p>
        </p:txBody>
      </p:sp>
      <p:sp>
        <p:nvSpPr>
          <p:cNvPr id="36" name="Picture Placeholder 13">
            <a:extLst>
              <a:ext uri="{FF2B5EF4-FFF2-40B4-BE49-F238E27FC236}">
                <a16:creationId xmlns:a16="http://schemas.microsoft.com/office/drawing/2014/main" id="{AD31BE3F-B09E-4BCC-947F-3D4DB153E354}"/>
              </a:ext>
            </a:extLst>
          </p:cNvPr>
          <p:cNvSpPr>
            <a:spLocks noGrp="1"/>
          </p:cNvSpPr>
          <p:nvPr>
            <p:ph type="pic" sz="quarter" idx="26"/>
          </p:nvPr>
        </p:nvSpPr>
        <p:spPr>
          <a:xfrm>
            <a:off x="4266976" y="3330145"/>
            <a:ext cx="603504" cy="603504"/>
          </a:xfrm>
          <a:prstGeom prst="rect">
            <a:avLst/>
          </a:prstGeom>
        </p:spPr>
        <p:txBody>
          <a:bodyPr/>
          <a:lstStyle>
            <a:lvl1pPr marL="0" indent="0">
              <a:buNone/>
              <a:defRPr sz="1000">
                <a:solidFill>
                  <a:schemeClr val="bg1"/>
                </a:solidFill>
              </a:defRPr>
            </a:lvl1pPr>
          </a:lstStyle>
          <a:p>
            <a:r>
              <a:rPr lang="en-US"/>
              <a:t>Click icon to add picture</a:t>
            </a:r>
            <a:endParaRPr lang="en-US" dirty="0"/>
          </a:p>
        </p:txBody>
      </p:sp>
      <p:sp>
        <p:nvSpPr>
          <p:cNvPr id="37" name="Picture Placeholder 13">
            <a:extLst>
              <a:ext uri="{FF2B5EF4-FFF2-40B4-BE49-F238E27FC236}">
                <a16:creationId xmlns:a16="http://schemas.microsoft.com/office/drawing/2014/main" id="{0BF7BBBD-C42C-408E-8F10-7B1BF3C53EF0}"/>
              </a:ext>
            </a:extLst>
          </p:cNvPr>
          <p:cNvSpPr>
            <a:spLocks noGrp="1"/>
          </p:cNvSpPr>
          <p:nvPr>
            <p:ph type="pic" sz="quarter" idx="27"/>
          </p:nvPr>
        </p:nvSpPr>
        <p:spPr>
          <a:xfrm>
            <a:off x="9972085" y="3330145"/>
            <a:ext cx="603504" cy="603504"/>
          </a:xfrm>
          <a:prstGeom prst="rect">
            <a:avLst/>
          </a:prstGeom>
        </p:spPr>
        <p:txBody>
          <a:bodyPr/>
          <a:lstStyle>
            <a:lvl1pPr marL="0" indent="0">
              <a:buNone/>
              <a:defRPr sz="1000">
                <a:solidFill>
                  <a:schemeClr val="bg1"/>
                </a:solidFill>
              </a:defRPr>
            </a:lvl1pPr>
          </a:lstStyle>
          <a:p>
            <a:r>
              <a:rPr lang="en-US"/>
              <a:t>Click icon to add picture</a:t>
            </a:r>
            <a:endParaRPr lang="en-US" dirty="0"/>
          </a:p>
        </p:txBody>
      </p:sp>
      <p:sp>
        <p:nvSpPr>
          <p:cNvPr id="38" name="Picture Placeholder 13">
            <a:extLst>
              <a:ext uri="{FF2B5EF4-FFF2-40B4-BE49-F238E27FC236}">
                <a16:creationId xmlns:a16="http://schemas.microsoft.com/office/drawing/2014/main" id="{74FF5159-7129-4F52-B5B7-13F2D04EAD34}"/>
              </a:ext>
            </a:extLst>
          </p:cNvPr>
          <p:cNvSpPr>
            <a:spLocks noGrp="1"/>
          </p:cNvSpPr>
          <p:nvPr>
            <p:ph type="pic" sz="quarter" idx="28"/>
          </p:nvPr>
        </p:nvSpPr>
        <p:spPr>
          <a:xfrm>
            <a:off x="7109232" y="3330145"/>
            <a:ext cx="603504" cy="603504"/>
          </a:xfrm>
          <a:prstGeom prst="rect">
            <a:avLst/>
          </a:prstGeom>
        </p:spPr>
        <p:txBody>
          <a:bodyPr/>
          <a:lstStyle>
            <a:lvl1pPr marL="0" indent="0">
              <a:buNone/>
              <a:defRPr sz="10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3391310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roduct Overview">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B4076C2D-3CFB-4EFB-8012-9F6E65333676}"/>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3" name="Title 2">
            <a:extLst>
              <a:ext uri="{FF2B5EF4-FFF2-40B4-BE49-F238E27FC236}">
                <a16:creationId xmlns:a16="http://schemas.microsoft.com/office/drawing/2014/main" id="{D1D3A9EE-57EE-476A-A657-3A4019818918}"/>
              </a:ext>
            </a:extLst>
          </p:cNvPr>
          <p:cNvSpPr>
            <a:spLocks noGrp="1"/>
          </p:cNvSpPr>
          <p:nvPr>
            <p:ph type="title" hasCustomPrompt="1"/>
          </p:nvPr>
        </p:nvSpPr>
        <p:spPr>
          <a:xfrm>
            <a:off x="4196218" y="690802"/>
            <a:ext cx="4936277" cy="575890"/>
          </a:xfrm>
          <a:prstGeom prst="rect">
            <a:avLst/>
          </a:prstGeom>
        </p:spPr>
        <p:txBody>
          <a:bodyPr/>
          <a:lstStyle>
            <a:lvl1pPr algn="l">
              <a:defRPr sz="2800" cap="all" spc="400" baseline="0">
                <a:solidFill>
                  <a:schemeClr val="bg1"/>
                </a:solidFill>
              </a:defRPr>
            </a:lvl1pPr>
          </a:lstStyle>
          <a:p>
            <a:r>
              <a:rPr lang="en-US" dirty="0"/>
              <a:t>Click to add title</a:t>
            </a:r>
          </a:p>
        </p:txBody>
      </p:sp>
      <p:sp>
        <p:nvSpPr>
          <p:cNvPr id="33" name="Text Placeholder 14">
            <a:extLst>
              <a:ext uri="{FF2B5EF4-FFF2-40B4-BE49-F238E27FC236}">
                <a16:creationId xmlns:a16="http://schemas.microsoft.com/office/drawing/2014/main" id="{2A0CB777-EF14-4BA6-A19D-697B165B1D34}"/>
              </a:ext>
            </a:extLst>
          </p:cNvPr>
          <p:cNvSpPr>
            <a:spLocks noGrp="1"/>
          </p:cNvSpPr>
          <p:nvPr>
            <p:ph type="body" sz="quarter" idx="12" hasCustomPrompt="1"/>
          </p:nvPr>
        </p:nvSpPr>
        <p:spPr>
          <a:xfrm>
            <a:off x="4190069" y="2568679"/>
            <a:ext cx="3008631" cy="348162"/>
          </a:xfrm>
          <a:prstGeom prst="rect">
            <a:avLst/>
          </a:prstGeom>
        </p:spPr>
        <p:txBody>
          <a:bodyPr/>
          <a:lstStyle>
            <a:lvl1pPr marL="0" indent="0" algn="l">
              <a:buNone/>
              <a:defRPr sz="1600" cap="none" spc="200" baseline="0">
                <a:solidFill>
                  <a:schemeClr val="accent6"/>
                </a:solidFill>
                <a:latin typeface="+mj-lt"/>
              </a:defRPr>
            </a:lvl1pPr>
          </a:lstStyle>
          <a:p>
            <a:pPr lvl="0"/>
            <a:r>
              <a:rPr lang="en-US" dirty="0"/>
              <a:t>Click to add title</a:t>
            </a:r>
          </a:p>
        </p:txBody>
      </p:sp>
      <p:sp>
        <p:nvSpPr>
          <p:cNvPr id="32" name="Text Placeholder 14">
            <a:extLst>
              <a:ext uri="{FF2B5EF4-FFF2-40B4-BE49-F238E27FC236}">
                <a16:creationId xmlns:a16="http://schemas.microsoft.com/office/drawing/2014/main" id="{0053894D-FD48-4BB5-84D8-2EE54EC8D700}"/>
              </a:ext>
            </a:extLst>
          </p:cNvPr>
          <p:cNvSpPr>
            <a:spLocks noGrp="1"/>
          </p:cNvSpPr>
          <p:nvPr>
            <p:ph type="body" sz="quarter" idx="13" hasCustomPrompt="1"/>
          </p:nvPr>
        </p:nvSpPr>
        <p:spPr>
          <a:xfrm>
            <a:off x="4190069" y="2861988"/>
            <a:ext cx="3008630" cy="636682"/>
          </a:xfrm>
          <a:prstGeom prst="rect">
            <a:avLst/>
          </a:prstGeom>
        </p:spPr>
        <p:txBody>
          <a:bodyPr/>
          <a:lstStyle>
            <a:lvl1pPr marL="0" indent="0" algn="l">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58" name="Text Placeholder 14">
            <a:extLst>
              <a:ext uri="{FF2B5EF4-FFF2-40B4-BE49-F238E27FC236}">
                <a16:creationId xmlns:a16="http://schemas.microsoft.com/office/drawing/2014/main" id="{32A7FBEC-71F7-4A1F-82A1-C7FBFE05185C}"/>
              </a:ext>
            </a:extLst>
          </p:cNvPr>
          <p:cNvSpPr>
            <a:spLocks noGrp="1"/>
          </p:cNvSpPr>
          <p:nvPr>
            <p:ph type="body" sz="quarter" idx="21" hasCustomPrompt="1"/>
          </p:nvPr>
        </p:nvSpPr>
        <p:spPr>
          <a:xfrm>
            <a:off x="7913979" y="2568679"/>
            <a:ext cx="3008631" cy="348162"/>
          </a:xfrm>
          <a:prstGeom prst="rect">
            <a:avLst/>
          </a:prstGeom>
        </p:spPr>
        <p:txBody>
          <a:bodyPr/>
          <a:lstStyle>
            <a:lvl1pPr marL="0" indent="0" algn="l">
              <a:buNone/>
              <a:defRPr sz="1600" cap="none" spc="200" baseline="0">
                <a:solidFill>
                  <a:schemeClr val="accent6"/>
                </a:solidFill>
                <a:latin typeface="+mj-lt"/>
              </a:defRPr>
            </a:lvl1pPr>
          </a:lstStyle>
          <a:p>
            <a:pPr lvl="0"/>
            <a:r>
              <a:rPr lang="en-US" dirty="0"/>
              <a:t>Click to add title</a:t>
            </a:r>
          </a:p>
        </p:txBody>
      </p:sp>
      <p:sp>
        <p:nvSpPr>
          <p:cNvPr id="57" name="Text Placeholder 14">
            <a:extLst>
              <a:ext uri="{FF2B5EF4-FFF2-40B4-BE49-F238E27FC236}">
                <a16:creationId xmlns:a16="http://schemas.microsoft.com/office/drawing/2014/main" id="{00EDBC93-E454-47AD-B9C9-E7CCE8DE6B59}"/>
              </a:ext>
            </a:extLst>
          </p:cNvPr>
          <p:cNvSpPr>
            <a:spLocks noGrp="1"/>
          </p:cNvSpPr>
          <p:nvPr>
            <p:ph type="body" sz="quarter" idx="20" hasCustomPrompt="1"/>
          </p:nvPr>
        </p:nvSpPr>
        <p:spPr>
          <a:xfrm>
            <a:off x="7913979" y="2861988"/>
            <a:ext cx="3008630" cy="636682"/>
          </a:xfrm>
          <a:prstGeom prst="rect">
            <a:avLst/>
          </a:prstGeom>
        </p:spPr>
        <p:txBody>
          <a:bodyPr/>
          <a:lstStyle>
            <a:lvl1pPr marL="0" indent="0" algn="l">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64" name="Text Placeholder 14">
            <a:extLst>
              <a:ext uri="{FF2B5EF4-FFF2-40B4-BE49-F238E27FC236}">
                <a16:creationId xmlns:a16="http://schemas.microsoft.com/office/drawing/2014/main" id="{E792D94E-72D4-43F1-8063-14A3F6270A35}"/>
              </a:ext>
            </a:extLst>
          </p:cNvPr>
          <p:cNvSpPr>
            <a:spLocks noGrp="1"/>
          </p:cNvSpPr>
          <p:nvPr>
            <p:ph type="body" sz="quarter" idx="23" hasCustomPrompt="1"/>
          </p:nvPr>
        </p:nvSpPr>
        <p:spPr>
          <a:xfrm>
            <a:off x="4190069" y="5044309"/>
            <a:ext cx="3008631" cy="348162"/>
          </a:xfrm>
          <a:prstGeom prst="rect">
            <a:avLst/>
          </a:prstGeom>
        </p:spPr>
        <p:txBody>
          <a:bodyPr/>
          <a:lstStyle>
            <a:lvl1pPr marL="0" indent="0" algn="l">
              <a:buNone/>
              <a:defRPr sz="1600" cap="none" spc="200" baseline="0">
                <a:solidFill>
                  <a:schemeClr val="accent6"/>
                </a:solidFill>
                <a:latin typeface="+mj-lt"/>
              </a:defRPr>
            </a:lvl1pPr>
          </a:lstStyle>
          <a:p>
            <a:pPr lvl="0"/>
            <a:r>
              <a:rPr lang="en-US" dirty="0"/>
              <a:t>Click to add title</a:t>
            </a:r>
          </a:p>
        </p:txBody>
      </p:sp>
      <p:sp>
        <p:nvSpPr>
          <p:cNvPr id="63" name="Text Placeholder 14">
            <a:extLst>
              <a:ext uri="{FF2B5EF4-FFF2-40B4-BE49-F238E27FC236}">
                <a16:creationId xmlns:a16="http://schemas.microsoft.com/office/drawing/2014/main" id="{C18EBA8F-5A95-4501-A602-A9889F0CE3A0}"/>
              </a:ext>
            </a:extLst>
          </p:cNvPr>
          <p:cNvSpPr>
            <a:spLocks noGrp="1"/>
          </p:cNvSpPr>
          <p:nvPr>
            <p:ph type="body" sz="quarter" idx="22" hasCustomPrompt="1"/>
          </p:nvPr>
        </p:nvSpPr>
        <p:spPr>
          <a:xfrm>
            <a:off x="4190069" y="5337618"/>
            <a:ext cx="3008630" cy="636682"/>
          </a:xfrm>
          <a:prstGeom prst="rect">
            <a:avLst/>
          </a:prstGeom>
        </p:spPr>
        <p:txBody>
          <a:bodyPr/>
          <a:lstStyle>
            <a:lvl1pPr marL="0" indent="0" algn="l">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67" name="Text Placeholder 14">
            <a:extLst>
              <a:ext uri="{FF2B5EF4-FFF2-40B4-BE49-F238E27FC236}">
                <a16:creationId xmlns:a16="http://schemas.microsoft.com/office/drawing/2014/main" id="{AF03D6DF-70BB-4EC0-B7BF-94BB780FDF01}"/>
              </a:ext>
            </a:extLst>
          </p:cNvPr>
          <p:cNvSpPr>
            <a:spLocks noGrp="1"/>
          </p:cNvSpPr>
          <p:nvPr>
            <p:ph type="body" sz="quarter" idx="25" hasCustomPrompt="1"/>
          </p:nvPr>
        </p:nvSpPr>
        <p:spPr>
          <a:xfrm>
            <a:off x="7913980" y="5047681"/>
            <a:ext cx="3008631" cy="348162"/>
          </a:xfrm>
          <a:prstGeom prst="rect">
            <a:avLst/>
          </a:prstGeom>
        </p:spPr>
        <p:txBody>
          <a:bodyPr/>
          <a:lstStyle>
            <a:lvl1pPr marL="0" indent="0" algn="l">
              <a:buNone/>
              <a:defRPr sz="1600" cap="none" spc="200" baseline="0">
                <a:solidFill>
                  <a:schemeClr val="accent6"/>
                </a:solidFill>
                <a:latin typeface="+mj-lt"/>
              </a:defRPr>
            </a:lvl1pPr>
          </a:lstStyle>
          <a:p>
            <a:pPr lvl="0"/>
            <a:r>
              <a:rPr lang="en-US" dirty="0"/>
              <a:t>Click to add title</a:t>
            </a:r>
          </a:p>
        </p:txBody>
      </p:sp>
      <p:sp>
        <p:nvSpPr>
          <p:cNvPr id="66" name="Text Placeholder 14">
            <a:extLst>
              <a:ext uri="{FF2B5EF4-FFF2-40B4-BE49-F238E27FC236}">
                <a16:creationId xmlns:a16="http://schemas.microsoft.com/office/drawing/2014/main" id="{A21FAF3A-556C-4A61-B1C4-E6FB98BE40B2}"/>
              </a:ext>
            </a:extLst>
          </p:cNvPr>
          <p:cNvSpPr>
            <a:spLocks noGrp="1"/>
          </p:cNvSpPr>
          <p:nvPr>
            <p:ph type="body" sz="quarter" idx="24" hasCustomPrompt="1"/>
          </p:nvPr>
        </p:nvSpPr>
        <p:spPr>
          <a:xfrm>
            <a:off x="7913980" y="5340990"/>
            <a:ext cx="3008630" cy="636682"/>
          </a:xfrm>
          <a:prstGeom prst="rect">
            <a:avLst/>
          </a:prstGeom>
        </p:spPr>
        <p:txBody>
          <a:bodyPr/>
          <a:lstStyle>
            <a:lvl1pPr marL="0" indent="0" algn="l">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22" name="Footer Placeholder 15">
            <a:extLst>
              <a:ext uri="{FF2B5EF4-FFF2-40B4-BE49-F238E27FC236}">
                <a16:creationId xmlns:a16="http://schemas.microsoft.com/office/drawing/2014/main" id="{54442D89-5EE7-4BC5-A35D-B0F93DD36269}"/>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23" name="Slide Number Placeholder 16">
            <a:extLst>
              <a:ext uri="{FF2B5EF4-FFF2-40B4-BE49-F238E27FC236}">
                <a16:creationId xmlns:a16="http://schemas.microsoft.com/office/drawing/2014/main" id="{DC13E404-DE29-4300-A8D5-25F34585A492}"/>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24" name="Date Placeholder 14">
            <a:extLst>
              <a:ext uri="{FF2B5EF4-FFF2-40B4-BE49-F238E27FC236}">
                <a16:creationId xmlns:a16="http://schemas.microsoft.com/office/drawing/2014/main" id="{1EAC24B5-8E72-46CA-9A6A-4A6D6EA2C064}"/>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
        <p:nvSpPr>
          <p:cNvPr id="5" name="Picture Placeholder 4">
            <a:extLst>
              <a:ext uri="{FF2B5EF4-FFF2-40B4-BE49-F238E27FC236}">
                <a16:creationId xmlns:a16="http://schemas.microsoft.com/office/drawing/2014/main" id="{C1F11D19-3D38-460E-A8AF-F6A30642EC0D}"/>
              </a:ext>
            </a:extLst>
          </p:cNvPr>
          <p:cNvSpPr>
            <a:spLocks noGrp="1"/>
          </p:cNvSpPr>
          <p:nvPr>
            <p:ph type="pic" sz="quarter" idx="26"/>
          </p:nvPr>
        </p:nvSpPr>
        <p:spPr>
          <a:xfrm>
            <a:off x="4190069" y="1818852"/>
            <a:ext cx="603504" cy="603504"/>
          </a:xfrm>
          <a:prstGeom prst="rect">
            <a:avLst/>
          </a:prstGeom>
        </p:spPr>
        <p:txBody>
          <a:bodyPr/>
          <a:lstStyle>
            <a:lvl1pPr marL="0" indent="0">
              <a:buNone/>
              <a:defRPr sz="1050">
                <a:solidFill>
                  <a:schemeClr val="bg1"/>
                </a:solidFill>
              </a:defRPr>
            </a:lvl1pPr>
          </a:lstStyle>
          <a:p>
            <a:r>
              <a:rPr lang="en-US"/>
              <a:t>Click icon to add picture</a:t>
            </a:r>
            <a:endParaRPr lang="en-US" dirty="0"/>
          </a:p>
        </p:txBody>
      </p:sp>
      <p:sp>
        <p:nvSpPr>
          <p:cNvPr id="21" name="Picture Placeholder 4">
            <a:extLst>
              <a:ext uri="{FF2B5EF4-FFF2-40B4-BE49-F238E27FC236}">
                <a16:creationId xmlns:a16="http://schemas.microsoft.com/office/drawing/2014/main" id="{F915DDB2-3A13-4240-8ECB-677499946C14}"/>
              </a:ext>
            </a:extLst>
          </p:cNvPr>
          <p:cNvSpPr>
            <a:spLocks noGrp="1"/>
          </p:cNvSpPr>
          <p:nvPr>
            <p:ph type="pic" sz="quarter" idx="27"/>
          </p:nvPr>
        </p:nvSpPr>
        <p:spPr>
          <a:xfrm>
            <a:off x="7913979" y="1818852"/>
            <a:ext cx="603504" cy="603504"/>
          </a:xfrm>
          <a:prstGeom prst="rect">
            <a:avLst/>
          </a:prstGeom>
        </p:spPr>
        <p:txBody>
          <a:bodyPr/>
          <a:lstStyle>
            <a:lvl1pPr marL="0" indent="0">
              <a:buNone/>
              <a:defRPr sz="1050">
                <a:solidFill>
                  <a:schemeClr val="bg1"/>
                </a:solidFill>
              </a:defRPr>
            </a:lvl1pPr>
          </a:lstStyle>
          <a:p>
            <a:r>
              <a:rPr lang="en-US"/>
              <a:t>Click icon to add picture</a:t>
            </a:r>
            <a:endParaRPr lang="en-US" dirty="0"/>
          </a:p>
        </p:txBody>
      </p:sp>
      <p:sp>
        <p:nvSpPr>
          <p:cNvPr id="25" name="Picture Placeholder 4">
            <a:extLst>
              <a:ext uri="{FF2B5EF4-FFF2-40B4-BE49-F238E27FC236}">
                <a16:creationId xmlns:a16="http://schemas.microsoft.com/office/drawing/2014/main" id="{E9059CA0-144F-4780-BA0D-005B827AAECE}"/>
              </a:ext>
            </a:extLst>
          </p:cNvPr>
          <p:cNvSpPr>
            <a:spLocks noGrp="1"/>
          </p:cNvSpPr>
          <p:nvPr>
            <p:ph type="pic" sz="quarter" idx="28"/>
          </p:nvPr>
        </p:nvSpPr>
        <p:spPr>
          <a:xfrm>
            <a:off x="4190069" y="4281832"/>
            <a:ext cx="603504" cy="603504"/>
          </a:xfrm>
          <a:prstGeom prst="rect">
            <a:avLst/>
          </a:prstGeom>
        </p:spPr>
        <p:txBody>
          <a:bodyPr/>
          <a:lstStyle>
            <a:lvl1pPr marL="0" indent="0">
              <a:buNone/>
              <a:defRPr sz="1050">
                <a:solidFill>
                  <a:schemeClr val="bg1"/>
                </a:solidFill>
              </a:defRPr>
            </a:lvl1pPr>
          </a:lstStyle>
          <a:p>
            <a:r>
              <a:rPr lang="en-US"/>
              <a:t>Click icon to add picture</a:t>
            </a:r>
            <a:endParaRPr lang="en-US" dirty="0"/>
          </a:p>
        </p:txBody>
      </p:sp>
      <p:sp>
        <p:nvSpPr>
          <p:cNvPr id="26" name="Picture Placeholder 4">
            <a:extLst>
              <a:ext uri="{FF2B5EF4-FFF2-40B4-BE49-F238E27FC236}">
                <a16:creationId xmlns:a16="http://schemas.microsoft.com/office/drawing/2014/main" id="{B770164C-988C-4217-B0E9-7D0DC17C8BC6}"/>
              </a:ext>
            </a:extLst>
          </p:cNvPr>
          <p:cNvSpPr>
            <a:spLocks noGrp="1"/>
          </p:cNvSpPr>
          <p:nvPr>
            <p:ph type="pic" sz="quarter" idx="29"/>
          </p:nvPr>
        </p:nvSpPr>
        <p:spPr>
          <a:xfrm>
            <a:off x="7908115" y="4294030"/>
            <a:ext cx="603504" cy="603504"/>
          </a:xfrm>
          <a:prstGeom prst="rect">
            <a:avLst/>
          </a:prstGeom>
        </p:spPr>
        <p:txBody>
          <a:bodyPr/>
          <a:lstStyle>
            <a:lvl1pPr marL="0" indent="0">
              <a:buNone/>
              <a:defRPr sz="105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36413241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roduct Benefits">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ED540A63-9BB9-478A-BE65-7A901018323F}"/>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3" name="Title 2">
            <a:extLst>
              <a:ext uri="{FF2B5EF4-FFF2-40B4-BE49-F238E27FC236}">
                <a16:creationId xmlns:a16="http://schemas.microsoft.com/office/drawing/2014/main" id="{767FB1D5-16C4-4AAC-9E31-560F596F8D5E}"/>
              </a:ext>
            </a:extLst>
          </p:cNvPr>
          <p:cNvSpPr>
            <a:spLocks noGrp="1"/>
          </p:cNvSpPr>
          <p:nvPr>
            <p:ph type="title" hasCustomPrompt="1"/>
          </p:nvPr>
        </p:nvSpPr>
        <p:spPr>
          <a:xfrm>
            <a:off x="3672555" y="1823626"/>
            <a:ext cx="4569572" cy="580029"/>
          </a:xfrm>
          <a:prstGeom prst="rect">
            <a:avLst/>
          </a:prstGeom>
        </p:spPr>
        <p:txBody>
          <a:bodyPr/>
          <a:lstStyle>
            <a:lvl1pPr>
              <a:defRPr sz="2800" cap="all" spc="400" baseline="0">
                <a:solidFill>
                  <a:schemeClr val="bg1"/>
                </a:solidFill>
              </a:defRPr>
            </a:lvl1pPr>
          </a:lstStyle>
          <a:p>
            <a:r>
              <a:rPr lang="en-US" dirty="0"/>
              <a:t>Click to add title</a:t>
            </a:r>
          </a:p>
        </p:txBody>
      </p:sp>
      <p:sp>
        <p:nvSpPr>
          <p:cNvPr id="27" name="Text Placeholder 14">
            <a:extLst>
              <a:ext uri="{FF2B5EF4-FFF2-40B4-BE49-F238E27FC236}">
                <a16:creationId xmlns:a16="http://schemas.microsoft.com/office/drawing/2014/main" id="{C269BEF2-E65B-4046-B8D1-1E5DC6D58296}"/>
              </a:ext>
            </a:extLst>
          </p:cNvPr>
          <p:cNvSpPr>
            <a:spLocks noGrp="1"/>
          </p:cNvSpPr>
          <p:nvPr>
            <p:ph type="body" sz="quarter" idx="22" hasCustomPrompt="1"/>
          </p:nvPr>
        </p:nvSpPr>
        <p:spPr>
          <a:xfrm>
            <a:off x="2956595" y="2807310"/>
            <a:ext cx="5824073" cy="1940149"/>
          </a:xfrm>
          <a:prstGeom prst="rect">
            <a:avLst/>
          </a:prstGeom>
        </p:spPr>
        <p:txBody>
          <a:bodyPr anchor="t"/>
          <a:lstStyle>
            <a:lvl1pPr marL="0" indent="0" algn="ctr">
              <a:lnSpc>
                <a:spcPct val="200000"/>
              </a:lnSpc>
              <a:spcBef>
                <a:spcPts val="0"/>
              </a:spcBef>
              <a:buNone/>
              <a:defRPr sz="1800" cap="none" spc="200" baseline="0">
                <a:solidFill>
                  <a:schemeClr val="bg1"/>
                </a:solidFill>
                <a:latin typeface="+mn-lt"/>
              </a:defRPr>
            </a:lvl1pPr>
          </a:lstStyle>
          <a:p>
            <a:pPr lvl="0"/>
            <a:r>
              <a:rPr lang="en-US" dirty="0"/>
              <a:t>Click to add title</a:t>
            </a:r>
          </a:p>
        </p:txBody>
      </p:sp>
      <p:sp>
        <p:nvSpPr>
          <p:cNvPr id="18" name="Footer Placeholder 15">
            <a:extLst>
              <a:ext uri="{FF2B5EF4-FFF2-40B4-BE49-F238E27FC236}">
                <a16:creationId xmlns:a16="http://schemas.microsoft.com/office/drawing/2014/main" id="{D89CE923-C669-4E0E-8161-BB328133EE8B}"/>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9" name="Slide Number Placeholder 16">
            <a:extLst>
              <a:ext uri="{FF2B5EF4-FFF2-40B4-BE49-F238E27FC236}">
                <a16:creationId xmlns:a16="http://schemas.microsoft.com/office/drawing/2014/main" id="{C820EE41-4997-4CD3-B951-56ECA884252E}"/>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20" name="Date Placeholder 14">
            <a:extLst>
              <a:ext uri="{FF2B5EF4-FFF2-40B4-BE49-F238E27FC236}">
                <a16:creationId xmlns:a16="http://schemas.microsoft.com/office/drawing/2014/main" id="{A2A3BC0C-B522-4DA2-BBC0-AC180D8B2C9A}"/>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2319137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Divider Slide">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5F31BC2D-187A-4ED3-8D67-C55187E532E7}"/>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947F2F5-8E72-425B-A8C2-2B3262F73021}"/>
              </a:ext>
            </a:extLst>
          </p:cNvPr>
          <p:cNvSpPr>
            <a:spLocks noGrp="1"/>
          </p:cNvSpPr>
          <p:nvPr>
            <p:ph type="title" hasCustomPrompt="1"/>
          </p:nvPr>
        </p:nvSpPr>
        <p:spPr>
          <a:xfrm>
            <a:off x="5425440" y="2741026"/>
            <a:ext cx="5002478" cy="2357066"/>
          </a:xfrm>
          <a:prstGeom prst="rect">
            <a:avLst/>
          </a:prstGeom>
        </p:spPr>
        <p:txBody>
          <a:bodyPr/>
          <a:lstStyle>
            <a:lvl1pPr algn="ctr">
              <a:defRPr sz="4800" cap="all" spc="400" baseline="0">
                <a:solidFill>
                  <a:schemeClr val="accent6"/>
                </a:solidFill>
              </a:defRPr>
            </a:lvl1pPr>
          </a:lstStyle>
          <a:p>
            <a:r>
              <a:rPr lang="en-US" dirty="0"/>
              <a:t>Click to add title</a:t>
            </a:r>
          </a:p>
        </p:txBody>
      </p:sp>
    </p:spTree>
    <p:extLst>
      <p:ext uri="{BB962C8B-B14F-4D97-AF65-F5344CB8AC3E}">
        <p14:creationId xmlns:p14="http://schemas.microsoft.com/office/powerpoint/2010/main" val="4250547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Model">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5490FC0B-50EB-42D6-A2A5-E02EE642E2EC}"/>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16" name="Title 15">
            <a:extLst>
              <a:ext uri="{FF2B5EF4-FFF2-40B4-BE49-F238E27FC236}">
                <a16:creationId xmlns:a16="http://schemas.microsoft.com/office/drawing/2014/main" id="{04AFCE56-D794-4638-A3EC-63DCFB4B6F0D}"/>
              </a:ext>
            </a:extLst>
          </p:cNvPr>
          <p:cNvSpPr>
            <a:spLocks noGrp="1"/>
          </p:cNvSpPr>
          <p:nvPr>
            <p:ph type="title" hasCustomPrompt="1"/>
          </p:nvPr>
        </p:nvSpPr>
        <p:spPr>
          <a:xfrm>
            <a:off x="965511" y="760406"/>
            <a:ext cx="5424988" cy="579245"/>
          </a:xfrm>
          <a:prstGeom prst="rect">
            <a:avLst/>
          </a:prstGeom>
        </p:spPr>
        <p:txBody>
          <a:bodyPr/>
          <a:lstStyle>
            <a:lvl1pPr>
              <a:defRPr sz="2800" cap="all" spc="400" baseline="0">
                <a:solidFill>
                  <a:schemeClr val="bg1"/>
                </a:solidFill>
              </a:defRPr>
            </a:lvl1pPr>
          </a:lstStyle>
          <a:p>
            <a:r>
              <a:rPr lang="en-US" dirty="0"/>
              <a:t>Click to add title</a:t>
            </a:r>
          </a:p>
        </p:txBody>
      </p:sp>
      <p:sp>
        <p:nvSpPr>
          <p:cNvPr id="10" name="Text Placeholder 14">
            <a:extLst>
              <a:ext uri="{FF2B5EF4-FFF2-40B4-BE49-F238E27FC236}">
                <a16:creationId xmlns:a16="http://schemas.microsoft.com/office/drawing/2014/main" id="{318D6597-136D-4434-B628-D387BBEEC3C5}"/>
              </a:ext>
            </a:extLst>
          </p:cNvPr>
          <p:cNvSpPr>
            <a:spLocks noGrp="1"/>
          </p:cNvSpPr>
          <p:nvPr>
            <p:ph type="body" sz="quarter" idx="12" hasCustomPrompt="1"/>
          </p:nvPr>
        </p:nvSpPr>
        <p:spPr>
          <a:xfrm>
            <a:off x="965511" y="3417877"/>
            <a:ext cx="2806280"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11" name="Text Placeholder 14">
            <a:extLst>
              <a:ext uri="{FF2B5EF4-FFF2-40B4-BE49-F238E27FC236}">
                <a16:creationId xmlns:a16="http://schemas.microsoft.com/office/drawing/2014/main" id="{0691DF94-6587-4325-9C04-970034F1A85C}"/>
              </a:ext>
            </a:extLst>
          </p:cNvPr>
          <p:cNvSpPr>
            <a:spLocks noGrp="1"/>
          </p:cNvSpPr>
          <p:nvPr>
            <p:ph type="body" sz="quarter" idx="13" hasCustomPrompt="1"/>
          </p:nvPr>
        </p:nvSpPr>
        <p:spPr>
          <a:xfrm>
            <a:off x="965511" y="3766050"/>
            <a:ext cx="2806280" cy="1148945"/>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12" name="Text Placeholder 14">
            <a:extLst>
              <a:ext uri="{FF2B5EF4-FFF2-40B4-BE49-F238E27FC236}">
                <a16:creationId xmlns:a16="http://schemas.microsoft.com/office/drawing/2014/main" id="{A3CE4E75-7868-44AD-9AF2-753E07BE78A3}"/>
              </a:ext>
            </a:extLst>
          </p:cNvPr>
          <p:cNvSpPr>
            <a:spLocks noGrp="1"/>
          </p:cNvSpPr>
          <p:nvPr>
            <p:ph type="body" sz="quarter" idx="14" hasCustomPrompt="1"/>
          </p:nvPr>
        </p:nvSpPr>
        <p:spPr>
          <a:xfrm>
            <a:off x="4514520" y="3400925"/>
            <a:ext cx="2806280"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13" name="Text Placeholder 14">
            <a:extLst>
              <a:ext uri="{FF2B5EF4-FFF2-40B4-BE49-F238E27FC236}">
                <a16:creationId xmlns:a16="http://schemas.microsoft.com/office/drawing/2014/main" id="{8A9FE9C2-0801-4D41-A54B-E00BC7AB7C16}"/>
              </a:ext>
            </a:extLst>
          </p:cNvPr>
          <p:cNvSpPr>
            <a:spLocks noGrp="1"/>
          </p:cNvSpPr>
          <p:nvPr>
            <p:ph type="body" sz="quarter" idx="15" hasCustomPrompt="1"/>
          </p:nvPr>
        </p:nvSpPr>
        <p:spPr>
          <a:xfrm>
            <a:off x="4514520" y="3749098"/>
            <a:ext cx="2806280" cy="1148945"/>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14" name="Text Placeholder 14">
            <a:extLst>
              <a:ext uri="{FF2B5EF4-FFF2-40B4-BE49-F238E27FC236}">
                <a16:creationId xmlns:a16="http://schemas.microsoft.com/office/drawing/2014/main" id="{632FBCC2-2CDB-448A-AA61-8D99495226AF}"/>
              </a:ext>
            </a:extLst>
          </p:cNvPr>
          <p:cNvSpPr>
            <a:spLocks noGrp="1"/>
          </p:cNvSpPr>
          <p:nvPr>
            <p:ph type="body" sz="quarter" idx="16" hasCustomPrompt="1"/>
          </p:nvPr>
        </p:nvSpPr>
        <p:spPr>
          <a:xfrm>
            <a:off x="8063529" y="3400925"/>
            <a:ext cx="2692240"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15" name="Text Placeholder 14">
            <a:extLst>
              <a:ext uri="{FF2B5EF4-FFF2-40B4-BE49-F238E27FC236}">
                <a16:creationId xmlns:a16="http://schemas.microsoft.com/office/drawing/2014/main" id="{7F6A4D9D-1690-4C0A-9F62-1FE93C0145FC}"/>
              </a:ext>
            </a:extLst>
          </p:cNvPr>
          <p:cNvSpPr>
            <a:spLocks noGrp="1"/>
          </p:cNvSpPr>
          <p:nvPr>
            <p:ph type="body" sz="quarter" idx="17" hasCustomPrompt="1"/>
          </p:nvPr>
        </p:nvSpPr>
        <p:spPr>
          <a:xfrm>
            <a:off x="8063529" y="3749098"/>
            <a:ext cx="2692240" cy="1148945"/>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20" name="Footer Placeholder 15">
            <a:extLst>
              <a:ext uri="{FF2B5EF4-FFF2-40B4-BE49-F238E27FC236}">
                <a16:creationId xmlns:a16="http://schemas.microsoft.com/office/drawing/2014/main" id="{48863DDD-C3CC-439D-B738-34F6E8960AFF}"/>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21" name="Slide Number Placeholder 16">
            <a:extLst>
              <a:ext uri="{FF2B5EF4-FFF2-40B4-BE49-F238E27FC236}">
                <a16:creationId xmlns:a16="http://schemas.microsoft.com/office/drawing/2014/main" id="{A4788388-29C8-4E9F-BF82-A1648088A8B0}"/>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22" name="Date Placeholder 14">
            <a:extLst>
              <a:ext uri="{FF2B5EF4-FFF2-40B4-BE49-F238E27FC236}">
                <a16:creationId xmlns:a16="http://schemas.microsoft.com/office/drawing/2014/main" id="{5E6E1CB5-0E5F-4B44-8044-4010565FCF6D}"/>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23852851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rket Opportunity Overview">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4E96CB8F-A88F-40C3-A65B-8C33A16A0C2B}"/>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1086E70-8E77-436D-93CE-4BCD3EC94BEA}"/>
              </a:ext>
            </a:extLst>
          </p:cNvPr>
          <p:cNvSpPr>
            <a:spLocks noGrp="1"/>
          </p:cNvSpPr>
          <p:nvPr>
            <p:ph type="title" hasCustomPrompt="1"/>
          </p:nvPr>
        </p:nvSpPr>
        <p:spPr>
          <a:xfrm>
            <a:off x="5029799" y="1380501"/>
            <a:ext cx="5097428" cy="991689"/>
          </a:xfrm>
          <a:prstGeom prst="rect">
            <a:avLst/>
          </a:prstGeom>
        </p:spPr>
        <p:txBody>
          <a:bodyPr/>
          <a:lstStyle>
            <a:lvl1pPr algn="ctr">
              <a:defRPr sz="2800" cap="all" spc="400" baseline="0">
                <a:solidFill>
                  <a:schemeClr val="bg1"/>
                </a:solidFill>
              </a:defRPr>
            </a:lvl1pPr>
          </a:lstStyle>
          <a:p>
            <a:r>
              <a:rPr lang="en-US" dirty="0"/>
              <a:t>Click to add title</a:t>
            </a:r>
          </a:p>
        </p:txBody>
      </p:sp>
      <p:sp>
        <p:nvSpPr>
          <p:cNvPr id="10" name="Text Placeholder 10">
            <a:extLst>
              <a:ext uri="{FF2B5EF4-FFF2-40B4-BE49-F238E27FC236}">
                <a16:creationId xmlns:a16="http://schemas.microsoft.com/office/drawing/2014/main" id="{C95B0D27-123C-4F09-AEDC-7874964B77BC}"/>
              </a:ext>
            </a:extLst>
          </p:cNvPr>
          <p:cNvSpPr>
            <a:spLocks noGrp="1"/>
          </p:cNvSpPr>
          <p:nvPr>
            <p:ph type="body" sz="quarter" idx="14" hasCustomPrompt="1"/>
          </p:nvPr>
        </p:nvSpPr>
        <p:spPr>
          <a:xfrm>
            <a:off x="692337" y="3400981"/>
            <a:ext cx="2693128" cy="991689"/>
          </a:xfrm>
          <a:prstGeom prst="rect">
            <a:avLst/>
          </a:prstGeom>
        </p:spPr>
        <p:txBody>
          <a:bodyPr anchor="b"/>
          <a:lstStyle>
            <a:lvl1pPr marL="0" indent="0" algn="l">
              <a:buNone/>
              <a:defRPr sz="5400" kern="0" cap="all" spc="400" baseline="0">
                <a:solidFill>
                  <a:schemeClr val="accent6"/>
                </a:solidFill>
                <a:latin typeface="+mj-lt"/>
              </a:defRPr>
            </a:lvl1pPr>
          </a:lstStyle>
          <a:p>
            <a:pPr lvl="0"/>
            <a:r>
              <a:rPr lang="en-US" dirty="0"/>
              <a:t>Add title</a:t>
            </a:r>
          </a:p>
        </p:txBody>
      </p:sp>
      <p:sp>
        <p:nvSpPr>
          <p:cNvPr id="13" name="Text Placeholder 14">
            <a:extLst>
              <a:ext uri="{FF2B5EF4-FFF2-40B4-BE49-F238E27FC236}">
                <a16:creationId xmlns:a16="http://schemas.microsoft.com/office/drawing/2014/main" id="{F3772143-8573-4FED-977E-651FC59C168F}"/>
              </a:ext>
            </a:extLst>
          </p:cNvPr>
          <p:cNvSpPr>
            <a:spLocks noGrp="1"/>
          </p:cNvSpPr>
          <p:nvPr>
            <p:ph type="body" sz="quarter" idx="20" hasCustomPrompt="1"/>
          </p:nvPr>
        </p:nvSpPr>
        <p:spPr>
          <a:xfrm>
            <a:off x="692336" y="4670980"/>
            <a:ext cx="2693129" cy="1151633"/>
          </a:xfrm>
          <a:prstGeom prst="rect">
            <a:avLst/>
          </a:prstGeom>
        </p:spPr>
        <p:txBody>
          <a:bodyPr anchor="t"/>
          <a:lstStyle>
            <a:lvl1pPr marL="0" indent="0" algn="l">
              <a:lnSpc>
                <a:spcPct val="150000"/>
              </a:lnSpc>
              <a:spcBef>
                <a:spcPts val="0"/>
              </a:spcBef>
              <a:buClr>
                <a:schemeClr val="accent6"/>
              </a:buClr>
              <a:buFont typeface="Courier New" panose="02070309020205020404" pitchFamily="49" charset="0"/>
              <a:buNone/>
              <a:defRPr sz="1400" cap="none" spc="0" baseline="0">
                <a:solidFill>
                  <a:schemeClr val="bg1"/>
                </a:solidFill>
                <a:latin typeface="+mn-lt"/>
              </a:defRPr>
            </a:lvl1pPr>
          </a:lstStyle>
          <a:p>
            <a:pPr lvl="0"/>
            <a:r>
              <a:rPr lang="en-US" dirty="0"/>
              <a:t>Add text here</a:t>
            </a:r>
          </a:p>
        </p:txBody>
      </p:sp>
      <p:sp>
        <p:nvSpPr>
          <p:cNvPr id="25" name="Text Placeholder 10">
            <a:extLst>
              <a:ext uri="{FF2B5EF4-FFF2-40B4-BE49-F238E27FC236}">
                <a16:creationId xmlns:a16="http://schemas.microsoft.com/office/drawing/2014/main" id="{4FD80858-A8CA-496F-8CC0-5ACDBE65112A}"/>
              </a:ext>
            </a:extLst>
          </p:cNvPr>
          <p:cNvSpPr>
            <a:spLocks noGrp="1"/>
          </p:cNvSpPr>
          <p:nvPr>
            <p:ph type="body" sz="quarter" idx="24" hasCustomPrompt="1"/>
          </p:nvPr>
        </p:nvSpPr>
        <p:spPr>
          <a:xfrm>
            <a:off x="3587933" y="3400981"/>
            <a:ext cx="2693128" cy="991689"/>
          </a:xfrm>
          <a:prstGeom prst="rect">
            <a:avLst/>
          </a:prstGeom>
        </p:spPr>
        <p:txBody>
          <a:bodyPr anchor="b"/>
          <a:lstStyle>
            <a:lvl1pPr marL="0" indent="0" algn="l">
              <a:buNone/>
              <a:defRPr sz="5400" kern="0" cap="all" spc="400" baseline="0">
                <a:solidFill>
                  <a:schemeClr val="accent6"/>
                </a:solidFill>
                <a:latin typeface="+mj-lt"/>
              </a:defRPr>
            </a:lvl1pPr>
          </a:lstStyle>
          <a:p>
            <a:pPr lvl="0"/>
            <a:r>
              <a:rPr lang="en-US" dirty="0"/>
              <a:t>Add title</a:t>
            </a:r>
          </a:p>
        </p:txBody>
      </p:sp>
      <p:sp>
        <p:nvSpPr>
          <p:cNvPr id="33" name="Text Placeholder 14">
            <a:extLst>
              <a:ext uri="{FF2B5EF4-FFF2-40B4-BE49-F238E27FC236}">
                <a16:creationId xmlns:a16="http://schemas.microsoft.com/office/drawing/2014/main" id="{2B840B1F-9319-4653-84C5-FF1FDC5E9D9A}"/>
              </a:ext>
            </a:extLst>
          </p:cNvPr>
          <p:cNvSpPr>
            <a:spLocks noGrp="1"/>
          </p:cNvSpPr>
          <p:nvPr>
            <p:ph type="body" sz="quarter" idx="21" hasCustomPrompt="1"/>
          </p:nvPr>
        </p:nvSpPr>
        <p:spPr>
          <a:xfrm>
            <a:off x="3587931" y="4670980"/>
            <a:ext cx="2693129" cy="1151633"/>
          </a:xfrm>
          <a:prstGeom prst="rect">
            <a:avLst/>
          </a:prstGeom>
        </p:spPr>
        <p:txBody>
          <a:bodyPr anchor="t"/>
          <a:lstStyle>
            <a:lvl1pPr marL="0" indent="0" algn="l">
              <a:lnSpc>
                <a:spcPct val="150000"/>
              </a:lnSpc>
              <a:spcBef>
                <a:spcPts val="0"/>
              </a:spcBef>
              <a:buClr>
                <a:schemeClr val="accent6"/>
              </a:buClr>
              <a:buFont typeface="Courier New" panose="02070309020205020404" pitchFamily="49" charset="0"/>
              <a:buNone/>
              <a:defRPr sz="1400" cap="none" spc="0" baseline="0">
                <a:solidFill>
                  <a:schemeClr val="bg1"/>
                </a:solidFill>
                <a:latin typeface="+mn-lt"/>
              </a:defRPr>
            </a:lvl1pPr>
          </a:lstStyle>
          <a:p>
            <a:pPr lvl="0"/>
            <a:r>
              <a:rPr lang="en-US" dirty="0"/>
              <a:t>Add text here</a:t>
            </a:r>
          </a:p>
        </p:txBody>
      </p:sp>
      <p:sp>
        <p:nvSpPr>
          <p:cNvPr id="27" name="Text Placeholder 10">
            <a:extLst>
              <a:ext uri="{FF2B5EF4-FFF2-40B4-BE49-F238E27FC236}">
                <a16:creationId xmlns:a16="http://schemas.microsoft.com/office/drawing/2014/main" id="{0882E4D8-D2AA-4EA0-BBCE-50334E8D160C}"/>
              </a:ext>
            </a:extLst>
          </p:cNvPr>
          <p:cNvSpPr>
            <a:spLocks noGrp="1"/>
          </p:cNvSpPr>
          <p:nvPr>
            <p:ph type="body" sz="quarter" idx="25" hasCustomPrompt="1"/>
          </p:nvPr>
        </p:nvSpPr>
        <p:spPr>
          <a:xfrm>
            <a:off x="6483530" y="3400981"/>
            <a:ext cx="2693128" cy="991689"/>
          </a:xfrm>
          <a:prstGeom prst="rect">
            <a:avLst/>
          </a:prstGeom>
        </p:spPr>
        <p:txBody>
          <a:bodyPr anchor="b"/>
          <a:lstStyle>
            <a:lvl1pPr marL="0" indent="0" algn="l">
              <a:buNone/>
              <a:defRPr sz="5400" kern="0" cap="all" spc="400" baseline="0">
                <a:solidFill>
                  <a:schemeClr val="accent6"/>
                </a:solidFill>
                <a:latin typeface="+mj-lt"/>
              </a:defRPr>
            </a:lvl1pPr>
          </a:lstStyle>
          <a:p>
            <a:pPr lvl="0"/>
            <a:r>
              <a:rPr lang="en-US" dirty="0"/>
              <a:t>Add title</a:t>
            </a:r>
          </a:p>
        </p:txBody>
      </p:sp>
      <p:sp>
        <p:nvSpPr>
          <p:cNvPr id="36" name="Text Placeholder 14">
            <a:extLst>
              <a:ext uri="{FF2B5EF4-FFF2-40B4-BE49-F238E27FC236}">
                <a16:creationId xmlns:a16="http://schemas.microsoft.com/office/drawing/2014/main" id="{97EFBCD4-F812-493F-895A-3449020A0651}"/>
              </a:ext>
            </a:extLst>
          </p:cNvPr>
          <p:cNvSpPr>
            <a:spLocks noGrp="1"/>
          </p:cNvSpPr>
          <p:nvPr>
            <p:ph type="body" sz="quarter" idx="23" hasCustomPrompt="1"/>
          </p:nvPr>
        </p:nvSpPr>
        <p:spPr>
          <a:xfrm>
            <a:off x="6483528" y="4670980"/>
            <a:ext cx="2693129" cy="1151633"/>
          </a:xfrm>
          <a:prstGeom prst="rect">
            <a:avLst/>
          </a:prstGeom>
        </p:spPr>
        <p:txBody>
          <a:bodyPr anchor="t"/>
          <a:lstStyle>
            <a:lvl1pPr marL="0" indent="0" algn="l">
              <a:lnSpc>
                <a:spcPct val="150000"/>
              </a:lnSpc>
              <a:spcBef>
                <a:spcPts val="0"/>
              </a:spcBef>
              <a:buClr>
                <a:schemeClr val="accent6"/>
              </a:buClr>
              <a:buFont typeface="Courier New" panose="02070309020205020404" pitchFamily="49" charset="0"/>
              <a:buNone/>
              <a:defRPr sz="1400" cap="none" spc="0" baseline="0">
                <a:solidFill>
                  <a:schemeClr val="bg1"/>
                </a:solidFill>
                <a:latin typeface="+mn-lt"/>
              </a:defRPr>
            </a:lvl1pPr>
          </a:lstStyle>
          <a:p>
            <a:pPr lvl="0"/>
            <a:r>
              <a:rPr lang="en-US" dirty="0"/>
              <a:t>Add text here</a:t>
            </a:r>
          </a:p>
        </p:txBody>
      </p:sp>
      <p:sp>
        <p:nvSpPr>
          <p:cNvPr id="20" name="Footer Placeholder 15">
            <a:extLst>
              <a:ext uri="{FF2B5EF4-FFF2-40B4-BE49-F238E27FC236}">
                <a16:creationId xmlns:a16="http://schemas.microsoft.com/office/drawing/2014/main" id="{698D43C2-06AB-4549-BCD0-CBDCA0653292}"/>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effectLst>
                  <a:outerShdw blurRad="38100" dist="38100" dir="2700000" algn="tl">
                    <a:srgbClr val="000000">
                      <a:alpha val="43137"/>
                    </a:srgbClr>
                  </a:outerShdw>
                </a:effectLst>
                <a:latin typeface="+mj-lt"/>
              </a:defRPr>
            </a:lvl1pPr>
          </a:lstStyle>
          <a:p>
            <a:r>
              <a:rPr lang="en-US" dirty="0"/>
              <a:t>PRESENTATION TITLE</a:t>
            </a:r>
          </a:p>
        </p:txBody>
      </p:sp>
      <p:sp>
        <p:nvSpPr>
          <p:cNvPr id="21" name="Slide Number Placeholder 16">
            <a:extLst>
              <a:ext uri="{FF2B5EF4-FFF2-40B4-BE49-F238E27FC236}">
                <a16:creationId xmlns:a16="http://schemas.microsoft.com/office/drawing/2014/main" id="{7B2AB1D3-DFF0-43A8-BDE0-52FB314E03A1}"/>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effectLst>
                  <a:outerShdw blurRad="38100" dist="38100" dir="2700000" algn="tl">
                    <a:srgbClr val="000000">
                      <a:alpha val="43137"/>
                    </a:srgbClr>
                  </a:outerShdw>
                </a:effectLst>
                <a:latin typeface="+mn-lt"/>
              </a:defRPr>
            </a:lvl1pPr>
          </a:lstStyle>
          <a:p>
            <a:pPr>
              <a:defRPr/>
            </a:pPr>
            <a:fld id="{8D1FC6F8-0BCD-47E9-9C64-690771D9C143}" type="slidenum">
              <a:rPr lang="en-US" smtClean="0"/>
              <a:pPr>
                <a:defRPr/>
              </a:pPr>
              <a:t>‹#›</a:t>
            </a:fld>
            <a:endParaRPr lang="en-US" dirty="0"/>
          </a:p>
        </p:txBody>
      </p:sp>
      <p:sp>
        <p:nvSpPr>
          <p:cNvPr id="22" name="Date Placeholder 14">
            <a:extLst>
              <a:ext uri="{FF2B5EF4-FFF2-40B4-BE49-F238E27FC236}">
                <a16:creationId xmlns:a16="http://schemas.microsoft.com/office/drawing/2014/main" id="{28A81ABF-135E-483F-9992-6F79C2F559E9}"/>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effectLst>
                  <a:outerShdw blurRad="38100" dist="38100" dir="2700000" algn="tl">
                    <a:srgbClr val="000000">
                      <a:alpha val="43137"/>
                    </a:srgbClr>
                  </a:outerShdw>
                </a:effectLst>
                <a:latin typeface="+mj-lt"/>
              </a:defRPr>
            </a:lvl1pPr>
          </a:lstStyle>
          <a:p>
            <a:pPr>
              <a:defRPr/>
            </a:pPr>
            <a:r>
              <a:rPr lang="en-US" cap="all" dirty="0"/>
              <a:t>May 21, 20XX</a:t>
            </a:r>
          </a:p>
        </p:txBody>
      </p:sp>
    </p:spTree>
    <p:extLst>
      <p:ext uri="{BB962C8B-B14F-4D97-AF65-F5344CB8AC3E}">
        <p14:creationId xmlns:p14="http://schemas.microsoft.com/office/powerpoint/2010/main" val="3078761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rket Opportunity Comparison">
    <p:spTree>
      <p:nvGrpSpPr>
        <p:cNvPr id="1" name=""/>
        <p:cNvGrpSpPr/>
        <p:nvPr/>
      </p:nvGrpSpPr>
      <p:grpSpPr>
        <a:xfrm>
          <a:off x="0" y="0"/>
          <a:ext cx="0" cy="0"/>
          <a:chOff x="0" y="0"/>
          <a:chExt cx="0" cy="0"/>
        </a:xfrm>
      </p:grpSpPr>
      <p:pic>
        <p:nvPicPr>
          <p:cNvPr id="37" name="Graphic 36">
            <a:extLst>
              <a:ext uri="{FF2B5EF4-FFF2-40B4-BE49-F238E27FC236}">
                <a16:creationId xmlns:a16="http://schemas.microsoft.com/office/drawing/2014/main" id="{133E6176-F4F6-41F9-8F2A-BA6586E1658A}"/>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48AC667-531B-4E40-98C6-B36847DE0684}"/>
              </a:ext>
            </a:extLst>
          </p:cNvPr>
          <p:cNvSpPr>
            <a:spLocks noGrp="1"/>
          </p:cNvSpPr>
          <p:nvPr>
            <p:ph type="title" hasCustomPrompt="1"/>
          </p:nvPr>
        </p:nvSpPr>
        <p:spPr>
          <a:xfrm>
            <a:off x="5029799" y="1377876"/>
            <a:ext cx="5097428" cy="918377"/>
          </a:xfrm>
          <a:prstGeom prst="rect">
            <a:avLst/>
          </a:prstGeom>
        </p:spPr>
        <p:txBody>
          <a:bodyPr/>
          <a:lstStyle>
            <a:lvl1pPr algn="ctr">
              <a:defRPr sz="2800" cap="all" spc="400" baseline="0">
                <a:solidFill>
                  <a:schemeClr val="bg1"/>
                </a:solidFill>
              </a:defRPr>
            </a:lvl1pPr>
          </a:lstStyle>
          <a:p>
            <a:r>
              <a:rPr lang="en-US" dirty="0"/>
              <a:t>Click to add title</a:t>
            </a:r>
          </a:p>
        </p:txBody>
      </p:sp>
      <p:sp>
        <p:nvSpPr>
          <p:cNvPr id="25" name="Text Placeholder 10">
            <a:extLst>
              <a:ext uri="{FF2B5EF4-FFF2-40B4-BE49-F238E27FC236}">
                <a16:creationId xmlns:a16="http://schemas.microsoft.com/office/drawing/2014/main" id="{42930722-7AFE-41FC-8830-E2075CE783EA}"/>
              </a:ext>
            </a:extLst>
          </p:cNvPr>
          <p:cNvSpPr>
            <a:spLocks noGrp="1"/>
          </p:cNvSpPr>
          <p:nvPr>
            <p:ph type="body" sz="quarter" idx="14" hasCustomPrompt="1"/>
          </p:nvPr>
        </p:nvSpPr>
        <p:spPr>
          <a:xfrm>
            <a:off x="2535012" y="2724048"/>
            <a:ext cx="1786461" cy="1072345"/>
          </a:xfrm>
          <a:prstGeom prst="rect">
            <a:avLst/>
          </a:prstGeom>
        </p:spPr>
        <p:txBody>
          <a:bodyPr anchor="ctr"/>
          <a:lstStyle>
            <a:lvl1pPr marL="0" indent="0" algn="l">
              <a:buNone/>
              <a:defRPr sz="5400" cap="all" spc="400" baseline="0">
                <a:solidFill>
                  <a:schemeClr val="accent6"/>
                </a:solidFill>
                <a:latin typeface="+mj-lt"/>
              </a:defRPr>
            </a:lvl1pPr>
          </a:lstStyle>
          <a:p>
            <a:pPr lvl="0"/>
            <a:r>
              <a:rPr lang="en-US" dirty="0"/>
              <a:t>text</a:t>
            </a:r>
          </a:p>
        </p:txBody>
      </p:sp>
      <p:sp>
        <p:nvSpPr>
          <p:cNvPr id="26" name="Text Placeholder 14">
            <a:extLst>
              <a:ext uri="{FF2B5EF4-FFF2-40B4-BE49-F238E27FC236}">
                <a16:creationId xmlns:a16="http://schemas.microsoft.com/office/drawing/2014/main" id="{4FD0E59A-1834-4F86-8ED3-1EBC643224D7}"/>
              </a:ext>
            </a:extLst>
          </p:cNvPr>
          <p:cNvSpPr>
            <a:spLocks noGrp="1"/>
          </p:cNvSpPr>
          <p:nvPr>
            <p:ph type="body" sz="quarter" idx="19" hasCustomPrompt="1"/>
          </p:nvPr>
        </p:nvSpPr>
        <p:spPr>
          <a:xfrm>
            <a:off x="4267209" y="2930881"/>
            <a:ext cx="3639904" cy="387746"/>
          </a:xfrm>
          <a:prstGeom prst="rect">
            <a:avLst/>
          </a:prstGeom>
        </p:spPr>
        <p:txBody>
          <a:bodyPr/>
          <a:lstStyle>
            <a:lvl1pPr marL="0" indent="0" algn="l">
              <a:buNone/>
              <a:defRPr sz="1800" cap="none" spc="200" baseline="0">
                <a:solidFill>
                  <a:schemeClr val="bg1"/>
                </a:solidFill>
                <a:latin typeface="+mn-lt"/>
              </a:defRPr>
            </a:lvl1pPr>
          </a:lstStyle>
          <a:p>
            <a:pPr lvl="0"/>
            <a:r>
              <a:rPr lang="en-US" dirty="0"/>
              <a:t>Add subtitle</a:t>
            </a:r>
          </a:p>
        </p:txBody>
      </p:sp>
      <p:sp>
        <p:nvSpPr>
          <p:cNvPr id="27" name="Text Placeholder 14">
            <a:extLst>
              <a:ext uri="{FF2B5EF4-FFF2-40B4-BE49-F238E27FC236}">
                <a16:creationId xmlns:a16="http://schemas.microsoft.com/office/drawing/2014/main" id="{7084F479-66F8-4110-96A2-F3A27ED1C202}"/>
              </a:ext>
            </a:extLst>
          </p:cNvPr>
          <p:cNvSpPr>
            <a:spLocks noGrp="1"/>
          </p:cNvSpPr>
          <p:nvPr>
            <p:ph type="body" sz="quarter" idx="20" hasCustomPrompt="1"/>
          </p:nvPr>
        </p:nvSpPr>
        <p:spPr>
          <a:xfrm>
            <a:off x="4267209" y="3282057"/>
            <a:ext cx="3639904" cy="481781"/>
          </a:xfrm>
          <a:prstGeom prst="rect">
            <a:avLst/>
          </a:prstGeom>
        </p:spPr>
        <p:txBody>
          <a:bodyPr/>
          <a:lstStyle>
            <a:lvl1pPr marL="0" indent="0" algn="l">
              <a:buNone/>
              <a:defRPr sz="1400" cap="none" spc="200" baseline="0">
                <a:solidFill>
                  <a:schemeClr val="bg1"/>
                </a:solidFill>
                <a:latin typeface="+mn-lt"/>
              </a:defRPr>
            </a:lvl1pPr>
          </a:lstStyle>
          <a:p>
            <a:pPr lvl="0"/>
            <a:r>
              <a:rPr lang="en-US" dirty="0"/>
              <a:t>Add subtitle</a:t>
            </a:r>
          </a:p>
        </p:txBody>
      </p:sp>
      <p:sp>
        <p:nvSpPr>
          <p:cNvPr id="28" name="Text Placeholder 10">
            <a:extLst>
              <a:ext uri="{FF2B5EF4-FFF2-40B4-BE49-F238E27FC236}">
                <a16:creationId xmlns:a16="http://schemas.microsoft.com/office/drawing/2014/main" id="{DD083869-3E3D-40A3-AE1C-3384E7096AED}"/>
              </a:ext>
            </a:extLst>
          </p:cNvPr>
          <p:cNvSpPr>
            <a:spLocks noGrp="1"/>
          </p:cNvSpPr>
          <p:nvPr>
            <p:ph type="body" sz="quarter" idx="21" hasCustomPrompt="1"/>
          </p:nvPr>
        </p:nvSpPr>
        <p:spPr>
          <a:xfrm>
            <a:off x="2535012" y="3882118"/>
            <a:ext cx="1786461" cy="1072345"/>
          </a:xfrm>
          <a:prstGeom prst="rect">
            <a:avLst/>
          </a:prstGeom>
        </p:spPr>
        <p:txBody>
          <a:bodyPr anchor="ctr"/>
          <a:lstStyle>
            <a:lvl1pPr marL="0" indent="0" algn="l">
              <a:buNone/>
              <a:defRPr sz="5400" cap="all" spc="400" baseline="0">
                <a:solidFill>
                  <a:schemeClr val="accent6"/>
                </a:solidFill>
                <a:latin typeface="+mj-lt"/>
              </a:defRPr>
            </a:lvl1pPr>
          </a:lstStyle>
          <a:p>
            <a:pPr lvl="0"/>
            <a:r>
              <a:rPr lang="en-US" dirty="0"/>
              <a:t>text</a:t>
            </a:r>
          </a:p>
        </p:txBody>
      </p:sp>
      <p:sp>
        <p:nvSpPr>
          <p:cNvPr id="29" name="Text Placeholder 14">
            <a:extLst>
              <a:ext uri="{FF2B5EF4-FFF2-40B4-BE49-F238E27FC236}">
                <a16:creationId xmlns:a16="http://schemas.microsoft.com/office/drawing/2014/main" id="{ECD259C4-54A9-4BCA-A693-5A8F91D824AD}"/>
              </a:ext>
            </a:extLst>
          </p:cNvPr>
          <p:cNvSpPr>
            <a:spLocks noGrp="1"/>
          </p:cNvSpPr>
          <p:nvPr>
            <p:ph type="body" sz="quarter" idx="22" hasCustomPrompt="1"/>
          </p:nvPr>
        </p:nvSpPr>
        <p:spPr>
          <a:xfrm>
            <a:off x="4267209" y="4097257"/>
            <a:ext cx="3639905" cy="387746"/>
          </a:xfrm>
          <a:prstGeom prst="rect">
            <a:avLst/>
          </a:prstGeom>
        </p:spPr>
        <p:txBody>
          <a:bodyPr/>
          <a:lstStyle>
            <a:lvl1pPr marL="0" indent="0" algn="l">
              <a:buNone/>
              <a:defRPr sz="1800" cap="none" spc="200" baseline="0">
                <a:solidFill>
                  <a:schemeClr val="bg1"/>
                </a:solidFill>
                <a:latin typeface="+mn-lt"/>
              </a:defRPr>
            </a:lvl1pPr>
          </a:lstStyle>
          <a:p>
            <a:pPr lvl="0"/>
            <a:r>
              <a:rPr lang="en-US" dirty="0"/>
              <a:t>Add subtitle</a:t>
            </a:r>
          </a:p>
        </p:txBody>
      </p:sp>
      <p:sp>
        <p:nvSpPr>
          <p:cNvPr id="30" name="Text Placeholder 14">
            <a:extLst>
              <a:ext uri="{FF2B5EF4-FFF2-40B4-BE49-F238E27FC236}">
                <a16:creationId xmlns:a16="http://schemas.microsoft.com/office/drawing/2014/main" id="{3099E6DD-0A81-4AD6-97AD-DB777418E5D6}"/>
              </a:ext>
            </a:extLst>
          </p:cNvPr>
          <p:cNvSpPr>
            <a:spLocks noGrp="1"/>
          </p:cNvSpPr>
          <p:nvPr>
            <p:ph type="body" sz="quarter" idx="23" hasCustomPrompt="1"/>
          </p:nvPr>
        </p:nvSpPr>
        <p:spPr>
          <a:xfrm>
            <a:off x="4267209" y="4448433"/>
            <a:ext cx="3639905" cy="481781"/>
          </a:xfrm>
          <a:prstGeom prst="rect">
            <a:avLst/>
          </a:prstGeom>
        </p:spPr>
        <p:txBody>
          <a:bodyPr/>
          <a:lstStyle>
            <a:lvl1pPr marL="0" indent="0" algn="l">
              <a:buNone/>
              <a:defRPr sz="1400" cap="none" spc="200" baseline="0">
                <a:solidFill>
                  <a:schemeClr val="bg1"/>
                </a:solidFill>
                <a:latin typeface="+mn-lt"/>
              </a:defRPr>
            </a:lvl1pPr>
          </a:lstStyle>
          <a:p>
            <a:pPr lvl="0"/>
            <a:r>
              <a:rPr lang="en-US" dirty="0"/>
              <a:t>Add subtitle</a:t>
            </a:r>
          </a:p>
        </p:txBody>
      </p:sp>
      <p:sp>
        <p:nvSpPr>
          <p:cNvPr id="31" name="Text Placeholder 10">
            <a:extLst>
              <a:ext uri="{FF2B5EF4-FFF2-40B4-BE49-F238E27FC236}">
                <a16:creationId xmlns:a16="http://schemas.microsoft.com/office/drawing/2014/main" id="{01E19938-3E97-4D01-9075-1BB1AF8DDF0B}"/>
              </a:ext>
            </a:extLst>
          </p:cNvPr>
          <p:cNvSpPr>
            <a:spLocks noGrp="1"/>
          </p:cNvSpPr>
          <p:nvPr>
            <p:ph type="body" sz="quarter" idx="24" hasCustomPrompt="1"/>
          </p:nvPr>
        </p:nvSpPr>
        <p:spPr>
          <a:xfrm>
            <a:off x="2535012" y="5046627"/>
            <a:ext cx="1786461" cy="1072345"/>
          </a:xfrm>
          <a:prstGeom prst="rect">
            <a:avLst/>
          </a:prstGeom>
        </p:spPr>
        <p:txBody>
          <a:bodyPr anchor="ctr"/>
          <a:lstStyle>
            <a:lvl1pPr marL="0" indent="0" algn="l">
              <a:buNone/>
              <a:defRPr sz="5400" cap="all" spc="400" baseline="0">
                <a:solidFill>
                  <a:schemeClr val="accent6"/>
                </a:solidFill>
                <a:latin typeface="+mj-lt"/>
              </a:defRPr>
            </a:lvl1pPr>
          </a:lstStyle>
          <a:p>
            <a:pPr lvl="0"/>
            <a:r>
              <a:rPr lang="en-US" dirty="0"/>
              <a:t>text</a:t>
            </a:r>
          </a:p>
        </p:txBody>
      </p:sp>
      <p:sp>
        <p:nvSpPr>
          <p:cNvPr id="32" name="Text Placeholder 14">
            <a:extLst>
              <a:ext uri="{FF2B5EF4-FFF2-40B4-BE49-F238E27FC236}">
                <a16:creationId xmlns:a16="http://schemas.microsoft.com/office/drawing/2014/main" id="{FA19E736-C7E5-448A-AC90-0EB1D902C0D9}"/>
              </a:ext>
            </a:extLst>
          </p:cNvPr>
          <p:cNvSpPr>
            <a:spLocks noGrp="1"/>
          </p:cNvSpPr>
          <p:nvPr>
            <p:ph type="body" sz="quarter" idx="25" hasCustomPrompt="1"/>
          </p:nvPr>
        </p:nvSpPr>
        <p:spPr>
          <a:xfrm>
            <a:off x="4258730" y="5267189"/>
            <a:ext cx="3639905" cy="387746"/>
          </a:xfrm>
          <a:prstGeom prst="rect">
            <a:avLst/>
          </a:prstGeom>
        </p:spPr>
        <p:txBody>
          <a:bodyPr/>
          <a:lstStyle>
            <a:lvl1pPr marL="0" indent="0" algn="l">
              <a:buNone/>
              <a:defRPr sz="1800" cap="none" spc="200" baseline="0">
                <a:solidFill>
                  <a:schemeClr val="bg1"/>
                </a:solidFill>
                <a:latin typeface="+mn-lt"/>
              </a:defRPr>
            </a:lvl1pPr>
          </a:lstStyle>
          <a:p>
            <a:pPr lvl="0"/>
            <a:r>
              <a:rPr lang="en-US" dirty="0"/>
              <a:t>Add subtitle</a:t>
            </a:r>
          </a:p>
        </p:txBody>
      </p:sp>
      <p:sp>
        <p:nvSpPr>
          <p:cNvPr id="33" name="Text Placeholder 14">
            <a:extLst>
              <a:ext uri="{FF2B5EF4-FFF2-40B4-BE49-F238E27FC236}">
                <a16:creationId xmlns:a16="http://schemas.microsoft.com/office/drawing/2014/main" id="{4C139082-0147-4871-8F86-8D4DFC57E881}"/>
              </a:ext>
            </a:extLst>
          </p:cNvPr>
          <p:cNvSpPr>
            <a:spLocks noGrp="1"/>
          </p:cNvSpPr>
          <p:nvPr>
            <p:ph type="body" sz="quarter" idx="26" hasCustomPrompt="1"/>
          </p:nvPr>
        </p:nvSpPr>
        <p:spPr>
          <a:xfrm>
            <a:off x="4258730" y="5618365"/>
            <a:ext cx="3639905" cy="481781"/>
          </a:xfrm>
          <a:prstGeom prst="rect">
            <a:avLst/>
          </a:prstGeom>
        </p:spPr>
        <p:txBody>
          <a:bodyPr/>
          <a:lstStyle>
            <a:lvl1pPr marL="0" indent="0" algn="l">
              <a:buNone/>
              <a:defRPr sz="1400" cap="none" spc="200" baseline="0">
                <a:solidFill>
                  <a:schemeClr val="bg1"/>
                </a:solidFill>
                <a:latin typeface="+mn-lt"/>
              </a:defRPr>
            </a:lvl1pPr>
          </a:lstStyle>
          <a:p>
            <a:pPr lvl="0"/>
            <a:r>
              <a:rPr lang="en-US" dirty="0"/>
              <a:t>Add subtitle</a:t>
            </a:r>
          </a:p>
        </p:txBody>
      </p:sp>
      <p:sp>
        <p:nvSpPr>
          <p:cNvPr id="21" name="Footer Placeholder 15">
            <a:extLst>
              <a:ext uri="{FF2B5EF4-FFF2-40B4-BE49-F238E27FC236}">
                <a16:creationId xmlns:a16="http://schemas.microsoft.com/office/drawing/2014/main" id="{97BCF052-161B-4AD4-AE2D-DED3FA964C2D}"/>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effectLst>
                  <a:outerShdw blurRad="38100" dist="38100" dir="2700000" algn="tl">
                    <a:srgbClr val="000000">
                      <a:alpha val="43137"/>
                    </a:srgbClr>
                  </a:outerShdw>
                </a:effectLst>
                <a:latin typeface="+mj-lt"/>
              </a:defRPr>
            </a:lvl1pPr>
          </a:lstStyle>
          <a:p>
            <a:r>
              <a:rPr lang="en-US" dirty="0"/>
              <a:t>PRESENTATION TITLE</a:t>
            </a:r>
          </a:p>
        </p:txBody>
      </p:sp>
      <p:sp>
        <p:nvSpPr>
          <p:cNvPr id="22" name="Slide Number Placeholder 16">
            <a:extLst>
              <a:ext uri="{FF2B5EF4-FFF2-40B4-BE49-F238E27FC236}">
                <a16:creationId xmlns:a16="http://schemas.microsoft.com/office/drawing/2014/main" id="{E388F47C-0B7F-4C1B-B356-52A1CB56DD0D}"/>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effectLst>
                  <a:outerShdw blurRad="38100" dist="38100" dir="2700000" algn="tl">
                    <a:srgbClr val="000000">
                      <a:alpha val="43137"/>
                    </a:srgbClr>
                  </a:outerShdw>
                </a:effectLst>
                <a:latin typeface="+mn-lt"/>
              </a:defRPr>
            </a:lvl1pPr>
          </a:lstStyle>
          <a:p>
            <a:pPr>
              <a:defRPr/>
            </a:pPr>
            <a:fld id="{8D1FC6F8-0BCD-47E9-9C64-690771D9C143}" type="slidenum">
              <a:rPr lang="en-US" smtClean="0"/>
              <a:pPr>
                <a:defRPr/>
              </a:pPr>
              <a:t>‹#›</a:t>
            </a:fld>
            <a:endParaRPr lang="en-US" dirty="0"/>
          </a:p>
        </p:txBody>
      </p:sp>
      <p:sp>
        <p:nvSpPr>
          <p:cNvPr id="23" name="Date Placeholder 14">
            <a:extLst>
              <a:ext uri="{FF2B5EF4-FFF2-40B4-BE49-F238E27FC236}">
                <a16:creationId xmlns:a16="http://schemas.microsoft.com/office/drawing/2014/main" id="{4654010E-C1FB-4195-AD8B-03A8DAE012A0}"/>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effectLst>
                  <a:outerShdw blurRad="38100" dist="38100" dir="2700000" algn="tl">
                    <a:srgbClr val="000000">
                      <a:alpha val="43137"/>
                    </a:srgbClr>
                  </a:outerShdw>
                </a:effectLst>
                <a:latin typeface="+mj-lt"/>
              </a:defRPr>
            </a:lvl1pPr>
          </a:lstStyle>
          <a:p>
            <a:pPr>
              <a:defRPr/>
            </a:pPr>
            <a:r>
              <a:rPr lang="en-US" cap="all" dirty="0"/>
              <a:t>May 21, 20XX</a:t>
            </a:r>
          </a:p>
        </p:txBody>
      </p:sp>
    </p:spTree>
    <p:extLst>
      <p:ext uri="{BB962C8B-B14F-4D97-AF65-F5344CB8AC3E}">
        <p14:creationId xmlns:p14="http://schemas.microsoft.com/office/powerpoint/2010/main" val="2608075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Our Competition">
    <p:spTree>
      <p:nvGrpSpPr>
        <p:cNvPr id="1" name=""/>
        <p:cNvGrpSpPr/>
        <p:nvPr/>
      </p:nvGrpSpPr>
      <p:grpSpPr>
        <a:xfrm>
          <a:off x="0" y="0"/>
          <a:ext cx="0" cy="0"/>
          <a:chOff x="0" y="0"/>
          <a:chExt cx="0" cy="0"/>
        </a:xfrm>
      </p:grpSpPr>
      <p:pic>
        <p:nvPicPr>
          <p:cNvPr id="31" name="Graphic 30">
            <a:extLst>
              <a:ext uri="{FF2B5EF4-FFF2-40B4-BE49-F238E27FC236}">
                <a16:creationId xmlns:a16="http://schemas.microsoft.com/office/drawing/2014/main" id="{84044BB2-E43C-47D4-AA71-04F22AA35EAE}"/>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C0F929B-B0E5-4A66-B6D7-462C68EF7A7F}"/>
              </a:ext>
            </a:extLst>
          </p:cNvPr>
          <p:cNvSpPr>
            <a:spLocks noGrp="1"/>
          </p:cNvSpPr>
          <p:nvPr>
            <p:ph type="title" hasCustomPrompt="1"/>
          </p:nvPr>
        </p:nvSpPr>
        <p:spPr>
          <a:xfrm>
            <a:off x="2434082" y="2232234"/>
            <a:ext cx="7323836" cy="743753"/>
          </a:xfrm>
          <a:prstGeom prst="rect">
            <a:avLst/>
          </a:prstGeom>
        </p:spPr>
        <p:txBody>
          <a:bodyPr/>
          <a:lstStyle>
            <a:lvl1pPr algn="ctr">
              <a:defRPr sz="2800" cap="all" spc="400" baseline="0">
                <a:solidFill>
                  <a:schemeClr val="bg1"/>
                </a:solidFill>
              </a:defRPr>
            </a:lvl1pPr>
          </a:lstStyle>
          <a:p>
            <a:r>
              <a:rPr lang="en-US" dirty="0"/>
              <a:t>Click to add title</a:t>
            </a:r>
          </a:p>
        </p:txBody>
      </p:sp>
      <p:sp>
        <p:nvSpPr>
          <p:cNvPr id="24" name="Text Placeholder 14">
            <a:extLst>
              <a:ext uri="{FF2B5EF4-FFF2-40B4-BE49-F238E27FC236}">
                <a16:creationId xmlns:a16="http://schemas.microsoft.com/office/drawing/2014/main" id="{04A0468C-03A1-433C-BEB5-89CD0787ABA4}"/>
              </a:ext>
            </a:extLst>
          </p:cNvPr>
          <p:cNvSpPr>
            <a:spLocks noGrp="1"/>
          </p:cNvSpPr>
          <p:nvPr>
            <p:ph type="body" sz="quarter" idx="19" hasCustomPrompt="1"/>
          </p:nvPr>
        </p:nvSpPr>
        <p:spPr>
          <a:xfrm>
            <a:off x="1469369" y="3317783"/>
            <a:ext cx="4172533" cy="274650"/>
          </a:xfrm>
          <a:prstGeom prst="rect">
            <a:avLst/>
          </a:prstGeom>
        </p:spPr>
        <p:txBody>
          <a:bodyPr/>
          <a:lstStyle>
            <a:lvl1pPr marL="0" indent="0" algn="l">
              <a:buNone/>
              <a:defRPr sz="1600" cap="all" spc="200" baseline="0">
                <a:solidFill>
                  <a:schemeClr val="accent6"/>
                </a:solidFill>
                <a:latin typeface="+mj-lt"/>
              </a:defRPr>
            </a:lvl1pPr>
          </a:lstStyle>
          <a:p>
            <a:pPr lvl="0"/>
            <a:r>
              <a:rPr lang="en-US" dirty="0"/>
              <a:t>Add subtitle</a:t>
            </a:r>
          </a:p>
        </p:txBody>
      </p:sp>
      <p:sp>
        <p:nvSpPr>
          <p:cNvPr id="25" name="Text Placeholder 14">
            <a:extLst>
              <a:ext uri="{FF2B5EF4-FFF2-40B4-BE49-F238E27FC236}">
                <a16:creationId xmlns:a16="http://schemas.microsoft.com/office/drawing/2014/main" id="{1345DEAC-8D5A-44A0-9EA3-9A2039ADD049}"/>
              </a:ext>
            </a:extLst>
          </p:cNvPr>
          <p:cNvSpPr>
            <a:spLocks noGrp="1"/>
          </p:cNvSpPr>
          <p:nvPr>
            <p:ph type="body" sz="quarter" idx="20" hasCustomPrompt="1"/>
          </p:nvPr>
        </p:nvSpPr>
        <p:spPr>
          <a:xfrm>
            <a:off x="1469369" y="3651424"/>
            <a:ext cx="4172533" cy="2329657"/>
          </a:xfrm>
          <a:prstGeom prst="rect">
            <a:avLst/>
          </a:prstGeom>
        </p:spPr>
        <p:txBody>
          <a:bodyPr/>
          <a:lstStyle>
            <a:lvl1pPr marL="0" indent="0" algn="l">
              <a:lnSpc>
                <a:spcPct val="150000"/>
              </a:lnSpc>
              <a:spcBef>
                <a:spcPts val="0"/>
              </a:spcBef>
              <a:spcAft>
                <a:spcPts val="1200"/>
              </a:spcAft>
              <a:buClr>
                <a:schemeClr val="accent6"/>
              </a:buClr>
              <a:buFont typeface="Courier New" panose="02070309020205020404" pitchFamily="49" charset="0"/>
              <a:buNone/>
              <a:defRPr sz="1400" cap="none" spc="0" baseline="0">
                <a:solidFill>
                  <a:schemeClr val="bg1"/>
                </a:solidFill>
                <a:latin typeface="+mn-lt"/>
              </a:defRPr>
            </a:lvl1pPr>
          </a:lstStyle>
          <a:p>
            <a:pPr lvl="0"/>
            <a:r>
              <a:rPr lang="en-US" dirty="0"/>
              <a:t>Add text here</a:t>
            </a:r>
          </a:p>
        </p:txBody>
      </p:sp>
      <p:sp>
        <p:nvSpPr>
          <p:cNvPr id="26" name="Text Placeholder 14">
            <a:extLst>
              <a:ext uri="{FF2B5EF4-FFF2-40B4-BE49-F238E27FC236}">
                <a16:creationId xmlns:a16="http://schemas.microsoft.com/office/drawing/2014/main" id="{D2839B01-8B79-4655-BADE-8F0A9351936D}"/>
              </a:ext>
            </a:extLst>
          </p:cNvPr>
          <p:cNvSpPr>
            <a:spLocks noGrp="1"/>
          </p:cNvSpPr>
          <p:nvPr>
            <p:ph type="body" sz="quarter" idx="21" hasCustomPrompt="1"/>
          </p:nvPr>
        </p:nvSpPr>
        <p:spPr>
          <a:xfrm>
            <a:off x="6672448" y="3317783"/>
            <a:ext cx="4172533" cy="274650"/>
          </a:xfrm>
          <a:prstGeom prst="rect">
            <a:avLst/>
          </a:prstGeom>
        </p:spPr>
        <p:txBody>
          <a:bodyPr/>
          <a:lstStyle>
            <a:lvl1pPr marL="0" indent="0" algn="l">
              <a:buNone/>
              <a:defRPr sz="1600" cap="all" spc="200" baseline="0">
                <a:solidFill>
                  <a:schemeClr val="accent6"/>
                </a:solidFill>
                <a:latin typeface="+mj-lt"/>
              </a:defRPr>
            </a:lvl1pPr>
          </a:lstStyle>
          <a:p>
            <a:pPr lvl="0"/>
            <a:r>
              <a:rPr lang="en-US" dirty="0"/>
              <a:t>Add subtitle</a:t>
            </a:r>
          </a:p>
        </p:txBody>
      </p:sp>
      <p:sp>
        <p:nvSpPr>
          <p:cNvPr id="27" name="Text Placeholder 14">
            <a:extLst>
              <a:ext uri="{FF2B5EF4-FFF2-40B4-BE49-F238E27FC236}">
                <a16:creationId xmlns:a16="http://schemas.microsoft.com/office/drawing/2014/main" id="{D0AFF7FE-E069-4C57-9F9F-909B7FE43E92}"/>
              </a:ext>
            </a:extLst>
          </p:cNvPr>
          <p:cNvSpPr>
            <a:spLocks noGrp="1"/>
          </p:cNvSpPr>
          <p:nvPr>
            <p:ph type="body" sz="quarter" idx="22" hasCustomPrompt="1"/>
          </p:nvPr>
        </p:nvSpPr>
        <p:spPr>
          <a:xfrm>
            <a:off x="6672448" y="3651424"/>
            <a:ext cx="4172533" cy="2329657"/>
          </a:xfrm>
          <a:prstGeom prst="rect">
            <a:avLst/>
          </a:prstGeom>
        </p:spPr>
        <p:txBody>
          <a:bodyPr/>
          <a:lstStyle>
            <a:lvl1pPr marL="0" indent="0" algn="l">
              <a:lnSpc>
                <a:spcPct val="150000"/>
              </a:lnSpc>
              <a:spcBef>
                <a:spcPts val="0"/>
              </a:spcBef>
              <a:spcAft>
                <a:spcPts val="1200"/>
              </a:spcAft>
              <a:buClr>
                <a:schemeClr val="accent6"/>
              </a:buClr>
              <a:buFont typeface="Courier New" panose="02070309020205020404" pitchFamily="49" charset="0"/>
              <a:buNone/>
              <a:defRPr sz="1400" cap="none" spc="0" baseline="0">
                <a:solidFill>
                  <a:schemeClr val="bg1"/>
                </a:solidFill>
                <a:latin typeface="+mn-lt"/>
              </a:defRPr>
            </a:lvl1pPr>
          </a:lstStyle>
          <a:p>
            <a:pPr lvl="0"/>
            <a:r>
              <a:rPr lang="en-US" dirty="0"/>
              <a:t>Add text here</a:t>
            </a:r>
          </a:p>
        </p:txBody>
      </p:sp>
      <p:sp>
        <p:nvSpPr>
          <p:cNvPr id="21" name="Footer Placeholder 15">
            <a:extLst>
              <a:ext uri="{FF2B5EF4-FFF2-40B4-BE49-F238E27FC236}">
                <a16:creationId xmlns:a16="http://schemas.microsoft.com/office/drawing/2014/main" id="{95A4BAFB-A1C5-4E01-9E16-ED02AADB1FA5}"/>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22" name="Slide Number Placeholder 16">
            <a:extLst>
              <a:ext uri="{FF2B5EF4-FFF2-40B4-BE49-F238E27FC236}">
                <a16:creationId xmlns:a16="http://schemas.microsoft.com/office/drawing/2014/main" id="{D2409207-E360-4301-9134-4DA109683DDC}"/>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23" name="Date Placeholder 14">
            <a:extLst>
              <a:ext uri="{FF2B5EF4-FFF2-40B4-BE49-F238E27FC236}">
                <a16:creationId xmlns:a16="http://schemas.microsoft.com/office/drawing/2014/main" id="{F78AA50C-2DC6-46C5-B2CE-FB29A305F81D}"/>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3272142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Our Competition v2">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9172C710-E0AE-4BB2-88CC-99E77C188CA1}"/>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24C9529-8AA8-4D29-9375-C579768868A4}"/>
              </a:ext>
            </a:extLst>
          </p:cNvPr>
          <p:cNvSpPr>
            <a:spLocks noGrp="1"/>
          </p:cNvSpPr>
          <p:nvPr>
            <p:ph type="title" hasCustomPrompt="1"/>
          </p:nvPr>
        </p:nvSpPr>
        <p:spPr>
          <a:xfrm>
            <a:off x="614107" y="501519"/>
            <a:ext cx="10515600" cy="492025"/>
          </a:xfrm>
          <a:prstGeom prst="rect">
            <a:avLst/>
          </a:prstGeom>
        </p:spPr>
        <p:txBody>
          <a:bodyPr/>
          <a:lstStyle>
            <a:lvl1pPr>
              <a:defRPr sz="2800" cap="all" spc="400" baseline="0">
                <a:solidFill>
                  <a:schemeClr val="bg1"/>
                </a:solidFill>
              </a:defRPr>
            </a:lvl1pPr>
          </a:lstStyle>
          <a:p>
            <a:r>
              <a:rPr lang="en-US" dirty="0"/>
              <a:t>Click to add title</a:t>
            </a:r>
          </a:p>
        </p:txBody>
      </p:sp>
      <p:sp>
        <p:nvSpPr>
          <p:cNvPr id="32" name="Text Placeholder 14">
            <a:extLst>
              <a:ext uri="{FF2B5EF4-FFF2-40B4-BE49-F238E27FC236}">
                <a16:creationId xmlns:a16="http://schemas.microsoft.com/office/drawing/2014/main" id="{68E86424-D329-4314-90E5-3475B98D2DDA}"/>
              </a:ext>
            </a:extLst>
          </p:cNvPr>
          <p:cNvSpPr>
            <a:spLocks noGrp="1"/>
          </p:cNvSpPr>
          <p:nvPr>
            <p:ph type="body" sz="quarter" idx="15" hasCustomPrompt="1"/>
          </p:nvPr>
        </p:nvSpPr>
        <p:spPr>
          <a:xfrm>
            <a:off x="3927206" y="1599947"/>
            <a:ext cx="1706965"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dirty="0"/>
              <a:t>Click to add name</a:t>
            </a:r>
          </a:p>
        </p:txBody>
      </p:sp>
      <p:sp>
        <p:nvSpPr>
          <p:cNvPr id="40" name="Text Placeholder 14">
            <a:extLst>
              <a:ext uri="{FF2B5EF4-FFF2-40B4-BE49-F238E27FC236}">
                <a16:creationId xmlns:a16="http://schemas.microsoft.com/office/drawing/2014/main" id="{64DB45FF-E618-4122-91A4-A6E4F2B7FCA0}"/>
              </a:ext>
            </a:extLst>
          </p:cNvPr>
          <p:cNvSpPr>
            <a:spLocks noGrp="1"/>
          </p:cNvSpPr>
          <p:nvPr>
            <p:ph type="body" sz="quarter" idx="20" hasCustomPrompt="1"/>
          </p:nvPr>
        </p:nvSpPr>
        <p:spPr>
          <a:xfrm>
            <a:off x="2423421" y="2378452"/>
            <a:ext cx="1183179" cy="492025"/>
          </a:xfrm>
          <a:prstGeom prst="rect">
            <a:avLst/>
          </a:prstGeom>
        </p:spPr>
        <p:txBody>
          <a:bodyPr anchor="ctr"/>
          <a:lstStyle>
            <a:lvl1pPr marL="0" indent="0" algn="ctr">
              <a:lnSpc>
                <a:spcPct val="100000"/>
              </a:lnSpc>
              <a:buNone/>
              <a:defRPr sz="1800" cap="all" spc="200" baseline="0">
                <a:solidFill>
                  <a:schemeClr val="accent3"/>
                </a:solidFill>
                <a:latin typeface="+mj-lt"/>
              </a:defRPr>
            </a:lvl1pPr>
          </a:lstStyle>
          <a:p>
            <a:pPr lvl="0"/>
            <a:r>
              <a:rPr lang="en-US" dirty="0"/>
              <a:t>Click to add name</a:t>
            </a:r>
          </a:p>
        </p:txBody>
      </p:sp>
      <p:sp>
        <p:nvSpPr>
          <p:cNvPr id="54" name="Text Placeholder 14">
            <a:extLst>
              <a:ext uri="{FF2B5EF4-FFF2-40B4-BE49-F238E27FC236}">
                <a16:creationId xmlns:a16="http://schemas.microsoft.com/office/drawing/2014/main" id="{9D03616C-C870-402E-9CD2-D61A8C881CE6}"/>
              </a:ext>
            </a:extLst>
          </p:cNvPr>
          <p:cNvSpPr>
            <a:spLocks noGrp="1"/>
          </p:cNvSpPr>
          <p:nvPr>
            <p:ph type="body" sz="quarter" idx="26" hasCustomPrompt="1"/>
          </p:nvPr>
        </p:nvSpPr>
        <p:spPr>
          <a:xfrm>
            <a:off x="5443586" y="2129182"/>
            <a:ext cx="1706965" cy="1048575"/>
          </a:xfrm>
          <a:prstGeom prst="rect">
            <a:avLst/>
          </a:prstGeom>
        </p:spPr>
        <p:txBody>
          <a:bodyPr anchor="ctr"/>
          <a:lstStyle>
            <a:lvl1pPr marL="0" indent="0" algn="ctr">
              <a:lnSpc>
                <a:spcPct val="100000"/>
              </a:lnSpc>
              <a:buNone/>
              <a:defRPr sz="1600" cap="all" spc="200" baseline="0">
                <a:solidFill>
                  <a:schemeClr val="bg1"/>
                </a:solidFill>
                <a:latin typeface="+mj-lt"/>
              </a:defRPr>
            </a:lvl1pPr>
          </a:lstStyle>
          <a:p>
            <a:pPr lvl="0"/>
            <a:r>
              <a:rPr lang="en-US" dirty="0"/>
              <a:t>Click to add name</a:t>
            </a:r>
          </a:p>
        </p:txBody>
      </p:sp>
      <p:sp>
        <p:nvSpPr>
          <p:cNvPr id="49" name="Text Placeholder 14">
            <a:extLst>
              <a:ext uri="{FF2B5EF4-FFF2-40B4-BE49-F238E27FC236}">
                <a16:creationId xmlns:a16="http://schemas.microsoft.com/office/drawing/2014/main" id="{1EFBBB7D-BA85-47E3-B62F-AA1F2F44FB51}"/>
              </a:ext>
            </a:extLst>
          </p:cNvPr>
          <p:cNvSpPr>
            <a:spLocks noGrp="1"/>
          </p:cNvSpPr>
          <p:nvPr>
            <p:ph type="body" sz="quarter" idx="25" hasCustomPrompt="1"/>
          </p:nvPr>
        </p:nvSpPr>
        <p:spPr>
          <a:xfrm>
            <a:off x="1234399" y="3528829"/>
            <a:ext cx="1209143"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dirty="0"/>
              <a:t>Click to add name</a:t>
            </a:r>
          </a:p>
        </p:txBody>
      </p:sp>
      <p:sp>
        <p:nvSpPr>
          <p:cNvPr id="38" name="Text Placeholder 14">
            <a:extLst>
              <a:ext uri="{FF2B5EF4-FFF2-40B4-BE49-F238E27FC236}">
                <a16:creationId xmlns:a16="http://schemas.microsoft.com/office/drawing/2014/main" id="{956FCC53-780F-4831-91B6-1F8A24502CB9}"/>
              </a:ext>
            </a:extLst>
          </p:cNvPr>
          <p:cNvSpPr>
            <a:spLocks noGrp="1"/>
          </p:cNvSpPr>
          <p:nvPr>
            <p:ph type="body" sz="quarter" idx="19" hasCustomPrompt="1"/>
          </p:nvPr>
        </p:nvSpPr>
        <p:spPr>
          <a:xfrm>
            <a:off x="7131018" y="3528829"/>
            <a:ext cx="1380681"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dirty="0"/>
              <a:t>Click to add name</a:t>
            </a:r>
          </a:p>
        </p:txBody>
      </p:sp>
      <p:sp>
        <p:nvSpPr>
          <p:cNvPr id="44" name="Text Placeholder 14">
            <a:extLst>
              <a:ext uri="{FF2B5EF4-FFF2-40B4-BE49-F238E27FC236}">
                <a16:creationId xmlns:a16="http://schemas.microsoft.com/office/drawing/2014/main" id="{5A939BCA-4047-481F-B0C2-85F9AFDDFAFF}"/>
              </a:ext>
            </a:extLst>
          </p:cNvPr>
          <p:cNvSpPr>
            <a:spLocks noGrp="1"/>
          </p:cNvSpPr>
          <p:nvPr>
            <p:ph type="body" sz="quarter" idx="22" hasCustomPrompt="1"/>
          </p:nvPr>
        </p:nvSpPr>
        <p:spPr>
          <a:xfrm>
            <a:off x="1322436" y="4634331"/>
            <a:ext cx="1183179" cy="492025"/>
          </a:xfrm>
          <a:prstGeom prst="rect">
            <a:avLst/>
          </a:prstGeom>
        </p:spPr>
        <p:txBody>
          <a:bodyPr anchor="ctr"/>
          <a:lstStyle>
            <a:lvl1pPr marL="0" indent="0" algn="ctr">
              <a:lnSpc>
                <a:spcPct val="100000"/>
              </a:lnSpc>
              <a:buNone/>
              <a:defRPr sz="1800" cap="all" spc="200" baseline="0">
                <a:solidFill>
                  <a:schemeClr val="accent1">
                    <a:lumMod val="50000"/>
                    <a:lumOff val="50000"/>
                  </a:schemeClr>
                </a:solidFill>
                <a:latin typeface="+mj-lt"/>
              </a:defRPr>
            </a:lvl1pPr>
          </a:lstStyle>
          <a:p>
            <a:pPr lvl="0"/>
            <a:r>
              <a:rPr lang="en-US" dirty="0"/>
              <a:t>Click to add name</a:t>
            </a:r>
          </a:p>
        </p:txBody>
      </p:sp>
      <p:sp>
        <p:nvSpPr>
          <p:cNvPr id="42" name="Text Placeholder 14">
            <a:extLst>
              <a:ext uri="{FF2B5EF4-FFF2-40B4-BE49-F238E27FC236}">
                <a16:creationId xmlns:a16="http://schemas.microsoft.com/office/drawing/2014/main" id="{EEACD572-F95D-4ABE-9CC6-03D3CAF89EBF}"/>
              </a:ext>
            </a:extLst>
          </p:cNvPr>
          <p:cNvSpPr>
            <a:spLocks noGrp="1"/>
          </p:cNvSpPr>
          <p:nvPr>
            <p:ph type="body" sz="quarter" idx="21" hasCustomPrompt="1"/>
          </p:nvPr>
        </p:nvSpPr>
        <p:spPr>
          <a:xfrm>
            <a:off x="2859913" y="4459860"/>
            <a:ext cx="1183179" cy="492025"/>
          </a:xfrm>
          <a:prstGeom prst="rect">
            <a:avLst/>
          </a:prstGeom>
        </p:spPr>
        <p:txBody>
          <a:bodyPr anchor="ctr"/>
          <a:lstStyle>
            <a:lvl1pPr marL="0" indent="0" algn="ctr">
              <a:lnSpc>
                <a:spcPct val="100000"/>
              </a:lnSpc>
              <a:buNone/>
              <a:defRPr sz="1800" cap="all" spc="200" baseline="0">
                <a:solidFill>
                  <a:schemeClr val="accent5"/>
                </a:solidFill>
                <a:latin typeface="+mj-lt"/>
              </a:defRPr>
            </a:lvl1pPr>
          </a:lstStyle>
          <a:p>
            <a:pPr lvl="0"/>
            <a:r>
              <a:rPr lang="en-US" dirty="0"/>
              <a:t>Click to add name</a:t>
            </a:r>
          </a:p>
        </p:txBody>
      </p:sp>
      <p:sp>
        <p:nvSpPr>
          <p:cNvPr id="46" name="Text Placeholder 14">
            <a:extLst>
              <a:ext uri="{FF2B5EF4-FFF2-40B4-BE49-F238E27FC236}">
                <a16:creationId xmlns:a16="http://schemas.microsoft.com/office/drawing/2014/main" id="{F21A51C9-DB80-45BF-8C5D-A0236927289E}"/>
              </a:ext>
            </a:extLst>
          </p:cNvPr>
          <p:cNvSpPr>
            <a:spLocks noGrp="1"/>
          </p:cNvSpPr>
          <p:nvPr>
            <p:ph type="body" sz="quarter" idx="23" hasCustomPrompt="1"/>
          </p:nvPr>
        </p:nvSpPr>
        <p:spPr>
          <a:xfrm>
            <a:off x="5237403" y="4321788"/>
            <a:ext cx="1183179" cy="492025"/>
          </a:xfrm>
          <a:prstGeom prst="rect">
            <a:avLst/>
          </a:prstGeom>
        </p:spPr>
        <p:txBody>
          <a:bodyPr anchor="ctr"/>
          <a:lstStyle>
            <a:lvl1pPr marL="0" indent="0" algn="ctr">
              <a:lnSpc>
                <a:spcPct val="100000"/>
              </a:lnSpc>
              <a:buNone/>
              <a:defRPr sz="1800" cap="all" spc="200" baseline="0">
                <a:solidFill>
                  <a:schemeClr val="accent6">
                    <a:lumMod val="75000"/>
                  </a:schemeClr>
                </a:solidFill>
                <a:latin typeface="+mj-lt"/>
              </a:defRPr>
            </a:lvl1pPr>
          </a:lstStyle>
          <a:p>
            <a:pPr lvl="0"/>
            <a:r>
              <a:rPr lang="en-US" dirty="0"/>
              <a:t>Click to add name</a:t>
            </a:r>
          </a:p>
        </p:txBody>
      </p:sp>
      <p:sp>
        <p:nvSpPr>
          <p:cNvPr id="34" name="Text Placeholder 14">
            <a:extLst>
              <a:ext uri="{FF2B5EF4-FFF2-40B4-BE49-F238E27FC236}">
                <a16:creationId xmlns:a16="http://schemas.microsoft.com/office/drawing/2014/main" id="{AAF01185-D17F-4327-A264-7BA944344077}"/>
              </a:ext>
            </a:extLst>
          </p:cNvPr>
          <p:cNvSpPr>
            <a:spLocks noGrp="1"/>
          </p:cNvSpPr>
          <p:nvPr>
            <p:ph type="body" sz="quarter" idx="17" hasCustomPrompt="1"/>
          </p:nvPr>
        </p:nvSpPr>
        <p:spPr>
          <a:xfrm>
            <a:off x="3927206" y="5468790"/>
            <a:ext cx="1706965"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dirty="0"/>
              <a:t>Click to add name</a:t>
            </a:r>
          </a:p>
        </p:txBody>
      </p:sp>
      <p:sp>
        <p:nvSpPr>
          <p:cNvPr id="48" name="Text Placeholder 14">
            <a:extLst>
              <a:ext uri="{FF2B5EF4-FFF2-40B4-BE49-F238E27FC236}">
                <a16:creationId xmlns:a16="http://schemas.microsoft.com/office/drawing/2014/main" id="{0F026DA0-6868-4098-AA73-18F8CB275090}"/>
              </a:ext>
            </a:extLst>
          </p:cNvPr>
          <p:cNvSpPr>
            <a:spLocks noGrp="1"/>
          </p:cNvSpPr>
          <p:nvPr>
            <p:ph type="body" sz="quarter" idx="24" hasCustomPrompt="1"/>
          </p:nvPr>
        </p:nvSpPr>
        <p:spPr>
          <a:xfrm>
            <a:off x="6486546" y="5195673"/>
            <a:ext cx="1183179" cy="492025"/>
          </a:xfrm>
          <a:prstGeom prst="rect">
            <a:avLst/>
          </a:prstGeom>
        </p:spPr>
        <p:txBody>
          <a:bodyPr anchor="ctr"/>
          <a:lstStyle>
            <a:lvl1pPr marL="0" indent="0" algn="ctr">
              <a:lnSpc>
                <a:spcPct val="100000"/>
              </a:lnSpc>
              <a:buNone/>
              <a:defRPr sz="1800" cap="all" spc="200" baseline="0">
                <a:solidFill>
                  <a:schemeClr val="bg1">
                    <a:lumMod val="75000"/>
                  </a:schemeClr>
                </a:solidFill>
                <a:latin typeface="+mj-lt"/>
              </a:defRPr>
            </a:lvl1pPr>
          </a:lstStyle>
          <a:p>
            <a:pPr lvl="0"/>
            <a:r>
              <a:rPr lang="en-US" dirty="0"/>
              <a:t>Click to add name</a:t>
            </a:r>
          </a:p>
        </p:txBody>
      </p:sp>
      <p:cxnSp>
        <p:nvCxnSpPr>
          <p:cNvPr id="17" name="Straight Connector 16">
            <a:extLst>
              <a:ext uri="{FF2B5EF4-FFF2-40B4-BE49-F238E27FC236}">
                <a16:creationId xmlns:a16="http://schemas.microsoft.com/office/drawing/2014/main" id="{C6886378-0368-485F-8D6E-3C9CB4C63C1F}"/>
              </a:ext>
              <a:ext uri="{C183D7F6-B498-43B3-948B-1728B52AA6E4}">
                <adec:decorative xmlns:adec="http://schemas.microsoft.com/office/drawing/2017/decorative" val="1"/>
              </a:ext>
            </a:extLst>
          </p:cNvPr>
          <p:cNvCxnSpPr>
            <a:cxnSpLocks/>
          </p:cNvCxnSpPr>
          <p:nvPr userDrawn="1"/>
        </p:nvCxnSpPr>
        <p:spPr>
          <a:xfrm>
            <a:off x="2447369" y="3774842"/>
            <a:ext cx="4683649"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58EB2C4E-9EF3-4CC7-9BDE-ED5598CCBF65}"/>
              </a:ext>
              <a:ext uri="{C183D7F6-B498-43B3-948B-1728B52AA6E4}">
                <adec:decorative xmlns:adec="http://schemas.microsoft.com/office/drawing/2017/decorative" val="1"/>
              </a:ext>
            </a:extLst>
          </p:cNvPr>
          <p:cNvCxnSpPr>
            <a:cxnSpLocks/>
          </p:cNvCxnSpPr>
          <p:nvPr userDrawn="1"/>
        </p:nvCxnSpPr>
        <p:spPr>
          <a:xfrm flipV="1">
            <a:off x="4780689" y="2091972"/>
            <a:ext cx="4678" cy="3376818"/>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1" name="Footer Placeholder 15">
            <a:extLst>
              <a:ext uri="{FF2B5EF4-FFF2-40B4-BE49-F238E27FC236}">
                <a16:creationId xmlns:a16="http://schemas.microsoft.com/office/drawing/2014/main" id="{95A4BAFB-A1C5-4E01-9E16-ED02AADB1FA5}"/>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effectLst>
                  <a:outerShdw blurRad="38100" dist="38100" dir="2700000" algn="tl">
                    <a:srgbClr val="000000">
                      <a:alpha val="43137"/>
                    </a:srgbClr>
                  </a:outerShdw>
                </a:effectLst>
                <a:latin typeface="+mj-lt"/>
              </a:defRPr>
            </a:lvl1pPr>
          </a:lstStyle>
          <a:p>
            <a:r>
              <a:rPr lang="en-US" dirty="0"/>
              <a:t>PRESENTATION TITLE</a:t>
            </a:r>
          </a:p>
        </p:txBody>
      </p:sp>
      <p:sp>
        <p:nvSpPr>
          <p:cNvPr id="22" name="Slide Number Placeholder 16">
            <a:extLst>
              <a:ext uri="{FF2B5EF4-FFF2-40B4-BE49-F238E27FC236}">
                <a16:creationId xmlns:a16="http://schemas.microsoft.com/office/drawing/2014/main" id="{D2409207-E360-4301-9134-4DA109683DDC}"/>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1"/>
                </a:solidFill>
                <a:effectLst>
                  <a:outerShdw blurRad="38100" dist="38100" dir="2700000" algn="tl">
                    <a:srgbClr val="000000">
                      <a:alpha val="43137"/>
                    </a:srgbClr>
                  </a:outerShdw>
                </a:effectLst>
                <a:latin typeface="+mn-lt"/>
              </a:defRPr>
            </a:lvl1pPr>
          </a:lstStyle>
          <a:p>
            <a:pPr>
              <a:defRPr/>
            </a:pPr>
            <a:fld id="{8D1FC6F8-0BCD-47E9-9C64-690771D9C143}" type="slidenum">
              <a:rPr lang="en-US" smtClean="0"/>
              <a:pPr>
                <a:defRPr/>
              </a:pPr>
              <a:t>‹#›</a:t>
            </a:fld>
            <a:endParaRPr lang="en-US" dirty="0"/>
          </a:p>
        </p:txBody>
      </p:sp>
      <p:sp>
        <p:nvSpPr>
          <p:cNvPr id="23" name="Date Placeholder 14">
            <a:extLst>
              <a:ext uri="{FF2B5EF4-FFF2-40B4-BE49-F238E27FC236}">
                <a16:creationId xmlns:a16="http://schemas.microsoft.com/office/drawing/2014/main" id="{F78AA50C-2DC6-46C5-B2CE-FB29A305F81D}"/>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effectLst>
                  <a:outerShdw blurRad="38100" dist="38100" dir="2700000" algn="tl">
                    <a:srgbClr val="000000">
                      <a:alpha val="43137"/>
                    </a:srgbClr>
                  </a:outerShdw>
                </a:effectLst>
                <a:latin typeface="+mj-lt"/>
              </a:defRPr>
            </a:lvl1pPr>
          </a:lstStyle>
          <a:p>
            <a:pPr>
              <a:defRPr/>
            </a:pPr>
            <a:r>
              <a:rPr lang="en-US" cap="all" dirty="0"/>
              <a:t>May 21, 20XX</a:t>
            </a:r>
          </a:p>
        </p:txBody>
      </p:sp>
    </p:spTree>
    <p:extLst>
      <p:ext uri="{BB962C8B-B14F-4D97-AF65-F5344CB8AC3E}">
        <p14:creationId xmlns:p14="http://schemas.microsoft.com/office/powerpoint/2010/main" val="27945453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Growth Strategy">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FEDCC43F-6D79-4D9A-A842-74287B40D334}"/>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3371"/>
            <a:ext cx="12192000" cy="6858000"/>
          </a:xfrm>
          <a:prstGeom prst="rect">
            <a:avLst/>
          </a:prstGeom>
        </p:spPr>
      </p:pic>
      <p:sp>
        <p:nvSpPr>
          <p:cNvPr id="3" name="Title 2">
            <a:extLst>
              <a:ext uri="{FF2B5EF4-FFF2-40B4-BE49-F238E27FC236}">
                <a16:creationId xmlns:a16="http://schemas.microsoft.com/office/drawing/2014/main" id="{A8255D77-6260-4F8F-86E3-D0AAF36FA403}"/>
              </a:ext>
            </a:extLst>
          </p:cNvPr>
          <p:cNvSpPr>
            <a:spLocks noGrp="1"/>
          </p:cNvSpPr>
          <p:nvPr>
            <p:ph type="title" hasCustomPrompt="1"/>
          </p:nvPr>
        </p:nvSpPr>
        <p:spPr>
          <a:xfrm>
            <a:off x="3294345" y="1158710"/>
            <a:ext cx="5611660" cy="677782"/>
          </a:xfrm>
          <a:prstGeom prst="rect">
            <a:avLst/>
          </a:prstGeom>
        </p:spPr>
        <p:txBody>
          <a:bodyPr anchor="b"/>
          <a:lstStyle>
            <a:lvl1pPr algn="ctr">
              <a:defRPr sz="2800" cap="all" spc="400" baseline="0">
                <a:solidFill>
                  <a:schemeClr val="bg1"/>
                </a:solidFill>
              </a:defRPr>
            </a:lvl1pPr>
          </a:lstStyle>
          <a:p>
            <a:r>
              <a:rPr lang="en-US" dirty="0"/>
              <a:t>Click to add title</a:t>
            </a:r>
          </a:p>
        </p:txBody>
      </p:sp>
      <p:sp>
        <p:nvSpPr>
          <p:cNvPr id="8" name="Text Placeholder 14">
            <a:extLst>
              <a:ext uri="{FF2B5EF4-FFF2-40B4-BE49-F238E27FC236}">
                <a16:creationId xmlns:a16="http://schemas.microsoft.com/office/drawing/2014/main" id="{5C91A828-665B-4FC2-950E-370DF47348CE}"/>
              </a:ext>
            </a:extLst>
          </p:cNvPr>
          <p:cNvSpPr>
            <a:spLocks noGrp="1"/>
          </p:cNvSpPr>
          <p:nvPr>
            <p:ph type="body" sz="quarter" idx="19" hasCustomPrompt="1"/>
          </p:nvPr>
        </p:nvSpPr>
        <p:spPr>
          <a:xfrm>
            <a:off x="3519730" y="1836492"/>
            <a:ext cx="5152539" cy="718457"/>
          </a:xfrm>
          <a:prstGeom prst="rect">
            <a:avLst/>
          </a:prstGeom>
        </p:spPr>
        <p:txBody>
          <a:bodyPr/>
          <a:lstStyle>
            <a:lvl1pPr marL="0" indent="0" algn="ctr">
              <a:buNone/>
              <a:defRPr sz="1800" cap="none" spc="200" baseline="0">
                <a:solidFill>
                  <a:schemeClr val="bg1"/>
                </a:solidFill>
                <a:latin typeface="+mn-lt"/>
              </a:defRPr>
            </a:lvl1pPr>
          </a:lstStyle>
          <a:p>
            <a:pPr lvl="0"/>
            <a:r>
              <a:rPr lang="en-US" dirty="0"/>
              <a:t>Add subtitle</a:t>
            </a:r>
          </a:p>
        </p:txBody>
      </p:sp>
      <p:sp>
        <p:nvSpPr>
          <p:cNvPr id="10" name="Text Placeholder 14">
            <a:extLst>
              <a:ext uri="{FF2B5EF4-FFF2-40B4-BE49-F238E27FC236}">
                <a16:creationId xmlns:a16="http://schemas.microsoft.com/office/drawing/2014/main" id="{0BE18AA7-27E7-4763-A428-079E43A450DA}"/>
              </a:ext>
            </a:extLst>
          </p:cNvPr>
          <p:cNvSpPr>
            <a:spLocks noGrp="1"/>
          </p:cNvSpPr>
          <p:nvPr>
            <p:ph type="body" sz="quarter" idx="26" hasCustomPrompt="1"/>
          </p:nvPr>
        </p:nvSpPr>
        <p:spPr>
          <a:xfrm>
            <a:off x="1833290" y="3262556"/>
            <a:ext cx="1706965" cy="1048575"/>
          </a:xfrm>
          <a:prstGeom prst="rect">
            <a:avLst/>
          </a:prstGeom>
        </p:spPr>
        <p:txBody>
          <a:bodyPr anchor="ctr"/>
          <a:lstStyle>
            <a:lvl1pPr marL="0" indent="0" algn="ctr">
              <a:lnSpc>
                <a:spcPct val="100000"/>
              </a:lnSpc>
              <a:buNone/>
              <a:defRPr sz="1600" cap="all" spc="200" baseline="0">
                <a:solidFill>
                  <a:schemeClr val="accent6"/>
                </a:solidFill>
                <a:latin typeface="+mj-lt"/>
              </a:defRPr>
            </a:lvl1pPr>
          </a:lstStyle>
          <a:p>
            <a:pPr lvl="0"/>
            <a:r>
              <a:rPr lang="en-US" dirty="0"/>
              <a:t>Click to add name</a:t>
            </a:r>
          </a:p>
        </p:txBody>
      </p:sp>
      <p:sp>
        <p:nvSpPr>
          <p:cNvPr id="17" name="Text Placeholder 14">
            <a:extLst>
              <a:ext uri="{FF2B5EF4-FFF2-40B4-BE49-F238E27FC236}">
                <a16:creationId xmlns:a16="http://schemas.microsoft.com/office/drawing/2014/main" id="{6ED488B3-3B38-4DE8-8789-E9C406DB6525}"/>
              </a:ext>
            </a:extLst>
          </p:cNvPr>
          <p:cNvSpPr>
            <a:spLocks noGrp="1"/>
          </p:cNvSpPr>
          <p:nvPr>
            <p:ph type="body" sz="quarter" idx="27" hasCustomPrompt="1"/>
          </p:nvPr>
        </p:nvSpPr>
        <p:spPr>
          <a:xfrm>
            <a:off x="5053332" y="3262556"/>
            <a:ext cx="1706965" cy="1048575"/>
          </a:xfrm>
          <a:prstGeom prst="rect">
            <a:avLst/>
          </a:prstGeom>
        </p:spPr>
        <p:txBody>
          <a:bodyPr anchor="ctr"/>
          <a:lstStyle>
            <a:lvl1pPr marL="0" indent="0" algn="ctr">
              <a:lnSpc>
                <a:spcPct val="100000"/>
              </a:lnSpc>
              <a:buNone/>
              <a:defRPr sz="1600" cap="all" spc="200" baseline="0">
                <a:solidFill>
                  <a:schemeClr val="accent6"/>
                </a:solidFill>
                <a:latin typeface="+mj-lt"/>
              </a:defRPr>
            </a:lvl1pPr>
          </a:lstStyle>
          <a:p>
            <a:pPr lvl="0"/>
            <a:r>
              <a:rPr lang="en-US" dirty="0"/>
              <a:t>Click to add name</a:t>
            </a:r>
          </a:p>
        </p:txBody>
      </p:sp>
      <p:sp>
        <p:nvSpPr>
          <p:cNvPr id="19" name="Text Placeholder 14">
            <a:extLst>
              <a:ext uri="{FF2B5EF4-FFF2-40B4-BE49-F238E27FC236}">
                <a16:creationId xmlns:a16="http://schemas.microsoft.com/office/drawing/2014/main" id="{5717E8AA-E5DC-43D1-BED9-1A8F554EB61F}"/>
              </a:ext>
            </a:extLst>
          </p:cNvPr>
          <p:cNvSpPr>
            <a:spLocks noGrp="1"/>
          </p:cNvSpPr>
          <p:nvPr>
            <p:ph type="body" sz="quarter" idx="28" hasCustomPrompt="1"/>
          </p:nvPr>
        </p:nvSpPr>
        <p:spPr>
          <a:xfrm>
            <a:off x="8197008" y="3262556"/>
            <a:ext cx="1706965" cy="1048575"/>
          </a:xfrm>
          <a:prstGeom prst="rect">
            <a:avLst/>
          </a:prstGeom>
        </p:spPr>
        <p:txBody>
          <a:bodyPr anchor="ctr"/>
          <a:lstStyle>
            <a:lvl1pPr marL="0" indent="0" algn="ctr">
              <a:lnSpc>
                <a:spcPct val="100000"/>
              </a:lnSpc>
              <a:buNone/>
              <a:defRPr sz="1600" cap="all" spc="200" baseline="0">
                <a:solidFill>
                  <a:schemeClr val="accent6"/>
                </a:solidFill>
                <a:latin typeface="+mj-lt"/>
              </a:defRPr>
            </a:lvl1pPr>
          </a:lstStyle>
          <a:p>
            <a:pPr lvl="0"/>
            <a:r>
              <a:rPr lang="en-US" dirty="0"/>
              <a:t>Click to add name</a:t>
            </a:r>
          </a:p>
        </p:txBody>
      </p:sp>
      <p:sp>
        <p:nvSpPr>
          <p:cNvPr id="20" name="Text Placeholder 14">
            <a:extLst>
              <a:ext uri="{FF2B5EF4-FFF2-40B4-BE49-F238E27FC236}">
                <a16:creationId xmlns:a16="http://schemas.microsoft.com/office/drawing/2014/main" id="{83A9D178-AD0E-4E87-97B3-88B79A533B1B}"/>
              </a:ext>
            </a:extLst>
          </p:cNvPr>
          <p:cNvSpPr>
            <a:spLocks noGrp="1"/>
          </p:cNvSpPr>
          <p:nvPr>
            <p:ph type="body" sz="quarter" idx="13" hasCustomPrompt="1"/>
          </p:nvPr>
        </p:nvSpPr>
        <p:spPr>
          <a:xfrm>
            <a:off x="1462028" y="4704557"/>
            <a:ext cx="2431015" cy="1148945"/>
          </a:xfrm>
          <a:prstGeom prst="rect">
            <a:avLst/>
          </a:prstGeom>
        </p:spPr>
        <p:txBody>
          <a:bodyPr/>
          <a:lstStyle>
            <a:lvl1pPr marL="0" indent="0" algn="ctr">
              <a:lnSpc>
                <a:spcPct val="125000"/>
              </a:lnSpc>
              <a:spcBef>
                <a:spcPts val="0"/>
              </a:spcBef>
              <a:buNone/>
              <a:defRPr sz="1400" cap="none" spc="0" baseline="0">
                <a:solidFill>
                  <a:schemeClr val="bg1"/>
                </a:solidFill>
                <a:latin typeface="+mn-lt"/>
              </a:defRPr>
            </a:lvl1pPr>
          </a:lstStyle>
          <a:p>
            <a:pPr lvl="0"/>
            <a:r>
              <a:rPr lang="en-US" dirty="0"/>
              <a:t>Click to add text</a:t>
            </a:r>
          </a:p>
        </p:txBody>
      </p:sp>
      <p:sp>
        <p:nvSpPr>
          <p:cNvPr id="21" name="Text Placeholder 14">
            <a:extLst>
              <a:ext uri="{FF2B5EF4-FFF2-40B4-BE49-F238E27FC236}">
                <a16:creationId xmlns:a16="http://schemas.microsoft.com/office/drawing/2014/main" id="{BF8B39EE-8EB7-4880-A9FE-9F98D23984F3}"/>
              </a:ext>
            </a:extLst>
          </p:cNvPr>
          <p:cNvSpPr>
            <a:spLocks noGrp="1"/>
          </p:cNvSpPr>
          <p:nvPr>
            <p:ph type="body" sz="quarter" idx="29" hasCustomPrompt="1"/>
          </p:nvPr>
        </p:nvSpPr>
        <p:spPr>
          <a:xfrm>
            <a:off x="4691306" y="4704558"/>
            <a:ext cx="2431015" cy="1148945"/>
          </a:xfrm>
          <a:prstGeom prst="rect">
            <a:avLst/>
          </a:prstGeom>
        </p:spPr>
        <p:txBody>
          <a:bodyPr/>
          <a:lstStyle>
            <a:lvl1pPr marL="0" indent="0" algn="ctr">
              <a:lnSpc>
                <a:spcPct val="125000"/>
              </a:lnSpc>
              <a:spcBef>
                <a:spcPts val="0"/>
              </a:spcBef>
              <a:buNone/>
              <a:defRPr sz="1400" cap="none" spc="0" baseline="0">
                <a:solidFill>
                  <a:schemeClr val="bg1"/>
                </a:solidFill>
                <a:latin typeface="+mn-lt"/>
              </a:defRPr>
            </a:lvl1pPr>
          </a:lstStyle>
          <a:p>
            <a:pPr lvl="0"/>
            <a:r>
              <a:rPr lang="en-US" dirty="0"/>
              <a:t>Click to add text</a:t>
            </a:r>
          </a:p>
        </p:txBody>
      </p:sp>
      <p:sp>
        <p:nvSpPr>
          <p:cNvPr id="22" name="Text Placeholder 14">
            <a:extLst>
              <a:ext uri="{FF2B5EF4-FFF2-40B4-BE49-F238E27FC236}">
                <a16:creationId xmlns:a16="http://schemas.microsoft.com/office/drawing/2014/main" id="{C74686F1-FD3B-4529-9DBC-C6E34312C5CF}"/>
              </a:ext>
            </a:extLst>
          </p:cNvPr>
          <p:cNvSpPr>
            <a:spLocks noGrp="1"/>
          </p:cNvSpPr>
          <p:nvPr>
            <p:ph type="body" sz="quarter" idx="30" hasCustomPrompt="1"/>
          </p:nvPr>
        </p:nvSpPr>
        <p:spPr>
          <a:xfrm>
            <a:off x="7834982" y="4704557"/>
            <a:ext cx="2431015" cy="1148945"/>
          </a:xfrm>
          <a:prstGeom prst="rect">
            <a:avLst/>
          </a:prstGeom>
        </p:spPr>
        <p:txBody>
          <a:bodyPr/>
          <a:lstStyle>
            <a:lvl1pPr marL="0" indent="0" algn="ctr">
              <a:lnSpc>
                <a:spcPct val="125000"/>
              </a:lnSpc>
              <a:spcBef>
                <a:spcPts val="0"/>
              </a:spcBef>
              <a:buNone/>
              <a:defRPr sz="1400" cap="none" spc="0" baseline="0">
                <a:solidFill>
                  <a:schemeClr val="bg1"/>
                </a:solidFill>
                <a:latin typeface="+mn-lt"/>
              </a:defRPr>
            </a:lvl1pPr>
          </a:lstStyle>
          <a:p>
            <a:pPr lvl="0"/>
            <a:r>
              <a:rPr lang="en-US" dirty="0"/>
              <a:t>Click to add text</a:t>
            </a:r>
          </a:p>
        </p:txBody>
      </p:sp>
      <p:sp>
        <p:nvSpPr>
          <p:cNvPr id="12" name="Footer Placeholder 15">
            <a:extLst>
              <a:ext uri="{FF2B5EF4-FFF2-40B4-BE49-F238E27FC236}">
                <a16:creationId xmlns:a16="http://schemas.microsoft.com/office/drawing/2014/main" id="{0A8B5FF2-6B96-4FE7-A6ED-0C89D74FAD0E}"/>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3" name="Slide Number Placeholder 16">
            <a:extLst>
              <a:ext uri="{FF2B5EF4-FFF2-40B4-BE49-F238E27FC236}">
                <a16:creationId xmlns:a16="http://schemas.microsoft.com/office/drawing/2014/main" id="{B8BB57A8-7823-42A3-BA84-96690BFFDC36}"/>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4" name="Date Placeholder 14">
            <a:extLst>
              <a:ext uri="{FF2B5EF4-FFF2-40B4-BE49-F238E27FC236}">
                <a16:creationId xmlns:a16="http://schemas.microsoft.com/office/drawing/2014/main" id="{902A41BF-FE61-48B9-A0B1-94AAB15381BA}"/>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8587067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raction">
    <p:spTree>
      <p:nvGrpSpPr>
        <p:cNvPr id="1" name=""/>
        <p:cNvGrpSpPr/>
        <p:nvPr/>
      </p:nvGrpSpPr>
      <p:grpSpPr>
        <a:xfrm>
          <a:off x="0" y="0"/>
          <a:ext cx="0" cy="0"/>
          <a:chOff x="0" y="0"/>
          <a:chExt cx="0" cy="0"/>
        </a:xfrm>
      </p:grpSpPr>
      <p:pic>
        <p:nvPicPr>
          <p:cNvPr id="36" name="Graphic 35">
            <a:extLst>
              <a:ext uri="{FF2B5EF4-FFF2-40B4-BE49-F238E27FC236}">
                <a16:creationId xmlns:a16="http://schemas.microsoft.com/office/drawing/2014/main" id="{41C2529C-151F-488B-A358-D60A3D5521D7}"/>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3371"/>
            <a:ext cx="12192000" cy="6858000"/>
          </a:xfrm>
          <a:prstGeom prst="rect">
            <a:avLst/>
          </a:prstGeom>
        </p:spPr>
      </p:pic>
      <p:sp>
        <p:nvSpPr>
          <p:cNvPr id="2" name="Title 1">
            <a:extLst>
              <a:ext uri="{FF2B5EF4-FFF2-40B4-BE49-F238E27FC236}">
                <a16:creationId xmlns:a16="http://schemas.microsoft.com/office/drawing/2014/main" id="{53E2EB21-CF4E-4578-820A-EACF488B1712}"/>
              </a:ext>
            </a:extLst>
          </p:cNvPr>
          <p:cNvSpPr>
            <a:spLocks noGrp="1"/>
          </p:cNvSpPr>
          <p:nvPr>
            <p:ph type="title" hasCustomPrompt="1"/>
          </p:nvPr>
        </p:nvSpPr>
        <p:spPr>
          <a:xfrm>
            <a:off x="3356975" y="1144939"/>
            <a:ext cx="5473874" cy="687833"/>
          </a:xfrm>
          <a:prstGeom prst="rect">
            <a:avLst/>
          </a:prstGeom>
        </p:spPr>
        <p:txBody>
          <a:bodyPr anchor="b"/>
          <a:lstStyle>
            <a:lvl1pPr algn="ctr">
              <a:defRPr sz="2800" cap="all" spc="400" baseline="0">
                <a:solidFill>
                  <a:schemeClr val="bg1"/>
                </a:solidFill>
              </a:defRPr>
            </a:lvl1pPr>
          </a:lstStyle>
          <a:p>
            <a:r>
              <a:rPr lang="en-US" dirty="0"/>
              <a:t>Click to add title</a:t>
            </a:r>
          </a:p>
        </p:txBody>
      </p:sp>
      <p:sp>
        <p:nvSpPr>
          <p:cNvPr id="10" name="Text Placeholder 14">
            <a:extLst>
              <a:ext uri="{FF2B5EF4-FFF2-40B4-BE49-F238E27FC236}">
                <a16:creationId xmlns:a16="http://schemas.microsoft.com/office/drawing/2014/main" id="{7F450FCB-3FE4-489F-A4BA-4BF492C226C5}"/>
              </a:ext>
            </a:extLst>
          </p:cNvPr>
          <p:cNvSpPr>
            <a:spLocks noGrp="1"/>
          </p:cNvSpPr>
          <p:nvPr>
            <p:ph type="body" sz="quarter" idx="19" hasCustomPrompt="1"/>
          </p:nvPr>
        </p:nvSpPr>
        <p:spPr>
          <a:xfrm>
            <a:off x="3519730" y="1836492"/>
            <a:ext cx="5152539" cy="718457"/>
          </a:xfrm>
          <a:prstGeom prst="rect">
            <a:avLst/>
          </a:prstGeom>
        </p:spPr>
        <p:txBody>
          <a:bodyPr/>
          <a:lstStyle>
            <a:lvl1pPr marL="0" indent="0" algn="ctr">
              <a:buNone/>
              <a:defRPr sz="1800" cap="none" spc="200" baseline="0">
                <a:solidFill>
                  <a:schemeClr val="bg1"/>
                </a:solidFill>
                <a:latin typeface="+mn-lt"/>
              </a:defRPr>
            </a:lvl1pPr>
          </a:lstStyle>
          <a:p>
            <a:pPr lvl="0"/>
            <a:r>
              <a:rPr lang="en-US" dirty="0"/>
              <a:t>Add subtitle</a:t>
            </a:r>
          </a:p>
        </p:txBody>
      </p:sp>
      <p:sp>
        <p:nvSpPr>
          <p:cNvPr id="39" name="Text Placeholder 10">
            <a:extLst>
              <a:ext uri="{FF2B5EF4-FFF2-40B4-BE49-F238E27FC236}">
                <a16:creationId xmlns:a16="http://schemas.microsoft.com/office/drawing/2014/main" id="{EB6054A1-FB6D-4599-BAA9-5A51A0FA8C5C}"/>
              </a:ext>
            </a:extLst>
          </p:cNvPr>
          <p:cNvSpPr>
            <a:spLocks noGrp="1"/>
          </p:cNvSpPr>
          <p:nvPr>
            <p:ph type="body" sz="quarter" idx="24" hasCustomPrompt="1"/>
          </p:nvPr>
        </p:nvSpPr>
        <p:spPr>
          <a:xfrm>
            <a:off x="963991" y="2822318"/>
            <a:ext cx="3574251" cy="448769"/>
          </a:xfrm>
          <a:prstGeom prst="rect">
            <a:avLst/>
          </a:prstGeom>
        </p:spPr>
        <p:txBody>
          <a:bodyPr/>
          <a:lstStyle>
            <a:lvl1pPr marL="0" indent="0" algn="l">
              <a:buNone/>
              <a:defRPr sz="1600" cap="none" spc="200" baseline="0">
                <a:solidFill>
                  <a:schemeClr val="bg1"/>
                </a:solidFill>
                <a:latin typeface="+mj-lt"/>
              </a:defRPr>
            </a:lvl1pPr>
          </a:lstStyle>
          <a:p>
            <a:pPr lvl="0"/>
            <a:r>
              <a:rPr lang="en-US" dirty="0"/>
              <a:t>Click to add title</a:t>
            </a:r>
          </a:p>
        </p:txBody>
      </p:sp>
      <p:sp>
        <p:nvSpPr>
          <p:cNvPr id="4" name="Content Placeholder 3">
            <a:extLst>
              <a:ext uri="{FF2B5EF4-FFF2-40B4-BE49-F238E27FC236}">
                <a16:creationId xmlns:a16="http://schemas.microsoft.com/office/drawing/2014/main" id="{95054896-ABA6-49DF-9D5D-B2E6224DD442}"/>
              </a:ext>
            </a:extLst>
          </p:cNvPr>
          <p:cNvSpPr>
            <a:spLocks noGrp="1"/>
          </p:cNvSpPr>
          <p:nvPr>
            <p:ph sz="quarter" idx="32"/>
          </p:nvPr>
        </p:nvSpPr>
        <p:spPr>
          <a:xfrm>
            <a:off x="866775" y="3333750"/>
            <a:ext cx="4352925" cy="2636837"/>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0" name="Text Placeholder 10">
            <a:extLst>
              <a:ext uri="{FF2B5EF4-FFF2-40B4-BE49-F238E27FC236}">
                <a16:creationId xmlns:a16="http://schemas.microsoft.com/office/drawing/2014/main" id="{5E9FFDEA-766B-48BC-B5E5-F06563BF4DE9}"/>
              </a:ext>
            </a:extLst>
          </p:cNvPr>
          <p:cNvSpPr>
            <a:spLocks noGrp="1"/>
          </p:cNvSpPr>
          <p:nvPr>
            <p:ph type="body" sz="quarter" idx="25" hasCustomPrompt="1"/>
          </p:nvPr>
        </p:nvSpPr>
        <p:spPr>
          <a:xfrm>
            <a:off x="6479875" y="2829932"/>
            <a:ext cx="3574251" cy="448769"/>
          </a:xfrm>
          <a:prstGeom prst="rect">
            <a:avLst/>
          </a:prstGeom>
        </p:spPr>
        <p:txBody>
          <a:bodyPr/>
          <a:lstStyle>
            <a:lvl1pPr marL="0" indent="0" algn="l">
              <a:buNone/>
              <a:defRPr sz="1600" cap="none" spc="200" baseline="0">
                <a:solidFill>
                  <a:schemeClr val="bg1"/>
                </a:solidFill>
                <a:latin typeface="+mj-lt"/>
              </a:defRPr>
            </a:lvl1pPr>
          </a:lstStyle>
          <a:p>
            <a:pPr lvl="0"/>
            <a:r>
              <a:rPr lang="en-US" dirty="0"/>
              <a:t>Click to add title</a:t>
            </a:r>
          </a:p>
        </p:txBody>
      </p:sp>
      <p:sp>
        <p:nvSpPr>
          <p:cNvPr id="12" name="Footer Placeholder 15">
            <a:extLst>
              <a:ext uri="{FF2B5EF4-FFF2-40B4-BE49-F238E27FC236}">
                <a16:creationId xmlns:a16="http://schemas.microsoft.com/office/drawing/2014/main" id="{067B5EA1-9C03-415F-A792-0E81289DB3BC}"/>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3" name="Slide Number Placeholder 16">
            <a:extLst>
              <a:ext uri="{FF2B5EF4-FFF2-40B4-BE49-F238E27FC236}">
                <a16:creationId xmlns:a16="http://schemas.microsoft.com/office/drawing/2014/main" id="{258AB827-653F-449B-8FE9-EC1E4F1C15B3}"/>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4" name="Date Placeholder 14">
            <a:extLst>
              <a:ext uri="{FF2B5EF4-FFF2-40B4-BE49-F238E27FC236}">
                <a16:creationId xmlns:a16="http://schemas.microsoft.com/office/drawing/2014/main" id="{045230A5-30E4-4168-93C9-124C889B63F7}"/>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
        <p:nvSpPr>
          <p:cNvPr id="34" name="Content Placeholder 3">
            <a:extLst>
              <a:ext uri="{FF2B5EF4-FFF2-40B4-BE49-F238E27FC236}">
                <a16:creationId xmlns:a16="http://schemas.microsoft.com/office/drawing/2014/main" id="{C1979EE6-6944-48F0-87CE-65E90A3ACC71}"/>
              </a:ext>
            </a:extLst>
          </p:cNvPr>
          <p:cNvSpPr>
            <a:spLocks noGrp="1"/>
          </p:cNvSpPr>
          <p:nvPr>
            <p:ph sz="quarter" idx="33"/>
          </p:nvPr>
        </p:nvSpPr>
        <p:spPr>
          <a:xfrm>
            <a:off x="6433647" y="3333750"/>
            <a:ext cx="4352925" cy="2636837"/>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225142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Year Action Plan">
    <p:spTree>
      <p:nvGrpSpPr>
        <p:cNvPr id="1" name=""/>
        <p:cNvGrpSpPr/>
        <p:nvPr/>
      </p:nvGrpSpPr>
      <p:grpSpPr>
        <a:xfrm>
          <a:off x="0" y="0"/>
          <a:ext cx="0" cy="0"/>
          <a:chOff x="0" y="0"/>
          <a:chExt cx="0" cy="0"/>
        </a:xfrm>
      </p:grpSpPr>
      <p:pic>
        <p:nvPicPr>
          <p:cNvPr id="120" name="Graphic 119">
            <a:extLst>
              <a:ext uri="{FF2B5EF4-FFF2-40B4-BE49-F238E27FC236}">
                <a16:creationId xmlns:a16="http://schemas.microsoft.com/office/drawing/2014/main" id="{0D59F18F-5BD3-4E80-A69E-6D92DA9BB549}"/>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grpSp>
        <p:nvGrpSpPr>
          <p:cNvPr id="100" name="Group 99">
            <a:extLst>
              <a:ext uri="{FF2B5EF4-FFF2-40B4-BE49-F238E27FC236}">
                <a16:creationId xmlns:a16="http://schemas.microsoft.com/office/drawing/2014/main" id="{79CFC79B-A403-4086-AB1A-E4F1F5AC31F2}"/>
              </a:ext>
              <a:ext uri="{C183D7F6-B498-43B3-948B-1728B52AA6E4}">
                <adec:decorative xmlns:adec="http://schemas.microsoft.com/office/drawing/2017/decorative" val="1"/>
              </a:ext>
            </a:extLst>
          </p:cNvPr>
          <p:cNvGrpSpPr/>
          <p:nvPr userDrawn="1"/>
        </p:nvGrpSpPr>
        <p:grpSpPr>
          <a:xfrm>
            <a:off x="2010137" y="2689356"/>
            <a:ext cx="8510121" cy="0"/>
            <a:chOff x="1504814" y="2488864"/>
            <a:chExt cx="8510121" cy="0"/>
          </a:xfrm>
        </p:grpSpPr>
        <p:cxnSp>
          <p:nvCxnSpPr>
            <p:cNvPr id="79" name="Straight Connector 78">
              <a:extLst>
                <a:ext uri="{FF2B5EF4-FFF2-40B4-BE49-F238E27FC236}">
                  <a16:creationId xmlns:a16="http://schemas.microsoft.com/office/drawing/2014/main" id="{3993C126-30E8-42C9-97ED-B7968CE61D87}"/>
                </a:ext>
              </a:extLst>
            </p:cNvPr>
            <p:cNvCxnSpPr>
              <a:cxnSpLocks/>
            </p:cNvCxnSpPr>
            <p:nvPr userDrawn="1"/>
          </p:nvCxnSpPr>
          <p:spPr>
            <a:xfrm>
              <a:off x="1504814"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710C08B4-5A67-4383-9733-CF6DCA952D8F}"/>
                </a:ext>
              </a:extLst>
            </p:cNvPr>
            <p:cNvCxnSpPr>
              <a:cxnSpLocks/>
            </p:cNvCxnSpPr>
            <p:nvPr userDrawn="1"/>
          </p:nvCxnSpPr>
          <p:spPr>
            <a:xfrm>
              <a:off x="2301137"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9736A6D3-72B8-4ADD-83D7-F905F1EB82FE}"/>
                </a:ext>
              </a:extLst>
            </p:cNvPr>
            <p:cNvCxnSpPr>
              <a:cxnSpLocks/>
            </p:cNvCxnSpPr>
            <p:nvPr userDrawn="1"/>
          </p:nvCxnSpPr>
          <p:spPr>
            <a:xfrm>
              <a:off x="3083776"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7C048AE4-D798-4F1B-874C-F9044ECC8603}"/>
                </a:ext>
              </a:extLst>
            </p:cNvPr>
            <p:cNvCxnSpPr>
              <a:cxnSpLocks/>
            </p:cNvCxnSpPr>
            <p:nvPr userDrawn="1"/>
          </p:nvCxnSpPr>
          <p:spPr>
            <a:xfrm>
              <a:off x="3880099"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224A7533-05E8-464C-81E3-83136E632AF6}"/>
                </a:ext>
              </a:extLst>
            </p:cNvPr>
            <p:cNvCxnSpPr>
              <a:cxnSpLocks/>
            </p:cNvCxnSpPr>
            <p:nvPr userDrawn="1"/>
          </p:nvCxnSpPr>
          <p:spPr>
            <a:xfrm>
              <a:off x="4655896"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714E820A-336F-43A8-AB0D-875A28FB90F6}"/>
                </a:ext>
              </a:extLst>
            </p:cNvPr>
            <p:cNvCxnSpPr>
              <a:cxnSpLocks/>
            </p:cNvCxnSpPr>
            <p:nvPr userDrawn="1"/>
          </p:nvCxnSpPr>
          <p:spPr>
            <a:xfrm>
              <a:off x="5452219"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6D557188-FB50-4CF1-85AD-28747D97DC45}"/>
                </a:ext>
              </a:extLst>
            </p:cNvPr>
            <p:cNvCxnSpPr>
              <a:cxnSpLocks/>
            </p:cNvCxnSpPr>
            <p:nvPr userDrawn="1"/>
          </p:nvCxnSpPr>
          <p:spPr>
            <a:xfrm>
              <a:off x="6234858"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1AF23435-A9FF-4958-AAD2-BC57F32090C1}"/>
                </a:ext>
              </a:extLst>
            </p:cNvPr>
            <p:cNvCxnSpPr>
              <a:cxnSpLocks/>
            </p:cNvCxnSpPr>
            <p:nvPr userDrawn="1"/>
          </p:nvCxnSpPr>
          <p:spPr>
            <a:xfrm>
              <a:off x="7031181"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3B538E04-AA2E-459F-8D6B-7272BF9117A5}"/>
                </a:ext>
              </a:extLst>
            </p:cNvPr>
            <p:cNvCxnSpPr>
              <a:cxnSpLocks/>
            </p:cNvCxnSpPr>
            <p:nvPr userDrawn="1"/>
          </p:nvCxnSpPr>
          <p:spPr>
            <a:xfrm>
              <a:off x="7813820"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379A5921-876C-47AA-BF02-FADD423D79B7}"/>
                </a:ext>
              </a:extLst>
            </p:cNvPr>
            <p:cNvCxnSpPr>
              <a:cxnSpLocks/>
            </p:cNvCxnSpPr>
            <p:nvPr userDrawn="1"/>
          </p:nvCxnSpPr>
          <p:spPr>
            <a:xfrm>
              <a:off x="8610143"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9B30A0A8-B885-4ACC-A172-7A4408F0C0BC}"/>
                </a:ext>
              </a:extLst>
            </p:cNvPr>
            <p:cNvCxnSpPr>
              <a:cxnSpLocks/>
            </p:cNvCxnSpPr>
            <p:nvPr userDrawn="1"/>
          </p:nvCxnSpPr>
          <p:spPr>
            <a:xfrm>
              <a:off x="9399625"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3B7C7B2-16AE-4434-A8AD-0977BCB9459A}"/>
              </a:ext>
            </a:extLst>
          </p:cNvPr>
          <p:cNvSpPr>
            <a:spLocks noGrp="1"/>
          </p:cNvSpPr>
          <p:nvPr>
            <p:ph type="title" hasCustomPrompt="1"/>
          </p:nvPr>
        </p:nvSpPr>
        <p:spPr>
          <a:xfrm>
            <a:off x="681698" y="512299"/>
            <a:ext cx="10515600" cy="727388"/>
          </a:xfrm>
          <a:prstGeom prst="rect">
            <a:avLst/>
          </a:prstGeom>
        </p:spPr>
        <p:txBody>
          <a:bodyPr/>
          <a:lstStyle>
            <a:lvl1pPr>
              <a:defRPr sz="2800" cap="all" spc="400" baseline="0">
                <a:solidFill>
                  <a:schemeClr val="bg1"/>
                </a:solidFill>
              </a:defRPr>
            </a:lvl1pPr>
          </a:lstStyle>
          <a:p>
            <a:r>
              <a:rPr lang="en-US" dirty="0"/>
              <a:t>Click to add title</a:t>
            </a:r>
          </a:p>
        </p:txBody>
      </p:sp>
      <p:sp>
        <p:nvSpPr>
          <p:cNvPr id="121" name="Text Placeholder 14">
            <a:extLst>
              <a:ext uri="{FF2B5EF4-FFF2-40B4-BE49-F238E27FC236}">
                <a16:creationId xmlns:a16="http://schemas.microsoft.com/office/drawing/2014/main" id="{53B0593C-E961-4FCF-8FFD-E10C0FD17BBF}"/>
              </a:ext>
            </a:extLst>
          </p:cNvPr>
          <p:cNvSpPr>
            <a:spLocks noGrp="1"/>
          </p:cNvSpPr>
          <p:nvPr>
            <p:ph type="body" sz="quarter" idx="43" hasCustomPrompt="1"/>
          </p:nvPr>
        </p:nvSpPr>
        <p:spPr>
          <a:xfrm>
            <a:off x="1992423" y="1780403"/>
            <a:ext cx="1440088" cy="586248"/>
          </a:xfrm>
          <a:prstGeom prst="rect">
            <a:avLst/>
          </a:prstGeom>
        </p:spPr>
        <p:txBody>
          <a:bodyPr anchor="ctr"/>
          <a:lstStyle>
            <a:lvl1pPr marL="0" indent="0" algn="ctr">
              <a:lnSpc>
                <a:spcPct val="100000"/>
              </a:lnSpc>
              <a:spcBef>
                <a:spcPts val="0"/>
              </a:spcBef>
              <a:buNone/>
              <a:defRPr sz="1400" cap="none" spc="0" baseline="0">
                <a:solidFill>
                  <a:schemeClr val="bg1"/>
                </a:solidFill>
                <a:latin typeface="+mn-lt"/>
              </a:defRPr>
            </a:lvl1pPr>
          </a:lstStyle>
          <a:p>
            <a:pPr lvl="0"/>
            <a:r>
              <a:rPr lang="en-US" dirty="0"/>
              <a:t>Click to add text</a:t>
            </a:r>
          </a:p>
        </p:txBody>
      </p:sp>
      <p:sp>
        <p:nvSpPr>
          <p:cNvPr id="122" name="Text Placeholder 14">
            <a:extLst>
              <a:ext uri="{FF2B5EF4-FFF2-40B4-BE49-F238E27FC236}">
                <a16:creationId xmlns:a16="http://schemas.microsoft.com/office/drawing/2014/main" id="{82A98F85-0B8A-4F76-813C-C9E7A0AD8804}"/>
              </a:ext>
            </a:extLst>
          </p:cNvPr>
          <p:cNvSpPr>
            <a:spLocks noGrp="1"/>
          </p:cNvSpPr>
          <p:nvPr>
            <p:ph type="body" sz="quarter" idx="44" hasCustomPrompt="1"/>
          </p:nvPr>
        </p:nvSpPr>
        <p:spPr>
          <a:xfrm>
            <a:off x="4360668" y="1780403"/>
            <a:ext cx="1440088" cy="586248"/>
          </a:xfrm>
          <a:prstGeom prst="rect">
            <a:avLst/>
          </a:prstGeom>
        </p:spPr>
        <p:txBody>
          <a:bodyPr anchor="ctr"/>
          <a:lstStyle>
            <a:lvl1pPr marL="0" indent="0" algn="ctr">
              <a:lnSpc>
                <a:spcPct val="100000"/>
              </a:lnSpc>
              <a:spcBef>
                <a:spcPts val="0"/>
              </a:spcBef>
              <a:buNone/>
              <a:defRPr sz="1400" cap="none" spc="0" baseline="0">
                <a:solidFill>
                  <a:schemeClr val="bg1"/>
                </a:solidFill>
                <a:latin typeface="+mn-lt"/>
              </a:defRPr>
            </a:lvl1pPr>
          </a:lstStyle>
          <a:p>
            <a:pPr lvl="0"/>
            <a:r>
              <a:rPr lang="en-US" dirty="0"/>
              <a:t>Click to add text</a:t>
            </a:r>
          </a:p>
        </p:txBody>
      </p:sp>
      <p:sp>
        <p:nvSpPr>
          <p:cNvPr id="123" name="Text Placeholder 14">
            <a:extLst>
              <a:ext uri="{FF2B5EF4-FFF2-40B4-BE49-F238E27FC236}">
                <a16:creationId xmlns:a16="http://schemas.microsoft.com/office/drawing/2014/main" id="{0E645547-1191-4919-804B-D1DC905F3680}"/>
              </a:ext>
            </a:extLst>
          </p:cNvPr>
          <p:cNvSpPr>
            <a:spLocks noGrp="1"/>
          </p:cNvSpPr>
          <p:nvPr>
            <p:ph type="body" sz="quarter" idx="45" hasCustomPrompt="1"/>
          </p:nvPr>
        </p:nvSpPr>
        <p:spPr>
          <a:xfrm>
            <a:off x="8307743" y="1780403"/>
            <a:ext cx="1440088" cy="586248"/>
          </a:xfrm>
          <a:prstGeom prst="rect">
            <a:avLst/>
          </a:prstGeom>
        </p:spPr>
        <p:txBody>
          <a:bodyPr anchor="ctr"/>
          <a:lstStyle>
            <a:lvl1pPr marL="0" indent="0" algn="ctr">
              <a:lnSpc>
                <a:spcPct val="100000"/>
              </a:lnSpc>
              <a:spcBef>
                <a:spcPts val="0"/>
              </a:spcBef>
              <a:buNone/>
              <a:defRPr sz="1400" cap="none" spc="0" baseline="0">
                <a:solidFill>
                  <a:schemeClr val="bg1"/>
                </a:solidFill>
                <a:latin typeface="+mn-lt"/>
              </a:defRPr>
            </a:lvl1pPr>
          </a:lstStyle>
          <a:p>
            <a:pPr lvl="0"/>
            <a:r>
              <a:rPr lang="en-US" dirty="0"/>
              <a:t>Click to add text</a:t>
            </a:r>
          </a:p>
        </p:txBody>
      </p:sp>
      <p:sp>
        <p:nvSpPr>
          <p:cNvPr id="113" name="Text Placeholder 14">
            <a:extLst>
              <a:ext uri="{FF2B5EF4-FFF2-40B4-BE49-F238E27FC236}">
                <a16:creationId xmlns:a16="http://schemas.microsoft.com/office/drawing/2014/main" id="{70437561-3145-4AA5-B5BF-FC2748828C08}"/>
              </a:ext>
            </a:extLst>
          </p:cNvPr>
          <p:cNvSpPr>
            <a:spLocks noGrp="1"/>
          </p:cNvSpPr>
          <p:nvPr>
            <p:ph type="body" sz="quarter" idx="41" hasCustomPrompt="1"/>
          </p:nvPr>
        </p:nvSpPr>
        <p:spPr>
          <a:xfrm>
            <a:off x="505322" y="2436036"/>
            <a:ext cx="1194201" cy="501726"/>
          </a:xfrm>
          <a:prstGeom prst="rect">
            <a:avLst/>
          </a:prstGeom>
        </p:spPr>
        <p:txBody>
          <a:bodyPr anchor="ctr"/>
          <a:lstStyle>
            <a:lvl1pPr marL="0" indent="0" algn="ctr">
              <a:buNone/>
              <a:defRPr sz="1800" cap="none" spc="200" baseline="0">
                <a:solidFill>
                  <a:schemeClr val="accent6"/>
                </a:solidFill>
                <a:latin typeface="+mj-lt"/>
              </a:defRPr>
            </a:lvl1pPr>
          </a:lstStyle>
          <a:p>
            <a:pPr lvl="0"/>
            <a:r>
              <a:rPr lang="en-US" dirty="0"/>
              <a:t>Add year</a:t>
            </a:r>
          </a:p>
        </p:txBody>
      </p:sp>
      <p:sp>
        <p:nvSpPr>
          <p:cNvPr id="42" name="Text Placeholder 14">
            <a:extLst>
              <a:ext uri="{FF2B5EF4-FFF2-40B4-BE49-F238E27FC236}">
                <a16:creationId xmlns:a16="http://schemas.microsoft.com/office/drawing/2014/main" id="{25924F20-2A98-40F8-8A1C-BF4BCDC2E915}"/>
              </a:ext>
            </a:extLst>
          </p:cNvPr>
          <p:cNvSpPr>
            <a:spLocks noGrp="1"/>
          </p:cNvSpPr>
          <p:nvPr>
            <p:ph type="body" sz="quarter" idx="17" hasCustomPrompt="1"/>
          </p:nvPr>
        </p:nvSpPr>
        <p:spPr>
          <a:xfrm>
            <a:off x="1675402"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3" name="Text Placeholder 14">
            <a:extLst>
              <a:ext uri="{FF2B5EF4-FFF2-40B4-BE49-F238E27FC236}">
                <a16:creationId xmlns:a16="http://schemas.microsoft.com/office/drawing/2014/main" id="{DFA884F6-1E9E-4CB8-B4C3-3699E85DC2F4}"/>
              </a:ext>
            </a:extLst>
          </p:cNvPr>
          <p:cNvSpPr>
            <a:spLocks noGrp="1"/>
          </p:cNvSpPr>
          <p:nvPr>
            <p:ph type="body" sz="quarter" idx="18" hasCustomPrompt="1"/>
          </p:nvPr>
        </p:nvSpPr>
        <p:spPr>
          <a:xfrm>
            <a:off x="2464817"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4" name="Text Placeholder 14">
            <a:extLst>
              <a:ext uri="{FF2B5EF4-FFF2-40B4-BE49-F238E27FC236}">
                <a16:creationId xmlns:a16="http://schemas.microsoft.com/office/drawing/2014/main" id="{7C52539B-C569-4941-87E7-C3EFCFA1B401}"/>
              </a:ext>
            </a:extLst>
          </p:cNvPr>
          <p:cNvSpPr>
            <a:spLocks noGrp="1"/>
          </p:cNvSpPr>
          <p:nvPr>
            <p:ph type="body" sz="quarter" idx="19" hasCustomPrompt="1"/>
          </p:nvPr>
        </p:nvSpPr>
        <p:spPr>
          <a:xfrm>
            <a:off x="3254232"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5" name="Text Placeholder 14">
            <a:extLst>
              <a:ext uri="{FF2B5EF4-FFF2-40B4-BE49-F238E27FC236}">
                <a16:creationId xmlns:a16="http://schemas.microsoft.com/office/drawing/2014/main" id="{9B18D372-BEFC-4475-B0A5-A798E6CFD62B}"/>
              </a:ext>
            </a:extLst>
          </p:cNvPr>
          <p:cNvSpPr>
            <a:spLocks noGrp="1"/>
          </p:cNvSpPr>
          <p:nvPr>
            <p:ph type="body" sz="quarter" idx="20" hasCustomPrompt="1"/>
          </p:nvPr>
        </p:nvSpPr>
        <p:spPr>
          <a:xfrm>
            <a:off x="4043647"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6" name="Text Placeholder 14">
            <a:extLst>
              <a:ext uri="{FF2B5EF4-FFF2-40B4-BE49-F238E27FC236}">
                <a16:creationId xmlns:a16="http://schemas.microsoft.com/office/drawing/2014/main" id="{19FE16DC-63F2-4A3D-A743-C8480AE391F6}"/>
              </a:ext>
            </a:extLst>
          </p:cNvPr>
          <p:cNvSpPr>
            <a:spLocks noGrp="1"/>
          </p:cNvSpPr>
          <p:nvPr>
            <p:ph type="body" sz="quarter" idx="21" hasCustomPrompt="1"/>
          </p:nvPr>
        </p:nvSpPr>
        <p:spPr>
          <a:xfrm>
            <a:off x="4833062"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7" name="Text Placeholder 14">
            <a:extLst>
              <a:ext uri="{FF2B5EF4-FFF2-40B4-BE49-F238E27FC236}">
                <a16:creationId xmlns:a16="http://schemas.microsoft.com/office/drawing/2014/main" id="{23422F26-58EB-43A7-A33C-2ADBC2320CFB}"/>
              </a:ext>
            </a:extLst>
          </p:cNvPr>
          <p:cNvSpPr>
            <a:spLocks noGrp="1"/>
          </p:cNvSpPr>
          <p:nvPr>
            <p:ph type="body" sz="quarter" idx="22" hasCustomPrompt="1"/>
          </p:nvPr>
        </p:nvSpPr>
        <p:spPr>
          <a:xfrm>
            <a:off x="5622477"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8" name="Text Placeholder 14">
            <a:extLst>
              <a:ext uri="{FF2B5EF4-FFF2-40B4-BE49-F238E27FC236}">
                <a16:creationId xmlns:a16="http://schemas.microsoft.com/office/drawing/2014/main" id="{D9B50A50-093B-4DCA-929F-AF8AB169A473}"/>
              </a:ext>
            </a:extLst>
          </p:cNvPr>
          <p:cNvSpPr>
            <a:spLocks noGrp="1"/>
          </p:cNvSpPr>
          <p:nvPr>
            <p:ph type="body" sz="quarter" idx="23" hasCustomPrompt="1"/>
          </p:nvPr>
        </p:nvSpPr>
        <p:spPr>
          <a:xfrm>
            <a:off x="6411892"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9" name="Text Placeholder 14">
            <a:extLst>
              <a:ext uri="{FF2B5EF4-FFF2-40B4-BE49-F238E27FC236}">
                <a16:creationId xmlns:a16="http://schemas.microsoft.com/office/drawing/2014/main" id="{A60753DF-99A3-4BAF-AA47-4AD0BEAEAEDD}"/>
              </a:ext>
            </a:extLst>
          </p:cNvPr>
          <p:cNvSpPr>
            <a:spLocks noGrp="1"/>
          </p:cNvSpPr>
          <p:nvPr>
            <p:ph type="body" sz="quarter" idx="24" hasCustomPrompt="1"/>
          </p:nvPr>
        </p:nvSpPr>
        <p:spPr>
          <a:xfrm>
            <a:off x="7201307"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50" name="Text Placeholder 14">
            <a:extLst>
              <a:ext uri="{FF2B5EF4-FFF2-40B4-BE49-F238E27FC236}">
                <a16:creationId xmlns:a16="http://schemas.microsoft.com/office/drawing/2014/main" id="{470DC77E-070B-46BC-B95C-A323D9EEC9D5}"/>
              </a:ext>
            </a:extLst>
          </p:cNvPr>
          <p:cNvSpPr>
            <a:spLocks noGrp="1"/>
          </p:cNvSpPr>
          <p:nvPr>
            <p:ph type="body" sz="quarter" idx="25" hasCustomPrompt="1"/>
          </p:nvPr>
        </p:nvSpPr>
        <p:spPr>
          <a:xfrm>
            <a:off x="7990722"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51" name="Text Placeholder 14">
            <a:extLst>
              <a:ext uri="{FF2B5EF4-FFF2-40B4-BE49-F238E27FC236}">
                <a16:creationId xmlns:a16="http://schemas.microsoft.com/office/drawing/2014/main" id="{E7D1C36D-258C-4B31-95BB-6C0127AEEACB}"/>
              </a:ext>
            </a:extLst>
          </p:cNvPr>
          <p:cNvSpPr>
            <a:spLocks noGrp="1"/>
          </p:cNvSpPr>
          <p:nvPr>
            <p:ph type="body" sz="quarter" idx="26" hasCustomPrompt="1"/>
          </p:nvPr>
        </p:nvSpPr>
        <p:spPr>
          <a:xfrm>
            <a:off x="8780137"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52" name="Text Placeholder 14">
            <a:extLst>
              <a:ext uri="{FF2B5EF4-FFF2-40B4-BE49-F238E27FC236}">
                <a16:creationId xmlns:a16="http://schemas.microsoft.com/office/drawing/2014/main" id="{214A7064-793B-4F30-9A33-42069EF60489}"/>
              </a:ext>
            </a:extLst>
          </p:cNvPr>
          <p:cNvSpPr>
            <a:spLocks noGrp="1"/>
          </p:cNvSpPr>
          <p:nvPr>
            <p:ph type="body" sz="quarter" idx="27" hasCustomPrompt="1"/>
          </p:nvPr>
        </p:nvSpPr>
        <p:spPr>
          <a:xfrm>
            <a:off x="9569552"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53" name="Text Placeholder 14">
            <a:extLst>
              <a:ext uri="{FF2B5EF4-FFF2-40B4-BE49-F238E27FC236}">
                <a16:creationId xmlns:a16="http://schemas.microsoft.com/office/drawing/2014/main" id="{5868F5A5-3ED0-4C78-A557-F4B94B123D9B}"/>
              </a:ext>
            </a:extLst>
          </p:cNvPr>
          <p:cNvSpPr>
            <a:spLocks noGrp="1"/>
          </p:cNvSpPr>
          <p:nvPr>
            <p:ph type="body" sz="quarter" idx="28" hasCustomPrompt="1"/>
          </p:nvPr>
        </p:nvSpPr>
        <p:spPr>
          <a:xfrm>
            <a:off x="10358963"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124" name="Text Placeholder 14">
            <a:extLst>
              <a:ext uri="{FF2B5EF4-FFF2-40B4-BE49-F238E27FC236}">
                <a16:creationId xmlns:a16="http://schemas.microsoft.com/office/drawing/2014/main" id="{A727AB6E-B8DB-4DE5-BF92-3EDCA58B0CD4}"/>
              </a:ext>
            </a:extLst>
          </p:cNvPr>
          <p:cNvSpPr>
            <a:spLocks noGrp="1"/>
          </p:cNvSpPr>
          <p:nvPr>
            <p:ph type="body" sz="quarter" idx="46" hasCustomPrompt="1"/>
          </p:nvPr>
        </p:nvSpPr>
        <p:spPr>
          <a:xfrm>
            <a:off x="1992423" y="3563114"/>
            <a:ext cx="1440088" cy="586248"/>
          </a:xfrm>
          <a:prstGeom prst="rect">
            <a:avLst/>
          </a:prstGeom>
        </p:spPr>
        <p:txBody>
          <a:bodyPr anchor="ctr"/>
          <a:lstStyle>
            <a:lvl1pPr marL="0" indent="0" algn="ctr">
              <a:lnSpc>
                <a:spcPct val="100000"/>
              </a:lnSpc>
              <a:spcBef>
                <a:spcPts val="0"/>
              </a:spcBef>
              <a:buNone/>
              <a:defRPr sz="1400" cap="none" spc="0" baseline="0">
                <a:solidFill>
                  <a:schemeClr val="bg1"/>
                </a:solidFill>
                <a:latin typeface="+mn-lt"/>
              </a:defRPr>
            </a:lvl1pPr>
          </a:lstStyle>
          <a:p>
            <a:pPr lvl="0"/>
            <a:r>
              <a:rPr lang="en-US" dirty="0"/>
              <a:t>Click to add text</a:t>
            </a:r>
          </a:p>
        </p:txBody>
      </p:sp>
      <p:sp>
        <p:nvSpPr>
          <p:cNvPr id="125" name="Text Placeholder 14">
            <a:extLst>
              <a:ext uri="{FF2B5EF4-FFF2-40B4-BE49-F238E27FC236}">
                <a16:creationId xmlns:a16="http://schemas.microsoft.com/office/drawing/2014/main" id="{9E6A60C5-3054-4500-AE04-5766330FED67}"/>
              </a:ext>
            </a:extLst>
          </p:cNvPr>
          <p:cNvSpPr>
            <a:spLocks noGrp="1"/>
          </p:cNvSpPr>
          <p:nvPr>
            <p:ph type="body" sz="quarter" idx="47" hasCustomPrompt="1"/>
          </p:nvPr>
        </p:nvSpPr>
        <p:spPr>
          <a:xfrm>
            <a:off x="5939498" y="3563114"/>
            <a:ext cx="1440088" cy="586248"/>
          </a:xfrm>
          <a:prstGeom prst="rect">
            <a:avLst/>
          </a:prstGeom>
        </p:spPr>
        <p:txBody>
          <a:bodyPr anchor="ctr"/>
          <a:lstStyle>
            <a:lvl1pPr marL="0" indent="0" algn="ctr">
              <a:lnSpc>
                <a:spcPct val="100000"/>
              </a:lnSpc>
              <a:spcBef>
                <a:spcPts val="0"/>
              </a:spcBef>
              <a:buNone/>
              <a:defRPr sz="1400" b="1" cap="none" spc="0" baseline="0">
                <a:solidFill>
                  <a:schemeClr val="accent6"/>
                </a:solidFill>
                <a:latin typeface="+mn-lt"/>
              </a:defRPr>
            </a:lvl1pPr>
          </a:lstStyle>
          <a:p>
            <a:pPr lvl="0"/>
            <a:r>
              <a:rPr lang="en-US" dirty="0"/>
              <a:t>Click to add text</a:t>
            </a:r>
          </a:p>
        </p:txBody>
      </p:sp>
      <p:sp>
        <p:nvSpPr>
          <p:cNvPr id="126" name="Text Placeholder 14">
            <a:extLst>
              <a:ext uri="{FF2B5EF4-FFF2-40B4-BE49-F238E27FC236}">
                <a16:creationId xmlns:a16="http://schemas.microsoft.com/office/drawing/2014/main" id="{3984C0A5-C9AE-4249-8578-A0909B41B459}"/>
              </a:ext>
            </a:extLst>
          </p:cNvPr>
          <p:cNvSpPr>
            <a:spLocks noGrp="1"/>
          </p:cNvSpPr>
          <p:nvPr>
            <p:ph type="body" sz="quarter" idx="48" hasCustomPrompt="1"/>
          </p:nvPr>
        </p:nvSpPr>
        <p:spPr>
          <a:xfrm>
            <a:off x="9886573" y="3563114"/>
            <a:ext cx="1440088" cy="586248"/>
          </a:xfrm>
          <a:prstGeom prst="rect">
            <a:avLst/>
          </a:prstGeom>
        </p:spPr>
        <p:txBody>
          <a:bodyPr anchor="ctr"/>
          <a:lstStyle>
            <a:lvl1pPr marL="0" indent="0" algn="ctr">
              <a:lnSpc>
                <a:spcPct val="100000"/>
              </a:lnSpc>
              <a:spcBef>
                <a:spcPts val="0"/>
              </a:spcBef>
              <a:buNone/>
              <a:defRPr sz="1400" cap="none" spc="0" baseline="0">
                <a:solidFill>
                  <a:schemeClr val="bg1"/>
                </a:solidFill>
                <a:latin typeface="+mn-lt"/>
              </a:defRPr>
            </a:lvl1pPr>
          </a:lstStyle>
          <a:p>
            <a:pPr lvl="0"/>
            <a:r>
              <a:rPr lang="en-US" dirty="0"/>
              <a:t>Click to add text</a:t>
            </a:r>
          </a:p>
        </p:txBody>
      </p:sp>
      <p:sp>
        <p:nvSpPr>
          <p:cNvPr id="114" name="Text Placeholder 14">
            <a:extLst>
              <a:ext uri="{FF2B5EF4-FFF2-40B4-BE49-F238E27FC236}">
                <a16:creationId xmlns:a16="http://schemas.microsoft.com/office/drawing/2014/main" id="{4C9A8467-48EB-4C64-8A54-0526649B91A3}"/>
              </a:ext>
            </a:extLst>
          </p:cNvPr>
          <p:cNvSpPr>
            <a:spLocks noGrp="1"/>
          </p:cNvSpPr>
          <p:nvPr>
            <p:ph type="body" sz="quarter" idx="42" hasCustomPrompt="1"/>
          </p:nvPr>
        </p:nvSpPr>
        <p:spPr>
          <a:xfrm>
            <a:off x="505322" y="4134112"/>
            <a:ext cx="1194201" cy="501726"/>
          </a:xfrm>
          <a:prstGeom prst="rect">
            <a:avLst/>
          </a:prstGeom>
        </p:spPr>
        <p:txBody>
          <a:bodyPr anchor="ctr"/>
          <a:lstStyle>
            <a:lvl1pPr marL="0" indent="0" algn="ctr">
              <a:buNone/>
              <a:defRPr sz="1800" cap="none" spc="200" baseline="0">
                <a:solidFill>
                  <a:schemeClr val="accent6"/>
                </a:solidFill>
                <a:latin typeface="+mj-lt"/>
              </a:defRPr>
            </a:lvl1pPr>
          </a:lstStyle>
          <a:p>
            <a:pPr lvl="0"/>
            <a:r>
              <a:rPr lang="en-US" dirty="0"/>
              <a:t>Add year</a:t>
            </a:r>
          </a:p>
        </p:txBody>
      </p:sp>
      <p:sp>
        <p:nvSpPr>
          <p:cNvPr id="66" name="Text Placeholder 14">
            <a:extLst>
              <a:ext uri="{FF2B5EF4-FFF2-40B4-BE49-F238E27FC236}">
                <a16:creationId xmlns:a16="http://schemas.microsoft.com/office/drawing/2014/main" id="{11C267AB-B4C6-4059-B2A8-DCF715B29ECE}"/>
              </a:ext>
            </a:extLst>
          </p:cNvPr>
          <p:cNvSpPr>
            <a:spLocks noGrp="1"/>
          </p:cNvSpPr>
          <p:nvPr>
            <p:ph type="body" sz="quarter" idx="29" hasCustomPrompt="1"/>
          </p:nvPr>
        </p:nvSpPr>
        <p:spPr>
          <a:xfrm>
            <a:off x="1675402"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67" name="Text Placeholder 14">
            <a:extLst>
              <a:ext uri="{FF2B5EF4-FFF2-40B4-BE49-F238E27FC236}">
                <a16:creationId xmlns:a16="http://schemas.microsoft.com/office/drawing/2014/main" id="{3BF85ABF-DD16-49D4-9DD2-C35A92EAFE3A}"/>
              </a:ext>
            </a:extLst>
          </p:cNvPr>
          <p:cNvSpPr>
            <a:spLocks noGrp="1"/>
          </p:cNvSpPr>
          <p:nvPr>
            <p:ph type="body" sz="quarter" idx="30" hasCustomPrompt="1"/>
          </p:nvPr>
        </p:nvSpPr>
        <p:spPr>
          <a:xfrm>
            <a:off x="2464817"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68" name="Text Placeholder 14">
            <a:extLst>
              <a:ext uri="{FF2B5EF4-FFF2-40B4-BE49-F238E27FC236}">
                <a16:creationId xmlns:a16="http://schemas.microsoft.com/office/drawing/2014/main" id="{997C6187-BB2F-413C-AC7B-BBAA249AFD0A}"/>
              </a:ext>
            </a:extLst>
          </p:cNvPr>
          <p:cNvSpPr>
            <a:spLocks noGrp="1"/>
          </p:cNvSpPr>
          <p:nvPr>
            <p:ph type="body" sz="quarter" idx="31" hasCustomPrompt="1"/>
          </p:nvPr>
        </p:nvSpPr>
        <p:spPr>
          <a:xfrm>
            <a:off x="3254232"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69" name="Text Placeholder 14">
            <a:extLst>
              <a:ext uri="{FF2B5EF4-FFF2-40B4-BE49-F238E27FC236}">
                <a16:creationId xmlns:a16="http://schemas.microsoft.com/office/drawing/2014/main" id="{96C1DC7A-93B1-4894-AD2D-AC636AC3DABF}"/>
              </a:ext>
            </a:extLst>
          </p:cNvPr>
          <p:cNvSpPr>
            <a:spLocks noGrp="1"/>
          </p:cNvSpPr>
          <p:nvPr>
            <p:ph type="body" sz="quarter" idx="32" hasCustomPrompt="1"/>
          </p:nvPr>
        </p:nvSpPr>
        <p:spPr>
          <a:xfrm>
            <a:off x="4043647"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0" name="Text Placeholder 14">
            <a:extLst>
              <a:ext uri="{FF2B5EF4-FFF2-40B4-BE49-F238E27FC236}">
                <a16:creationId xmlns:a16="http://schemas.microsoft.com/office/drawing/2014/main" id="{872C35DC-A640-4C27-A87F-380E7440F3F2}"/>
              </a:ext>
            </a:extLst>
          </p:cNvPr>
          <p:cNvSpPr>
            <a:spLocks noGrp="1"/>
          </p:cNvSpPr>
          <p:nvPr>
            <p:ph type="body" sz="quarter" idx="33" hasCustomPrompt="1"/>
          </p:nvPr>
        </p:nvSpPr>
        <p:spPr>
          <a:xfrm>
            <a:off x="4833062"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1" name="Text Placeholder 14">
            <a:extLst>
              <a:ext uri="{FF2B5EF4-FFF2-40B4-BE49-F238E27FC236}">
                <a16:creationId xmlns:a16="http://schemas.microsoft.com/office/drawing/2014/main" id="{02969206-EA35-4C29-B0EB-3FF5636A8AB9}"/>
              </a:ext>
            </a:extLst>
          </p:cNvPr>
          <p:cNvSpPr>
            <a:spLocks noGrp="1"/>
          </p:cNvSpPr>
          <p:nvPr>
            <p:ph type="body" sz="quarter" idx="34" hasCustomPrompt="1"/>
          </p:nvPr>
        </p:nvSpPr>
        <p:spPr>
          <a:xfrm>
            <a:off x="5622477"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2" name="Text Placeholder 14">
            <a:extLst>
              <a:ext uri="{FF2B5EF4-FFF2-40B4-BE49-F238E27FC236}">
                <a16:creationId xmlns:a16="http://schemas.microsoft.com/office/drawing/2014/main" id="{79B642F3-327B-4AF1-85D8-5BE8BA286A17}"/>
              </a:ext>
            </a:extLst>
          </p:cNvPr>
          <p:cNvSpPr>
            <a:spLocks noGrp="1"/>
          </p:cNvSpPr>
          <p:nvPr>
            <p:ph type="body" sz="quarter" idx="35" hasCustomPrompt="1"/>
          </p:nvPr>
        </p:nvSpPr>
        <p:spPr>
          <a:xfrm>
            <a:off x="6411892"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3" name="Text Placeholder 14">
            <a:extLst>
              <a:ext uri="{FF2B5EF4-FFF2-40B4-BE49-F238E27FC236}">
                <a16:creationId xmlns:a16="http://schemas.microsoft.com/office/drawing/2014/main" id="{0D45BD78-6B19-4D6A-A164-2017ABC78369}"/>
              </a:ext>
            </a:extLst>
          </p:cNvPr>
          <p:cNvSpPr>
            <a:spLocks noGrp="1"/>
          </p:cNvSpPr>
          <p:nvPr>
            <p:ph type="body" sz="quarter" idx="36" hasCustomPrompt="1"/>
          </p:nvPr>
        </p:nvSpPr>
        <p:spPr>
          <a:xfrm>
            <a:off x="7201307"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4" name="Text Placeholder 14">
            <a:extLst>
              <a:ext uri="{FF2B5EF4-FFF2-40B4-BE49-F238E27FC236}">
                <a16:creationId xmlns:a16="http://schemas.microsoft.com/office/drawing/2014/main" id="{494676D6-C880-49A1-B83E-2D632934D666}"/>
              </a:ext>
            </a:extLst>
          </p:cNvPr>
          <p:cNvSpPr>
            <a:spLocks noGrp="1"/>
          </p:cNvSpPr>
          <p:nvPr>
            <p:ph type="body" sz="quarter" idx="37" hasCustomPrompt="1"/>
          </p:nvPr>
        </p:nvSpPr>
        <p:spPr>
          <a:xfrm>
            <a:off x="7990722"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5" name="Text Placeholder 14">
            <a:extLst>
              <a:ext uri="{FF2B5EF4-FFF2-40B4-BE49-F238E27FC236}">
                <a16:creationId xmlns:a16="http://schemas.microsoft.com/office/drawing/2014/main" id="{0C07048D-5DEB-4348-8A16-DB77BE49097C}"/>
              </a:ext>
            </a:extLst>
          </p:cNvPr>
          <p:cNvSpPr>
            <a:spLocks noGrp="1"/>
          </p:cNvSpPr>
          <p:nvPr>
            <p:ph type="body" sz="quarter" idx="38" hasCustomPrompt="1"/>
          </p:nvPr>
        </p:nvSpPr>
        <p:spPr>
          <a:xfrm>
            <a:off x="8780137"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6" name="Text Placeholder 14">
            <a:extLst>
              <a:ext uri="{FF2B5EF4-FFF2-40B4-BE49-F238E27FC236}">
                <a16:creationId xmlns:a16="http://schemas.microsoft.com/office/drawing/2014/main" id="{DCED3D6A-EF8C-4F42-B23B-30ED2C33EAB6}"/>
              </a:ext>
            </a:extLst>
          </p:cNvPr>
          <p:cNvSpPr>
            <a:spLocks noGrp="1"/>
          </p:cNvSpPr>
          <p:nvPr>
            <p:ph type="body" sz="quarter" idx="39" hasCustomPrompt="1"/>
          </p:nvPr>
        </p:nvSpPr>
        <p:spPr>
          <a:xfrm>
            <a:off x="9569552"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7" name="Text Placeholder 14">
            <a:extLst>
              <a:ext uri="{FF2B5EF4-FFF2-40B4-BE49-F238E27FC236}">
                <a16:creationId xmlns:a16="http://schemas.microsoft.com/office/drawing/2014/main" id="{E966B469-8508-4732-8A0A-58429BD0E7BE}"/>
              </a:ext>
            </a:extLst>
          </p:cNvPr>
          <p:cNvSpPr>
            <a:spLocks noGrp="1"/>
          </p:cNvSpPr>
          <p:nvPr>
            <p:ph type="body" sz="quarter" idx="40" hasCustomPrompt="1"/>
          </p:nvPr>
        </p:nvSpPr>
        <p:spPr>
          <a:xfrm>
            <a:off x="10358963"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grpSp>
        <p:nvGrpSpPr>
          <p:cNvPr id="101" name="Group 100">
            <a:extLst>
              <a:ext uri="{FF2B5EF4-FFF2-40B4-BE49-F238E27FC236}">
                <a16:creationId xmlns:a16="http://schemas.microsoft.com/office/drawing/2014/main" id="{97A40874-7B89-4A5D-9562-21D6994C3946}"/>
              </a:ext>
              <a:ext uri="{C183D7F6-B498-43B3-948B-1728B52AA6E4}">
                <adec:decorative xmlns:adec="http://schemas.microsoft.com/office/drawing/2017/decorative" val="1"/>
              </a:ext>
            </a:extLst>
          </p:cNvPr>
          <p:cNvGrpSpPr/>
          <p:nvPr userDrawn="1"/>
        </p:nvGrpSpPr>
        <p:grpSpPr>
          <a:xfrm>
            <a:off x="2010137" y="4391183"/>
            <a:ext cx="8510121" cy="0"/>
            <a:chOff x="1504814" y="2488864"/>
            <a:chExt cx="8510121" cy="0"/>
          </a:xfrm>
        </p:grpSpPr>
        <p:cxnSp>
          <p:nvCxnSpPr>
            <p:cNvPr id="102" name="Straight Connector 101">
              <a:extLst>
                <a:ext uri="{FF2B5EF4-FFF2-40B4-BE49-F238E27FC236}">
                  <a16:creationId xmlns:a16="http://schemas.microsoft.com/office/drawing/2014/main" id="{32860379-5BA3-4D4F-BAC0-C7783F7552D4}"/>
                </a:ext>
              </a:extLst>
            </p:cNvPr>
            <p:cNvCxnSpPr>
              <a:cxnSpLocks/>
            </p:cNvCxnSpPr>
            <p:nvPr userDrawn="1"/>
          </p:nvCxnSpPr>
          <p:spPr>
            <a:xfrm>
              <a:off x="1504814"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DF221EBE-F43A-48CE-8E3D-D0777E2424C4}"/>
                </a:ext>
              </a:extLst>
            </p:cNvPr>
            <p:cNvCxnSpPr>
              <a:cxnSpLocks/>
            </p:cNvCxnSpPr>
            <p:nvPr userDrawn="1"/>
          </p:nvCxnSpPr>
          <p:spPr>
            <a:xfrm>
              <a:off x="2301137"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C70DFAA8-4E1B-45F7-B640-2C00AAC65BA3}"/>
                </a:ext>
              </a:extLst>
            </p:cNvPr>
            <p:cNvCxnSpPr>
              <a:cxnSpLocks/>
            </p:cNvCxnSpPr>
            <p:nvPr userDrawn="1"/>
          </p:nvCxnSpPr>
          <p:spPr>
            <a:xfrm>
              <a:off x="3083776"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067A42DA-2625-4CA8-AEC6-2FBCF01A9278}"/>
                </a:ext>
              </a:extLst>
            </p:cNvPr>
            <p:cNvCxnSpPr>
              <a:cxnSpLocks/>
            </p:cNvCxnSpPr>
            <p:nvPr userDrawn="1"/>
          </p:nvCxnSpPr>
          <p:spPr>
            <a:xfrm>
              <a:off x="3880099"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89B3F7FF-9011-4E3D-9DA2-C144F9B7A5EB}"/>
                </a:ext>
              </a:extLst>
            </p:cNvPr>
            <p:cNvCxnSpPr>
              <a:cxnSpLocks/>
            </p:cNvCxnSpPr>
            <p:nvPr userDrawn="1"/>
          </p:nvCxnSpPr>
          <p:spPr>
            <a:xfrm>
              <a:off x="4655896"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30EEA406-B4BE-4A22-9879-A86700556BEA}"/>
                </a:ext>
              </a:extLst>
            </p:cNvPr>
            <p:cNvCxnSpPr>
              <a:cxnSpLocks/>
            </p:cNvCxnSpPr>
            <p:nvPr userDrawn="1"/>
          </p:nvCxnSpPr>
          <p:spPr>
            <a:xfrm>
              <a:off x="5452219"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F5F5190B-A9FA-4925-81A3-8AF19F70933F}"/>
                </a:ext>
              </a:extLst>
            </p:cNvPr>
            <p:cNvCxnSpPr>
              <a:cxnSpLocks/>
            </p:cNvCxnSpPr>
            <p:nvPr userDrawn="1"/>
          </p:nvCxnSpPr>
          <p:spPr>
            <a:xfrm>
              <a:off x="6234858"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93F58E8B-B6D9-46C2-95B1-755AD7B02890}"/>
                </a:ext>
              </a:extLst>
            </p:cNvPr>
            <p:cNvCxnSpPr>
              <a:cxnSpLocks/>
            </p:cNvCxnSpPr>
            <p:nvPr userDrawn="1"/>
          </p:nvCxnSpPr>
          <p:spPr>
            <a:xfrm>
              <a:off x="7031181"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46BED819-4195-456A-8507-0CC09BDCFEDE}"/>
                </a:ext>
              </a:extLst>
            </p:cNvPr>
            <p:cNvCxnSpPr>
              <a:cxnSpLocks/>
            </p:cNvCxnSpPr>
            <p:nvPr userDrawn="1"/>
          </p:nvCxnSpPr>
          <p:spPr>
            <a:xfrm>
              <a:off x="7813820"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23541D3E-8275-4522-81E7-C83B829D83C1}"/>
                </a:ext>
              </a:extLst>
            </p:cNvPr>
            <p:cNvCxnSpPr>
              <a:cxnSpLocks/>
            </p:cNvCxnSpPr>
            <p:nvPr userDrawn="1"/>
          </p:nvCxnSpPr>
          <p:spPr>
            <a:xfrm>
              <a:off x="8610143"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6CD34DF1-D500-4560-A303-92050A81120A}"/>
                </a:ext>
              </a:extLst>
            </p:cNvPr>
            <p:cNvCxnSpPr>
              <a:cxnSpLocks/>
            </p:cNvCxnSpPr>
            <p:nvPr userDrawn="1"/>
          </p:nvCxnSpPr>
          <p:spPr>
            <a:xfrm>
              <a:off x="9399625"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12" name="Footer Placeholder 15">
            <a:extLst>
              <a:ext uri="{FF2B5EF4-FFF2-40B4-BE49-F238E27FC236}">
                <a16:creationId xmlns:a16="http://schemas.microsoft.com/office/drawing/2014/main" id="{47D7FFC8-D319-4F8D-9F95-39BB21C0EEF6}"/>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3" name="Slide Number Placeholder 16">
            <a:extLst>
              <a:ext uri="{FF2B5EF4-FFF2-40B4-BE49-F238E27FC236}">
                <a16:creationId xmlns:a16="http://schemas.microsoft.com/office/drawing/2014/main" id="{8DDD48EC-9DE8-4C43-881A-2597A1DDE271}"/>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4" name="Date Placeholder 14">
            <a:extLst>
              <a:ext uri="{FF2B5EF4-FFF2-40B4-BE49-F238E27FC236}">
                <a16:creationId xmlns:a16="http://schemas.microsoft.com/office/drawing/2014/main" id="{650B4D37-2FE8-4F27-8951-CF9D947DBAC5}"/>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16915481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inancials">
    <p:spTree>
      <p:nvGrpSpPr>
        <p:cNvPr id="1" name=""/>
        <p:cNvGrpSpPr/>
        <p:nvPr/>
      </p:nvGrpSpPr>
      <p:grpSpPr>
        <a:xfrm>
          <a:off x="0" y="0"/>
          <a:ext cx="0" cy="0"/>
          <a:chOff x="0" y="0"/>
          <a:chExt cx="0" cy="0"/>
        </a:xfrm>
      </p:grpSpPr>
      <p:pic>
        <p:nvPicPr>
          <p:cNvPr id="18" name="Graphic 17">
            <a:extLst>
              <a:ext uri="{FF2B5EF4-FFF2-40B4-BE49-F238E27FC236}">
                <a16:creationId xmlns:a16="http://schemas.microsoft.com/office/drawing/2014/main" id="{0ADA1982-C216-4747-ACCC-39BC3F50B109}"/>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FCD2AA7-E8A5-43C8-A284-AB4951189DBB}"/>
              </a:ext>
            </a:extLst>
          </p:cNvPr>
          <p:cNvSpPr>
            <a:spLocks noGrp="1"/>
          </p:cNvSpPr>
          <p:nvPr>
            <p:ph type="title" hasCustomPrompt="1"/>
          </p:nvPr>
        </p:nvSpPr>
        <p:spPr>
          <a:xfrm>
            <a:off x="692949" y="527542"/>
            <a:ext cx="6922876" cy="687834"/>
          </a:xfrm>
          <a:prstGeom prst="rect">
            <a:avLst/>
          </a:prstGeom>
        </p:spPr>
        <p:txBody>
          <a:bodyPr/>
          <a:lstStyle>
            <a:lvl1pPr>
              <a:defRPr sz="2800" cap="all" spc="400" baseline="0">
                <a:solidFill>
                  <a:schemeClr val="bg1"/>
                </a:solidFill>
              </a:defRPr>
            </a:lvl1pPr>
          </a:lstStyle>
          <a:p>
            <a:r>
              <a:rPr lang="en-US" dirty="0"/>
              <a:t>Click to add title</a:t>
            </a:r>
          </a:p>
        </p:txBody>
      </p:sp>
      <p:sp>
        <p:nvSpPr>
          <p:cNvPr id="4" name="Content Placeholder 3">
            <a:extLst>
              <a:ext uri="{FF2B5EF4-FFF2-40B4-BE49-F238E27FC236}">
                <a16:creationId xmlns:a16="http://schemas.microsoft.com/office/drawing/2014/main" id="{D1D681FF-F6BE-41D5-AE6C-B4110384B0F4}"/>
              </a:ext>
            </a:extLst>
          </p:cNvPr>
          <p:cNvSpPr>
            <a:spLocks noGrp="1"/>
          </p:cNvSpPr>
          <p:nvPr>
            <p:ph sz="quarter" idx="10"/>
          </p:nvPr>
        </p:nvSpPr>
        <p:spPr>
          <a:xfrm>
            <a:off x="693738" y="1128713"/>
            <a:ext cx="7654925" cy="5068887"/>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15">
            <a:extLst>
              <a:ext uri="{FF2B5EF4-FFF2-40B4-BE49-F238E27FC236}">
                <a16:creationId xmlns:a16="http://schemas.microsoft.com/office/drawing/2014/main" id="{A60E8AF0-85D7-4035-8301-57B3B4977F94}"/>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effectLst>
                  <a:outerShdw blurRad="38100" dist="38100" dir="2700000" algn="tl">
                    <a:srgbClr val="000000">
                      <a:alpha val="43137"/>
                    </a:srgbClr>
                  </a:outerShdw>
                </a:effectLst>
                <a:latin typeface="+mj-lt"/>
              </a:defRPr>
            </a:lvl1pPr>
          </a:lstStyle>
          <a:p>
            <a:r>
              <a:rPr lang="en-US" dirty="0"/>
              <a:t>PRESENTATION TITLE</a:t>
            </a:r>
          </a:p>
        </p:txBody>
      </p:sp>
      <p:sp>
        <p:nvSpPr>
          <p:cNvPr id="13" name="Slide Number Placeholder 16">
            <a:extLst>
              <a:ext uri="{FF2B5EF4-FFF2-40B4-BE49-F238E27FC236}">
                <a16:creationId xmlns:a16="http://schemas.microsoft.com/office/drawing/2014/main" id="{481785BD-DC42-4BBE-8C62-BCE6F0EA47BD}"/>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1"/>
                </a:solidFill>
                <a:effectLst>
                  <a:outerShdw blurRad="38100" dist="38100" dir="2700000" algn="tl">
                    <a:srgbClr val="000000">
                      <a:alpha val="43137"/>
                    </a:srgbClr>
                  </a:outerShdw>
                </a:effectLst>
                <a:latin typeface="+mn-lt"/>
              </a:defRPr>
            </a:lvl1pPr>
          </a:lstStyle>
          <a:p>
            <a:pPr>
              <a:defRPr/>
            </a:pPr>
            <a:fld id="{8D1FC6F8-0BCD-47E9-9C64-690771D9C143}" type="slidenum">
              <a:rPr lang="en-US" smtClean="0"/>
              <a:pPr>
                <a:defRPr/>
              </a:pPr>
              <a:t>‹#›</a:t>
            </a:fld>
            <a:endParaRPr lang="en-US" dirty="0"/>
          </a:p>
        </p:txBody>
      </p:sp>
      <p:sp>
        <p:nvSpPr>
          <p:cNvPr id="14" name="Date Placeholder 14">
            <a:extLst>
              <a:ext uri="{FF2B5EF4-FFF2-40B4-BE49-F238E27FC236}">
                <a16:creationId xmlns:a16="http://schemas.microsoft.com/office/drawing/2014/main" id="{E7886D57-8CCD-43A4-AA49-E96D2EE3EB83}"/>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effectLst>
                  <a:outerShdw blurRad="38100" dist="38100" dir="2700000" algn="tl">
                    <a:srgbClr val="000000">
                      <a:alpha val="43137"/>
                    </a:srgbClr>
                  </a:outerShdw>
                </a:effectLst>
                <a:latin typeface="+mj-lt"/>
              </a:defRPr>
            </a:lvl1pPr>
          </a:lstStyle>
          <a:p>
            <a:pPr>
              <a:defRPr/>
            </a:pPr>
            <a:r>
              <a:rPr lang="en-US" cap="all" dirty="0"/>
              <a:t>May 21, 20XX</a:t>
            </a:r>
          </a:p>
        </p:txBody>
      </p:sp>
    </p:spTree>
    <p:extLst>
      <p:ext uri="{BB962C8B-B14F-4D97-AF65-F5344CB8AC3E}">
        <p14:creationId xmlns:p14="http://schemas.microsoft.com/office/powerpoint/2010/main" val="10367910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Meet The Team 4-Up">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6F8B9974-85ED-46AA-8617-AC54C847B6B1}"/>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0" y="-1"/>
            <a:ext cx="12205220" cy="6858001"/>
          </a:xfrm>
          <a:prstGeom prst="rect">
            <a:avLst/>
          </a:prstGeom>
        </p:spPr>
      </p:pic>
      <p:sp>
        <p:nvSpPr>
          <p:cNvPr id="2" name="Title 1">
            <a:extLst>
              <a:ext uri="{FF2B5EF4-FFF2-40B4-BE49-F238E27FC236}">
                <a16:creationId xmlns:a16="http://schemas.microsoft.com/office/drawing/2014/main" id="{EB6F28C4-DD1C-4E63-87E8-D76D85414CE0}"/>
              </a:ext>
            </a:extLst>
          </p:cNvPr>
          <p:cNvSpPr>
            <a:spLocks noGrp="1"/>
          </p:cNvSpPr>
          <p:nvPr>
            <p:ph type="title" hasCustomPrompt="1"/>
          </p:nvPr>
        </p:nvSpPr>
        <p:spPr>
          <a:xfrm>
            <a:off x="655858" y="2433312"/>
            <a:ext cx="1939480" cy="2115505"/>
          </a:xfrm>
          <a:prstGeom prst="rect">
            <a:avLst/>
          </a:prstGeom>
        </p:spPr>
        <p:txBody>
          <a:bodyPr anchor="ctr"/>
          <a:lstStyle>
            <a:lvl1pPr algn="ctr">
              <a:defRPr sz="2800" cap="all" spc="400" baseline="0">
                <a:solidFill>
                  <a:schemeClr val="bg1"/>
                </a:solidFill>
              </a:defRPr>
            </a:lvl1pPr>
          </a:lstStyle>
          <a:p>
            <a:r>
              <a:rPr lang="en-US" dirty="0"/>
              <a:t>Click to add title</a:t>
            </a:r>
          </a:p>
        </p:txBody>
      </p:sp>
      <p:sp>
        <p:nvSpPr>
          <p:cNvPr id="14" name="Picture Placeholder 9">
            <a:extLst>
              <a:ext uri="{FF2B5EF4-FFF2-40B4-BE49-F238E27FC236}">
                <a16:creationId xmlns:a16="http://schemas.microsoft.com/office/drawing/2014/main" id="{3987B23C-61B9-4A48-AD36-5E284812C449}"/>
              </a:ext>
            </a:extLst>
          </p:cNvPr>
          <p:cNvSpPr>
            <a:spLocks noGrp="1"/>
          </p:cNvSpPr>
          <p:nvPr>
            <p:ph type="pic" sz="quarter" idx="16" hasCustomPrompt="1"/>
          </p:nvPr>
        </p:nvSpPr>
        <p:spPr>
          <a:xfrm>
            <a:off x="3088220" y="2599422"/>
            <a:ext cx="1502806" cy="1502805"/>
          </a:xfrm>
          <a:prstGeom prst="ellipse">
            <a:avLst/>
          </a:prstGeom>
        </p:spPr>
        <p:txBody>
          <a:bodyPr/>
          <a:lstStyle>
            <a:lvl1pPr marL="0" indent="0" algn="ctr">
              <a:buNone/>
              <a:defRPr sz="2400">
                <a:solidFill>
                  <a:schemeClr val="bg1"/>
                </a:solidFill>
              </a:defRPr>
            </a:lvl1pPr>
          </a:lstStyle>
          <a:p>
            <a:r>
              <a:rPr lang="en-US" dirty="0"/>
              <a:t>Click to add photo</a:t>
            </a:r>
          </a:p>
        </p:txBody>
      </p:sp>
      <p:sp>
        <p:nvSpPr>
          <p:cNvPr id="10" name="Picture Placeholder 9">
            <a:extLst>
              <a:ext uri="{FF2B5EF4-FFF2-40B4-BE49-F238E27FC236}">
                <a16:creationId xmlns:a16="http://schemas.microsoft.com/office/drawing/2014/main" id="{CCBD4661-3D71-432B-9308-D2D085BDDDC2}"/>
              </a:ext>
            </a:extLst>
          </p:cNvPr>
          <p:cNvSpPr>
            <a:spLocks noGrp="1"/>
          </p:cNvSpPr>
          <p:nvPr>
            <p:ph type="pic" sz="quarter" idx="15" hasCustomPrompt="1"/>
          </p:nvPr>
        </p:nvSpPr>
        <p:spPr>
          <a:xfrm>
            <a:off x="5190425" y="2599420"/>
            <a:ext cx="1502806" cy="1502805"/>
          </a:xfrm>
          <a:prstGeom prst="ellipse">
            <a:avLst/>
          </a:prstGeom>
        </p:spPr>
        <p:txBody>
          <a:bodyPr/>
          <a:lstStyle>
            <a:lvl1pPr marL="0" indent="0" algn="ctr">
              <a:buNone/>
              <a:defRPr sz="2400">
                <a:solidFill>
                  <a:schemeClr val="bg1"/>
                </a:solidFill>
              </a:defRPr>
            </a:lvl1pPr>
          </a:lstStyle>
          <a:p>
            <a:r>
              <a:rPr lang="en-US" dirty="0"/>
              <a:t>Click to add photo</a:t>
            </a:r>
          </a:p>
        </p:txBody>
      </p:sp>
      <p:sp>
        <p:nvSpPr>
          <p:cNvPr id="17" name="Picture Placeholder 9">
            <a:extLst>
              <a:ext uri="{FF2B5EF4-FFF2-40B4-BE49-F238E27FC236}">
                <a16:creationId xmlns:a16="http://schemas.microsoft.com/office/drawing/2014/main" id="{F89712B5-4C74-4247-B444-43F116D582EB}"/>
              </a:ext>
            </a:extLst>
          </p:cNvPr>
          <p:cNvSpPr>
            <a:spLocks noGrp="1"/>
          </p:cNvSpPr>
          <p:nvPr>
            <p:ph type="pic" sz="quarter" idx="18" hasCustomPrompt="1"/>
          </p:nvPr>
        </p:nvSpPr>
        <p:spPr>
          <a:xfrm>
            <a:off x="7291629" y="2599420"/>
            <a:ext cx="1502806" cy="1502805"/>
          </a:xfrm>
          <a:prstGeom prst="ellipse">
            <a:avLst/>
          </a:prstGeom>
        </p:spPr>
        <p:txBody>
          <a:bodyPr/>
          <a:lstStyle>
            <a:lvl1pPr marL="0" indent="0" algn="ctr">
              <a:buNone/>
              <a:defRPr sz="2400">
                <a:solidFill>
                  <a:schemeClr val="bg1"/>
                </a:solidFill>
              </a:defRPr>
            </a:lvl1pPr>
          </a:lstStyle>
          <a:p>
            <a:r>
              <a:rPr lang="en-US" dirty="0"/>
              <a:t>Click to add photo</a:t>
            </a:r>
          </a:p>
        </p:txBody>
      </p:sp>
      <p:sp>
        <p:nvSpPr>
          <p:cNvPr id="16" name="Picture Placeholder 9">
            <a:extLst>
              <a:ext uri="{FF2B5EF4-FFF2-40B4-BE49-F238E27FC236}">
                <a16:creationId xmlns:a16="http://schemas.microsoft.com/office/drawing/2014/main" id="{33EE5A9D-21AC-4735-98D7-42551FA2C58E}"/>
              </a:ext>
            </a:extLst>
          </p:cNvPr>
          <p:cNvSpPr>
            <a:spLocks noGrp="1"/>
          </p:cNvSpPr>
          <p:nvPr>
            <p:ph type="pic" sz="quarter" idx="17" hasCustomPrompt="1"/>
          </p:nvPr>
        </p:nvSpPr>
        <p:spPr>
          <a:xfrm>
            <a:off x="9387443" y="2599420"/>
            <a:ext cx="1502806" cy="1502805"/>
          </a:xfrm>
          <a:prstGeom prst="ellipse">
            <a:avLst/>
          </a:prstGeom>
        </p:spPr>
        <p:txBody>
          <a:bodyPr/>
          <a:lstStyle>
            <a:lvl1pPr marL="0" indent="0" algn="ctr">
              <a:buNone/>
              <a:defRPr sz="2400">
                <a:solidFill>
                  <a:schemeClr val="bg1"/>
                </a:solidFill>
              </a:defRPr>
            </a:lvl1pPr>
          </a:lstStyle>
          <a:p>
            <a:r>
              <a:rPr lang="en-US" dirty="0"/>
              <a:t>Click to add photo</a:t>
            </a:r>
          </a:p>
        </p:txBody>
      </p:sp>
      <p:sp>
        <p:nvSpPr>
          <p:cNvPr id="18" name="Oval 17">
            <a:extLst>
              <a:ext uri="{FF2B5EF4-FFF2-40B4-BE49-F238E27FC236}">
                <a16:creationId xmlns:a16="http://schemas.microsoft.com/office/drawing/2014/main" id="{5EDBA775-4308-4BDB-B966-8167F3D04FF5}"/>
              </a:ext>
              <a:ext uri="{C183D7F6-B498-43B3-948B-1728B52AA6E4}">
                <adec:decorative xmlns:adec="http://schemas.microsoft.com/office/drawing/2017/decorative" val="1"/>
              </a:ext>
            </a:extLst>
          </p:cNvPr>
          <p:cNvSpPr/>
          <p:nvPr userDrawn="1"/>
        </p:nvSpPr>
        <p:spPr>
          <a:xfrm>
            <a:off x="2975041" y="2486242"/>
            <a:ext cx="1729165" cy="1729165"/>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8BDDB0B0-BDCD-459F-AF20-19E1A7217639}"/>
              </a:ext>
              <a:ext uri="{C183D7F6-B498-43B3-948B-1728B52AA6E4}">
                <adec:decorative xmlns:adec="http://schemas.microsoft.com/office/drawing/2017/decorative" val="1"/>
              </a:ext>
            </a:extLst>
          </p:cNvPr>
          <p:cNvSpPr/>
          <p:nvPr userDrawn="1"/>
        </p:nvSpPr>
        <p:spPr>
          <a:xfrm>
            <a:off x="5077246" y="2486240"/>
            <a:ext cx="1729165" cy="1729165"/>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69A8E9D1-9673-42D1-A573-05CDC9EF884A}"/>
              </a:ext>
              <a:ext uri="{C183D7F6-B498-43B3-948B-1728B52AA6E4}">
                <adec:decorative xmlns:adec="http://schemas.microsoft.com/office/drawing/2017/decorative" val="1"/>
              </a:ext>
            </a:extLst>
          </p:cNvPr>
          <p:cNvSpPr/>
          <p:nvPr userDrawn="1"/>
        </p:nvSpPr>
        <p:spPr>
          <a:xfrm>
            <a:off x="7178450" y="2486240"/>
            <a:ext cx="1729165" cy="1729165"/>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52F851C1-89A7-44A6-8617-10C435FCD396}"/>
              </a:ext>
              <a:ext uri="{C183D7F6-B498-43B3-948B-1728B52AA6E4}">
                <adec:decorative xmlns:adec="http://schemas.microsoft.com/office/drawing/2017/decorative" val="1"/>
              </a:ext>
            </a:extLst>
          </p:cNvPr>
          <p:cNvSpPr/>
          <p:nvPr userDrawn="1"/>
        </p:nvSpPr>
        <p:spPr>
          <a:xfrm>
            <a:off x="9274264" y="2486240"/>
            <a:ext cx="1729165" cy="1729165"/>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Text Placeholder 14">
            <a:extLst>
              <a:ext uri="{FF2B5EF4-FFF2-40B4-BE49-F238E27FC236}">
                <a16:creationId xmlns:a16="http://schemas.microsoft.com/office/drawing/2014/main" id="{11C9BE46-D000-4DE5-8AD9-6BFAD927A014}"/>
              </a:ext>
            </a:extLst>
          </p:cNvPr>
          <p:cNvSpPr>
            <a:spLocks noGrp="1"/>
          </p:cNvSpPr>
          <p:nvPr>
            <p:ph type="body" sz="quarter" idx="19" hasCustomPrompt="1"/>
          </p:nvPr>
        </p:nvSpPr>
        <p:spPr>
          <a:xfrm>
            <a:off x="2796727" y="4435583"/>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26" name="Text Placeholder 14">
            <a:extLst>
              <a:ext uri="{FF2B5EF4-FFF2-40B4-BE49-F238E27FC236}">
                <a16:creationId xmlns:a16="http://schemas.microsoft.com/office/drawing/2014/main" id="{5773EC03-0830-4EAE-A7B0-38902833DC2F}"/>
              </a:ext>
            </a:extLst>
          </p:cNvPr>
          <p:cNvSpPr>
            <a:spLocks noGrp="1"/>
          </p:cNvSpPr>
          <p:nvPr>
            <p:ph type="body" sz="quarter" idx="20" hasCustomPrompt="1"/>
          </p:nvPr>
        </p:nvSpPr>
        <p:spPr>
          <a:xfrm>
            <a:off x="2896865" y="4661551"/>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27" name="Text Placeholder 14">
            <a:extLst>
              <a:ext uri="{FF2B5EF4-FFF2-40B4-BE49-F238E27FC236}">
                <a16:creationId xmlns:a16="http://schemas.microsoft.com/office/drawing/2014/main" id="{32E4889E-0745-4713-90D8-432A681AFCE4}"/>
              </a:ext>
            </a:extLst>
          </p:cNvPr>
          <p:cNvSpPr>
            <a:spLocks noGrp="1"/>
          </p:cNvSpPr>
          <p:nvPr>
            <p:ph type="body" sz="quarter" idx="21" hasCustomPrompt="1"/>
          </p:nvPr>
        </p:nvSpPr>
        <p:spPr>
          <a:xfrm>
            <a:off x="4898932" y="4435583"/>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28" name="Text Placeholder 14">
            <a:extLst>
              <a:ext uri="{FF2B5EF4-FFF2-40B4-BE49-F238E27FC236}">
                <a16:creationId xmlns:a16="http://schemas.microsoft.com/office/drawing/2014/main" id="{BFD869E7-29DA-4FEB-AB84-1C1FC3ABAE30}"/>
              </a:ext>
            </a:extLst>
          </p:cNvPr>
          <p:cNvSpPr>
            <a:spLocks noGrp="1"/>
          </p:cNvSpPr>
          <p:nvPr>
            <p:ph type="body" sz="quarter" idx="22" hasCustomPrompt="1"/>
          </p:nvPr>
        </p:nvSpPr>
        <p:spPr>
          <a:xfrm>
            <a:off x="4999070" y="4661551"/>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30" name="Text Placeholder 14">
            <a:extLst>
              <a:ext uri="{FF2B5EF4-FFF2-40B4-BE49-F238E27FC236}">
                <a16:creationId xmlns:a16="http://schemas.microsoft.com/office/drawing/2014/main" id="{9E68119B-CDCA-4341-8772-2C5BF80B4E40}"/>
              </a:ext>
            </a:extLst>
          </p:cNvPr>
          <p:cNvSpPr>
            <a:spLocks noGrp="1"/>
          </p:cNvSpPr>
          <p:nvPr>
            <p:ph type="body" sz="quarter" idx="23" hasCustomPrompt="1"/>
          </p:nvPr>
        </p:nvSpPr>
        <p:spPr>
          <a:xfrm>
            <a:off x="7000136" y="4435751"/>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31" name="Text Placeholder 14">
            <a:extLst>
              <a:ext uri="{FF2B5EF4-FFF2-40B4-BE49-F238E27FC236}">
                <a16:creationId xmlns:a16="http://schemas.microsoft.com/office/drawing/2014/main" id="{303A31BF-223A-44A5-84FD-7281FF2E4CD4}"/>
              </a:ext>
            </a:extLst>
          </p:cNvPr>
          <p:cNvSpPr>
            <a:spLocks noGrp="1"/>
          </p:cNvSpPr>
          <p:nvPr>
            <p:ph type="body" sz="quarter" idx="24" hasCustomPrompt="1"/>
          </p:nvPr>
        </p:nvSpPr>
        <p:spPr>
          <a:xfrm>
            <a:off x="7100274" y="4661551"/>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32" name="Text Placeholder 14">
            <a:extLst>
              <a:ext uri="{FF2B5EF4-FFF2-40B4-BE49-F238E27FC236}">
                <a16:creationId xmlns:a16="http://schemas.microsoft.com/office/drawing/2014/main" id="{666E1F4A-0D75-4B8E-A181-DBEB50FB1D60}"/>
              </a:ext>
            </a:extLst>
          </p:cNvPr>
          <p:cNvSpPr>
            <a:spLocks noGrp="1"/>
          </p:cNvSpPr>
          <p:nvPr>
            <p:ph type="body" sz="quarter" idx="25" hasCustomPrompt="1"/>
          </p:nvPr>
        </p:nvSpPr>
        <p:spPr>
          <a:xfrm>
            <a:off x="9095950" y="4435583"/>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33" name="Text Placeholder 14">
            <a:extLst>
              <a:ext uri="{FF2B5EF4-FFF2-40B4-BE49-F238E27FC236}">
                <a16:creationId xmlns:a16="http://schemas.microsoft.com/office/drawing/2014/main" id="{5EAE80D5-B799-4807-8F81-22C4218233DF}"/>
              </a:ext>
            </a:extLst>
          </p:cNvPr>
          <p:cNvSpPr>
            <a:spLocks noGrp="1"/>
          </p:cNvSpPr>
          <p:nvPr>
            <p:ph type="body" sz="quarter" idx="26" hasCustomPrompt="1"/>
          </p:nvPr>
        </p:nvSpPr>
        <p:spPr>
          <a:xfrm>
            <a:off x="9196088" y="4661551"/>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39" name="Footer Placeholder 15">
            <a:extLst>
              <a:ext uri="{FF2B5EF4-FFF2-40B4-BE49-F238E27FC236}">
                <a16:creationId xmlns:a16="http://schemas.microsoft.com/office/drawing/2014/main" id="{6F4437FE-F08F-4311-B53A-88E2B729B745}"/>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40" name="Slide Number Placeholder 16">
            <a:extLst>
              <a:ext uri="{FF2B5EF4-FFF2-40B4-BE49-F238E27FC236}">
                <a16:creationId xmlns:a16="http://schemas.microsoft.com/office/drawing/2014/main" id="{D0901035-50AC-4DE0-9A34-AAA61EC10E16}"/>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41" name="Date Placeholder 14">
            <a:extLst>
              <a:ext uri="{FF2B5EF4-FFF2-40B4-BE49-F238E27FC236}">
                <a16:creationId xmlns:a16="http://schemas.microsoft.com/office/drawing/2014/main" id="{5FDD3145-ADE2-4744-AF2E-9C8074C85841}"/>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41914450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Meet The Team 8-Up">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8A79A51B-CC7A-4B36-B457-AF3236388137}"/>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0" y="-1"/>
            <a:ext cx="12205220" cy="6858001"/>
          </a:xfrm>
          <a:prstGeom prst="rect">
            <a:avLst/>
          </a:prstGeom>
        </p:spPr>
      </p:pic>
      <p:sp>
        <p:nvSpPr>
          <p:cNvPr id="2" name="Title 1">
            <a:extLst>
              <a:ext uri="{FF2B5EF4-FFF2-40B4-BE49-F238E27FC236}">
                <a16:creationId xmlns:a16="http://schemas.microsoft.com/office/drawing/2014/main" id="{0E019BE9-6149-434A-B185-EE7434112622}"/>
              </a:ext>
            </a:extLst>
          </p:cNvPr>
          <p:cNvSpPr>
            <a:spLocks noGrp="1"/>
          </p:cNvSpPr>
          <p:nvPr>
            <p:ph type="title" hasCustomPrompt="1"/>
          </p:nvPr>
        </p:nvSpPr>
        <p:spPr>
          <a:xfrm>
            <a:off x="661216" y="2375820"/>
            <a:ext cx="1939480" cy="2218499"/>
          </a:xfrm>
          <a:prstGeom prst="rect">
            <a:avLst/>
          </a:prstGeom>
        </p:spPr>
        <p:txBody>
          <a:bodyPr anchor="ctr"/>
          <a:lstStyle>
            <a:lvl1pPr algn="ctr">
              <a:lnSpc>
                <a:spcPct val="90000"/>
              </a:lnSpc>
              <a:spcBef>
                <a:spcPts val="1000"/>
              </a:spcBef>
              <a:defRPr sz="2800" cap="all" spc="400" baseline="0">
                <a:solidFill>
                  <a:schemeClr val="bg1"/>
                </a:solidFill>
              </a:defRPr>
            </a:lvl1pPr>
          </a:lstStyle>
          <a:p>
            <a:r>
              <a:rPr lang="en-US" dirty="0"/>
              <a:t>Click to add title</a:t>
            </a:r>
          </a:p>
        </p:txBody>
      </p:sp>
      <p:sp>
        <p:nvSpPr>
          <p:cNvPr id="34" name="Picture Placeholder 9">
            <a:extLst>
              <a:ext uri="{FF2B5EF4-FFF2-40B4-BE49-F238E27FC236}">
                <a16:creationId xmlns:a16="http://schemas.microsoft.com/office/drawing/2014/main" id="{18B0121B-CD0E-495B-9B36-4E88EA4A9786}"/>
              </a:ext>
              <a:ext uri="{C183D7F6-B498-43B3-948B-1728B52AA6E4}">
                <adec:decorative xmlns:adec="http://schemas.microsoft.com/office/drawing/2017/decorative" val="0"/>
              </a:ext>
            </a:extLst>
          </p:cNvPr>
          <p:cNvSpPr>
            <a:spLocks noGrp="1"/>
          </p:cNvSpPr>
          <p:nvPr>
            <p:ph type="pic" sz="quarter" idx="16" hasCustomPrompt="1"/>
          </p:nvPr>
        </p:nvSpPr>
        <p:spPr>
          <a:xfrm>
            <a:off x="3136339" y="1326925"/>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81" name="Picture Placeholder 9">
            <a:extLst>
              <a:ext uri="{FF2B5EF4-FFF2-40B4-BE49-F238E27FC236}">
                <a16:creationId xmlns:a16="http://schemas.microsoft.com/office/drawing/2014/main" id="{4508E76D-2071-4546-8DF2-405B38E2E271}"/>
              </a:ext>
            </a:extLst>
          </p:cNvPr>
          <p:cNvSpPr>
            <a:spLocks noGrp="1"/>
          </p:cNvSpPr>
          <p:nvPr>
            <p:ph type="pic" sz="quarter" idx="39" hasCustomPrompt="1"/>
          </p:nvPr>
        </p:nvSpPr>
        <p:spPr>
          <a:xfrm>
            <a:off x="5209991" y="1326192"/>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85" name="Picture Placeholder 9">
            <a:extLst>
              <a:ext uri="{FF2B5EF4-FFF2-40B4-BE49-F238E27FC236}">
                <a16:creationId xmlns:a16="http://schemas.microsoft.com/office/drawing/2014/main" id="{D319C8D5-E3A6-45C8-8A64-1C1B70C90DD1}"/>
              </a:ext>
              <a:ext uri="{C183D7F6-B498-43B3-948B-1728B52AA6E4}">
                <adec:decorative xmlns:adec="http://schemas.microsoft.com/office/drawing/2017/decorative" val="0"/>
              </a:ext>
            </a:extLst>
          </p:cNvPr>
          <p:cNvSpPr>
            <a:spLocks noGrp="1"/>
          </p:cNvSpPr>
          <p:nvPr>
            <p:ph type="pic" sz="quarter" idx="40" hasCustomPrompt="1"/>
          </p:nvPr>
        </p:nvSpPr>
        <p:spPr>
          <a:xfrm>
            <a:off x="7305041" y="1335752"/>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87" name="Picture Placeholder 9">
            <a:extLst>
              <a:ext uri="{FF2B5EF4-FFF2-40B4-BE49-F238E27FC236}">
                <a16:creationId xmlns:a16="http://schemas.microsoft.com/office/drawing/2014/main" id="{01486F31-E79E-4E60-8749-B8036B3F096A}"/>
              </a:ext>
              <a:ext uri="{C183D7F6-B498-43B3-948B-1728B52AA6E4}">
                <adec:decorative xmlns:adec="http://schemas.microsoft.com/office/drawing/2017/decorative" val="0"/>
              </a:ext>
            </a:extLst>
          </p:cNvPr>
          <p:cNvSpPr>
            <a:spLocks noGrp="1"/>
          </p:cNvSpPr>
          <p:nvPr>
            <p:ph type="pic" sz="quarter" idx="41" hasCustomPrompt="1"/>
          </p:nvPr>
        </p:nvSpPr>
        <p:spPr>
          <a:xfrm>
            <a:off x="9384248" y="1326192"/>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37" name="Oval 36">
            <a:extLst>
              <a:ext uri="{FF2B5EF4-FFF2-40B4-BE49-F238E27FC236}">
                <a16:creationId xmlns:a16="http://schemas.microsoft.com/office/drawing/2014/main" id="{8139AA92-1781-41FF-9168-9F70B1CD9FB7}"/>
              </a:ext>
              <a:ext uri="{C183D7F6-B498-43B3-948B-1728B52AA6E4}">
                <adec:decorative xmlns:adec="http://schemas.microsoft.com/office/drawing/2017/decorative" val="1"/>
              </a:ext>
            </a:extLst>
          </p:cNvPr>
          <p:cNvSpPr/>
          <p:nvPr userDrawn="1"/>
        </p:nvSpPr>
        <p:spPr>
          <a:xfrm>
            <a:off x="3031536" y="1222122"/>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 Placeholder 14">
            <a:extLst>
              <a:ext uri="{FF2B5EF4-FFF2-40B4-BE49-F238E27FC236}">
                <a16:creationId xmlns:a16="http://schemas.microsoft.com/office/drawing/2014/main" id="{5FE36F90-735E-43D7-854A-0347B805053D}"/>
              </a:ext>
            </a:extLst>
          </p:cNvPr>
          <p:cNvSpPr>
            <a:spLocks noGrp="1"/>
          </p:cNvSpPr>
          <p:nvPr>
            <p:ph type="body" sz="quarter" idx="19" hasCustomPrompt="1"/>
          </p:nvPr>
        </p:nvSpPr>
        <p:spPr>
          <a:xfrm>
            <a:off x="2796727" y="2972370"/>
            <a:ext cx="2085792" cy="274650"/>
          </a:xfrm>
          <a:prstGeom prst="rect">
            <a:avLst/>
          </a:prstGeom>
        </p:spPr>
        <p:txBody>
          <a:bodyPr/>
          <a:lstStyle>
            <a:lvl1pPr marL="0" indent="0" algn="ctr">
              <a:buNone/>
              <a:defRPr sz="1200" b="0" cap="all" spc="200" baseline="0">
                <a:solidFill>
                  <a:schemeClr val="accent6"/>
                </a:solidFill>
                <a:latin typeface="+mj-lt"/>
              </a:defRPr>
            </a:lvl1pPr>
          </a:lstStyle>
          <a:p>
            <a:pPr lvl="0"/>
            <a:r>
              <a:rPr lang="en-US" dirty="0"/>
              <a:t>Add Name</a:t>
            </a:r>
          </a:p>
        </p:txBody>
      </p:sp>
      <p:sp>
        <p:nvSpPr>
          <p:cNvPr id="42" name="Text Placeholder 14">
            <a:extLst>
              <a:ext uri="{FF2B5EF4-FFF2-40B4-BE49-F238E27FC236}">
                <a16:creationId xmlns:a16="http://schemas.microsoft.com/office/drawing/2014/main" id="{2D0125FE-7543-4B0C-8C50-D4F2949EE8A0}"/>
              </a:ext>
            </a:extLst>
          </p:cNvPr>
          <p:cNvSpPr>
            <a:spLocks noGrp="1"/>
          </p:cNvSpPr>
          <p:nvPr>
            <p:ph type="body" sz="quarter" idx="20" hasCustomPrompt="1"/>
          </p:nvPr>
        </p:nvSpPr>
        <p:spPr>
          <a:xfrm>
            <a:off x="2896865" y="3198338"/>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43" name="Text Placeholder 14">
            <a:extLst>
              <a:ext uri="{FF2B5EF4-FFF2-40B4-BE49-F238E27FC236}">
                <a16:creationId xmlns:a16="http://schemas.microsoft.com/office/drawing/2014/main" id="{839FFFF4-4A0D-40BD-B34D-CD03D03FBEC4}"/>
              </a:ext>
            </a:extLst>
          </p:cNvPr>
          <p:cNvSpPr>
            <a:spLocks noGrp="1"/>
          </p:cNvSpPr>
          <p:nvPr>
            <p:ph type="body" sz="quarter" idx="21" hasCustomPrompt="1"/>
          </p:nvPr>
        </p:nvSpPr>
        <p:spPr>
          <a:xfrm>
            <a:off x="4898932" y="2972370"/>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44" name="Text Placeholder 14">
            <a:extLst>
              <a:ext uri="{FF2B5EF4-FFF2-40B4-BE49-F238E27FC236}">
                <a16:creationId xmlns:a16="http://schemas.microsoft.com/office/drawing/2014/main" id="{2697A53A-8491-4753-901E-02236DC0D5C4}"/>
              </a:ext>
            </a:extLst>
          </p:cNvPr>
          <p:cNvSpPr>
            <a:spLocks noGrp="1"/>
          </p:cNvSpPr>
          <p:nvPr>
            <p:ph type="body" sz="quarter" idx="22" hasCustomPrompt="1"/>
          </p:nvPr>
        </p:nvSpPr>
        <p:spPr>
          <a:xfrm>
            <a:off x="4999070" y="3198338"/>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45" name="Text Placeholder 14">
            <a:extLst>
              <a:ext uri="{FF2B5EF4-FFF2-40B4-BE49-F238E27FC236}">
                <a16:creationId xmlns:a16="http://schemas.microsoft.com/office/drawing/2014/main" id="{A51D26D1-89AE-43E7-8F1B-E28B18019F84}"/>
              </a:ext>
            </a:extLst>
          </p:cNvPr>
          <p:cNvSpPr>
            <a:spLocks noGrp="1"/>
          </p:cNvSpPr>
          <p:nvPr>
            <p:ph type="body" sz="quarter" idx="23" hasCustomPrompt="1"/>
          </p:nvPr>
        </p:nvSpPr>
        <p:spPr>
          <a:xfrm>
            <a:off x="7000136" y="2972538"/>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46" name="Text Placeholder 14">
            <a:extLst>
              <a:ext uri="{FF2B5EF4-FFF2-40B4-BE49-F238E27FC236}">
                <a16:creationId xmlns:a16="http://schemas.microsoft.com/office/drawing/2014/main" id="{0191059F-A4F0-4F1C-8237-308B7AD3F97D}"/>
              </a:ext>
            </a:extLst>
          </p:cNvPr>
          <p:cNvSpPr>
            <a:spLocks noGrp="1"/>
          </p:cNvSpPr>
          <p:nvPr>
            <p:ph type="body" sz="quarter" idx="24" hasCustomPrompt="1"/>
          </p:nvPr>
        </p:nvSpPr>
        <p:spPr>
          <a:xfrm>
            <a:off x="7100274" y="3198338"/>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47" name="Text Placeholder 14">
            <a:extLst>
              <a:ext uri="{FF2B5EF4-FFF2-40B4-BE49-F238E27FC236}">
                <a16:creationId xmlns:a16="http://schemas.microsoft.com/office/drawing/2014/main" id="{CFCD3D62-2515-40AC-A8A1-F7786244B36F}"/>
              </a:ext>
            </a:extLst>
          </p:cNvPr>
          <p:cNvSpPr>
            <a:spLocks noGrp="1"/>
          </p:cNvSpPr>
          <p:nvPr>
            <p:ph type="body" sz="quarter" idx="25" hasCustomPrompt="1"/>
          </p:nvPr>
        </p:nvSpPr>
        <p:spPr>
          <a:xfrm>
            <a:off x="9095950" y="2972370"/>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48" name="Text Placeholder 14">
            <a:extLst>
              <a:ext uri="{FF2B5EF4-FFF2-40B4-BE49-F238E27FC236}">
                <a16:creationId xmlns:a16="http://schemas.microsoft.com/office/drawing/2014/main" id="{96332DF1-A140-4DDE-9D59-EEF6D503A8D7}"/>
              </a:ext>
            </a:extLst>
          </p:cNvPr>
          <p:cNvSpPr>
            <a:spLocks noGrp="1"/>
          </p:cNvSpPr>
          <p:nvPr>
            <p:ph type="body" sz="quarter" idx="26" hasCustomPrompt="1"/>
          </p:nvPr>
        </p:nvSpPr>
        <p:spPr>
          <a:xfrm>
            <a:off x="9196088" y="3198338"/>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97" name="Picture Placeholder 9">
            <a:extLst>
              <a:ext uri="{FF2B5EF4-FFF2-40B4-BE49-F238E27FC236}">
                <a16:creationId xmlns:a16="http://schemas.microsoft.com/office/drawing/2014/main" id="{74EEDA10-EB71-4CAE-80C3-9C8B46E6DF07}"/>
              </a:ext>
            </a:extLst>
          </p:cNvPr>
          <p:cNvSpPr>
            <a:spLocks noGrp="1"/>
          </p:cNvSpPr>
          <p:nvPr>
            <p:ph type="pic" sz="quarter" idx="42" hasCustomPrompt="1"/>
          </p:nvPr>
        </p:nvSpPr>
        <p:spPr>
          <a:xfrm>
            <a:off x="3136338" y="3967833"/>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99" name="Picture Placeholder 9">
            <a:extLst>
              <a:ext uri="{FF2B5EF4-FFF2-40B4-BE49-F238E27FC236}">
                <a16:creationId xmlns:a16="http://schemas.microsoft.com/office/drawing/2014/main" id="{B9B031BF-4314-4A3C-B53C-3958CC4E6228}"/>
              </a:ext>
            </a:extLst>
          </p:cNvPr>
          <p:cNvSpPr>
            <a:spLocks noGrp="1"/>
          </p:cNvSpPr>
          <p:nvPr>
            <p:ph type="pic" sz="quarter" idx="43" hasCustomPrompt="1"/>
          </p:nvPr>
        </p:nvSpPr>
        <p:spPr>
          <a:xfrm>
            <a:off x="5209990" y="3967100"/>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101" name="Picture Placeholder 9">
            <a:extLst>
              <a:ext uri="{FF2B5EF4-FFF2-40B4-BE49-F238E27FC236}">
                <a16:creationId xmlns:a16="http://schemas.microsoft.com/office/drawing/2014/main" id="{BC693B9A-3B30-4605-8EB8-2F155D0A4D7C}"/>
              </a:ext>
            </a:extLst>
          </p:cNvPr>
          <p:cNvSpPr>
            <a:spLocks noGrp="1"/>
          </p:cNvSpPr>
          <p:nvPr>
            <p:ph type="pic" sz="quarter" idx="44" hasCustomPrompt="1"/>
          </p:nvPr>
        </p:nvSpPr>
        <p:spPr>
          <a:xfrm>
            <a:off x="7305040" y="3976660"/>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103" name="Picture Placeholder 9">
            <a:extLst>
              <a:ext uri="{FF2B5EF4-FFF2-40B4-BE49-F238E27FC236}">
                <a16:creationId xmlns:a16="http://schemas.microsoft.com/office/drawing/2014/main" id="{B4CC215D-FD31-4423-900D-14FF4F457AFA}"/>
              </a:ext>
            </a:extLst>
          </p:cNvPr>
          <p:cNvSpPr>
            <a:spLocks noGrp="1"/>
          </p:cNvSpPr>
          <p:nvPr>
            <p:ph type="pic" sz="quarter" idx="45" hasCustomPrompt="1"/>
          </p:nvPr>
        </p:nvSpPr>
        <p:spPr>
          <a:xfrm>
            <a:off x="9384247" y="3967100"/>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73" name="Text Placeholder 14">
            <a:extLst>
              <a:ext uri="{FF2B5EF4-FFF2-40B4-BE49-F238E27FC236}">
                <a16:creationId xmlns:a16="http://schemas.microsoft.com/office/drawing/2014/main" id="{D4954E76-6CE5-4657-B73B-9875EBBEE003}"/>
              </a:ext>
            </a:extLst>
          </p:cNvPr>
          <p:cNvSpPr>
            <a:spLocks noGrp="1"/>
          </p:cNvSpPr>
          <p:nvPr>
            <p:ph type="body" sz="quarter" idx="31" hasCustomPrompt="1"/>
          </p:nvPr>
        </p:nvSpPr>
        <p:spPr>
          <a:xfrm>
            <a:off x="2796727" y="5587307"/>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74" name="Text Placeholder 14">
            <a:extLst>
              <a:ext uri="{FF2B5EF4-FFF2-40B4-BE49-F238E27FC236}">
                <a16:creationId xmlns:a16="http://schemas.microsoft.com/office/drawing/2014/main" id="{E361B92F-F111-450A-A880-C34503792307}"/>
              </a:ext>
            </a:extLst>
          </p:cNvPr>
          <p:cNvSpPr>
            <a:spLocks noGrp="1"/>
          </p:cNvSpPr>
          <p:nvPr>
            <p:ph type="body" sz="quarter" idx="32" hasCustomPrompt="1"/>
          </p:nvPr>
        </p:nvSpPr>
        <p:spPr>
          <a:xfrm>
            <a:off x="2896865" y="5813275"/>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75" name="Text Placeholder 14">
            <a:extLst>
              <a:ext uri="{FF2B5EF4-FFF2-40B4-BE49-F238E27FC236}">
                <a16:creationId xmlns:a16="http://schemas.microsoft.com/office/drawing/2014/main" id="{375C0FEC-10E7-43EA-953F-8CB9B43D05D4}"/>
              </a:ext>
            </a:extLst>
          </p:cNvPr>
          <p:cNvSpPr>
            <a:spLocks noGrp="1"/>
          </p:cNvSpPr>
          <p:nvPr>
            <p:ph type="body" sz="quarter" idx="33" hasCustomPrompt="1"/>
          </p:nvPr>
        </p:nvSpPr>
        <p:spPr>
          <a:xfrm>
            <a:off x="4898932" y="5587307"/>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76" name="Text Placeholder 14">
            <a:extLst>
              <a:ext uri="{FF2B5EF4-FFF2-40B4-BE49-F238E27FC236}">
                <a16:creationId xmlns:a16="http://schemas.microsoft.com/office/drawing/2014/main" id="{84B1D0A0-DE01-44D1-9B3D-C05DBE9FF754}"/>
              </a:ext>
            </a:extLst>
          </p:cNvPr>
          <p:cNvSpPr>
            <a:spLocks noGrp="1"/>
          </p:cNvSpPr>
          <p:nvPr>
            <p:ph type="body" sz="quarter" idx="34" hasCustomPrompt="1"/>
          </p:nvPr>
        </p:nvSpPr>
        <p:spPr>
          <a:xfrm>
            <a:off x="4999070" y="5813275"/>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77" name="Text Placeholder 14">
            <a:extLst>
              <a:ext uri="{FF2B5EF4-FFF2-40B4-BE49-F238E27FC236}">
                <a16:creationId xmlns:a16="http://schemas.microsoft.com/office/drawing/2014/main" id="{DB6914BB-9516-4473-A02F-1A325FA7EF4F}"/>
              </a:ext>
            </a:extLst>
          </p:cNvPr>
          <p:cNvSpPr>
            <a:spLocks noGrp="1"/>
          </p:cNvSpPr>
          <p:nvPr>
            <p:ph type="body" sz="quarter" idx="35" hasCustomPrompt="1"/>
          </p:nvPr>
        </p:nvSpPr>
        <p:spPr>
          <a:xfrm>
            <a:off x="7000136" y="5587475"/>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78" name="Text Placeholder 14">
            <a:extLst>
              <a:ext uri="{FF2B5EF4-FFF2-40B4-BE49-F238E27FC236}">
                <a16:creationId xmlns:a16="http://schemas.microsoft.com/office/drawing/2014/main" id="{FEE30418-F1D4-4D16-A984-FAA6CA0C74BF}"/>
              </a:ext>
            </a:extLst>
          </p:cNvPr>
          <p:cNvSpPr>
            <a:spLocks noGrp="1"/>
          </p:cNvSpPr>
          <p:nvPr>
            <p:ph type="body" sz="quarter" idx="36" hasCustomPrompt="1"/>
          </p:nvPr>
        </p:nvSpPr>
        <p:spPr>
          <a:xfrm>
            <a:off x="7100274" y="5813275"/>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79" name="Text Placeholder 14">
            <a:extLst>
              <a:ext uri="{FF2B5EF4-FFF2-40B4-BE49-F238E27FC236}">
                <a16:creationId xmlns:a16="http://schemas.microsoft.com/office/drawing/2014/main" id="{6D336D9D-1BA1-44AE-96D0-3ABDA2E02FB5}"/>
              </a:ext>
            </a:extLst>
          </p:cNvPr>
          <p:cNvSpPr>
            <a:spLocks noGrp="1"/>
          </p:cNvSpPr>
          <p:nvPr>
            <p:ph type="body" sz="quarter" idx="37" hasCustomPrompt="1"/>
          </p:nvPr>
        </p:nvSpPr>
        <p:spPr>
          <a:xfrm>
            <a:off x="9095950" y="5587307"/>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80" name="Text Placeholder 14">
            <a:extLst>
              <a:ext uri="{FF2B5EF4-FFF2-40B4-BE49-F238E27FC236}">
                <a16:creationId xmlns:a16="http://schemas.microsoft.com/office/drawing/2014/main" id="{6CFC9B87-2AEB-414D-90C4-B7F8F4AA9080}"/>
              </a:ext>
            </a:extLst>
          </p:cNvPr>
          <p:cNvSpPr>
            <a:spLocks noGrp="1"/>
          </p:cNvSpPr>
          <p:nvPr>
            <p:ph type="body" sz="quarter" idx="38" hasCustomPrompt="1"/>
          </p:nvPr>
        </p:nvSpPr>
        <p:spPr>
          <a:xfrm>
            <a:off x="9192018" y="5813275"/>
            <a:ext cx="1885515"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82" name="Oval 81">
            <a:extLst>
              <a:ext uri="{FF2B5EF4-FFF2-40B4-BE49-F238E27FC236}">
                <a16:creationId xmlns:a16="http://schemas.microsoft.com/office/drawing/2014/main" id="{9DC42105-8FBF-4317-8822-399B1F791ABF}"/>
              </a:ext>
              <a:ext uri="{C183D7F6-B498-43B3-948B-1728B52AA6E4}">
                <adec:decorative xmlns:adec="http://schemas.microsoft.com/office/drawing/2017/decorative" val="1"/>
              </a:ext>
            </a:extLst>
          </p:cNvPr>
          <p:cNvSpPr/>
          <p:nvPr userDrawn="1"/>
        </p:nvSpPr>
        <p:spPr>
          <a:xfrm>
            <a:off x="5105188" y="1221389"/>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Oval 85">
            <a:extLst>
              <a:ext uri="{FF2B5EF4-FFF2-40B4-BE49-F238E27FC236}">
                <a16:creationId xmlns:a16="http://schemas.microsoft.com/office/drawing/2014/main" id="{644C80F9-E615-4699-A719-131E62011769}"/>
              </a:ext>
              <a:ext uri="{C183D7F6-B498-43B3-948B-1728B52AA6E4}">
                <adec:decorative xmlns:adec="http://schemas.microsoft.com/office/drawing/2017/decorative" val="1"/>
              </a:ext>
            </a:extLst>
          </p:cNvPr>
          <p:cNvSpPr/>
          <p:nvPr userDrawn="1"/>
        </p:nvSpPr>
        <p:spPr>
          <a:xfrm>
            <a:off x="7200238" y="1230949"/>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8" name="Oval 87">
            <a:extLst>
              <a:ext uri="{FF2B5EF4-FFF2-40B4-BE49-F238E27FC236}">
                <a16:creationId xmlns:a16="http://schemas.microsoft.com/office/drawing/2014/main" id="{191882A0-07C5-40D6-9520-02882775B26A}"/>
              </a:ext>
              <a:ext uri="{C183D7F6-B498-43B3-948B-1728B52AA6E4}">
                <adec:decorative xmlns:adec="http://schemas.microsoft.com/office/drawing/2017/decorative" val="1"/>
              </a:ext>
            </a:extLst>
          </p:cNvPr>
          <p:cNvSpPr/>
          <p:nvPr userDrawn="1"/>
        </p:nvSpPr>
        <p:spPr>
          <a:xfrm>
            <a:off x="9279445" y="1221389"/>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8" name="Oval 97">
            <a:extLst>
              <a:ext uri="{FF2B5EF4-FFF2-40B4-BE49-F238E27FC236}">
                <a16:creationId xmlns:a16="http://schemas.microsoft.com/office/drawing/2014/main" id="{242E90BB-F1EA-466F-939C-623189DF3ADD}"/>
              </a:ext>
              <a:ext uri="{C183D7F6-B498-43B3-948B-1728B52AA6E4}">
                <adec:decorative xmlns:adec="http://schemas.microsoft.com/office/drawing/2017/decorative" val="1"/>
              </a:ext>
            </a:extLst>
          </p:cNvPr>
          <p:cNvSpPr/>
          <p:nvPr userDrawn="1"/>
        </p:nvSpPr>
        <p:spPr>
          <a:xfrm>
            <a:off x="3031535" y="3863030"/>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0" name="Oval 99">
            <a:extLst>
              <a:ext uri="{FF2B5EF4-FFF2-40B4-BE49-F238E27FC236}">
                <a16:creationId xmlns:a16="http://schemas.microsoft.com/office/drawing/2014/main" id="{CBBFD36F-B307-4513-ABAD-4A02FF737176}"/>
              </a:ext>
              <a:ext uri="{C183D7F6-B498-43B3-948B-1728B52AA6E4}">
                <adec:decorative xmlns:adec="http://schemas.microsoft.com/office/drawing/2017/decorative" val="1"/>
              </a:ext>
            </a:extLst>
          </p:cNvPr>
          <p:cNvSpPr/>
          <p:nvPr userDrawn="1"/>
        </p:nvSpPr>
        <p:spPr>
          <a:xfrm>
            <a:off x="5105187" y="3862297"/>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 name="Oval 101">
            <a:extLst>
              <a:ext uri="{FF2B5EF4-FFF2-40B4-BE49-F238E27FC236}">
                <a16:creationId xmlns:a16="http://schemas.microsoft.com/office/drawing/2014/main" id="{2E69D0B1-6D57-4A70-9C3C-F3A072AAA324}"/>
              </a:ext>
              <a:ext uri="{C183D7F6-B498-43B3-948B-1728B52AA6E4}">
                <adec:decorative xmlns:adec="http://schemas.microsoft.com/office/drawing/2017/decorative" val="1"/>
              </a:ext>
            </a:extLst>
          </p:cNvPr>
          <p:cNvSpPr/>
          <p:nvPr userDrawn="1"/>
        </p:nvSpPr>
        <p:spPr>
          <a:xfrm>
            <a:off x="7200237" y="3871857"/>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 name="Oval 103">
            <a:extLst>
              <a:ext uri="{FF2B5EF4-FFF2-40B4-BE49-F238E27FC236}">
                <a16:creationId xmlns:a16="http://schemas.microsoft.com/office/drawing/2014/main" id="{95C6593C-7D72-47FB-AACE-F8848EAFA3AB}"/>
              </a:ext>
              <a:ext uri="{C183D7F6-B498-43B3-948B-1728B52AA6E4}">
                <adec:decorative xmlns:adec="http://schemas.microsoft.com/office/drawing/2017/decorative" val="1"/>
              </a:ext>
            </a:extLst>
          </p:cNvPr>
          <p:cNvSpPr/>
          <p:nvPr userDrawn="1"/>
        </p:nvSpPr>
        <p:spPr>
          <a:xfrm>
            <a:off x="9279444" y="3862297"/>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 name="Footer Placeholder 15">
            <a:extLst>
              <a:ext uri="{FF2B5EF4-FFF2-40B4-BE49-F238E27FC236}">
                <a16:creationId xmlns:a16="http://schemas.microsoft.com/office/drawing/2014/main" id="{75E80FB1-82CC-4144-A899-130449B1AC1C}"/>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06" name="Slide Number Placeholder 16">
            <a:extLst>
              <a:ext uri="{FF2B5EF4-FFF2-40B4-BE49-F238E27FC236}">
                <a16:creationId xmlns:a16="http://schemas.microsoft.com/office/drawing/2014/main" id="{10233900-5A86-4114-B6F5-3A0EA053C022}"/>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07" name="Date Placeholder 14">
            <a:extLst>
              <a:ext uri="{FF2B5EF4-FFF2-40B4-BE49-F238E27FC236}">
                <a16:creationId xmlns:a16="http://schemas.microsoft.com/office/drawing/2014/main" id="{FD1BC0B7-CAA7-4673-9A20-4EFEDC54FC46}"/>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18023333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unding">
    <p:spTree>
      <p:nvGrpSpPr>
        <p:cNvPr id="1" name=""/>
        <p:cNvGrpSpPr/>
        <p:nvPr/>
      </p:nvGrpSpPr>
      <p:grpSpPr>
        <a:xfrm>
          <a:off x="0" y="0"/>
          <a:ext cx="0" cy="0"/>
          <a:chOff x="0" y="0"/>
          <a:chExt cx="0" cy="0"/>
        </a:xfrm>
      </p:grpSpPr>
      <p:pic>
        <p:nvPicPr>
          <p:cNvPr id="50" name="Graphic 49">
            <a:extLst>
              <a:ext uri="{FF2B5EF4-FFF2-40B4-BE49-F238E27FC236}">
                <a16:creationId xmlns:a16="http://schemas.microsoft.com/office/drawing/2014/main" id="{17DE9787-F8D7-4BBC-B3C0-144EEF473023}"/>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B7F666A-7AF7-4FC6-99DD-E06ED83C2E88}"/>
              </a:ext>
            </a:extLst>
          </p:cNvPr>
          <p:cNvSpPr>
            <a:spLocks noGrp="1"/>
          </p:cNvSpPr>
          <p:nvPr>
            <p:ph type="title" hasCustomPrompt="1"/>
          </p:nvPr>
        </p:nvSpPr>
        <p:spPr>
          <a:xfrm>
            <a:off x="3131507" y="412356"/>
            <a:ext cx="5561556" cy="567670"/>
          </a:xfrm>
          <a:prstGeom prst="rect">
            <a:avLst/>
          </a:prstGeom>
        </p:spPr>
        <p:txBody>
          <a:bodyPr/>
          <a:lstStyle>
            <a:lvl1pPr algn="ctr">
              <a:defRPr sz="2800" cap="all" spc="400" baseline="0">
                <a:solidFill>
                  <a:schemeClr val="bg1"/>
                </a:solidFill>
              </a:defRPr>
            </a:lvl1pPr>
          </a:lstStyle>
          <a:p>
            <a:r>
              <a:rPr lang="en-US" dirty="0"/>
              <a:t>Click to add title</a:t>
            </a:r>
          </a:p>
        </p:txBody>
      </p:sp>
      <p:sp>
        <p:nvSpPr>
          <p:cNvPr id="45" name="Text Placeholder 10">
            <a:extLst>
              <a:ext uri="{FF2B5EF4-FFF2-40B4-BE49-F238E27FC236}">
                <a16:creationId xmlns:a16="http://schemas.microsoft.com/office/drawing/2014/main" id="{F2A51B67-A536-47ED-9C35-D2A4CF043420}"/>
              </a:ext>
            </a:extLst>
          </p:cNvPr>
          <p:cNvSpPr>
            <a:spLocks noGrp="1"/>
          </p:cNvSpPr>
          <p:nvPr>
            <p:ph type="body" sz="quarter" idx="21" hasCustomPrompt="1"/>
          </p:nvPr>
        </p:nvSpPr>
        <p:spPr>
          <a:xfrm>
            <a:off x="930273" y="2216292"/>
            <a:ext cx="1611892" cy="1151632"/>
          </a:xfrm>
          <a:prstGeom prst="rect">
            <a:avLst/>
          </a:prstGeom>
        </p:spPr>
        <p:txBody>
          <a:bodyPr anchor="ctr"/>
          <a:lstStyle>
            <a:lvl1pPr marL="0" indent="0" algn="ctr">
              <a:lnSpc>
                <a:spcPct val="100000"/>
              </a:lnSpc>
              <a:spcBef>
                <a:spcPts val="0"/>
              </a:spcBef>
              <a:spcAft>
                <a:spcPts val="0"/>
              </a:spcAft>
              <a:buNone/>
              <a:defRPr sz="4000" cap="all" spc="400" baseline="0">
                <a:solidFill>
                  <a:schemeClr val="accent5"/>
                </a:solidFill>
                <a:latin typeface="+mj-lt"/>
              </a:defRPr>
            </a:lvl1pPr>
          </a:lstStyle>
          <a:p>
            <a:pPr lvl="0"/>
            <a:r>
              <a:rPr lang="en-US" dirty="0"/>
              <a:t>Add title</a:t>
            </a:r>
          </a:p>
        </p:txBody>
      </p:sp>
      <p:sp>
        <p:nvSpPr>
          <p:cNvPr id="49" name="Text Placeholder 10">
            <a:extLst>
              <a:ext uri="{FF2B5EF4-FFF2-40B4-BE49-F238E27FC236}">
                <a16:creationId xmlns:a16="http://schemas.microsoft.com/office/drawing/2014/main" id="{22B9C39F-D011-4AC3-A4D5-F61A1CB3650B}"/>
              </a:ext>
            </a:extLst>
          </p:cNvPr>
          <p:cNvSpPr>
            <a:spLocks noGrp="1"/>
          </p:cNvSpPr>
          <p:nvPr>
            <p:ph type="body" sz="quarter" idx="22" hasCustomPrompt="1"/>
          </p:nvPr>
        </p:nvSpPr>
        <p:spPr>
          <a:xfrm>
            <a:off x="3613801" y="2216293"/>
            <a:ext cx="1611892" cy="1151632"/>
          </a:xfrm>
          <a:prstGeom prst="rect">
            <a:avLst/>
          </a:prstGeom>
        </p:spPr>
        <p:txBody>
          <a:bodyPr anchor="ctr"/>
          <a:lstStyle>
            <a:lvl1pPr marL="0" indent="0" algn="ctr">
              <a:lnSpc>
                <a:spcPct val="100000"/>
              </a:lnSpc>
              <a:spcBef>
                <a:spcPts val="0"/>
              </a:spcBef>
              <a:buNone/>
              <a:defRPr sz="4000" cap="all" spc="400" baseline="0">
                <a:solidFill>
                  <a:schemeClr val="accent6">
                    <a:lumMod val="75000"/>
                  </a:schemeClr>
                </a:solidFill>
                <a:latin typeface="+mj-lt"/>
              </a:defRPr>
            </a:lvl1pPr>
          </a:lstStyle>
          <a:p>
            <a:pPr lvl="0"/>
            <a:r>
              <a:rPr lang="en-US" dirty="0"/>
              <a:t>Add title</a:t>
            </a:r>
          </a:p>
        </p:txBody>
      </p:sp>
      <p:sp>
        <p:nvSpPr>
          <p:cNvPr id="47" name="Text Placeholder 10">
            <a:extLst>
              <a:ext uri="{FF2B5EF4-FFF2-40B4-BE49-F238E27FC236}">
                <a16:creationId xmlns:a16="http://schemas.microsoft.com/office/drawing/2014/main" id="{4ACDF114-02BD-4A37-9BE7-AA8094B7CD20}"/>
              </a:ext>
            </a:extLst>
          </p:cNvPr>
          <p:cNvSpPr>
            <a:spLocks noGrp="1"/>
          </p:cNvSpPr>
          <p:nvPr>
            <p:ph type="body" sz="quarter" idx="23" hasCustomPrompt="1"/>
          </p:nvPr>
        </p:nvSpPr>
        <p:spPr>
          <a:xfrm>
            <a:off x="6297329" y="2216293"/>
            <a:ext cx="1611892" cy="1151632"/>
          </a:xfrm>
          <a:prstGeom prst="rect">
            <a:avLst/>
          </a:prstGeom>
        </p:spPr>
        <p:txBody>
          <a:bodyPr anchor="ctr"/>
          <a:lstStyle>
            <a:lvl1pPr marL="0" indent="0" algn="ctr">
              <a:lnSpc>
                <a:spcPct val="100000"/>
              </a:lnSpc>
              <a:spcBef>
                <a:spcPts val="0"/>
              </a:spcBef>
              <a:buNone/>
              <a:defRPr sz="4000" cap="all" spc="400" baseline="0">
                <a:solidFill>
                  <a:schemeClr val="accent1">
                    <a:lumMod val="50000"/>
                    <a:lumOff val="50000"/>
                  </a:schemeClr>
                </a:solidFill>
                <a:latin typeface="+mj-lt"/>
              </a:defRPr>
            </a:lvl1pPr>
          </a:lstStyle>
          <a:p>
            <a:pPr lvl="0"/>
            <a:r>
              <a:rPr lang="en-US" dirty="0"/>
              <a:t>Add title</a:t>
            </a:r>
          </a:p>
        </p:txBody>
      </p:sp>
      <p:sp>
        <p:nvSpPr>
          <p:cNvPr id="48" name="Text Placeholder 10">
            <a:extLst>
              <a:ext uri="{FF2B5EF4-FFF2-40B4-BE49-F238E27FC236}">
                <a16:creationId xmlns:a16="http://schemas.microsoft.com/office/drawing/2014/main" id="{E3852728-C736-414F-BEC0-31AB3A704D1D}"/>
              </a:ext>
            </a:extLst>
          </p:cNvPr>
          <p:cNvSpPr>
            <a:spLocks noGrp="1"/>
          </p:cNvSpPr>
          <p:nvPr>
            <p:ph type="body" sz="quarter" idx="24" hasCustomPrompt="1"/>
          </p:nvPr>
        </p:nvSpPr>
        <p:spPr>
          <a:xfrm>
            <a:off x="8980856" y="2216293"/>
            <a:ext cx="1611892" cy="1151632"/>
          </a:xfrm>
          <a:prstGeom prst="rect">
            <a:avLst/>
          </a:prstGeom>
        </p:spPr>
        <p:txBody>
          <a:bodyPr anchor="ctr"/>
          <a:lstStyle>
            <a:lvl1pPr marL="0" indent="0" algn="ctr">
              <a:lnSpc>
                <a:spcPct val="100000"/>
              </a:lnSpc>
              <a:spcBef>
                <a:spcPts val="0"/>
              </a:spcBef>
              <a:buNone/>
              <a:defRPr sz="4000" cap="all" spc="400" baseline="0">
                <a:solidFill>
                  <a:schemeClr val="accent3"/>
                </a:solidFill>
                <a:latin typeface="+mj-lt"/>
              </a:defRPr>
            </a:lvl1pPr>
          </a:lstStyle>
          <a:p>
            <a:pPr lvl="0"/>
            <a:r>
              <a:rPr lang="en-US" dirty="0"/>
              <a:t>Add title</a:t>
            </a:r>
          </a:p>
        </p:txBody>
      </p:sp>
      <p:sp>
        <p:nvSpPr>
          <p:cNvPr id="37" name="Text Placeholder 14">
            <a:extLst>
              <a:ext uri="{FF2B5EF4-FFF2-40B4-BE49-F238E27FC236}">
                <a16:creationId xmlns:a16="http://schemas.microsoft.com/office/drawing/2014/main" id="{6B731840-A0DA-423D-9AD1-D542C17BA99A}"/>
              </a:ext>
            </a:extLst>
          </p:cNvPr>
          <p:cNvSpPr>
            <a:spLocks noGrp="1"/>
          </p:cNvSpPr>
          <p:nvPr>
            <p:ph type="body" sz="quarter" idx="12" hasCustomPrompt="1"/>
          </p:nvPr>
        </p:nvSpPr>
        <p:spPr>
          <a:xfrm>
            <a:off x="545026" y="3927568"/>
            <a:ext cx="2382386" cy="613702"/>
          </a:xfrm>
          <a:prstGeom prst="rect">
            <a:avLst/>
          </a:prstGeom>
        </p:spPr>
        <p:txBody>
          <a:bodyPr anchor="b"/>
          <a:lstStyle>
            <a:lvl1pPr marL="0" indent="0" algn="ctr">
              <a:lnSpc>
                <a:spcPct val="100000"/>
              </a:lnSpc>
              <a:spcBef>
                <a:spcPts val="0"/>
              </a:spcBef>
              <a:spcAft>
                <a:spcPts val="0"/>
              </a:spcAft>
              <a:buNone/>
              <a:defRPr sz="1600" cap="none" spc="200" baseline="0">
                <a:solidFill>
                  <a:schemeClr val="accent5"/>
                </a:solidFill>
                <a:latin typeface="+mj-lt"/>
              </a:defRPr>
            </a:lvl1pPr>
          </a:lstStyle>
          <a:p>
            <a:pPr lvl="0"/>
            <a:r>
              <a:rPr lang="en-US" dirty="0"/>
              <a:t>Click to add title</a:t>
            </a:r>
          </a:p>
        </p:txBody>
      </p:sp>
      <p:sp>
        <p:nvSpPr>
          <p:cNvPr id="38" name="Text Placeholder 14">
            <a:extLst>
              <a:ext uri="{FF2B5EF4-FFF2-40B4-BE49-F238E27FC236}">
                <a16:creationId xmlns:a16="http://schemas.microsoft.com/office/drawing/2014/main" id="{1E47A2D3-1E75-488B-A7B8-CB951C8CFBF3}"/>
              </a:ext>
            </a:extLst>
          </p:cNvPr>
          <p:cNvSpPr>
            <a:spLocks noGrp="1"/>
          </p:cNvSpPr>
          <p:nvPr>
            <p:ph type="body" sz="quarter" idx="13" hasCustomPrompt="1"/>
          </p:nvPr>
        </p:nvSpPr>
        <p:spPr>
          <a:xfrm>
            <a:off x="545026" y="4519311"/>
            <a:ext cx="2382386" cy="857935"/>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39" name="Text Placeholder 14">
            <a:extLst>
              <a:ext uri="{FF2B5EF4-FFF2-40B4-BE49-F238E27FC236}">
                <a16:creationId xmlns:a16="http://schemas.microsoft.com/office/drawing/2014/main" id="{2D6ADA9B-155A-4D54-8FCB-993ADEDA7934}"/>
              </a:ext>
            </a:extLst>
          </p:cNvPr>
          <p:cNvSpPr>
            <a:spLocks noGrp="1"/>
          </p:cNvSpPr>
          <p:nvPr>
            <p:ph type="body" sz="quarter" idx="15" hasCustomPrompt="1"/>
          </p:nvPr>
        </p:nvSpPr>
        <p:spPr>
          <a:xfrm>
            <a:off x="3228554" y="3927568"/>
            <a:ext cx="2382386" cy="613702"/>
          </a:xfrm>
          <a:prstGeom prst="rect">
            <a:avLst/>
          </a:prstGeom>
        </p:spPr>
        <p:txBody>
          <a:bodyPr anchor="b"/>
          <a:lstStyle>
            <a:lvl1pPr marL="0" indent="0" algn="ctr">
              <a:lnSpc>
                <a:spcPct val="100000"/>
              </a:lnSpc>
              <a:spcBef>
                <a:spcPts val="0"/>
              </a:spcBef>
              <a:spcAft>
                <a:spcPts val="0"/>
              </a:spcAft>
              <a:buNone/>
              <a:defRPr sz="1600" cap="none" spc="200" baseline="0">
                <a:solidFill>
                  <a:schemeClr val="accent6">
                    <a:lumMod val="75000"/>
                  </a:schemeClr>
                </a:solidFill>
                <a:latin typeface="+mj-lt"/>
              </a:defRPr>
            </a:lvl1pPr>
          </a:lstStyle>
          <a:p>
            <a:pPr lvl="0"/>
            <a:r>
              <a:rPr lang="en-US" dirty="0"/>
              <a:t>Click to add title</a:t>
            </a:r>
          </a:p>
        </p:txBody>
      </p:sp>
      <p:sp>
        <p:nvSpPr>
          <p:cNvPr id="40" name="Text Placeholder 14">
            <a:extLst>
              <a:ext uri="{FF2B5EF4-FFF2-40B4-BE49-F238E27FC236}">
                <a16:creationId xmlns:a16="http://schemas.microsoft.com/office/drawing/2014/main" id="{EF3CF6C8-7D4D-4E50-B616-0431BD4830E4}"/>
              </a:ext>
            </a:extLst>
          </p:cNvPr>
          <p:cNvSpPr>
            <a:spLocks noGrp="1"/>
          </p:cNvSpPr>
          <p:nvPr>
            <p:ph type="body" sz="quarter" idx="16" hasCustomPrompt="1"/>
          </p:nvPr>
        </p:nvSpPr>
        <p:spPr>
          <a:xfrm>
            <a:off x="3228554" y="4519311"/>
            <a:ext cx="2382386" cy="857935"/>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1" name="Text Placeholder 14">
            <a:extLst>
              <a:ext uri="{FF2B5EF4-FFF2-40B4-BE49-F238E27FC236}">
                <a16:creationId xmlns:a16="http://schemas.microsoft.com/office/drawing/2014/main" id="{1CDF49FC-54E3-44AE-A97C-193A25AD6CB3}"/>
              </a:ext>
            </a:extLst>
          </p:cNvPr>
          <p:cNvSpPr>
            <a:spLocks noGrp="1"/>
          </p:cNvSpPr>
          <p:nvPr>
            <p:ph type="body" sz="quarter" idx="17" hasCustomPrompt="1"/>
          </p:nvPr>
        </p:nvSpPr>
        <p:spPr>
          <a:xfrm>
            <a:off x="5912082" y="3927568"/>
            <a:ext cx="2382386" cy="613702"/>
          </a:xfrm>
          <a:prstGeom prst="rect">
            <a:avLst/>
          </a:prstGeom>
        </p:spPr>
        <p:txBody>
          <a:bodyPr anchor="b"/>
          <a:lstStyle>
            <a:lvl1pPr marL="0" indent="0" algn="ctr">
              <a:lnSpc>
                <a:spcPct val="100000"/>
              </a:lnSpc>
              <a:spcBef>
                <a:spcPts val="0"/>
              </a:spcBef>
              <a:spcAft>
                <a:spcPts val="0"/>
              </a:spcAft>
              <a:buNone/>
              <a:defRPr sz="1600" cap="none" spc="200" baseline="0">
                <a:solidFill>
                  <a:schemeClr val="accent1">
                    <a:lumMod val="50000"/>
                    <a:lumOff val="50000"/>
                  </a:schemeClr>
                </a:solidFill>
                <a:latin typeface="+mj-lt"/>
              </a:defRPr>
            </a:lvl1pPr>
          </a:lstStyle>
          <a:p>
            <a:pPr lvl="0"/>
            <a:r>
              <a:rPr lang="en-US" dirty="0"/>
              <a:t>Click to add title</a:t>
            </a:r>
          </a:p>
        </p:txBody>
      </p:sp>
      <p:sp>
        <p:nvSpPr>
          <p:cNvPr id="42" name="Text Placeholder 14">
            <a:extLst>
              <a:ext uri="{FF2B5EF4-FFF2-40B4-BE49-F238E27FC236}">
                <a16:creationId xmlns:a16="http://schemas.microsoft.com/office/drawing/2014/main" id="{742DE5D9-5D04-4F7F-9F34-704818185832}"/>
              </a:ext>
            </a:extLst>
          </p:cNvPr>
          <p:cNvSpPr>
            <a:spLocks noGrp="1"/>
          </p:cNvSpPr>
          <p:nvPr>
            <p:ph type="body" sz="quarter" idx="18" hasCustomPrompt="1"/>
          </p:nvPr>
        </p:nvSpPr>
        <p:spPr>
          <a:xfrm>
            <a:off x="5912082" y="4519311"/>
            <a:ext cx="2382386" cy="857935"/>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3" name="Text Placeholder 14">
            <a:extLst>
              <a:ext uri="{FF2B5EF4-FFF2-40B4-BE49-F238E27FC236}">
                <a16:creationId xmlns:a16="http://schemas.microsoft.com/office/drawing/2014/main" id="{5F0B8140-B940-4531-9562-8D79015D9413}"/>
              </a:ext>
            </a:extLst>
          </p:cNvPr>
          <p:cNvSpPr>
            <a:spLocks noGrp="1"/>
          </p:cNvSpPr>
          <p:nvPr>
            <p:ph type="body" sz="quarter" idx="19" hasCustomPrompt="1"/>
          </p:nvPr>
        </p:nvSpPr>
        <p:spPr>
          <a:xfrm>
            <a:off x="8595609" y="3927568"/>
            <a:ext cx="2382386" cy="613702"/>
          </a:xfrm>
          <a:prstGeom prst="rect">
            <a:avLst/>
          </a:prstGeom>
        </p:spPr>
        <p:txBody>
          <a:bodyPr anchor="b"/>
          <a:lstStyle>
            <a:lvl1pPr marL="0" indent="0" algn="ctr">
              <a:lnSpc>
                <a:spcPct val="100000"/>
              </a:lnSpc>
              <a:spcBef>
                <a:spcPts val="0"/>
              </a:spcBef>
              <a:spcAft>
                <a:spcPts val="0"/>
              </a:spcAft>
              <a:buNone/>
              <a:defRPr sz="1600" cap="none" spc="200" baseline="0">
                <a:solidFill>
                  <a:schemeClr val="accent3"/>
                </a:solidFill>
                <a:latin typeface="+mj-lt"/>
              </a:defRPr>
            </a:lvl1pPr>
          </a:lstStyle>
          <a:p>
            <a:pPr lvl="0"/>
            <a:r>
              <a:rPr lang="en-US" dirty="0"/>
              <a:t>Click to add title</a:t>
            </a:r>
          </a:p>
        </p:txBody>
      </p:sp>
      <p:sp>
        <p:nvSpPr>
          <p:cNvPr id="44" name="Text Placeholder 14">
            <a:extLst>
              <a:ext uri="{FF2B5EF4-FFF2-40B4-BE49-F238E27FC236}">
                <a16:creationId xmlns:a16="http://schemas.microsoft.com/office/drawing/2014/main" id="{849CC034-065E-48F0-985D-B80C15200238}"/>
              </a:ext>
            </a:extLst>
          </p:cNvPr>
          <p:cNvSpPr>
            <a:spLocks noGrp="1"/>
          </p:cNvSpPr>
          <p:nvPr>
            <p:ph type="body" sz="quarter" idx="20" hasCustomPrompt="1"/>
          </p:nvPr>
        </p:nvSpPr>
        <p:spPr>
          <a:xfrm>
            <a:off x="8595609" y="4519311"/>
            <a:ext cx="2382386" cy="857935"/>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12" name="Footer Placeholder 15">
            <a:extLst>
              <a:ext uri="{FF2B5EF4-FFF2-40B4-BE49-F238E27FC236}">
                <a16:creationId xmlns:a16="http://schemas.microsoft.com/office/drawing/2014/main" id="{8035ED58-36EB-4147-BCAF-919ADD4DD583}"/>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3" name="Slide Number Placeholder 16">
            <a:extLst>
              <a:ext uri="{FF2B5EF4-FFF2-40B4-BE49-F238E27FC236}">
                <a16:creationId xmlns:a16="http://schemas.microsoft.com/office/drawing/2014/main" id="{7D46932B-0FD6-4226-B251-4B8154612142}"/>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4" name="Date Placeholder 14">
            <a:extLst>
              <a:ext uri="{FF2B5EF4-FFF2-40B4-BE49-F238E27FC236}">
                <a16:creationId xmlns:a16="http://schemas.microsoft.com/office/drawing/2014/main" id="{56763F7F-D8C0-4AC6-96D0-C445984C5CB1}"/>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7382815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pic>
        <p:nvPicPr>
          <p:cNvPr id="19" name="Graphic 18">
            <a:extLst>
              <a:ext uri="{FF2B5EF4-FFF2-40B4-BE49-F238E27FC236}">
                <a16:creationId xmlns:a16="http://schemas.microsoft.com/office/drawing/2014/main" id="{03BA4599-9856-44E7-A2B6-2354614AF739}"/>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A7B14DA-64F0-4FA7-9A51-F4DB18154D7E}"/>
              </a:ext>
            </a:extLst>
          </p:cNvPr>
          <p:cNvSpPr>
            <a:spLocks noGrp="1"/>
          </p:cNvSpPr>
          <p:nvPr>
            <p:ph type="title" hasCustomPrompt="1"/>
          </p:nvPr>
        </p:nvSpPr>
        <p:spPr>
          <a:xfrm>
            <a:off x="5679441" y="1259911"/>
            <a:ext cx="5124189" cy="492302"/>
          </a:xfrm>
          <a:prstGeom prst="rect">
            <a:avLst/>
          </a:prstGeom>
        </p:spPr>
        <p:txBody>
          <a:bodyPr/>
          <a:lstStyle>
            <a:lvl1pPr>
              <a:defRPr sz="2800" cap="all" spc="400" baseline="0">
                <a:solidFill>
                  <a:schemeClr val="accent6"/>
                </a:solidFill>
              </a:defRPr>
            </a:lvl1pPr>
          </a:lstStyle>
          <a:p>
            <a:r>
              <a:rPr lang="en-US" dirty="0"/>
              <a:t>Click to add title</a:t>
            </a:r>
          </a:p>
        </p:txBody>
      </p:sp>
      <p:sp>
        <p:nvSpPr>
          <p:cNvPr id="17" name="Text Placeholder 14">
            <a:extLst>
              <a:ext uri="{FF2B5EF4-FFF2-40B4-BE49-F238E27FC236}">
                <a16:creationId xmlns:a16="http://schemas.microsoft.com/office/drawing/2014/main" id="{DC4C8188-3DF6-4730-A43A-B789F03449DA}"/>
              </a:ext>
            </a:extLst>
          </p:cNvPr>
          <p:cNvSpPr>
            <a:spLocks noGrp="1"/>
          </p:cNvSpPr>
          <p:nvPr>
            <p:ph type="body" sz="quarter" idx="14" hasCustomPrompt="1"/>
          </p:nvPr>
        </p:nvSpPr>
        <p:spPr>
          <a:xfrm>
            <a:off x="5679441" y="1752212"/>
            <a:ext cx="4856479" cy="2413388"/>
          </a:xfrm>
          <a:prstGeom prst="rect">
            <a:avLst/>
          </a:prstGeom>
        </p:spPr>
        <p:txBody>
          <a:bodyPr/>
          <a:lstStyle>
            <a:lvl1pPr marL="0" indent="0">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13" name="Footer Placeholder 15">
            <a:extLst>
              <a:ext uri="{FF2B5EF4-FFF2-40B4-BE49-F238E27FC236}">
                <a16:creationId xmlns:a16="http://schemas.microsoft.com/office/drawing/2014/main" id="{E06D1BDE-6908-49BA-9900-53DFFF4B1E1B}"/>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4" name="Slide Number Placeholder 16">
            <a:extLst>
              <a:ext uri="{FF2B5EF4-FFF2-40B4-BE49-F238E27FC236}">
                <a16:creationId xmlns:a16="http://schemas.microsoft.com/office/drawing/2014/main" id="{1C3470F5-DE33-49A4-AE82-D8EA10A4FC5F}"/>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5" name="Date Placeholder 14">
            <a:extLst>
              <a:ext uri="{FF2B5EF4-FFF2-40B4-BE49-F238E27FC236}">
                <a16:creationId xmlns:a16="http://schemas.microsoft.com/office/drawing/2014/main" id="{63DCFC99-67D1-468A-8498-B3C1C90B4CF3}"/>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18344077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FE551AED-617A-4A51-AA8F-586F3703B7FA}"/>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60DB23A-E569-444D-8607-FD404EECF3BA}"/>
              </a:ext>
            </a:extLst>
          </p:cNvPr>
          <p:cNvSpPr>
            <a:spLocks noGrp="1"/>
          </p:cNvSpPr>
          <p:nvPr>
            <p:ph type="title" hasCustomPrompt="1"/>
          </p:nvPr>
        </p:nvSpPr>
        <p:spPr>
          <a:xfrm>
            <a:off x="1026850" y="563671"/>
            <a:ext cx="4989629" cy="2387771"/>
          </a:xfrm>
          <a:prstGeom prst="rect">
            <a:avLst/>
          </a:prstGeom>
        </p:spPr>
        <p:txBody>
          <a:bodyPr anchor="b"/>
          <a:lstStyle>
            <a:lvl1pPr algn="ctr">
              <a:defRPr sz="4800" cap="all" spc="400" baseline="0">
                <a:solidFill>
                  <a:schemeClr val="accent6"/>
                </a:solidFill>
              </a:defRPr>
            </a:lvl1pPr>
          </a:lstStyle>
          <a:p>
            <a:r>
              <a:rPr lang="en-US" dirty="0"/>
              <a:t>Click to add title</a:t>
            </a:r>
          </a:p>
        </p:txBody>
      </p:sp>
      <p:sp>
        <p:nvSpPr>
          <p:cNvPr id="10" name="Text Placeholder 13">
            <a:extLst>
              <a:ext uri="{FF2B5EF4-FFF2-40B4-BE49-F238E27FC236}">
                <a16:creationId xmlns:a16="http://schemas.microsoft.com/office/drawing/2014/main" id="{72B0D3D1-FC7B-43D5-B514-082D63A90ED1}"/>
              </a:ext>
            </a:extLst>
          </p:cNvPr>
          <p:cNvSpPr>
            <a:spLocks noGrp="1"/>
          </p:cNvSpPr>
          <p:nvPr>
            <p:ph type="body" sz="quarter" idx="12" hasCustomPrompt="1"/>
          </p:nvPr>
        </p:nvSpPr>
        <p:spPr>
          <a:xfrm>
            <a:off x="1026852" y="3531676"/>
            <a:ext cx="4989628" cy="1756576"/>
          </a:xfrm>
          <a:prstGeom prst="rect">
            <a:avLst/>
          </a:prstGeom>
        </p:spPr>
        <p:txBody>
          <a:bodyPr>
            <a:normAutofit/>
          </a:bodyPr>
          <a:lstStyle>
            <a:lvl1pPr marL="0" indent="0" algn="ctr">
              <a:lnSpc>
                <a:spcPct val="150000"/>
              </a:lnSpc>
              <a:spcBef>
                <a:spcPts val="0"/>
              </a:spcBef>
              <a:buNone/>
              <a:defRPr sz="1800" i="0">
                <a:solidFill>
                  <a:schemeClr val="bg1"/>
                </a:solidFill>
              </a:defRPr>
            </a:lvl1pPr>
          </a:lstStyle>
          <a:p>
            <a:pPr lvl="0"/>
            <a:r>
              <a:rPr lang="en-US" dirty="0"/>
              <a:t>Click to add subtitle</a:t>
            </a:r>
          </a:p>
        </p:txBody>
      </p:sp>
      <p:sp>
        <p:nvSpPr>
          <p:cNvPr id="12" name="Footer Placeholder 15">
            <a:extLst>
              <a:ext uri="{FF2B5EF4-FFF2-40B4-BE49-F238E27FC236}">
                <a16:creationId xmlns:a16="http://schemas.microsoft.com/office/drawing/2014/main" id="{CC2E4653-FDDE-4AC5-A23D-4269479ADCAE}"/>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effectLst>
                  <a:outerShdw blurRad="38100" dist="38100" dir="2700000" algn="tl">
                    <a:srgbClr val="000000">
                      <a:alpha val="43137"/>
                    </a:srgbClr>
                  </a:outerShdw>
                </a:effectLst>
                <a:latin typeface="+mj-lt"/>
              </a:defRPr>
            </a:lvl1pPr>
          </a:lstStyle>
          <a:p>
            <a:r>
              <a:rPr lang="en-US" dirty="0"/>
              <a:t>PRESENTATION TITLE</a:t>
            </a:r>
          </a:p>
        </p:txBody>
      </p:sp>
      <p:sp>
        <p:nvSpPr>
          <p:cNvPr id="13" name="Slide Number Placeholder 16">
            <a:extLst>
              <a:ext uri="{FF2B5EF4-FFF2-40B4-BE49-F238E27FC236}">
                <a16:creationId xmlns:a16="http://schemas.microsoft.com/office/drawing/2014/main" id="{C3F5CE00-2FB1-4930-8D2C-DB4DFDB2FD40}"/>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effectLst>
                  <a:outerShdw blurRad="38100" dist="38100" dir="2700000" algn="tl">
                    <a:srgbClr val="000000">
                      <a:alpha val="43137"/>
                    </a:srgbClr>
                  </a:outerShdw>
                </a:effectLst>
                <a:latin typeface="+mn-lt"/>
              </a:defRPr>
            </a:lvl1pPr>
          </a:lstStyle>
          <a:p>
            <a:pPr>
              <a:defRPr/>
            </a:pPr>
            <a:fld id="{8D1FC6F8-0BCD-47E9-9C64-690771D9C143}" type="slidenum">
              <a:rPr lang="en-US" smtClean="0"/>
              <a:pPr>
                <a:defRPr/>
              </a:pPr>
              <a:t>‹#›</a:t>
            </a:fld>
            <a:endParaRPr lang="en-US" dirty="0"/>
          </a:p>
        </p:txBody>
      </p:sp>
      <p:sp>
        <p:nvSpPr>
          <p:cNvPr id="14" name="Date Placeholder 14">
            <a:extLst>
              <a:ext uri="{FF2B5EF4-FFF2-40B4-BE49-F238E27FC236}">
                <a16:creationId xmlns:a16="http://schemas.microsoft.com/office/drawing/2014/main" id="{2CEBC169-C2E2-4153-8A08-6B982C0D542B}"/>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effectLst>
                  <a:outerShdw blurRad="38100" dist="38100" dir="2700000" algn="tl">
                    <a:srgbClr val="000000">
                      <a:alpha val="43137"/>
                    </a:srgbClr>
                  </a:outerShdw>
                </a:effectLst>
                <a:latin typeface="+mj-lt"/>
              </a:defRPr>
            </a:lvl1pPr>
          </a:lstStyle>
          <a:p>
            <a:pPr>
              <a:defRPr/>
            </a:pPr>
            <a:r>
              <a:rPr lang="en-US" cap="all" dirty="0"/>
              <a:t>May 21, 20XX</a:t>
            </a:r>
          </a:p>
        </p:txBody>
      </p:sp>
    </p:spTree>
    <p:extLst>
      <p:ext uri="{BB962C8B-B14F-4D97-AF65-F5344CB8AC3E}">
        <p14:creationId xmlns:p14="http://schemas.microsoft.com/office/powerpoint/2010/main" val="798880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3" name="Footer Placeholder 15">
            <a:extLst>
              <a:ext uri="{FF2B5EF4-FFF2-40B4-BE49-F238E27FC236}">
                <a16:creationId xmlns:a16="http://schemas.microsoft.com/office/drawing/2014/main" id="{710F293A-37AC-4A72-A56D-2A65F8EA2CEE}"/>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4" name="Slide Number Placeholder 16">
            <a:extLst>
              <a:ext uri="{FF2B5EF4-FFF2-40B4-BE49-F238E27FC236}">
                <a16:creationId xmlns:a16="http://schemas.microsoft.com/office/drawing/2014/main" id="{EE0BB053-ED5B-47E1-ABB2-815094654C14}"/>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5" name="Date Placeholder 14">
            <a:extLst>
              <a:ext uri="{FF2B5EF4-FFF2-40B4-BE49-F238E27FC236}">
                <a16:creationId xmlns:a16="http://schemas.microsoft.com/office/drawing/2014/main" id="{790B7F12-A295-4495-AE4A-7640863C8828}"/>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13223571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4.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4.png"/><Relationship Id="rId4" Type="http://schemas.openxmlformats.org/officeDocument/2006/relationships/hyperlink" Target="https://copilot.microsoft.com/" TargetMode="Externa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4.png"/><Relationship Id="rId4" Type="http://schemas.openxmlformats.org/officeDocument/2006/relationships/image" Target="../media/image15.jpg"/></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4.xml"/><Relationship Id="rId7" Type="http://schemas.openxmlformats.org/officeDocument/2006/relationships/image" Target="../media/image19.sv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8.svg"/><Relationship Id="rId5" Type="http://schemas.openxmlformats.org/officeDocument/2006/relationships/image" Target="../media/image17.svg"/><Relationship Id="rId4" Type="http://schemas.openxmlformats.org/officeDocument/2006/relationships/image" Target="../media/image16.sv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4.png"/><Relationship Id="rId4" Type="http://schemas.openxmlformats.org/officeDocument/2006/relationships/image" Target="../media/image20.sv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4.png"/><Relationship Id="rId5" Type="http://schemas.openxmlformats.org/officeDocument/2006/relationships/image" Target="../media/image21.svg"/><Relationship Id="rId4" Type="http://schemas.openxmlformats.org/officeDocument/2006/relationships/notesSlide" Target="../notesSlides/notesSlide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hyperlink" Target="https://hmicfrs.justiceinspectorates.gov.uk/" TargetMode="External"/><Relationship Id="rId2" Type="http://schemas.openxmlformats.org/officeDocument/2006/relationships/hyperlink" Target="https://doi.org/10.1057/cpcs.2012.8" TargetMode="External"/><Relationship Id="rId1" Type="http://schemas.openxmlformats.org/officeDocument/2006/relationships/slideLayout" Target="../slideLayouts/slideLayout21.xml"/><Relationship Id="rId4" Type="http://schemas.openxmlformats.org/officeDocument/2006/relationships/hyperlink" Target="https://www.gov.uk/government/publications/one-step-ahead-a-21st-century-strategy-to-defeat-organised-crime"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007/s10610-016-9332-z" TargetMode="External"/><Relationship Id="rId2" Type="http://schemas.openxmlformats.org/officeDocument/2006/relationships/hyperlink" Target="https://doi.org/10.1007/s12117-016-9269-0" TargetMode="External"/><Relationship Id="rId1" Type="http://schemas.openxmlformats.org/officeDocument/2006/relationships/slideLayout" Target="../slideLayouts/slideLayout21.xml"/><Relationship Id="rId5" Type="http://schemas.openxmlformats.org/officeDocument/2006/relationships/hyperlink" Target="https://www.nationalcrimeagency.gov.uk/nsa-overview-of-soc-2025" TargetMode="External"/><Relationship Id="rId4" Type="http://schemas.openxmlformats.org/officeDocument/2006/relationships/hyperlink" Target="https://doi.org/10.1108/JFC-05-2014-0024"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s://doi.org/10.1108/13590791211266386" TargetMode="Externa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01C44412-AA84-403C-A202-EAB7F3C81B03}"/>
              </a:ext>
            </a:extLst>
          </p:cNvPr>
          <p:cNvSpPr>
            <a:spLocks noGrp="1"/>
          </p:cNvSpPr>
          <p:nvPr>
            <p:ph type="title"/>
          </p:nvPr>
        </p:nvSpPr>
        <p:spPr>
          <a:xfrm>
            <a:off x="328773" y="1089062"/>
            <a:ext cx="11640620" cy="904126"/>
          </a:xfrm>
        </p:spPr>
        <p:txBody>
          <a:bodyPr/>
          <a:lstStyle/>
          <a:p>
            <a:r>
              <a:rPr lang="en-US" dirty="0">
                <a:solidFill>
                  <a:schemeClr val="bg1">
                    <a:lumMod val="85000"/>
                  </a:schemeClr>
                </a:solidFill>
              </a:rPr>
              <a:t>Serious and Organised Crime</a:t>
            </a:r>
          </a:p>
        </p:txBody>
      </p:sp>
      <p:sp>
        <p:nvSpPr>
          <p:cNvPr id="13" name="Text Placeholder 12">
            <a:extLst>
              <a:ext uri="{FF2B5EF4-FFF2-40B4-BE49-F238E27FC236}">
                <a16:creationId xmlns:a16="http://schemas.microsoft.com/office/drawing/2014/main" id="{88D1462E-973D-4427-A664-EF751DF59796}"/>
              </a:ext>
            </a:extLst>
          </p:cNvPr>
          <p:cNvSpPr>
            <a:spLocks noGrp="1"/>
          </p:cNvSpPr>
          <p:nvPr>
            <p:ph type="body" sz="quarter" idx="12"/>
          </p:nvPr>
        </p:nvSpPr>
        <p:spPr>
          <a:xfrm>
            <a:off x="510161" y="2229848"/>
            <a:ext cx="4989628" cy="816022"/>
          </a:xfrm>
        </p:spPr>
        <p:txBody>
          <a:bodyPr>
            <a:normAutofit/>
          </a:bodyPr>
          <a:lstStyle/>
          <a:p>
            <a:r>
              <a:rPr lang="en-US" dirty="0">
                <a:solidFill>
                  <a:schemeClr val="accent6"/>
                </a:solidFill>
              </a:rPr>
              <a:t>Matthew Smy – BMPO7006D</a:t>
            </a:r>
          </a:p>
        </p:txBody>
      </p:sp>
      <p:pic>
        <p:nvPicPr>
          <p:cNvPr id="20" name="Audio 19">
            <a:hlinkClick r:id="" action="ppaction://media"/>
            <a:extLst>
              <a:ext uri="{FF2B5EF4-FFF2-40B4-BE49-F238E27FC236}">
                <a16:creationId xmlns:a16="http://schemas.microsoft.com/office/drawing/2014/main" id="{F0CB59FB-BEDB-A35A-CFDE-F11BA3E1FEB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41433082"/>
      </p:ext>
    </p:extLst>
  </p:cSld>
  <p:clrMapOvr>
    <a:masterClrMapping/>
  </p:clrMapOvr>
  <mc:AlternateContent xmlns:mc="http://schemas.openxmlformats.org/markup-compatibility/2006">
    <mc:Choice xmlns:p14="http://schemas.microsoft.com/office/powerpoint/2010/main" Requires="p14">
      <p:transition spd="slow" p14:dur="2000" advTm="22915"/>
    </mc:Choice>
    <mc:Fallback>
      <p:transition spd="slow" advTm="229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01C44412-AA84-403C-A202-EAB7F3C81B03}"/>
              </a:ext>
            </a:extLst>
          </p:cNvPr>
          <p:cNvSpPr>
            <a:spLocks noGrp="1"/>
          </p:cNvSpPr>
          <p:nvPr>
            <p:ph type="title"/>
          </p:nvPr>
        </p:nvSpPr>
        <p:spPr>
          <a:xfrm>
            <a:off x="165962" y="357542"/>
            <a:ext cx="11640620" cy="904126"/>
          </a:xfrm>
        </p:spPr>
        <p:txBody>
          <a:bodyPr/>
          <a:lstStyle/>
          <a:p>
            <a:pPr algn="ctr"/>
            <a:r>
              <a:rPr lang="en-US" dirty="0">
                <a:solidFill>
                  <a:schemeClr val="bg1">
                    <a:lumMod val="85000"/>
                  </a:schemeClr>
                </a:solidFill>
              </a:rPr>
              <a:t>AI Acknowledgement</a:t>
            </a:r>
          </a:p>
        </p:txBody>
      </p:sp>
      <p:sp>
        <p:nvSpPr>
          <p:cNvPr id="2" name="TextBox 1">
            <a:extLst>
              <a:ext uri="{FF2B5EF4-FFF2-40B4-BE49-F238E27FC236}">
                <a16:creationId xmlns:a16="http://schemas.microsoft.com/office/drawing/2014/main" id="{A62C9C7B-B830-4858-AF7B-507E71883149}"/>
              </a:ext>
            </a:extLst>
          </p:cNvPr>
          <p:cNvSpPr txBox="1"/>
          <p:nvPr/>
        </p:nvSpPr>
        <p:spPr>
          <a:xfrm>
            <a:off x="1036320" y="2039826"/>
            <a:ext cx="9899904" cy="3970318"/>
          </a:xfrm>
          <a:prstGeom prst="rect">
            <a:avLst/>
          </a:prstGeom>
          <a:noFill/>
        </p:spPr>
        <p:txBody>
          <a:bodyPr wrap="square" rtlCol="0">
            <a:spAutoFit/>
          </a:bodyPr>
          <a:lstStyle/>
          <a:p>
            <a:r>
              <a:rPr lang="en-GB" dirty="0">
                <a:solidFill>
                  <a:schemeClr val="accent6"/>
                </a:solidFill>
              </a:rPr>
              <a:t>I acknowledge the use of Copilot (</a:t>
            </a:r>
            <a:r>
              <a:rPr lang="en-GB" dirty="0">
                <a:solidFill>
                  <a:schemeClr val="accent6"/>
                </a:solidFill>
                <a:hlinkClick r:id="rId4"/>
              </a:rPr>
              <a:t>https://copilot.Microsoft.com</a:t>
            </a:r>
            <a:r>
              <a:rPr lang="en-GB" dirty="0">
                <a:solidFill>
                  <a:schemeClr val="accent6"/>
                </a:solidFill>
              </a:rPr>
              <a:t>) on the 20</a:t>
            </a:r>
            <a:r>
              <a:rPr lang="en-GB" baseline="30000" dirty="0">
                <a:solidFill>
                  <a:schemeClr val="accent6"/>
                </a:solidFill>
              </a:rPr>
              <a:t>th</a:t>
            </a:r>
            <a:r>
              <a:rPr lang="en-GB" dirty="0">
                <a:solidFill>
                  <a:schemeClr val="accent6"/>
                </a:solidFill>
              </a:rPr>
              <a:t> April 2026 to support my presentation by comparing three documents using the following prompts:</a:t>
            </a:r>
          </a:p>
          <a:p>
            <a:endParaRPr lang="en-GB" dirty="0">
              <a:solidFill>
                <a:schemeClr val="accent6"/>
              </a:solidFill>
            </a:endParaRPr>
          </a:p>
          <a:p>
            <a:r>
              <a:rPr lang="en-GB" dirty="0">
                <a:solidFill>
                  <a:schemeClr val="accent6"/>
                </a:solidFill>
              </a:rPr>
              <a:t>1: Please compare the following three (South-East, South-West and Yorkshire and Humber) HMICFRS reports.</a:t>
            </a:r>
          </a:p>
          <a:p>
            <a:endParaRPr lang="en-GB" dirty="0">
              <a:solidFill>
                <a:schemeClr val="accent6"/>
              </a:solidFill>
            </a:endParaRPr>
          </a:p>
          <a:p>
            <a:r>
              <a:rPr lang="en-GB" dirty="0">
                <a:solidFill>
                  <a:schemeClr val="accent6"/>
                </a:solidFill>
              </a:rPr>
              <a:t>I acknowledge the use of Copilot (</a:t>
            </a:r>
            <a:r>
              <a:rPr lang="en-GB" dirty="0">
                <a:solidFill>
                  <a:schemeClr val="accent6"/>
                </a:solidFill>
                <a:hlinkClick r:id="rId4"/>
              </a:rPr>
              <a:t>https://copilot.Microsoft.com</a:t>
            </a:r>
            <a:r>
              <a:rPr lang="en-GB" dirty="0">
                <a:solidFill>
                  <a:schemeClr val="accent6"/>
                </a:solidFill>
              </a:rPr>
              <a:t>) on the 23rd April 2026 to support my presentation using the following prompts:</a:t>
            </a:r>
          </a:p>
          <a:p>
            <a:endParaRPr lang="en-GB" dirty="0">
              <a:solidFill>
                <a:schemeClr val="accent6"/>
              </a:solidFill>
            </a:endParaRPr>
          </a:p>
          <a:p>
            <a:r>
              <a:rPr lang="en-GB" dirty="0">
                <a:solidFill>
                  <a:schemeClr val="accent6"/>
                </a:solidFill>
              </a:rPr>
              <a:t>2: Please check the following presentation for spelling and grammar, ensuring consistency in formatting and presentation style.</a:t>
            </a:r>
          </a:p>
          <a:p>
            <a:endParaRPr lang="en-GB" dirty="0">
              <a:solidFill>
                <a:schemeClr val="accent6"/>
              </a:solidFill>
            </a:endParaRPr>
          </a:p>
          <a:p>
            <a:r>
              <a:rPr lang="en-GB" dirty="0">
                <a:solidFill>
                  <a:schemeClr val="accent6"/>
                </a:solidFill>
              </a:rPr>
              <a:t>I confirm that I have not presented any AI generated text as my own work. I confirm I have copies of my drafts, notes and other resources I used which I may be asked to provide in evidence.</a:t>
            </a:r>
          </a:p>
        </p:txBody>
      </p:sp>
      <p:pic>
        <p:nvPicPr>
          <p:cNvPr id="26" name="Audio 25">
            <a:hlinkClick r:id="" action="ppaction://media"/>
            <a:extLst>
              <a:ext uri="{FF2B5EF4-FFF2-40B4-BE49-F238E27FC236}">
                <a16:creationId xmlns:a16="http://schemas.microsoft.com/office/drawing/2014/main" id="{147A7F1B-06CB-6B2A-E7C6-9699DAE3635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62816871"/>
      </p:ext>
    </p:extLst>
  </p:cSld>
  <p:clrMapOvr>
    <a:masterClrMapping/>
  </p:clrMapOvr>
  <mc:AlternateContent xmlns:mc="http://schemas.openxmlformats.org/markup-compatibility/2006">
    <mc:Choice xmlns:p14="http://schemas.microsoft.com/office/powerpoint/2010/main" Requires="p14">
      <p:transition spd="slow" p14:dur="2000" advTm="945"/>
    </mc:Choice>
    <mc:Fallback>
      <p:transition spd="slow" advTm="9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itle 26">
            <a:extLst>
              <a:ext uri="{FF2B5EF4-FFF2-40B4-BE49-F238E27FC236}">
                <a16:creationId xmlns:a16="http://schemas.microsoft.com/office/drawing/2014/main" id="{AC2324A2-9A57-4433-8C66-C17D1D2703BF}"/>
              </a:ext>
            </a:extLst>
          </p:cNvPr>
          <p:cNvSpPr>
            <a:spLocks noGrp="1"/>
          </p:cNvSpPr>
          <p:nvPr>
            <p:ph type="title"/>
          </p:nvPr>
        </p:nvSpPr>
        <p:spPr>
          <a:xfrm>
            <a:off x="529188" y="1433033"/>
            <a:ext cx="6944508" cy="538038"/>
          </a:xfrm>
        </p:spPr>
        <p:txBody>
          <a:bodyPr/>
          <a:lstStyle/>
          <a:p>
            <a:r>
              <a:rPr lang="en-US" dirty="0">
                <a:solidFill>
                  <a:schemeClr val="bg1">
                    <a:lumMod val="85000"/>
                  </a:schemeClr>
                </a:solidFill>
              </a:rPr>
              <a:t>My background in Serious and </a:t>
            </a:r>
            <a:r>
              <a:rPr lang="en-US" dirty="0" err="1">
                <a:solidFill>
                  <a:schemeClr val="bg1">
                    <a:lumMod val="85000"/>
                  </a:schemeClr>
                </a:solidFill>
              </a:rPr>
              <a:t>Organised</a:t>
            </a:r>
            <a:r>
              <a:rPr lang="en-US" dirty="0">
                <a:solidFill>
                  <a:schemeClr val="bg1">
                    <a:lumMod val="85000"/>
                  </a:schemeClr>
                </a:solidFill>
              </a:rPr>
              <a:t> Crime (SOC)</a:t>
            </a:r>
          </a:p>
        </p:txBody>
      </p:sp>
      <p:sp>
        <p:nvSpPr>
          <p:cNvPr id="59" name="Text Placeholder 58">
            <a:extLst>
              <a:ext uri="{FF2B5EF4-FFF2-40B4-BE49-F238E27FC236}">
                <a16:creationId xmlns:a16="http://schemas.microsoft.com/office/drawing/2014/main" id="{FDAF9C5E-FFD5-49FC-9788-18CE8F0958C1}"/>
              </a:ext>
            </a:extLst>
          </p:cNvPr>
          <p:cNvSpPr>
            <a:spLocks noGrp="1"/>
          </p:cNvSpPr>
          <p:nvPr>
            <p:ph type="body" sz="quarter" idx="12"/>
          </p:nvPr>
        </p:nvSpPr>
        <p:spPr>
          <a:xfrm>
            <a:off x="1034661" y="2747550"/>
            <a:ext cx="5309918" cy="3252558"/>
          </a:xfrm>
        </p:spPr>
        <p:txBody>
          <a:bodyPr/>
          <a:lstStyle/>
          <a:p>
            <a:pPr marL="285750" indent="-285750">
              <a:buFont typeface="Arial" panose="020B0604020202020204" pitchFamily="34" charset="0"/>
              <a:buChar char="•"/>
            </a:pPr>
            <a:r>
              <a:rPr lang="en-US" dirty="0">
                <a:solidFill>
                  <a:schemeClr val="accent6"/>
                </a:solidFill>
              </a:rPr>
              <a:t>23 years service.</a:t>
            </a:r>
          </a:p>
          <a:p>
            <a:pPr marL="285750" indent="-285750">
              <a:buFont typeface="Arial" panose="020B0604020202020204" pitchFamily="34" charset="0"/>
              <a:buChar char="•"/>
            </a:pPr>
            <a:r>
              <a:rPr lang="en-US" dirty="0">
                <a:solidFill>
                  <a:schemeClr val="accent6"/>
                </a:solidFill>
              </a:rPr>
              <a:t>12 years experience working within intelligence and covert policing.</a:t>
            </a:r>
          </a:p>
          <a:p>
            <a:pPr marL="285750" indent="-285750">
              <a:buFont typeface="Arial" panose="020B0604020202020204" pitchFamily="34" charset="0"/>
              <a:buChar char="•"/>
            </a:pPr>
            <a:r>
              <a:rPr lang="en-US" dirty="0">
                <a:solidFill>
                  <a:schemeClr val="accent6"/>
                </a:solidFill>
              </a:rPr>
              <a:t>Multiple operations and prosecutions targeting SOC threats.</a:t>
            </a:r>
          </a:p>
          <a:p>
            <a:pPr marL="285750" indent="-285750">
              <a:buFont typeface="Arial" panose="020B0604020202020204" pitchFamily="34" charset="0"/>
              <a:buChar char="•"/>
            </a:pPr>
            <a:r>
              <a:rPr lang="en-US" dirty="0">
                <a:solidFill>
                  <a:schemeClr val="accent6"/>
                </a:solidFill>
              </a:rPr>
              <a:t>Exposure to several versions of SOC scoring models and the subsequent political pressures when considering ownership and the allocation of resources.</a:t>
            </a:r>
          </a:p>
        </p:txBody>
      </p:sp>
      <p:sp>
        <p:nvSpPr>
          <p:cNvPr id="11" name="Slide Number Placeholder 10">
            <a:extLst>
              <a:ext uri="{FF2B5EF4-FFF2-40B4-BE49-F238E27FC236}">
                <a16:creationId xmlns:a16="http://schemas.microsoft.com/office/drawing/2014/main" id="{122A69A8-1CA3-486A-A675-DB22FF0D4A74}"/>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3</a:t>
            </a:fld>
            <a:endParaRPr lang="en-US" dirty="0"/>
          </a:p>
        </p:txBody>
      </p:sp>
      <p:pic>
        <p:nvPicPr>
          <p:cNvPr id="5" name="Picture Placeholder 4" descr="Police car red lights in night time">
            <a:extLst>
              <a:ext uri="{FF2B5EF4-FFF2-40B4-BE49-F238E27FC236}">
                <a16:creationId xmlns:a16="http://schemas.microsoft.com/office/drawing/2014/main" id="{D5C9E3DD-73D9-7FBA-B082-E722AEEC078B}"/>
              </a:ext>
            </a:extLst>
          </p:cNvPr>
          <p:cNvPicPr>
            <a:picLocks noGrp="1" noChangeAspect="1"/>
          </p:cNvPicPr>
          <p:nvPr>
            <p:ph type="pic" sz="quarter" idx="13"/>
          </p:nvPr>
        </p:nvPicPr>
        <p:blipFill>
          <a:blip r:embed="rId4"/>
          <a:srcRect l="13486" r="13486"/>
          <a:stretch>
            <a:fillRect/>
          </a:stretch>
        </p:blipFill>
        <p:spPr/>
      </p:pic>
      <p:pic>
        <p:nvPicPr>
          <p:cNvPr id="24" name="Audio 23">
            <a:hlinkClick r:id="" action="ppaction://media"/>
            <a:extLst>
              <a:ext uri="{FF2B5EF4-FFF2-40B4-BE49-F238E27FC236}">
                <a16:creationId xmlns:a16="http://schemas.microsoft.com/office/drawing/2014/main" id="{A1A32D03-1878-2A54-DA96-2DD522BA47B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84235863"/>
      </p:ext>
    </p:extLst>
  </p:cSld>
  <p:clrMapOvr>
    <a:masterClrMapping/>
  </p:clrMapOvr>
  <mc:AlternateContent xmlns:mc="http://schemas.openxmlformats.org/markup-compatibility/2006">
    <mc:Choice xmlns:p14="http://schemas.microsoft.com/office/powerpoint/2010/main" Requires="p14">
      <p:transition spd="slow" p14:dur="2000" advTm="48719"/>
    </mc:Choice>
    <mc:Fallback>
      <p:transition spd="slow" advTm="487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Title 48">
            <a:extLst>
              <a:ext uri="{FF2B5EF4-FFF2-40B4-BE49-F238E27FC236}">
                <a16:creationId xmlns:a16="http://schemas.microsoft.com/office/drawing/2014/main" id="{7FE51E02-50EB-4E26-B5E1-1B76B0D7B688}"/>
              </a:ext>
            </a:extLst>
          </p:cNvPr>
          <p:cNvSpPr>
            <a:spLocks noGrp="1"/>
          </p:cNvSpPr>
          <p:nvPr>
            <p:ph type="title"/>
          </p:nvPr>
        </p:nvSpPr>
        <p:spPr>
          <a:xfrm>
            <a:off x="3509716" y="1823625"/>
            <a:ext cx="4719884" cy="580030"/>
          </a:xfrm>
        </p:spPr>
        <p:txBody>
          <a:bodyPr/>
          <a:lstStyle/>
          <a:p>
            <a:r>
              <a:rPr lang="en-US" dirty="0">
                <a:solidFill>
                  <a:schemeClr val="bg1">
                    <a:lumMod val="85000"/>
                  </a:schemeClr>
                </a:solidFill>
              </a:rPr>
              <a:t>TimeLine</a:t>
            </a:r>
          </a:p>
        </p:txBody>
      </p:sp>
      <p:cxnSp>
        <p:nvCxnSpPr>
          <p:cNvPr id="14" name="Straight Connector 13">
            <a:extLst>
              <a:ext uri="{FF2B5EF4-FFF2-40B4-BE49-F238E27FC236}">
                <a16:creationId xmlns:a16="http://schemas.microsoft.com/office/drawing/2014/main" id="{DA6FC127-313F-42F3-9800-F36B13BD0BB7}"/>
              </a:ext>
              <a:ext uri="{C183D7F6-B498-43B3-948B-1728B52AA6E4}">
                <adec:decorative xmlns:adec="http://schemas.microsoft.com/office/drawing/2017/decorative" val="1"/>
              </a:ext>
            </a:extLst>
          </p:cNvPr>
          <p:cNvCxnSpPr>
            <a:cxnSpLocks/>
            <a:stCxn id="15" idx="6"/>
            <a:endCxn id="20" idx="2"/>
          </p:cNvCxnSpPr>
          <p:nvPr/>
        </p:nvCxnSpPr>
        <p:spPr>
          <a:xfrm>
            <a:off x="2172245" y="3645383"/>
            <a:ext cx="7622284"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17" name="Oval 16">
            <a:extLst>
              <a:ext uri="{FF2B5EF4-FFF2-40B4-BE49-F238E27FC236}">
                <a16:creationId xmlns:a16="http://schemas.microsoft.com/office/drawing/2014/main" id="{17BD30DD-1CDC-42FA-A173-F6CFB93D911B}"/>
              </a:ext>
              <a:ext uri="{C183D7F6-B498-43B3-948B-1728B52AA6E4}">
                <adec:decorative xmlns:adec="http://schemas.microsoft.com/office/drawing/2017/decorative" val="1"/>
              </a:ext>
            </a:extLst>
          </p:cNvPr>
          <p:cNvSpPr/>
          <p:nvPr/>
        </p:nvSpPr>
        <p:spPr>
          <a:xfrm>
            <a:off x="4085064" y="3172544"/>
            <a:ext cx="945678" cy="945678"/>
          </a:xfrm>
          <a:prstGeom prst="ellipse">
            <a:avLst/>
          </a:prstGeom>
          <a:solidFill>
            <a:schemeClr val="accent1"/>
          </a:solid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6FF16285-BEA6-47E3-8ECE-E17D4D08489A}"/>
              </a:ext>
              <a:ext uri="{C183D7F6-B498-43B3-948B-1728B52AA6E4}">
                <adec:decorative xmlns:adec="http://schemas.microsoft.com/office/drawing/2017/decorative" val="1"/>
              </a:ext>
            </a:extLst>
          </p:cNvPr>
          <p:cNvSpPr/>
          <p:nvPr/>
        </p:nvSpPr>
        <p:spPr>
          <a:xfrm>
            <a:off x="6943562" y="3174633"/>
            <a:ext cx="945678" cy="945678"/>
          </a:xfrm>
          <a:prstGeom prst="ellipse">
            <a:avLst/>
          </a:prstGeom>
          <a:solidFill>
            <a:schemeClr val="accent1"/>
          </a:solid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3FF59E2B-8CF4-4F96-9F85-850F62E8736C}"/>
              </a:ext>
              <a:ext uri="{C183D7F6-B498-43B3-948B-1728B52AA6E4}">
                <adec:decorative xmlns:adec="http://schemas.microsoft.com/office/drawing/2017/decorative" val="1"/>
              </a:ext>
            </a:extLst>
          </p:cNvPr>
          <p:cNvSpPr/>
          <p:nvPr/>
        </p:nvSpPr>
        <p:spPr>
          <a:xfrm>
            <a:off x="9794529" y="3172544"/>
            <a:ext cx="945678" cy="945678"/>
          </a:xfrm>
          <a:prstGeom prst="ellipse">
            <a:avLst/>
          </a:prstGeom>
          <a:solidFill>
            <a:schemeClr val="accent1"/>
          </a:solid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D56AB62C-FF38-4153-B496-F42C8DB04407}"/>
              </a:ext>
              <a:ext uri="{C183D7F6-B498-43B3-948B-1728B52AA6E4}">
                <adec:decorative xmlns:adec="http://schemas.microsoft.com/office/drawing/2017/decorative" val="1"/>
              </a:ext>
            </a:extLst>
          </p:cNvPr>
          <p:cNvSpPr/>
          <p:nvPr/>
        </p:nvSpPr>
        <p:spPr>
          <a:xfrm>
            <a:off x="1226567" y="3172544"/>
            <a:ext cx="945678" cy="945678"/>
          </a:xfrm>
          <a:prstGeom prst="ellipse">
            <a:avLst/>
          </a:prstGeom>
          <a:solidFill>
            <a:schemeClr val="accent1"/>
          </a:solid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Text Placeholder 25">
            <a:extLst>
              <a:ext uri="{FF2B5EF4-FFF2-40B4-BE49-F238E27FC236}">
                <a16:creationId xmlns:a16="http://schemas.microsoft.com/office/drawing/2014/main" id="{2F0C189F-75BF-4FC8-A278-5EFC6B66FACA}"/>
              </a:ext>
            </a:extLst>
          </p:cNvPr>
          <p:cNvSpPr>
            <a:spLocks noGrp="1"/>
          </p:cNvSpPr>
          <p:nvPr>
            <p:ph type="body" sz="quarter" idx="12"/>
          </p:nvPr>
        </p:nvSpPr>
        <p:spPr>
          <a:xfrm>
            <a:off x="379005" y="4230943"/>
            <a:ext cx="2640803" cy="365125"/>
          </a:xfrm>
        </p:spPr>
        <p:txBody>
          <a:bodyPr/>
          <a:lstStyle/>
          <a:p>
            <a:r>
              <a:rPr lang="en-US" dirty="0"/>
              <a:t>OC</a:t>
            </a:r>
          </a:p>
        </p:txBody>
      </p:sp>
      <p:sp>
        <p:nvSpPr>
          <p:cNvPr id="27" name="Text Placeholder 26">
            <a:extLst>
              <a:ext uri="{FF2B5EF4-FFF2-40B4-BE49-F238E27FC236}">
                <a16:creationId xmlns:a16="http://schemas.microsoft.com/office/drawing/2014/main" id="{56F30711-3932-4012-B6C1-3B270E1293B3}"/>
              </a:ext>
            </a:extLst>
          </p:cNvPr>
          <p:cNvSpPr>
            <a:spLocks noGrp="1"/>
          </p:cNvSpPr>
          <p:nvPr>
            <p:ph type="body" sz="quarter" idx="13"/>
          </p:nvPr>
        </p:nvSpPr>
        <p:spPr>
          <a:xfrm>
            <a:off x="379005" y="4546457"/>
            <a:ext cx="2640803" cy="2059825"/>
          </a:xfrm>
        </p:spPr>
        <p:txBody>
          <a:bodyPr/>
          <a:lstStyle/>
          <a:p>
            <a:r>
              <a:rPr lang="en-US" dirty="0"/>
              <a:t>Home Office (2004) raises the profile of Organised Crime citing a £13 billion drug trade alongside the tragic incidents that occurred at Morecambe Bay. </a:t>
            </a:r>
          </a:p>
        </p:txBody>
      </p:sp>
      <p:sp>
        <p:nvSpPr>
          <p:cNvPr id="31" name="Text Placeholder 30">
            <a:extLst>
              <a:ext uri="{FF2B5EF4-FFF2-40B4-BE49-F238E27FC236}">
                <a16:creationId xmlns:a16="http://schemas.microsoft.com/office/drawing/2014/main" id="{850A4385-C5CF-4BEE-B287-D3AC3C912861}"/>
              </a:ext>
            </a:extLst>
          </p:cNvPr>
          <p:cNvSpPr>
            <a:spLocks noGrp="1"/>
          </p:cNvSpPr>
          <p:nvPr>
            <p:ph type="body" sz="quarter" idx="22"/>
          </p:nvPr>
        </p:nvSpPr>
        <p:spPr>
          <a:xfrm>
            <a:off x="3237502" y="4234631"/>
            <a:ext cx="2640803" cy="365125"/>
          </a:xfrm>
        </p:spPr>
        <p:txBody>
          <a:bodyPr/>
          <a:lstStyle/>
          <a:p>
            <a:r>
              <a:rPr lang="en-US" dirty="0"/>
              <a:t>SOCA</a:t>
            </a:r>
          </a:p>
        </p:txBody>
      </p:sp>
      <p:sp>
        <p:nvSpPr>
          <p:cNvPr id="28" name="Text Placeholder 27">
            <a:extLst>
              <a:ext uri="{FF2B5EF4-FFF2-40B4-BE49-F238E27FC236}">
                <a16:creationId xmlns:a16="http://schemas.microsoft.com/office/drawing/2014/main" id="{CC9C5A8F-500B-4089-A210-65BE40581FE1}"/>
              </a:ext>
            </a:extLst>
          </p:cNvPr>
          <p:cNvSpPr>
            <a:spLocks noGrp="1"/>
          </p:cNvSpPr>
          <p:nvPr>
            <p:ph type="body" sz="quarter" idx="15"/>
          </p:nvPr>
        </p:nvSpPr>
        <p:spPr>
          <a:xfrm>
            <a:off x="3237503" y="4550146"/>
            <a:ext cx="2640803" cy="1616414"/>
          </a:xfrm>
        </p:spPr>
        <p:txBody>
          <a:bodyPr/>
          <a:lstStyle/>
          <a:p>
            <a:r>
              <a:rPr lang="en-US" dirty="0"/>
              <a:t>Serious and Organised Crime Act 2005 in support of the Serious and Organised Crime Agency that was formally introduced in April 2006.</a:t>
            </a:r>
          </a:p>
        </p:txBody>
      </p:sp>
      <p:sp>
        <p:nvSpPr>
          <p:cNvPr id="32" name="Text Placeholder 31">
            <a:extLst>
              <a:ext uri="{FF2B5EF4-FFF2-40B4-BE49-F238E27FC236}">
                <a16:creationId xmlns:a16="http://schemas.microsoft.com/office/drawing/2014/main" id="{561059DA-EA8B-4860-B58D-BBFD6C2CFC5C}"/>
              </a:ext>
            </a:extLst>
          </p:cNvPr>
          <p:cNvSpPr>
            <a:spLocks noGrp="1"/>
          </p:cNvSpPr>
          <p:nvPr>
            <p:ph type="body" sz="quarter" idx="23"/>
          </p:nvPr>
        </p:nvSpPr>
        <p:spPr>
          <a:xfrm>
            <a:off x="6096000" y="4218499"/>
            <a:ext cx="2640803" cy="365125"/>
          </a:xfrm>
        </p:spPr>
        <p:txBody>
          <a:bodyPr/>
          <a:lstStyle/>
          <a:p>
            <a:r>
              <a:rPr lang="en-US" dirty="0"/>
              <a:t>NCA</a:t>
            </a:r>
          </a:p>
        </p:txBody>
      </p:sp>
      <p:sp>
        <p:nvSpPr>
          <p:cNvPr id="29" name="Text Placeholder 28">
            <a:extLst>
              <a:ext uri="{FF2B5EF4-FFF2-40B4-BE49-F238E27FC236}">
                <a16:creationId xmlns:a16="http://schemas.microsoft.com/office/drawing/2014/main" id="{491AC0FF-532B-4B36-BE1C-83B71D783B45}"/>
              </a:ext>
            </a:extLst>
          </p:cNvPr>
          <p:cNvSpPr>
            <a:spLocks noGrp="1"/>
          </p:cNvSpPr>
          <p:nvPr>
            <p:ph type="body" sz="quarter" idx="17"/>
          </p:nvPr>
        </p:nvSpPr>
        <p:spPr>
          <a:xfrm>
            <a:off x="6096000" y="4534014"/>
            <a:ext cx="2640803" cy="1616414"/>
          </a:xfrm>
        </p:spPr>
        <p:txBody>
          <a:bodyPr/>
          <a:lstStyle/>
          <a:p>
            <a:r>
              <a:rPr lang="en-US" dirty="0"/>
              <a:t>October 2013 the NCA is introduced taking over from SOCA.</a:t>
            </a:r>
          </a:p>
        </p:txBody>
      </p:sp>
      <p:sp>
        <p:nvSpPr>
          <p:cNvPr id="33" name="Text Placeholder 32">
            <a:extLst>
              <a:ext uri="{FF2B5EF4-FFF2-40B4-BE49-F238E27FC236}">
                <a16:creationId xmlns:a16="http://schemas.microsoft.com/office/drawing/2014/main" id="{921263C4-F13B-47F6-A4A0-816A8D261C29}"/>
              </a:ext>
            </a:extLst>
          </p:cNvPr>
          <p:cNvSpPr>
            <a:spLocks noGrp="1"/>
          </p:cNvSpPr>
          <p:nvPr>
            <p:ph type="body" sz="quarter" idx="24"/>
          </p:nvPr>
        </p:nvSpPr>
        <p:spPr>
          <a:xfrm>
            <a:off x="8946967" y="4218499"/>
            <a:ext cx="2640803" cy="365125"/>
          </a:xfrm>
        </p:spPr>
        <p:txBody>
          <a:bodyPr/>
          <a:lstStyle/>
          <a:p>
            <a:r>
              <a:rPr lang="en-US" dirty="0"/>
              <a:t>Present Day</a:t>
            </a:r>
          </a:p>
        </p:txBody>
      </p:sp>
      <p:sp>
        <p:nvSpPr>
          <p:cNvPr id="30" name="Text Placeholder 29">
            <a:extLst>
              <a:ext uri="{FF2B5EF4-FFF2-40B4-BE49-F238E27FC236}">
                <a16:creationId xmlns:a16="http://schemas.microsoft.com/office/drawing/2014/main" id="{D16C7B99-9723-4022-8904-97B66907F149}"/>
              </a:ext>
            </a:extLst>
          </p:cNvPr>
          <p:cNvSpPr>
            <a:spLocks noGrp="1"/>
          </p:cNvSpPr>
          <p:nvPr>
            <p:ph type="body" sz="quarter" idx="19"/>
          </p:nvPr>
        </p:nvSpPr>
        <p:spPr>
          <a:xfrm>
            <a:off x="8946967" y="4534014"/>
            <a:ext cx="2640803" cy="1616414"/>
          </a:xfrm>
        </p:spPr>
        <p:txBody>
          <a:bodyPr/>
          <a:lstStyle/>
          <a:p>
            <a:r>
              <a:rPr lang="en-US" dirty="0"/>
              <a:t>Home Office (2026) introduces the concept of a National Police Service ​with a proposal that this will bring together existing bodies including the NCA.</a:t>
            </a:r>
          </a:p>
          <a:p>
            <a:endParaRPr lang="en-US" dirty="0"/>
          </a:p>
        </p:txBody>
      </p:sp>
      <p:sp>
        <p:nvSpPr>
          <p:cNvPr id="4" name="Slide Number Placeholder 3">
            <a:extLst>
              <a:ext uri="{FF2B5EF4-FFF2-40B4-BE49-F238E27FC236}">
                <a16:creationId xmlns:a16="http://schemas.microsoft.com/office/drawing/2014/main" id="{BDAFBEEF-2BDC-48F9-ACA2-5A9324E7BFE5}"/>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4</a:t>
            </a:fld>
            <a:endParaRPr lang="en-US" dirty="0"/>
          </a:p>
        </p:txBody>
      </p:sp>
      <p:pic>
        <p:nvPicPr>
          <p:cNvPr id="35" name="Picture Placeholder 34" descr="Harvey Balls 100% with solid fill">
            <a:extLst>
              <a:ext uri="{FF2B5EF4-FFF2-40B4-BE49-F238E27FC236}">
                <a16:creationId xmlns:a16="http://schemas.microsoft.com/office/drawing/2014/main" id="{E7A63EAA-5373-698E-0D7C-6BB4C95E5FC0}"/>
              </a:ext>
            </a:extLst>
          </p:cNvPr>
          <p:cNvPicPr>
            <a:picLocks noGrp="1" noChangeAspect="1"/>
          </p:cNvPicPr>
          <p:nvPr>
            <p:ph type="pic" sz="quarter" idx="27"/>
          </p:nvPr>
        </p:nvPicPr>
        <p:blipFill>
          <a:blip>
            <a:extLst>
              <a:ext uri="{96DAC541-7B7A-43D3-8B79-37D633B846F1}">
                <asvg:svgBlip xmlns:asvg="http://schemas.microsoft.com/office/drawing/2016/SVG/main" r:embed="rId4"/>
              </a:ext>
            </a:extLst>
          </a:blip>
          <a:srcRect/>
          <a:stretch>
            <a:fillRect/>
          </a:stretch>
        </p:blipFill>
        <p:spPr/>
      </p:pic>
      <p:pic>
        <p:nvPicPr>
          <p:cNvPr id="39" name="Picture Placeholder 38" descr="Harvey Balls 75% with solid fill">
            <a:extLst>
              <a:ext uri="{FF2B5EF4-FFF2-40B4-BE49-F238E27FC236}">
                <a16:creationId xmlns:a16="http://schemas.microsoft.com/office/drawing/2014/main" id="{AF0CEA51-821A-F60B-6D71-AC6AFC7B6292}"/>
              </a:ext>
            </a:extLst>
          </p:cNvPr>
          <p:cNvPicPr>
            <a:picLocks noGrp="1" noChangeAspect="1"/>
          </p:cNvPicPr>
          <p:nvPr>
            <p:ph type="pic" sz="quarter" idx="28"/>
          </p:nvPr>
        </p:nvPicPr>
        <p:blipFill>
          <a:blip>
            <a:extLst>
              <a:ext uri="{96DAC541-7B7A-43D3-8B79-37D633B846F1}">
                <asvg:svgBlip xmlns:asvg="http://schemas.microsoft.com/office/drawing/2016/SVG/main" r:embed="rId5"/>
              </a:ext>
            </a:extLst>
          </a:blip>
          <a:srcRect/>
          <a:stretch>
            <a:fillRect/>
          </a:stretch>
        </p:blipFill>
        <p:spPr/>
      </p:pic>
      <p:pic>
        <p:nvPicPr>
          <p:cNvPr id="43" name="Picture Placeholder 42" descr="Harvey Balls 50% with solid fill">
            <a:extLst>
              <a:ext uri="{FF2B5EF4-FFF2-40B4-BE49-F238E27FC236}">
                <a16:creationId xmlns:a16="http://schemas.microsoft.com/office/drawing/2014/main" id="{8BD74100-D9FC-98C1-6976-29A5A1A54998}"/>
              </a:ext>
            </a:extLst>
          </p:cNvPr>
          <p:cNvPicPr>
            <a:picLocks noGrp="1" noChangeAspect="1"/>
          </p:cNvPicPr>
          <p:nvPr>
            <p:ph type="pic" sz="quarter" idx="26"/>
          </p:nvPr>
        </p:nvPicPr>
        <p:blipFill>
          <a:blip>
            <a:extLst>
              <a:ext uri="{96DAC541-7B7A-43D3-8B79-37D633B846F1}">
                <asvg:svgBlip xmlns:asvg="http://schemas.microsoft.com/office/drawing/2016/SVG/main" r:embed="rId6"/>
              </a:ext>
            </a:extLst>
          </a:blip>
          <a:srcRect/>
          <a:stretch>
            <a:fillRect/>
          </a:stretch>
        </p:blipFill>
        <p:spPr/>
      </p:pic>
      <p:pic>
        <p:nvPicPr>
          <p:cNvPr id="47" name="Picture Placeholder 46" descr="Harvey Balls 25% with solid fill">
            <a:extLst>
              <a:ext uri="{FF2B5EF4-FFF2-40B4-BE49-F238E27FC236}">
                <a16:creationId xmlns:a16="http://schemas.microsoft.com/office/drawing/2014/main" id="{1E69896E-C13F-EB42-E469-9BD9E050058D}"/>
              </a:ext>
            </a:extLst>
          </p:cNvPr>
          <p:cNvPicPr>
            <a:picLocks noGrp="1" noChangeAspect="1"/>
          </p:cNvPicPr>
          <p:nvPr>
            <p:ph type="pic" sz="quarter" idx="25"/>
          </p:nvPr>
        </p:nvPicPr>
        <p:blipFill>
          <a:blip>
            <a:extLst>
              <a:ext uri="{96DAC541-7B7A-43D3-8B79-37D633B846F1}">
                <asvg:svgBlip xmlns:asvg="http://schemas.microsoft.com/office/drawing/2016/SVG/main" r:embed="rId7"/>
              </a:ext>
            </a:extLst>
          </a:blip>
          <a:srcRect/>
          <a:stretch>
            <a:fillRect/>
          </a:stretch>
        </p:blipFill>
        <p:spPr/>
      </p:pic>
      <p:pic>
        <p:nvPicPr>
          <p:cNvPr id="36" name="Audio 35">
            <a:hlinkClick r:id="" action="ppaction://media"/>
            <a:extLst>
              <a:ext uri="{FF2B5EF4-FFF2-40B4-BE49-F238E27FC236}">
                <a16:creationId xmlns:a16="http://schemas.microsoft.com/office/drawing/2014/main" id="{0998C582-D249-C59C-DF40-683C28AA2F94}"/>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61106047"/>
      </p:ext>
    </p:extLst>
  </p:cSld>
  <p:clrMapOvr>
    <a:masterClrMapping/>
  </p:clrMapOvr>
  <mc:AlternateContent xmlns:mc="http://schemas.openxmlformats.org/markup-compatibility/2006">
    <mc:Choice xmlns:p14="http://schemas.microsoft.com/office/powerpoint/2010/main" Requires="p14">
      <p:transition spd="slow" p14:dur="2000" advTm="104459"/>
    </mc:Choice>
    <mc:Fallback>
      <p:transition spd="slow" advTm="1044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EEEFBA2-D2C5-483D-A977-8998D1677BEF}"/>
              </a:ext>
            </a:extLst>
          </p:cNvPr>
          <p:cNvSpPr>
            <a:spLocks noGrp="1"/>
          </p:cNvSpPr>
          <p:nvPr>
            <p:ph type="title"/>
          </p:nvPr>
        </p:nvSpPr>
        <p:spPr>
          <a:xfrm>
            <a:off x="5445989" y="1785529"/>
            <a:ext cx="5002478" cy="3351549"/>
          </a:xfrm>
        </p:spPr>
        <p:txBody>
          <a:bodyPr/>
          <a:lstStyle/>
          <a:p>
            <a:r>
              <a:rPr lang="en-US" dirty="0">
                <a:solidFill>
                  <a:schemeClr val="bg1">
                    <a:lumMod val="85000"/>
                  </a:schemeClr>
                </a:solidFill>
              </a:rPr>
              <a:t>NCA – National Strategic Assessment 2026</a:t>
            </a:r>
          </a:p>
        </p:txBody>
      </p:sp>
      <p:pic>
        <p:nvPicPr>
          <p:cNvPr id="19" name="Audio 18">
            <a:hlinkClick r:id="" action="ppaction://media"/>
            <a:extLst>
              <a:ext uri="{FF2B5EF4-FFF2-40B4-BE49-F238E27FC236}">
                <a16:creationId xmlns:a16="http://schemas.microsoft.com/office/drawing/2014/main" id="{EE74CFD4-742F-F68E-78D6-678D17CC295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16496139"/>
      </p:ext>
    </p:extLst>
  </p:cSld>
  <p:clrMapOvr>
    <a:masterClrMapping/>
  </p:clrMapOvr>
  <mc:AlternateContent xmlns:mc="http://schemas.openxmlformats.org/markup-compatibility/2006">
    <mc:Choice xmlns:p14="http://schemas.microsoft.com/office/powerpoint/2010/main" Requires="p14">
      <p:transition spd="slow" p14:dur="2000" advTm="26162"/>
    </mc:Choice>
    <mc:Fallback>
      <p:transition spd="slow" advTm="261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Title 45">
            <a:extLst>
              <a:ext uri="{FF2B5EF4-FFF2-40B4-BE49-F238E27FC236}">
                <a16:creationId xmlns:a16="http://schemas.microsoft.com/office/drawing/2014/main" id="{33E47C41-D39A-4245-A7A3-ED0AB8507FA4}"/>
              </a:ext>
            </a:extLst>
          </p:cNvPr>
          <p:cNvSpPr>
            <a:spLocks noGrp="1"/>
          </p:cNvSpPr>
          <p:nvPr>
            <p:ph type="title"/>
          </p:nvPr>
        </p:nvSpPr>
        <p:spPr>
          <a:xfrm>
            <a:off x="3587931" y="1380501"/>
            <a:ext cx="7343772" cy="991689"/>
          </a:xfrm>
        </p:spPr>
        <p:txBody>
          <a:bodyPr/>
          <a:lstStyle/>
          <a:p>
            <a:r>
              <a:rPr lang="en-US" dirty="0">
                <a:solidFill>
                  <a:schemeClr val="bg1">
                    <a:lumMod val="85000"/>
                  </a:schemeClr>
                </a:solidFill>
              </a:rPr>
              <a:t>Key statistics(NCA, 2026)</a:t>
            </a:r>
          </a:p>
        </p:txBody>
      </p:sp>
      <p:sp>
        <p:nvSpPr>
          <p:cNvPr id="24" name="Text Placeholder 23">
            <a:extLst>
              <a:ext uri="{FF2B5EF4-FFF2-40B4-BE49-F238E27FC236}">
                <a16:creationId xmlns:a16="http://schemas.microsoft.com/office/drawing/2014/main" id="{3686A163-9DC0-4062-B9F2-7356DCF3AE60}"/>
              </a:ext>
            </a:extLst>
          </p:cNvPr>
          <p:cNvSpPr>
            <a:spLocks noGrp="1"/>
          </p:cNvSpPr>
          <p:nvPr>
            <p:ph type="body" sz="quarter" idx="20"/>
          </p:nvPr>
        </p:nvSpPr>
        <p:spPr>
          <a:xfrm>
            <a:off x="648363" y="3744833"/>
            <a:ext cx="2693129" cy="1608002"/>
          </a:xfrm>
        </p:spPr>
        <p:txBody>
          <a:bodyPr/>
          <a:lstStyle/>
          <a:p>
            <a:r>
              <a:rPr lang="en-GB" dirty="0"/>
              <a:t>Deaths from drug misuse have doubled in a decade. Deaths from cocaine have increased more than ten-fold</a:t>
            </a:r>
            <a:r>
              <a:rPr lang="en-US" dirty="0"/>
              <a:t>​.</a:t>
            </a:r>
          </a:p>
        </p:txBody>
      </p:sp>
      <p:sp>
        <p:nvSpPr>
          <p:cNvPr id="52" name="Text Placeholder 51">
            <a:extLst>
              <a:ext uri="{FF2B5EF4-FFF2-40B4-BE49-F238E27FC236}">
                <a16:creationId xmlns:a16="http://schemas.microsoft.com/office/drawing/2014/main" id="{A6CE42C0-A515-44EB-BC74-1BABB144F8A2}"/>
              </a:ext>
            </a:extLst>
          </p:cNvPr>
          <p:cNvSpPr>
            <a:spLocks noGrp="1"/>
          </p:cNvSpPr>
          <p:nvPr>
            <p:ph type="body" sz="quarter" idx="24"/>
          </p:nvPr>
        </p:nvSpPr>
        <p:spPr>
          <a:xfrm>
            <a:off x="3587931" y="2292137"/>
            <a:ext cx="2693128" cy="991689"/>
          </a:xfrm>
        </p:spPr>
        <p:txBody>
          <a:bodyPr/>
          <a:lstStyle/>
          <a:p>
            <a:pPr algn="ctr"/>
            <a:r>
              <a:rPr lang="en-US" dirty="0"/>
              <a:t>104k</a:t>
            </a:r>
          </a:p>
        </p:txBody>
      </p:sp>
      <p:sp>
        <p:nvSpPr>
          <p:cNvPr id="49" name="Text Placeholder 48">
            <a:extLst>
              <a:ext uri="{FF2B5EF4-FFF2-40B4-BE49-F238E27FC236}">
                <a16:creationId xmlns:a16="http://schemas.microsoft.com/office/drawing/2014/main" id="{8AF842C8-A5D3-45DC-A744-72AF8C8786B5}"/>
              </a:ext>
            </a:extLst>
          </p:cNvPr>
          <p:cNvSpPr>
            <a:spLocks noGrp="1"/>
          </p:cNvSpPr>
          <p:nvPr>
            <p:ph type="body" sz="quarter" idx="21"/>
          </p:nvPr>
        </p:nvSpPr>
        <p:spPr>
          <a:xfrm>
            <a:off x="3565945" y="3744833"/>
            <a:ext cx="2693129" cy="1371696"/>
          </a:xfrm>
        </p:spPr>
        <p:txBody>
          <a:bodyPr/>
          <a:lstStyle/>
          <a:p>
            <a:r>
              <a:rPr lang="en-GB" dirty="0"/>
              <a:t>The estimated number of referrals of child sexual abuse from tech companies. A projected increase of 12k from 2025. </a:t>
            </a:r>
            <a:endParaRPr lang="en-US" dirty="0"/>
          </a:p>
        </p:txBody>
      </p:sp>
      <p:sp>
        <p:nvSpPr>
          <p:cNvPr id="26" name="Text Placeholder 25">
            <a:extLst>
              <a:ext uri="{FF2B5EF4-FFF2-40B4-BE49-F238E27FC236}">
                <a16:creationId xmlns:a16="http://schemas.microsoft.com/office/drawing/2014/main" id="{8182F801-E17C-4A69-AD17-239F51B8AA22}"/>
              </a:ext>
            </a:extLst>
          </p:cNvPr>
          <p:cNvSpPr>
            <a:spLocks noGrp="1"/>
          </p:cNvSpPr>
          <p:nvPr>
            <p:ph type="body" sz="quarter" idx="25"/>
          </p:nvPr>
        </p:nvSpPr>
        <p:spPr>
          <a:xfrm>
            <a:off x="6483528" y="2318055"/>
            <a:ext cx="2693128" cy="991689"/>
          </a:xfrm>
        </p:spPr>
        <p:txBody>
          <a:bodyPr/>
          <a:lstStyle/>
          <a:p>
            <a:pPr algn="ctr"/>
            <a:r>
              <a:rPr lang="en-US" dirty="0"/>
              <a:t>62</a:t>
            </a:r>
          </a:p>
        </p:txBody>
      </p:sp>
      <p:sp>
        <p:nvSpPr>
          <p:cNvPr id="51" name="Text Placeholder 50">
            <a:extLst>
              <a:ext uri="{FF2B5EF4-FFF2-40B4-BE49-F238E27FC236}">
                <a16:creationId xmlns:a16="http://schemas.microsoft.com/office/drawing/2014/main" id="{1FD9BD1C-061E-444C-9C04-891206C401D9}"/>
              </a:ext>
            </a:extLst>
          </p:cNvPr>
          <p:cNvSpPr>
            <a:spLocks noGrp="1"/>
          </p:cNvSpPr>
          <p:nvPr>
            <p:ph type="body" sz="quarter" idx="23"/>
          </p:nvPr>
        </p:nvSpPr>
        <p:spPr>
          <a:xfrm>
            <a:off x="6596543" y="3744833"/>
            <a:ext cx="2693129" cy="1453889"/>
          </a:xfrm>
        </p:spPr>
        <p:txBody>
          <a:bodyPr/>
          <a:lstStyle/>
          <a:p>
            <a:r>
              <a:rPr lang="en-GB" dirty="0"/>
              <a:t>The average number of people per boat arriving in the UK (up from 53). While fewer boats arrived last year, more people did. </a:t>
            </a:r>
            <a:endParaRPr lang="en-ZA" dirty="0"/>
          </a:p>
        </p:txBody>
      </p:sp>
      <p:sp>
        <p:nvSpPr>
          <p:cNvPr id="4" name="Slide Number Placeholder 3">
            <a:extLst>
              <a:ext uri="{FF2B5EF4-FFF2-40B4-BE49-F238E27FC236}">
                <a16:creationId xmlns:a16="http://schemas.microsoft.com/office/drawing/2014/main" id="{C7C97396-5C5E-4112-B44F-BAEFC9E0A2D1}"/>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6</a:t>
            </a:fld>
            <a:endParaRPr lang="en-US" dirty="0"/>
          </a:p>
        </p:txBody>
      </p:sp>
      <p:cxnSp>
        <p:nvCxnSpPr>
          <p:cNvPr id="12" name="Straight Connector 11">
            <a:extLst>
              <a:ext uri="{FF2B5EF4-FFF2-40B4-BE49-F238E27FC236}">
                <a16:creationId xmlns:a16="http://schemas.microsoft.com/office/drawing/2014/main" id="{D645F8A3-F409-4E82-902F-3686B4C01A04}"/>
              </a:ext>
              <a:ext uri="{C183D7F6-B498-43B3-948B-1728B52AA6E4}">
                <adec:decorative xmlns:adec="http://schemas.microsoft.com/office/drawing/2017/decorative" val="1"/>
              </a:ext>
            </a:extLst>
          </p:cNvPr>
          <p:cNvCxnSpPr>
            <a:cxnSpLocks/>
          </p:cNvCxnSpPr>
          <p:nvPr/>
        </p:nvCxnSpPr>
        <p:spPr>
          <a:xfrm>
            <a:off x="796005" y="3468089"/>
            <a:ext cx="1849484"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4785493-3983-4D5B-89C1-18CAAE0A872A}"/>
              </a:ext>
              <a:ext uri="{C183D7F6-B498-43B3-948B-1728B52AA6E4}">
                <adec:decorative xmlns:adec="http://schemas.microsoft.com/office/drawing/2017/decorative" val="1"/>
              </a:ext>
            </a:extLst>
          </p:cNvPr>
          <p:cNvCxnSpPr>
            <a:cxnSpLocks/>
          </p:cNvCxnSpPr>
          <p:nvPr/>
        </p:nvCxnSpPr>
        <p:spPr>
          <a:xfrm>
            <a:off x="3987767" y="3468089"/>
            <a:ext cx="1849484"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EE9FFB6-DC81-4156-AEF7-2BDD543C8217}"/>
              </a:ext>
              <a:ext uri="{C183D7F6-B498-43B3-948B-1728B52AA6E4}">
                <adec:decorative xmlns:adec="http://schemas.microsoft.com/office/drawing/2017/decorative" val="1"/>
              </a:ext>
            </a:extLst>
          </p:cNvPr>
          <p:cNvCxnSpPr>
            <a:cxnSpLocks/>
          </p:cNvCxnSpPr>
          <p:nvPr/>
        </p:nvCxnSpPr>
        <p:spPr>
          <a:xfrm>
            <a:off x="6945864" y="3468089"/>
            <a:ext cx="1849484"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pic>
        <p:nvPicPr>
          <p:cNvPr id="5" name="Graphic 4" descr="Skull with solid fill">
            <a:extLst>
              <a:ext uri="{FF2B5EF4-FFF2-40B4-BE49-F238E27FC236}">
                <a16:creationId xmlns:a16="http://schemas.microsoft.com/office/drawing/2014/main" id="{F594CB26-C557-076B-2DAA-0928EBF108D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197622" y="2409290"/>
            <a:ext cx="914400" cy="914400"/>
          </a:xfrm>
          <a:prstGeom prst="rect">
            <a:avLst/>
          </a:prstGeom>
        </p:spPr>
      </p:pic>
      <p:pic>
        <p:nvPicPr>
          <p:cNvPr id="21" name="Audio 20">
            <a:hlinkClick r:id="" action="ppaction://media"/>
            <a:extLst>
              <a:ext uri="{FF2B5EF4-FFF2-40B4-BE49-F238E27FC236}">
                <a16:creationId xmlns:a16="http://schemas.microsoft.com/office/drawing/2014/main" id="{006BF8E9-3C6B-99C3-2141-5285709B5F3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23613789"/>
      </p:ext>
    </p:extLst>
  </p:cSld>
  <p:clrMapOvr>
    <a:masterClrMapping/>
  </p:clrMapOvr>
  <mc:AlternateContent xmlns:mc="http://schemas.openxmlformats.org/markup-compatibility/2006">
    <mc:Choice xmlns:p14="http://schemas.microsoft.com/office/powerpoint/2010/main" Requires="p14">
      <p:transition spd="slow" p14:dur="2000" advTm="19606"/>
    </mc:Choice>
    <mc:Fallback>
      <p:transition spd="slow" advTm="196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25DE58-345F-B478-4E3E-55384C79BAE8}"/>
            </a:ext>
          </a:extLst>
        </p:cNvPr>
        <p:cNvGrpSpPr/>
        <p:nvPr/>
      </p:nvGrpSpPr>
      <p:grpSpPr>
        <a:xfrm>
          <a:off x="0" y="0"/>
          <a:ext cx="0" cy="0"/>
          <a:chOff x="0" y="0"/>
          <a:chExt cx="0" cy="0"/>
        </a:xfrm>
      </p:grpSpPr>
      <p:sp>
        <p:nvSpPr>
          <p:cNvPr id="46" name="Title 45">
            <a:extLst>
              <a:ext uri="{FF2B5EF4-FFF2-40B4-BE49-F238E27FC236}">
                <a16:creationId xmlns:a16="http://schemas.microsoft.com/office/drawing/2014/main" id="{D72FF68F-B2E1-6E2E-0595-8106AFB289AC}"/>
              </a:ext>
            </a:extLst>
          </p:cNvPr>
          <p:cNvSpPr>
            <a:spLocks noGrp="1"/>
          </p:cNvSpPr>
          <p:nvPr>
            <p:ph type="title"/>
          </p:nvPr>
        </p:nvSpPr>
        <p:spPr>
          <a:xfrm>
            <a:off x="5366186" y="480081"/>
            <a:ext cx="5097428" cy="991689"/>
          </a:xfrm>
        </p:spPr>
        <p:txBody>
          <a:bodyPr/>
          <a:lstStyle/>
          <a:p>
            <a:r>
              <a:rPr lang="en-US" dirty="0">
                <a:solidFill>
                  <a:schemeClr val="bg1">
                    <a:lumMod val="85000"/>
                  </a:schemeClr>
                </a:solidFill>
              </a:rPr>
              <a:t>Current SOC Threats (NCA, 2025)</a:t>
            </a:r>
          </a:p>
        </p:txBody>
      </p:sp>
      <p:sp>
        <p:nvSpPr>
          <p:cNvPr id="13" name="Text Placeholder 12">
            <a:extLst>
              <a:ext uri="{FF2B5EF4-FFF2-40B4-BE49-F238E27FC236}">
                <a16:creationId xmlns:a16="http://schemas.microsoft.com/office/drawing/2014/main" id="{ED0B743D-DAD7-83E2-DC40-65E4B2366008}"/>
              </a:ext>
            </a:extLst>
          </p:cNvPr>
          <p:cNvSpPr>
            <a:spLocks noGrp="1"/>
          </p:cNvSpPr>
          <p:nvPr>
            <p:ph type="body" sz="quarter" idx="14"/>
          </p:nvPr>
        </p:nvSpPr>
        <p:spPr>
          <a:xfrm>
            <a:off x="835239" y="1640776"/>
            <a:ext cx="2693128" cy="991689"/>
          </a:xfrm>
        </p:spPr>
        <p:txBody>
          <a:bodyPr/>
          <a:lstStyle/>
          <a:p>
            <a:pPr lvl="0" algn="ctr"/>
            <a:r>
              <a:rPr lang="en-US" sz="1800" noProof="0" dirty="0"/>
              <a:t>Child Sexual Abuse</a:t>
            </a:r>
          </a:p>
        </p:txBody>
      </p:sp>
      <p:sp>
        <p:nvSpPr>
          <p:cNvPr id="52" name="Text Placeholder 51">
            <a:extLst>
              <a:ext uri="{FF2B5EF4-FFF2-40B4-BE49-F238E27FC236}">
                <a16:creationId xmlns:a16="http://schemas.microsoft.com/office/drawing/2014/main" id="{8E1F7F67-F825-03FE-8F6D-302C4E50265A}"/>
              </a:ext>
            </a:extLst>
          </p:cNvPr>
          <p:cNvSpPr>
            <a:spLocks noGrp="1"/>
          </p:cNvSpPr>
          <p:nvPr>
            <p:ph type="body" sz="quarter" idx="24"/>
          </p:nvPr>
        </p:nvSpPr>
        <p:spPr>
          <a:xfrm>
            <a:off x="5078542" y="1484970"/>
            <a:ext cx="2693128" cy="991689"/>
          </a:xfrm>
        </p:spPr>
        <p:txBody>
          <a:bodyPr/>
          <a:lstStyle/>
          <a:p>
            <a:r>
              <a:rPr lang="en-US" sz="1800" dirty="0"/>
              <a:t>Cyber</a:t>
            </a:r>
          </a:p>
        </p:txBody>
      </p:sp>
      <p:sp>
        <p:nvSpPr>
          <p:cNvPr id="26" name="Text Placeholder 25">
            <a:extLst>
              <a:ext uri="{FF2B5EF4-FFF2-40B4-BE49-F238E27FC236}">
                <a16:creationId xmlns:a16="http://schemas.microsoft.com/office/drawing/2014/main" id="{9E13ADFC-9A89-AA17-E1F1-089D94333DE5}"/>
              </a:ext>
            </a:extLst>
          </p:cNvPr>
          <p:cNvSpPr>
            <a:spLocks noGrp="1"/>
          </p:cNvSpPr>
          <p:nvPr>
            <p:ph type="body" sz="quarter" idx="25"/>
          </p:nvPr>
        </p:nvSpPr>
        <p:spPr>
          <a:xfrm>
            <a:off x="8055581" y="1479078"/>
            <a:ext cx="1849484" cy="991689"/>
          </a:xfrm>
        </p:spPr>
        <p:txBody>
          <a:bodyPr/>
          <a:lstStyle/>
          <a:p>
            <a:r>
              <a:rPr lang="en-US" sz="1800" dirty="0"/>
              <a:t>Drugs</a:t>
            </a:r>
          </a:p>
        </p:txBody>
      </p:sp>
      <p:sp>
        <p:nvSpPr>
          <p:cNvPr id="4" name="Slide Number Placeholder 3">
            <a:extLst>
              <a:ext uri="{FF2B5EF4-FFF2-40B4-BE49-F238E27FC236}">
                <a16:creationId xmlns:a16="http://schemas.microsoft.com/office/drawing/2014/main" id="{4F9DD9BA-2DC6-3D07-EF46-D7A789CF9880}"/>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7</a:t>
            </a:fld>
            <a:endParaRPr lang="en-US" dirty="0"/>
          </a:p>
        </p:txBody>
      </p:sp>
      <p:sp>
        <p:nvSpPr>
          <p:cNvPr id="7" name="Text Placeholder 25">
            <a:extLst>
              <a:ext uri="{FF2B5EF4-FFF2-40B4-BE49-F238E27FC236}">
                <a16:creationId xmlns:a16="http://schemas.microsoft.com/office/drawing/2014/main" id="{B47D45E2-4DE9-BF36-03AC-68EAA05FAD51}"/>
              </a:ext>
            </a:extLst>
          </p:cNvPr>
          <p:cNvSpPr txBox="1">
            <a:spLocks/>
          </p:cNvSpPr>
          <p:nvPr/>
        </p:nvSpPr>
        <p:spPr>
          <a:xfrm>
            <a:off x="6489831" y="3555686"/>
            <a:ext cx="1849484" cy="991689"/>
          </a:xfrm>
          <a:prstGeom prst="rect">
            <a:avLst/>
          </a:prstGeom>
        </p:spPr>
        <p:txBody>
          <a:bodyPr anchor="b"/>
          <a:lstStyle>
            <a:lvl1pPr marL="0" indent="0" algn="l" defTabSz="914400" rtl="0" eaLnBrk="1" latinLnBrk="0" hangingPunct="1">
              <a:lnSpc>
                <a:spcPct val="90000"/>
              </a:lnSpc>
              <a:spcBef>
                <a:spcPts val="1000"/>
              </a:spcBef>
              <a:buFont typeface="Arial" panose="020B0604020202020204" pitchFamily="34" charset="0"/>
              <a:buNone/>
              <a:defRPr sz="5400" kern="0" cap="all" spc="400" baseline="0">
                <a:solidFill>
                  <a:schemeClr val="accent6"/>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dirty="0"/>
              <a:t>Fraud</a:t>
            </a:r>
          </a:p>
        </p:txBody>
      </p:sp>
      <p:sp>
        <p:nvSpPr>
          <p:cNvPr id="8" name="Text Placeholder 25">
            <a:extLst>
              <a:ext uri="{FF2B5EF4-FFF2-40B4-BE49-F238E27FC236}">
                <a16:creationId xmlns:a16="http://schemas.microsoft.com/office/drawing/2014/main" id="{6CE178DA-CC8D-DF64-62A1-8825C1291396}"/>
              </a:ext>
            </a:extLst>
          </p:cNvPr>
          <p:cNvSpPr txBox="1">
            <a:spLocks/>
          </p:cNvSpPr>
          <p:nvPr/>
        </p:nvSpPr>
        <p:spPr>
          <a:xfrm>
            <a:off x="3272782" y="3555686"/>
            <a:ext cx="1849484" cy="991689"/>
          </a:xfrm>
          <a:prstGeom prst="rect">
            <a:avLst/>
          </a:prstGeom>
        </p:spPr>
        <p:txBody>
          <a:bodyPr anchor="b"/>
          <a:lstStyle>
            <a:lvl1pPr marL="0" indent="0" algn="l" defTabSz="914400" rtl="0" eaLnBrk="1" latinLnBrk="0" hangingPunct="1">
              <a:lnSpc>
                <a:spcPct val="90000"/>
              </a:lnSpc>
              <a:spcBef>
                <a:spcPts val="1000"/>
              </a:spcBef>
              <a:buFont typeface="Arial" panose="020B0604020202020204" pitchFamily="34" charset="0"/>
              <a:buNone/>
              <a:defRPr sz="5400" kern="0" cap="all" spc="400" baseline="0">
                <a:solidFill>
                  <a:schemeClr val="accent6"/>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dirty="0"/>
              <a:t>Firearms</a:t>
            </a:r>
          </a:p>
        </p:txBody>
      </p:sp>
      <p:sp>
        <p:nvSpPr>
          <p:cNvPr id="21" name="TextBox 20">
            <a:extLst>
              <a:ext uri="{FF2B5EF4-FFF2-40B4-BE49-F238E27FC236}">
                <a16:creationId xmlns:a16="http://schemas.microsoft.com/office/drawing/2014/main" id="{9BFCA65B-93D1-00DA-EC53-FEB6AD7F24EE}"/>
              </a:ext>
            </a:extLst>
          </p:cNvPr>
          <p:cNvSpPr txBox="1"/>
          <p:nvPr/>
        </p:nvSpPr>
        <p:spPr>
          <a:xfrm>
            <a:off x="850054" y="2632465"/>
            <a:ext cx="2616416" cy="1384995"/>
          </a:xfrm>
          <a:prstGeom prst="rect">
            <a:avLst/>
          </a:prstGeom>
          <a:noFill/>
        </p:spPr>
        <p:txBody>
          <a:bodyPr wrap="square" rtlCol="0">
            <a:spAutoFit/>
          </a:bodyPr>
          <a:lstStyle/>
          <a:p>
            <a:pPr algn="ctr"/>
            <a:r>
              <a:rPr lang="en-GB" sz="1400" dirty="0">
                <a:solidFill>
                  <a:schemeClr val="bg1"/>
                </a:solidFill>
              </a:rPr>
              <a:t>CSA continues to evolve, especially in the online space. The emerging monetisation of this threat is best evidenced in the emergence of sextortion style offending.</a:t>
            </a:r>
          </a:p>
        </p:txBody>
      </p:sp>
      <p:sp>
        <p:nvSpPr>
          <p:cNvPr id="22" name="TextBox 21">
            <a:extLst>
              <a:ext uri="{FF2B5EF4-FFF2-40B4-BE49-F238E27FC236}">
                <a16:creationId xmlns:a16="http://schemas.microsoft.com/office/drawing/2014/main" id="{80BF2129-0C25-1B57-6D0E-1AA3D57A6ECE}"/>
              </a:ext>
            </a:extLst>
          </p:cNvPr>
          <p:cNvSpPr txBox="1"/>
          <p:nvPr/>
        </p:nvSpPr>
        <p:spPr>
          <a:xfrm>
            <a:off x="4381211" y="2632465"/>
            <a:ext cx="2616416" cy="954107"/>
          </a:xfrm>
          <a:prstGeom prst="rect">
            <a:avLst/>
          </a:prstGeom>
          <a:noFill/>
        </p:spPr>
        <p:txBody>
          <a:bodyPr wrap="square" rtlCol="0">
            <a:spAutoFit/>
          </a:bodyPr>
          <a:lstStyle/>
          <a:p>
            <a:pPr algn="ctr"/>
            <a:r>
              <a:rPr lang="en-GB" sz="1400" dirty="0">
                <a:solidFill>
                  <a:schemeClr val="bg1"/>
                </a:solidFill>
              </a:rPr>
              <a:t>Despite disruption against networks such as </a:t>
            </a:r>
            <a:r>
              <a:rPr lang="en-GB" sz="1400" dirty="0" err="1">
                <a:solidFill>
                  <a:schemeClr val="bg1"/>
                </a:solidFill>
              </a:rPr>
              <a:t>LockBit</a:t>
            </a:r>
            <a:r>
              <a:rPr lang="en-GB" sz="1400" dirty="0">
                <a:solidFill>
                  <a:schemeClr val="bg1"/>
                </a:solidFill>
              </a:rPr>
              <a:t> and </a:t>
            </a:r>
            <a:r>
              <a:rPr lang="en-GB" sz="1400" dirty="0" err="1">
                <a:solidFill>
                  <a:schemeClr val="bg1"/>
                </a:solidFill>
              </a:rPr>
              <a:t>BlackCat</a:t>
            </a:r>
            <a:r>
              <a:rPr lang="en-GB" sz="1400" dirty="0">
                <a:solidFill>
                  <a:schemeClr val="bg1"/>
                </a:solidFill>
              </a:rPr>
              <a:t> the threat continues to grow.</a:t>
            </a:r>
          </a:p>
        </p:txBody>
      </p:sp>
      <p:sp>
        <p:nvSpPr>
          <p:cNvPr id="23" name="TextBox 22">
            <a:extLst>
              <a:ext uri="{FF2B5EF4-FFF2-40B4-BE49-F238E27FC236}">
                <a16:creationId xmlns:a16="http://schemas.microsoft.com/office/drawing/2014/main" id="{8E5B2A64-6B1D-F17C-DCD0-AEF8818EA54C}"/>
              </a:ext>
            </a:extLst>
          </p:cNvPr>
          <p:cNvSpPr txBox="1"/>
          <p:nvPr/>
        </p:nvSpPr>
        <p:spPr>
          <a:xfrm>
            <a:off x="7393844" y="2603739"/>
            <a:ext cx="2616416" cy="1384995"/>
          </a:xfrm>
          <a:prstGeom prst="rect">
            <a:avLst/>
          </a:prstGeom>
          <a:noFill/>
        </p:spPr>
        <p:txBody>
          <a:bodyPr wrap="square" rtlCol="0">
            <a:spAutoFit/>
          </a:bodyPr>
          <a:lstStyle/>
          <a:p>
            <a:pPr algn="ctr"/>
            <a:r>
              <a:rPr lang="en-GB" sz="1400" dirty="0">
                <a:solidFill>
                  <a:schemeClr val="bg1"/>
                </a:solidFill>
              </a:rPr>
              <a:t>Drug-related deaths in the UK increased by 15% in 2023, with 4,936 deaths being attributed to drug misuse. Since 2023 over 1000 deaths have been connected to </a:t>
            </a:r>
            <a:r>
              <a:rPr lang="en-GB" sz="1400" dirty="0" err="1">
                <a:solidFill>
                  <a:schemeClr val="bg1"/>
                </a:solidFill>
              </a:rPr>
              <a:t>nitazenes</a:t>
            </a:r>
            <a:r>
              <a:rPr lang="en-GB" sz="1400" dirty="0">
                <a:solidFill>
                  <a:schemeClr val="bg1"/>
                </a:solidFill>
              </a:rPr>
              <a:t>.</a:t>
            </a:r>
          </a:p>
        </p:txBody>
      </p:sp>
      <p:sp>
        <p:nvSpPr>
          <p:cNvPr id="25" name="TextBox 24">
            <a:extLst>
              <a:ext uri="{FF2B5EF4-FFF2-40B4-BE49-F238E27FC236}">
                <a16:creationId xmlns:a16="http://schemas.microsoft.com/office/drawing/2014/main" id="{2941CFFD-F4AF-3260-75BD-FECF83005FE2}"/>
              </a:ext>
            </a:extLst>
          </p:cNvPr>
          <p:cNvSpPr txBox="1"/>
          <p:nvPr/>
        </p:nvSpPr>
        <p:spPr>
          <a:xfrm>
            <a:off x="2749770" y="4509793"/>
            <a:ext cx="2616416" cy="523220"/>
          </a:xfrm>
          <a:prstGeom prst="rect">
            <a:avLst/>
          </a:prstGeom>
          <a:noFill/>
        </p:spPr>
        <p:txBody>
          <a:bodyPr wrap="square" rtlCol="0">
            <a:spAutoFit/>
          </a:bodyPr>
          <a:lstStyle/>
          <a:p>
            <a:pPr algn="ctr"/>
            <a:r>
              <a:rPr lang="en-GB" sz="1400" dirty="0">
                <a:solidFill>
                  <a:schemeClr val="bg1"/>
                </a:solidFill>
              </a:rPr>
              <a:t>No evidence of any substantial change in the overall threat.</a:t>
            </a:r>
          </a:p>
        </p:txBody>
      </p:sp>
      <p:sp>
        <p:nvSpPr>
          <p:cNvPr id="27" name="TextBox 26">
            <a:extLst>
              <a:ext uri="{FF2B5EF4-FFF2-40B4-BE49-F238E27FC236}">
                <a16:creationId xmlns:a16="http://schemas.microsoft.com/office/drawing/2014/main" id="{1F18C159-106F-4B57-87F0-C500B54589E5}"/>
              </a:ext>
            </a:extLst>
          </p:cNvPr>
          <p:cNvSpPr txBox="1"/>
          <p:nvPr/>
        </p:nvSpPr>
        <p:spPr>
          <a:xfrm>
            <a:off x="5722899" y="4509793"/>
            <a:ext cx="2616416" cy="1169551"/>
          </a:xfrm>
          <a:prstGeom prst="rect">
            <a:avLst/>
          </a:prstGeom>
          <a:noFill/>
        </p:spPr>
        <p:txBody>
          <a:bodyPr wrap="square" rtlCol="0">
            <a:spAutoFit/>
          </a:bodyPr>
          <a:lstStyle/>
          <a:p>
            <a:pPr algn="ctr"/>
            <a:r>
              <a:rPr lang="en-GB" sz="1400" dirty="0">
                <a:solidFill>
                  <a:schemeClr val="bg1"/>
                </a:solidFill>
              </a:rPr>
              <a:t>44% of all crime in 2024/25 was made up by fraud offences with it being estimated that only 14% of frauds against individuals are reported. </a:t>
            </a:r>
          </a:p>
        </p:txBody>
      </p:sp>
      <p:pic>
        <p:nvPicPr>
          <p:cNvPr id="20" name="Audio 19">
            <a:hlinkClick r:id="" action="ppaction://media"/>
            <a:extLst>
              <a:ext uri="{FF2B5EF4-FFF2-40B4-BE49-F238E27FC236}">
                <a16:creationId xmlns:a16="http://schemas.microsoft.com/office/drawing/2014/main" id="{6023625A-AF94-1F87-A3CE-D8DC0179F2F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75324368"/>
      </p:ext>
    </p:extLst>
  </p:cSld>
  <p:clrMapOvr>
    <a:masterClrMapping/>
  </p:clrMapOvr>
  <mc:AlternateContent xmlns:mc="http://schemas.openxmlformats.org/markup-compatibility/2006">
    <mc:Choice xmlns:p14="http://schemas.microsoft.com/office/powerpoint/2010/main" Requires="p14">
      <p:transition spd="slow" p14:dur="2000" advTm="111538"/>
    </mc:Choice>
    <mc:Fallback>
      <p:transition spd="slow" advTm="1115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F25D1-2526-727C-F7D6-650C222190A0}"/>
            </a:ext>
          </a:extLst>
        </p:cNvPr>
        <p:cNvGrpSpPr/>
        <p:nvPr/>
      </p:nvGrpSpPr>
      <p:grpSpPr>
        <a:xfrm>
          <a:off x="0" y="0"/>
          <a:ext cx="0" cy="0"/>
          <a:chOff x="0" y="0"/>
          <a:chExt cx="0" cy="0"/>
        </a:xfrm>
      </p:grpSpPr>
      <p:sp>
        <p:nvSpPr>
          <p:cNvPr id="46" name="Title 45">
            <a:extLst>
              <a:ext uri="{FF2B5EF4-FFF2-40B4-BE49-F238E27FC236}">
                <a16:creationId xmlns:a16="http://schemas.microsoft.com/office/drawing/2014/main" id="{81FE1963-E1F6-BEBA-4DCC-A6C19D1713C6}"/>
              </a:ext>
            </a:extLst>
          </p:cNvPr>
          <p:cNvSpPr>
            <a:spLocks noGrp="1"/>
          </p:cNvSpPr>
          <p:nvPr>
            <p:ph type="title"/>
          </p:nvPr>
        </p:nvSpPr>
        <p:spPr>
          <a:xfrm>
            <a:off x="5412971" y="450069"/>
            <a:ext cx="5097428" cy="991689"/>
          </a:xfrm>
        </p:spPr>
        <p:txBody>
          <a:bodyPr/>
          <a:lstStyle/>
          <a:p>
            <a:r>
              <a:rPr lang="en-US" dirty="0">
                <a:solidFill>
                  <a:schemeClr val="bg1">
                    <a:lumMod val="85000"/>
                  </a:schemeClr>
                </a:solidFill>
              </a:rPr>
              <a:t>Current SOC Threats (NCA, 2025)</a:t>
            </a:r>
          </a:p>
        </p:txBody>
      </p:sp>
      <p:sp>
        <p:nvSpPr>
          <p:cNvPr id="4" name="Slide Number Placeholder 3">
            <a:extLst>
              <a:ext uri="{FF2B5EF4-FFF2-40B4-BE49-F238E27FC236}">
                <a16:creationId xmlns:a16="http://schemas.microsoft.com/office/drawing/2014/main" id="{777FE724-E581-E7FC-5B52-945B4E3FA59B}"/>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8</a:t>
            </a:fld>
            <a:endParaRPr lang="en-US" dirty="0"/>
          </a:p>
        </p:txBody>
      </p:sp>
      <p:sp>
        <p:nvSpPr>
          <p:cNvPr id="2" name="Text Placeholder 25">
            <a:extLst>
              <a:ext uri="{FF2B5EF4-FFF2-40B4-BE49-F238E27FC236}">
                <a16:creationId xmlns:a16="http://schemas.microsoft.com/office/drawing/2014/main" id="{0C9891AE-5411-769B-4B7D-FDF84299B5E8}"/>
              </a:ext>
            </a:extLst>
          </p:cNvPr>
          <p:cNvSpPr txBox="1">
            <a:spLocks/>
          </p:cNvSpPr>
          <p:nvPr/>
        </p:nvSpPr>
        <p:spPr>
          <a:xfrm>
            <a:off x="1995759" y="1562938"/>
            <a:ext cx="3417212" cy="991689"/>
          </a:xfrm>
          <a:prstGeom prst="rect">
            <a:avLst/>
          </a:prstGeom>
        </p:spPr>
        <p:txBody>
          <a:bodyPr anchor="b"/>
          <a:lstStyle>
            <a:lvl1pPr marL="0" indent="0" algn="l" defTabSz="914400" rtl="0" eaLnBrk="1" latinLnBrk="0" hangingPunct="1">
              <a:lnSpc>
                <a:spcPct val="90000"/>
              </a:lnSpc>
              <a:spcBef>
                <a:spcPts val="1000"/>
              </a:spcBef>
              <a:buFont typeface="Arial" panose="020B0604020202020204" pitchFamily="34" charset="0"/>
              <a:buNone/>
              <a:defRPr sz="5400" kern="0" cap="all" spc="400" baseline="0">
                <a:solidFill>
                  <a:schemeClr val="accent6"/>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dirty="0"/>
              <a:t>Illicit finance</a:t>
            </a:r>
          </a:p>
        </p:txBody>
      </p:sp>
      <p:sp>
        <p:nvSpPr>
          <p:cNvPr id="5" name="Text Placeholder 25">
            <a:extLst>
              <a:ext uri="{FF2B5EF4-FFF2-40B4-BE49-F238E27FC236}">
                <a16:creationId xmlns:a16="http://schemas.microsoft.com/office/drawing/2014/main" id="{C1D8C53B-E91C-5663-9B94-8EA9BE151DD9}"/>
              </a:ext>
            </a:extLst>
          </p:cNvPr>
          <p:cNvSpPr txBox="1">
            <a:spLocks/>
          </p:cNvSpPr>
          <p:nvPr/>
        </p:nvSpPr>
        <p:spPr>
          <a:xfrm>
            <a:off x="2036253" y="3744833"/>
            <a:ext cx="2511572" cy="991689"/>
          </a:xfrm>
          <a:prstGeom prst="rect">
            <a:avLst/>
          </a:prstGeom>
        </p:spPr>
        <p:txBody>
          <a:bodyPr anchor="b"/>
          <a:lstStyle>
            <a:lvl1pPr marL="0" indent="0" algn="l" defTabSz="914400" rtl="0" eaLnBrk="1" latinLnBrk="0" hangingPunct="1">
              <a:lnSpc>
                <a:spcPct val="90000"/>
              </a:lnSpc>
              <a:spcBef>
                <a:spcPts val="1000"/>
              </a:spcBef>
              <a:buFont typeface="Arial" panose="020B0604020202020204" pitchFamily="34" charset="0"/>
              <a:buNone/>
              <a:defRPr sz="5400" kern="0" cap="all" spc="400" baseline="0">
                <a:solidFill>
                  <a:schemeClr val="accent6"/>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1800" dirty="0"/>
              <a:t>Organised acquisitive crime</a:t>
            </a:r>
          </a:p>
        </p:txBody>
      </p:sp>
      <p:sp>
        <p:nvSpPr>
          <p:cNvPr id="6" name="Text Placeholder 25">
            <a:extLst>
              <a:ext uri="{FF2B5EF4-FFF2-40B4-BE49-F238E27FC236}">
                <a16:creationId xmlns:a16="http://schemas.microsoft.com/office/drawing/2014/main" id="{405F9C6D-29A5-70B9-9F84-19B3CFEB698B}"/>
              </a:ext>
            </a:extLst>
          </p:cNvPr>
          <p:cNvSpPr txBox="1">
            <a:spLocks/>
          </p:cNvSpPr>
          <p:nvPr/>
        </p:nvSpPr>
        <p:spPr>
          <a:xfrm>
            <a:off x="6690587" y="1786183"/>
            <a:ext cx="2959556" cy="991689"/>
          </a:xfrm>
          <a:prstGeom prst="rect">
            <a:avLst/>
          </a:prstGeom>
        </p:spPr>
        <p:txBody>
          <a:bodyPr anchor="b"/>
          <a:lstStyle>
            <a:lvl1pPr marL="0" indent="0" algn="l" defTabSz="914400" rtl="0" eaLnBrk="1" latinLnBrk="0" hangingPunct="1">
              <a:lnSpc>
                <a:spcPct val="90000"/>
              </a:lnSpc>
              <a:spcBef>
                <a:spcPts val="1000"/>
              </a:spcBef>
              <a:buFont typeface="Arial" panose="020B0604020202020204" pitchFamily="34" charset="0"/>
              <a:buNone/>
              <a:defRPr sz="5400" kern="0" cap="all" spc="400" baseline="0">
                <a:solidFill>
                  <a:schemeClr val="accent6"/>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1800" dirty="0"/>
              <a:t>Modern slavery and human trafficking</a:t>
            </a:r>
          </a:p>
        </p:txBody>
      </p:sp>
      <p:sp>
        <p:nvSpPr>
          <p:cNvPr id="9" name="Text Placeholder 25">
            <a:extLst>
              <a:ext uri="{FF2B5EF4-FFF2-40B4-BE49-F238E27FC236}">
                <a16:creationId xmlns:a16="http://schemas.microsoft.com/office/drawing/2014/main" id="{ECBC2909-0978-D267-2C4E-5E7A4AFEDF2E}"/>
              </a:ext>
            </a:extLst>
          </p:cNvPr>
          <p:cNvSpPr txBox="1">
            <a:spLocks/>
          </p:cNvSpPr>
          <p:nvPr/>
        </p:nvSpPr>
        <p:spPr>
          <a:xfrm>
            <a:off x="6994340" y="3744833"/>
            <a:ext cx="2352050" cy="991689"/>
          </a:xfrm>
          <a:prstGeom prst="rect">
            <a:avLst/>
          </a:prstGeom>
        </p:spPr>
        <p:txBody>
          <a:bodyPr anchor="b"/>
          <a:lstStyle>
            <a:lvl1pPr marL="0" indent="0" algn="l" defTabSz="914400" rtl="0" eaLnBrk="1" latinLnBrk="0" hangingPunct="1">
              <a:lnSpc>
                <a:spcPct val="90000"/>
              </a:lnSpc>
              <a:spcBef>
                <a:spcPts val="1000"/>
              </a:spcBef>
              <a:buFont typeface="Arial" panose="020B0604020202020204" pitchFamily="34" charset="0"/>
              <a:buNone/>
              <a:defRPr sz="5400" kern="0" cap="all" spc="400" baseline="0">
                <a:solidFill>
                  <a:schemeClr val="accent6"/>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1800" dirty="0"/>
              <a:t>Organised immigration crime</a:t>
            </a:r>
          </a:p>
        </p:txBody>
      </p:sp>
      <p:sp>
        <p:nvSpPr>
          <p:cNvPr id="16" name="TextBox 15">
            <a:extLst>
              <a:ext uri="{FF2B5EF4-FFF2-40B4-BE49-F238E27FC236}">
                <a16:creationId xmlns:a16="http://schemas.microsoft.com/office/drawing/2014/main" id="{1D9D2F92-88B8-A111-72DA-3EBE7C899F12}"/>
              </a:ext>
            </a:extLst>
          </p:cNvPr>
          <p:cNvSpPr txBox="1"/>
          <p:nvPr/>
        </p:nvSpPr>
        <p:spPr>
          <a:xfrm>
            <a:off x="1835211" y="4736522"/>
            <a:ext cx="3055370" cy="738664"/>
          </a:xfrm>
          <a:prstGeom prst="rect">
            <a:avLst/>
          </a:prstGeom>
          <a:noFill/>
        </p:spPr>
        <p:txBody>
          <a:bodyPr wrap="square" rtlCol="0">
            <a:spAutoFit/>
          </a:bodyPr>
          <a:lstStyle/>
          <a:p>
            <a:pPr algn="ctr"/>
            <a:r>
              <a:rPr lang="en-GB" sz="1400" dirty="0">
                <a:solidFill>
                  <a:schemeClr val="bg1"/>
                </a:solidFill>
              </a:rPr>
              <a:t>A key driver continues to be the demand for cheaper second-hand products.</a:t>
            </a:r>
          </a:p>
        </p:txBody>
      </p:sp>
      <p:sp>
        <p:nvSpPr>
          <p:cNvPr id="17" name="TextBox 16">
            <a:extLst>
              <a:ext uri="{FF2B5EF4-FFF2-40B4-BE49-F238E27FC236}">
                <a16:creationId xmlns:a16="http://schemas.microsoft.com/office/drawing/2014/main" id="{78D09E33-114A-4940-E4AD-77888784C5BA}"/>
              </a:ext>
            </a:extLst>
          </p:cNvPr>
          <p:cNvSpPr txBox="1"/>
          <p:nvPr/>
        </p:nvSpPr>
        <p:spPr>
          <a:xfrm>
            <a:off x="6594773" y="2763809"/>
            <a:ext cx="3055370" cy="738664"/>
          </a:xfrm>
          <a:prstGeom prst="rect">
            <a:avLst/>
          </a:prstGeom>
          <a:noFill/>
        </p:spPr>
        <p:txBody>
          <a:bodyPr wrap="square" rtlCol="0">
            <a:spAutoFit/>
          </a:bodyPr>
          <a:lstStyle/>
          <a:p>
            <a:pPr algn="ctr"/>
            <a:r>
              <a:rPr lang="en-GB" sz="1400" dirty="0">
                <a:solidFill>
                  <a:schemeClr val="bg1"/>
                </a:solidFill>
              </a:rPr>
              <a:t>Most victims reported to the National Referral Mechanism are children being exploited for criminal activity.</a:t>
            </a:r>
          </a:p>
        </p:txBody>
      </p:sp>
      <p:sp>
        <p:nvSpPr>
          <p:cNvPr id="18" name="TextBox 17">
            <a:extLst>
              <a:ext uri="{FF2B5EF4-FFF2-40B4-BE49-F238E27FC236}">
                <a16:creationId xmlns:a16="http://schemas.microsoft.com/office/drawing/2014/main" id="{6CC5C6A7-4F15-7801-F866-CB827D97BF3A}"/>
              </a:ext>
            </a:extLst>
          </p:cNvPr>
          <p:cNvSpPr txBox="1"/>
          <p:nvPr/>
        </p:nvSpPr>
        <p:spPr>
          <a:xfrm>
            <a:off x="1764354" y="2514729"/>
            <a:ext cx="3055370" cy="954107"/>
          </a:xfrm>
          <a:prstGeom prst="rect">
            <a:avLst/>
          </a:prstGeom>
          <a:noFill/>
        </p:spPr>
        <p:txBody>
          <a:bodyPr wrap="square" rtlCol="0">
            <a:spAutoFit/>
          </a:bodyPr>
          <a:lstStyle/>
          <a:p>
            <a:pPr algn="ctr"/>
            <a:r>
              <a:rPr lang="en-GB" sz="1400" dirty="0">
                <a:solidFill>
                  <a:schemeClr val="bg1"/>
                </a:solidFill>
              </a:rPr>
              <a:t>Money laundering continues to increase with a focus on Chinese and Russian speaking networks playing a significant role.</a:t>
            </a:r>
          </a:p>
        </p:txBody>
      </p:sp>
      <p:sp>
        <p:nvSpPr>
          <p:cNvPr id="20" name="TextBox 19">
            <a:extLst>
              <a:ext uri="{FF2B5EF4-FFF2-40B4-BE49-F238E27FC236}">
                <a16:creationId xmlns:a16="http://schemas.microsoft.com/office/drawing/2014/main" id="{53A7A2DC-F121-0880-E183-4A84E23C167D}"/>
              </a:ext>
            </a:extLst>
          </p:cNvPr>
          <p:cNvSpPr txBox="1"/>
          <p:nvPr/>
        </p:nvSpPr>
        <p:spPr>
          <a:xfrm>
            <a:off x="6594773" y="4736522"/>
            <a:ext cx="3055370" cy="738664"/>
          </a:xfrm>
          <a:prstGeom prst="rect">
            <a:avLst/>
          </a:prstGeom>
          <a:noFill/>
        </p:spPr>
        <p:txBody>
          <a:bodyPr wrap="square" rtlCol="0">
            <a:spAutoFit/>
          </a:bodyPr>
          <a:lstStyle/>
          <a:p>
            <a:pPr algn="ctr"/>
            <a:r>
              <a:rPr lang="en-GB" sz="1400" dirty="0">
                <a:solidFill>
                  <a:schemeClr val="bg1"/>
                </a:solidFill>
              </a:rPr>
              <a:t>OIC threat to the UK increased in 2024, with a 25% increase in small boat arrivals. </a:t>
            </a:r>
          </a:p>
        </p:txBody>
      </p:sp>
      <p:pic>
        <p:nvPicPr>
          <p:cNvPr id="27" name="Audio 26">
            <a:hlinkClick r:id="" action="ppaction://media"/>
            <a:extLst>
              <a:ext uri="{FF2B5EF4-FFF2-40B4-BE49-F238E27FC236}">
                <a16:creationId xmlns:a16="http://schemas.microsoft.com/office/drawing/2014/main" id="{F80EAB06-F616-D8C5-0467-77E4C83839E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52617053"/>
      </p:ext>
    </p:extLst>
  </p:cSld>
  <p:clrMapOvr>
    <a:masterClrMapping/>
  </p:clrMapOvr>
  <mc:AlternateContent xmlns:mc="http://schemas.openxmlformats.org/markup-compatibility/2006">
    <mc:Choice xmlns:p14="http://schemas.microsoft.com/office/powerpoint/2010/main" Requires="p14">
      <p:transition spd="slow" p14:dur="2000" advTm="115655"/>
    </mc:Choice>
    <mc:Fallback>
      <p:transition spd="slow" advTm="1156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Title 37">
            <a:extLst>
              <a:ext uri="{FF2B5EF4-FFF2-40B4-BE49-F238E27FC236}">
                <a16:creationId xmlns:a16="http://schemas.microsoft.com/office/drawing/2014/main" id="{56C6724C-9FF7-4DF9-B366-D5C52888E8C0}"/>
              </a:ext>
            </a:extLst>
          </p:cNvPr>
          <p:cNvSpPr>
            <a:spLocks noGrp="1"/>
          </p:cNvSpPr>
          <p:nvPr>
            <p:ph type="title"/>
          </p:nvPr>
        </p:nvSpPr>
        <p:spPr>
          <a:xfrm>
            <a:off x="2091732" y="482035"/>
            <a:ext cx="8008536" cy="567670"/>
          </a:xfrm>
        </p:spPr>
        <p:txBody>
          <a:bodyPr/>
          <a:lstStyle/>
          <a:p>
            <a:r>
              <a:rPr lang="en-US" dirty="0">
                <a:solidFill>
                  <a:schemeClr val="bg1">
                    <a:lumMod val="85000"/>
                  </a:schemeClr>
                </a:solidFill>
              </a:rPr>
              <a:t>Cross-Cutting Threat Enablers NCA (2025)</a:t>
            </a:r>
          </a:p>
        </p:txBody>
      </p:sp>
      <p:sp>
        <p:nvSpPr>
          <p:cNvPr id="121" name="Text Placeholder 120">
            <a:extLst>
              <a:ext uri="{FF2B5EF4-FFF2-40B4-BE49-F238E27FC236}">
                <a16:creationId xmlns:a16="http://schemas.microsoft.com/office/drawing/2014/main" id="{3EC3454A-0EA5-4C3A-B450-DDFF5E5870F2}"/>
              </a:ext>
            </a:extLst>
          </p:cNvPr>
          <p:cNvSpPr>
            <a:spLocks noGrp="1"/>
          </p:cNvSpPr>
          <p:nvPr>
            <p:ph type="body" sz="quarter" idx="21"/>
          </p:nvPr>
        </p:nvSpPr>
        <p:spPr>
          <a:xfrm>
            <a:off x="930273" y="2216292"/>
            <a:ext cx="1611892" cy="1151632"/>
          </a:xfrm>
        </p:spPr>
        <p:txBody>
          <a:bodyPr/>
          <a:lstStyle/>
          <a:p>
            <a:r>
              <a:rPr lang="en-US" sz="3600" dirty="0"/>
              <a:t>Tech</a:t>
            </a:r>
          </a:p>
        </p:txBody>
      </p:sp>
      <p:sp>
        <p:nvSpPr>
          <p:cNvPr id="122" name="Text Placeholder 121">
            <a:extLst>
              <a:ext uri="{FF2B5EF4-FFF2-40B4-BE49-F238E27FC236}">
                <a16:creationId xmlns:a16="http://schemas.microsoft.com/office/drawing/2014/main" id="{9B62333D-A92E-480A-B410-E38591B9F824}"/>
              </a:ext>
            </a:extLst>
          </p:cNvPr>
          <p:cNvSpPr>
            <a:spLocks noGrp="1"/>
          </p:cNvSpPr>
          <p:nvPr>
            <p:ph type="body" sz="quarter" idx="22"/>
          </p:nvPr>
        </p:nvSpPr>
        <p:spPr>
          <a:xfrm>
            <a:off x="3613801" y="2216293"/>
            <a:ext cx="1611892" cy="1151632"/>
          </a:xfrm>
        </p:spPr>
        <p:txBody>
          <a:bodyPr/>
          <a:lstStyle/>
          <a:p>
            <a:r>
              <a:rPr lang="en-US" sz="2000" dirty="0"/>
              <a:t>Uk </a:t>
            </a:r>
            <a:r>
              <a:rPr lang="en-US" sz="2000" dirty="0" err="1"/>
              <a:t>BOrder</a:t>
            </a:r>
            <a:endParaRPr lang="en-US" sz="2000" dirty="0"/>
          </a:p>
        </p:txBody>
      </p:sp>
      <p:sp>
        <p:nvSpPr>
          <p:cNvPr id="123" name="Text Placeholder 122">
            <a:extLst>
              <a:ext uri="{FF2B5EF4-FFF2-40B4-BE49-F238E27FC236}">
                <a16:creationId xmlns:a16="http://schemas.microsoft.com/office/drawing/2014/main" id="{FB3CE12F-738B-455E-9355-23BD96C57029}"/>
              </a:ext>
            </a:extLst>
          </p:cNvPr>
          <p:cNvSpPr>
            <a:spLocks noGrp="1"/>
          </p:cNvSpPr>
          <p:nvPr>
            <p:ph type="body" sz="quarter" idx="23"/>
          </p:nvPr>
        </p:nvSpPr>
        <p:spPr>
          <a:xfrm>
            <a:off x="6297329" y="2216293"/>
            <a:ext cx="1611892" cy="1151632"/>
          </a:xfrm>
        </p:spPr>
        <p:txBody>
          <a:bodyPr/>
          <a:lstStyle/>
          <a:p>
            <a:r>
              <a:rPr lang="en-US" sz="1100" dirty="0"/>
              <a:t>Corruption</a:t>
            </a:r>
          </a:p>
        </p:txBody>
      </p:sp>
      <p:sp>
        <p:nvSpPr>
          <p:cNvPr id="124" name="Text Placeholder 123">
            <a:extLst>
              <a:ext uri="{FF2B5EF4-FFF2-40B4-BE49-F238E27FC236}">
                <a16:creationId xmlns:a16="http://schemas.microsoft.com/office/drawing/2014/main" id="{88FF8AD0-5502-494F-B9DF-E65EEB0F074D}"/>
              </a:ext>
            </a:extLst>
          </p:cNvPr>
          <p:cNvSpPr>
            <a:spLocks noGrp="1"/>
          </p:cNvSpPr>
          <p:nvPr>
            <p:ph type="body" sz="quarter" idx="24"/>
          </p:nvPr>
        </p:nvSpPr>
        <p:spPr>
          <a:xfrm>
            <a:off x="8980856" y="2216293"/>
            <a:ext cx="1611892" cy="1151632"/>
          </a:xfrm>
        </p:spPr>
        <p:txBody>
          <a:bodyPr/>
          <a:lstStyle/>
          <a:p>
            <a:r>
              <a:rPr lang="en-US" sz="3600" dirty="0"/>
              <a:t>HMPS</a:t>
            </a:r>
          </a:p>
        </p:txBody>
      </p:sp>
      <p:sp>
        <p:nvSpPr>
          <p:cNvPr id="17" name="Text Placeholder 16">
            <a:extLst>
              <a:ext uri="{FF2B5EF4-FFF2-40B4-BE49-F238E27FC236}">
                <a16:creationId xmlns:a16="http://schemas.microsoft.com/office/drawing/2014/main" id="{485F1817-57FD-4E22-B791-FB703191695E}"/>
              </a:ext>
            </a:extLst>
          </p:cNvPr>
          <p:cNvSpPr>
            <a:spLocks noGrp="1"/>
          </p:cNvSpPr>
          <p:nvPr>
            <p:ph type="body" sz="quarter" idx="12"/>
          </p:nvPr>
        </p:nvSpPr>
        <p:spPr>
          <a:xfrm>
            <a:off x="557220" y="4151738"/>
            <a:ext cx="2382386" cy="613702"/>
          </a:xfrm>
        </p:spPr>
        <p:txBody>
          <a:bodyPr/>
          <a:lstStyle/>
          <a:p>
            <a:r>
              <a:rPr lang="en-US" dirty="0"/>
              <a:t>The criminal use of Technology</a:t>
            </a:r>
          </a:p>
        </p:txBody>
      </p:sp>
      <p:sp>
        <p:nvSpPr>
          <p:cNvPr id="57" name="Text Placeholder 56">
            <a:extLst>
              <a:ext uri="{FF2B5EF4-FFF2-40B4-BE49-F238E27FC236}">
                <a16:creationId xmlns:a16="http://schemas.microsoft.com/office/drawing/2014/main" id="{7A15FA0D-1700-430B-B189-08D820F8FDA8}"/>
              </a:ext>
            </a:extLst>
          </p:cNvPr>
          <p:cNvSpPr>
            <a:spLocks noGrp="1"/>
          </p:cNvSpPr>
          <p:nvPr>
            <p:ph type="body" sz="quarter" idx="13"/>
          </p:nvPr>
        </p:nvSpPr>
        <p:spPr>
          <a:xfrm>
            <a:off x="542456" y="4765443"/>
            <a:ext cx="2382386" cy="857935"/>
          </a:xfrm>
        </p:spPr>
        <p:txBody>
          <a:bodyPr/>
          <a:lstStyle/>
          <a:p>
            <a:r>
              <a:rPr lang="en-ZA" dirty="0"/>
              <a:t>Most SOC offending is enabled by technology and the online space </a:t>
            </a:r>
          </a:p>
        </p:txBody>
      </p:sp>
      <p:sp>
        <p:nvSpPr>
          <p:cNvPr id="19" name="Text Placeholder 18">
            <a:extLst>
              <a:ext uri="{FF2B5EF4-FFF2-40B4-BE49-F238E27FC236}">
                <a16:creationId xmlns:a16="http://schemas.microsoft.com/office/drawing/2014/main" id="{116241FF-379D-4C5E-A5A9-5ACCE975E40A}"/>
              </a:ext>
            </a:extLst>
          </p:cNvPr>
          <p:cNvSpPr>
            <a:spLocks noGrp="1"/>
          </p:cNvSpPr>
          <p:nvPr>
            <p:ph type="body" sz="quarter" idx="15"/>
          </p:nvPr>
        </p:nvSpPr>
        <p:spPr>
          <a:xfrm>
            <a:off x="3233537" y="4038867"/>
            <a:ext cx="2382386" cy="613702"/>
          </a:xfrm>
        </p:spPr>
        <p:txBody>
          <a:bodyPr/>
          <a:lstStyle/>
          <a:p>
            <a:r>
              <a:rPr lang="en-US" dirty="0"/>
              <a:t>The UK Border</a:t>
            </a:r>
          </a:p>
        </p:txBody>
      </p:sp>
      <p:sp>
        <p:nvSpPr>
          <p:cNvPr id="58" name="Text Placeholder 57">
            <a:extLst>
              <a:ext uri="{FF2B5EF4-FFF2-40B4-BE49-F238E27FC236}">
                <a16:creationId xmlns:a16="http://schemas.microsoft.com/office/drawing/2014/main" id="{3631C29B-F1C1-494F-AC0D-218DEF3535CD}"/>
              </a:ext>
            </a:extLst>
          </p:cNvPr>
          <p:cNvSpPr>
            <a:spLocks noGrp="1"/>
          </p:cNvSpPr>
          <p:nvPr>
            <p:ph type="body" sz="quarter" idx="16"/>
          </p:nvPr>
        </p:nvSpPr>
        <p:spPr>
          <a:xfrm>
            <a:off x="3163624" y="4765442"/>
            <a:ext cx="2382386" cy="857935"/>
          </a:xfrm>
        </p:spPr>
        <p:txBody>
          <a:bodyPr/>
          <a:lstStyle/>
          <a:p>
            <a:r>
              <a:rPr lang="en-ZA" dirty="0"/>
              <a:t>Exploitation of the UK border to move commodities</a:t>
            </a:r>
          </a:p>
        </p:txBody>
      </p:sp>
      <p:sp>
        <p:nvSpPr>
          <p:cNvPr id="21" name="Text Placeholder 20">
            <a:extLst>
              <a:ext uri="{FF2B5EF4-FFF2-40B4-BE49-F238E27FC236}">
                <a16:creationId xmlns:a16="http://schemas.microsoft.com/office/drawing/2014/main" id="{80403D31-4B7A-4D06-B2C8-5671B2040902}"/>
              </a:ext>
            </a:extLst>
          </p:cNvPr>
          <p:cNvSpPr>
            <a:spLocks noGrp="1"/>
          </p:cNvSpPr>
          <p:nvPr>
            <p:ph type="body" sz="quarter" idx="17"/>
          </p:nvPr>
        </p:nvSpPr>
        <p:spPr>
          <a:xfrm>
            <a:off x="5919292" y="4203606"/>
            <a:ext cx="2498388" cy="613702"/>
          </a:xfrm>
        </p:spPr>
        <p:txBody>
          <a:bodyPr/>
          <a:lstStyle/>
          <a:p>
            <a:r>
              <a:rPr lang="en-US" dirty="0"/>
              <a:t>Insider Threats, bribery and Corruption</a:t>
            </a:r>
          </a:p>
        </p:txBody>
      </p:sp>
      <p:sp>
        <p:nvSpPr>
          <p:cNvPr id="59" name="Text Placeholder 58">
            <a:extLst>
              <a:ext uri="{FF2B5EF4-FFF2-40B4-BE49-F238E27FC236}">
                <a16:creationId xmlns:a16="http://schemas.microsoft.com/office/drawing/2014/main" id="{FD4CD6F4-17BE-49EF-BE2E-F9D3790441B6}"/>
              </a:ext>
            </a:extLst>
          </p:cNvPr>
          <p:cNvSpPr>
            <a:spLocks noGrp="1"/>
          </p:cNvSpPr>
          <p:nvPr>
            <p:ph type="body" sz="quarter" idx="18"/>
          </p:nvPr>
        </p:nvSpPr>
        <p:spPr>
          <a:xfrm>
            <a:off x="5909854" y="4765441"/>
            <a:ext cx="2382386" cy="857935"/>
          </a:xfrm>
        </p:spPr>
        <p:txBody>
          <a:bodyPr/>
          <a:lstStyle/>
          <a:p>
            <a:r>
              <a:rPr lang="en-GB" dirty="0"/>
              <a:t>Threatens national security from the inside out</a:t>
            </a:r>
            <a:endParaRPr lang="en-US" dirty="0"/>
          </a:p>
        </p:txBody>
      </p:sp>
      <p:sp>
        <p:nvSpPr>
          <p:cNvPr id="23" name="Text Placeholder 22">
            <a:extLst>
              <a:ext uri="{FF2B5EF4-FFF2-40B4-BE49-F238E27FC236}">
                <a16:creationId xmlns:a16="http://schemas.microsoft.com/office/drawing/2014/main" id="{E1846A24-F89C-4782-A3CB-3C8B710BC77B}"/>
              </a:ext>
            </a:extLst>
          </p:cNvPr>
          <p:cNvSpPr>
            <a:spLocks noGrp="1"/>
          </p:cNvSpPr>
          <p:nvPr>
            <p:ph type="body" sz="quarter" idx="19"/>
          </p:nvPr>
        </p:nvSpPr>
        <p:spPr>
          <a:xfrm>
            <a:off x="8595609" y="4165102"/>
            <a:ext cx="2382386" cy="613702"/>
          </a:xfrm>
        </p:spPr>
        <p:txBody>
          <a:bodyPr/>
          <a:lstStyle/>
          <a:p>
            <a:r>
              <a:rPr lang="en-US" dirty="0"/>
              <a:t>Prisons and Probation</a:t>
            </a:r>
          </a:p>
        </p:txBody>
      </p:sp>
      <p:sp>
        <p:nvSpPr>
          <p:cNvPr id="60" name="Text Placeholder 59">
            <a:extLst>
              <a:ext uri="{FF2B5EF4-FFF2-40B4-BE49-F238E27FC236}">
                <a16:creationId xmlns:a16="http://schemas.microsoft.com/office/drawing/2014/main" id="{B0B21CE3-707A-4A45-B46E-7E000F5052C2}"/>
              </a:ext>
            </a:extLst>
          </p:cNvPr>
          <p:cNvSpPr>
            <a:spLocks noGrp="1"/>
          </p:cNvSpPr>
          <p:nvPr>
            <p:ph type="body" sz="quarter" idx="20"/>
          </p:nvPr>
        </p:nvSpPr>
        <p:spPr>
          <a:xfrm>
            <a:off x="8595609" y="4765440"/>
            <a:ext cx="2382386" cy="857935"/>
          </a:xfrm>
        </p:spPr>
        <p:txBody>
          <a:bodyPr/>
          <a:lstStyle/>
          <a:p>
            <a:r>
              <a:rPr lang="en-ZA" dirty="0"/>
              <a:t>Offers opportunities for development and networking</a:t>
            </a:r>
          </a:p>
        </p:txBody>
      </p:sp>
      <p:sp>
        <p:nvSpPr>
          <p:cNvPr id="255" name="Slide Number Placeholder 254">
            <a:extLst>
              <a:ext uri="{FF2B5EF4-FFF2-40B4-BE49-F238E27FC236}">
                <a16:creationId xmlns:a16="http://schemas.microsoft.com/office/drawing/2014/main" id="{0911F1E0-1FA7-400E-8710-DAAD103CDD47}"/>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9</a:t>
            </a:fld>
            <a:endParaRPr lang="en-US" dirty="0"/>
          </a:p>
        </p:txBody>
      </p:sp>
      <p:grpSp>
        <p:nvGrpSpPr>
          <p:cNvPr id="18" name="Graphic 17">
            <a:extLst>
              <a:ext uri="{FF2B5EF4-FFF2-40B4-BE49-F238E27FC236}">
                <a16:creationId xmlns:a16="http://schemas.microsoft.com/office/drawing/2014/main" id="{6AB4C7D7-85FD-45DC-B118-5116A234F3BC}"/>
              </a:ext>
              <a:ext uri="{C183D7F6-B498-43B3-948B-1728B52AA6E4}">
                <adec:decorative xmlns:adec="http://schemas.microsoft.com/office/drawing/2017/decorative" val="1"/>
              </a:ext>
            </a:extLst>
          </p:cNvPr>
          <p:cNvGrpSpPr/>
          <p:nvPr/>
        </p:nvGrpSpPr>
        <p:grpSpPr>
          <a:xfrm>
            <a:off x="824932" y="1880822"/>
            <a:ext cx="1822574" cy="1822573"/>
            <a:chOff x="545026" y="3295434"/>
            <a:chExt cx="2382386" cy="2382385"/>
          </a:xfrm>
        </p:grpSpPr>
        <p:sp>
          <p:nvSpPr>
            <p:cNvPr id="20" name="Graphic 17">
              <a:extLst>
                <a:ext uri="{FF2B5EF4-FFF2-40B4-BE49-F238E27FC236}">
                  <a16:creationId xmlns:a16="http://schemas.microsoft.com/office/drawing/2014/main" id="{42D5DCDC-AC8E-47BA-9E78-438F00FF3204}"/>
                </a:ext>
              </a:extLst>
            </p:cNvPr>
            <p:cNvSpPr/>
            <p:nvPr/>
          </p:nvSpPr>
          <p:spPr>
            <a:xfrm>
              <a:off x="545026" y="3372572"/>
              <a:ext cx="2382386" cy="2305247"/>
            </a:xfrm>
            <a:custGeom>
              <a:avLst/>
              <a:gdLst>
                <a:gd name="connsiteX0" fmla="*/ 1613719 w 2382386"/>
                <a:gd name="connsiteY0" fmla="*/ 0 h 2305247"/>
                <a:gd name="connsiteX1" fmla="*/ 1613719 w 2382386"/>
                <a:gd name="connsiteY1" fmla="*/ 196239 h 2305247"/>
                <a:gd name="connsiteX2" fmla="*/ 1905469 w 2382386"/>
                <a:gd name="connsiteY2" fmla="*/ 399749 h 2305247"/>
                <a:gd name="connsiteX3" fmla="*/ 2122041 w 2382386"/>
                <a:gd name="connsiteY3" fmla="*/ 720912 h 2305247"/>
                <a:gd name="connsiteX4" fmla="*/ 2201351 w 2382386"/>
                <a:gd name="connsiteY4" fmla="*/ 1114055 h 2305247"/>
                <a:gd name="connsiteX5" fmla="*/ 2122041 w 2382386"/>
                <a:gd name="connsiteY5" fmla="*/ 1507198 h 2305247"/>
                <a:gd name="connsiteX6" fmla="*/ 1905469 w 2382386"/>
                <a:gd name="connsiteY6" fmla="*/ 1828361 h 2305247"/>
                <a:gd name="connsiteX7" fmla="*/ 1584306 w 2382386"/>
                <a:gd name="connsiteY7" fmla="*/ 2044933 h 2305247"/>
                <a:gd name="connsiteX8" fmla="*/ 1191163 w 2382386"/>
                <a:gd name="connsiteY8" fmla="*/ 2124243 h 2305247"/>
                <a:gd name="connsiteX9" fmla="*/ 798020 w 2382386"/>
                <a:gd name="connsiteY9" fmla="*/ 2044933 h 2305247"/>
                <a:gd name="connsiteX10" fmla="*/ 476857 w 2382386"/>
                <a:gd name="connsiteY10" fmla="*/ 1828361 h 2305247"/>
                <a:gd name="connsiteX11" fmla="*/ 260285 w 2382386"/>
                <a:gd name="connsiteY11" fmla="*/ 1507198 h 2305247"/>
                <a:gd name="connsiteX12" fmla="*/ 181005 w 2382386"/>
                <a:gd name="connsiteY12" fmla="*/ 1114055 h 2305247"/>
                <a:gd name="connsiteX13" fmla="*/ 260315 w 2382386"/>
                <a:gd name="connsiteY13" fmla="*/ 720912 h 2305247"/>
                <a:gd name="connsiteX14" fmla="*/ 476888 w 2382386"/>
                <a:gd name="connsiteY14" fmla="*/ 399749 h 2305247"/>
                <a:gd name="connsiteX15" fmla="*/ 768637 w 2382386"/>
                <a:gd name="connsiteY15" fmla="*/ 196239 h 2305247"/>
                <a:gd name="connsiteX16" fmla="*/ 768637 w 2382386"/>
                <a:gd name="connsiteY16" fmla="*/ 0 h 2305247"/>
                <a:gd name="connsiteX17" fmla="*/ 0 w 2382386"/>
                <a:gd name="connsiteY17" fmla="*/ 1114055 h 2305247"/>
                <a:gd name="connsiteX18" fmla="*/ 1191193 w 2382386"/>
                <a:gd name="connsiteY18" fmla="*/ 2305248 h 2305247"/>
                <a:gd name="connsiteX19" fmla="*/ 2382386 w 2382386"/>
                <a:gd name="connsiteY19" fmla="*/ 1114055 h 2305247"/>
                <a:gd name="connsiteX20" fmla="*/ 1613719 w 2382386"/>
                <a:gd name="connsiteY20" fmla="*/ 0 h 2305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382386" h="2305247">
                  <a:moveTo>
                    <a:pt x="1613719" y="0"/>
                  </a:moveTo>
                  <a:lnTo>
                    <a:pt x="1613719" y="196239"/>
                  </a:lnTo>
                  <a:cubicBezTo>
                    <a:pt x="1722231" y="246227"/>
                    <a:pt x="1820276" y="314556"/>
                    <a:pt x="1905469" y="399749"/>
                  </a:cubicBezTo>
                  <a:cubicBezTo>
                    <a:pt x="1998294" y="492575"/>
                    <a:pt x="2071148" y="600635"/>
                    <a:pt x="2122041" y="720912"/>
                  </a:cubicBezTo>
                  <a:cubicBezTo>
                    <a:pt x="2174683" y="845323"/>
                    <a:pt x="2201351" y="977607"/>
                    <a:pt x="2201351" y="1114055"/>
                  </a:cubicBezTo>
                  <a:cubicBezTo>
                    <a:pt x="2201351" y="1250502"/>
                    <a:pt x="2174683" y="1382787"/>
                    <a:pt x="2122041" y="1507198"/>
                  </a:cubicBezTo>
                  <a:cubicBezTo>
                    <a:pt x="2071179" y="1627475"/>
                    <a:pt x="1998324" y="1735505"/>
                    <a:pt x="1905469" y="1828361"/>
                  </a:cubicBezTo>
                  <a:cubicBezTo>
                    <a:pt x="1812643" y="1921186"/>
                    <a:pt x="1704583" y="1994040"/>
                    <a:pt x="1584306" y="2044933"/>
                  </a:cubicBezTo>
                  <a:cubicBezTo>
                    <a:pt x="1459895" y="2097545"/>
                    <a:pt x="1327611" y="2124243"/>
                    <a:pt x="1191163" y="2124243"/>
                  </a:cubicBezTo>
                  <a:cubicBezTo>
                    <a:pt x="1054716" y="2124243"/>
                    <a:pt x="922431" y="2097545"/>
                    <a:pt x="798020" y="2044933"/>
                  </a:cubicBezTo>
                  <a:cubicBezTo>
                    <a:pt x="677743" y="1994071"/>
                    <a:pt x="569713" y="1921186"/>
                    <a:pt x="476857" y="1828361"/>
                  </a:cubicBezTo>
                  <a:cubicBezTo>
                    <a:pt x="384032" y="1735535"/>
                    <a:pt x="311178" y="1627475"/>
                    <a:pt x="260285" y="1507198"/>
                  </a:cubicBezTo>
                  <a:cubicBezTo>
                    <a:pt x="207673" y="1382787"/>
                    <a:pt x="181005" y="1250502"/>
                    <a:pt x="181005" y="1114055"/>
                  </a:cubicBezTo>
                  <a:cubicBezTo>
                    <a:pt x="181005" y="977607"/>
                    <a:pt x="207673" y="845323"/>
                    <a:pt x="260315" y="720912"/>
                  </a:cubicBezTo>
                  <a:cubicBezTo>
                    <a:pt x="311178" y="600635"/>
                    <a:pt x="384032" y="492605"/>
                    <a:pt x="476888" y="399749"/>
                  </a:cubicBezTo>
                  <a:cubicBezTo>
                    <a:pt x="562081" y="314556"/>
                    <a:pt x="660125" y="246227"/>
                    <a:pt x="768637" y="196239"/>
                  </a:cubicBezTo>
                  <a:lnTo>
                    <a:pt x="768637" y="0"/>
                  </a:lnTo>
                  <a:cubicBezTo>
                    <a:pt x="319353" y="170476"/>
                    <a:pt x="0" y="604979"/>
                    <a:pt x="0" y="1114055"/>
                  </a:cubicBezTo>
                  <a:cubicBezTo>
                    <a:pt x="0" y="1771917"/>
                    <a:pt x="533301" y="2305248"/>
                    <a:pt x="1191193" y="2305248"/>
                  </a:cubicBezTo>
                  <a:cubicBezTo>
                    <a:pt x="1849055" y="2305248"/>
                    <a:pt x="2382386" y="1771947"/>
                    <a:pt x="2382386" y="1114055"/>
                  </a:cubicBezTo>
                  <a:cubicBezTo>
                    <a:pt x="2382356" y="604979"/>
                    <a:pt x="2063033" y="170476"/>
                    <a:pt x="1613719" y="0"/>
                  </a:cubicBezTo>
                  <a:close/>
                </a:path>
              </a:pathLst>
            </a:custGeom>
            <a:solidFill>
              <a:schemeClr val="bg1">
                <a:lumMod val="95000"/>
              </a:schemeClr>
            </a:solidFill>
            <a:ln w="3014" cap="flat">
              <a:noFill/>
              <a:prstDash val="solid"/>
              <a:miter/>
            </a:ln>
          </p:spPr>
          <p:txBody>
            <a:bodyPr rtlCol="0" anchor="ctr"/>
            <a:lstStyle/>
            <a:p>
              <a:endParaRPr lang="en-US" dirty="0"/>
            </a:p>
          </p:txBody>
        </p:sp>
        <p:sp>
          <p:nvSpPr>
            <p:cNvPr id="22" name="Graphic 17">
              <a:extLst>
                <a:ext uri="{FF2B5EF4-FFF2-40B4-BE49-F238E27FC236}">
                  <a16:creationId xmlns:a16="http://schemas.microsoft.com/office/drawing/2014/main" id="{11347CE7-3994-4114-A0FF-31E477D1388D}"/>
                </a:ext>
              </a:extLst>
            </p:cNvPr>
            <p:cNvSpPr/>
            <p:nvPr/>
          </p:nvSpPr>
          <p:spPr>
            <a:xfrm>
              <a:off x="1302327" y="3295434"/>
              <a:ext cx="861065" cy="273377"/>
            </a:xfrm>
            <a:custGeom>
              <a:avLst/>
              <a:gdLst>
                <a:gd name="connsiteX0" fmla="*/ 29383 w 845111"/>
                <a:gd name="connsiteY0" fmla="*/ 260315 h 273377"/>
                <a:gd name="connsiteX1" fmla="*/ 422556 w 845111"/>
                <a:gd name="connsiteY1" fmla="*/ 181005 h 273377"/>
                <a:gd name="connsiteX2" fmla="*/ 815699 w 845111"/>
                <a:gd name="connsiteY2" fmla="*/ 260315 h 273377"/>
                <a:gd name="connsiteX3" fmla="*/ 845112 w 845111"/>
                <a:gd name="connsiteY3" fmla="*/ 273378 h 273377"/>
                <a:gd name="connsiteX4" fmla="*/ 845112 w 845111"/>
                <a:gd name="connsiteY4" fmla="*/ 77138 h 273377"/>
                <a:gd name="connsiteX5" fmla="*/ 422556 w 845111"/>
                <a:gd name="connsiteY5" fmla="*/ 0 h 273377"/>
                <a:gd name="connsiteX6" fmla="*/ 0 w 845111"/>
                <a:gd name="connsiteY6" fmla="*/ 77138 h 273377"/>
                <a:gd name="connsiteX7" fmla="*/ 0 w 845111"/>
                <a:gd name="connsiteY7" fmla="*/ 273378 h 273377"/>
                <a:gd name="connsiteX8" fmla="*/ 29383 w 845111"/>
                <a:gd name="connsiteY8" fmla="*/ 260315 h 273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45111" h="273377">
                  <a:moveTo>
                    <a:pt x="29383" y="260315"/>
                  </a:moveTo>
                  <a:cubicBezTo>
                    <a:pt x="153824" y="207703"/>
                    <a:pt x="286078" y="181005"/>
                    <a:pt x="422556" y="181005"/>
                  </a:cubicBezTo>
                  <a:cubicBezTo>
                    <a:pt x="559003" y="181005"/>
                    <a:pt x="691288" y="207703"/>
                    <a:pt x="815699" y="260315"/>
                  </a:cubicBezTo>
                  <a:cubicBezTo>
                    <a:pt x="825594" y="264508"/>
                    <a:pt x="835368" y="268883"/>
                    <a:pt x="845112" y="273378"/>
                  </a:cubicBezTo>
                  <a:lnTo>
                    <a:pt x="845112" y="77138"/>
                  </a:lnTo>
                  <a:cubicBezTo>
                    <a:pt x="713763" y="27302"/>
                    <a:pt x="571342" y="0"/>
                    <a:pt x="422556" y="0"/>
                  </a:cubicBezTo>
                  <a:cubicBezTo>
                    <a:pt x="273770" y="0"/>
                    <a:pt x="131319" y="27302"/>
                    <a:pt x="0" y="77138"/>
                  </a:cubicBezTo>
                  <a:lnTo>
                    <a:pt x="0" y="273378"/>
                  </a:lnTo>
                  <a:cubicBezTo>
                    <a:pt x="9714" y="268883"/>
                    <a:pt x="19488" y="264508"/>
                    <a:pt x="29383" y="260315"/>
                  </a:cubicBezTo>
                  <a:close/>
                </a:path>
              </a:pathLst>
            </a:custGeom>
            <a:solidFill>
              <a:schemeClr val="accent5"/>
            </a:solidFill>
            <a:ln w="3014" cap="flat">
              <a:noFill/>
              <a:prstDash val="solid"/>
              <a:miter/>
            </a:ln>
          </p:spPr>
          <p:txBody>
            <a:bodyPr rtlCol="0" anchor="ctr"/>
            <a:lstStyle/>
            <a:p>
              <a:endParaRPr lang="en-US" dirty="0"/>
            </a:p>
          </p:txBody>
        </p:sp>
      </p:grpSp>
      <p:grpSp>
        <p:nvGrpSpPr>
          <p:cNvPr id="24" name="Graphic 19">
            <a:extLst>
              <a:ext uri="{FF2B5EF4-FFF2-40B4-BE49-F238E27FC236}">
                <a16:creationId xmlns:a16="http://schemas.microsoft.com/office/drawing/2014/main" id="{C3274E2D-7322-450D-B329-E7F0484211FE}"/>
              </a:ext>
              <a:ext uri="{C183D7F6-B498-43B3-948B-1728B52AA6E4}">
                <adec:decorative xmlns:adec="http://schemas.microsoft.com/office/drawing/2017/decorative" val="1"/>
              </a:ext>
            </a:extLst>
          </p:cNvPr>
          <p:cNvGrpSpPr/>
          <p:nvPr/>
        </p:nvGrpSpPr>
        <p:grpSpPr>
          <a:xfrm>
            <a:off x="3508460" y="1880822"/>
            <a:ext cx="1822574" cy="1822574"/>
            <a:chOff x="3228554" y="3295434"/>
            <a:chExt cx="2382386" cy="2382386"/>
          </a:xfrm>
        </p:grpSpPr>
        <p:sp>
          <p:nvSpPr>
            <p:cNvPr id="25" name="Graphic 19">
              <a:extLst>
                <a:ext uri="{FF2B5EF4-FFF2-40B4-BE49-F238E27FC236}">
                  <a16:creationId xmlns:a16="http://schemas.microsoft.com/office/drawing/2014/main" id="{22BB1AEA-648A-428A-A5AB-7ABD13965AB1}"/>
                </a:ext>
              </a:extLst>
            </p:cNvPr>
            <p:cNvSpPr/>
            <p:nvPr/>
          </p:nvSpPr>
          <p:spPr>
            <a:xfrm>
              <a:off x="3228554" y="3295434"/>
              <a:ext cx="2382386" cy="2382386"/>
            </a:xfrm>
            <a:custGeom>
              <a:avLst/>
              <a:gdLst>
                <a:gd name="connsiteX0" fmla="*/ 2201351 w 2382386"/>
                <a:gd name="connsiteY0" fmla="*/ 1191193 h 2382386"/>
                <a:gd name="connsiteX1" fmla="*/ 2122041 w 2382386"/>
                <a:gd name="connsiteY1" fmla="*/ 1584336 h 2382386"/>
                <a:gd name="connsiteX2" fmla="*/ 1905469 w 2382386"/>
                <a:gd name="connsiteY2" fmla="*/ 1905499 h 2382386"/>
                <a:gd name="connsiteX3" fmla="*/ 1584306 w 2382386"/>
                <a:gd name="connsiteY3" fmla="*/ 2122071 h 2382386"/>
                <a:gd name="connsiteX4" fmla="*/ 1191163 w 2382386"/>
                <a:gd name="connsiteY4" fmla="*/ 2201381 h 2382386"/>
                <a:gd name="connsiteX5" fmla="*/ 798020 w 2382386"/>
                <a:gd name="connsiteY5" fmla="*/ 2122071 h 2382386"/>
                <a:gd name="connsiteX6" fmla="*/ 476857 w 2382386"/>
                <a:gd name="connsiteY6" fmla="*/ 1905499 h 2382386"/>
                <a:gd name="connsiteX7" fmla="*/ 260285 w 2382386"/>
                <a:gd name="connsiteY7" fmla="*/ 1584336 h 2382386"/>
                <a:gd name="connsiteX8" fmla="*/ 181005 w 2382386"/>
                <a:gd name="connsiteY8" fmla="*/ 1191193 h 2382386"/>
                <a:gd name="connsiteX9" fmla="*/ 260315 w 2382386"/>
                <a:gd name="connsiteY9" fmla="*/ 798051 h 2382386"/>
                <a:gd name="connsiteX10" fmla="*/ 476888 w 2382386"/>
                <a:gd name="connsiteY10" fmla="*/ 476888 h 2382386"/>
                <a:gd name="connsiteX11" fmla="*/ 768637 w 2382386"/>
                <a:gd name="connsiteY11" fmla="*/ 273378 h 2382386"/>
                <a:gd name="connsiteX12" fmla="*/ 798051 w 2382386"/>
                <a:gd name="connsiteY12" fmla="*/ 260315 h 2382386"/>
                <a:gd name="connsiteX13" fmla="*/ 1191193 w 2382386"/>
                <a:gd name="connsiteY13" fmla="*/ 181005 h 2382386"/>
                <a:gd name="connsiteX14" fmla="*/ 1584336 w 2382386"/>
                <a:gd name="connsiteY14" fmla="*/ 260315 h 2382386"/>
                <a:gd name="connsiteX15" fmla="*/ 1613749 w 2382386"/>
                <a:gd name="connsiteY15" fmla="*/ 273378 h 2382386"/>
                <a:gd name="connsiteX16" fmla="*/ 1613749 w 2382386"/>
                <a:gd name="connsiteY16" fmla="*/ 77138 h 2382386"/>
                <a:gd name="connsiteX17" fmla="*/ 1191193 w 2382386"/>
                <a:gd name="connsiteY17" fmla="*/ 0 h 2382386"/>
                <a:gd name="connsiteX18" fmla="*/ 768637 w 2382386"/>
                <a:gd name="connsiteY18" fmla="*/ 77138 h 2382386"/>
                <a:gd name="connsiteX19" fmla="*/ 0 w 2382386"/>
                <a:gd name="connsiteY19" fmla="*/ 1191193 h 2382386"/>
                <a:gd name="connsiteX20" fmla="*/ 1191193 w 2382386"/>
                <a:gd name="connsiteY20" fmla="*/ 2382386 h 2382386"/>
                <a:gd name="connsiteX21" fmla="*/ 2382386 w 2382386"/>
                <a:gd name="connsiteY21" fmla="*/ 1191193 h 2382386"/>
                <a:gd name="connsiteX22" fmla="*/ 2376534 w 2382386"/>
                <a:gd name="connsiteY22" fmla="*/ 1072454 h 2382386"/>
                <a:gd name="connsiteX23" fmla="*/ 2194473 w 2382386"/>
                <a:gd name="connsiteY23" fmla="*/ 1072454 h 2382386"/>
                <a:gd name="connsiteX24" fmla="*/ 2201351 w 2382386"/>
                <a:gd name="connsiteY24" fmla="*/ 1191193 h 2382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382386" h="2382386">
                  <a:moveTo>
                    <a:pt x="2201351" y="1191193"/>
                  </a:moveTo>
                  <a:cubicBezTo>
                    <a:pt x="2201351" y="1327641"/>
                    <a:pt x="2174683" y="1459925"/>
                    <a:pt x="2122041" y="1584336"/>
                  </a:cubicBezTo>
                  <a:cubicBezTo>
                    <a:pt x="2071179" y="1704614"/>
                    <a:pt x="1998324" y="1812643"/>
                    <a:pt x="1905469" y="1905499"/>
                  </a:cubicBezTo>
                  <a:cubicBezTo>
                    <a:pt x="1812643" y="1998324"/>
                    <a:pt x="1704583" y="2071179"/>
                    <a:pt x="1584306" y="2122071"/>
                  </a:cubicBezTo>
                  <a:cubicBezTo>
                    <a:pt x="1459895" y="2174683"/>
                    <a:pt x="1327611" y="2201381"/>
                    <a:pt x="1191163" y="2201381"/>
                  </a:cubicBezTo>
                  <a:cubicBezTo>
                    <a:pt x="1054716" y="2201381"/>
                    <a:pt x="922431" y="2174683"/>
                    <a:pt x="798020" y="2122071"/>
                  </a:cubicBezTo>
                  <a:cubicBezTo>
                    <a:pt x="677743" y="2071209"/>
                    <a:pt x="569713" y="1998324"/>
                    <a:pt x="476857" y="1905499"/>
                  </a:cubicBezTo>
                  <a:cubicBezTo>
                    <a:pt x="384032" y="1812673"/>
                    <a:pt x="311178" y="1704614"/>
                    <a:pt x="260285" y="1584336"/>
                  </a:cubicBezTo>
                  <a:cubicBezTo>
                    <a:pt x="207703" y="1459925"/>
                    <a:pt x="181005" y="1327641"/>
                    <a:pt x="181005" y="1191193"/>
                  </a:cubicBezTo>
                  <a:cubicBezTo>
                    <a:pt x="181005" y="1054746"/>
                    <a:pt x="207673" y="922461"/>
                    <a:pt x="260315" y="798051"/>
                  </a:cubicBezTo>
                  <a:cubicBezTo>
                    <a:pt x="311178" y="677773"/>
                    <a:pt x="384032" y="569743"/>
                    <a:pt x="476888" y="476888"/>
                  </a:cubicBezTo>
                  <a:cubicBezTo>
                    <a:pt x="562081" y="391695"/>
                    <a:pt x="660125" y="323365"/>
                    <a:pt x="768637" y="273378"/>
                  </a:cubicBezTo>
                  <a:cubicBezTo>
                    <a:pt x="778351" y="268883"/>
                    <a:pt x="788125" y="264508"/>
                    <a:pt x="798051" y="260315"/>
                  </a:cubicBezTo>
                  <a:cubicBezTo>
                    <a:pt x="922461" y="207703"/>
                    <a:pt x="1054716" y="181005"/>
                    <a:pt x="1191193" y="181005"/>
                  </a:cubicBezTo>
                  <a:cubicBezTo>
                    <a:pt x="1327641" y="181005"/>
                    <a:pt x="1459925" y="207703"/>
                    <a:pt x="1584336" y="260315"/>
                  </a:cubicBezTo>
                  <a:cubicBezTo>
                    <a:pt x="1594231" y="264508"/>
                    <a:pt x="1604005" y="268883"/>
                    <a:pt x="1613749" y="273378"/>
                  </a:cubicBezTo>
                  <a:lnTo>
                    <a:pt x="1613749" y="77138"/>
                  </a:lnTo>
                  <a:cubicBezTo>
                    <a:pt x="1482400" y="27302"/>
                    <a:pt x="1339979" y="0"/>
                    <a:pt x="1191193" y="0"/>
                  </a:cubicBezTo>
                  <a:cubicBezTo>
                    <a:pt x="1042407" y="0"/>
                    <a:pt x="899956" y="27302"/>
                    <a:pt x="768637" y="77138"/>
                  </a:cubicBezTo>
                  <a:cubicBezTo>
                    <a:pt x="319353" y="247615"/>
                    <a:pt x="0" y="682117"/>
                    <a:pt x="0" y="1191193"/>
                  </a:cubicBezTo>
                  <a:cubicBezTo>
                    <a:pt x="0" y="1849055"/>
                    <a:pt x="533301" y="2382386"/>
                    <a:pt x="1191193" y="2382386"/>
                  </a:cubicBezTo>
                  <a:cubicBezTo>
                    <a:pt x="1849055" y="2382386"/>
                    <a:pt x="2382386" y="1849086"/>
                    <a:pt x="2382386" y="1191193"/>
                  </a:cubicBezTo>
                  <a:cubicBezTo>
                    <a:pt x="2382386" y="1151131"/>
                    <a:pt x="2380395" y="1111521"/>
                    <a:pt x="2376534" y="1072454"/>
                  </a:cubicBezTo>
                  <a:lnTo>
                    <a:pt x="2194473" y="1072454"/>
                  </a:lnTo>
                  <a:cubicBezTo>
                    <a:pt x="2198998" y="1111611"/>
                    <a:pt x="2201351" y="1151221"/>
                    <a:pt x="2201351" y="1191193"/>
                  </a:cubicBezTo>
                  <a:close/>
                </a:path>
              </a:pathLst>
            </a:custGeom>
            <a:solidFill>
              <a:schemeClr val="bg1">
                <a:lumMod val="95000"/>
              </a:schemeClr>
            </a:solidFill>
            <a:ln w="3014" cap="flat">
              <a:noFill/>
              <a:prstDash val="solid"/>
              <a:miter/>
            </a:ln>
          </p:spPr>
          <p:txBody>
            <a:bodyPr rtlCol="0" anchor="ctr"/>
            <a:lstStyle/>
            <a:p>
              <a:endParaRPr lang="en-US" dirty="0"/>
            </a:p>
          </p:txBody>
        </p:sp>
        <p:sp>
          <p:nvSpPr>
            <p:cNvPr id="26" name="Graphic 19">
              <a:extLst>
                <a:ext uri="{FF2B5EF4-FFF2-40B4-BE49-F238E27FC236}">
                  <a16:creationId xmlns:a16="http://schemas.microsoft.com/office/drawing/2014/main" id="{4FD12B93-6BE9-4848-9232-C173B66BEFCA}"/>
                </a:ext>
              </a:extLst>
            </p:cNvPr>
            <p:cNvSpPr/>
            <p:nvPr/>
          </p:nvSpPr>
          <p:spPr>
            <a:xfrm>
              <a:off x="4836606" y="3371529"/>
              <a:ext cx="760584" cy="995315"/>
            </a:xfrm>
            <a:custGeom>
              <a:avLst/>
              <a:gdLst>
                <a:gd name="connsiteX0" fmla="*/ 0 w 762784"/>
                <a:gd name="connsiteY0" fmla="*/ 0 h 995315"/>
                <a:gd name="connsiteX1" fmla="*/ 0 w 762784"/>
                <a:gd name="connsiteY1" fmla="*/ 0 h 995315"/>
                <a:gd name="connsiteX2" fmla="*/ 0 w 762784"/>
                <a:gd name="connsiteY2" fmla="*/ 196239 h 995315"/>
                <a:gd name="connsiteX3" fmla="*/ 0 w 762784"/>
                <a:gd name="connsiteY3" fmla="*/ 196239 h 995315"/>
                <a:gd name="connsiteX4" fmla="*/ 291750 w 762784"/>
                <a:gd name="connsiteY4" fmla="*/ 399749 h 995315"/>
                <a:gd name="connsiteX5" fmla="*/ 508322 w 762784"/>
                <a:gd name="connsiteY5" fmla="*/ 720912 h 995315"/>
                <a:gd name="connsiteX6" fmla="*/ 580724 w 762784"/>
                <a:gd name="connsiteY6" fmla="*/ 995316 h 995315"/>
                <a:gd name="connsiteX7" fmla="*/ 762785 w 762784"/>
                <a:gd name="connsiteY7" fmla="*/ 995316 h 995315"/>
                <a:gd name="connsiteX8" fmla="*/ 0 w 762784"/>
                <a:gd name="connsiteY8" fmla="*/ 0 h 995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2784" h="995315">
                  <a:moveTo>
                    <a:pt x="0" y="0"/>
                  </a:moveTo>
                  <a:lnTo>
                    <a:pt x="0" y="0"/>
                  </a:lnTo>
                  <a:lnTo>
                    <a:pt x="0" y="196239"/>
                  </a:lnTo>
                  <a:lnTo>
                    <a:pt x="0" y="196239"/>
                  </a:lnTo>
                  <a:cubicBezTo>
                    <a:pt x="108513" y="246227"/>
                    <a:pt x="206557" y="314556"/>
                    <a:pt x="291750" y="399749"/>
                  </a:cubicBezTo>
                  <a:cubicBezTo>
                    <a:pt x="384575" y="492575"/>
                    <a:pt x="457430" y="600635"/>
                    <a:pt x="508322" y="720912"/>
                  </a:cubicBezTo>
                  <a:cubicBezTo>
                    <a:pt x="545519" y="808881"/>
                    <a:pt x="569713" y="900801"/>
                    <a:pt x="580724" y="995316"/>
                  </a:cubicBezTo>
                  <a:lnTo>
                    <a:pt x="762785" y="995316"/>
                  </a:lnTo>
                  <a:cubicBezTo>
                    <a:pt x="717564" y="538218"/>
                    <a:pt x="413928" y="157082"/>
                    <a:pt x="0" y="0"/>
                  </a:cubicBezTo>
                  <a:close/>
                </a:path>
              </a:pathLst>
            </a:custGeom>
            <a:solidFill>
              <a:schemeClr val="accent6">
                <a:lumMod val="75000"/>
              </a:schemeClr>
            </a:solidFill>
            <a:ln w="3014" cap="flat">
              <a:noFill/>
              <a:prstDash val="solid"/>
              <a:miter/>
            </a:ln>
          </p:spPr>
          <p:txBody>
            <a:bodyPr rtlCol="0" anchor="ctr"/>
            <a:lstStyle/>
            <a:p>
              <a:endParaRPr lang="en-US" dirty="0"/>
            </a:p>
          </p:txBody>
        </p:sp>
      </p:grpSp>
      <p:grpSp>
        <p:nvGrpSpPr>
          <p:cNvPr id="27" name="Graphic 21">
            <a:extLst>
              <a:ext uri="{FF2B5EF4-FFF2-40B4-BE49-F238E27FC236}">
                <a16:creationId xmlns:a16="http://schemas.microsoft.com/office/drawing/2014/main" id="{48515CB0-1F54-4246-9205-AC1FA008E689}"/>
              </a:ext>
              <a:ext uri="{C183D7F6-B498-43B3-948B-1728B52AA6E4}">
                <adec:decorative xmlns:adec="http://schemas.microsoft.com/office/drawing/2017/decorative" val="1"/>
              </a:ext>
            </a:extLst>
          </p:cNvPr>
          <p:cNvGrpSpPr/>
          <p:nvPr/>
        </p:nvGrpSpPr>
        <p:grpSpPr>
          <a:xfrm>
            <a:off x="6191999" y="1880822"/>
            <a:ext cx="1822552" cy="1822574"/>
            <a:chOff x="5912082" y="3295434"/>
            <a:chExt cx="2382356" cy="2382386"/>
          </a:xfrm>
        </p:grpSpPr>
        <p:sp>
          <p:nvSpPr>
            <p:cNvPr id="28" name="Graphic 21">
              <a:extLst>
                <a:ext uri="{FF2B5EF4-FFF2-40B4-BE49-F238E27FC236}">
                  <a16:creationId xmlns:a16="http://schemas.microsoft.com/office/drawing/2014/main" id="{4488B693-6D14-4B14-8371-AA6BBFDCB674}"/>
                </a:ext>
              </a:extLst>
            </p:cNvPr>
            <p:cNvSpPr/>
            <p:nvPr/>
          </p:nvSpPr>
          <p:spPr>
            <a:xfrm>
              <a:off x="5912082" y="3295434"/>
              <a:ext cx="2376533" cy="2382386"/>
            </a:xfrm>
            <a:custGeom>
              <a:avLst/>
              <a:gdLst>
                <a:gd name="connsiteX0" fmla="*/ 1191193 w 2376533"/>
                <a:gd name="connsiteY0" fmla="*/ 2201351 h 2382386"/>
                <a:gd name="connsiteX1" fmla="*/ 798051 w 2376533"/>
                <a:gd name="connsiteY1" fmla="*/ 2122041 h 2382386"/>
                <a:gd name="connsiteX2" fmla="*/ 476888 w 2376533"/>
                <a:gd name="connsiteY2" fmla="*/ 1905469 h 2382386"/>
                <a:gd name="connsiteX3" fmla="*/ 260315 w 2376533"/>
                <a:gd name="connsiteY3" fmla="*/ 1584306 h 2382386"/>
                <a:gd name="connsiteX4" fmla="*/ 181005 w 2376533"/>
                <a:gd name="connsiteY4" fmla="*/ 1191193 h 2382386"/>
                <a:gd name="connsiteX5" fmla="*/ 260315 w 2376533"/>
                <a:gd name="connsiteY5" fmla="*/ 798051 h 2382386"/>
                <a:gd name="connsiteX6" fmla="*/ 476888 w 2376533"/>
                <a:gd name="connsiteY6" fmla="*/ 476888 h 2382386"/>
                <a:gd name="connsiteX7" fmla="*/ 768637 w 2376533"/>
                <a:gd name="connsiteY7" fmla="*/ 273378 h 2382386"/>
                <a:gd name="connsiteX8" fmla="*/ 798051 w 2376533"/>
                <a:gd name="connsiteY8" fmla="*/ 260315 h 2382386"/>
                <a:gd name="connsiteX9" fmla="*/ 1191193 w 2376533"/>
                <a:gd name="connsiteY9" fmla="*/ 181005 h 2382386"/>
                <a:gd name="connsiteX10" fmla="*/ 1584336 w 2376533"/>
                <a:gd name="connsiteY10" fmla="*/ 260315 h 2382386"/>
                <a:gd name="connsiteX11" fmla="*/ 1613749 w 2376533"/>
                <a:gd name="connsiteY11" fmla="*/ 273378 h 2382386"/>
                <a:gd name="connsiteX12" fmla="*/ 1905499 w 2376533"/>
                <a:gd name="connsiteY12" fmla="*/ 476888 h 2382386"/>
                <a:gd name="connsiteX13" fmla="*/ 2122071 w 2376533"/>
                <a:gd name="connsiteY13" fmla="*/ 798051 h 2382386"/>
                <a:gd name="connsiteX14" fmla="*/ 2194473 w 2376533"/>
                <a:gd name="connsiteY14" fmla="*/ 1072454 h 2382386"/>
                <a:gd name="connsiteX15" fmla="*/ 2376534 w 2376533"/>
                <a:gd name="connsiteY15" fmla="*/ 1072454 h 2382386"/>
                <a:gd name="connsiteX16" fmla="*/ 1613749 w 2376533"/>
                <a:gd name="connsiteY16" fmla="*/ 77138 h 2382386"/>
                <a:gd name="connsiteX17" fmla="*/ 1191193 w 2376533"/>
                <a:gd name="connsiteY17" fmla="*/ 0 h 2382386"/>
                <a:gd name="connsiteX18" fmla="*/ 768637 w 2376533"/>
                <a:gd name="connsiteY18" fmla="*/ 77138 h 2382386"/>
                <a:gd name="connsiteX19" fmla="*/ 0 w 2376533"/>
                <a:gd name="connsiteY19" fmla="*/ 1191193 h 2382386"/>
                <a:gd name="connsiteX20" fmla="*/ 1191193 w 2376533"/>
                <a:gd name="connsiteY20" fmla="*/ 2382386 h 2382386"/>
                <a:gd name="connsiteX21" fmla="*/ 1395668 w 2376533"/>
                <a:gd name="connsiteY21" fmla="*/ 2364889 h 2382386"/>
                <a:gd name="connsiteX22" fmla="*/ 1395668 w 2376533"/>
                <a:gd name="connsiteY22" fmla="*/ 2180747 h 2382386"/>
                <a:gd name="connsiteX23" fmla="*/ 1191193 w 2376533"/>
                <a:gd name="connsiteY23" fmla="*/ 2201351 h 2382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376533" h="2382386">
                  <a:moveTo>
                    <a:pt x="1191193" y="2201351"/>
                  </a:moveTo>
                  <a:cubicBezTo>
                    <a:pt x="1054746" y="2201351"/>
                    <a:pt x="922461" y="2174683"/>
                    <a:pt x="798051" y="2122041"/>
                  </a:cubicBezTo>
                  <a:cubicBezTo>
                    <a:pt x="677773" y="2071179"/>
                    <a:pt x="569743" y="1998324"/>
                    <a:pt x="476888" y="1905469"/>
                  </a:cubicBezTo>
                  <a:cubicBezTo>
                    <a:pt x="384062" y="1812643"/>
                    <a:pt x="311208" y="1704583"/>
                    <a:pt x="260315" y="1584306"/>
                  </a:cubicBezTo>
                  <a:cubicBezTo>
                    <a:pt x="207703" y="1459925"/>
                    <a:pt x="181005" y="1327641"/>
                    <a:pt x="181005" y="1191193"/>
                  </a:cubicBezTo>
                  <a:cubicBezTo>
                    <a:pt x="181005" y="1054746"/>
                    <a:pt x="207673" y="922461"/>
                    <a:pt x="260315" y="798051"/>
                  </a:cubicBezTo>
                  <a:cubicBezTo>
                    <a:pt x="311178" y="677773"/>
                    <a:pt x="384032" y="569743"/>
                    <a:pt x="476888" y="476888"/>
                  </a:cubicBezTo>
                  <a:cubicBezTo>
                    <a:pt x="562081" y="391695"/>
                    <a:pt x="660125" y="323365"/>
                    <a:pt x="768637" y="273378"/>
                  </a:cubicBezTo>
                  <a:cubicBezTo>
                    <a:pt x="778351" y="268883"/>
                    <a:pt x="788125" y="264508"/>
                    <a:pt x="798051" y="260315"/>
                  </a:cubicBezTo>
                  <a:cubicBezTo>
                    <a:pt x="922461" y="207703"/>
                    <a:pt x="1054716" y="181005"/>
                    <a:pt x="1191193" y="181005"/>
                  </a:cubicBezTo>
                  <a:cubicBezTo>
                    <a:pt x="1327641" y="181005"/>
                    <a:pt x="1459925" y="207703"/>
                    <a:pt x="1584336" y="260315"/>
                  </a:cubicBezTo>
                  <a:cubicBezTo>
                    <a:pt x="1594231" y="264508"/>
                    <a:pt x="1604005" y="268883"/>
                    <a:pt x="1613749" y="273378"/>
                  </a:cubicBezTo>
                  <a:cubicBezTo>
                    <a:pt x="1722262" y="323365"/>
                    <a:pt x="1820306" y="391695"/>
                    <a:pt x="1905499" y="476888"/>
                  </a:cubicBezTo>
                  <a:cubicBezTo>
                    <a:pt x="1998324" y="569713"/>
                    <a:pt x="2071179" y="677773"/>
                    <a:pt x="2122071" y="798051"/>
                  </a:cubicBezTo>
                  <a:cubicBezTo>
                    <a:pt x="2159268" y="886019"/>
                    <a:pt x="2183462" y="977939"/>
                    <a:pt x="2194473" y="1072454"/>
                  </a:cubicBezTo>
                  <a:lnTo>
                    <a:pt x="2376534" y="1072454"/>
                  </a:lnTo>
                  <a:cubicBezTo>
                    <a:pt x="2331283" y="615356"/>
                    <a:pt x="2027677" y="234220"/>
                    <a:pt x="1613749" y="77138"/>
                  </a:cubicBezTo>
                  <a:cubicBezTo>
                    <a:pt x="1482400" y="27302"/>
                    <a:pt x="1339979" y="0"/>
                    <a:pt x="1191193" y="0"/>
                  </a:cubicBezTo>
                  <a:cubicBezTo>
                    <a:pt x="1042407" y="0"/>
                    <a:pt x="899956" y="27302"/>
                    <a:pt x="768637" y="77138"/>
                  </a:cubicBezTo>
                  <a:cubicBezTo>
                    <a:pt x="319353" y="247615"/>
                    <a:pt x="0" y="682117"/>
                    <a:pt x="0" y="1191193"/>
                  </a:cubicBezTo>
                  <a:cubicBezTo>
                    <a:pt x="0" y="1849055"/>
                    <a:pt x="533301" y="2382386"/>
                    <a:pt x="1191193" y="2382386"/>
                  </a:cubicBezTo>
                  <a:cubicBezTo>
                    <a:pt x="1260910" y="2382386"/>
                    <a:pt x="1329240" y="2376383"/>
                    <a:pt x="1395668" y="2364889"/>
                  </a:cubicBezTo>
                  <a:lnTo>
                    <a:pt x="1395668" y="2180747"/>
                  </a:lnTo>
                  <a:cubicBezTo>
                    <a:pt x="1328908" y="2194413"/>
                    <a:pt x="1260578" y="2201351"/>
                    <a:pt x="1191193" y="2201351"/>
                  </a:cubicBezTo>
                  <a:close/>
                </a:path>
              </a:pathLst>
            </a:custGeom>
            <a:solidFill>
              <a:schemeClr val="bg1">
                <a:lumMod val="95000"/>
              </a:schemeClr>
            </a:solidFill>
            <a:ln w="3014" cap="flat">
              <a:noFill/>
              <a:prstDash val="solid"/>
              <a:miter/>
            </a:ln>
          </p:spPr>
          <p:txBody>
            <a:bodyPr rtlCol="0" anchor="ctr"/>
            <a:lstStyle/>
            <a:p>
              <a:endParaRPr lang="en-US" dirty="0"/>
            </a:p>
          </p:txBody>
        </p:sp>
        <p:sp>
          <p:nvSpPr>
            <p:cNvPr id="29" name="Graphic 21">
              <a:extLst>
                <a:ext uri="{FF2B5EF4-FFF2-40B4-BE49-F238E27FC236}">
                  <a16:creationId xmlns:a16="http://schemas.microsoft.com/office/drawing/2014/main" id="{88DB45DA-52F1-4715-B577-62F3689BDCA8}"/>
                </a:ext>
              </a:extLst>
            </p:cNvPr>
            <p:cNvSpPr/>
            <p:nvPr/>
          </p:nvSpPr>
          <p:spPr>
            <a:xfrm>
              <a:off x="7307720" y="4367886"/>
              <a:ext cx="986718" cy="1292435"/>
            </a:xfrm>
            <a:custGeom>
              <a:avLst/>
              <a:gdLst>
                <a:gd name="connsiteX0" fmla="*/ 986718 w 986718"/>
                <a:gd name="connsiteY0" fmla="*/ 118739 h 1292435"/>
                <a:gd name="connsiteX1" fmla="*/ 980866 w 986718"/>
                <a:gd name="connsiteY1" fmla="*/ 0 h 1292435"/>
                <a:gd name="connsiteX2" fmla="*/ 798805 w 986718"/>
                <a:gd name="connsiteY2" fmla="*/ 0 h 1292435"/>
                <a:gd name="connsiteX3" fmla="*/ 805713 w 986718"/>
                <a:gd name="connsiteY3" fmla="*/ 118739 h 1292435"/>
                <a:gd name="connsiteX4" fmla="*/ 726403 w 986718"/>
                <a:gd name="connsiteY4" fmla="*/ 511882 h 1292435"/>
                <a:gd name="connsiteX5" fmla="*/ 509830 w 986718"/>
                <a:gd name="connsiteY5" fmla="*/ 833045 h 1292435"/>
                <a:gd name="connsiteX6" fmla="*/ 188667 w 986718"/>
                <a:gd name="connsiteY6" fmla="*/ 1049617 h 1292435"/>
                <a:gd name="connsiteX7" fmla="*/ 0 w 986718"/>
                <a:gd name="connsiteY7" fmla="*/ 1108293 h 1292435"/>
                <a:gd name="connsiteX8" fmla="*/ 0 w 986718"/>
                <a:gd name="connsiteY8" fmla="*/ 1292435 h 1292435"/>
                <a:gd name="connsiteX9" fmla="*/ 986718 w 986718"/>
                <a:gd name="connsiteY9" fmla="*/ 118739 h 1292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86718" h="1292435">
                  <a:moveTo>
                    <a:pt x="986718" y="118739"/>
                  </a:moveTo>
                  <a:cubicBezTo>
                    <a:pt x="986718" y="78677"/>
                    <a:pt x="984727" y="39067"/>
                    <a:pt x="980866" y="0"/>
                  </a:cubicBezTo>
                  <a:lnTo>
                    <a:pt x="798805" y="0"/>
                  </a:lnTo>
                  <a:cubicBezTo>
                    <a:pt x="803360" y="39157"/>
                    <a:pt x="805713" y="78767"/>
                    <a:pt x="805713" y="118739"/>
                  </a:cubicBezTo>
                  <a:cubicBezTo>
                    <a:pt x="805713" y="255187"/>
                    <a:pt x="779045" y="387471"/>
                    <a:pt x="726403" y="511882"/>
                  </a:cubicBezTo>
                  <a:cubicBezTo>
                    <a:pt x="675540" y="632160"/>
                    <a:pt x="602686" y="740189"/>
                    <a:pt x="509830" y="833045"/>
                  </a:cubicBezTo>
                  <a:cubicBezTo>
                    <a:pt x="417005" y="925870"/>
                    <a:pt x="308945" y="998725"/>
                    <a:pt x="188667" y="1049617"/>
                  </a:cubicBezTo>
                  <a:cubicBezTo>
                    <a:pt x="127518" y="1075471"/>
                    <a:pt x="64498" y="1095049"/>
                    <a:pt x="0" y="1108293"/>
                  </a:cubicBezTo>
                  <a:lnTo>
                    <a:pt x="0" y="1292435"/>
                  </a:lnTo>
                  <a:cubicBezTo>
                    <a:pt x="560451" y="1195447"/>
                    <a:pt x="986718" y="706884"/>
                    <a:pt x="986718" y="118739"/>
                  </a:cubicBezTo>
                  <a:close/>
                </a:path>
              </a:pathLst>
            </a:custGeom>
            <a:solidFill>
              <a:schemeClr val="accent1">
                <a:lumMod val="50000"/>
                <a:lumOff val="50000"/>
              </a:schemeClr>
            </a:solidFill>
            <a:ln w="3014" cap="flat">
              <a:noFill/>
              <a:prstDash val="solid"/>
              <a:miter/>
            </a:ln>
          </p:spPr>
          <p:txBody>
            <a:bodyPr rtlCol="0" anchor="ctr"/>
            <a:lstStyle/>
            <a:p>
              <a:endParaRPr lang="en-US" dirty="0"/>
            </a:p>
          </p:txBody>
        </p:sp>
      </p:grpSp>
      <p:grpSp>
        <p:nvGrpSpPr>
          <p:cNvPr id="2" name="Graphic 23">
            <a:extLst>
              <a:ext uri="{FF2B5EF4-FFF2-40B4-BE49-F238E27FC236}">
                <a16:creationId xmlns:a16="http://schemas.microsoft.com/office/drawing/2014/main" id="{C40853A7-FCBE-4866-B403-3823B9EA9D37}"/>
              </a:ext>
              <a:ext uri="{C183D7F6-B498-43B3-948B-1728B52AA6E4}">
                <adec:decorative xmlns:adec="http://schemas.microsoft.com/office/drawing/2017/decorative" val="1"/>
              </a:ext>
            </a:extLst>
          </p:cNvPr>
          <p:cNvGrpSpPr/>
          <p:nvPr/>
        </p:nvGrpSpPr>
        <p:grpSpPr>
          <a:xfrm>
            <a:off x="8875538" y="1880822"/>
            <a:ext cx="1822529" cy="1822574"/>
            <a:chOff x="8595609" y="3295434"/>
            <a:chExt cx="2382326" cy="2382386"/>
          </a:xfrm>
        </p:grpSpPr>
        <p:sp>
          <p:nvSpPr>
            <p:cNvPr id="3" name="Graphic 23">
              <a:extLst>
                <a:ext uri="{FF2B5EF4-FFF2-40B4-BE49-F238E27FC236}">
                  <a16:creationId xmlns:a16="http://schemas.microsoft.com/office/drawing/2014/main" id="{55F11AC1-6BB9-4D2B-9BF0-3D1551F78095}"/>
                </a:ext>
              </a:extLst>
            </p:cNvPr>
            <p:cNvSpPr/>
            <p:nvPr/>
          </p:nvSpPr>
          <p:spPr>
            <a:xfrm>
              <a:off x="9991247" y="3313021"/>
              <a:ext cx="986688" cy="2347331"/>
            </a:xfrm>
            <a:custGeom>
              <a:avLst/>
              <a:gdLst>
                <a:gd name="connsiteX0" fmla="*/ 980866 w 986688"/>
                <a:gd name="connsiteY0" fmla="*/ 1054866 h 2347331"/>
                <a:gd name="connsiteX1" fmla="*/ 218081 w 986688"/>
                <a:gd name="connsiteY1" fmla="*/ 59551 h 2347331"/>
                <a:gd name="connsiteX2" fmla="*/ 0 w 986688"/>
                <a:gd name="connsiteY2" fmla="*/ 0 h 2347331"/>
                <a:gd name="connsiteX3" fmla="*/ 0 w 986688"/>
                <a:gd name="connsiteY3" fmla="*/ 184082 h 2347331"/>
                <a:gd name="connsiteX4" fmla="*/ 188667 w 986688"/>
                <a:gd name="connsiteY4" fmla="*/ 242758 h 2347331"/>
                <a:gd name="connsiteX5" fmla="*/ 218081 w 986688"/>
                <a:gd name="connsiteY5" fmla="*/ 255820 h 2347331"/>
                <a:gd name="connsiteX6" fmla="*/ 509830 w 986688"/>
                <a:gd name="connsiteY6" fmla="*/ 459330 h 2347331"/>
                <a:gd name="connsiteX7" fmla="*/ 726403 w 986688"/>
                <a:gd name="connsiteY7" fmla="*/ 780493 h 2347331"/>
                <a:gd name="connsiteX8" fmla="*/ 798805 w 986688"/>
                <a:gd name="connsiteY8" fmla="*/ 1054897 h 2347331"/>
                <a:gd name="connsiteX9" fmla="*/ 805713 w 986688"/>
                <a:gd name="connsiteY9" fmla="*/ 1173636 h 2347331"/>
                <a:gd name="connsiteX10" fmla="*/ 726403 w 986688"/>
                <a:gd name="connsiteY10" fmla="*/ 1566778 h 2347331"/>
                <a:gd name="connsiteX11" fmla="*/ 509830 w 986688"/>
                <a:gd name="connsiteY11" fmla="*/ 1887941 h 2347331"/>
                <a:gd name="connsiteX12" fmla="*/ 188667 w 986688"/>
                <a:gd name="connsiteY12" fmla="*/ 2104514 h 2347331"/>
                <a:gd name="connsiteX13" fmla="*/ 0 w 986688"/>
                <a:gd name="connsiteY13" fmla="*/ 2163190 h 2347331"/>
                <a:gd name="connsiteX14" fmla="*/ 0 w 986688"/>
                <a:gd name="connsiteY14" fmla="*/ 2347332 h 2347331"/>
                <a:gd name="connsiteX15" fmla="*/ 986688 w 986688"/>
                <a:gd name="connsiteY15" fmla="*/ 1173666 h 2347331"/>
                <a:gd name="connsiteX16" fmla="*/ 980866 w 986688"/>
                <a:gd name="connsiteY16" fmla="*/ 1054866 h 234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86688" h="2347331">
                  <a:moveTo>
                    <a:pt x="980866" y="1054866"/>
                  </a:moveTo>
                  <a:cubicBezTo>
                    <a:pt x="935614" y="597769"/>
                    <a:pt x="632009" y="216633"/>
                    <a:pt x="218081" y="59551"/>
                  </a:cubicBezTo>
                  <a:cubicBezTo>
                    <a:pt x="148303" y="33064"/>
                    <a:pt x="75358" y="13032"/>
                    <a:pt x="0" y="0"/>
                  </a:cubicBezTo>
                  <a:lnTo>
                    <a:pt x="0" y="184082"/>
                  </a:lnTo>
                  <a:cubicBezTo>
                    <a:pt x="64498" y="197325"/>
                    <a:pt x="127548" y="216874"/>
                    <a:pt x="188667" y="242758"/>
                  </a:cubicBezTo>
                  <a:cubicBezTo>
                    <a:pt x="198562" y="246951"/>
                    <a:pt x="208337" y="251325"/>
                    <a:pt x="218081" y="255820"/>
                  </a:cubicBezTo>
                  <a:cubicBezTo>
                    <a:pt x="326593" y="305808"/>
                    <a:pt x="424638" y="374137"/>
                    <a:pt x="509830" y="459330"/>
                  </a:cubicBezTo>
                  <a:cubicBezTo>
                    <a:pt x="602656" y="552155"/>
                    <a:pt x="675510" y="660215"/>
                    <a:pt x="726403" y="780493"/>
                  </a:cubicBezTo>
                  <a:cubicBezTo>
                    <a:pt x="763599" y="868461"/>
                    <a:pt x="787794" y="960382"/>
                    <a:pt x="798805" y="1054897"/>
                  </a:cubicBezTo>
                  <a:cubicBezTo>
                    <a:pt x="803360" y="1094054"/>
                    <a:pt x="805713" y="1133664"/>
                    <a:pt x="805713" y="1173636"/>
                  </a:cubicBezTo>
                  <a:cubicBezTo>
                    <a:pt x="805713" y="1310083"/>
                    <a:pt x="779045" y="1442368"/>
                    <a:pt x="726403" y="1566778"/>
                  </a:cubicBezTo>
                  <a:cubicBezTo>
                    <a:pt x="675540" y="1687056"/>
                    <a:pt x="602686" y="1795086"/>
                    <a:pt x="509830" y="1887941"/>
                  </a:cubicBezTo>
                  <a:cubicBezTo>
                    <a:pt x="417005" y="1980767"/>
                    <a:pt x="308945" y="2053621"/>
                    <a:pt x="188667" y="2104514"/>
                  </a:cubicBezTo>
                  <a:cubicBezTo>
                    <a:pt x="127518" y="2130367"/>
                    <a:pt x="64498" y="2149946"/>
                    <a:pt x="0" y="2163190"/>
                  </a:cubicBezTo>
                  <a:lnTo>
                    <a:pt x="0" y="2347332"/>
                  </a:lnTo>
                  <a:cubicBezTo>
                    <a:pt x="560451" y="2250373"/>
                    <a:pt x="986688" y="1761811"/>
                    <a:pt x="986688" y="1173666"/>
                  </a:cubicBezTo>
                  <a:cubicBezTo>
                    <a:pt x="986718" y="1133513"/>
                    <a:pt x="984727" y="1093903"/>
                    <a:pt x="980866" y="1054866"/>
                  </a:cubicBezTo>
                  <a:close/>
                </a:path>
              </a:pathLst>
            </a:custGeom>
            <a:solidFill>
              <a:schemeClr val="bg1">
                <a:lumMod val="95000"/>
              </a:schemeClr>
            </a:solidFill>
            <a:ln w="3014" cap="flat">
              <a:noFill/>
              <a:prstDash val="solid"/>
              <a:miter/>
            </a:ln>
          </p:spPr>
          <p:txBody>
            <a:bodyPr rtlCol="0" anchor="ctr"/>
            <a:lstStyle/>
            <a:p>
              <a:endParaRPr lang="en-US" dirty="0"/>
            </a:p>
          </p:txBody>
        </p:sp>
        <p:sp>
          <p:nvSpPr>
            <p:cNvPr id="4" name="Graphic 23">
              <a:extLst>
                <a:ext uri="{FF2B5EF4-FFF2-40B4-BE49-F238E27FC236}">
                  <a16:creationId xmlns:a16="http://schemas.microsoft.com/office/drawing/2014/main" id="{70EACCA0-807F-4040-BB88-BF740957326E}"/>
                </a:ext>
              </a:extLst>
            </p:cNvPr>
            <p:cNvSpPr/>
            <p:nvPr/>
          </p:nvSpPr>
          <p:spPr>
            <a:xfrm>
              <a:off x="8595609" y="3295434"/>
              <a:ext cx="1395668" cy="2382386"/>
            </a:xfrm>
            <a:custGeom>
              <a:avLst/>
              <a:gdLst>
                <a:gd name="connsiteX0" fmla="*/ 1191193 w 1395668"/>
                <a:gd name="connsiteY0" fmla="*/ 2201351 h 2382386"/>
                <a:gd name="connsiteX1" fmla="*/ 798051 w 1395668"/>
                <a:gd name="connsiteY1" fmla="*/ 2122041 h 2382386"/>
                <a:gd name="connsiteX2" fmla="*/ 476888 w 1395668"/>
                <a:gd name="connsiteY2" fmla="*/ 1905469 h 2382386"/>
                <a:gd name="connsiteX3" fmla="*/ 260315 w 1395668"/>
                <a:gd name="connsiteY3" fmla="*/ 1584306 h 2382386"/>
                <a:gd name="connsiteX4" fmla="*/ 181005 w 1395668"/>
                <a:gd name="connsiteY4" fmla="*/ 1191193 h 2382386"/>
                <a:gd name="connsiteX5" fmla="*/ 260315 w 1395668"/>
                <a:gd name="connsiteY5" fmla="*/ 798051 h 2382386"/>
                <a:gd name="connsiteX6" fmla="*/ 476888 w 1395668"/>
                <a:gd name="connsiteY6" fmla="*/ 476888 h 2382386"/>
                <a:gd name="connsiteX7" fmla="*/ 768637 w 1395668"/>
                <a:gd name="connsiteY7" fmla="*/ 273378 h 2382386"/>
                <a:gd name="connsiteX8" fmla="*/ 798051 w 1395668"/>
                <a:gd name="connsiteY8" fmla="*/ 260315 h 2382386"/>
                <a:gd name="connsiteX9" fmla="*/ 1191193 w 1395668"/>
                <a:gd name="connsiteY9" fmla="*/ 181005 h 2382386"/>
                <a:gd name="connsiteX10" fmla="*/ 1395668 w 1395668"/>
                <a:gd name="connsiteY10" fmla="*/ 201639 h 2382386"/>
                <a:gd name="connsiteX11" fmla="*/ 1395668 w 1395668"/>
                <a:gd name="connsiteY11" fmla="*/ 17557 h 2382386"/>
                <a:gd name="connsiteX12" fmla="*/ 1191193 w 1395668"/>
                <a:gd name="connsiteY12" fmla="*/ 0 h 2382386"/>
                <a:gd name="connsiteX13" fmla="*/ 768637 w 1395668"/>
                <a:gd name="connsiteY13" fmla="*/ 77138 h 2382386"/>
                <a:gd name="connsiteX14" fmla="*/ 0 w 1395668"/>
                <a:gd name="connsiteY14" fmla="*/ 1191193 h 2382386"/>
                <a:gd name="connsiteX15" fmla="*/ 1191193 w 1395668"/>
                <a:gd name="connsiteY15" fmla="*/ 2382386 h 2382386"/>
                <a:gd name="connsiteX16" fmla="*/ 1395668 w 1395668"/>
                <a:gd name="connsiteY16" fmla="*/ 2364889 h 2382386"/>
                <a:gd name="connsiteX17" fmla="*/ 1395668 w 1395668"/>
                <a:gd name="connsiteY17" fmla="*/ 2180747 h 2382386"/>
                <a:gd name="connsiteX18" fmla="*/ 1191193 w 1395668"/>
                <a:gd name="connsiteY18" fmla="*/ 2201351 h 2382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95668" h="2382386">
                  <a:moveTo>
                    <a:pt x="1191193" y="2201351"/>
                  </a:moveTo>
                  <a:cubicBezTo>
                    <a:pt x="1054746" y="2201351"/>
                    <a:pt x="922461" y="2174683"/>
                    <a:pt x="798051" y="2122041"/>
                  </a:cubicBezTo>
                  <a:cubicBezTo>
                    <a:pt x="677773" y="2071179"/>
                    <a:pt x="569743" y="1998324"/>
                    <a:pt x="476888" y="1905469"/>
                  </a:cubicBezTo>
                  <a:cubicBezTo>
                    <a:pt x="384062" y="1812643"/>
                    <a:pt x="311208" y="1704583"/>
                    <a:pt x="260315" y="1584306"/>
                  </a:cubicBezTo>
                  <a:cubicBezTo>
                    <a:pt x="207703" y="1459925"/>
                    <a:pt x="181005" y="1327641"/>
                    <a:pt x="181005" y="1191193"/>
                  </a:cubicBezTo>
                  <a:cubicBezTo>
                    <a:pt x="181005" y="1054746"/>
                    <a:pt x="207673" y="922461"/>
                    <a:pt x="260315" y="798051"/>
                  </a:cubicBezTo>
                  <a:cubicBezTo>
                    <a:pt x="311178" y="677773"/>
                    <a:pt x="384032" y="569743"/>
                    <a:pt x="476888" y="476888"/>
                  </a:cubicBezTo>
                  <a:cubicBezTo>
                    <a:pt x="562081" y="391695"/>
                    <a:pt x="660125" y="323365"/>
                    <a:pt x="768637" y="273378"/>
                  </a:cubicBezTo>
                  <a:cubicBezTo>
                    <a:pt x="778351" y="268883"/>
                    <a:pt x="788125" y="264508"/>
                    <a:pt x="798051" y="260315"/>
                  </a:cubicBezTo>
                  <a:cubicBezTo>
                    <a:pt x="922461" y="207703"/>
                    <a:pt x="1054716" y="181005"/>
                    <a:pt x="1191193" y="181005"/>
                  </a:cubicBezTo>
                  <a:cubicBezTo>
                    <a:pt x="1260609" y="181005"/>
                    <a:pt x="1328908" y="187943"/>
                    <a:pt x="1395668" y="201639"/>
                  </a:cubicBezTo>
                  <a:lnTo>
                    <a:pt x="1395668" y="17557"/>
                  </a:lnTo>
                  <a:cubicBezTo>
                    <a:pt x="1329209" y="6064"/>
                    <a:pt x="1260910" y="0"/>
                    <a:pt x="1191193" y="0"/>
                  </a:cubicBezTo>
                  <a:cubicBezTo>
                    <a:pt x="1042407" y="0"/>
                    <a:pt x="899956" y="27302"/>
                    <a:pt x="768637" y="77138"/>
                  </a:cubicBezTo>
                  <a:cubicBezTo>
                    <a:pt x="319353" y="247615"/>
                    <a:pt x="0" y="682117"/>
                    <a:pt x="0" y="1191193"/>
                  </a:cubicBezTo>
                  <a:cubicBezTo>
                    <a:pt x="0" y="1849055"/>
                    <a:pt x="533301" y="2382386"/>
                    <a:pt x="1191193" y="2382386"/>
                  </a:cubicBezTo>
                  <a:cubicBezTo>
                    <a:pt x="1260910" y="2382386"/>
                    <a:pt x="1329240" y="2376383"/>
                    <a:pt x="1395668" y="2364889"/>
                  </a:cubicBezTo>
                  <a:lnTo>
                    <a:pt x="1395668" y="2180747"/>
                  </a:lnTo>
                  <a:cubicBezTo>
                    <a:pt x="1328908" y="2194413"/>
                    <a:pt x="1260578" y="2201351"/>
                    <a:pt x="1191193" y="2201351"/>
                  </a:cubicBezTo>
                  <a:close/>
                </a:path>
              </a:pathLst>
            </a:custGeom>
            <a:solidFill>
              <a:schemeClr val="accent3"/>
            </a:solidFill>
            <a:ln w="3014" cap="flat">
              <a:noFill/>
              <a:prstDash val="solid"/>
              <a:miter/>
            </a:ln>
          </p:spPr>
          <p:txBody>
            <a:bodyPr rtlCol="0" anchor="ctr"/>
            <a:lstStyle/>
            <a:p>
              <a:endParaRPr lang="en-US" dirty="0"/>
            </a:p>
          </p:txBody>
        </p:sp>
      </p:grpSp>
      <p:pic>
        <p:nvPicPr>
          <p:cNvPr id="35" name="Audio 34">
            <a:hlinkClick r:id="" action="ppaction://media"/>
            <a:extLst>
              <a:ext uri="{FF2B5EF4-FFF2-40B4-BE49-F238E27FC236}">
                <a16:creationId xmlns:a16="http://schemas.microsoft.com/office/drawing/2014/main" id="{81F1CB11-CAE3-22EE-E9FF-5714DDEB4A8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81683180"/>
      </p:ext>
    </p:extLst>
  </p:cSld>
  <p:clrMapOvr>
    <a:masterClrMapping/>
  </p:clrMapOvr>
  <mc:AlternateContent xmlns:mc="http://schemas.openxmlformats.org/markup-compatibility/2006">
    <mc:Choice xmlns:p14="http://schemas.microsoft.com/office/powerpoint/2010/main" Requires="p14">
      <p:transition spd="slow" p14:dur="2000" advTm="72430"/>
    </mc:Choice>
    <mc:Fallback>
      <p:transition spd="slow" advTm="724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Oval 12">
            <a:extLst>
              <a:ext uri="{FF2B5EF4-FFF2-40B4-BE49-F238E27FC236}">
                <a16:creationId xmlns:a16="http://schemas.microsoft.com/office/drawing/2014/main" id="{B5DCDD26-2EBE-4DA1-88E6-739CC32AAE6D}"/>
              </a:ext>
              <a:ext uri="{C183D7F6-B498-43B3-948B-1728B52AA6E4}">
                <adec:decorative xmlns:adec="http://schemas.microsoft.com/office/drawing/2017/decorative" val="1"/>
              </a:ext>
            </a:extLst>
          </p:cNvPr>
          <p:cNvSpPr/>
          <p:nvPr/>
        </p:nvSpPr>
        <p:spPr>
          <a:xfrm>
            <a:off x="2348175" y="2692492"/>
            <a:ext cx="1584471" cy="1584471"/>
          </a:xfrm>
          <a:prstGeom prst="ellipse">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9105DC8A-F469-4525-9B35-A48C39C675D8}"/>
              </a:ext>
              <a:ext uri="{C183D7F6-B498-43B3-948B-1728B52AA6E4}">
                <adec:decorative xmlns:adec="http://schemas.microsoft.com/office/drawing/2017/decorative" val="1"/>
              </a:ext>
            </a:extLst>
          </p:cNvPr>
          <p:cNvSpPr/>
          <p:nvPr/>
        </p:nvSpPr>
        <p:spPr>
          <a:xfrm>
            <a:off x="5321679" y="2692490"/>
            <a:ext cx="1584471" cy="1584471"/>
          </a:xfrm>
          <a:prstGeom prst="ellipse">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83532D8B-A149-411A-B087-EBA1EE6C6225}"/>
              </a:ext>
              <a:ext uri="{C183D7F6-B498-43B3-948B-1728B52AA6E4}">
                <adec:decorative xmlns:adec="http://schemas.microsoft.com/office/drawing/2017/decorative" val="1"/>
              </a:ext>
            </a:extLst>
          </p:cNvPr>
          <p:cNvSpPr/>
          <p:nvPr/>
        </p:nvSpPr>
        <p:spPr>
          <a:xfrm>
            <a:off x="8211516" y="2692491"/>
            <a:ext cx="1584471" cy="1584471"/>
          </a:xfrm>
          <a:prstGeom prst="ellipse">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Title 52">
            <a:extLst>
              <a:ext uri="{FF2B5EF4-FFF2-40B4-BE49-F238E27FC236}">
                <a16:creationId xmlns:a16="http://schemas.microsoft.com/office/drawing/2014/main" id="{24046B9E-C52D-4466-AE77-E724F5B083A6}"/>
              </a:ext>
            </a:extLst>
          </p:cNvPr>
          <p:cNvSpPr>
            <a:spLocks noGrp="1"/>
          </p:cNvSpPr>
          <p:nvPr>
            <p:ph type="title"/>
          </p:nvPr>
        </p:nvSpPr>
        <p:spPr>
          <a:xfrm>
            <a:off x="3294345" y="1158710"/>
            <a:ext cx="5611660" cy="677782"/>
          </a:xfrm>
        </p:spPr>
        <p:txBody>
          <a:bodyPr/>
          <a:lstStyle/>
          <a:p>
            <a:r>
              <a:rPr lang="en-US" dirty="0"/>
              <a:t>HMICFRS</a:t>
            </a:r>
          </a:p>
        </p:txBody>
      </p:sp>
      <p:sp>
        <p:nvSpPr>
          <p:cNvPr id="9" name="Text Placeholder 8">
            <a:extLst>
              <a:ext uri="{FF2B5EF4-FFF2-40B4-BE49-F238E27FC236}">
                <a16:creationId xmlns:a16="http://schemas.microsoft.com/office/drawing/2014/main" id="{628F2B12-A6FB-49BB-8D11-55B45902D329}"/>
              </a:ext>
            </a:extLst>
          </p:cNvPr>
          <p:cNvSpPr>
            <a:spLocks noGrp="1"/>
          </p:cNvSpPr>
          <p:nvPr>
            <p:ph type="body" sz="quarter" idx="19"/>
          </p:nvPr>
        </p:nvSpPr>
        <p:spPr>
          <a:xfrm>
            <a:off x="3519730" y="1836492"/>
            <a:ext cx="5152539" cy="718457"/>
          </a:xfrm>
        </p:spPr>
        <p:txBody>
          <a:bodyPr/>
          <a:lstStyle/>
          <a:p>
            <a:r>
              <a:rPr lang="en-ZA" dirty="0"/>
              <a:t>How we maintain accountability</a:t>
            </a:r>
            <a:endParaRPr lang="en-US" dirty="0"/>
          </a:p>
        </p:txBody>
      </p:sp>
      <p:sp>
        <p:nvSpPr>
          <p:cNvPr id="31" name="Text Placeholder 30">
            <a:extLst>
              <a:ext uri="{FF2B5EF4-FFF2-40B4-BE49-F238E27FC236}">
                <a16:creationId xmlns:a16="http://schemas.microsoft.com/office/drawing/2014/main" id="{5B9D383F-A60F-4C89-8A00-CF569497000A}"/>
              </a:ext>
            </a:extLst>
          </p:cNvPr>
          <p:cNvSpPr>
            <a:spLocks noGrp="1"/>
          </p:cNvSpPr>
          <p:nvPr>
            <p:ph type="body" sz="quarter" idx="26"/>
          </p:nvPr>
        </p:nvSpPr>
        <p:spPr>
          <a:xfrm>
            <a:off x="2240189" y="2904712"/>
            <a:ext cx="1706965" cy="1048575"/>
          </a:xfrm>
        </p:spPr>
        <p:txBody>
          <a:bodyPr/>
          <a:lstStyle/>
          <a:p>
            <a:r>
              <a:rPr lang="en-US" dirty="0"/>
              <a:t>Aug 2024</a:t>
            </a:r>
          </a:p>
        </p:txBody>
      </p:sp>
      <p:sp>
        <p:nvSpPr>
          <p:cNvPr id="32" name="Text Placeholder 31">
            <a:extLst>
              <a:ext uri="{FF2B5EF4-FFF2-40B4-BE49-F238E27FC236}">
                <a16:creationId xmlns:a16="http://schemas.microsoft.com/office/drawing/2014/main" id="{1F406394-948C-4B32-9F32-893A9CDFB903}"/>
              </a:ext>
            </a:extLst>
          </p:cNvPr>
          <p:cNvSpPr>
            <a:spLocks noGrp="1"/>
          </p:cNvSpPr>
          <p:nvPr>
            <p:ph type="body" sz="quarter" idx="27"/>
          </p:nvPr>
        </p:nvSpPr>
        <p:spPr>
          <a:xfrm>
            <a:off x="5260434" y="2904712"/>
            <a:ext cx="1706965" cy="1048575"/>
          </a:xfrm>
        </p:spPr>
        <p:txBody>
          <a:bodyPr/>
          <a:lstStyle/>
          <a:p>
            <a:r>
              <a:rPr lang="en-US" dirty="0"/>
              <a:t>June 2025</a:t>
            </a:r>
          </a:p>
        </p:txBody>
      </p:sp>
      <p:sp>
        <p:nvSpPr>
          <p:cNvPr id="33" name="Text Placeholder 32">
            <a:extLst>
              <a:ext uri="{FF2B5EF4-FFF2-40B4-BE49-F238E27FC236}">
                <a16:creationId xmlns:a16="http://schemas.microsoft.com/office/drawing/2014/main" id="{00564ED2-7D0C-49B7-ABB1-6D7E498CDADA}"/>
              </a:ext>
            </a:extLst>
          </p:cNvPr>
          <p:cNvSpPr>
            <a:spLocks noGrp="1"/>
          </p:cNvSpPr>
          <p:nvPr>
            <p:ph type="body" sz="quarter" idx="28"/>
          </p:nvPr>
        </p:nvSpPr>
        <p:spPr>
          <a:xfrm>
            <a:off x="8197006" y="2917897"/>
            <a:ext cx="1706965" cy="1048575"/>
          </a:xfrm>
        </p:spPr>
        <p:txBody>
          <a:bodyPr/>
          <a:lstStyle/>
          <a:p>
            <a:r>
              <a:rPr lang="en-US" dirty="0"/>
              <a:t>Dec 2025</a:t>
            </a:r>
          </a:p>
        </p:txBody>
      </p:sp>
      <p:sp>
        <p:nvSpPr>
          <p:cNvPr id="58" name="Text Placeholder 57">
            <a:extLst>
              <a:ext uri="{FF2B5EF4-FFF2-40B4-BE49-F238E27FC236}">
                <a16:creationId xmlns:a16="http://schemas.microsoft.com/office/drawing/2014/main" id="{D4D6CB0C-A7D9-4409-AB5D-E136D3307DF5}"/>
              </a:ext>
            </a:extLst>
          </p:cNvPr>
          <p:cNvSpPr>
            <a:spLocks noGrp="1"/>
          </p:cNvSpPr>
          <p:nvPr>
            <p:ph type="body" sz="quarter" idx="13"/>
          </p:nvPr>
        </p:nvSpPr>
        <p:spPr>
          <a:xfrm>
            <a:off x="1878163" y="4310916"/>
            <a:ext cx="2431015" cy="1148945"/>
          </a:xfrm>
        </p:spPr>
        <p:txBody>
          <a:bodyPr/>
          <a:lstStyle/>
          <a:p>
            <a:r>
              <a:rPr lang="en-US" dirty="0"/>
              <a:t>Inspection of the south-east regional response to SOC</a:t>
            </a:r>
          </a:p>
        </p:txBody>
      </p:sp>
      <p:sp>
        <p:nvSpPr>
          <p:cNvPr id="59" name="Text Placeholder 58">
            <a:extLst>
              <a:ext uri="{FF2B5EF4-FFF2-40B4-BE49-F238E27FC236}">
                <a16:creationId xmlns:a16="http://schemas.microsoft.com/office/drawing/2014/main" id="{C57077DD-31D5-47C0-8A51-7084E938B943}"/>
              </a:ext>
            </a:extLst>
          </p:cNvPr>
          <p:cNvSpPr>
            <a:spLocks noGrp="1"/>
          </p:cNvSpPr>
          <p:nvPr>
            <p:ph type="body" sz="quarter" idx="29"/>
          </p:nvPr>
        </p:nvSpPr>
        <p:spPr>
          <a:xfrm>
            <a:off x="4898408" y="4310916"/>
            <a:ext cx="2431015" cy="1148945"/>
          </a:xfrm>
        </p:spPr>
        <p:txBody>
          <a:bodyPr/>
          <a:lstStyle/>
          <a:p>
            <a:r>
              <a:rPr lang="en-US" dirty="0"/>
              <a:t>Inspection of the South-West regional response to SOC</a:t>
            </a:r>
          </a:p>
        </p:txBody>
      </p:sp>
      <p:sp>
        <p:nvSpPr>
          <p:cNvPr id="60" name="Text Placeholder 59">
            <a:extLst>
              <a:ext uri="{FF2B5EF4-FFF2-40B4-BE49-F238E27FC236}">
                <a16:creationId xmlns:a16="http://schemas.microsoft.com/office/drawing/2014/main" id="{E7D0D0D6-1ED1-462C-B06F-D055EA885C54}"/>
              </a:ext>
            </a:extLst>
          </p:cNvPr>
          <p:cNvSpPr>
            <a:spLocks noGrp="1"/>
          </p:cNvSpPr>
          <p:nvPr>
            <p:ph type="body" sz="quarter" idx="30"/>
          </p:nvPr>
        </p:nvSpPr>
        <p:spPr>
          <a:xfrm>
            <a:off x="7834980" y="4276962"/>
            <a:ext cx="2431015" cy="1148945"/>
          </a:xfrm>
        </p:spPr>
        <p:txBody>
          <a:bodyPr/>
          <a:lstStyle/>
          <a:p>
            <a:r>
              <a:rPr lang="en-US" dirty="0"/>
              <a:t>Inspection of Yorkshire and Humber regional response to SOC</a:t>
            </a:r>
          </a:p>
        </p:txBody>
      </p:sp>
      <p:sp>
        <p:nvSpPr>
          <p:cNvPr id="25" name="Slide Number Placeholder 24">
            <a:extLst>
              <a:ext uri="{FF2B5EF4-FFF2-40B4-BE49-F238E27FC236}">
                <a16:creationId xmlns:a16="http://schemas.microsoft.com/office/drawing/2014/main" id="{97A7A317-65B9-416D-A896-F174F465EC69}"/>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10</a:t>
            </a:fld>
            <a:endParaRPr lang="en-US" dirty="0"/>
          </a:p>
        </p:txBody>
      </p:sp>
      <p:pic>
        <p:nvPicPr>
          <p:cNvPr id="16" name="Audio 15">
            <a:hlinkClick r:id="" action="ppaction://media"/>
            <a:extLst>
              <a:ext uri="{FF2B5EF4-FFF2-40B4-BE49-F238E27FC236}">
                <a16:creationId xmlns:a16="http://schemas.microsoft.com/office/drawing/2014/main" id="{DE070547-17AC-9D5D-D6CD-005597296E2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91594624"/>
      </p:ext>
    </p:extLst>
  </p:cSld>
  <p:clrMapOvr>
    <a:masterClrMapping/>
  </p:clrMapOvr>
  <mc:AlternateContent xmlns:mc="http://schemas.openxmlformats.org/markup-compatibility/2006">
    <mc:Choice xmlns:p14="http://schemas.microsoft.com/office/powerpoint/2010/main" Requires="p14">
      <p:transition spd="slow" p14:dur="2000" advTm="131496"/>
    </mc:Choice>
    <mc:Fallback>
      <p:transition spd="slow" advTm="1314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 name="Title 58">
            <a:extLst>
              <a:ext uri="{FF2B5EF4-FFF2-40B4-BE49-F238E27FC236}">
                <a16:creationId xmlns:a16="http://schemas.microsoft.com/office/drawing/2014/main" id="{8FA1AC37-B920-4C0A-855F-E5667B422755}"/>
              </a:ext>
            </a:extLst>
          </p:cNvPr>
          <p:cNvSpPr>
            <a:spLocks noGrp="1"/>
          </p:cNvSpPr>
          <p:nvPr>
            <p:ph type="title"/>
          </p:nvPr>
        </p:nvSpPr>
        <p:spPr>
          <a:xfrm>
            <a:off x="5029799" y="1377876"/>
            <a:ext cx="5097428" cy="918377"/>
          </a:xfrm>
        </p:spPr>
        <p:txBody>
          <a:bodyPr/>
          <a:lstStyle/>
          <a:p>
            <a:r>
              <a:rPr lang="en-US" dirty="0"/>
              <a:t>Public perception</a:t>
            </a:r>
            <a:br>
              <a:rPr lang="en-US" dirty="0"/>
            </a:br>
            <a:endParaRPr lang="en-US" dirty="0"/>
          </a:p>
        </p:txBody>
      </p:sp>
      <p:sp>
        <p:nvSpPr>
          <p:cNvPr id="26" name="Text Placeholder 25">
            <a:extLst>
              <a:ext uri="{FF2B5EF4-FFF2-40B4-BE49-F238E27FC236}">
                <a16:creationId xmlns:a16="http://schemas.microsoft.com/office/drawing/2014/main" id="{1CA48589-52FD-4824-BF19-224A2E273FB8}"/>
              </a:ext>
            </a:extLst>
          </p:cNvPr>
          <p:cNvSpPr>
            <a:spLocks noGrp="1"/>
          </p:cNvSpPr>
          <p:nvPr>
            <p:ph type="body" sz="quarter" idx="14"/>
          </p:nvPr>
        </p:nvSpPr>
        <p:spPr>
          <a:xfrm>
            <a:off x="2535012" y="2356655"/>
            <a:ext cx="1786461" cy="1072345"/>
          </a:xfrm>
        </p:spPr>
        <p:txBody>
          <a:bodyPr/>
          <a:lstStyle/>
          <a:p>
            <a:r>
              <a:rPr lang="en-US" dirty="0"/>
              <a:t>67%</a:t>
            </a:r>
          </a:p>
        </p:txBody>
      </p:sp>
      <p:sp>
        <p:nvSpPr>
          <p:cNvPr id="36" name="Text Placeholder 35">
            <a:extLst>
              <a:ext uri="{FF2B5EF4-FFF2-40B4-BE49-F238E27FC236}">
                <a16:creationId xmlns:a16="http://schemas.microsoft.com/office/drawing/2014/main" id="{89ED8224-AD26-4331-B8E0-5E0DB516408B}"/>
              </a:ext>
            </a:extLst>
          </p:cNvPr>
          <p:cNvSpPr>
            <a:spLocks noGrp="1"/>
          </p:cNvSpPr>
          <p:nvPr>
            <p:ph type="body" sz="quarter" idx="20"/>
          </p:nvPr>
        </p:nvSpPr>
        <p:spPr>
          <a:xfrm>
            <a:off x="4321473" y="2419168"/>
            <a:ext cx="5023494" cy="1035650"/>
          </a:xfrm>
        </p:spPr>
        <p:txBody>
          <a:bodyPr/>
          <a:lstStyle/>
          <a:p>
            <a:r>
              <a:rPr lang="en-GB" dirty="0"/>
              <a:t>At a time when public confidence has fallen to approximately 67% (Home Office, 2026), visible focus on crimes perceived as remote or abstract risks further disconnecting policing priorities from public expectations. </a:t>
            </a:r>
            <a:endParaRPr lang="en-US" dirty="0"/>
          </a:p>
        </p:txBody>
      </p:sp>
      <p:sp>
        <p:nvSpPr>
          <p:cNvPr id="125" name="Text Placeholder 124">
            <a:extLst>
              <a:ext uri="{FF2B5EF4-FFF2-40B4-BE49-F238E27FC236}">
                <a16:creationId xmlns:a16="http://schemas.microsoft.com/office/drawing/2014/main" id="{28DAD8FC-A8D5-47E3-A7B9-0D4AC6B91985}"/>
              </a:ext>
            </a:extLst>
          </p:cNvPr>
          <p:cNvSpPr>
            <a:spLocks noGrp="1"/>
          </p:cNvSpPr>
          <p:nvPr>
            <p:ph type="body" sz="quarter" idx="21"/>
          </p:nvPr>
        </p:nvSpPr>
        <p:spPr>
          <a:xfrm>
            <a:off x="2535011" y="3535071"/>
            <a:ext cx="1786461" cy="1072345"/>
          </a:xfrm>
        </p:spPr>
        <p:txBody>
          <a:bodyPr/>
          <a:lstStyle/>
          <a:p>
            <a:r>
              <a:rPr lang="en-US" dirty="0"/>
              <a:t>44%</a:t>
            </a:r>
          </a:p>
        </p:txBody>
      </p:sp>
      <p:sp>
        <p:nvSpPr>
          <p:cNvPr id="160" name="Text Placeholder 159">
            <a:extLst>
              <a:ext uri="{FF2B5EF4-FFF2-40B4-BE49-F238E27FC236}">
                <a16:creationId xmlns:a16="http://schemas.microsoft.com/office/drawing/2014/main" id="{55622651-7802-488B-BD31-0AB8ED0CD3E4}"/>
              </a:ext>
            </a:extLst>
          </p:cNvPr>
          <p:cNvSpPr>
            <a:spLocks noGrp="1"/>
          </p:cNvSpPr>
          <p:nvPr>
            <p:ph type="body" sz="quarter" idx="23"/>
          </p:nvPr>
        </p:nvSpPr>
        <p:spPr>
          <a:xfrm>
            <a:off x="4321473" y="3682712"/>
            <a:ext cx="5097428" cy="777064"/>
          </a:xfrm>
        </p:spPr>
        <p:txBody>
          <a:bodyPr/>
          <a:lstStyle/>
          <a:p>
            <a:r>
              <a:rPr lang="en-GB" dirty="0"/>
              <a:t>Despite its scale, Bullock and Leeney (2012) argue that fraud generates lower levels of public concern due to its financial rather than physical impact.</a:t>
            </a:r>
            <a:endParaRPr lang="en-US" dirty="0"/>
          </a:p>
        </p:txBody>
      </p:sp>
      <p:sp>
        <p:nvSpPr>
          <p:cNvPr id="210" name="Text Placeholder 209">
            <a:extLst>
              <a:ext uri="{FF2B5EF4-FFF2-40B4-BE49-F238E27FC236}">
                <a16:creationId xmlns:a16="http://schemas.microsoft.com/office/drawing/2014/main" id="{8EC4802F-F2B0-43C0-A6C4-7B8C3D2EC6EC}"/>
              </a:ext>
            </a:extLst>
          </p:cNvPr>
          <p:cNvSpPr>
            <a:spLocks noGrp="1"/>
          </p:cNvSpPr>
          <p:nvPr>
            <p:ph type="body" sz="quarter" idx="26"/>
          </p:nvPr>
        </p:nvSpPr>
        <p:spPr>
          <a:xfrm>
            <a:off x="4359575" y="4687670"/>
            <a:ext cx="5097426" cy="914400"/>
          </a:xfrm>
        </p:spPr>
        <p:txBody>
          <a:bodyPr/>
          <a:lstStyle/>
          <a:p>
            <a:r>
              <a:rPr lang="en-GB" dirty="0"/>
              <a:t>Research suggests that public perceptions of seriousness are shaped primarily by personal harm and disruption to quality of life rather than the categorisation or complexity (Sorell, 2018). </a:t>
            </a:r>
            <a:endParaRPr lang="en-US" dirty="0"/>
          </a:p>
        </p:txBody>
      </p:sp>
      <p:sp>
        <p:nvSpPr>
          <p:cNvPr id="10" name="Slide Number Placeholder 9">
            <a:extLst>
              <a:ext uri="{FF2B5EF4-FFF2-40B4-BE49-F238E27FC236}">
                <a16:creationId xmlns:a16="http://schemas.microsoft.com/office/drawing/2014/main" id="{A73ED8FD-6B33-4E5E-8834-826A2D148473}"/>
              </a:ext>
            </a:extLst>
          </p:cNvPr>
          <p:cNvSpPr>
            <a:spLocks noGrp="1"/>
          </p:cNvSpPr>
          <p:nvPr>
            <p:ph type="sldNum" sz="quarter" idx="4"/>
          </p:nvPr>
        </p:nvSpPr>
        <p:spPr>
          <a:xfrm>
            <a:off x="11519019" y="3164804"/>
            <a:ext cx="545911" cy="580029"/>
          </a:xfrm>
        </p:spPr>
        <p:txBody>
          <a:bodyPr/>
          <a:lstStyle/>
          <a:p>
            <a:fld id="{FEA145A6-660C-42A7-85AF-AF42E3C0A892}" type="slidenum">
              <a:rPr lang="en-US" smtClean="0"/>
              <a:pPr/>
              <a:t>11</a:t>
            </a:fld>
            <a:endParaRPr lang="en-US" dirty="0"/>
          </a:p>
        </p:txBody>
      </p:sp>
      <p:cxnSp>
        <p:nvCxnSpPr>
          <p:cNvPr id="15" name="Straight Connector 14">
            <a:extLst>
              <a:ext uri="{FF2B5EF4-FFF2-40B4-BE49-F238E27FC236}">
                <a16:creationId xmlns:a16="http://schemas.microsoft.com/office/drawing/2014/main" id="{F1A28D05-5C71-4FBA-9474-A7CAFC47F440}"/>
              </a:ext>
              <a:ext uri="{C183D7F6-B498-43B3-948B-1728B52AA6E4}">
                <adec:decorative xmlns:adec="http://schemas.microsoft.com/office/drawing/2017/decorative" val="1"/>
              </a:ext>
            </a:extLst>
          </p:cNvPr>
          <p:cNvCxnSpPr>
            <a:cxnSpLocks/>
          </p:cNvCxnSpPr>
          <p:nvPr/>
        </p:nvCxnSpPr>
        <p:spPr>
          <a:xfrm>
            <a:off x="4207341" y="2542989"/>
            <a:ext cx="0" cy="788007"/>
          </a:xfrm>
          <a:prstGeom prst="line">
            <a:avLst/>
          </a:prstGeom>
        </p:spPr>
        <p:style>
          <a:lnRef idx="1">
            <a:schemeClr val="accent6"/>
          </a:lnRef>
          <a:fillRef idx="0">
            <a:schemeClr val="accent6"/>
          </a:fillRef>
          <a:effectRef idx="0">
            <a:schemeClr val="accent6"/>
          </a:effectRef>
          <a:fontRef idx="minor">
            <a:schemeClr val="tx1"/>
          </a:fontRef>
        </p:style>
      </p:cxnSp>
      <p:cxnSp>
        <p:nvCxnSpPr>
          <p:cNvPr id="16" name="Straight Connector 15">
            <a:extLst>
              <a:ext uri="{FF2B5EF4-FFF2-40B4-BE49-F238E27FC236}">
                <a16:creationId xmlns:a16="http://schemas.microsoft.com/office/drawing/2014/main" id="{4B9F7893-7745-4F9F-B234-06EB10A6B1DB}"/>
              </a:ext>
              <a:ext uri="{C183D7F6-B498-43B3-948B-1728B52AA6E4}">
                <adec:decorative xmlns:adec="http://schemas.microsoft.com/office/drawing/2017/decorative" val="1"/>
              </a:ext>
            </a:extLst>
          </p:cNvPr>
          <p:cNvCxnSpPr>
            <a:cxnSpLocks/>
          </p:cNvCxnSpPr>
          <p:nvPr/>
        </p:nvCxnSpPr>
        <p:spPr>
          <a:xfrm>
            <a:off x="4195973" y="3671769"/>
            <a:ext cx="0" cy="788007"/>
          </a:xfrm>
          <a:prstGeom prst="line">
            <a:avLst/>
          </a:prstGeom>
        </p:spPr>
        <p:style>
          <a:lnRef idx="1">
            <a:schemeClr val="accent6"/>
          </a:lnRef>
          <a:fillRef idx="0">
            <a:schemeClr val="accent6"/>
          </a:fillRef>
          <a:effectRef idx="0">
            <a:schemeClr val="accent6"/>
          </a:effectRef>
          <a:fontRef idx="minor">
            <a:schemeClr val="tx1"/>
          </a:fontRef>
        </p:style>
      </p:cxnSp>
      <p:cxnSp>
        <p:nvCxnSpPr>
          <p:cNvPr id="17" name="Straight Connector 16">
            <a:extLst>
              <a:ext uri="{FF2B5EF4-FFF2-40B4-BE49-F238E27FC236}">
                <a16:creationId xmlns:a16="http://schemas.microsoft.com/office/drawing/2014/main" id="{CF12FC67-38A7-4EBE-AC1E-0DC78A1420A3}"/>
              </a:ext>
              <a:ext uri="{C183D7F6-B498-43B3-948B-1728B52AA6E4}">
                <adec:decorative xmlns:adec="http://schemas.microsoft.com/office/drawing/2017/decorative" val="1"/>
              </a:ext>
            </a:extLst>
          </p:cNvPr>
          <p:cNvCxnSpPr>
            <a:cxnSpLocks/>
          </p:cNvCxnSpPr>
          <p:nvPr/>
        </p:nvCxnSpPr>
        <p:spPr>
          <a:xfrm>
            <a:off x="4211438" y="4733809"/>
            <a:ext cx="0" cy="788007"/>
          </a:xfrm>
          <a:prstGeom prst="line">
            <a:avLst/>
          </a:prstGeom>
        </p:spPr>
        <p:style>
          <a:lnRef idx="1">
            <a:schemeClr val="accent6"/>
          </a:lnRef>
          <a:fillRef idx="0">
            <a:schemeClr val="accent6"/>
          </a:fillRef>
          <a:effectRef idx="0">
            <a:schemeClr val="accent6"/>
          </a:effectRef>
          <a:fontRef idx="minor">
            <a:schemeClr val="tx1"/>
          </a:fontRef>
        </p:style>
      </p:cxnSp>
      <p:pic>
        <p:nvPicPr>
          <p:cNvPr id="3" name="Graphic 2" descr="Glasses with solid fill">
            <a:extLst>
              <a:ext uri="{FF2B5EF4-FFF2-40B4-BE49-F238E27FC236}">
                <a16:creationId xmlns:a16="http://schemas.microsoft.com/office/drawing/2014/main" id="{372CEBBE-3448-E039-1E6A-560128E7C65F}"/>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2839840" y="4607416"/>
            <a:ext cx="914400" cy="914400"/>
          </a:xfrm>
          <a:prstGeom prst="rect">
            <a:avLst/>
          </a:prstGeom>
        </p:spPr>
      </p:pic>
      <p:pic>
        <p:nvPicPr>
          <p:cNvPr id="8" name="Audio 7">
            <a:hlinkClick r:id="" action="ppaction://media"/>
            <a:extLst>
              <a:ext uri="{FF2B5EF4-FFF2-40B4-BE49-F238E27FC236}">
                <a16:creationId xmlns:a16="http://schemas.microsoft.com/office/drawing/2014/main" id="{B1096DAC-2B0C-E778-41D8-6A5FE7BB50D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02888789"/>
      </p:ext>
    </p:extLst>
  </p:cSld>
  <p:clrMapOvr>
    <a:masterClrMapping/>
  </p:clrMapOvr>
  <mc:AlternateContent xmlns:mc="http://schemas.openxmlformats.org/markup-compatibility/2006">
    <mc:Choice xmlns:p14="http://schemas.microsoft.com/office/powerpoint/2010/main" Requires="p14">
      <p:transition spd="slow" p14:dur="2000" advTm="95423"/>
    </mc:Choice>
    <mc:Fallback>
      <p:transition spd="slow" advTm="954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604992-4C64-D1F9-E2FB-989AECF72386}"/>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65F4F09E-BE3E-EDF4-C820-5DE3392F3785}"/>
              </a:ext>
            </a:extLst>
          </p:cNvPr>
          <p:cNvSpPr>
            <a:spLocks noGrp="1"/>
          </p:cNvSpPr>
          <p:nvPr>
            <p:ph type="title"/>
          </p:nvPr>
        </p:nvSpPr>
        <p:spPr>
          <a:xfrm>
            <a:off x="3955551" y="2514994"/>
            <a:ext cx="7109716" cy="2357066"/>
          </a:xfrm>
        </p:spPr>
        <p:txBody>
          <a:bodyPr/>
          <a:lstStyle/>
          <a:p>
            <a:r>
              <a:rPr lang="en-US" dirty="0">
                <a:solidFill>
                  <a:schemeClr val="bg1">
                    <a:lumMod val="85000"/>
                  </a:schemeClr>
                </a:solidFill>
              </a:rPr>
              <a:t>Recommendations</a:t>
            </a:r>
          </a:p>
        </p:txBody>
      </p:sp>
      <p:pic>
        <p:nvPicPr>
          <p:cNvPr id="8" name="Audio 7">
            <a:hlinkClick r:id="" action="ppaction://media"/>
            <a:extLst>
              <a:ext uri="{FF2B5EF4-FFF2-40B4-BE49-F238E27FC236}">
                <a16:creationId xmlns:a16="http://schemas.microsoft.com/office/drawing/2014/main" id="{6EC9A7FA-DA01-9C23-0D76-C6CDBE1D668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45874915"/>
      </p:ext>
    </p:extLst>
  </p:cSld>
  <p:clrMapOvr>
    <a:masterClrMapping/>
  </p:clrMapOvr>
  <mc:AlternateContent xmlns:mc="http://schemas.openxmlformats.org/markup-compatibility/2006">
    <mc:Choice xmlns:p14="http://schemas.microsoft.com/office/powerpoint/2010/main" Requires="p14">
      <p:transition spd="slow" p14:dur="2000" advTm="8318"/>
    </mc:Choice>
    <mc:Fallback>
      <p:transition spd="slow" advTm="83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866BBD-766B-71C7-B8C9-DC450614E611}"/>
            </a:ext>
          </a:extLst>
        </p:cNvPr>
        <p:cNvGrpSpPr/>
        <p:nvPr/>
      </p:nvGrpSpPr>
      <p:grpSpPr>
        <a:xfrm>
          <a:off x="0" y="0"/>
          <a:ext cx="0" cy="0"/>
          <a:chOff x="0" y="0"/>
          <a:chExt cx="0" cy="0"/>
        </a:xfrm>
      </p:grpSpPr>
      <p:sp>
        <p:nvSpPr>
          <p:cNvPr id="19" name="Title 18">
            <a:extLst>
              <a:ext uri="{FF2B5EF4-FFF2-40B4-BE49-F238E27FC236}">
                <a16:creationId xmlns:a16="http://schemas.microsoft.com/office/drawing/2014/main" id="{66D4A742-CF88-DD24-EAB6-30885012FF29}"/>
              </a:ext>
            </a:extLst>
          </p:cNvPr>
          <p:cNvSpPr>
            <a:spLocks noGrp="1"/>
          </p:cNvSpPr>
          <p:nvPr>
            <p:ph type="title"/>
          </p:nvPr>
        </p:nvSpPr>
        <p:spPr>
          <a:xfrm>
            <a:off x="452176" y="495369"/>
            <a:ext cx="8296969" cy="843098"/>
          </a:xfrm>
        </p:spPr>
        <p:txBody>
          <a:bodyPr/>
          <a:lstStyle/>
          <a:p>
            <a:r>
              <a:rPr lang="en-US" sz="2800" dirty="0">
                <a:solidFill>
                  <a:schemeClr val="bg1">
                    <a:lumMod val="85000"/>
                  </a:schemeClr>
                </a:solidFill>
              </a:rPr>
              <a:t>Build on and value analytical foundations</a:t>
            </a:r>
          </a:p>
        </p:txBody>
      </p:sp>
      <p:sp>
        <p:nvSpPr>
          <p:cNvPr id="9" name="Text Placeholder 8">
            <a:extLst>
              <a:ext uri="{FF2B5EF4-FFF2-40B4-BE49-F238E27FC236}">
                <a16:creationId xmlns:a16="http://schemas.microsoft.com/office/drawing/2014/main" id="{83073846-48E5-69D3-1026-B258670BF0B8}"/>
              </a:ext>
            </a:extLst>
          </p:cNvPr>
          <p:cNvSpPr>
            <a:spLocks noGrp="1"/>
          </p:cNvSpPr>
          <p:nvPr>
            <p:ph type="body" sz="quarter" idx="12"/>
          </p:nvPr>
        </p:nvSpPr>
        <p:spPr>
          <a:xfrm>
            <a:off x="452176" y="1338467"/>
            <a:ext cx="6069204" cy="5104562"/>
          </a:xfrm>
        </p:spPr>
        <p:txBody>
          <a:bodyPr>
            <a:normAutofit/>
          </a:bodyPr>
          <a:lstStyle/>
          <a:p>
            <a:pPr marL="285750" indent="-285750" algn="l" fontAlgn="base">
              <a:buFont typeface="Arial" panose="020B0604020202020204" pitchFamily="34" charset="0"/>
              <a:buChar char="•"/>
            </a:pPr>
            <a:r>
              <a:rPr lang="en-US" b="1" dirty="0">
                <a:solidFill>
                  <a:schemeClr val="accent6"/>
                </a:solidFill>
              </a:rPr>
              <a:t>Analytical Challenges​</a:t>
            </a:r>
          </a:p>
          <a:p>
            <a:pPr algn="l" fontAlgn="base"/>
            <a:r>
              <a:rPr lang="en-US" dirty="0">
                <a:solidFill>
                  <a:schemeClr val="accent6"/>
                </a:solidFill>
              </a:rPr>
              <a:t>Analysts are often diverted to reactive tasks, limiting proactive threat scanning and strategic assessments.​</a:t>
            </a:r>
          </a:p>
          <a:p>
            <a:pPr marL="285750" indent="-285750" algn="l" fontAlgn="base">
              <a:buFont typeface="Arial" panose="020B0604020202020204" pitchFamily="34" charset="0"/>
              <a:buChar char="•"/>
            </a:pPr>
            <a:r>
              <a:rPr lang="en-US" b="1" dirty="0">
                <a:solidFill>
                  <a:schemeClr val="accent6"/>
                </a:solidFill>
              </a:rPr>
              <a:t>Consistency in Threat Assessments</a:t>
            </a:r>
            <a:r>
              <a:rPr lang="en-US" dirty="0">
                <a:solidFill>
                  <a:schemeClr val="accent6"/>
                </a:solidFill>
              </a:rPr>
              <a:t>​</a:t>
            </a:r>
          </a:p>
          <a:p>
            <a:pPr algn="l" fontAlgn="base"/>
            <a:r>
              <a:rPr lang="en-US" dirty="0">
                <a:solidFill>
                  <a:schemeClr val="accent6"/>
                </a:solidFill>
              </a:rPr>
              <a:t>Mandate a comprehensive analysis framework capturing  the full scope of SOC, including enablers and cross-border links.​</a:t>
            </a:r>
          </a:p>
          <a:p>
            <a:pPr marL="285750" indent="-285750" algn="l" fontAlgn="base">
              <a:buFont typeface="Arial" panose="020B0604020202020204" pitchFamily="34" charset="0"/>
              <a:buChar char="•"/>
            </a:pPr>
            <a:r>
              <a:rPr lang="en-US" b="1" dirty="0">
                <a:solidFill>
                  <a:schemeClr val="accent6"/>
                </a:solidFill>
              </a:rPr>
              <a:t>Strategic Leadership Role</a:t>
            </a:r>
            <a:r>
              <a:rPr lang="en-US" dirty="0">
                <a:solidFill>
                  <a:schemeClr val="accent6"/>
                </a:solidFill>
              </a:rPr>
              <a:t>​</a:t>
            </a:r>
          </a:p>
          <a:p>
            <a:pPr algn="l" fontAlgn="base"/>
            <a:r>
              <a:rPr lang="en-US" dirty="0">
                <a:solidFill>
                  <a:schemeClr val="accent6"/>
                </a:solidFill>
              </a:rPr>
              <a:t>Strategic leaders must protect analyst roles, set intelligence-led expectations, and ensure accountability.​</a:t>
            </a:r>
          </a:p>
          <a:p>
            <a:pPr marL="285750" indent="-285750" algn="l" fontAlgn="base">
              <a:buFont typeface="Arial" panose="020B0604020202020204" pitchFamily="34" charset="0"/>
              <a:buChar char="•"/>
            </a:pPr>
            <a:r>
              <a:rPr lang="en-US" b="1" dirty="0">
                <a:solidFill>
                  <a:schemeClr val="accent6"/>
                </a:solidFill>
              </a:rPr>
              <a:t>Operational Intelligence </a:t>
            </a:r>
            <a:endParaRPr lang="en-US" dirty="0">
              <a:solidFill>
                <a:schemeClr val="accent6"/>
              </a:solidFill>
            </a:endParaRPr>
          </a:p>
          <a:p>
            <a:pPr algn="l" fontAlgn="base"/>
            <a:r>
              <a:rPr lang="en-US" dirty="0">
                <a:solidFill>
                  <a:schemeClr val="accent6"/>
                </a:solidFill>
              </a:rPr>
              <a:t>Intelligence must be timely, accessible, and meaningful for frontline teams, not just stored internally.​</a:t>
            </a:r>
          </a:p>
          <a:p>
            <a:endParaRPr lang="en-US" dirty="0"/>
          </a:p>
        </p:txBody>
      </p:sp>
      <p:sp>
        <p:nvSpPr>
          <p:cNvPr id="22" name="Slide Number Placeholder 21">
            <a:extLst>
              <a:ext uri="{FF2B5EF4-FFF2-40B4-BE49-F238E27FC236}">
                <a16:creationId xmlns:a16="http://schemas.microsoft.com/office/drawing/2014/main" id="{6EB8700F-126B-8E14-090B-C69F1A489605}"/>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13</a:t>
            </a:fld>
            <a:endParaRPr lang="en-US" dirty="0"/>
          </a:p>
        </p:txBody>
      </p:sp>
      <p:pic>
        <p:nvPicPr>
          <p:cNvPr id="7" name="Audio 6">
            <a:hlinkClick r:id="" action="ppaction://media"/>
            <a:extLst>
              <a:ext uri="{FF2B5EF4-FFF2-40B4-BE49-F238E27FC236}">
                <a16:creationId xmlns:a16="http://schemas.microsoft.com/office/drawing/2014/main" id="{C8BE98EF-F90A-BCAD-7FDA-CB78D5A0885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58754137"/>
      </p:ext>
    </p:extLst>
  </p:cSld>
  <p:clrMapOvr>
    <a:masterClrMapping/>
  </p:clrMapOvr>
  <mc:AlternateContent xmlns:mc="http://schemas.openxmlformats.org/markup-compatibility/2006">
    <mc:Choice xmlns:p14="http://schemas.microsoft.com/office/powerpoint/2010/main" Requires="p14">
      <p:transition spd="slow" p14:dur="2000" advTm="64027"/>
    </mc:Choice>
    <mc:Fallback>
      <p:transition spd="slow" advTm="640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9DC44E-1767-2562-CBFC-D0DCE0E8AF21}"/>
            </a:ext>
          </a:extLst>
        </p:cNvPr>
        <p:cNvGrpSpPr/>
        <p:nvPr/>
      </p:nvGrpSpPr>
      <p:grpSpPr>
        <a:xfrm>
          <a:off x="0" y="0"/>
          <a:ext cx="0" cy="0"/>
          <a:chOff x="0" y="0"/>
          <a:chExt cx="0" cy="0"/>
        </a:xfrm>
      </p:grpSpPr>
      <p:sp>
        <p:nvSpPr>
          <p:cNvPr id="19" name="Title 18">
            <a:extLst>
              <a:ext uri="{FF2B5EF4-FFF2-40B4-BE49-F238E27FC236}">
                <a16:creationId xmlns:a16="http://schemas.microsoft.com/office/drawing/2014/main" id="{DD13D434-13D9-DA35-DCE4-76B2DF97879E}"/>
              </a:ext>
            </a:extLst>
          </p:cNvPr>
          <p:cNvSpPr>
            <a:spLocks noGrp="1"/>
          </p:cNvSpPr>
          <p:nvPr>
            <p:ph type="title"/>
          </p:nvPr>
        </p:nvSpPr>
        <p:spPr>
          <a:xfrm>
            <a:off x="452176" y="117417"/>
            <a:ext cx="8296969" cy="843098"/>
          </a:xfrm>
        </p:spPr>
        <p:txBody>
          <a:bodyPr/>
          <a:lstStyle/>
          <a:p>
            <a:r>
              <a:rPr lang="en-US" sz="2800" dirty="0">
                <a:solidFill>
                  <a:schemeClr val="bg1">
                    <a:lumMod val="85000"/>
                  </a:schemeClr>
                </a:solidFill>
              </a:rPr>
              <a:t>Professionalise the Lead Responsible officer (LRO) role</a:t>
            </a:r>
          </a:p>
        </p:txBody>
      </p:sp>
      <p:sp>
        <p:nvSpPr>
          <p:cNvPr id="9" name="Text Placeholder 8">
            <a:extLst>
              <a:ext uri="{FF2B5EF4-FFF2-40B4-BE49-F238E27FC236}">
                <a16:creationId xmlns:a16="http://schemas.microsoft.com/office/drawing/2014/main" id="{19EB043E-2A6C-670B-4B1E-CEAC23945DC3}"/>
              </a:ext>
            </a:extLst>
          </p:cNvPr>
          <p:cNvSpPr>
            <a:spLocks noGrp="1"/>
          </p:cNvSpPr>
          <p:nvPr>
            <p:ph type="body" sz="quarter" idx="12"/>
          </p:nvPr>
        </p:nvSpPr>
        <p:spPr>
          <a:xfrm>
            <a:off x="452176" y="960515"/>
            <a:ext cx="6292780" cy="5897485"/>
          </a:xfrm>
        </p:spPr>
        <p:txBody>
          <a:bodyPr>
            <a:normAutofit lnSpcReduction="10000"/>
          </a:bodyPr>
          <a:lstStyle/>
          <a:p>
            <a:pPr marL="285750" indent="-285750" algn="l" fontAlgn="base">
              <a:buFont typeface="Arial" panose="020B0604020202020204" pitchFamily="34" charset="0"/>
              <a:buChar char="•"/>
            </a:pPr>
            <a:r>
              <a:rPr lang="en-US" sz="1700" b="1" dirty="0">
                <a:solidFill>
                  <a:schemeClr val="accent6"/>
                </a:solidFill>
              </a:rPr>
              <a:t>Clarify Responsibilities</a:t>
            </a:r>
            <a:r>
              <a:rPr lang="en-US" sz="1700" dirty="0">
                <a:solidFill>
                  <a:schemeClr val="accent6"/>
                </a:solidFill>
              </a:rPr>
              <a:t>​</a:t>
            </a:r>
          </a:p>
          <a:p>
            <a:pPr algn="l" fontAlgn="base"/>
            <a:r>
              <a:rPr lang="en-US" sz="1700" dirty="0">
                <a:solidFill>
                  <a:schemeClr val="accent6"/>
                </a:solidFill>
              </a:rPr>
              <a:t>The LRO should focus on owning threats, coordinating prevention, partnerships, and maintaining the 4P plan distinct from investigative duties.​</a:t>
            </a:r>
          </a:p>
          <a:p>
            <a:pPr marL="285750" indent="-285750" algn="l" fontAlgn="base">
              <a:buFont typeface="Arial" panose="020B0604020202020204" pitchFamily="34" charset="0"/>
              <a:buChar char="•"/>
            </a:pPr>
            <a:r>
              <a:rPr lang="en-US" sz="1700" b="1" dirty="0">
                <a:solidFill>
                  <a:schemeClr val="accent6"/>
                </a:solidFill>
              </a:rPr>
              <a:t>Training for LROs</a:t>
            </a:r>
            <a:r>
              <a:rPr lang="en-US" sz="1700" dirty="0">
                <a:solidFill>
                  <a:schemeClr val="accent6"/>
                </a:solidFill>
              </a:rPr>
              <a:t>​</a:t>
            </a:r>
          </a:p>
          <a:p>
            <a:pPr algn="l" fontAlgn="base"/>
            <a:r>
              <a:rPr lang="en-US" sz="1700" dirty="0">
                <a:solidFill>
                  <a:schemeClr val="accent6"/>
                </a:solidFill>
              </a:rPr>
              <a:t>LROs need formal training on threat assessment, safeguarding, partnership engagement, and use of ancillary orders to enhance effectiveness.​</a:t>
            </a:r>
          </a:p>
          <a:p>
            <a:pPr marL="285750" indent="-285750" algn="l" fontAlgn="base">
              <a:buFont typeface="Arial" panose="020B0604020202020204" pitchFamily="34" charset="0"/>
              <a:buChar char="•"/>
            </a:pPr>
            <a:r>
              <a:rPr lang="en-US" sz="1700" b="1" dirty="0">
                <a:solidFill>
                  <a:schemeClr val="accent6"/>
                </a:solidFill>
              </a:rPr>
              <a:t>Workloads</a:t>
            </a:r>
            <a:r>
              <a:rPr lang="en-US" sz="1700" dirty="0">
                <a:solidFill>
                  <a:schemeClr val="accent6"/>
                </a:solidFill>
              </a:rPr>
              <a:t>​</a:t>
            </a:r>
          </a:p>
          <a:p>
            <a:pPr algn="l" fontAlgn="base"/>
            <a:r>
              <a:rPr lang="en-US" sz="1700" dirty="0">
                <a:solidFill>
                  <a:schemeClr val="accent6"/>
                </a:solidFill>
              </a:rPr>
              <a:t>Limiting the number of SOC threats per LRO helps ensure focus and effectiveness in managing serious organised crime threats.​</a:t>
            </a:r>
          </a:p>
          <a:p>
            <a:pPr marL="285750" indent="-285750" algn="l" fontAlgn="base">
              <a:buFont typeface="Arial" panose="020B0604020202020204" pitchFamily="34" charset="0"/>
              <a:buChar char="•"/>
            </a:pPr>
            <a:r>
              <a:rPr lang="en-US" sz="1700" b="1" dirty="0">
                <a:solidFill>
                  <a:schemeClr val="accent6"/>
                </a:solidFill>
              </a:rPr>
              <a:t>Elevate the LRO role</a:t>
            </a:r>
            <a:endParaRPr lang="en-US" sz="1700" dirty="0">
              <a:solidFill>
                <a:schemeClr val="accent6"/>
              </a:solidFill>
            </a:endParaRPr>
          </a:p>
          <a:p>
            <a:pPr algn="l" fontAlgn="base"/>
            <a:r>
              <a:rPr lang="en-US" sz="1700" dirty="0">
                <a:solidFill>
                  <a:schemeClr val="accent6"/>
                </a:solidFill>
              </a:rPr>
              <a:t>Leaders must </a:t>
            </a:r>
            <a:r>
              <a:rPr lang="en-US" sz="1700" dirty="0" err="1">
                <a:solidFill>
                  <a:schemeClr val="accent6"/>
                </a:solidFill>
              </a:rPr>
              <a:t>recognise</a:t>
            </a:r>
            <a:r>
              <a:rPr lang="en-US" sz="1700" dirty="0">
                <a:solidFill>
                  <a:schemeClr val="accent6"/>
                </a:solidFill>
              </a:rPr>
              <a:t> LROs as strategic leaders with authority to convene partners and influence resource allocation decisions</a:t>
            </a:r>
            <a:r>
              <a:rPr lang="en-US" sz="1900" dirty="0">
                <a:solidFill>
                  <a:schemeClr val="accent6"/>
                </a:solidFill>
              </a:rPr>
              <a:t>. </a:t>
            </a:r>
            <a:r>
              <a:rPr lang="en-US" sz="1700" dirty="0">
                <a:solidFill>
                  <a:schemeClr val="accent6"/>
                </a:solidFill>
              </a:rPr>
              <a:t>Empower LROS whilst maintaining accountability.</a:t>
            </a:r>
          </a:p>
          <a:p>
            <a:endParaRPr lang="en-US" dirty="0"/>
          </a:p>
        </p:txBody>
      </p:sp>
      <p:sp>
        <p:nvSpPr>
          <p:cNvPr id="22" name="Slide Number Placeholder 21">
            <a:extLst>
              <a:ext uri="{FF2B5EF4-FFF2-40B4-BE49-F238E27FC236}">
                <a16:creationId xmlns:a16="http://schemas.microsoft.com/office/drawing/2014/main" id="{7216CA10-155B-0CB5-AE4F-EA463263D5EC}"/>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14</a:t>
            </a:fld>
            <a:endParaRPr lang="en-US" dirty="0"/>
          </a:p>
        </p:txBody>
      </p:sp>
      <p:pic>
        <p:nvPicPr>
          <p:cNvPr id="7" name="Audio 6">
            <a:hlinkClick r:id="" action="ppaction://media"/>
            <a:extLst>
              <a:ext uri="{FF2B5EF4-FFF2-40B4-BE49-F238E27FC236}">
                <a16:creationId xmlns:a16="http://schemas.microsoft.com/office/drawing/2014/main" id="{8EF6E21F-00EC-ABBD-4956-B93FC5CD252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3165651"/>
      </p:ext>
    </p:extLst>
  </p:cSld>
  <p:clrMapOvr>
    <a:masterClrMapping/>
  </p:clrMapOvr>
  <mc:AlternateContent xmlns:mc="http://schemas.openxmlformats.org/markup-compatibility/2006">
    <mc:Choice xmlns:p14="http://schemas.microsoft.com/office/powerpoint/2010/main" Requires="p14">
      <p:transition spd="slow" p14:dur="2000" advTm="74956"/>
    </mc:Choice>
    <mc:Fallback>
      <p:transition spd="slow" advTm="749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82267E-1374-F999-1AEB-AAB5F2415461}"/>
            </a:ext>
          </a:extLst>
        </p:cNvPr>
        <p:cNvGrpSpPr/>
        <p:nvPr/>
      </p:nvGrpSpPr>
      <p:grpSpPr>
        <a:xfrm>
          <a:off x="0" y="0"/>
          <a:ext cx="0" cy="0"/>
          <a:chOff x="0" y="0"/>
          <a:chExt cx="0" cy="0"/>
        </a:xfrm>
      </p:grpSpPr>
      <p:sp>
        <p:nvSpPr>
          <p:cNvPr id="19" name="Title 18">
            <a:extLst>
              <a:ext uri="{FF2B5EF4-FFF2-40B4-BE49-F238E27FC236}">
                <a16:creationId xmlns:a16="http://schemas.microsoft.com/office/drawing/2014/main" id="{0F347691-8DBC-624D-DE26-32BFAF7C6F37}"/>
              </a:ext>
            </a:extLst>
          </p:cNvPr>
          <p:cNvSpPr>
            <a:spLocks noGrp="1"/>
          </p:cNvSpPr>
          <p:nvPr>
            <p:ph type="title"/>
          </p:nvPr>
        </p:nvSpPr>
        <p:spPr>
          <a:xfrm>
            <a:off x="452176" y="117417"/>
            <a:ext cx="8296969" cy="843098"/>
          </a:xfrm>
        </p:spPr>
        <p:txBody>
          <a:bodyPr/>
          <a:lstStyle/>
          <a:p>
            <a:r>
              <a:rPr lang="en-US" sz="2800" dirty="0" err="1">
                <a:solidFill>
                  <a:schemeClr val="bg1">
                    <a:lumMod val="85000"/>
                  </a:schemeClr>
                </a:solidFill>
              </a:rPr>
              <a:t>Institutionalise</a:t>
            </a:r>
            <a:r>
              <a:rPr lang="en-US" sz="2800" dirty="0">
                <a:solidFill>
                  <a:schemeClr val="bg1">
                    <a:lumMod val="85000"/>
                  </a:schemeClr>
                </a:solidFill>
              </a:rPr>
              <a:t> learning</a:t>
            </a:r>
          </a:p>
        </p:txBody>
      </p:sp>
      <p:sp>
        <p:nvSpPr>
          <p:cNvPr id="9" name="Text Placeholder 8">
            <a:extLst>
              <a:ext uri="{FF2B5EF4-FFF2-40B4-BE49-F238E27FC236}">
                <a16:creationId xmlns:a16="http://schemas.microsoft.com/office/drawing/2014/main" id="{B141E0D0-D6C5-7D42-0B90-CFB0086B0B5E}"/>
              </a:ext>
            </a:extLst>
          </p:cNvPr>
          <p:cNvSpPr>
            <a:spLocks noGrp="1"/>
          </p:cNvSpPr>
          <p:nvPr>
            <p:ph type="body" sz="quarter" idx="12"/>
          </p:nvPr>
        </p:nvSpPr>
        <p:spPr>
          <a:xfrm>
            <a:off x="452176" y="1267846"/>
            <a:ext cx="6292780" cy="5309183"/>
          </a:xfrm>
        </p:spPr>
        <p:txBody>
          <a:bodyPr>
            <a:normAutofit lnSpcReduction="10000"/>
          </a:bodyPr>
          <a:lstStyle/>
          <a:p>
            <a:pPr marL="285750" indent="-285750" algn="l" fontAlgn="base">
              <a:buFont typeface="Arial" panose="020B0604020202020204" pitchFamily="34" charset="0"/>
              <a:buChar char="•"/>
            </a:pPr>
            <a:r>
              <a:rPr lang="en-US" b="1" dirty="0">
                <a:solidFill>
                  <a:schemeClr val="accent6"/>
                </a:solidFill>
              </a:rPr>
              <a:t>Mandate Consistent Debriefs</a:t>
            </a:r>
            <a:r>
              <a:rPr lang="en-US" dirty="0">
                <a:solidFill>
                  <a:schemeClr val="accent6"/>
                </a:solidFill>
              </a:rPr>
              <a:t>​</a:t>
            </a:r>
          </a:p>
          <a:p>
            <a:pPr algn="l" fontAlgn="base"/>
            <a:r>
              <a:rPr lang="en-US" dirty="0">
                <a:solidFill>
                  <a:schemeClr val="accent6"/>
                </a:solidFill>
              </a:rPr>
              <a:t>Forces and ROCUs should require debriefs after significant SOC operations involving key stakeholders to promote effective learning.​</a:t>
            </a:r>
          </a:p>
          <a:p>
            <a:pPr marL="285750" indent="-285750" algn="l" fontAlgn="base">
              <a:buFont typeface="Arial" panose="020B0604020202020204" pitchFamily="34" charset="0"/>
              <a:buChar char="•"/>
            </a:pPr>
            <a:r>
              <a:rPr lang="en-US" b="1" dirty="0">
                <a:solidFill>
                  <a:schemeClr val="accent6"/>
                </a:solidFill>
              </a:rPr>
              <a:t>Capture and Share Findings</a:t>
            </a:r>
            <a:r>
              <a:rPr lang="en-US" dirty="0">
                <a:solidFill>
                  <a:schemeClr val="accent6"/>
                </a:solidFill>
              </a:rPr>
              <a:t>​</a:t>
            </a:r>
          </a:p>
          <a:p>
            <a:pPr algn="l" fontAlgn="base"/>
            <a:r>
              <a:rPr lang="en-US" dirty="0">
                <a:solidFill>
                  <a:schemeClr val="accent6"/>
                </a:solidFill>
              </a:rPr>
              <a:t>Learning findings must be stored in accessible repositories and actively shared to promote organisational knowledge.​</a:t>
            </a:r>
          </a:p>
          <a:p>
            <a:pPr marL="285750" indent="-285750" algn="l" fontAlgn="base">
              <a:buFont typeface="Arial" panose="020B0604020202020204" pitchFamily="34" charset="0"/>
              <a:buChar char="•"/>
            </a:pPr>
            <a:r>
              <a:rPr lang="en-US" b="1" dirty="0">
                <a:solidFill>
                  <a:schemeClr val="accent6"/>
                </a:solidFill>
              </a:rPr>
              <a:t>Implement Learning Outcomes</a:t>
            </a:r>
            <a:r>
              <a:rPr lang="en-US" dirty="0">
                <a:solidFill>
                  <a:schemeClr val="accent6"/>
                </a:solidFill>
              </a:rPr>
              <a:t>​</a:t>
            </a:r>
          </a:p>
          <a:p>
            <a:pPr algn="l" fontAlgn="base"/>
            <a:r>
              <a:rPr lang="en-US" dirty="0">
                <a:solidFill>
                  <a:schemeClr val="accent6"/>
                </a:solidFill>
              </a:rPr>
              <a:t>Strategic leaders should require evidence that learning is applied, not just recorded, to improve operations and accountability.​</a:t>
            </a:r>
          </a:p>
          <a:p>
            <a:pPr marL="285750" indent="-285750" algn="l" fontAlgn="base">
              <a:buFont typeface="Arial" panose="020B0604020202020204" pitchFamily="34" charset="0"/>
              <a:buChar char="•"/>
            </a:pPr>
            <a:r>
              <a:rPr lang="en-US" b="1" dirty="0">
                <a:solidFill>
                  <a:schemeClr val="accent6"/>
                </a:solidFill>
              </a:rPr>
              <a:t>Promote Collaboration</a:t>
            </a:r>
            <a:r>
              <a:rPr lang="en-US" dirty="0">
                <a:solidFill>
                  <a:schemeClr val="accent6"/>
                </a:solidFill>
              </a:rPr>
              <a:t>​</a:t>
            </a:r>
          </a:p>
          <a:p>
            <a:pPr algn="l" fontAlgn="base"/>
            <a:r>
              <a:rPr lang="en-US" dirty="0">
                <a:solidFill>
                  <a:schemeClr val="accent6"/>
                </a:solidFill>
              </a:rPr>
              <a:t>Advocate forums that enable sharing of effective practices across forces and regions to build collective resilience.</a:t>
            </a:r>
          </a:p>
          <a:p>
            <a:endParaRPr lang="en-US" dirty="0"/>
          </a:p>
        </p:txBody>
      </p:sp>
      <p:sp>
        <p:nvSpPr>
          <p:cNvPr id="22" name="Slide Number Placeholder 21">
            <a:extLst>
              <a:ext uri="{FF2B5EF4-FFF2-40B4-BE49-F238E27FC236}">
                <a16:creationId xmlns:a16="http://schemas.microsoft.com/office/drawing/2014/main" id="{DEDF8ADA-D32B-439E-DF80-5E1021F5AAFE}"/>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15</a:t>
            </a:fld>
            <a:endParaRPr lang="en-US" dirty="0"/>
          </a:p>
        </p:txBody>
      </p:sp>
      <p:pic>
        <p:nvPicPr>
          <p:cNvPr id="7" name="Audio 6">
            <a:hlinkClick r:id="" action="ppaction://media"/>
            <a:extLst>
              <a:ext uri="{FF2B5EF4-FFF2-40B4-BE49-F238E27FC236}">
                <a16:creationId xmlns:a16="http://schemas.microsoft.com/office/drawing/2014/main" id="{EB2BC785-337F-C479-00AA-AB01B8B3B56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69082413"/>
      </p:ext>
    </p:extLst>
  </p:cSld>
  <p:clrMapOvr>
    <a:masterClrMapping/>
  </p:clrMapOvr>
  <mc:AlternateContent xmlns:mc="http://schemas.openxmlformats.org/markup-compatibility/2006">
    <mc:Choice xmlns:p14="http://schemas.microsoft.com/office/powerpoint/2010/main" Requires="p14">
      <p:transition spd="slow" p14:dur="2000" advTm="62233"/>
    </mc:Choice>
    <mc:Fallback>
      <p:transition spd="slow" advTm="62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72A22C-FD12-DDA2-58C9-522415BB1CA3}"/>
            </a:ext>
          </a:extLst>
        </p:cNvPr>
        <p:cNvGrpSpPr/>
        <p:nvPr/>
      </p:nvGrpSpPr>
      <p:grpSpPr>
        <a:xfrm>
          <a:off x="0" y="0"/>
          <a:ext cx="0" cy="0"/>
          <a:chOff x="0" y="0"/>
          <a:chExt cx="0" cy="0"/>
        </a:xfrm>
      </p:grpSpPr>
      <p:sp>
        <p:nvSpPr>
          <p:cNvPr id="19" name="Title 18">
            <a:extLst>
              <a:ext uri="{FF2B5EF4-FFF2-40B4-BE49-F238E27FC236}">
                <a16:creationId xmlns:a16="http://schemas.microsoft.com/office/drawing/2014/main" id="{BA77300C-E1AA-C0AC-E538-22FDA60E74E2}"/>
              </a:ext>
            </a:extLst>
          </p:cNvPr>
          <p:cNvSpPr>
            <a:spLocks noGrp="1"/>
          </p:cNvSpPr>
          <p:nvPr>
            <p:ph type="title"/>
          </p:nvPr>
        </p:nvSpPr>
        <p:spPr>
          <a:xfrm>
            <a:off x="1354663" y="134005"/>
            <a:ext cx="4989629" cy="833050"/>
          </a:xfrm>
        </p:spPr>
        <p:txBody>
          <a:bodyPr/>
          <a:lstStyle/>
          <a:p>
            <a:r>
              <a:rPr lang="en-US" sz="2800" dirty="0">
                <a:solidFill>
                  <a:schemeClr val="bg1">
                    <a:lumMod val="85000"/>
                  </a:schemeClr>
                </a:solidFill>
              </a:rPr>
              <a:t>Educate</a:t>
            </a:r>
          </a:p>
        </p:txBody>
      </p:sp>
      <p:sp>
        <p:nvSpPr>
          <p:cNvPr id="9" name="Text Placeholder 8">
            <a:extLst>
              <a:ext uri="{FF2B5EF4-FFF2-40B4-BE49-F238E27FC236}">
                <a16:creationId xmlns:a16="http://schemas.microsoft.com/office/drawing/2014/main" id="{0F23F119-7464-AB02-2CE3-3846011FAEAA}"/>
              </a:ext>
            </a:extLst>
          </p:cNvPr>
          <p:cNvSpPr>
            <a:spLocks noGrp="1"/>
          </p:cNvSpPr>
          <p:nvPr>
            <p:ph type="body" sz="quarter" idx="12"/>
          </p:nvPr>
        </p:nvSpPr>
        <p:spPr>
          <a:xfrm>
            <a:off x="1026850" y="1193938"/>
            <a:ext cx="5645253" cy="4521759"/>
          </a:xfrm>
        </p:spPr>
        <p:txBody>
          <a:bodyPr>
            <a:normAutofit lnSpcReduction="10000"/>
          </a:bodyPr>
          <a:lstStyle/>
          <a:p>
            <a:r>
              <a:rPr lang="en-GB" dirty="0">
                <a:solidFill>
                  <a:schemeClr val="accent6"/>
                </a:solidFill>
              </a:rPr>
              <a:t>If SOC is to be viewed as a business, we must upskill ourselves in law enforcement to understand the psychology behind the decision-making process of actors in the context of SOC. One of the most cited theories in this regard is rational choice theory. Kirby and Snow (2016), Williams (2012) and Kirby and Nailer (2013) all identify actors weighing up risk offsetting this against the reward. A greater understanding of concepts such as rational choice theory will assist in designing enforcement techniques and offer a prime example as to why law enforcement must embrace academia. </a:t>
            </a:r>
          </a:p>
          <a:p>
            <a:endParaRPr lang="en-US" dirty="0"/>
          </a:p>
        </p:txBody>
      </p:sp>
      <p:sp>
        <p:nvSpPr>
          <p:cNvPr id="22" name="Slide Number Placeholder 21">
            <a:extLst>
              <a:ext uri="{FF2B5EF4-FFF2-40B4-BE49-F238E27FC236}">
                <a16:creationId xmlns:a16="http://schemas.microsoft.com/office/drawing/2014/main" id="{037E4326-E92D-671A-AEED-7F701D6BEA7E}"/>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16</a:t>
            </a:fld>
            <a:endParaRPr lang="en-US" dirty="0"/>
          </a:p>
        </p:txBody>
      </p:sp>
      <p:pic>
        <p:nvPicPr>
          <p:cNvPr id="7" name="Audio 6">
            <a:hlinkClick r:id="" action="ppaction://media"/>
            <a:extLst>
              <a:ext uri="{FF2B5EF4-FFF2-40B4-BE49-F238E27FC236}">
                <a16:creationId xmlns:a16="http://schemas.microsoft.com/office/drawing/2014/main" id="{FC72443E-53FB-8F38-0C88-065554F26AB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7092781"/>
      </p:ext>
    </p:extLst>
  </p:cSld>
  <p:clrMapOvr>
    <a:masterClrMapping/>
  </p:clrMapOvr>
  <mc:AlternateContent xmlns:mc="http://schemas.openxmlformats.org/markup-compatibility/2006">
    <mc:Choice xmlns:p14="http://schemas.microsoft.com/office/powerpoint/2010/main" Requires="p14">
      <p:transition spd="slow" p14:dur="2000" advTm="47765"/>
    </mc:Choice>
    <mc:Fallback>
      <p:transition spd="slow" advTm="477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02B30E-12D2-A4DF-7AFE-451E5F36D982}"/>
            </a:ext>
          </a:extLst>
        </p:cNvPr>
        <p:cNvGrpSpPr/>
        <p:nvPr/>
      </p:nvGrpSpPr>
      <p:grpSpPr>
        <a:xfrm>
          <a:off x="0" y="0"/>
          <a:ext cx="0" cy="0"/>
          <a:chOff x="0" y="0"/>
          <a:chExt cx="0" cy="0"/>
        </a:xfrm>
      </p:grpSpPr>
      <p:sp>
        <p:nvSpPr>
          <p:cNvPr id="19" name="Title 18">
            <a:extLst>
              <a:ext uri="{FF2B5EF4-FFF2-40B4-BE49-F238E27FC236}">
                <a16:creationId xmlns:a16="http://schemas.microsoft.com/office/drawing/2014/main" id="{3C625026-C1CB-2174-4B29-2D33C01087E8}"/>
              </a:ext>
            </a:extLst>
          </p:cNvPr>
          <p:cNvSpPr>
            <a:spLocks noGrp="1"/>
          </p:cNvSpPr>
          <p:nvPr>
            <p:ph type="title"/>
          </p:nvPr>
        </p:nvSpPr>
        <p:spPr>
          <a:xfrm>
            <a:off x="452176" y="117417"/>
            <a:ext cx="8296969" cy="843098"/>
          </a:xfrm>
        </p:spPr>
        <p:txBody>
          <a:bodyPr/>
          <a:lstStyle/>
          <a:p>
            <a:r>
              <a:rPr lang="en-US" sz="2800" dirty="0">
                <a:solidFill>
                  <a:schemeClr val="bg1">
                    <a:lumMod val="85000"/>
                  </a:schemeClr>
                </a:solidFill>
              </a:rPr>
              <a:t>Refocus pursue only obsession</a:t>
            </a:r>
          </a:p>
        </p:txBody>
      </p:sp>
      <p:sp>
        <p:nvSpPr>
          <p:cNvPr id="9" name="Text Placeholder 8">
            <a:extLst>
              <a:ext uri="{FF2B5EF4-FFF2-40B4-BE49-F238E27FC236}">
                <a16:creationId xmlns:a16="http://schemas.microsoft.com/office/drawing/2014/main" id="{31533087-0F91-5B68-47A7-8B80E1096172}"/>
              </a:ext>
            </a:extLst>
          </p:cNvPr>
          <p:cNvSpPr>
            <a:spLocks noGrp="1"/>
          </p:cNvSpPr>
          <p:nvPr>
            <p:ph type="body" sz="quarter" idx="12"/>
          </p:nvPr>
        </p:nvSpPr>
        <p:spPr>
          <a:xfrm>
            <a:off x="452176" y="1090241"/>
            <a:ext cx="6292780" cy="5309183"/>
          </a:xfrm>
        </p:spPr>
        <p:txBody>
          <a:bodyPr>
            <a:normAutofit/>
          </a:bodyPr>
          <a:lstStyle/>
          <a:p>
            <a:pPr marL="285750" indent="-285750" algn="l" fontAlgn="base">
              <a:buFont typeface="Arial" panose="020B0604020202020204" pitchFamily="34" charset="0"/>
              <a:buChar char="•"/>
            </a:pPr>
            <a:r>
              <a:rPr lang="en-US" b="1" dirty="0">
                <a:solidFill>
                  <a:schemeClr val="accent6"/>
                </a:solidFill>
              </a:rPr>
              <a:t>Overemphasis on Pursue Activity</a:t>
            </a:r>
            <a:r>
              <a:rPr lang="en-US" dirty="0">
                <a:solidFill>
                  <a:schemeClr val="accent6"/>
                </a:solidFill>
              </a:rPr>
              <a:t>​</a:t>
            </a:r>
          </a:p>
          <a:p>
            <a:pPr algn="l" fontAlgn="base"/>
            <a:r>
              <a:rPr lang="en-US" dirty="0">
                <a:solidFill>
                  <a:schemeClr val="accent6"/>
                </a:solidFill>
              </a:rPr>
              <a:t>Current focus heavily favors arrests and prosecutions whilst neglecting prevention and safeguarding efforts.​</a:t>
            </a:r>
          </a:p>
          <a:p>
            <a:pPr marL="285750" indent="-285750" algn="l" fontAlgn="base">
              <a:buFont typeface="Arial" panose="020B0604020202020204" pitchFamily="34" charset="0"/>
              <a:buChar char="•"/>
            </a:pPr>
            <a:r>
              <a:rPr lang="en-US" b="1" dirty="0">
                <a:solidFill>
                  <a:schemeClr val="accent6"/>
                </a:solidFill>
              </a:rPr>
              <a:t>Need for Balanced Performance Frameworks</a:t>
            </a:r>
            <a:r>
              <a:rPr lang="en-US" dirty="0">
                <a:solidFill>
                  <a:schemeClr val="accent6"/>
                </a:solidFill>
              </a:rPr>
              <a:t>​</a:t>
            </a:r>
          </a:p>
          <a:p>
            <a:pPr algn="l" fontAlgn="base"/>
            <a:r>
              <a:rPr lang="en-US" dirty="0">
                <a:solidFill>
                  <a:schemeClr val="accent6"/>
                </a:solidFill>
              </a:rPr>
              <a:t>Performance systems should value safeguarding, asset denial, and prevention outcomes equally with enforcement.​</a:t>
            </a:r>
          </a:p>
          <a:p>
            <a:pPr marL="285750" indent="-285750" algn="l" fontAlgn="base">
              <a:buFont typeface="Arial" panose="020B0604020202020204" pitchFamily="34" charset="0"/>
              <a:buChar char="•"/>
            </a:pPr>
            <a:r>
              <a:rPr lang="en-US" b="1" dirty="0">
                <a:solidFill>
                  <a:schemeClr val="accent6"/>
                </a:solidFill>
              </a:rPr>
              <a:t>Guidance and System Access</a:t>
            </a:r>
            <a:r>
              <a:rPr lang="en-US" dirty="0">
                <a:solidFill>
                  <a:schemeClr val="accent6"/>
                </a:solidFill>
              </a:rPr>
              <a:t>​</a:t>
            </a:r>
          </a:p>
          <a:p>
            <a:pPr algn="l" fontAlgn="base"/>
            <a:r>
              <a:rPr lang="en-US" dirty="0">
                <a:solidFill>
                  <a:schemeClr val="accent6"/>
                </a:solidFill>
              </a:rPr>
              <a:t>Clear guidance on recordable disruptions and access to systems like APMIS are essential for accurate reporting.​</a:t>
            </a:r>
          </a:p>
          <a:p>
            <a:pPr marL="285750" indent="-285750" algn="l" fontAlgn="base">
              <a:buFont typeface="Arial" panose="020B0604020202020204" pitchFamily="34" charset="0"/>
              <a:buChar char="•"/>
            </a:pPr>
            <a:r>
              <a:rPr lang="en-US" b="1" dirty="0">
                <a:solidFill>
                  <a:schemeClr val="accent6"/>
                </a:solidFill>
              </a:rPr>
              <a:t>Leadership </a:t>
            </a:r>
            <a:endParaRPr lang="en-US" dirty="0">
              <a:solidFill>
                <a:schemeClr val="accent6"/>
              </a:solidFill>
            </a:endParaRPr>
          </a:p>
          <a:p>
            <a:pPr algn="l" fontAlgn="base"/>
            <a:r>
              <a:rPr lang="en-US" dirty="0">
                <a:solidFill>
                  <a:schemeClr val="accent6"/>
                </a:solidFill>
              </a:rPr>
              <a:t>Strategic leaders must promote reducing vulnerability and criminal opportunity as key success measures beyond arrests.</a:t>
            </a:r>
          </a:p>
          <a:p>
            <a:endParaRPr lang="en-US" dirty="0"/>
          </a:p>
        </p:txBody>
      </p:sp>
      <p:sp>
        <p:nvSpPr>
          <p:cNvPr id="22" name="Slide Number Placeholder 21">
            <a:extLst>
              <a:ext uri="{FF2B5EF4-FFF2-40B4-BE49-F238E27FC236}">
                <a16:creationId xmlns:a16="http://schemas.microsoft.com/office/drawing/2014/main" id="{A6705970-C95A-7AC7-FA55-6FE58851AC35}"/>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17</a:t>
            </a:fld>
            <a:endParaRPr lang="en-US" dirty="0"/>
          </a:p>
        </p:txBody>
      </p:sp>
      <p:pic>
        <p:nvPicPr>
          <p:cNvPr id="7" name="Audio 6">
            <a:hlinkClick r:id="" action="ppaction://media"/>
            <a:extLst>
              <a:ext uri="{FF2B5EF4-FFF2-40B4-BE49-F238E27FC236}">
                <a16:creationId xmlns:a16="http://schemas.microsoft.com/office/drawing/2014/main" id="{6FC41F09-737A-6EDE-F21E-8094DEF874D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67715689"/>
      </p:ext>
    </p:extLst>
  </p:cSld>
  <p:clrMapOvr>
    <a:masterClrMapping/>
  </p:clrMapOvr>
  <mc:AlternateContent xmlns:mc="http://schemas.openxmlformats.org/markup-compatibility/2006">
    <mc:Choice xmlns:p14="http://schemas.microsoft.com/office/powerpoint/2010/main" Requires="p14">
      <p:transition spd="slow" p14:dur="2000" advTm="46203"/>
    </mc:Choice>
    <mc:Fallback>
      <p:transition spd="slow" advTm="462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8040DA-827D-D835-DD66-71A579E66033}"/>
            </a:ext>
          </a:extLst>
        </p:cNvPr>
        <p:cNvGrpSpPr/>
        <p:nvPr/>
      </p:nvGrpSpPr>
      <p:grpSpPr>
        <a:xfrm>
          <a:off x="0" y="0"/>
          <a:ext cx="0" cy="0"/>
          <a:chOff x="0" y="0"/>
          <a:chExt cx="0" cy="0"/>
        </a:xfrm>
      </p:grpSpPr>
      <p:sp>
        <p:nvSpPr>
          <p:cNvPr id="19" name="Title 18">
            <a:extLst>
              <a:ext uri="{FF2B5EF4-FFF2-40B4-BE49-F238E27FC236}">
                <a16:creationId xmlns:a16="http://schemas.microsoft.com/office/drawing/2014/main" id="{B50CE228-0A0B-4B00-2381-331644182471}"/>
              </a:ext>
            </a:extLst>
          </p:cNvPr>
          <p:cNvSpPr>
            <a:spLocks noGrp="1"/>
          </p:cNvSpPr>
          <p:nvPr>
            <p:ph type="title"/>
          </p:nvPr>
        </p:nvSpPr>
        <p:spPr>
          <a:xfrm>
            <a:off x="452176" y="207819"/>
            <a:ext cx="8296969" cy="843098"/>
          </a:xfrm>
        </p:spPr>
        <p:txBody>
          <a:bodyPr/>
          <a:lstStyle/>
          <a:p>
            <a:r>
              <a:rPr lang="en-US" sz="2800" dirty="0">
                <a:solidFill>
                  <a:schemeClr val="bg1">
                    <a:lumMod val="85000"/>
                  </a:schemeClr>
                </a:solidFill>
              </a:rPr>
              <a:t>Moving forward</a:t>
            </a:r>
          </a:p>
        </p:txBody>
      </p:sp>
      <p:sp>
        <p:nvSpPr>
          <p:cNvPr id="9" name="Text Placeholder 8">
            <a:extLst>
              <a:ext uri="{FF2B5EF4-FFF2-40B4-BE49-F238E27FC236}">
                <a16:creationId xmlns:a16="http://schemas.microsoft.com/office/drawing/2014/main" id="{4216F1EE-E819-AD12-8E6C-29C8C73DCCD9}"/>
              </a:ext>
            </a:extLst>
          </p:cNvPr>
          <p:cNvSpPr>
            <a:spLocks noGrp="1"/>
          </p:cNvSpPr>
          <p:nvPr>
            <p:ph type="body" sz="quarter" idx="12"/>
          </p:nvPr>
        </p:nvSpPr>
        <p:spPr>
          <a:xfrm>
            <a:off x="452176" y="1340998"/>
            <a:ext cx="6292780" cy="5309183"/>
          </a:xfrm>
        </p:spPr>
        <p:txBody>
          <a:bodyPr>
            <a:normAutofit/>
          </a:bodyPr>
          <a:lstStyle/>
          <a:p>
            <a:pPr marL="285750" indent="-285750" algn="l" fontAlgn="base">
              <a:buFont typeface="Arial" panose="020B0604020202020204" pitchFamily="34" charset="0"/>
              <a:buChar char="•"/>
            </a:pPr>
            <a:r>
              <a:rPr lang="en-US" b="1" dirty="0">
                <a:solidFill>
                  <a:schemeClr val="accent6"/>
                </a:solidFill>
              </a:rPr>
              <a:t>Strategic Policing Choice</a:t>
            </a:r>
            <a:r>
              <a:rPr lang="en-US" dirty="0">
                <a:solidFill>
                  <a:schemeClr val="accent6"/>
                </a:solidFill>
              </a:rPr>
              <a:t>​</a:t>
            </a:r>
          </a:p>
          <a:p>
            <a:pPr algn="l" fontAlgn="base"/>
            <a:r>
              <a:rPr lang="en-US" dirty="0">
                <a:solidFill>
                  <a:schemeClr val="accent6"/>
                </a:solidFill>
              </a:rPr>
              <a:t>Policing must choose between enforcement-led disruptions or a balanced, preventative sustainable SOC approach.​</a:t>
            </a:r>
          </a:p>
          <a:p>
            <a:pPr marL="285750" indent="-285750" algn="l" fontAlgn="base">
              <a:buFont typeface="Arial" panose="020B0604020202020204" pitchFamily="34" charset="0"/>
              <a:buChar char="•"/>
            </a:pPr>
            <a:r>
              <a:rPr lang="en-US" b="1" dirty="0">
                <a:solidFill>
                  <a:schemeClr val="accent6"/>
                </a:solidFill>
              </a:rPr>
              <a:t>Leadership and Success</a:t>
            </a:r>
            <a:r>
              <a:rPr lang="en-US" dirty="0">
                <a:solidFill>
                  <a:schemeClr val="accent6"/>
                </a:solidFill>
              </a:rPr>
              <a:t>​</a:t>
            </a:r>
          </a:p>
          <a:p>
            <a:pPr algn="l" fontAlgn="base"/>
            <a:r>
              <a:rPr lang="en-US" dirty="0">
                <a:solidFill>
                  <a:schemeClr val="accent6"/>
                </a:solidFill>
              </a:rPr>
              <a:t>Senior leaders need to set clear goals, protect capabilities, and reframe what success looks like.​</a:t>
            </a:r>
          </a:p>
          <a:p>
            <a:pPr marL="285750" indent="-285750" algn="l" fontAlgn="base">
              <a:buFont typeface="Arial" panose="020B0604020202020204" pitchFamily="34" charset="0"/>
              <a:buChar char="•"/>
            </a:pPr>
            <a:r>
              <a:rPr lang="en-US" b="1" dirty="0">
                <a:solidFill>
                  <a:schemeClr val="accent6"/>
                </a:solidFill>
              </a:rPr>
              <a:t>Proactive Harm Reduction</a:t>
            </a:r>
            <a:r>
              <a:rPr lang="en-US" dirty="0">
                <a:solidFill>
                  <a:schemeClr val="accent6"/>
                </a:solidFill>
              </a:rPr>
              <a:t>​</a:t>
            </a:r>
          </a:p>
          <a:p>
            <a:pPr algn="l" fontAlgn="base"/>
            <a:r>
              <a:rPr lang="en-US" dirty="0">
                <a:solidFill>
                  <a:schemeClr val="accent6"/>
                </a:solidFill>
              </a:rPr>
              <a:t>Law enforcement must shift from reactive enforcement to proactive harm reduction with a view to improving community safety and resilience against crime.</a:t>
            </a:r>
          </a:p>
          <a:p>
            <a:pPr algn="l"/>
            <a:endParaRPr lang="en-US" dirty="0"/>
          </a:p>
        </p:txBody>
      </p:sp>
      <p:sp>
        <p:nvSpPr>
          <p:cNvPr id="22" name="Slide Number Placeholder 21">
            <a:extLst>
              <a:ext uri="{FF2B5EF4-FFF2-40B4-BE49-F238E27FC236}">
                <a16:creationId xmlns:a16="http://schemas.microsoft.com/office/drawing/2014/main" id="{80FF736F-C845-7DEC-8968-F3FCCD8C1D22}"/>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18</a:t>
            </a:fld>
            <a:endParaRPr lang="en-US" dirty="0"/>
          </a:p>
        </p:txBody>
      </p:sp>
      <p:pic>
        <p:nvPicPr>
          <p:cNvPr id="11" name="Audio 10">
            <a:hlinkClick r:id="" action="ppaction://media"/>
            <a:extLst>
              <a:ext uri="{FF2B5EF4-FFF2-40B4-BE49-F238E27FC236}">
                <a16:creationId xmlns:a16="http://schemas.microsoft.com/office/drawing/2014/main" id="{135498A6-5E61-7388-9762-9AEA80C2BBC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7869948"/>
      </p:ext>
    </p:extLst>
  </p:cSld>
  <p:clrMapOvr>
    <a:masterClrMapping/>
  </p:clrMapOvr>
  <mc:AlternateContent xmlns:mc="http://schemas.openxmlformats.org/markup-compatibility/2006">
    <mc:Choice xmlns:p14="http://schemas.microsoft.com/office/powerpoint/2010/main" Requires="p14">
      <p:transition spd="slow" p14:dur="2000" advTm="28101"/>
    </mc:Choice>
    <mc:Fallback>
      <p:transition spd="slow" advTm="281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A24DF5-D020-5C4E-4FF7-1F438C054F9E}"/>
            </a:ext>
          </a:extLst>
        </p:cNvPr>
        <p:cNvGrpSpPr/>
        <p:nvPr/>
      </p:nvGrpSpPr>
      <p:grpSpPr>
        <a:xfrm>
          <a:off x="0" y="0"/>
          <a:ext cx="0" cy="0"/>
          <a:chOff x="0" y="0"/>
          <a:chExt cx="0" cy="0"/>
        </a:xfrm>
      </p:grpSpPr>
      <p:sp>
        <p:nvSpPr>
          <p:cNvPr id="19" name="Title 18">
            <a:extLst>
              <a:ext uri="{FF2B5EF4-FFF2-40B4-BE49-F238E27FC236}">
                <a16:creationId xmlns:a16="http://schemas.microsoft.com/office/drawing/2014/main" id="{8B36E122-A35E-13C9-630E-2C7DF2F08385}"/>
              </a:ext>
            </a:extLst>
          </p:cNvPr>
          <p:cNvSpPr>
            <a:spLocks noGrp="1"/>
          </p:cNvSpPr>
          <p:nvPr>
            <p:ph type="title"/>
          </p:nvPr>
        </p:nvSpPr>
        <p:spPr>
          <a:xfrm>
            <a:off x="441223" y="205489"/>
            <a:ext cx="4989629" cy="381551"/>
          </a:xfrm>
        </p:spPr>
        <p:txBody>
          <a:bodyPr/>
          <a:lstStyle/>
          <a:p>
            <a:r>
              <a:rPr lang="en-US" sz="2000" dirty="0">
                <a:solidFill>
                  <a:schemeClr val="bg1">
                    <a:lumMod val="85000"/>
                  </a:schemeClr>
                </a:solidFill>
              </a:rPr>
              <a:t>Reference List </a:t>
            </a:r>
          </a:p>
        </p:txBody>
      </p:sp>
      <p:sp>
        <p:nvSpPr>
          <p:cNvPr id="9" name="Text Placeholder 8">
            <a:extLst>
              <a:ext uri="{FF2B5EF4-FFF2-40B4-BE49-F238E27FC236}">
                <a16:creationId xmlns:a16="http://schemas.microsoft.com/office/drawing/2014/main" id="{3BEFE4ED-4ED3-DFC3-9BE2-B07F8BA643B0}"/>
              </a:ext>
            </a:extLst>
          </p:cNvPr>
          <p:cNvSpPr>
            <a:spLocks noGrp="1"/>
          </p:cNvSpPr>
          <p:nvPr>
            <p:ph type="body" sz="quarter" idx="12"/>
          </p:nvPr>
        </p:nvSpPr>
        <p:spPr>
          <a:xfrm>
            <a:off x="441222" y="952861"/>
            <a:ext cx="11404413" cy="5624583"/>
          </a:xfrm>
        </p:spPr>
        <p:txBody>
          <a:bodyPr>
            <a:normAutofit fontScale="85000" lnSpcReduction="20000"/>
          </a:bodyPr>
          <a:lstStyle/>
          <a:p>
            <a:r>
              <a:rPr lang="en-GB" sz="1400" dirty="0">
                <a:solidFill>
                  <a:schemeClr val="accent6"/>
                </a:solidFill>
                <a:latin typeface="Arial" panose="020B0604020202020204" pitchFamily="34" charset="0"/>
                <a:cs typeface="Arial" panose="020B0604020202020204" pitchFamily="34" charset="0"/>
              </a:rPr>
              <a:t>Bullock, K. and Leeney, D. (2012) “Public concern about serious organised crime,” </a:t>
            </a:r>
            <a:r>
              <a:rPr lang="en-GB" sz="1400" i="1" dirty="0">
                <a:solidFill>
                  <a:schemeClr val="accent6"/>
                </a:solidFill>
                <a:latin typeface="Arial" panose="020B0604020202020204" pitchFamily="34" charset="0"/>
                <a:cs typeface="Arial" panose="020B0604020202020204" pitchFamily="34" charset="0"/>
              </a:rPr>
              <a:t>Crime prevention and community safety</a:t>
            </a:r>
            <a:r>
              <a:rPr lang="en-GB" sz="1400" dirty="0">
                <a:solidFill>
                  <a:schemeClr val="accent6"/>
                </a:solidFill>
                <a:latin typeface="Arial" panose="020B0604020202020204" pitchFamily="34" charset="0"/>
                <a:cs typeface="Arial" panose="020B0604020202020204" pitchFamily="34" charset="0"/>
              </a:rPr>
              <a:t>, 14(4), pp. 278–292. Available at: </a:t>
            </a:r>
            <a:r>
              <a:rPr lang="en-GB" sz="1400" u="sng" dirty="0">
                <a:solidFill>
                  <a:schemeClr val="accent6"/>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https://doi.org/10.1057/cpcs.2012.8</a:t>
            </a:r>
            <a:r>
              <a:rPr lang="en-GB" sz="1400" dirty="0">
                <a:solidFill>
                  <a:schemeClr val="accent6"/>
                </a:solidFill>
                <a:latin typeface="Arial" panose="020B0604020202020204" pitchFamily="34" charset="0"/>
                <a:cs typeface="Arial" panose="020B0604020202020204" pitchFamily="34" charset="0"/>
              </a:rPr>
              <a:t>.</a:t>
            </a:r>
          </a:p>
          <a:p>
            <a:r>
              <a:rPr lang="en-GB" sz="1400" dirty="0">
                <a:latin typeface="Arial" panose="020B0604020202020204" pitchFamily="34" charset="0"/>
                <a:cs typeface="Arial" panose="020B0604020202020204" pitchFamily="34" charset="0"/>
              </a:rPr>
              <a:t> </a:t>
            </a:r>
          </a:p>
          <a:p>
            <a:r>
              <a:rPr lang="en-GB" sz="1400" dirty="0">
                <a:solidFill>
                  <a:schemeClr val="accent6"/>
                </a:solidFill>
                <a:latin typeface="Arial" panose="020B0604020202020204" pitchFamily="34" charset="0"/>
                <a:cs typeface="Arial" panose="020B0604020202020204" pitchFamily="34" charset="0"/>
              </a:rPr>
              <a:t>His Majesty’s Inspectorate of Constabulary and Fire &amp; Rescue Services (HMICFRS) (2024) An inspection of the south-east regional response to serious and organised crime. London: HMICFRS. Available at: </a:t>
            </a:r>
            <a:r>
              <a:rPr lang="en-GB" sz="1400" dirty="0">
                <a:solidFill>
                  <a:schemeClr val="accent6"/>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https://hmicfrs.justiceinspectorates.gov.uk</a:t>
            </a:r>
            <a:r>
              <a:rPr lang="en-GB" sz="1400" dirty="0">
                <a:solidFill>
                  <a:schemeClr val="accent6"/>
                </a:solidFill>
                <a:latin typeface="Arial" panose="020B0604020202020204" pitchFamily="34" charset="0"/>
                <a:cs typeface="Arial" panose="020B0604020202020204" pitchFamily="34" charset="0"/>
              </a:rPr>
              <a:t> (Accessed: April 2026). </a:t>
            </a:r>
          </a:p>
          <a:p>
            <a:r>
              <a:rPr lang="en-GB" sz="1400" dirty="0">
                <a:latin typeface="Arial" panose="020B0604020202020204" pitchFamily="34" charset="0"/>
                <a:cs typeface="Arial" panose="020B0604020202020204" pitchFamily="34" charset="0"/>
              </a:rPr>
              <a:t> </a:t>
            </a:r>
          </a:p>
          <a:p>
            <a:r>
              <a:rPr lang="en-GB" sz="1400" dirty="0">
                <a:solidFill>
                  <a:schemeClr val="accent6"/>
                </a:solidFill>
                <a:latin typeface="Arial" panose="020B0604020202020204" pitchFamily="34" charset="0"/>
                <a:cs typeface="Arial" panose="020B0604020202020204" pitchFamily="34" charset="0"/>
              </a:rPr>
              <a:t>Her Majesty’s Inspectorate of Constabulary and Fire &amp; Rescue Services (HMICFRS) (2025a) Improving the response to organised immigration crime. </a:t>
            </a:r>
            <a:r>
              <a:rPr lang="en-GB" sz="1400" i="1" dirty="0">
                <a:solidFill>
                  <a:schemeClr val="accent6"/>
                </a:solidFill>
                <a:latin typeface="Arial" panose="020B0604020202020204" pitchFamily="34" charset="0"/>
                <a:cs typeface="Arial" panose="020B0604020202020204" pitchFamily="34" charset="0"/>
              </a:rPr>
              <a:t>HMICFRS</a:t>
            </a:r>
            <a:r>
              <a:rPr lang="en-GB" sz="1400" dirty="0">
                <a:solidFill>
                  <a:schemeClr val="accent6"/>
                </a:solidFill>
                <a:latin typeface="Arial" panose="020B0604020202020204" pitchFamily="34" charset="0"/>
                <a:cs typeface="Arial" panose="020B0604020202020204" pitchFamily="34" charset="0"/>
              </a:rPr>
              <a:t>.</a:t>
            </a:r>
            <a:br>
              <a:rPr lang="en-GB" sz="1400" dirty="0">
                <a:solidFill>
                  <a:schemeClr val="accent6"/>
                </a:solidFill>
                <a:latin typeface="Arial" panose="020B0604020202020204" pitchFamily="34" charset="0"/>
                <a:cs typeface="Arial" panose="020B0604020202020204" pitchFamily="34" charset="0"/>
              </a:rPr>
            </a:br>
            <a:r>
              <a:rPr lang="en-GB" sz="1400" dirty="0">
                <a:solidFill>
                  <a:schemeClr val="accent6"/>
                </a:solidFill>
                <a:latin typeface="Arial" panose="020B0604020202020204" pitchFamily="34" charset="0"/>
                <a:cs typeface="Arial" panose="020B0604020202020204" pitchFamily="34" charset="0"/>
              </a:rPr>
              <a:t>Available at: https://hmicfrs.justiceinspectorates.gov.uk (Accessed: March 2026).</a:t>
            </a:r>
          </a:p>
          <a:p>
            <a:r>
              <a:rPr lang="en-GB" sz="1400" dirty="0">
                <a:latin typeface="Arial" panose="020B0604020202020204" pitchFamily="34" charset="0"/>
                <a:cs typeface="Arial" panose="020B0604020202020204" pitchFamily="34" charset="0"/>
              </a:rPr>
              <a:t> </a:t>
            </a:r>
          </a:p>
          <a:p>
            <a:r>
              <a:rPr lang="en-GB" sz="1400" dirty="0">
                <a:solidFill>
                  <a:schemeClr val="accent6"/>
                </a:solidFill>
                <a:latin typeface="Arial" panose="020B0604020202020204" pitchFamily="34" charset="0"/>
                <a:cs typeface="Arial" panose="020B0604020202020204" pitchFamily="34" charset="0"/>
              </a:rPr>
              <a:t>Her Majesty’s Inspectorate of Constabulary and Fire &amp; Rescue Services (HMICFRS) (2025b) An inspection of the Yorkshire and Humber regional response to serious and organised crime. </a:t>
            </a:r>
            <a:r>
              <a:rPr lang="en-GB" sz="1400" i="1" dirty="0">
                <a:solidFill>
                  <a:schemeClr val="accent6"/>
                </a:solidFill>
                <a:latin typeface="Arial" panose="020B0604020202020204" pitchFamily="34" charset="0"/>
                <a:cs typeface="Arial" panose="020B0604020202020204" pitchFamily="34" charset="0"/>
              </a:rPr>
              <a:t>HMICFRS</a:t>
            </a:r>
            <a:r>
              <a:rPr lang="en-GB" sz="1400" dirty="0">
                <a:solidFill>
                  <a:schemeClr val="accent6"/>
                </a:solidFill>
                <a:latin typeface="Arial" panose="020B0604020202020204" pitchFamily="34" charset="0"/>
                <a:cs typeface="Arial" panose="020B0604020202020204" pitchFamily="34" charset="0"/>
              </a:rPr>
              <a:t>. Available at: https://hmicfrs.justiceinspectorates.gov.uk (Accessed: March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a:t>
            </a:r>
            <a:r>
              <a:rPr lang="en-GB" sz="1400" dirty="0">
                <a:solidFill>
                  <a:schemeClr val="accent6"/>
                </a:solidFill>
                <a:latin typeface="Arial" panose="020B0604020202020204" pitchFamily="34" charset="0"/>
                <a:cs typeface="Arial" panose="020B0604020202020204" pitchFamily="34" charset="0"/>
              </a:rPr>
              <a:t>His Majesty’s Inspectorate of Constabulary and Fire &amp; Rescue Services (HMICFRS) (2025) An inspection of the south-west regional response to serious and organised crime. London: HMICFRS. Available at: </a:t>
            </a:r>
            <a:r>
              <a:rPr lang="en-GB" sz="1400" dirty="0">
                <a:solidFill>
                  <a:schemeClr val="accent6"/>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https://hmicfrs.justiceinspectorates.gov.uk</a:t>
            </a:r>
            <a:r>
              <a:rPr lang="en-GB" sz="1400" dirty="0">
                <a:solidFill>
                  <a:schemeClr val="accent6"/>
                </a:solidFill>
                <a:latin typeface="Arial" panose="020B0604020202020204" pitchFamily="34" charset="0"/>
                <a:cs typeface="Arial" panose="020B0604020202020204" pitchFamily="34" charset="0"/>
              </a:rPr>
              <a:t> (Accessed: April 2026).</a:t>
            </a:r>
          </a:p>
          <a:p>
            <a:endParaRPr lang="en-GB" sz="1400" dirty="0">
              <a:solidFill>
                <a:schemeClr val="accent6"/>
              </a:solidFill>
              <a:latin typeface="Arial" panose="020B0604020202020204" pitchFamily="34" charset="0"/>
              <a:cs typeface="Arial" panose="020B0604020202020204" pitchFamily="34" charset="0"/>
            </a:endParaRPr>
          </a:p>
          <a:p>
            <a:r>
              <a:rPr lang="en-GB" sz="1400" dirty="0">
                <a:solidFill>
                  <a:schemeClr val="accent6"/>
                </a:solidFill>
                <a:latin typeface="Arial" panose="020B0604020202020204" pitchFamily="34" charset="0"/>
                <a:cs typeface="Arial" panose="020B0604020202020204" pitchFamily="34" charset="0"/>
              </a:rPr>
              <a:t>HM Government (2021) From harm to hope: a 10-year drugs plan to cut crime and save lives. London: HM Government. Available at: https://www.gov.uk/government/publications/from-harm-to-hope-a-10-year-drugs-plan-to-cut-crime-and-save-lives (Accessed: 22 April 2026)</a:t>
            </a:r>
          </a:p>
          <a:p>
            <a:r>
              <a:rPr lang="en-GB" sz="1400" dirty="0">
                <a:latin typeface="Arial" panose="020B0604020202020204" pitchFamily="34" charset="0"/>
                <a:cs typeface="Arial" panose="020B0604020202020204" pitchFamily="34" charset="0"/>
              </a:rPr>
              <a:t> </a:t>
            </a:r>
          </a:p>
          <a:p>
            <a:r>
              <a:rPr lang="en-GB" sz="1400" dirty="0">
                <a:solidFill>
                  <a:schemeClr val="accent6"/>
                </a:solidFill>
                <a:latin typeface="Arial" panose="020B0604020202020204" pitchFamily="34" charset="0"/>
                <a:cs typeface="Arial" panose="020B0604020202020204" pitchFamily="34" charset="0"/>
              </a:rPr>
              <a:t>Home Office (2004) One Step Ahead: A 21st Century Strategy to Defeat Organised Crime. </a:t>
            </a:r>
            <a:r>
              <a:rPr lang="en-GB" sz="1400" i="1" dirty="0">
                <a:solidFill>
                  <a:schemeClr val="accent6"/>
                </a:solidFill>
                <a:latin typeface="Arial" panose="020B0604020202020204" pitchFamily="34" charset="0"/>
                <a:cs typeface="Arial" panose="020B0604020202020204" pitchFamily="34" charset="0"/>
              </a:rPr>
              <a:t>Home Office. </a:t>
            </a:r>
            <a:r>
              <a:rPr lang="en-GB" sz="1400" dirty="0">
                <a:solidFill>
                  <a:schemeClr val="accent6"/>
                </a:solidFill>
                <a:latin typeface="Arial" panose="020B0604020202020204" pitchFamily="34" charset="0"/>
                <a:cs typeface="Arial" panose="020B0604020202020204" pitchFamily="34" charset="0"/>
              </a:rPr>
              <a:t>Available at: </a:t>
            </a:r>
            <a:r>
              <a:rPr lang="en-GB" sz="1400" u="sng" dirty="0">
                <a:solidFill>
                  <a:schemeClr val="accent6"/>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https://www.gov.uk/government/publications/one-step-ahead-a-21st-century-strategy-to-defeat-organised-crime</a:t>
            </a:r>
            <a:r>
              <a:rPr lang="en-GB" sz="1400" dirty="0">
                <a:solidFill>
                  <a:schemeClr val="accent6"/>
                </a:solidFill>
                <a:latin typeface="Arial" panose="020B0604020202020204" pitchFamily="34" charset="0"/>
                <a:cs typeface="Arial" panose="020B0604020202020204" pitchFamily="34" charset="0"/>
              </a:rPr>
              <a:t> (Accessed: March 2026)</a:t>
            </a:r>
          </a:p>
          <a:p>
            <a:r>
              <a:rPr lang="en-GB" sz="1400" dirty="0">
                <a:latin typeface="Arial" panose="020B0604020202020204" pitchFamily="34" charset="0"/>
                <a:cs typeface="Arial" panose="020B0604020202020204" pitchFamily="34" charset="0"/>
              </a:rPr>
              <a:t>  </a:t>
            </a:r>
          </a:p>
          <a:p>
            <a:r>
              <a:rPr lang="en-GB" sz="1400" dirty="0">
                <a:solidFill>
                  <a:schemeClr val="accent6"/>
                </a:solidFill>
                <a:latin typeface="Arial" panose="020B0604020202020204" pitchFamily="34" charset="0"/>
                <a:cs typeface="Arial" panose="020B0604020202020204" pitchFamily="34" charset="0"/>
              </a:rPr>
              <a:t>Home Office (2026) From local to national: a new model for policing</a:t>
            </a:r>
            <a:r>
              <a:rPr lang="en-GB" sz="1400" i="1" dirty="0">
                <a:solidFill>
                  <a:schemeClr val="accent6"/>
                </a:solidFill>
                <a:latin typeface="Arial" panose="020B0604020202020204" pitchFamily="34" charset="0"/>
                <a:cs typeface="Arial" panose="020B0604020202020204" pitchFamily="34" charset="0"/>
              </a:rPr>
              <a:t>.</a:t>
            </a:r>
            <a:r>
              <a:rPr lang="en-GB" sz="1400" dirty="0">
                <a:solidFill>
                  <a:schemeClr val="accent6"/>
                </a:solidFill>
                <a:latin typeface="Arial" panose="020B0604020202020204" pitchFamily="34" charset="0"/>
                <a:cs typeface="Arial" panose="020B0604020202020204" pitchFamily="34" charset="0"/>
              </a:rPr>
              <a:t> </a:t>
            </a:r>
            <a:r>
              <a:rPr lang="en-GB" sz="1400" i="1" dirty="0">
                <a:solidFill>
                  <a:schemeClr val="accent6"/>
                </a:solidFill>
                <a:latin typeface="Arial" panose="020B0604020202020204" pitchFamily="34" charset="0"/>
                <a:cs typeface="Arial" panose="020B0604020202020204" pitchFamily="34" charset="0"/>
              </a:rPr>
              <a:t>Home Office</a:t>
            </a:r>
            <a:r>
              <a:rPr lang="en-GB" sz="1400" dirty="0">
                <a:solidFill>
                  <a:schemeClr val="accent6"/>
                </a:solidFill>
                <a:latin typeface="Arial" panose="020B0604020202020204" pitchFamily="34" charset="0"/>
                <a:cs typeface="Arial" panose="020B0604020202020204" pitchFamily="34" charset="0"/>
              </a:rPr>
              <a:t>. Available at: https://www.gov.uk/official-documents (Accessed: March 2026).</a:t>
            </a:r>
          </a:p>
          <a:p>
            <a:endParaRPr lang="en-US" sz="800" dirty="0"/>
          </a:p>
        </p:txBody>
      </p:sp>
      <p:sp>
        <p:nvSpPr>
          <p:cNvPr id="22" name="Slide Number Placeholder 21">
            <a:extLst>
              <a:ext uri="{FF2B5EF4-FFF2-40B4-BE49-F238E27FC236}">
                <a16:creationId xmlns:a16="http://schemas.microsoft.com/office/drawing/2014/main" id="{134E34A6-FA81-EB06-0B49-32CEA5FBEDF3}"/>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19</a:t>
            </a:fld>
            <a:endParaRPr lang="en-US" dirty="0"/>
          </a:p>
        </p:txBody>
      </p:sp>
    </p:spTree>
    <p:extLst>
      <p:ext uri="{BB962C8B-B14F-4D97-AF65-F5344CB8AC3E}">
        <p14:creationId xmlns:p14="http://schemas.microsoft.com/office/powerpoint/2010/main" val="22422174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8380DF-A377-7B3B-2A2F-BBC0127DDA0D}"/>
            </a:ext>
          </a:extLst>
        </p:cNvPr>
        <p:cNvGrpSpPr/>
        <p:nvPr/>
      </p:nvGrpSpPr>
      <p:grpSpPr>
        <a:xfrm>
          <a:off x="0" y="0"/>
          <a:ext cx="0" cy="0"/>
          <a:chOff x="0" y="0"/>
          <a:chExt cx="0" cy="0"/>
        </a:xfrm>
      </p:grpSpPr>
      <p:sp>
        <p:nvSpPr>
          <p:cNvPr id="19" name="Title 18">
            <a:extLst>
              <a:ext uri="{FF2B5EF4-FFF2-40B4-BE49-F238E27FC236}">
                <a16:creationId xmlns:a16="http://schemas.microsoft.com/office/drawing/2014/main" id="{ED1BCE75-4AAE-5967-918E-821CAF9CE6F3}"/>
              </a:ext>
            </a:extLst>
          </p:cNvPr>
          <p:cNvSpPr>
            <a:spLocks noGrp="1"/>
          </p:cNvSpPr>
          <p:nvPr>
            <p:ph type="title"/>
          </p:nvPr>
        </p:nvSpPr>
        <p:spPr>
          <a:xfrm>
            <a:off x="441223" y="205489"/>
            <a:ext cx="4989629" cy="381551"/>
          </a:xfrm>
        </p:spPr>
        <p:txBody>
          <a:bodyPr/>
          <a:lstStyle/>
          <a:p>
            <a:r>
              <a:rPr lang="en-US" sz="2000" dirty="0">
                <a:solidFill>
                  <a:schemeClr val="bg1">
                    <a:lumMod val="85000"/>
                  </a:schemeClr>
                </a:solidFill>
              </a:rPr>
              <a:t>Reference List </a:t>
            </a:r>
          </a:p>
        </p:txBody>
      </p:sp>
      <p:sp>
        <p:nvSpPr>
          <p:cNvPr id="9" name="Text Placeholder 8">
            <a:extLst>
              <a:ext uri="{FF2B5EF4-FFF2-40B4-BE49-F238E27FC236}">
                <a16:creationId xmlns:a16="http://schemas.microsoft.com/office/drawing/2014/main" id="{8CE22CE2-46F0-B8CC-0BFC-CDD9D81AE691}"/>
              </a:ext>
            </a:extLst>
          </p:cNvPr>
          <p:cNvSpPr>
            <a:spLocks noGrp="1"/>
          </p:cNvSpPr>
          <p:nvPr>
            <p:ph type="body" sz="quarter" idx="12"/>
          </p:nvPr>
        </p:nvSpPr>
        <p:spPr>
          <a:xfrm>
            <a:off x="441222" y="587040"/>
            <a:ext cx="11404413" cy="6146269"/>
          </a:xfrm>
        </p:spPr>
        <p:txBody>
          <a:bodyPr>
            <a:normAutofit fontScale="40000" lnSpcReduction="20000"/>
          </a:bodyPr>
          <a:lstStyle/>
          <a:p>
            <a:r>
              <a:rPr lang="en-GB" sz="3100" dirty="0">
                <a:latin typeface="Arial" panose="020B0604020202020204" pitchFamily="34" charset="0"/>
                <a:cs typeface="Arial" panose="020B0604020202020204" pitchFamily="34" charset="0"/>
              </a:rPr>
              <a:t> </a:t>
            </a:r>
          </a:p>
          <a:p>
            <a:r>
              <a:rPr lang="en-GB" sz="3100" dirty="0">
                <a:solidFill>
                  <a:schemeClr val="accent6"/>
                </a:solidFill>
                <a:latin typeface="Arial" panose="020B0604020202020204" pitchFamily="34" charset="0"/>
                <a:cs typeface="Arial" panose="020B0604020202020204" pitchFamily="34" charset="0"/>
              </a:rPr>
              <a:t>Kirby, S. and Nailer, L. (2013) “Reducing the offending of a UK organized crime group using an opportunity-reducing framework—a three year case study,” </a:t>
            </a:r>
            <a:r>
              <a:rPr lang="en-GB" sz="3100" i="1" dirty="0">
                <a:solidFill>
                  <a:schemeClr val="accent6"/>
                </a:solidFill>
                <a:latin typeface="Arial" panose="020B0604020202020204" pitchFamily="34" charset="0"/>
                <a:cs typeface="Arial" panose="020B0604020202020204" pitchFamily="34" charset="0"/>
              </a:rPr>
              <a:t>Trends in organized crime</a:t>
            </a:r>
            <a:r>
              <a:rPr lang="en-GB" sz="3100" dirty="0">
                <a:solidFill>
                  <a:schemeClr val="accent6"/>
                </a:solidFill>
                <a:latin typeface="Arial" panose="020B0604020202020204" pitchFamily="34" charset="0"/>
                <a:cs typeface="Arial" panose="020B0604020202020204" pitchFamily="34" charset="0"/>
              </a:rPr>
              <a:t>, 16(4), pp. 397–412. Available at: https://doi.org/10.1007/s12117-013-9195-3.</a:t>
            </a:r>
          </a:p>
          <a:p>
            <a:r>
              <a:rPr lang="en-GB" sz="3100" dirty="0">
                <a:solidFill>
                  <a:schemeClr val="accent6"/>
                </a:solidFill>
                <a:latin typeface="Arial" panose="020B0604020202020204" pitchFamily="34" charset="0"/>
                <a:cs typeface="Arial" panose="020B0604020202020204" pitchFamily="34" charset="0"/>
              </a:rPr>
              <a:t> </a:t>
            </a:r>
          </a:p>
          <a:p>
            <a:r>
              <a:rPr lang="en-GB" sz="3100" dirty="0">
                <a:solidFill>
                  <a:schemeClr val="accent6"/>
                </a:solidFill>
                <a:latin typeface="Arial" panose="020B0604020202020204" pitchFamily="34" charset="0"/>
                <a:cs typeface="Arial" panose="020B0604020202020204" pitchFamily="34" charset="0"/>
              </a:rPr>
              <a:t>Kirby, S. and Snow, N. (2016) “Praxis and the disruption of organized crime groups,” </a:t>
            </a:r>
            <a:r>
              <a:rPr lang="en-GB" sz="3100" i="1" dirty="0">
                <a:solidFill>
                  <a:schemeClr val="accent6"/>
                </a:solidFill>
                <a:latin typeface="Arial" panose="020B0604020202020204" pitchFamily="34" charset="0"/>
                <a:cs typeface="Arial" panose="020B0604020202020204" pitchFamily="34" charset="0"/>
              </a:rPr>
              <a:t>Trends in organized crime</a:t>
            </a:r>
            <a:r>
              <a:rPr lang="en-GB" sz="3100" dirty="0">
                <a:solidFill>
                  <a:schemeClr val="accent6"/>
                </a:solidFill>
                <a:latin typeface="Arial" panose="020B0604020202020204" pitchFamily="34" charset="0"/>
                <a:cs typeface="Arial" panose="020B0604020202020204" pitchFamily="34" charset="0"/>
              </a:rPr>
              <a:t>, 19(2), pp. 111–124. Available at: </a:t>
            </a:r>
            <a:r>
              <a:rPr lang="en-GB" sz="3100" u="sng" dirty="0">
                <a:solidFill>
                  <a:schemeClr val="accent6"/>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https://doi.org/10.1007/s12117-016-9269-0</a:t>
            </a:r>
            <a:r>
              <a:rPr lang="en-GB" sz="3100" dirty="0">
                <a:solidFill>
                  <a:schemeClr val="accent6"/>
                </a:solidFill>
                <a:latin typeface="Arial" panose="020B0604020202020204" pitchFamily="34" charset="0"/>
                <a:cs typeface="Arial" panose="020B0604020202020204" pitchFamily="34" charset="0"/>
              </a:rPr>
              <a:t>.</a:t>
            </a:r>
          </a:p>
          <a:p>
            <a:r>
              <a:rPr lang="en-GB" sz="3100" dirty="0">
                <a:latin typeface="Arial" panose="020B0604020202020204" pitchFamily="34" charset="0"/>
                <a:cs typeface="Arial" panose="020B0604020202020204" pitchFamily="34" charset="0"/>
              </a:rPr>
              <a:t> </a:t>
            </a:r>
          </a:p>
          <a:p>
            <a:r>
              <a:rPr lang="en-GB" sz="3100" dirty="0" err="1">
                <a:solidFill>
                  <a:schemeClr val="accent6"/>
                </a:solidFill>
                <a:latin typeface="Arial" panose="020B0604020202020204" pitchFamily="34" charset="0"/>
                <a:cs typeface="Arial" panose="020B0604020202020204" pitchFamily="34" charset="0"/>
              </a:rPr>
              <a:t>Leukfeldt</a:t>
            </a:r>
            <a:r>
              <a:rPr lang="en-GB" sz="3100" dirty="0">
                <a:solidFill>
                  <a:schemeClr val="accent6"/>
                </a:solidFill>
                <a:latin typeface="Arial" panose="020B0604020202020204" pitchFamily="34" charset="0"/>
                <a:cs typeface="Arial" panose="020B0604020202020204" pitchFamily="34" charset="0"/>
              </a:rPr>
              <a:t>, E.R., Lavorgna, A. and </a:t>
            </a:r>
            <a:r>
              <a:rPr lang="en-GB" sz="3100" dirty="0" err="1">
                <a:solidFill>
                  <a:schemeClr val="accent6"/>
                </a:solidFill>
                <a:latin typeface="Arial" panose="020B0604020202020204" pitchFamily="34" charset="0"/>
                <a:cs typeface="Arial" panose="020B0604020202020204" pitchFamily="34" charset="0"/>
              </a:rPr>
              <a:t>Kleemans</a:t>
            </a:r>
            <a:r>
              <a:rPr lang="en-GB" sz="3100" dirty="0">
                <a:solidFill>
                  <a:schemeClr val="accent6"/>
                </a:solidFill>
                <a:latin typeface="Arial" panose="020B0604020202020204" pitchFamily="34" charset="0"/>
                <a:cs typeface="Arial" panose="020B0604020202020204" pitchFamily="34" charset="0"/>
              </a:rPr>
              <a:t>, E.R. (2017) “Organised cybercrime or cybercrime that is organised? An assessment of the conceptualisation of financial</a:t>
            </a:r>
            <a:r>
              <a:rPr lang="en-GB" sz="3100" i="1" dirty="0">
                <a:solidFill>
                  <a:schemeClr val="accent6"/>
                </a:solidFill>
                <a:latin typeface="Arial" panose="020B0604020202020204" pitchFamily="34" charset="0"/>
                <a:cs typeface="Arial" panose="020B0604020202020204" pitchFamily="34" charset="0"/>
              </a:rPr>
              <a:t> </a:t>
            </a:r>
            <a:r>
              <a:rPr lang="en-GB" sz="3100" dirty="0">
                <a:solidFill>
                  <a:schemeClr val="accent6"/>
                </a:solidFill>
                <a:latin typeface="Arial" panose="020B0604020202020204" pitchFamily="34" charset="0"/>
                <a:cs typeface="Arial" panose="020B0604020202020204" pitchFamily="34" charset="0"/>
              </a:rPr>
              <a:t>cybercrime as organised crime,” </a:t>
            </a:r>
            <a:r>
              <a:rPr lang="en-GB" sz="3100" i="1" dirty="0">
                <a:solidFill>
                  <a:schemeClr val="accent6"/>
                </a:solidFill>
                <a:latin typeface="Arial" panose="020B0604020202020204" pitchFamily="34" charset="0"/>
                <a:cs typeface="Arial" panose="020B0604020202020204" pitchFamily="34" charset="0"/>
              </a:rPr>
              <a:t>European Journal of Criminal Policy and Research</a:t>
            </a:r>
            <a:r>
              <a:rPr lang="en-GB" sz="3100" dirty="0">
                <a:solidFill>
                  <a:schemeClr val="accent6"/>
                </a:solidFill>
                <a:latin typeface="Arial" panose="020B0604020202020204" pitchFamily="34" charset="0"/>
                <a:cs typeface="Arial" panose="020B0604020202020204" pitchFamily="34" charset="0"/>
              </a:rPr>
              <a:t>, 23(3), pp. 287–300. </a:t>
            </a:r>
            <a:r>
              <a:rPr lang="en-GB" sz="3100" u="sng" dirty="0">
                <a:solidFill>
                  <a:schemeClr val="accent6"/>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https://doi.org/10.1007/s10610-016-9332-z</a:t>
            </a:r>
            <a:r>
              <a:rPr lang="en-GB" sz="3100" dirty="0">
                <a:solidFill>
                  <a:schemeClr val="accent6"/>
                </a:solidFill>
                <a:latin typeface="Arial" panose="020B0604020202020204" pitchFamily="34" charset="0"/>
                <a:cs typeface="Arial" panose="020B0604020202020204" pitchFamily="34" charset="0"/>
              </a:rPr>
              <a:t>. </a:t>
            </a:r>
          </a:p>
          <a:p>
            <a:r>
              <a:rPr lang="en-GB" sz="3100" dirty="0">
                <a:latin typeface="Arial" panose="020B0604020202020204" pitchFamily="34" charset="0"/>
                <a:cs typeface="Arial" panose="020B0604020202020204" pitchFamily="34" charset="0"/>
              </a:rPr>
              <a:t> </a:t>
            </a:r>
          </a:p>
          <a:p>
            <a:r>
              <a:rPr lang="en-GB" sz="3100" dirty="0">
                <a:solidFill>
                  <a:schemeClr val="accent6"/>
                </a:solidFill>
                <a:latin typeface="Arial" panose="020B0604020202020204" pitchFamily="34" charset="0"/>
                <a:cs typeface="Arial" panose="020B0604020202020204" pitchFamily="34" charset="0"/>
              </a:rPr>
              <a:t>Murray, K. R. (2013) “A square go: tackling organised crime where it doesn’t want to be tackled,” </a:t>
            </a:r>
            <a:r>
              <a:rPr lang="en-GB" sz="3100" i="1" dirty="0">
                <a:solidFill>
                  <a:schemeClr val="accent6"/>
                </a:solidFill>
                <a:latin typeface="Arial" panose="020B0604020202020204" pitchFamily="34" charset="0"/>
                <a:cs typeface="Arial" panose="020B0604020202020204" pitchFamily="34" charset="0"/>
              </a:rPr>
              <a:t>Journal of money laundering control</a:t>
            </a:r>
            <a:r>
              <a:rPr lang="en-GB" sz="3100" dirty="0">
                <a:solidFill>
                  <a:schemeClr val="accent6"/>
                </a:solidFill>
                <a:latin typeface="Arial" panose="020B0604020202020204" pitchFamily="34" charset="0"/>
                <a:cs typeface="Arial" panose="020B0604020202020204" pitchFamily="34" charset="0"/>
              </a:rPr>
              <a:t>, 16(2), pp. 99–108. Available at: https://doi.org/10.1108/13685201311318458.</a:t>
            </a:r>
          </a:p>
          <a:p>
            <a:r>
              <a:rPr lang="en-GB" sz="3100" dirty="0">
                <a:solidFill>
                  <a:schemeClr val="accent6"/>
                </a:solidFill>
                <a:latin typeface="Arial" panose="020B0604020202020204" pitchFamily="34" charset="0"/>
                <a:cs typeface="Arial" panose="020B0604020202020204" pitchFamily="34" charset="0"/>
              </a:rPr>
              <a:t> </a:t>
            </a:r>
          </a:p>
          <a:p>
            <a:r>
              <a:rPr lang="en-GB" sz="3100" dirty="0">
                <a:solidFill>
                  <a:schemeClr val="accent6"/>
                </a:solidFill>
                <a:latin typeface="Arial" panose="020B0604020202020204" pitchFamily="34" charset="0"/>
                <a:cs typeface="Arial" panose="020B0604020202020204" pitchFamily="34" charset="0"/>
              </a:rPr>
              <a:t>Murray, K.R. (2015) “Walking the walk: practical measures to undermine the business of organised crime,” </a:t>
            </a:r>
            <a:r>
              <a:rPr lang="en-GB" sz="3100" i="1" dirty="0">
                <a:solidFill>
                  <a:schemeClr val="accent6"/>
                </a:solidFill>
                <a:latin typeface="Arial" panose="020B0604020202020204" pitchFamily="34" charset="0"/>
                <a:cs typeface="Arial" panose="020B0604020202020204" pitchFamily="34" charset="0"/>
              </a:rPr>
              <a:t>Journal of financial crime</a:t>
            </a:r>
            <a:r>
              <a:rPr lang="en-GB" sz="3100" dirty="0">
                <a:solidFill>
                  <a:schemeClr val="accent6"/>
                </a:solidFill>
                <a:latin typeface="Arial" panose="020B0604020202020204" pitchFamily="34" charset="0"/>
                <a:cs typeface="Arial" panose="020B0604020202020204" pitchFamily="34" charset="0"/>
              </a:rPr>
              <a:t>, 22(2), pp. 199–207. Available at: </a:t>
            </a:r>
            <a:r>
              <a:rPr lang="en-GB" sz="3100" u="sng" dirty="0">
                <a:solidFill>
                  <a:schemeClr val="accent6"/>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https://doi.org/10.1108/JFC-05-2014-0024</a:t>
            </a:r>
            <a:r>
              <a:rPr lang="en-GB" sz="3100" dirty="0">
                <a:solidFill>
                  <a:schemeClr val="accent6"/>
                </a:solidFill>
                <a:latin typeface="Arial" panose="020B0604020202020204" pitchFamily="34" charset="0"/>
                <a:cs typeface="Arial" panose="020B0604020202020204" pitchFamily="34" charset="0"/>
              </a:rPr>
              <a:t>.</a:t>
            </a:r>
          </a:p>
          <a:p>
            <a:r>
              <a:rPr lang="en-GB" sz="3100" dirty="0">
                <a:solidFill>
                  <a:schemeClr val="accent6"/>
                </a:solidFill>
                <a:latin typeface="Arial" panose="020B0604020202020204" pitchFamily="34" charset="0"/>
                <a:cs typeface="Arial" panose="020B0604020202020204" pitchFamily="34" charset="0"/>
              </a:rPr>
              <a:t> </a:t>
            </a:r>
          </a:p>
          <a:p>
            <a:r>
              <a:rPr lang="en-GB" sz="3100" dirty="0">
                <a:solidFill>
                  <a:schemeClr val="accent6"/>
                </a:solidFill>
                <a:latin typeface="Arial" panose="020B0604020202020204" pitchFamily="34" charset="0"/>
                <a:cs typeface="Arial" panose="020B0604020202020204" pitchFamily="34" charset="0"/>
              </a:rPr>
              <a:t>National Crime Agency (2025) National Strategic Assessment 2025 of Serious and Organised Crime. </a:t>
            </a:r>
            <a:r>
              <a:rPr lang="en-GB" sz="3100" i="1" dirty="0">
                <a:solidFill>
                  <a:schemeClr val="accent6"/>
                </a:solidFill>
                <a:latin typeface="Arial" panose="020B0604020202020204" pitchFamily="34" charset="0"/>
                <a:cs typeface="Arial" panose="020B0604020202020204" pitchFamily="34" charset="0"/>
              </a:rPr>
              <a:t>NCA</a:t>
            </a:r>
            <a:r>
              <a:rPr lang="en-GB" sz="3100" dirty="0">
                <a:solidFill>
                  <a:schemeClr val="accent6"/>
                </a:solidFill>
                <a:latin typeface="Arial" panose="020B0604020202020204" pitchFamily="34" charset="0"/>
                <a:cs typeface="Arial" panose="020B0604020202020204" pitchFamily="34" charset="0"/>
              </a:rPr>
              <a:t>. Available at: </a:t>
            </a:r>
            <a:r>
              <a:rPr lang="en-GB" sz="3100" u="sng" dirty="0">
                <a:solidFill>
                  <a:schemeClr val="accent6"/>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https://www.nationalcrimeagency.gov.uk/nsa-overview-of-soc-2025</a:t>
            </a:r>
            <a:r>
              <a:rPr lang="en-GB" sz="3100" u="sng" dirty="0">
                <a:solidFill>
                  <a:schemeClr val="accent6"/>
                </a:solidFill>
                <a:latin typeface="Arial" panose="020B0604020202020204" pitchFamily="34" charset="0"/>
                <a:cs typeface="Arial" panose="020B0604020202020204" pitchFamily="34" charset="0"/>
              </a:rPr>
              <a:t>.</a:t>
            </a:r>
            <a:r>
              <a:rPr lang="en-GB" sz="3100" dirty="0">
                <a:solidFill>
                  <a:schemeClr val="accent6"/>
                </a:solidFill>
                <a:latin typeface="Arial" panose="020B0604020202020204" pitchFamily="34" charset="0"/>
                <a:cs typeface="Arial" panose="020B0604020202020204" pitchFamily="34" charset="0"/>
              </a:rPr>
              <a:t> (Accessed: March 2026)</a:t>
            </a:r>
          </a:p>
          <a:p>
            <a:r>
              <a:rPr lang="en-GB" sz="3100" dirty="0">
                <a:solidFill>
                  <a:schemeClr val="accent6"/>
                </a:solidFill>
                <a:latin typeface="Arial" panose="020B0604020202020204" pitchFamily="34" charset="0"/>
                <a:cs typeface="Arial" panose="020B0604020202020204" pitchFamily="34" charset="0"/>
              </a:rPr>
              <a:t> </a:t>
            </a:r>
          </a:p>
          <a:p>
            <a:r>
              <a:rPr lang="en-GB" sz="3100" dirty="0">
                <a:solidFill>
                  <a:schemeClr val="accent6"/>
                </a:solidFill>
                <a:latin typeface="Arial" panose="020B0604020202020204" pitchFamily="34" charset="0"/>
                <a:cs typeface="Arial" panose="020B0604020202020204" pitchFamily="34" charset="0"/>
              </a:rPr>
              <a:t>National Crime Agency (2026) NCA Launches the National Strategic Assessment 2026. </a:t>
            </a:r>
            <a:r>
              <a:rPr lang="en-GB" sz="3100" i="1" dirty="0">
                <a:solidFill>
                  <a:schemeClr val="accent6"/>
                </a:solidFill>
                <a:latin typeface="Arial" panose="020B0604020202020204" pitchFamily="34" charset="0"/>
                <a:cs typeface="Arial" panose="020B0604020202020204" pitchFamily="34" charset="0"/>
              </a:rPr>
              <a:t>NCA. </a:t>
            </a:r>
            <a:r>
              <a:rPr lang="en-GB" sz="3100" dirty="0">
                <a:solidFill>
                  <a:schemeClr val="accent6"/>
                </a:solidFill>
                <a:latin typeface="Arial" panose="020B0604020202020204" pitchFamily="34" charset="0"/>
                <a:cs typeface="Arial" panose="020B0604020202020204" pitchFamily="34" charset="0"/>
              </a:rPr>
              <a:t>Available at: https://www.nationalcrimeagency.gov.uk/news/nca-launches-the-national-strategic-assessment-2026. (Accessed: March 2026)</a:t>
            </a:r>
          </a:p>
          <a:p>
            <a:r>
              <a:rPr lang="en-GB" sz="3100" dirty="0">
                <a:latin typeface="Arial" panose="020B0604020202020204" pitchFamily="34" charset="0"/>
                <a:cs typeface="Arial" panose="020B0604020202020204" pitchFamily="34" charset="0"/>
              </a:rPr>
              <a:t> </a:t>
            </a:r>
          </a:p>
          <a:p>
            <a:r>
              <a:rPr lang="en-GB" sz="3100" dirty="0">
                <a:latin typeface="Arial" panose="020B0604020202020204" pitchFamily="34" charset="0"/>
                <a:cs typeface="Arial" panose="020B0604020202020204" pitchFamily="34" charset="0"/>
              </a:rPr>
              <a:t> </a:t>
            </a:r>
          </a:p>
          <a:p>
            <a:endParaRPr lang="en-US" sz="2500" dirty="0">
              <a:latin typeface="Arial" panose="020B0604020202020204" pitchFamily="34" charset="0"/>
              <a:cs typeface="Arial" panose="020B0604020202020204" pitchFamily="34" charset="0"/>
            </a:endParaRPr>
          </a:p>
        </p:txBody>
      </p:sp>
      <p:sp>
        <p:nvSpPr>
          <p:cNvPr id="22" name="Slide Number Placeholder 21">
            <a:extLst>
              <a:ext uri="{FF2B5EF4-FFF2-40B4-BE49-F238E27FC236}">
                <a16:creationId xmlns:a16="http://schemas.microsoft.com/office/drawing/2014/main" id="{CC377077-600A-AED4-D698-4AFA6C975582}"/>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20</a:t>
            </a:fld>
            <a:endParaRPr lang="en-US" dirty="0"/>
          </a:p>
        </p:txBody>
      </p:sp>
    </p:spTree>
    <p:extLst>
      <p:ext uri="{BB962C8B-B14F-4D97-AF65-F5344CB8AC3E}">
        <p14:creationId xmlns:p14="http://schemas.microsoft.com/office/powerpoint/2010/main" val="17388387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D6FF41-26AA-F651-9A49-51F0F90EB517}"/>
            </a:ext>
          </a:extLst>
        </p:cNvPr>
        <p:cNvGrpSpPr/>
        <p:nvPr/>
      </p:nvGrpSpPr>
      <p:grpSpPr>
        <a:xfrm>
          <a:off x="0" y="0"/>
          <a:ext cx="0" cy="0"/>
          <a:chOff x="0" y="0"/>
          <a:chExt cx="0" cy="0"/>
        </a:xfrm>
      </p:grpSpPr>
      <p:sp>
        <p:nvSpPr>
          <p:cNvPr id="19" name="Title 18">
            <a:extLst>
              <a:ext uri="{FF2B5EF4-FFF2-40B4-BE49-F238E27FC236}">
                <a16:creationId xmlns:a16="http://schemas.microsoft.com/office/drawing/2014/main" id="{64A5AD5F-D5B4-4CBA-8C6B-4E1B926837F0}"/>
              </a:ext>
            </a:extLst>
          </p:cNvPr>
          <p:cNvSpPr>
            <a:spLocks noGrp="1"/>
          </p:cNvSpPr>
          <p:nvPr>
            <p:ph type="title"/>
          </p:nvPr>
        </p:nvSpPr>
        <p:spPr>
          <a:xfrm>
            <a:off x="441223" y="205489"/>
            <a:ext cx="4989629" cy="381551"/>
          </a:xfrm>
        </p:spPr>
        <p:txBody>
          <a:bodyPr/>
          <a:lstStyle/>
          <a:p>
            <a:r>
              <a:rPr lang="en-US" sz="2000" dirty="0">
                <a:solidFill>
                  <a:schemeClr val="bg1">
                    <a:lumMod val="85000"/>
                  </a:schemeClr>
                </a:solidFill>
              </a:rPr>
              <a:t>Reference List </a:t>
            </a:r>
          </a:p>
        </p:txBody>
      </p:sp>
      <p:sp>
        <p:nvSpPr>
          <p:cNvPr id="9" name="Text Placeholder 8">
            <a:extLst>
              <a:ext uri="{FF2B5EF4-FFF2-40B4-BE49-F238E27FC236}">
                <a16:creationId xmlns:a16="http://schemas.microsoft.com/office/drawing/2014/main" id="{0238F147-059C-88A5-D987-5B497CDDCF8F}"/>
              </a:ext>
            </a:extLst>
          </p:cNvPr>
          <p:cNvSpPr>
            <a:spLocks noGrp="1"/>
          </p:cNvSpPr>
          <p:nvPr>
            <p:ph type="body" sz="quarter" idx="12"/>
          </p:nvPr>
        </p:nvSpPr>
        <p:spPr>
          <a:xfrm>
            <a:off x="441222" y="952861"/>
            <a:ext cx="11404413" cy="5624583"/>
          </a:xfrm>
        </p:spPr>
        <p:txBody>
          <a:bodyPr>
            <a:normAutofit/>
          </a:bodyPr>
          <a:lstStyle/>
          <a:p>
            <a:endParaRPr lang="en-GB" sz="9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r>
              <a:rPr lang="en-GB" sz="1200" dirty="0">
                <a:solidFill>
                  <a:schemeClr val="accent6"/>
                </a:solidFill>
                <a:latin typeface="Arial" panose="020B0604020202020204" pitchFamily="34" charset="0"/>
                <a:cs typeface="Arial" panose="020B0604020202020204" pitchFamily="34" charset="0"/>
              </a:rPr>
              <a:t>Sorell, T. (2018) “Organized Crime and Preventive Justice,” Ethical theory and moral practice, 21(1), pp. 137–153. Available at: https://doi.org/10.1007/s10677-017-9861-7.</a:t>
            </a:r>
          </a:p>
          <a:p>
            <a:r>
              <a:rPr lang="en-GB" sz="1200" dirty="0">
                <a:latin typeface="Arial" panose="020B0604020202020204" pitchFamily="34" charset="0"/>
                <a:cs typeface="Arial" panose="020B0604020202020204" pitchFamily="34" charset="0"/>
              </a:rPr>
              <a:t> </a:t>
            </a:r>
          </a:p>
          <a:p>
            <a:r>
              <a:rPr lang="en-GB" sz="1200" dirty="0">
                <a:solidFill>
                  <a:schemeClr val="accent6"/>
                </a:solidFill>
                <a:latin typeface="Arial" panose="020B0604020202020204" pitchFamily="34" charset="0"/>
                <a:cs typeface="Arial" panose="020B0604020202020204" pitchFamily="34" charset="0"/>
              </a:rPr>
              <a:t>Sproat, P.A. (2012) “Phoney war or appeasement? The policing of organised crime in the UK,” Trends in organized crime, 15(4), pp. 313–330. Available at: https://doi.org/10.1007/s12117-012-9154-4.</a:t>
            </a:r>
          </a:p>
          <a:p>
            <a:endParaRPr lang="en-GB" sz="1200" dirty="0">
              <a:latin typeface="Arial" panose="020B0604020202020204" pitchFamily="34" charset="0"/>
              <a:cs typeface="Arial" panose="020B0604020202020204" pitchFamily="34" charset="0"/>
            </a:endParaRPr>
          </a:p>
          <a:p>
            <a:r>
              <a:rPr lang="en-GB" sz="1200" dirty="0">
                <a:solidFill>
                  <a:schemeClr val="accent6"/>
                </a:solidFill>
                <a:latin typeface="Arial" panose="020B0604020202020204" pitchFamily="34" charset="0"/>
                <a:cs typeface="Arial" panose="020B0604020202020204" pitchFamily="34" charset="0"/>
              </a:rPr>
              <a:t>Williams, G.W.E. (2012) “Policy implications of different theoretical approaches to organised crime,” </a:t>
            </a:r>
            <a:r>
              <a:rPr lang="en-GB" sz="1200" i="1" dirty="0">
                <a:solidFill>
                  <a:schemeClr val="accent6"/>
                </a:solidFill>
                <a:latin typeface="Arial" panose="020B0604020202020204" pitchFamily="34" charset="0"/>
                <a:cs typeface="Arial" panose="020B0604020202020204" pitchFamily="34" charset="0"/>
              </a:rPr>
              <a:t>Journal of financial crime</a:t>
            </a:r>
            <a:r>
              <a:rPr lang="en-GB" sz="1200" dirty="0">
                <a:solidFill>
                  <a:schemeClr val="accent6"/>
                </a:solidFill>
                <a:latin typeface="Arial" panose="020B0604020202020204" pitchFamily="34" charset="0"/>
                <a:cs typeface="Arial" panose="020B0604020202020204" pitchFamily="34" charset="0"/>
              </a:rPr>
              <a:t>, 19(4), pp. 400–409. Available at: </a:t>
            </a:r>
            <a:r>
              <a:rPr lang="en-GB" sz="1200" u="sng" dirty="0">
                <a:solidFill>
                  <a:schemeClr val="accent6"/>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https://doi.org/10.1108/13590791211266386</a:t>
            </a:r>
            <a:r>
              <a:rPr lang="en-GB" sz="1200" dirty="0">
                <a:solidFill>
                  <a:schemeClr val="accent6"/>
                </a:solidFill>
                <a:latin typeface="Arial" panose="020B0604020202020204" pitchFamily="34" charset="0"/>
                <a:cs typeface="Arial" panose="020B0604020202020204" pitchFamily="34" charset="0"/>
              </a:rPr>
              <a:t>.</a:t>
            </a:r>
          </a:p>
          <a:p>
            <a:r>
              <a:rPr lang="en-GB" sz="1000" dirty="0">
                <a:latin typeface="Arial" panose="020B0604020202020204" pitchFamily="34" charset="0"/>
                <a:cs typeface="Arial" panose="020B0604020202020204" pitchFamily="34" charset="0"/>
              </a:rPr>
              <a:t> </a:t>
            </a:r>
          </a:p>
          <a:p>
            <a:endParaRPr lang="en-US" sz="800" dirty="0"/>
          </a:p>
        </p:txBody>
      </p:sp>
      <p:sp>
        <p:nvSpPr>
          <p:cNvPr id="22" name="Slide Number Placeholder 21">
            <a:extLst>
              <a:ext uri="{FF2B5EF4-FFF2-40B4-BE49-F238E27FC236}">
                <a16:creationId xmlns:a16="http://schemas.microsoft.com/office/drawing/2014/main" id="{6823187D-EFF4-AD15-7640-404F5A676E5F}"/>
              </a:ext>
            </a:extLst>
          </p:cNvPr>
          <p:cNvSpPr>
            <a:spLocks noGrp="1"/>
          </p:cNvSpPr>
          <p:nvPr>
            <p:ph type="sldNum" sz="quarter" idx="4"/>
          </p:nvPr>
        </p:nvSpPr>
        <p:spPr>
          <a:xfrm>
            <a:off x="11572679" y="3185123"/>
            <a:ext cx="545911" cy="580029"/>
          </a:xfrm>
        </p:spPr>
        <p:txBody>
          <a:bodyPr/>
          <a:lstStyle/>
          <a:p>
            <a:fld id="{8D1FC6F8-0BCD-47E9-9C64-690771D9C143}" type="slidenum">
              <a:rPr lang="en-US" smtClean="0"/>
              <a:pPr/>
              <a:t>21</a:t>
            </a:fld>
            <a:endParaRPr lang="en-US" dirty="0"/>
          </a:p>
        </p:txBody>
      </p:sp>
    </p:spTree>
    <p:extLst>
      <p:ext uri="{BB962C8B-B14F-4D97-AF65-F5344CB8AC3E}">
        <p14:creationId xmlns:p14="http://schemas.microsoft.com/office/powerpoint/2010/main" val="237526410"/>
      </p:ext>
    </p:extLst>
  </p:cSld>
  <p:clrMapOvr>
    <a:masterClrMapping/>
  </p:clrMapOvr>
</p:sld>
</file>

<file path=ppt/theme/theme1.xml><?xml version="1.0" encoding="utf-8"?>
<a:theme xmlns:a="http://schemas.openxmlformats.org/drawingml/2006/main" name="Office Theme">
  <a:themeElements>
    <a:clrScheme name="Custom 18">
      <a:dk1>
        <a:sysClr val="windowText" lastClr="000000"/>
      </a:dk1>
      <a:lt1>
        <a:sysClr val="window" lastClr="FFFFFF"/>
      </a:lt1>
      <a:dk2>
        <a:srgbClr val="140A59"/>
      </a:dk2>
      <a:lt2>
        <a:srgbClr val="E7E6E6"/>
      </a:lt2>
      <a:accent1>
        <a:srgbClr val="2B0348"/>
      </a:accent1>
      <a:accent2>
        <a:srgbClr val="763788"/>
      </a:accent2>
      <a:accent3>
        <a:srgbClr val="EF050C"/>
      </a:accent3>
      <a:accent4>
        <a:srgbClr val="B01E4C"/>
      </a:accent4>
      <a:accent5>
        <a:srgbClr val="0565FA"/>
      </a:accent5>
      <a:accent6>
        <a:srgbClr val="0BE1FF"/>
      </a:accent6>
      <a:hlink>
        <a:srgbClr val="0563C1"/>
      </a:hlink>
      <a:folHlink>
        <a:srgbClr val="954F72"/>
      </a:folHlink>
    </a:clrScheme>
    <a:fontScheme name="Custom 15">
      <a:majorFont>
        <a:latin typeface="Century Gothic Bold"/>
        <a:ea typeface=""/>
        <a:cs typeface=""/>
      </a:majorFont>
      <a:minorFont>
        <a:latin typeface="Daytona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turistic Pitch Deck_TM56488565_Win32_JC_SL_v4" id="{6C16C3F5-3ABD-4B2B-B436-2E1E9CE9969F}" vid="{647D9492-9D63-44AA-8DEA-C98668FC47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B8A4BC3-D1CE-4BB2-9C42-D67FD92CAF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71989D7-CF02-4DC5-9433-98B600ACA0D7}">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6C2B339A-BBCD-4BF4-A3FE-AE1F9B12F717}">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Futuristic pitch deck</Template>
  <TotalTime>2612</TotalTime>
  <Words>2252</Words>
  <Application>Microsoft Office PowerPoint</Application>
  <PresentationFormat>Widescreen</PresentationFormat>
  <Paragraphs>186</Paragraphs>
  <Slides>21</Slides>
  <Notes>1</Notes>
  <HiddenSlides>0</HiddenSlides>
  <MMClips>18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Century Gothic Bold</vt:lpstr>
      <vt:lpstr>Courier New</vt:lpstr>
      <vt:lpstr>Daytona Pro Light</vt:lpstr>
      <vt:lpstr>Office Theme</vt:lpstr>
      <vt:lpstr>Serious and Organised Crime</vt:lpstr>
      <vt:lpstr>AI Acknowledgement</vt:lpstr>
      <vt:lpstr>My background in Serious and Organised Crime (SOC)</vt:lpstr>
      <vt:lpstr>TimeLine</vt:lpstr>
      <vt:lpstr>NCA – National Strategic Assessment 2026</vt:lpstr>
      <vt:lpstr>Key statistics(NCA, 2026)</vt:lpstr>
      <vt:lpstr>Current SOC Threats (NCA, 2025)</vt:lpstr>
      <vt:lpstr>Current SOC Threats (NCA, 2025)</vt:lpstr>
      <vt:lpstr>Cross-Cutting Threat Enablers NCA (2025)</vt:lpstr>
      <vt:lpstr>HMICFRS</vt:lpstr>
      <vt:lpstr>Public perception </vt:lpstr>
      <vt:lpstr>Recommendations</vt:lpstr>
      <vt:lpstr>Build on and value analytical foundations</vt:lpstr>
      <vt:lpstr>Professionalise the Lead Responsible officer (LRO) role</vt:lpstr>
      <vt:lpstr>Institutionalise learning</vt:lpstr>
      <vt:lpstr>Educate</vt:lpstr>
      <vt:lpstr>Refocus pursue only obsession</vt:lpstr>
      <vt:lpstr>Moving forward</vt:lpstr>
      <vt:lpstr>Reference List </vt:lpstr>
      <vt:lpstr>Reference List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Smy, Matthew</dc:creator>
  <cp:lastModifiedBy>Matthew Smy</cp:lastModifiedBy>
  <cp:revision>2</cp:revision>
  <dcterms:created xsi:type="dcterms:W3CDTF">2026-04-20T14:07:57Z</dcterms:created>
  <dcterms:modified xsi:type="dcterms:W3CDTF">2026-04-23T14:36:35Z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SIP_Label_a98ce926-556f-4b1d-a91b-c6365a99e315_Enabled">
    <vt:lpwstr>true</vt:lpwstr>
  </property>
  <property fmtid="{D5CDD505-2E9C-101B-9397-08002B2CF9AE}" pid="4" name="MSIP_Label_a98ce926-556f-4b1d-a91b-c6365a99e315_SetDate">
    <vt:lpwstr>2026-04-20T14:39:20Z</vt:lpwstr>
  </property>
  <property fmtid="{D5CDD505-2E9C-101B-9397-08002B2CF9AE}" pid="5" name="MSIP_Label_a98ce926-556f-4b1d-a91b-c6365a99e315_Method">
    <vt:lpwstr>Standard</vt:lpwstr>
  </property>
  <property fmtid="{D5CDD505-2E9C-101B-9397-08002B2CF9AE}" pid="6" name="MSIP_Label_a98ce926-556f-4b1d-a91b-c6365a99e315_Name">
    <vt:lpwstr>a98ce926-556f-4b1d-a91b-c6365a99e315</vt:lpwstr>
  </property>
  <property fmtid="{D5CDD505-2E9C-101B-9397-08002B2CF9AE}" pid="7" name="MSIP_Label_a98ce926-556f-4b1d-a91b-c6365a99e315_SiteId">
    <vt:lpwstr>63c6bc72-b093-42db-bf8a-14e2a998e211</vt:lpwstr>
  </property>
  <property fmtid="{D5CDD505-2E9C-101B-9397-08002B2CF9AE}" pid="8" name="MSIP_Label_a98ce926-556f-4b1d-a91b-c6365a99e315_ActionId">
    <vt:lpwstr>cdfda723-328f-4e44-85eb-931fb396019b</vt:lpwstr>
  </property>
  <property fmtid="{D5CDD505-2E9C-101B-9397-08002B2CF9AE}" pid="9" name="MSIP_Label_a98ce926-556f-4b1d-a91b-c6365a99e315_ContentBits">
    <vt:lpwstr>0</vt:lpwstr>
  </property>
  <property fmtid="{D5CDD505-2E9C-101B-9397-08002B2CF9AE}" pid="10" name="MSIP_Label_a98ce926-556f-4b1d-a91b-c6365a99e315_Tag">
    <vt:lpwstr>10, 3, 0, 1</vt:lpwstr>
  </property>
  <property fmtid="{D5CDD505-2E9C-101B-9397-08002B2CF9AE}" pid="11" name="_AdHocReviewCycleID">
    <vt:i4>-1049882455</vt:i4>
  </property>
  <property fmtid="{D5CDD505-2E9C-101B-9397-08002B2CF9AE}" pid="12" name="_NewReviewCycle">
    <vt:lpwstr/>
  </property>
  <property fmtid="{D5CDD505-2E9C-101B-9397-08002B2CF9AE}" pid="13" name="_EmailSubject">
    <vt:lpwstr/>
  </property>
  <property fmtid="{D5CDD505-2E9C-101B-9397-08002B2CF9AE}" pid="14" name="_AuthorEmail">
    <vt:lpwstr>Matthew.Smy@suffolk.police.uk</vt:lpwstr>
  </property>
  <property fmtid="{D5CDD505-2E9C-101B-9397-08002B2CF9AE}" pid="15" name="_AuthorEmailDisplayName">
    <vt:lpwstr>Smy, Matthew</vt:lpwstr>
  </property>
</Properties>
</file>