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0799763" cy="7199313"/>
  <p:notesSz cx="6858000" cy="9144000"/>
  <p:defaultTextStyle>
    <a:defPPr>
      <a:defRPr lang="en-US"/>
    </a:defPPr>
    <a:lvl1pPr marL="0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1pPr>
    <a:lvl2pPr marL="575935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2pPr>
    <a:lvl3pPr marL="1151870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3pPr>
    <a:lvl4pPr marL="1727805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4pPr>
    <a:lvl5pPr marL="2303739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5pPr>
    <a:lvl6pPr marL="2879674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6pPr>
    <a:lvl7pPr marL="3455609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7pPr>
    <a:lvl8pPr marL="4031544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8pPr>
    <a:lvl9pPr marL="4607479" algn="l" defTabSz="1151870" rtl="0" eaLnBrk="1" latinLnBrk="0" hangingPunct="1">
      <a:defRPr sz="226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8" userDrawn="1">
          <p15:clr>
            <a:srgbClr val="A4A3A4"/>
          </p15:clr>
        </p15:guide>
        <p15:guide id="2" pos="340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004E"/>
    <a:srgbClr val="FE9202"/>
    <a:srgbClr val="FED972"/>
    <a:srgbClr val="6C1A00"/>
    <a:srgbClr val="1D3A00"/>
    <a:srgbClr val="007033"/>
    <a:srgbClr val="E7FF01"/>
    <a:srgbClr val="E39A39"/>
    <a:srgbClr val="5EEC3C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94"/>
  </p:normalViewPr>
  <p:slideViewPr>
    <p:cSldViewPr>
      <p:cViewPr>
        <p:scale>
          <a:sx n="77" d="100"/>
          <a:sy n="77" d="100"/>
        </p:scale>
        <p:origin x="726" y="-222"/>
      </p:cViewPr>
      <p:guideLst>
        <p:guide orient="horz" pos="2268"/>
        <p:guide pos="340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14425" y="1143000"/>
            <a:ext cx="4629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1pPr>
    <a:lvl2pPr marL="575935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2pPr>
    <a:lvl3pPr marL="1151870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3pPr>
    <a:lvl4pPr marL="1727805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4pPr>
    <a:lvl5pPr marL="2303739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5pPr>
    <a:lvl6pPr marL="2879674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6pPr>
    <a:lvl7pPr marL="3455609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7pPr>
    <a:lvl8pPr marL="4031544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8pPr>
    <a:lvl9pPr marL="4607479" algn="l" defTabSz="1151870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234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0619" y="2530957"/>
            <a:ext cx="9378526" cy="192366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rgbClr val="FED972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0619" y="4668360"/>
            <a:ext cx="9378526" cy="1068699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bg1"/>
                </a:solidFill>
              </a:defRPr>
            </a:lvl1pPr>
            <a:lvl2pPr marL="4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62" y="393558"/>
            <a:ext cx="9739239" cy="1282439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rgbClr val="FED97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262" y="2103479"/>
            <a:ext cx="9739239" cy="4488538"/>
          </a:xfrm>
        </p:spPr>
        <p:txBody>
          <a:bodyPr/>
          <a:lstStyle>
            <a:lvl1pPr algn="l">
              <a:defRPr sz="2800">
                <a:solidFill>
                  <a:srgbClr val="002060"/>
                </a:solidFill>
              </a:defRPr>
            </a:lvl1pPr>
            <a:lvl2pPr algn="l">
              <a:defRPr>
                <a:solidFill>
                  <a:srgbClr val="002060"/>
                </a:solidFill>
              </a:defRPr>
            </a:lvl2pPr>
            <a:lvl3pPr algn="l">
              <a:defRPr>
                <a:solidFill>
                  <a:srgbClr val="002060"/>
                </a:solidFill>
              </a:defRPr>
            </a:lvl3pPr>
            <a:lvl4pPr algn="l">
              <a:defRPr>
                <a:solidFill>
                  <a:srgbClr val="002060"/>
                </a:solidFill>
              </a:defRPr>
            </a:lvl4pPr>
            <a:lvl5pPr algn="l"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4537" y="607302"/>
            <a:ext cx="7574964" cy="1015265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ED97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4537" y="1675998"/>
            <a:ext cx="7574964" cy="4914402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107" y="4626228"/>
            <a:ext cx="9179799" cy="142986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07" y="3051376"/>
            <a:ext cx="9179799" cy="15748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7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2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87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0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22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40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988" y="1679841"/>
            <a:ext cx="4769895" cy="4751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9880" y="1679841"/>
            <a:ext cx="4769895" cy="4751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62" y="393558"/>
            <a:ext cx="9739239" cy="1282439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rgbClr val="FED97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095" y="2317217"/>
            <a:ext cx="4771771" cy="67160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175" indent="0">
              <a:buNone/>
              <a:defRPr sz="2000" b="1"/>
            </a:lvl2pPr>
            <a:lvl3pPr marL="914351" indent="0">
              <a:buNone/>
              <a:defRPr sz="1800" b="1"/>
            </a:lvl3pPr>
            <a:lvl4pPr marL="1371526" indent="0">
              <a:buNone/>
              <a:defRPr sz="1600" b="1"/>
            </a:lvl4pPr>
            <a:lvl5pPr marL="1828700" indent="0">
              <a:buNone/>
              <a:defRPr sz="1600" b="1"/>
            </a:lvl5pPr>
            <a:lvl6pPr marL="2285876" indent="0">
              <a:buNone/>
              <a:defRPr sz="1600" b="1"/>
            </a:lvl6pPr>
            <a:lvl7pPr marL="2743051" indent="0">
              <a:buNone/>
              <a:defRPr sz="1600" b="1"/>
            </a:lvl7pPr>
            <a:lvl8pPr marL="3200226" indent="0">
              <a:buNone/>
              <a:defRPr sz="1600" b="1"/>
            </a:lvl8pPr>
            <a:lvl9pPr marL="3657402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095" y="2978426"/>
            <a:ext cx="4771771" cy="3186109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9887" y="2317217"/>
            <a:ext cx="4773645" cy="67160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175" indent="0">
              <a:buNone/>
              <a:defRPr sz="2000" b="1"/>
            </a:lvl2pPr>
            <a:lvl3pPr marL="914351" indent="0">
              <a:buNone/>
              <a:defRPr sz="1800" b="1"/>
            </a:lvl3pPr>
            <a:lvl4pPr marL="1371526" indent="0">
              <a:buNone/>
              <a:defRPr sz="1600" b="1"/>
            </a:lvl4pPr>
            <a:lvl5pPr marL="1828700" indent="0">
              <a:buNone/>
              <a:defRPr sz="1600" b="1"/>
            </a:lvl5pPr>
            <a:lvl6pPr marL="2285876" indent="0">
              <a:buNone/>
              <a:defRPr sz="1600" b="1"/>
            </a:lvl6pPr>
            <a:lvl7pPr marL="2743051" indent="0">
              <a:buNone/>
              <a:defRPr sz="1600" b="1"/>
            </a:lvl7pPr>
            <a:lvl8pPr marL="3200226" indent="0">
              <a:buNone/>
              <a:defRPr sz="1600" b="1"/>
            </a:lvl8pPr>
            <a:lvl9pPr marL="3657402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9887" y="2978426"/>
            <a:ext cx="4773645" cy="3186109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994" y="286639"/>
            <a:ext cx="3553048" cy="121988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2407" y="286643"/>
            <a:ext cx="6037368" cy="614441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9994" y="1506525"/>
            <a:ext cx="3553048" cy="4924530"/>
          </a:xfrm>
        </p:spPr>
        <p:txBody>
          <a:bodyPr/>
          <a:lstStyle>
            <a:lvl1pPr marL="0" indent="0">
              <a:buNone/>
              <a:defRPr sz="1400"/>
            </a:lvl1pPr>
            <a:lvl2pPr marL="457175" indent="0">
              <a:buNone/>
              <a:defRPr sz="1200"/>
            </a:lvl2pPr>
            <a:lvl3pPr marL="914351" indent="0">
              <a:buNone/>
              <a:defRPr sz="1000"/>
            </a:lvl3pPr>
            <a:lvl4pPr marL="1371526" indent="0">
              <a:buNone/>
              <a:defRPr sz="900"/>
            </a:lvl4pPr>
            <a:lvl5pPr marL="1828700" indent="0">
              <a:buNone/>
              <a:defRPr sz="900"/>
            </a:lvl5pPr>
            <a:lvl6pPr marL="2285876" indent="0">
              <a:buNone/>
              <a:defRPr sz="900"/>
            </a:lvl6pPr>
            <a:lvl7pPr marL="2743051" indent="0">
              <a:buNone/>
              <a:defRPr sz="900"/>
            </a:lvl7pPr>
            <a:lvl8pPr marL="3200226" indent="0">
              <a:buNone/>
              <a:defRPr sz="900"/>
            </a:lvl8pPr>
            <a:lvl9pPr marL="3657402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6829" y="5039519"/>
            <a:ext cx="6479858" cy="59494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116829" y="643271"/>
            <a:ext cx="6479858" cy="4319588"/>
          </a:xfrm>
        </p:spPr>
        <p:txBody>
          <a:bodyPr/>
          <a:lstStyle>
            <a:lvl1pPr marL="0" indent="0">
              <a:buNone/>
              <a:defRPr sz="3200"/>
            </a:lvl1pPr>
            <a:lvl2pPr marL="457175" indent="0">
              <a:buNone/>
              <a:defRPr sz="2800"/>
            </a:lvl2pPr>
            <a:lvl3pPr marL="914351" indent="0">
              <a:buNone/>
              <a:defRPr sz="2400"/>
            </a:lvl3pPr>
            <a:lvl4pPr marL="1371526" indent="0">
              <a:buNone/>
              <a:defRPr sz="2000"/>
            </a:lvl4pPr>
            <a:lvl5pPr marL="1828700" indent="0">
              <a:buNone/>
              <a:defRPr sz="2000"/>
            </a:lvl5pPr>
            <a:lvl6pPr marL="2285876" indent="0">
              <a:buNone/>
              <a:defRPr sz="2000"/>
            </a:lvl6pPr>
            <a:lvl7pPr marL="2743051" indent="0">
              <a:buNone/>
              <a:defRPr sz="2000"/>
            </a:lvl7pPr>
            <a:lvl8pPr marL="3200226" indent="0">
              <a:buNone/>
              <a:defRPr sz="2000"/>
            </a:lvl8pPr>
            <a:lvl9pPr marL="3657402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16829" y="5634464"/>
            <a:ext cx="6479858" cy="844920"/>
          </a:xfrm>
        </p:spPr>
        <p:txBody>
          <a:bodyPr/>
          <a:lstStyle>
            <a:lvl1pPr marL="0" indent="0">
              <a:buNone/>
              <a:defRPr sz="1400"/>
            </a:lvl1pPr>
            <a:lvl2pPr marL="457175" indent="0">
              <a:buNone/>
              <a:defRPr sz="1200"/>
            </a:lvl2pPr>
            <a:lvl3pPr marL="914351" indent="0">
              <a:buNone/>
              <a:defRPr sz="1000"/>
            </a:lvl3pPr>
            <a:lvl4pPr marL="1371526" indent="0">
              <a:buNone/>
              <a:defRPr sz="900"/>
            </a:lvl4pPr>
            <a:lvl5pPr marL="1828700" indent="0">
              <a:buNone/>
              <a:defRPr sz="900"/>
            </a:lvl5pPr>
            <a:lvl6pPr marL="2285876" indent="0">
              <a:buNone/>
              <a:defRPr sz="900"/>
            </a:lvl6pPr>
            <a:lvl7pPr marL="2743051" indent="0">
              <a:buNone/>
              <a:defRPr sz="900"/>
            </a:lvl7pPr>
            <a:lvl8pPr marL="3200226" indent="0">
              <a:buNone/>
              <a:defRPr sz="900"/>
            </a:lvl8pPr>
            <a:lvl9pPr marL="3657402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29828" y="288307"/>
            <a:ext cx="2429947" cy="61427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9988" y="288307"/>
            <a:ext cx="7109844" cy="614274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xmlns="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8100" y="3255984"/>
            <a:ext cx="1728841" cy="737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9988" y="288307"/>
            <a:ext cx="9719787" cy="1199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988" y="1679841"/>
            <a:ext cx="9719787" cy="47512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988" y="6672697"/>
            <a:ext cx="2519945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6/5/2023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9919" y="6672697"/>
            <a:ext cx="3419925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39830" y="6672697"/>
            <a:ext cx="2519945" cy="3832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351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81" indent="-342881" algn="l" defTabSz="914351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10" indent="-285734" algn="l" defTabSz="914351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38" indent="-228587" algn="l" defTabSz="914351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13" indent="-228587" algn="l" defTabSz="914351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88" indent="-228587" algn="l" defTabSz="914351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64" indent="-228587" algn="l" defTabSz="91435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38" indent="-228587" algn="l" defTabSz="91435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14" indent="-228587" algn="l" defTabSz="91435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989" indent="-228587" algn="l" defTabSz="914351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5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1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26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0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76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51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26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02" algn="l" defTabSz="91435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01224A48-2005-85D5-A59E-B0943F3F64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8956" y="4030009"/>
            <a:ext cx="2531926" cy="215123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FF25CA68-477A-20E1-52B3-EE3EDB3A0B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8956" y="493969"/>
            <a:ext cx="2572106" cy="316247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EF81F04F-DACE-467D-776C-9A5673D218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7711" y="420738"/>
            <a:ext cx="3148154" cy="67785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6356" y="87441"/>
            <a:ext cx="3516839" cy="458115"/>
          </a:xfrm>
        </p:spPr>
        <p:txBody>
          <a:bodyPr>
            <a:normAutofit/>
          </a:bodyPr>
          <a:lstStyle/>
          <a:p>
            <a:pPr algn="ctr"/>
            <a:r>
              <a:rPr lang="en-US" sz="1800" b="1" dirty="0">
                <a:solidFill>
                  <a:srgbClr val="DA004E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BUFFET FREDDO/CALDO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205" y="6915444"/>
            <a:ext cx="2901396" cy="283869"/>
          </a:xfrm>
        </p:spPr>
        <p:txBody>
          <a:bodyPr>
            <a:noAutofit/>
          </a:bodyPr>
          <a:lstStyle/>
          <a:p>
            <a:pPr lvl="0" algn="l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it-IT" altLang="en-US" sz="900" b="1" dirty="0">
                <a:solidFill>
                  <a:srgbClr val="DA004E"/>
                </a:solidFill>
                <a:latin typeface="inherit"/>
              </a:rPr>
              <a:t>DISPONIBILE ANCHE IL SERVIZIO IN CAMERA</a:t>
            </a:r>
            <a:r>
              <a:rPr lang="it-IT" altLang="en-US" sz="500" b="1" dirty="0">
                <a:solidFill>
                  <a:srgbClr val="DA004E"/>
                </a:solidFill>
              </a:rPr>
              <a:t> </a:t>
            </a:r>
            <a:endParaRPr lang="it-IT" altLang="en-US" sz="700" b="1" dirty="0">
              <a:solidFill>
                <a:srgbClr val="DA004E"/>
              </a:solidFill>
              <a:latin typeface="Arial" panose="020B0604020202020204" pitchFamily="34" charset="0"/>
            </a:endParaRPr>
          </a:p>
        </p:txBody>
      </p:sp>
      <p:pic>
        <p:nvPicPr>
          <p:cNvPr id="1026" name="Picture 2" descr="Hotel Moresco Venice">
            <a:extLst>
              <a:ext uri="{FF2B5EF4-FFF2-40B4-BE49-F238E27FC236}">
                <a16:creationId xmlns:a16="http://schemas.microsoft.com/office/drawing/2014/main" xmlns="" id="{A2E55FDA-4477-412D-BA53-7E68B534C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22" y="118432"/>
            <a:ext cx="2745156" cy="76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F289B46-4B48-4B1D-8455-E4E8046F97B2}"/>
              </a:ext>
            </a:extLst>
          </p:cNvPr>
          <p:cNvSpPr txBox="1"/>
          <p:nvPr/>
        </p:nvSpPr>
        <p:spPr>
          <a:xfrm>
            <a:off x="4992843" y="1003671"/>
            <a:ext cx="2906479" cy="57000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French Toast</a:t>
            </a:r>
          </a:p>
          <a:p>
            <a:pPr algn="just"/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Scelta di autentico o dolce, con </a:t>
            </a:r>
            <a:r>
              <a:rPr lang="it-IT" sz="1200" dirty="0" err="1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coulis</a:t>
            </a: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di frutti di bosco, yogurt greco d'acero e banana.</a:t>
            </a:r>
          </a:p>
          <a:p>
            <a:endParaRPr lang="en-GB" sz="12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algn="just"/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Muesli tostato</a:t>
            </a:r>
          </a:p>
          <a:p>
            <a:pPr algn="just"/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Fatto con avena, noci, frutta e semi, il muesli è mescolato con un dolcificante, come miele e olio,</a:t>
            </a:r>
          </a:p>
          <a:p>
            <a:endParaRPr lang="en-GB" sz="12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Frittata di funghi all'uovo</a:t>
            </a:r>
            <a: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/>
            </a:r>
            <a:b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</a:b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 uova, formaggio Cheddar, </a:t>
            </a:r>
            <a:r>
              <a:rPr lang="it-IT" sz="12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Jalapeno</a:t>
            </a: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 funghi, serviti con la vostra scelta del nostro </a:t>
            </a:r>
            <a:r>
              <a:rPr lang="it-IT" sz="12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multicereali</a:t>
            </a: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fatto in casa o fette di pane sopracciglia e insalata sul lato.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Pancake Blue Berry</a:t>
            </a:r>
            <a: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/>
            </a:r>
            <a:b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</a:b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Torte piatte con mirtilli conditi con yogurt ai mirtilli, frutta fresca e noci tostate.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200" b="1" dirty="0" err="1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Waffle</a:t>
            </a:r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 con frutta di stagione</a:t>
            </a:r>
            <a: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/>
            </a:r>
            <a:b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</a:br>
            <a:r>
              <a:rPr lang="en-US" sz="12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With seasonal fruits, whipped cream, chocolate hazelnut &amp; roasted hazelnut.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200" b="1" dirty="0" err="1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Waffle</a:t>
            </a:r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 con frutta di stagione</a:t>
            </a:r>
            <a: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/>
            </a:r>
            <a:b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</a:b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 frutta di stagione, panna montata, cioccolato nocciola e nocciole tostate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Croissant Boat con pollo</a:t>
            </a:r>
            <a: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/>
            </a:r>
            <a:br>
              <a:rPr lang="en-US" sz="1200" b="1" dirty="0">
                <a:solidFill>
                  <a:srgbClr val="FE9202"/>
                </a:solidFill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</a:br>
            <a:r>
              <a:rPr lang="it-IT" sz="1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Croissant friabile fatto in casa ripieno di pollo.</a:t>
            </a:r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xmlns="" id="{60FC22D0-0304-4EA4-BAB9-1B579655CCDD}"/>
              </a:ext>
            </a:extLst>
          </p:cNvPr>
          <p:cNvSpPr txBox="1">
            <a:spLocks/>
          </p:cNvSpPr>
          <p:nvPr/>
        </p:nvSpPr>
        <p:spPr>
          <a:xfrm>
            <a:off x="8340820" y="110567"/>
            <a:ext cx="1985164" cy="4581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en-US"/>
            </a:defPPr>
            <a:lvl1pPr algn="ctr" defTabSz="914351">
              <a:spcBef>
                <a:spcPct val="0"/>
              </a:spcBef>
              <a:buNone/>
              <a:defRPr sz="2400" b="1">
                <a:solidFill>
                  <a:srgbClr val="DA004E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defRPr>
            </a:lvl1pPr>
          </a:lstStyle>
          <a:p>
            <a:r>
              <a:rPr lang="en-US" sz="1800" dirty="0"/>
              <a:t>VEGANO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289E349-B76A-4837-A3FB-5750335CCA32}"/>
              </a:ext>
            </a:extLst>
          </p:cNvPr>
          <p:cNvSpPr txBox="1"/>
          <p:nvPr/>
        </p:nvSpPr>
        <p:spPr>
          <a:xfrm>
            <a:off x="8149136" y="1018069"/>
            <a:ext cx="2491746" cy="212365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Farina d'avena condita con frutta fresca</a:t>
            </a:r>
          </a:p>
          <a:p>
            <a:pPr algn="just"/>
            <a:endParaRPr lang="it-IT" sz="1200" dirty="0">
              <a:solidFill>
                <a:schemeClr val="bg1"/>
              </a:solidFill>
              <a:ea typeface="Times New Roman" panose="02020603050405020304" pitchFamily="18" charset="0"/>
              <a:cs typeface="MV Boli" panose="02000500030200090000" pitchFamily="2" charset="0"/>
            </a:endParaRPr>
          </a:p>
          <a:p>
            <a:pPr algn="just"/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Ciotola per frullato fatta con una miscela di frutta congelata,</a:t>
            </a:r>
          </a:p>
          <a:p>
            <a:pPr algn="just"/>
            <a:endParaRPr lang="it-IT" sz="1200" dirty="0">
              <a:solidFill>
                <a:schemeClr val="bg1"/>
              </a:solidFill>
              <a:ea typeface="Times New Roman" panose="02020603050405020304" pitchFamily="18" charset="0"/>
              <a:cs typeface="MV Boli" panose="02000500030200090000" pitchFamily="2" charset="0"/>
            </a:endParaRPr>
          </a:p>
          <a:p>
            <a:pPr algn="just"/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Frittelle vegane</a:t>
            </a:r>
          </a:p>
          <a:p>
            <a:pPr algn="just"/>
            <a:endParaRPr lang="it-IT" sz="1200" dirty="0">
              <a:solidFill>
                <a:schemeClr val="bg1"/>
              </a:solidFill>
              <a:ea typeface="Times New Roman" panose="02020603050405020304" pitchFamily="18" charset="0"/>
              <a:cs typeface="MV Boli" panose="02000500030200090000" pitchFamily="2" charset="0"/>
            </a:endParaRPr>
          </a:p>
          <a:p>
            <a:pPr algn="just"/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Strapazzato di tofu con verdure </a:t>
            </a:r>
          </a:p>
          <a:p>
            <a:pPr algn="just"/>
            <a:endParaRPr lang="it-IT" sz="1200" dirty="0">
              <a:solidFill>
                <a:schemeClr val="bg1"/>
              </a:solidFill>
              <a:ea typeface="Times New Roman" panose="02020603050405020304" pitchFamily="18" charset="0"/>
              <a:cs typeface="MV Boli" panose="02000500030200090000" pitchFamily="2" charset="0"/>
            </a:endParaRPr>
          </a:p>
          <a:p>
            <a:pPr algn="just"/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Budino di </a:t>
            </a:r>
            <a:r>
              <a:rPr lang="it-IT" sz="1200" dirty="0" err="1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chia</a:t>
            </a:r>
            <a:r>
              <a:rPr lang="it-IT" sz="1200" dirty="0">
                <a:solidFill>
                  <a:schemeClr val="bg1"/>
                </a:solidFill>
                <a:ea typeface="Times New Roman" panose="02020603050405020304" pitchFamily="18" charset="0"/>
                <a:cs typeface="MV Boli" panose="02000500030200090000" pitchFamily="2" charset="0"/>
              </a:rPr>
              <a:t> al latte di mandorla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xmlns="" id="{974431B2-EC58-42B2-BED8-8B1FCDDDA860}"/>
              </a:ext>
            </a:extLst>
          </p:cNvPr>
          <p:cNvSpPr txBox="1">
            <a:spLocks/>
          </p:cNvSpPr>
          <p:nvPr/>
        </p:nvSpPr>
        <p:spPr>
          <a:xfrm>
            <a:off x="8323978" y="3640442"/>
            <a:ext cx="1985164" cy="45811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en-US"/>
            </a:defPPr>
            <a:lvl1pPr algn="ctr" defTabSz="914351">
              <a:spcBef>
                <a:spcPct val="0"/>
              </a:spcBef>
              <a:buNone/>
              <a:defRPr sz="2400" b="1">
                <a:solidFill>
                  <a:srgbClr val="DA004E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defRPr>
            </a:lvl1pPr>
          </a:lstStyle>
          <a:p>
            <a:r>
              <a:rPr lang="en-US" sz="1800" dirty="0"/>
              <a:t>BEVANDE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4991B9C-DE40-4547-8DF5-65793E6000FD}"/>
              </a:ext>
            </a:extLst>
          </p:cNvPr>
          <p:cNvSpPr txBox="1"/>
          <p:nvPr/>
        </p:nvSpPr>
        <p:spPr>
          <a:xfrm>
            <a:off x="8148571" y="4363181"/>
            <a:ext cx="2491746" cy="14542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just">
              <a:lnSpc>
                <a:spcPct val="150000"/>
              </a:lnSpc>
              <a:defRPr sz="1200">
                <a:solidFill>
                  <a:schemeClr val="bg1"/>
                </a:solidFill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defRPr>
            </a:lvl1pPr>
          </a:lstStyle>
          <a:p>
            <a:pPr algn="l"/>
            <a:r>
              <a:rPr lang="it-IT" dirty="0"/>
              <a:t>Moka bianca</a:t>
            </a:r>
            <a:br>
              <a:rPr lang="it-IT" dirty="0"/>
            </a:br>
            <a:r>
              <a:rPr lang="it-IT" dirty="0"/>
              <a:t>Caffè nero</a:t>
            </a:r>
            <a:br>
              <a:rPr lang="it-IT" dirty="0"/>
            </a:br>
            <a:r>
              <a:rPr lang="it-IT" dirty="0"/>
              <a:t>Tè freddo</a:t>
            </a:r>
            <a:br>
              <a:rPr lang="it-IT" dirty="0"/>
            </a:br>
            <a:r>
              <a:rPr lang="it-IT" dirty="0"/>
              <a:t>Latte al caramello salato</a:t>
            </a:r>
            <a:br>
              <a:rPr lang="it-IT" dirty="0"/>
            </a:br>
            <a:r>
              <a:rPr lang="it-IT" dirty="0"/>
              <a:t>Frullato di caffè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923FBCA2-28C4-4E17-8C64-74ED4B11AA1C}"/>
              </a:ext>
            </a:extLst>
          </p:cNvPr>
          <p:cNvSpPr/>
          <p:nvPr/>
        </p:nvSpPr>
        <p:spPr>
          <a:xfrm>
            <a:off x="8280864" y="6348346"/>
            <a:ext cx="2188110" cy="563674"/>
          </a:xfrm>
          <a:prstGeom prst="roundRect">
            <a:avLst/>
          </a:prstGeom>
          <a:solidFill>
            <a:srgbClr val="DA004E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it-IT" altLang="en-US" sz="1100" dirty="0">
                <a:solidFill>
                  <a:schemeClr val="bg1"/>
                </a:solidFill>
                <a:latin typeface="inherit"/>
              </a:rPr>
              <a:t>APPROFITTA DELLA COLAZIONE GENTILISSIMA A SOLI € 20 A TESTA</a:t>
            </a:r>
            <a:endParaRPr lang="it-IT" altLang="en-US" sz="7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A4F7363D-1D50-D629-408D-B93121C204F2}"/>
              </a:ext>
            </a:extLst>
          </p:cNvPr>
          <p:cNvSpPr txBox="1"/>
          <p:nvPr/>
        </p:nvSpPr>
        <p:spPr>
          <a:xfrm>
            <a:off x="4622800" y="6993467"/>
            <a:ext cx="184731" cy="441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aa-ET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</Words>
  <Application>Microsoft Office PowerPoint</Application>
  <PresentationFormat>Custom</PresentationFormat>
  <Paragraphs>27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inherit</vt:lpstr>
      <vt:lpstr>MV Boli</vt:lpstr>
      <vt:lpstr>Times New Roman</vt:lpstr>
      <vt:lpstr>Office Theme</vt:lpstr>
      <vt:lpstr>BUFFET FREDDO/CALDO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2023-06-05T18:07:39Z</dcterms:modified>
</cp:coreProperties>
</file>