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6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61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18318B-DF1A-7B44-BEEF-12DB6BDE7A28}" v="28" dt="2023-01-16T09:59:44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3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De Lloyd De Lloyd (2203611)" userId="c52408b8-585b-4a3b-8647-90a806e449d4" providerId="ADAL" clId="{4718318B-DF1A-7B44-BEEF-12DB6BDE7A28}"/>
    <pc:docChg chg="custSel modSld">
      <pc:chgData name="Scott De Lloyd De Lloyd (2203611)" userId="c52408b8-585b-4a3b-8647-90a806e449d4" providerId="ADAL" clId="{4718318B-DF1A-7B44-BEEF-12DB6BDE7A28}" dt="2023-01-16T09:59:44.167" v="88"/>
      <pc:docMkLst>
        <pc:docMk/>
      </pc:docMkLst>
      <pc:sldChg chg="modTransition">
        <pc:chgData name="Scott De Lloyd De Lloyd (2203611)" userId="c52408b8-585b-4a3b-8647-90a806e449d4" providerId="ADAL" clId="{4718318B-DF1A-7B44-BEEF-12DB6BDE7A28}" dt="2023-01-16T09:59:19.317" v="81"/>
        <pc:sldMkLst>
          <pc:docMk/>
          <pc:sldMk cId="928474382" sldId="257"/>
        </pc:sldMkLst>
      </pc:sldChg>
      <pc:sldChg chg="modTransition">
        <pc:chgData name="Scott De Lloyd De Lloyd (2203611)" userId="c52408b8-585b-4a3b-8647-90a806e449d4" providerId="ADAL" clId="{4718318B-DF1A-7B44-BEEF-12DB6BDE7A28}" dt="2023-01-16T09:59:35.554" v="86"/>
        <pc:sldMkLst>
          <pc:docMk/>
          <pc:sldMk cId="333384890" sldId="258"/>
        </pc:sldMkLst>
      </pc:sldChg>
      <pc:sldChg chg="addSp delSp modSp mod modTransition">
        <pc:chgData name="Scott De Lloyd De Lloyd (2203611)" userId="c52408b8-585b-4a3b-8647-90a806e449d4" providerId="ADAL" clId="{4718318B-DF1A-7B44-BEEF-12DB6BDE7A28}" dt="2023-01-16T09:59:44.167" v="88"/>
        <pc:sldMkLst>
          <pc:docMk/>
          <pc:sldMk cId="1194767303" sldId="259"/>
        </pc:sldMkLst>
        <pc:spChg chg="mod">
          <ac:chgData name="Scott De Lloyd De Lloyd (2203611)" userId="c52408b8-585b-4a3b-8647-90a806e449d4" providerId="ADAL" clId="{4718318B-DF1A-7B44-BEEF-12DB6BDE7A28}" dt="2023-01-16T09:58:40.178" v="75" actId="20577"/>
          <ac:spMkLst>
            <pc:docMk/>
            <pc:sldMk cId="1194767303" sldId="259"/>
            <ac:spMk id="2" creationId="{D37888E1-1C83-45CD-94C1-01CE6D18A71C}"/>
          </ac:spMkLst>
        </pc:spChg>
        <pc:spChg chg="del">
          <ac:chgData name="Scott De Lloyd De Lloyd (2203611)" userId="c52408b8-585b-4a3b-8647-90a806e449d4" providerId="ADAL" clId="{4718318B-DF1A-7B44-BEEF-12DB6BDE7A28}" dt="2023-01-16T09:56:24.519" v="1" actId="478"/>
          <ac:spMkLst>
            <pc:docMk/>
            <pc:sldMk cId="1194767303" sldId="259"/>
            <ac:spMk id="6" creationId="{9BF5DA61-D93D-9E4F-9C92-B96E1A0EAB84}"/>
          </ac:spMkLst>
        </pc:spChg>
        <pc:picChg chg="add mod">
          <ac:chgData name="Scott De Lloyd De Lloyd (2203611)" userId="c52408b8-585b-4a3b-8647-90a806e449d4" providerId="ADAL" clId="{4718318B-DF1A-7B44-BEEF-12DB6BDE7A28}" dt="2023-01-16T09:57:59.941" v="17" actId="1076"/>
          <ac:picMkLst>
            <pc:docMk/>
            <pc:sldMk cId="1194767303" sldId="259"/>
            <ac:picMk id="1026" creationId="{CE67E8A4-2724-5BCD-4015-3ADC3743B960}"/>
          </ac:picMkLst>
        </pc:picChg>
        <pc:picChg chg="add mod">
          <ac:chgData name="Scott De Lloyd De Lloyd (2203611)" userId="c52408b8-585b-4a3b-8647-90a806e449d4" providerId="ADAL" clId="{4718318B-DF1A-7B44-BEEF-12DB6BDE7A28}" dt="2023-01-16T09:58:03.880" v="18" actId="1076"/>
          <ac:picMkLst>
            <pc:docMk/>
            <pc:sldMk cId="1194767303" sldId="259"/>
            <ac:picMk id="1028" creationId="{591D96CE-91CF-7611-F2F2-E1A9407B8AC5}"/>
          </ac:picMkLst>
        </pc:picChg>
      </pc:sldChg>
      <pc:sldChg chg="addSp delSp modSp mod">
        <pc:chgData name="Scott De Lloyd De Lloyd (2203611)" userId="c52408b8-585b-4a3b-8647-90a806e449d4" providerId="ADAL" clId="{4718318B-DF1A-7B44-BEEF-12DB6BDE7A28}" dt="2023-01-16T09:58:47.832" v="77" actId="20577"/>
        <pc:sldMkLst>
          <pc:docMk/>
          <pc:sldMk cId="1646983618" sldId="260"/>
        </pc:sldMkLst>
        <pc:spChg chg="mod">
          <ac:chgData name="Scott De Lloyd De Lloyd (2203611)" userId="c52408b8-585b-4a3b-8647-90a806e449d4" providerId="ADAL" clId="{4718318B-DF1A-7B44-BEEF-12DB6BDE7A28}" dt="2023-01-16T09:58:47.832" v="77" actId="20577"/>
          <ac:spMkLst>
            <pc:docMk/>
            <pc:sldMk cId="1646983618" sldId="260"/>
            <ac:spMk id="2" creationId="{A0D81407-D1A6-42DD-AE7A-4FA34ACD1317}"/>
          </ac:spMkLst>
        </pc:spChg>
        <pc:spChg chg="add mod">
          <ac:chgData name="Scott De Lloyd De Lloyd (2203611)" userId="c52408b8-585b-4a3b-8647-90a806e449d4" providerId="ADAL" clId="{4718318B-DF1A-7B44-BEEF-12DB6BDE7A28}" dt="2023-01-16T09:58:45.524" v="76" actId="478"/>
          <ac:spMkLst>
            <pc:docMk/>
            <pc:sldMk cId="1646983618" sldId="260"/>
            <ac:spMk id="5" creationId="{5AA2E507-9935-B795-6E79-D357685513A7}"/>
          </ac:spMkLst>
        </pc:spChg>
        <pc:spChg chg="del">
          <ac:chgData name="Scott De Lloyd De Lloyd (2203611)" userId="c52408b8-585b-4a3b-8647-90a806e449d4" providerId="ADAL" clId="{4718318B-DF1A-7B44-BEEF-12DB6BDE7A28}" dt="2023-01-16T09:58:45.524" v="76" actId="478"/>
          <ac:spMkLst>
            <pc:docMk/>
            <pc:sldMk cId="1646983618" sldId="260"/>
            <ac:spMk id="8" creationId="{41FF5D4E-7134-4EA4-BA11-FE50F4576B73}"/>
          </ac:spMkLst>
        </pc:spChg>
      </pc:sldChg>
      <pc:sldChg chg="modTransition">
        <pc:chgData name="Scott De Lloyd De Lloyd (2203611)" userId="c52408b8-585b-4a3b-8647-90a806e449d4" providerId="ADAL" clId="{4718318B-DF1A-7B44-BEEF-12DB6BDE7A28}" dt="2023-01-16T09:59:32.422" v="85"/>
        <pc:sldMkLst>
          <pc:docMk/>
          <pc:sldMk cId="918913331" sldId="26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45E872-1A40-4FE7-986C-59F628C1EA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9F5374-08E9-4C85-B7A7-3F19604B53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A06F1-B57D-406B-8F09-B1FDC0D0B1F3}" type="datetimeFigureOut">
              <a:rPr lang="en-US" smtClean="0"/>
              <a:t>1/16/23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7FACC5-BCFD-4649-8006-C71939BACE6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146B17-7076-4944-A4A2-FD49936A332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EDE44-B1FC-494A-A972-62DC7CABB27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689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7F2BD-238E-42D0-B670-F788A50DBDE8}" type="datetimeFigureOut">
              <a:rPr lang="en-US" smtClean="0"/>
              <a:t>1/16/23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8DF69-FFB1-4D3A-9D8C-5887E79674D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76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557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089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457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466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8DF69-FFB1-4D3A-9D8C-5887E79674D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139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AB3A824-1A51-4B26-AD58-A6D8E14F6C04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78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2039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360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167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335257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05428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8825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58383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084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3552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94763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CBC1C18-307B-4F68-A007-B5B542270E8D}" type="datetimeFigureOut">
              <a:rPr lang="en-US" noProof="0" smtClean="0"/>
              <a:t>1/16/23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en-US" noProof="0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0225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1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>
            <a:normAutofit/>
          </a:bodyPr>
          <a:lstStyle/>
          <a:p>
            <a:r>
              <a:rPr lang="en-US" sz="6600" cap="none" dirty="0"/>
              <a:t>Tourism TAX Debate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7BD98-5486-489C-BAA0-A69CEFF69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598293"/>
            <a:ext cx="8767860" cy="553690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Scott de Lloyd &amp; Sinead Edwards</a:t>
            </a:r>
          </a:p>
        </p:txBody>
      </p:sp>
      <p:pic>
        <p:nvPicPr>
          <p:cNvPr id="7" name="Picture 6" descr="Man looking at landscape">
            <a:extLst>
              <a:ext uri="{FF2B5EF4-FFF2-40B4-BE49-F238E27FC236}">
                <a16:creationId xmlns:a16="http://schemas.microsoft.com/office/drawing/2014/main" id="{CD9EF39B-AB41-49AB-8163-8B5FD7D283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8" name="Picture 4" descr="Image">
            <a:extLst>
              <a:ext uri="{FF2B5EF4-FFF2-40B4-BE49-F238E27FC236}">
                <a16:creationId xmlns:a16="http://schemas.microsoft.com/office/drawing/2014/main" id="{E62C6C7D-A7BC-F49B-BB2C-F1D3C0C770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6" r="-1" b="19707"/>
          <a:stretch/>
        </p:blipFill>
        <p:spPr bwMode="auto">
          <a:xfrm>
            <a:off x="838199" y="1380931"/>
            <a:ext cx="2966295" cy="49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Woman on top of a hill">
            <a:extLst>
              <a:ext uri="{FF2B5EF4-FFF2-40B4-BE49-F238E27FC236}">
                <a16:creationId xmlns:a16="http://schemas.microsoft.com/office/drawing/2014/main" id="{5B1885B6-720E-4434-8EED-676D134293D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021" r="-2" b="-2"/>
          <a:stretch/>
        </p:blipFill>
        <p:spPr>
          <a:xfrm>
            <a:off x="4459582" y="557188"/>
            <a:ext cx="3295096" cy="5751713"/>
          </a:xfrm>
          <a:prstGeom prst="rect">
            <a:avLst/>
          </a:prstGeom>
        </p:spPr>
      </p:pic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E7273130-40F7-AC10-E9F3-49AB62CA2F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70" r="1" b="16097"/>
          <a:stretch/>
        </p:blipFill>
        <p:spPr bwMode="auto">
          <a:xfrm>
            <a:off x="8406588" y="1380931"/>
            <a:ext cx="2947213" cy="49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0CA241-6EA9-FAD3-EA17-7D67AA5769D2}"/>
              </a:ext>
            </a:extLst>
          </p:cNvPr>
          <p:cNvSpPr txBox="1"/>
          <p:nvPr/>
        </p:nvSpPr>
        <p:spPr>
          <a:xfrm>
            <a:off x="838199" y="710701"/>
            <a:ext cx="2966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Would you still visit Wales if thee was the added cost Of Tourism TAX</a:t>
            </a:r>
            <a:r>
              <a:rPr lang="en-GB" sz="1100" dirty="0"/>
              <a:t>	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EA33FC-5CF5-E152-7128-6E9D0732A87E}"/>
              </a:ext>
            </a:extLst>
          </p:cNvPr>
          <p:cNvSpPr txBox="1"/>
          <p:nvPr/>
        </p:nvSpPr>
        <p:spPr>
          <a:xfrm>
            <a:off x="8406588" y="710701"/>
            <a:ext cx="3068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Would Tourism TAX influence your decision when booking a destination </a:t>
            </a:r>
          </a:p>
        </p:txBody>
      </p:sp>
    </p:spTree>
    <p:extLst>
      <p:ext uri="{BB962C8B-B14F-4D97-AF65-F5344CB8AC3E}">
        <p14:creationId xmlns:p14="http://schemas.microsoft.com/office/powerpoint/2010/main" val="928474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080" name="Straight Connector 307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1" name="Straight Connector 308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8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4" name="Isosceles Triangle 308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8" name="Isosceles Triangle 308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89" name="Isosceles Triangle 308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A9DBA5-0B4D-A9B5-C61E-D8D5A18C4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 sz="3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Hospitality and tourism industry hit the hardest during the pandemic.</a:t>
            </a:r>
            <a:br>
              <a:rPr lang="en-US" sz="3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Businesses are at breaking point!</a:t>
            </a:r>
          </a:p>
        </p:txBody>
      </p:sp>
      <p:sp>
        <p:nvSpPr>
          <p:cNvPr id="3091" name="Isosceles Triangle 3090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4" name="Picture 2" descr="Image">
            <a:extLst>
              <a:ext uri="{FF2B5EF4-FFF2-40B4-BE49-F238E27FC236}">
                <a16:creationId xmlns:a16="http://schemas.microsoft.com/office/drawing/2014/main" id="{CA259A73-6BF6-419C-9DE1-C2AA9CFBB6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603" y="1388530"/>
            <a:ext cx="4887354" cy="408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91333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DEC2-3CE6-403C-843D-B88A8A456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/>
              <a:t>COST OF LIVING CRISIS.</a:t>
            </a:r>
            <a:br>
              <a:rPr lang="en-GB" dirty="0"/>
            </a:br>
            <a:r>
              <a:rPr lang="en-GB" dirty="0"/>
              <a:t>Putting up financial barriers in our country</a:t>
            </a: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4AA5A0B-0401-7781-2C00-760FA4CFC9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25" t="19444" b="58334"/>
          <a:stretch/>
        </p:blipFill>
        <p:spPr bwMode="auto">
          <a:xfrm>
            <a:off x="1143000" y="2900236"/>
            <a:ext cx="2070647" cy="199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86CA67BE-BD98-C3C3-94E1-3BF2F02FC2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44" r="50025" b="58334"/>
          <a:stretch/>
        </p:blipFill>
        <p:spPr bwMode="auto">
          <a:xfrm>
            <a:off x="3471971" y="2900236"/>
            <a:ext cx="2070649" cy="199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AAC674B2-344D-0C63-3C84-7C11F65CA8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75" t="41667" b="37361"/>
          <a:stretch/>
        </p:blipFill>
        <p:spPr bwMode="auto">
          <a:xfrm>
            <a:off x="5895177" y="2900237"/>
            <a:ext cx="2196258" cy="1991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EE909F6F-AB01-444C-FA12-B275E2675E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67" r="50025" b="37361"/>
          <a:stretch/>
        </p:blipFill>
        <p:spPr bwMode="auto">
          <a:xfrm>
            <a:off x="8510667" y="2900238"/>
            <a:ext cx="2194061" cy="199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848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888E1-1C83-45CD-94C1-01CE6D18A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612" y="609600"/>
            <a:ext cx="6693061" cy="1356360"/>
          </a:xfrm>
        </p:spPr>
        <p:txBody>
          <a:bodyPr>
            <a:normAutofit/>
          </a:bodyPr>
          <a:lstStyle/>
          <a:p>
            <a:r>
              <a:rPr lang="en-US" dirty="0"/>
              <a:t>Tourism TAX feedback </a:t>
            </a:r>
          </a:p>
        </p:txBody>
      </p:sp>
      <p:pic>
        <p:nvPicPr>
          <p:cNvPr id="5" name="Picture 4" descr="Airport">
            <a:extLst>
              <a:ext uri="{FF2B5EF4-FFF2-40B4-BE49-F238E27FC236}">
                <a16:creationId xmlns:a16="http://schemas.microsoft.com/office/drawing/2014/main" id="{E4D3CE1D-3DAE-4798-AD0B-2A9034A192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241388" y="256364"/>
            <a:ext cx="4200395" cy="6352184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E67E8A4-2724-5BCD-4015-3ADC3743B9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35" t="25209" r="5658" b="45624"/>
          <a:stretch/>
        </p:blipFill>
        <p:spPr bwMode="auto">
          <a:xfrm>
            <a:off x="4765731" y="2714625"/>
            <a:ext cx="2660537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591D96CE-91CF-7611-F2F2-E1A9407B8A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4" t="55834" r="4757" b="16875"/>
          <a:stretch/>
        </p:blipFill>
        <p:spPr bwMode="auto">
          <a:xfrm>
            <a:off x="8553369" y="2714625"/>
            <a:ext cx="2915304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7673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D81407-D1A6-42DD-AE7A-4FA34ACD1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609600"/>
            <a:ext cx="5038844" cy="1356360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Picture 3" descr="Two people climbing a mountain">
            <a:extLst>
              <a:ext uri="{FF2B5EF4-FFF2-40B4-BE49-F238E27FC236}">
                <a16:creationId xmlns:a16="http://schemas.microsoft.com/office/drawing/2014/main" id="{629F2A20-8FE1-4EA2-AE83-45314542A6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78" b="2278"/>
          <a:stretch/>
        </p:blipFill>
        <p:spPr>
          <a:xfrm>
            <a:off x="232860" y="243840"/>
            <a:ext cx="5432443" cy="637793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A2E507-9935-B795-6E79-D35768551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83618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7" ma:contentTypeDescription="Create a new document." ma:contentTypeScope="" ma:versionID="7b4b407233a3483a8bcf0ad9492e576a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1cd70f512fedfa02097ea328e4ed7bc4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37A5AD3-D861-488E-9100-5CD5706A2F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8ADAB2-5713-4CC8-B21C-AD74ED6A7D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D3DDD6-8E74-4DF3-A7C9-6234C7DB3E79}">
  <ds:schemaRefs>
    <ds:schemaRef ds:uri="http://purl.org/dc/elements/1.1/"/>
    <ds:schemaRef ds:uri="http://schemas.microsoft.com/office/2006/documentManagement/types"/>
    <ds:schemaRef ds:uri="da3f2772-8f1e-4acb-bd98-3a0ee892f48a"/>
    <ds:schemaRef ds:uri="http://www.w3.org/XML/1998/namespace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Tourism design</Template>
  <TotalTime>24</TotalTime>
  <Words>73</Words>
  <Application>Microsoft Macintosh PowerPoint</Application>
  <PresentationFormat>Widescreen</PresentationFormat>
  <Paragraphs>12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Corbel</vt:lpstr>
      <vt:lpstr>Basis</vt:lpstr>
      <vt:lpstr>Tourism TAX Debate </vt:lpstr>
      <vt:lpstr>PowerPoint Presentation</vt:lpstr>
      <vt:lpstr>Hospitality and tourism industry hit the hardest during the pandemic. Businesses are at breaking point!</vt:lpstr>
      <vt:lpstr>COST OF LIVING CRISIS. Putting up financial barriers in our country</vt:lpstr>
      <vt:lpstr>Tourism TAX feedback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TAX Debate </dc:title>
  <dc:creator>Scott De Lloyd De Lloyd (2203611)</dc:creator>
  <cp:lastModifiedBy>Scott De Lloyd De Lloyd (2203611)</cp:lastModifiedBy>
  <cp:revision>1</cp:revision>
  <dcterms:created xsi:type="dcterms:W3CDTF">2023-01-16T09:21:36Z</dcterms:created>
  <dcterms:modified xsi:type="dcterms:W3CDTF">2023-01-16T09:59:46Z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