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1" r:id="rId2"/>
    <p:sldId id="256" r:id="rId3"/>
    <p:sldId id="288" r:id="rId4"/>
    <p:sldId id="258" r:id="rId5"/>
    <p:sldId id="268" r:id="rId6"/>
    <p:sldId id="275" r:id="rId7"/>
    <p:sldId id="261" r:id="rId8"/>
    <p:sldId id="272" r:id="rId9"/>
    <p:sldId id="273" r:id="rId10"/>
    <p:sldId id="271" r:id="rId11"/>
    <p:sldId id="292" r:id="rId12"/>
    <p:sldId id="293" r:id="rId13"/>
    <p:sldId id="274" r:id="rId14"/>
    <p:sldId id="267" r:id="rId15"/>
    <p:sldId id="294" r:id="rId16"/>
    <p:sldId id="276" r:id="rId17"/>
    <p:sldId id="277" r:id="rId18"/>
    <p:sldId id="266" r:id="rId19"/>
    <p:sldId id="265" r:id="rId20"/>
    <p:sldId id="264" r:id="rId21"/>
    <p:sldId id="270" r:id="rId22"/>
    <p:sldId id="280" r:id="rId23"/>
    <p:sldId id="281" r:id="rId24"/>
    <p:sldId id="286" r:id="rId25"/>
    <p:sldId id="282" r:id="rId26"/>
    <p:sldId id="283" r:id="rId27"/>
    <p:sldId id="284" r:id="rId28"/>
    <p:sldId id="285" r:id="rId29"/>
    <p:sldId id="289" r:id="rId30"/>
    <p:sldId id="260" r:id="rId31"/>
    <p:sldId id="259" r:id="rId32"/>
    <p:sldId id="290" r:id="rId33"/>
    <p:sldId id="262" r:id="rId34"/>
    <p:sldId id="269" r:id="rId35"/>
    <p:sldId id="263" r:id="rId36"/>
    <p:sldId id="279"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ACC81E-E5EF-687B-9ADF-E561A965C9DF}" v="1092" dt="2022-11-14T07:15:19.621"/>
    <p1510:client id="{76706675-C316-E593-2DEF-FD4D72239105}" v="896" dt="2022-11-15T07:04:29.574"/>
    <p1510:client id="{CEF15E68-7C93-5AFD-1480-0B4C83FB8220}" v="886" dt="2022-11-12T08:54:25.0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Ruddy" userId="S::k.ruddy@uwtsd.ac.uk::a9aa7080-e96b-4844-81a7-8e92e7610eba" providerId="AD" clId="Web-{76706675-C316-E593-2DEF-FD4D72239105}"/>
    <pc:docChg chg="addSld modSld sldOrd">
      <pc:chgData name="Katie Ruddy" userId="S::k.ruddy@uwtsd.ac.uk::a9aa7080-e96b-4844-81a7-8e92e7610eba" providerId="AD" clId="Web-{76706675-C316-E593-2DEF-FD4D72239105}" dt="2022-11-15T07:04:29.574" v="926"/>
      <pc:docMkLst>
        <pc:docMk/>
      </pc:docMkLst>
      <pc:sldChg chg="ord">
        <pc:chgData name="Katie Ruddy" userId="S::k.ruddy@uwtsd.ac.uk::a9aa7080-e96b-4844-81a7-8e92e7610eba" providerId="AD" clId="Web-{76706675-C316-E593-2DEF-FD4D72239105}" dt="2022-11-15T07:04:29.574" v="926"/>
        <pc:sldMkLst>
          <pc:docMk/>
          <pc:sldMk cId="2031017245" sldId="262"/>
        </pc:sldMkLst>
      </pc:sldChg>
      <pc:sldChg chg="modSp ord">
        <pc:chgData name="Katie Ruddy" userId="S::k.ruddy@uwtsd.ac.uk::a9aa7080-e96b-4844-81a7-8e92e7610eba" providerId="AD" clId="Web-{76706675-C316-E593-2DEF-FD4D72239105}" dt="2022-11-15T06:08:37.358" v="70" actId="20577"/>
        <pc:sldMkLst>
          <pc:docMk/>
          <pc:sldMk cId="2652147370" sldId="263"/>
        </pc:sldMkLst>
        <pc:graphicFrameChg chg="modGraphic">
          <ac:chgData name="Katie Ruddy" userId="S::k.ruddy@uwtsd.ac.uk::a9aa7080-e96b-4844-81a7-8e92e7610eba" providerId="AD" clId="Web-{76706675-C316-E593-2DEF-FD4D72239105}" dt="2022-11-15T06:08:37.358" v="70" actId="20577"/>
          <ac:graphicFrameMkLst>
            <pc:docMk/>
            <pc:sldMk cId="2652147370" sldId="263"/>
            <ac:graphicFrameMk id="6" creationId="{C510D259-A919-273D-8692-3D2BA41CBA5B}"/>
          </ac:graphicFrameMkLst>
        </pc:graphicFrameChg>
      </pc:sldChg>
      <pc:sldChg chg="ord">
        <pc:chgData name="Katie Ruddy" userId="S::k.ruddy@uwtsd.ac.uk::a9aa7080-e96b-4844-81a7-8e92e7610eba" providerId="AD" clId="Web-{76706675-C316-E593-2DEF-FD4D72239105}" dt="2022-11-15T06:53:06.103" v="646"/>
        <pc:sldMkLst>
          <pc:docMk/>
          <pc:sldMk cId="3941725115" sldId="267"/>
        </pc:sldMkLst>
      </pc:sldChg>
      <pc:sldChg chg="modSp">
        <pc:chgData name="Katie Ruddy" userId="S::k.ruddy@uwtsd.ac.uk::a9aa7080-e96b-4844-81a7-8e92e7610eba" providerId="AD" clId="Web-{76706675-C316-E593-2DEF-FD4D72239105}" dt="2022-11-15T06:38:36.231" v="541" actId="20577"/>
        <pc:sldMkLst>
          <pc:docMk/>
          <pc:sldMk cId="25796887" sldId="271"/>
        </pc:sldMkLst>
        <pc:spChg chg="mod">
          <ac:chgData name="Katie Ruddy" userId="S::k.ruddy@uwtsd.ac.uk::a9aa7080-e96b-4844-81a7-8e92e7610eba" providerId="AD" clId="Web-{76706675-C316-E593-2DEF-FD4D72239105}" dt="2022-11-15T06:38:36.231" v="541" actId="20577"/>
          <ac:spMkLst>
            <pc:docMk/>
            <pc:sldMk cId="25796887" sldId="271"/>
            <ac:spMk id="3" creationId="{EFA1405A-407C-4611-A953-745F37C81630}"/>
          </ac:spMkLst>
        </pc:spChg>
      </pc:sldChg>
      <pc:sldChg chg="modSp">
        <pc:chgData name="Katie Ruddy" userId="S::k.ruddy@uwtsd.ac.uk::a9aa7080-e96b-4844-81a7-8e92e7610eba" providerId="AD" clId="Web-{76706675-C316-E593-2DEF-FD4D72239105}" dt="2022-11-14T19:22:22.499" v="0" actId="20577"/>
        <pc:sldMkLst>
          <pc:docMk/>
          <pc:sldMk cId="51272514" sldId="272"/>
        </pc:sldMkLst>
        <pc:spChg chg="mod">
          <ac:chgData name="Katie Ruddy" userId="S::k.ruddy@uwtsd.ac.uk::a9aa7080-e96b-4844-81a7-8e92e7610eba" providerId="AD" clId="Web-{76706675-C316-E593-2DEF-FD4D72239105}" dt="2022-11-14T19:22:22.499" v="0" actId="20577"/>
          <ac:spMkLst>
            <pc:docMk/>
            <pc:sldMk cId="51272514" sldId="272"/>
            <ac:spMk id="3" creationId="{1FB7425D-A0FE-46F8-DA5D-04FCEB73A2CE}"/>
          </ac:spMkLst>
        </pc:spChg>
      </pc:sldChg>
      <pc:sldChg chg="ord">
        <pc:chgData name="Katie Ruddy" userId="S::k.ruddy@uwtsd.ac.uk::a9aa7080-e96b-4844-81a7-8e92e7610eba" providerId="AD" clId="Web-{76706675-C316-E593-2DEF-FD4D72239105}" dt="2022-11-15T06:53:01.550" v="645"/>
        <pc:sldMkLst>
          <pc:docMk/>
          <pc:sldMk cId="879912810" sldId="274"/>
        </pc:sldMkLst>
      </pc:sldChg>
      <pc:sldChg chg="ord">
        <pc:chgData name="Katie Ruddy" userId="S::k.ruddy@uwtsd.ac.uk::a9aa7080-e96b-4844-81a7-8e92e7610eba" providerId="AD" clId="Web-{76706675-C316-E593-2DEF-FD4D72239105}" dt="2022-11-15T06:53:10.916" v="647"/>
        <pc:sldMkLst>
          <pc:docMk/>
          <pc:sldMk cId="3848114354" sldId="276"/>
        </pc:sldMkLst>
      </pc:sldChg>
      <pc:sldChg chg="ord">
        <pc:chgData name="Katie Ruddy" userId="S::k.ruddy@uwtsd.ac.uk::a9aa7080-e96b-4844-81a7-8e92e7610eba" providerId="AD" clId="Web-{76706675-C316-E593-2DEF-FD4D72239105}" dt="2022-11-15T06:52:10.237" v="644"/>
        <pc:sldMkLst>
          <pc:docMk/>
          <pc:sldMk cId="2585643856" sldId="279"/>
        </pc:sldMkLst>
      </pc:sldChg>
      <pc:sldChg chg="modSp">
        <pc:chgData name="Katie Ruddy" userId="S::k.ruddy@uwtsd.ac.uk::a9aa7080-e96b-4844-81a7-8e92e7610eba" providerId="AD" clId="Web-{76706675-C316-E593-2DEF-FD4D72239105}" dt="2022-11-14T19:53:41.642" v="3" actId="20577"/>
        <pc:sldMkLst>
          <pc:docMk/>
          <pc:sldMk cId="1887164882" sldId="281"/>
        </pc:sldMkLst>
        <pc:spChg chg="mod">
          <ac:chgData name="Katie Ruddy" userId="S::k.ruddy@uwtsd.ac.uk::a9aa7080-e96b-4844-81a7-8e92e7610eba" providerId="AD" clId="Web-{76706675-C316-E593-2DEF-FD4D72239105}" dt="2022-11-14T19:53:41.642" v="3" actId="20577"/>
          <ac:spMkLst>
            <pc:docMk/>
            <pc:sldMk cId="1887164882" sldId="281"/>
            <ac:spMk id="3" creationId="{35A2241E-32C5-0174-EE1B-9A4A2685D371}"/>
          </ac:spMkLst>
        </pc:spChg>
      </pc:sldChg>
      <pc:sldChg chg="addSp delSp modSp new mod setBg">
        <pc:chgData name="Katie Ruddy" userId="S::k.ruddy@uwtsd.ac.uk::a9aa7080-e96b-4844-81a7-8e92e7610eba" providerId="AD" clId="Web-{76706675-C316-E593-2DEF-FD4D72239105}" dt="2022-11-14T19:54:23.299" v="14" actId="1076"/>
        <pc:sldMkLst>
          <pc:docMk/>
          <pc:sldMk cId="1676853916" sldId="290"/>
        </pc:sldMkLst>
        <pc:spChg chg="mod">
          <ac:chgData name="Katie Ruddy" userId="S::k.ruddy@uwtsd.ac.uk::a9aa7080-e96b-4844-81a7-8e92e7610eba" providerId="AD" clId="Web-{76706675-C316-E593-2DEF-FD4D72239105}" dt="2022-11-14T19:54:23.299" v="14" actId="1076"/>
          <ac:spMkLst>
            <pc:docMk/>
            <pc:sldMk cId="1676853916" sldId="290"/>
            <ac:spMk id="2" creationId="{198261B2-4D48-9D6E-5430-ED23648002A8}"/>
          </ac:spMkLst>
        </pc:spChg>
        <pc:spChg chg="del">
          <ac:chgData name="Katie Ruddy" userId="S::k.ruddy@uwtsd.ac.uk::a9aa7080-e96b-4844-81a7-8e92e7610eba" providerId="AD" clId="Web-{76706675-C316-E593-2DEF-FD4D72239105}" dt="2022-11-14T19:54:17.361" v="13"/>
          <ac:spMkLst>
            <pc:docMk/>
            <pc:sldMk cId="1676853916" sldId="290"/>
            <ac:spMk id="3" creationId="{5D2E6E7B-DB9E-E92D-EAAD-D37DC664EBA0}"/>
          </ac:spMkLst>
        </pc:spChg>
        <pc:spChg chg="add">
          <ac:chgData name="Katie Ruddy" userId="S::k.ruddy@uwtsd.ac.uk::a9aa7080-e96b-4844-81a7-8e92e7610eba" providerId="AD" clId="Web-{76706675-C316-E593-2DEF-FD4D72239105}" dt="2022-11-14T19:54:17.361" v="13"/>
          <ac:spMkLst>
            <pc:docMk/>
            <pc:sldMk cId="1676853916" sldId="290"/>
            <ac:spMk id="9" creationId="{C1DD1A8A-57D5-4A81-AD04-532B043C5611}"/>
          </ac:spMkLst>
        </pc:spChg>
        <pc:spChg chg="add">
          <ac:chgData name="Katie Ruddy" userId="S::k.ruddy@uwtsd.ac.uk::a9aa7080-e96b-4844-81a7-8e92e7610eba" providerId="AD" clId="Web-{76706675-C316-E593-2DEF-FD4D72239105}" dt="2022-11-14T19:54:17.361" v="13"/>
          <ac:spMkLst>
            <pc:docMk/>
            <pc:sldMk cId="1676853916" sldId="290"/>
            <ac:spMk id="11" creationId="{007891EC-4501-44ED-A8C8-B11B6DB767AB}"/>
          </ac:spMkLst>
        </pc:spChg>
        <pc:picChg chg="add">
          <ac:chgData name="Katie Ruddy" userId="S::k.ruddy@uwtsd.ac.uk::a9aa7080-e96b-4844-81a7-8e92e7610eba" providerId="AD" clId="Web-{76706675-C316-E593-2DEF-FD4D72239105}" dt="2022-11-14T19:54:17.361" v="13"/>
          <ac:picMkLst>
            <pc:docMk/>
            <pc:sldMk cId="1676853916" sldId="290"/>
            <ac:picMk id="5" creationId="{A95D361A-B1EB-DB2E-9A65-0B1289DBFE6E}"/>
          </ac:picMkLst>
        </pc:picChg>
      </pc:sldChg>
      <pc:sldChg chg="addSp modSp new mod ord setBg">
        <pc:chgData name="Katie Ruddy" userId="S::k.ruddy@uwtsd.ac.uk::a9aa7080-e96b-4844-81a7-8e92e7610eba" providerId="AD" clId="Web-{76706675-C316-E593-2DEF-FD4D72239105}" dt="2022-11-15T06:16:06.136" v="203"/>
        <pc:sldMkLst>
          <pc:docMk/>
          <pc:sldMk cId="2807488562" sldId="291"/>
        </pc:sldMkLst>
        <pc:spChg chg="mod">
          <ac:chgData name="Katie Ruddy" userId="S::k.ruddy@uwtsd.ac.uk::a9aa7080-e96b-4844-81a7-8e92e7610eba" providerId="AD" clId="Web-{76706675-C316-E593-2DEF-FD4D72239105}" dt="2022-11-15T06:16:06.136" v="203"/>
          <ac:spMkLst>
            <pc:docMk/>
            <pc:sldMk cId="2807488562" sldId="291"/>
            <ac:spMk id="2" creationId="{CAE29ED0-BB0C-8BB3-2D7A-F319277A79A5}"/>
          </ac:spMkLst>
        </pc:spChg>
        <pc:spChg chg="mod">
          <ac:chgData name="Katie Ruddy" userId="S::k.ruddy@uwtsd.ac.uk::a9aa7080-e96b-4844-81a7-8e92e7610eba" providerId="AD" clId="Web-{76706675-C316-E593-2DEF-FD4D72239105}" dt="2022-11-15T06:16:06.136" v="203"/>
          <ac:spMkLst>
            <pc:docMk/>
            <pc:sldMk cId="2807488562" sldId="291"/>
            <ac:spMk id="3" creationId="{EF09D059-D60A-CF32-C571-A10E61F6BF9E}"/>
          </ac:spMkLst>
        </pc:spChg>
        <pc:spChg chg="add">
          <ac:chgData name="Katie Ruddy" userId="S::k.ruddy@uwtsd.ac.uk::a9aa7080-e96b-4844-81a7-8e92e7610eba" providerId="AD" clId="Web-{76706675-C316-E593-2DEF-FD4D72239105}" dt="2022-11-15T06:16:06.136" v="203"/>
          <ac:spMkLst>
            <pc:docMk/>
            <pc:sldMk cId="2807488562" sldId="291"/>
            <ac:spMk id="9" creationId="{2B97F24A-32CE-4C1C-A50D-3016B394DCFB}"/>
          </ac:spMkLst>
        </pc:spChg>
        <pc:spChg chg="add">
          <ac:chgData name="Katie Ruddy" userId="S::k.ruddy@uwtsd.ac.uk::a9aa7080-e96b-4844-81a7-8e92e7610eba" providerId="AD" clId="Web-{76706675-C316-E593-2DEF-FD4D72239105}" dt="2022-11-15T06:16:06.136" v="203"/>
          <ac:spMkLst>
            <pc:docMk/>
            <pc:sldMk cId="2807488562" sldId="291"/>
            <ac:spMk id="11" creationId="{CD8B4F24-440B-49E9-B85D-733523DC064B}"/>
          </ac:spMkLst>
        </pc:spChg>
        <pc:picChg chg="add mod">
          <ac:chgData name="Katie Ruddy" userId="S::k.ruddy@uwtsd.ac.uk::a9aa7080-e96b-4844-81a7-8e92e7610eba" providerId="AD" clId="Web-{76706675-C316-E593-2DEF-FD4D72239105}" dt="2022-11-15T06:16:06.136" v="203"/>
          <ac:picMkLst>
            <pc:docMk/>
            <pc:sldMk cId="2807488562" sldId="291"/>
            <ac:picMk id="4" creationId="{436C14A7-56E9-96D2-CDA1-77C1EF11F45E}"/>
          </ac:picMkLst>
        </pc:picChg>
      </pc:sldChg>
      <pc:sldChg chg="addSp modSp new mod setBg">
        <pc:chgData name="Katie Ruddy" userId="S::k.ruddy@uwtsd.ac.uk::a9aa7080-e96b-4844-81a7-8e92e7610eba" providerId="AD" clId="Web-{76706675-C316-E593-2DEF-FD4D72239105}" dt="2022-11-15T06:25:42.882" v="447" actId="20577"/>
        <pc:sldMkLst>
          <pc:docMk/>
          <pc:sldMk cId="2766378955" sldId="292"/>
        </pc:sldMkLst>
        <pc:spChg chg="mod">
          <ac:chgData name="Katie Ruddy" userId="S::k.ruddy@uwtsd.ac.uk::a9aa7080-e96b-4844-81a7-8e92e7610eba" providerId="AD" clId="Web-{76706675-C316-E593-2DEF-FD4D72239105}" dt="2022-11-15T06:19:54.911" v="293"/>
          <ac:spMkLst>
            <pc:docMk/>
            <pc:sldMk cId="2766378955" sldId="292"/>
            <ac:spMk id="2" creationId="{B813A13F-9807-FD12-5981-ECBE746C0AF1}"/>
          </ac:spMkLst>
        </pc:spChg>
        <pc:spChg chg="mod">
          <ac:chgData name="Katie Ruddy" userId="S::k.ruddy@uwtsd.ac.uk::a9aa7080-e96b-4844-81a7-8e92e7610eba" providerId="AD" clId="Web-{76706675-C316-E593-2DEF-FD4D72239105}" dt="2022-11-15T06:25:42.882" v="447" actId="20577"/>
          <ac:spMkLst>
            <pc:docMk/>
            <pc:sldMk cId="2766378955" sldId="292"/>
            <ac:spMk id="3" creationId="{0EFE13A9-5619-C6C9-B1AD-752DDB1A55EB}"/>
          </ac:spMkLst>
        </pc:spChg>
        <pc:spChg chg="add">
          <ac:chgData name="Katie Ruddy" userId="S::k.ruddy@uwtsd.ac.uk::a9aa7080-e96b-4844-81a7-8e92e7610eba" providerId="AD" clId="Web-{76706675-C316-E593-2DEF-FD4D72239105}" dt="2022-11-15T06:19:54.911" v="293"/>
          <ac:spMkLst>
            <pc:docMk/>
            <pc:sldMk cId="2766378955" sldId="292"/>
            <ac:spMk id="9" creationId="{0E3596DD-156A-473E-9BB3-C6A29F7574E9}"/>
          </ac:spMkLst>
        </pc:spChg>
        <pc:spChg chg="add">
          <ac:chgData name="Katie Ruddy" userId="S::k.ruddy@uwtsd.ac.uk::a9aa7080-e96b-4844-81a7-8e92e7610eba" providerId="AD" clId="Web-{76706675-C316-E593-2DEF-FD4D72239105}" dt="2022-11-15T06:19:54.911" v="293"/>
          <ac:spMkLst>
            <pc:docMk/>
            <pc:sldMk cId="2766378955" sldId="292"/>
            <ac:spMk id="11" creationId="{2C46C4D6-C474-4E92-B52E-944C1118F7B6}"/>
          </ac:spMkLst>
        </pc:spChg>
        <pc:picChg chg="add mod">
          <ac:chgData name="Katie Ruddy" userId="S::k.ruddy@uwtsd.ac.uk::a9aa7080-e96b-4844-81a7-8e92e7610eba" providerId="AD" clId="Web-{76706675-C316-E593-2DEF-FD4D72239105}" dt="2022-11-15T06:19:54.911" v="293"/>
          <ac:picMkLst>
            <pc:docMk/>
            <pc:sldMk cId="2766378955" sldId="292"/>
            <ac:picMk id="4" creationId="{0CE0CFAB-7594-7D44-9DA2-950ACC43D0A4}"/>
          </ac:picMkLst>
        </pc:picChg>
      </pc:sldChg>
      <pc:sldChg chg="addSp modSp new mod setBg">
        <pc:chgData name="Katie Ruddy" userId="S::k.ruddy@uwtsd.ac.uk::a9aa7080-e96b-4844-81a7-8e92e7610eba" providerId="AD" clId="Web-{76706675-C316-E593-2DEF-FD4D72239105}" dt="2022-11-15T06:43:03.910" v="643" actId="20577"/>
        <pc:sldMkLst>
          <pc:docMk/>
          <pc:sldMk cId="3025860012" sldId="293"/>
        </pc:sldMkLst>
        <pc:spChg chg="mod">
          <ac:chgData name="Katie Ruddy" userId="S::k.ruddy@uwtsd.ac.uk::a9aa7080-e96b-4844-81a7-8e92e7610eba" providerId="AD" clId="Web-{76706675-C316-E593-2DEF-FD4D72239105}" dt="2022-11-15T06:42:49.863" v="640"/>
          <ac:spMkLst>
            <pc:docMk/>
            <pc:sldMk cId="3025860012" sldId="293"/>
            <ac:spMk id="2" creationId="{105B064B-D558-7AC8-F693-B57B8ED9BE0E}"/>
          </ac:spMkLst>
        </pc:spChg>
        <pc:spChg chg="mod ord">
          <ac:chgData name="Katie Ruddy" userId="S::k.ruddy@uwtsd.ac.uk::a9aa7080-e96b-4844-81a7-8e92e7610eba" providerId="AD" clId="Web-{76706675-C316-E593-2DEF-FD4D72239105}" dt="2022-11-15T06:43:03.910" v="643" actId="20577"/>
          <ac:spMkLst>
            <pc:docMk/>
            <pc:sldMk cId="3025860012" sldId="293"/>
            <ac:spMk id="3" creationId="{FEC83385-35C0-172E-9EAD-DD5EE17B18BE}"/>
          </ac:spMkLst>
        </pc:spChg>
        <pc:spChg chg="add">
          <ac:chgData name="Katie Ruddy" userId="S::k.ruddy@uwtsd.ac.uk::a9aa7080-e96b-4844-81a7-8e92e7610eba" providerId="AD" clId="Web-{76706675-C316-E593-2DEF-FD4D72239105}" dt="2022-11-15T06:42:49.863" v="640"/>
          <ac:spMkLst>
            <pc:docMk/>
            <pc:sldMk cId="3025860012" sldId="293"/>
            <ac:spMk id="9" creationId="{4038CB10-1F5C-4D54-9DF7-12586DE5B007}"/>
          </ac:spMkLst>
        </pc:spChg>
        <pc:spChg chg="add">
          <ac:chgData name="Katie Ruddy" userId="S::k.ruddy@uwtsd.ac.uk::a9aa7080-e96b-4844-81a7-8e92e7610eba" providerId="AD" clId="Web-{76706675-C316-E593-2DEF-FD4D72239105}" dt="2022-11-15T06:42:49.863" v="640"/>
          <ac:spMkLst>
            <pc:docMk/>
            <pc:sldMk cId="3025860012" sldId="293"/>
            <ac:spMk id="11" creationId="{73ED6512-6858-4552-B699-9A97FE9A4EA2}"/>
          </ac:spMkLst>
        </pc:spChg>
        <pc:picChg chg="add mod">
          <ac:chgData name="Katie Ruddy" userId="S::k.ruddy@uwtsd.ac.uk::a9aa7080-e96b-4844-81a7-8e92e7610eba" providerId="AD" clId="Web-{76706675-C316-E593-2DEF-FD4D72239105}" dt="2022-11-15T06:42:49.863" v="640"/>
          <ac:picMkLst>
            <pc:docMk/>
            <pc:sldMk cId="3025860012" sldId="293"/>
            <ac:picMk id="4" creationId="{908E9642-8BDF-208F-6389-87C24C151BA6}"/>
          </ac:picMkLst>
        </pc:picChg>
      </pc:sldChg>
      <pc:sldChg chg="addSp delSp modSp new mod ord setBg">
        <pc:chgData name="Katie Ruddy" userId="S::k.ruddy@uwtsd.ac.uk::a9aa7080-e96b-4844-81a7-8e92e7610eba" providerId="AD" clId="Web-{76706675-C316-E593-2DEF-FD4D72239105}" dt="2022-11-15T07:01:32.492" v="925" actId="20577"/>
        <pc:sldMkLst>
          <pc:docMk/>
          <pc:sldMk cId="3651956950" sldId="294"/>
        </pc:sldMkLst>
        <pc:spChg chg="mod">
          <ac:chgData name="Katie Ruddy" userId="S::k.ruddy@uwtsd.ac.uk::a9aa7080-e96b-4844-81a7-8e92e7610eba" providerId="AD" clId="Web-{76706675-C316-E593-2DEF-FD4D72239105}" dt="2022-11-15T07:01:32.492" v="925" actId="20577"/>
          <ac:spMkLst>
            <pc:docMk/>
            <pc:sldMk cId="3651956950" sldId="294"/>
            <ac:spMk id="2" creationId="{B5F58D6A-7B3E-DD97-E8AC-E6886C664173}"/>
          </ac:spMkLst>
        </pc:spChg>
        <pc:spChg chg="mod">
          <ac:chgData name="Katie Ruddy" userId="S::k.ruddy@uwtsd.ac.uk::a9aa7080-e96b-4844-81a7-8e92e7610eba" providerId="AD" clId="Web-{76706675-C316-E593-2DEF-FD4D72239105}" dt="2022-11-15T07:01:14.351" v="921"/>
          <ac:spMkLst>
            <pc:docMk/>
            <pc:sldMk cId="3651956950" sldId="294"/>
            <ac:spMk id="3" creationId="{EA77D3EE-7812-E0E5-86D1-8AF0B9E8B3A3}"/>
          </ac:spMkLst>
        </pc:spChg>
        <pc:spChg chg="add del">
          <ac:chgData name="Katie Ruddy" userId="S::k.ruddy@uwtsd.ac.uk::a9aa7080-e96b-4844-81a7-8e92e7610eba" providerId="AD" clId="Web-{76706675-C316-E593-2DEF-FD4D72239105}" dt="2022-11-15T07:01:14.351" v="921"/>
          <ac:spMkLst>
            <pc:docMk/>
            <pc:sldMk cId="3651956950" sldId="294"/>
            <ac:spMk id="9" creationId="{04812C46-200A-4DEB-A05E-3ED6C68C2387}"/>
          </ac:spMkLst>
        </pc:spChg>
        <pc:spChg chg="add del">
          <ac:chgData name="Katie Ruddy" userId="S::k.ruddy@uwtsd.ac.uk::a9aa7080-e96b-4844-81a7-8e92e7610eba" providerId="AD" clId="Web-{76706675-C316-E593-2DEF-FD4D72239105}" dt="2022-11-15T07:01:14.351" v="921"/>
          <ac:spMkLst>
            <pc:docMk/>
            <pc:sldMk cId="3651956950" sldId="294"/>
            <ac:spMk id="11" creationId="{D1EA859B-E555-4109-94F3-6700E046E008}"/>
          </ac:spMkLst>
        </pc:spChg>
        <pc:spChg chg="add">
          <ac:chgData name="Katie Ruddy" userId="S::k.ruddy@uwtsd.ac.uk::a9aa7080-e96b-4844-81a7-8e92e7610eba" providerId="AD" clId="Web-{76706675-C316-E593-2DEF-FD4D72239105}" dt="2022-11-15T07:01:14.351" v="921"/>
          <ac:spMkLst>
            <pc:docMk/>
            <pc:sldMk cId="3651956950" sldId="294"/>
            <ac:spMk id="16" creationId="{4038CB10-1F5C-4D54-9DF7-12586DE5B007}"/>
          </ac:spMkLst>
        </pc:spChg>
        <pc:spChg chg="add">
          <ac:chgData name="Katie Ruddy" userId="S::k.ruddy@uwtsd.ac.uk::a9aa7080-e96b-4844-81a7-8e92e7610eba" providerId="AD" clId="Web-{76706675-C316-E593-2DEF-FD4D72239105}" dt="2022-11-15T07:01:14.351" v="921"/>
          <ac:spMkLst>
            <pc:docMk/>
            <pc:sldMk cId="3651956950" sldId="294"/>
            <ac:spMk id="18" creationId="{73ED6512-6858-4552-B699-9A97FE9A4EA2}"/>
          </ac:spMkLst>
        </pc:spChg>
        <pc:picChg chg="add mod ord">
          <ac:chgData name="Katie Ruddy" userId="S::k.ruddy@uwtsd.ac.uk::a9aa7080-e96b-4844-81a7-8e92e7610eba" providerId="AD" clId="Web-{76706675-C316-E593-2DEF-FD4D72239105}" dt="2022-11-15T07:01:14.351" v="921"/>
          <ac:picMkLst>
            <pc:docMk/>
            <pc:sldMk cId="3651956950" sldId="294"/>
            <ac:picMk id="5" creationId="{0EC89C88-62D5-5973-C62B-4D3F22AC412B}"/>
          </ac:picMkLst>
        </pc:picChg>
      </pc:sldChg>
    </pc:docChg>
  </pc:docChgLst>
  <pc:docChgLst>
    <pc:chgData name="Katie Ruddy" userId="S::k.ruddy@uwtsd.ac.uk::a9aa7080-e96b-4844-81a7-8e92e7610eba" providerId="AD" clId="Web-{CEF15E68-7C93-5AFD-1480-0B4C83FB8220}"/>
    <pc:docChg chg="addSld delSld modSld sldOrd">
      <pc:chgData name="Katie Ruddy" userId="S::k.ruddy@uwtsd.ac.uk::a9aa7080-e96b-4844-81a7-8e92e7610eba" providerId="AD" clId="Web-{CEF15E68-7C93-5AFD-1480-0B4C83FB8220}" dt="2022-11-12T08:54:25.093" v="879"/>
      <pc:docMkLst>
        <pc:docMk/>
      </pc:docMkLst>
      <pc:sldChg chg="addSp modSp mod setBg">
        <pc:chgData name="Katie Ruddy" userId="S::k.ruddy@uwtsd.ac.uk::a9aa7080-e96b-4844-81a7-8e92e7610eba" providerId="AD" clId="Web-{CEF15E68-7C93-5AFD-1480-0B4C83FB8220}" dt="2022-11-11T19:44:07.132" v="40"/>
        <pc:sldMkLst>
          <pc:docMk/>
          <pc:sldMk cId="109857222" sldId="256"/>
        </pc:sldMkLst>
        <pc:spChg chg="mod">
          <ac:chgData name="Katie Ruddy" userId="S::k.ruddy@uwtsd.ac.uk::a9aa7080-e96b-4844-81a7-8e92e7610eba" providerId="AD" clId="Web-{CEF15E68-7C93-5AFD-1480-0B4C83FB8220}" dt="2022-11-11T19:44:07.132" v="40"/>
          <ac:spMkLst>
            <pc:docMk/>
            <pc:sldMk cId="109857222" sldId="256"/>
            <ac:spMk id="2" creationId="{00000000-0000-0000-0000-000000000000}"/>
          </ac:spMkLst>
        </pc:spChg>
        <pc:spChg chg="mod">
          <ac:chgData name="Katie Ruddy" userId="S::k.ruddy@uwtsd.ac.uk::a9aa7080-e96b-4844-81a7-8e92e7610eba" providerId="AD" clId="Web-{CEF15E68-7C93-5AFD-1480-0B4C83FB8220}" dt="2022-11-11T19:44:07.132" v="40"/>
          <ac:spMkLst>
            <pc:docMk/>
            <pc:sldMk cId="109857222" sldId="256"/>
            <ac:spMk id="3" creationId="{00000000-0000-0000-0000-000000000000}"/>
          </ac:spMkLst>
        </pc:spChg>
        <pc:spChg chg="add">
          <ac:chgData name="Katie Ruddy" userId="S::k.ruddy@uwtsd.ac.uk::a9aa7080-e96b-4844-81a7-8e92e7610eba" providerId="AD" clId="Web-{CEF15E68-7C93-5AFD-1480-0B4C83FB8220}" dt="2022-11-11T19:44:07.132" v="40"/>
          <ac:spMkLst>
            <pc:docMk/>
            <pc:sldMk cId="109857222" sldId="256"/>
            <ac:spMk id="9" creationId="{9B7AD9F6-8CE7-4299-8FC6-328F4DCD3FF9}"/>
          </ac:spMkLst>
        </pc:spChg>
        <pc:spChg chg="add">
          <ac:chgData name="Katie Ruddy" userId="S::k.ruddy@uwtsd.ac.uk::a9aa7080-e96b-4844-81a7-8e92e7610eba" providerId="AD" clId="Web-{CEF15E68-7C93-5AFD-1480-0B4C83FB8220}" dt="2022-11-11T19:44:07.132" v="40"/>
          <ac:spMkLst>
            <pc:docMk/>
            <pc:sldMk cId="109857222" sldId="256"/>
            <ac:spMk id="11" creationId="{F49775AF-8896-43EE-92C6-83497D6DC56F}"/>
          </ac:spMkLst>
        </pc:spChg>
        <pc:picChg chg="add mod">
          <ac:chgData name="Katie Ruddy" userId="S::k.ruddy@uwtsd.ac.uk::a9aa7080-e96b-4844-81a7-8e92e7610eba" providerId="AD" clId="Web-{CEF15E68-7C93-5AFD-1480-0B4C83FB8220}" dt="2022-11-11T19:44:07.132" v="40"/>
          <ac:picMkLst>
            <pc:docMk/>
            <pc:sldMk cId="109857222" sldId="256"/>
            <ac:picMk id="4" creationId="{64BCD8E2-2B89-04EB-4159-6A8C93AB61C2}"/>
          </ac:picMkLst>
        </pc:picChg>
      </pc:sldChg>
      <pc:sldChg chg="new del">
        <pc:chgData name="Katie Ruddy" userId="S::k.ruddy@uwtsd.ac.uk::a9aa7080-e96b-4844-81a7-8e92e7610eba" providerId="AD" clId="Web-{CEF15E68-7C93-5AFD-1480-0B4C83FB8220}" dt="2022-11-11T19:48:02.234" v="54"/>
        <pc:sldMkLst>
          <pc:docMk/>
          <pc:sldMk cId="523066632" sldId="257"/>
        </pc:sldMkLst>
      </pc:sldChg>
      <pc:sldChg chg="add ord">
        <pc:chgData name="Katie Ruddy" userId="S::k.ruddy@uwtsd.ac.uk::a9aa7080-e96b-4844-81a7-8e92e7610eba" providerId="AD" clId="Web-{CEF15E68-7C93-5AFD-1480-0B4C83FB8220}" dt="2022-11-11T19:45:39.744" v="43"/>
        <pc:sldMkLst>
          <pc:docMk/>
          <pc:sldMk cId="2220531784" sldId="258"/>
        </pc:sldMkLst>
      </pc:sldChg>
      <pc:sldChg chg="add">
        <pc:chgData name="Katie Ruddy" userId="S::k.ruddy@uwtsd.ac.uk::a9aa7080-e96b-4844-81a7-8e92e7610eba" providerId="AD" clId="Web-{CEF15E68-7C93-5AFD-1480-0B4C83FB8220}" dt="2022-11-11T19:47:46.609" v="44"/>
        <pc:sldMkLst>
          <pc:docMk/>
          <pc:sldMk cId="893411029" sldId="259"/>
        </pc:sldMkLst>
      </pc:sldChg>
      <pc:sldChg chg="add">
        <pc:chgData name="Katie Ruddy" userId="S::k.ruddy@uwtsd.ac.uk::a9aa7080-e96b-4844-81a7-8e92e7610eba" providerId="AD" clId="Web-{CEF15E68-7C93-5AFD-1480-0B4C83FB8220}" dt="2022-11-11T19:47:46.703" v="45"/>
        <pc:sldMkLst>
          <pc:docMk/>
          <pc:sldMk cId="402390264" sldId="260"/>
        </pc:sldMkLst>
      </pc:sldChg>
      <pc:sldChg chg="add">
        <pc:chgData name="Katie Ruddy" userId="S::k.ruddy@uwtsd.ac.uk::a9aa7080-e96b-4844-81a7-8e92e7610eba" providerId="AD" clId="Web-{CEF15E68-7C93-5AFD-1480-0B4C83FB8220}" dt="2022-11-11T19:47:46.781" v="46"/>
        <pc:sldMkLst>
          <pc:docMk/>
          <pc:sldMk cId="239744638" sldId="261"/>
        </pc:sldMkLst>
      </pc:sldChg>
      <pc:sldChg chg="add">
        <pc:chgData name="Katie Ruddy" userId="S::k.ruddy@uwtsd.ac.uk::a9aa7080-e96b-4844-81a7-8e92e7610eba" providerId="AD" clId="Web-{CEF15E68-7C93-5AFD-1480-0B4C83FB8220}" dt="2022-11-11T19:47:46.859" v="47"/>
        <pc:sldMkLst>
          <pc:docMk/>
          <pc:sldMk cId="2031017245" sldId="262"/>
        </pc:sldMkLst>
      </pc:sldChg>
      <pc:sldChg chg="add">
        <pc:chgData name="Katie Ruddy" userId="S::k.ruddy@uwtsd.ac.uk::a9aa7080-e96b-4844-81a7-8e92e7610eba" providerId="AD" clId="Web-{CEF15E68-7C93-5AFD-1480-0B4C83FB8220}" dt="2022-11-11T19:47:46.922" v="48"/>
        <pc:sldMkLst>
          <pc:docMk/>
          <pc:sldMk cId="2652147370" sldId="263"/>
        </pc:sldMkLst>
      </pc:sldChg>
      <pc:sldChg chg="add">
        <pc:chgData name="Katie Ruddy" userId="S::k.ruddy@uwtsd.ac.uk::a9aa7080-e96b-4844-81a7-8e92e7610eba" providerId="AD" clId="Web-{CEF15E68-7C93-5AFD-1480-0B4C83FB8220}" dt="2022-11-11T19:47:46.984" v="49"/>
        <pc:sldMkLst>
          <pc:docMk/>
          <pc:sldMk cId="2852970116" sldId="264"/>
        </pc:sldMkLst>
      </pc:sldChg>
      <pc:sldChg chg="add">
        <pc:chgData name="Katie Ruddy" userId="S::k.ruddy@uwtsd.ac.uk::a9aa7080-e96b-4844-81a7-8e92e7610eba" providerId="AD" clId="Web-{CEF15E68-7C93-5AFD-1480-0B4C83FB8220}" dt="2022-11-11T19:47:47.109" v="50"/>
        <pc:sldMkLst>
          <pc:docMk/>
          <pc:sldMk cId="2622875554" sldId="265"/>
        </pc:sldMkLst>
      </pc:sldChg>
      <pc:sldChg chg="add">
        <pc:chgData name="Katie Ruddy" userId="S::k.ruddy@uwtsd.ac.uk::a9aa7080-e96b-4844-81a7-8e92e7610eba" providerId="AD" clId="Web-{CEF15E68-7C93-5AFD-1480-0B4C83FB8220}" dt="2022-11-11T19:47:47.172" v="51"/>
        <pc:sldMkLst>
          <pc:docMk/>
          <pc:sldMk cId="1740234803" sldId="266"/>
        </pc:sldMkLst>
      </pc:sldChg>
      <pc:sldChg chg="add">
        <pc:chgData name="Katie Ruddy" userId="S::k.ruddy@uwtsd.ac.uk::a9aa7080-e96b-4844-81a7-8e92e7610eba" providerId="AD" clId="Web-{CEF15E68-7C93-5AFD-1480-0B4C83FB8220}" dt="2022-11-11T19:47:47.250" v="52"/>
        <pc:sldMkLst>
          <pc:docMk/>
          <pc:sldMk cId="3941725115" sldId="267"/>
        </pc:sldMkLst>
      </pc:sldChg>
      <pc:sldChg chg="add">
        <pc:chgData name="Katie Ruddy" userId="S::k.ruddy@uwtsd.ac.uk::a9aa7080-e96b-4844-81a7-8e92e7610eba" providerId="AD" clId="Web-{CEF15E68-7C93-5AFD-1480-0B4C83FB8220}" dt="2022-11-11T19:47:47.312" v="53"/>
        <pc:sldMkLst>
          <pc:docMk/>
          <pc:sldMk cId="3100064482" sldId="268"/>
        </pc:sldMkLst>
      </pc:sldChg>
      <pc:sldChg chg="addSp modSp new mod modClrScheme chgLayout">
        <pc:chgData name="Katie Ruddy" userId="S::k.ruddy@uwtsd.ac.uk::a9aa7080-e96b-4844-81a7-8e92e7610eba" providerId="AD" clId="Web-{CEF15E68-7C93-5AFD-1480-0B4C83FB8220}" dt="2022-11-11T20:01:37.492" v="72" actId="20577"/>
        <pc:sldMkLst>
          <pc:docMk/>
          <pc:sldMk cId="1130656575" sldId="269"/>
        </pc:sldMkLst>
        <pc:spChg chg="mod ord">
          <ac:chgData name="Katie Ruddy" userId="S::k.ruddy@uwtsd.ac.uk::a9aa7080-e96b-4844-81a7-8e92e7610eba" providerId="AD" clId="Web-{CEF15E68-7C93-5AFD-1480-0B4C83FB8220}" dt="2022-11-11T20:01:37.492" v="72" actId="20577"/>
          <ac:spMkLst>
            <pc:docMk/>
            <pc:sldMk cId="1130656575" sldId="269"/>
            <ac:spMk id="2" creationId="{6D591980-8DA6-F111-A8A6-8FACC554298D}"/>
          </ac:spMkLst>
        </pc:spChg>
        <pc:spChg chg="add mod ord">
          <ac:chgData name="Katie Ruddy" userId="S::k.ruddy@uwtsd.ac.uk::a9aa7080-e96b-4844-81a7-8e92e7610eba" providerId="AD" clId="Web-{CEF15E68-7C93-5AFD-1480-0B4C83FB8220}" dt="2022-11-11T20:01:20.538" v="61"/>
          <ac:spMkLst>
            <pc:docMk/>
            <pc:sldMk cId="1130656575" sldId="269"/>
            <ac:spMk id="3" creationId="{4E765735-6AFC-F91B-BBB3-7B66AC82A828}"/>
          </ac:spMkLst>
        </pc:spChg>
      </pc:sldChg>
      <pc:sldChg chg="delSp modSp new mod modClrScheme chgLayout">
        <pc:chgData name="Katie Ruddy" userId="S::k.ruddy@uwtsd.ac.uk::a9aa7080-e96b-4844-81a7-8e92e7610eba" providerId="AD" clId="Web-{CEF15E68-7C93-5AFD-1480-0B4C83FB8220}" dt="2022-11-12T08:13:08.104" v="606" actId="20577"/>
        <pc:sldMkLst>
          <pc:docMk/>
          <pc:sldMk cId="2166496964" sldId="270"/>
        </pc:sldMkLst>
        <pc:spChg chg="mod ord">
          <ac:chgData name="Katie Ruddy" userId="S::k.ruddy@uwtsd.ac.uk::a9aa7080-e96b-4844-81a7-8e92e7610eba" providerId="AD" clId="Web-{CEF15E68-7C93-5AFD-1480-0B4C83FB8220}" dt="2022-11-12T08:08:55.287" v="534" actId="20577"/>
          <ac:spMkLst>
            <pc:docMk/>
            <pc:sldMk cId="2166496964" sldId="270"/>
            <ac:spMk id="2" creationId="{703EF38E-CC8B-3157-7798-AE809DDF7E0C}"/>
          </ac:spMkLst>
        </pc:spChg>
        <pc:spChg chg="mod ord">
          <ac:chgData name="Katie Ruddy" userId="S::k.ruddy@uwtsd.ac.uk::a9aa7080-e96b-4844-81a7-8e92e7610eba" providerId="AD" clId="Web-{CEF15E68-7C93-5AFD-1480-0B4C83FB8220}" dt="2022-11-12T08:13:08.104" v="606" actId="20577"/>
          <ac:spMkLst>
            <pc:docMk/>
            <pc:sldMk cId="2166496964" sldId="270"/>
            <ac:spMk id="3" creationId="{1E69CD99-4270-7BD2-F61D-E3801F37328D}"/>
          </ac:spMkLst>
        </pc:spChg>
        <pc:spChg chg="del">
          <ac:chgData name="Katie Ruddy" userId="S::k.ruddy@uwtsd.ac.uk::a9aa7080-e96b-4844-81a7-8e92e7610eba" providerId="AD" clId="Web-{CEF15E68-7C93-5AFD-1480-0B4C83FB8220}" dt="2022-11-11T20:03:05.838" v="74"/>
          <ac:spMkLst>
            <pc:docMk/>
            <pc:sldMk cId="2166496964" sldId="270"/>
            <ac:spMk id="4" creationId="{61594DDD-CBC2-74EB-5164-75C5D815956D}"/>
          </ac:spMkLst>
        </pc:spChg>
      </pc:sldChg>
      <pc:sldChg chg="modSp new">
        <pc:chgData name="Katie Ruddy" userId="S::k.ruddy@uwtsd.ac.uk::a9aa7080-e96b-4844-81a7-8e92e7610eba" providerId="AD" clId="Web-{CEF15E68-7C93-5AFD-1480-0B4C83FB8220}" dt="2022-11-12T08:00:59.944" v="278" actId="20577"/>
        <pc:sldMkLst>
          <pc:docMk/>
          <pc:sldMk cId="25796887" sldId="271"/>
        </pc:sldMkLst>
        <pc:spChg chg="mod">
          <ac:chgData name="Katie Ruddy" userId="S::k.ruddy@uwtsd.ac.uk::a9aa7080-e96b-4844-81a7-8e92e7610eba" providerId="AD" clId="Web-{CEF15E68-7C93-5AFD-1480-0B4C83FB8220}" dt="2022-11-11T20:37:17.988" v="101" actId="20577"/>
          <ac:spMkLst>
            <pc:docMk/>
            <pc:sldMk cId="25796887" sldId="271"/>
            <ac:spMk id="2" creationId="{C34BD9D1-40A6-05D1-2EE7-634E57871DA4}"/>
          </ac:spMkLst>
        </pc:spChg>
        <pc:spChg chg="mod">
          <ac:chgData name="Katie Ruddy" userId="S::k.ruddy@uwtsd.ac.uk::a9aa7080-e96b-4844-81a7-8e92e7610eba" providerId="AD" clId="Web-{CEF15E68-7C93-5AFD-1480-0B4C83FB8220}" dt="2022-11-12T08:00:59.944" v="278" actId="20577"/>
          <ac:spMkLst>
            <pc:docMk/>
            <pc:sldMk cId="25796887" sldId="271"/>
            <ac:spMk id="3" creationId="{EFA1405A-407C-4611-A953-745F37C81630}"/>
          </ac:spMkLst>
        </pc:spChg>
      </pc:sldChg>
      <pc:sldChg chg="addSp modSp new mod modClrScheme chgLayout">
        <pc:chgData name="Katie Ruddy" userId="S::k.ruddy@uwtsd.ac.uk::a9aa7080-e96b-4844-81a7-8e92e7610eba" providerId="AD" clId="Web-{CEF15E68-7C93-5AFD-1480-0B4C83FB8220}" dt="2022-11-11T21:05:47.262" v="269" actId="20577"/>
        <pc:sldMkLst>
          <pc:docMk/>
          <pc:sldMk cId="51272514" sldId="272"/>
        </pc:sldMkLst>
        <pc:spChg chg="mod ord">
          <ac:chgData name="Katie Ruddy" userId="S::k.ruddy@uwtsd.ac.uk::a9aa7080-e96b-4844-81a7-8e92e7610eba" providerId="AD" clId="Web-{CEF15E68-7C93-5AFD-1480-0B4C83FB8220}" dt="2022-11-11T20:45:27.507" v="177" actId="20577"/>
          <ac:spMkLst>
            <pc:docMk/>
            <pc:sldMk cId="51272514" sldId="272"/>
            <ac:spMk id="2" creationId="{A82DDEE1-A1B7-472A-D554-8399BBDC5E78}"/>
          </ac:spMkLst>
        </pc:spChg>
        <pc:spChg chg="add mod ord">
          <ac:chgData name="Katie Ruddy" userId="S::k.ruddy@uwtsd.ac.uk::a9aa7080-e96b-4844-81a7-8e92e7610eba" providerId="AD" clId="Web-{CEF15E68-7C93-5AFD-1480-0B4C83FB8220}" dt="2022-11-11T21:05:47.262" v="269" actId="20577"/>
          <ac:spMkLst>
            <pc:docMk/>
            <pc:sldMk cId="51272514" sldId="272"/>
            <ac:spMk id="3" creationId="{1FB7425D-A0FE-46F8-DA5D-04FCEB73A2CE}"/>
          </ac:spMkLst>
        </pc:spChg>
      </pc:sldChg>
      <pc:sldChg chg="addSp delSp modSp new mod setBg">
        <pc:chgData name="Katie Ruddy" userId="S::k.ruddy@uwtsd.ac.uk::a9aa7080-e96b-4844-81a7-8e92e7610eba" providerId="AD" clId="Web-{CEF15E68-7C93-5AFD-1480-0B4C83FB8220}" dt="2022-11-11T21:06:44.280" v="276"/>
        <pc:sldMkLst>
          <pc:docMk/>
          <pc:sldMk cId="259517588" sldId="273"/>
        </pc:sldMkLst>
        <pc:spChg chg="add del">
          <ac:chgData name="Katie Ruddy" userId="S::k.ruddy@uwtsd.ac.uk::a9aa7080-e96b-4844-81a7-8e92e7610eba" providerId="AD" clId="Web-{CEF15E68-7C93-5AFD-1480-0B4C83FB8220}" dt="2022-11-11T21:06:44.280" v="276"/>
          <ac:spMkLst>
            <pc:docMk/>
            <pc:sldMk cId="259517588" sldId="273"/>
            <ac:spMk id="2" creationId="{B084706C-B07D-E68F-D9F1-C97F1C3ACC37}"/>
          </ac:spMkLst>
        </pc:spChg>
        <pc:spChg chg="del">
          <ac:chgData name="Katie Ruddy" userId="S::k.ruddy@uwtsd.ac.uk::a9aa7080-e96b-4844-81a7-8e92e7610eba" providerId="AD" clId="Web-{CEF15E68-7C93-5AFD-1480-0B4C83FB8220}" dt="2022-11-11T21:06:06.841" v="271"/>
          <ac:spMkLst>
            <pc:docMk/>
            <pc:sldMk cId="259517588" sldId="273"/>
            <ac:spMk id="3" creationId="{764F0FF7-E6D9-976E-74E8-09E92D658D85}"/>
          </ac:spMkLst>
        </pc:spChg>
        <pc:spChg chg="add del">
          <ac:chgData name="Katie Ruddy" userId="S::k.ruddy@uwtsd.ac.uk::a9aa7080-e96b-4844-81a7-8e92e7610eba" providerId="AD" clId="Web-{CEF15E68-7C93-5AFD-1480-0B4C83FB8220}" dt="2022-11-11T21:06:18.420" v="273"/>
          <ac:spMkLst>
            <pc:docMk/>
            <pc:sldMk cId="259517588" sldId="273"/>
            <ac:spMk id="9" creationId="{32BC26D8-82FB-445E-AA49-62A77D7C1EE0}"/>
          </ac:spMkLst>
        </pc:spChg>
        <pc:spChg chg="add del">
          <ac:chgData name="Katie Ruddy" userId="S::k.ruddy@uwtsd.ac.uk::a9aa7080-e96b-4844-81a7-8e92e7610eba" providerId="AD" clId="Web-{CEF15E68-7C93-5AFD-1480-0B4C83FB8220}" dt="2022-11-11T21:06:18.420" v="273"/>
          <ac:spMkLst>
            <pc:docMk/>
            <pc:sldMk cId="259517588" sldId="273"/>
            <ac:spMk id="11" creationId="{CB44330D-EA18-4254-AA95-EB49948539B8}"/>
          </ac:spMkLst>
        </pc:spChg>
        <pc:spChg chg="add del">
          <ac:chgData name="Katie Ruddy" userId="S::k.ruddy@uwtsd.ac.uk::a9aa7080-e96b-4844-81a7-8e92e7610eba" providerId="AD" clId="Web-{CEF15E68-7C93-5AFD-1480-0B4C83FB8220}" dt="2022-11-11T21:06:44.264" v="275"/>
          <ac:spMkLst>
            <pc:docMk/>
            <pc:sldMk cId="259517588" sldId="273"/>
            <ac:spMk id="13" creationId="{2633B3B5-CC90-43F0-8714-D31D1F3F0209}"/>
          </ac:spMkLst>
        </pc:spChg>
        <pc:spChg chg="add del">
          <ac:chgData name="Katie Ruddy" userId="S::k.ruddy@uwtsd.ac.uk::a9aa7080-e96b-4844-81a7-8e92e7610eba" providerId="AD" clId="Web-{CEF15E68-7C93-5AFD-1480-0B4C83FB8220}" dt="2022-11-11T21:06:44.264" v="275"/>
          <ac:spMkLst>
            <pc:docMk/>
            <pc:sldMk cId="259517588" sldId="273"/>
            <ac:spMk id="14" creationId="{AB8C311F-7253-4AED-9701-7FC0708C41C7}"/>
          </ac:spMkLst>
        </pc:spChg>
        <pc:spChg chg="add del">
          <ac:chgData name="Katie Ruddy" userId="S::k.ruddy@uwtsd.ac.uk::a9aa7080-e96b-4844-81a7-8e92e7610eba" providerId="AD" clId="Web-{CEF15E68-7C93-5AFD-1480-0B4C83FB8220}" dt="2022-11-11T21:06:44.264" v="275"/>
          <ac:spMkLst>
            <pc:docMk/>
            <pc:sldMk cId="259517588" sldId="273"/>
            <ac:spMk id="15" creationId="{A8D57A06-A426-446D-B02C-A2DC6B62E45E}"/>
          </ac:spMkLst>
        </pc:spChg>
        <pc:spChg chg="add del">
          <ac:chgData name="Katie Ruddy" userId="S::k.ruddy@uwtsd.ac.uk::a9aa7080-e96b-4844-81a7-8e92e7610eba" providerId="AD" clId="Web-{CEF15E68-7C93-5AFD-1480-0B4C83FB8220}" dt="2022-11-11T21:06:44.264" v="275"/>
          <ac:spMkLst>
            <pc:docMk/>
            <pc:sldMk cId="259517588" sldId="273"/>
            <ac:spMk id="16" creationId="{E2384209-CB15-4CDF-9D31-C44FD9A3F20D}"/>
          </ac:spMkLst>
        </pc:spChg>
        <pc:spChg chg="add">
          <ac:chgData name="Katie Ruddy" userId="S::k.ruddy@uwtsd.ac.uk::a9aa7080-e96b-4844-81a7-8e92e7610eba" providerId="AD" clId="Web-{CEF15E68-7C93-5AFD-1480-0B4C83FB8220}" dt="2022-11-11T21:06:44.280" v="276"/>
          <ac:spMkLst>
            <pc:docMk/>
            <pc:sldMk cId="259517588" sldId="273"/>
            <ac:spMk id="18" creationId="{DA2E7C1E-2B5A-4BBA-AE51-1CD8C19309D7}"/>
          </ac:spMkLst>
        </pc:spChg>
        <pc:spChg chg="add">
          <ac:chgData name="Katie Ruddy" userId="S::k.ruddy@uwtsd.ac.uk::a9aa7080-e96b-4844-81a7-8e92e7610eba" providerId="AD" clId="Web-{CEF15E68-7C93-5AFD-1480-0B4C83FB8220}" dt="2022-11-11T21:06:44.280" v="276"/>
          <ac:spMkLst>
            <pc:docMk/>
            <pc:sldMk cId="259517588" sldId="273"/>
            <ac:spMk id="19" creationId="{43DF76B1-5174-4FAF-9D19-FFEE98426836}"/>
          </ac:spMkLst>
        </pc:spChg>
        <pc:picChg chg="add mod ord">
          <ac:chgData name="Katie Ruddy" userId="S::k.ruddy@uwtsd.ac.uk::a9aa7080-e96b-4844-81a7-8e92e7610eba" providerId="AD" clId="Web-{CEF15E68-7C93-5AFD-1480-0B4C83FB8220}" dt="2022-11-11T21:06:44.280" v="276"/>
          <ac:picMkLst>
            <pc:docMk/>
            <pc:sldMk cId="259517588" sldId="273"/>
            <ac:picMk id="4" creationId="{9761B521-355B-D751-E64E-C327AC43A323}"/>
          </ac:picMkLst>
        </pc:picChg>
      </pc:sldChg>
      <pc:sldChg chg="modSp new">
        <pc:chgData name="Katie Ruddy" userId="S::k.ruddy@uwtsd.ac.uk::a9aa7080-e96b-4844-81a7-8e92e7610eba" providerId="AD" clId="Web-{CEF15E68-7C93-5AFD-1480-0B4C83FB8220}" dt="2022-11-12T08:08:08.346" v="489" actId="20577"/>
        <pc:sldMkLst>
          <pc:docMk/>
          <pc:sldMk cId="879912810" sldId="274"/>
        </pc:sldMkLst>
        <pc:spChg chg="mod">
          <ac:chgData name="Katie Ruddy" userId="S::k.ruddy@uwtsd.ac.uk::a9aa7080-e96b-4844-81a7-8e92e7610eba" providerId="AD" clId="Web-{CEF15E68-7C93-5AFD-1480-0B4C83FB8220}" dt="2022-11-12T08:04:14.656" v="376" actId="20577"/>
          <ac:spMkLst>
            <pc:docMk/>
            <pc:sldMk cId="879912810" sldId="274"/>
            <ac:spMk id="2" creationId="{8EC274E4-1397-E7FC-A410-FCA69C7B9984}"/>
          </ac:spMkLst>
        </pc:spChg>
        <pc:spChg chg="mod">
          <ac:chgData name="Katie Ruddy" userId="S::k.ruddy@uwtsd.ac.uk::a9aa7080-e96b-4844-81a7-8e92e7610eba" providerId="AD" clId="Web-{CEF15E68-7C93-5AFD-1480-0B4C83FB8220}" dt="2022-11-12T08:08:08.346" v="489" actId="20577"/>
          <ac:spMkLst>
            <pc:docMk/>
            <pc:sldMk cId="879912810" sldId="274"/>
            <ac:spMk id="3" creationId="{4A2232C2-917D-7DB6-072E-73BB6D554A5C}"/>
          </ac:spMkLst>
        </pc:spChg>
      </pc:sldChg>
      <pc:sldChg chg="delSp modSp new">
        <pc:chgData name="Katie Ruddy" userId="S::k.ruddy@uwtsd.ac.uk::a9aa7080-e96b-4844-81a7-8e92e7610eba" providerId="AD" clId="Web-{CEF15E68-7C93-5AFD-1480-0B4C83FB8220}" dt="2022-11-12T08:23:11.627" v="865" actId="20577"/>
        <pc:sldMkLst>
          <pc:docMk/>
          <pc:sldMk cId="1785550185" sldId="275"/>
        </pc:sldMkLst>
        <pc:spChg chg="del">
          <ac:chgData name="Katie Ruddy" userId="S::k.ruddy@uwtsd.ac.uk::a9aa7080-e96b-4844-81a7-8e92e7610eba" providerId="AD" clId="Web-{CEF15E68-7C93-5AFD-1480-0B4C83FB8220}" dt="2022-11-12T08:23:00.408" v="864"/>
          <ac:spMkLst>
            <pc:docMk/>
            <pc:sldMk cId="1785550185" sldId="275"/>
            <ac:spMk id="2" creationId="{1B6C30DB-F9A3-19FA-D8A4-AF5D8BE340D4}"/>
          </ac:spMkLst>
        </pc:spChg>
        <pc:spChg chg="mod">
          <ac:chgData name="Katie Ruddy" userId="S::k.ruddy@uwtsd.ac.uk::a9aa7080-e96b-4844-81a7-8e92e7610eba" providerId="AD" clId="Web-{CEF15E68-7C93-5AFD-1480-0B4C83FB8220}" dt="2022-11-12T08:23:11.627" v="865" actId="20577"/>
          <ac:spMkLst>
            <pc:docMk/>
            <pc:sldMk cId="1785550185" sldId="275"/>
            <ac:spMk id="3" creationId="{8BE9FD39-8DCC-04FF-C22D-A95348834A76}"/>
          </ac:spMkLst>
        </pc:spChg>
      </pc:sldChg>
      <pc:sldChg chg="modSp new mod modClrScheme chgLayout">
        <pc:chgData name="Katie Ruddy" userId="S::k.ruddy@uwtsd.ac.uk::a9aa7080-e96b-4844-81a7-8e92e7610eba" providerId="AD" clId="Web-{CEF15E68-7C93-5AFD-1480-0B4C83FB8220}" dt="2022-11-12T08:54:25.093" v="879"/>
        <pc:sldMkLst>
          <pc:docMk/>
          <pc:sldMk cId="2839267820" sldId="276"/>
        </pc:sldMkLst>
        <pc:spChg chg="mod ord">
          <ac:chgData name="Katie Ruddy" userId="S::k.ruddy@uwtsd.ac.uk::a9aa7080-e96b-4844-81a7-8e92e7610eba" providerId="AD" clId="Web-{CEF15E68-7C93-5AFD-1480-0B4C83FB8220}" dt="2022-11-12T08:54:25.093" v="879"/>
          <ac:spMkLst>
            <pc:docMk/>
            <pc:sldMk cId="2839267820" sldId="276"/>
            <ac:spMk id="2" creationId="{45A3B5DE-AF2B-8538-5D15-6FFF632E4600}"/>
          </ac:spMkLst>
        </pc:spChg>
        <pc:spChg chg="mod ord">
          <ac:chgData name="Katie Ruddy" userId="S::k.ruddy@uwtsd.ac.uk::a9aa7080-e96b-4844-81a7-8e92e7610eba" providerId="AD" clId="Web-{CEF15E68-7C93-5AFD-1480-0B4C83FB8220}" dt="2022-11-12T08:54:25.093" v="879"/>
          <ac:spMkLst>
            <pc:docMk/>
            <pc:sldMk cId="2839267820" sldId="276"/>
            <ac:spMk id="3" creationId="{2CB29881-4D4E-F2D5-46AC-978D4923E48F}"/>
          </ac:spMkLst>
        </pc:spChg>
      </pc:sldChg>
    </pc:docChg>
  </pc:docChgLst>
  <pc:docChgLst>
    <pc:chgData name="Katie Ruddy" userId="S::k.ruddy@uwtsd.ac.uk::a9aa7080-e96b-4844-81a7-8e92e7610eba" providerId="AD" clId="Web-{43ACC81E-E5EF-687B-9ADF-E561A965C9DF}"/>
    <pc:docChg chg="addSld delSld modSld sldOrd">
      <pc:chgData name="Katie Ruddy" userId="S::k.ruddy@uwtsd.ac.uk::a9aa7080-e96b-4844-81a7-8e92e7610eba" providerId="AD" clId="Web-{43ACC81E-E5EF-687B-9ADF-E561A965C9DF}" dt="2022-11-14T07:15:46.731" v="1105"/>
      <pc:docMkLst>
        <pc:docMk/>
      </pc:docMkLst>
      <pc:sldChg chg="modSp">
        <pc:chgData name="Katie Ruddy" userId="S::k.ruddy@uwtsd.ac.uk::a9aa7080-e96b-4844-81a7-8e92e7610eba" providerId="AD" clId="Web-{43ACC81E-E5EF-687B-9ADF-E561A965C9DF}" dt="2022-11-14T06:28:48.114" v="208" actId="20577"/>
        <pc:sldMkLst>
          <pc:docMk/>
          <pc:sldMk cId="109857222" sldId="256"/>
        </pc:sldMkLst>
        <pc:spChg chg="mod">
          <ac:chgData name="Katie Ruddy" userId="S::k.ruddy@uwtsd.ac.uk::a9aa7080-e96b-4844-81a7-8e92e7610eba" providerId="AD" clId="Web-{43ACC81E-E5EF-687B-9ADF-E561A965C9DF}" dt="2022-11-14T06:28:48.114" v="208" actId="20577"/>
          <ac:spMkLst>
            <pc:docMk/>
            <pc:sldMk cId="109857222" sldId="256"/>
            <ac:spMk id="2" creationId="{00000000-0000-0000-0000-000000000000}"/>
          </ac:spMkLst>
        </pc:spChg>
      </pc:sldChg>
      <pc:sldChg chg="addSp delSp modSp">
        <pc:chgData name="Katie Ruddy" userId="S::k.ruddy@uwtsd.ac.uk::a9aa7080-e96b-4844-81a7-8e92e7610eba" providerId="AD" clId="Web-{43ACC81E-E5EF-687B-9ADF-E561A965C9DF}" dt="2022-11-14T07:12:55.711" v="1070" actId="1076"/>
        <pc:sldMkLst>
          <pc:docMk/>
          <pc:sldMk cId="893411029" sldId="259"/>
        </pc:sldMkLst>
        <pc:spChg chg="mod">
          <ac:chgData name="Katie Ruddy" userId="S::k.ruddy@uwtsd.ac.uk::a9aa7080-e96b-4844-81a7-8e92e7610eba" providerId="AD" clId="Web-{43ACC81E-E5EF-687B-9ADF-E561A965C9DF}" dt="2022-11-14T07:12:55.711" v="1070" actId="1076"/>
          <ac:spMkLst>
            <pc:docMk/>
            <pc:sldMk cId="893411029" sldId="259"/>
            <ac:spMk id="2" creationId="{B58C3730-B551-BC1F-42AB-5905F8B099A6}"/>
          </ac:spMkLst>
        </pc:spChg>
        <pc:spChg chg="del">
          <ac:chgData name="Katie Ruddy" userId="S::k.ruddy@uwtsd.ac.uk::a9aa7080-e96b-4844-81a7-8e92e7610eba" providerId="AD" clId="Web-{43ACC81E-E5EF-687B-9ADF-E561A965C9DF}" dt="2022-11-14T07:08:38.329" v="1047"/>
          <ac:spMkLst>
            <pc:docMk/>
            <pc:sldMk cId="893411029" sldId="259"/>
            <ac:spMk id="7" creationId="{A8DB9CD9-59B1-4D73-BC4C-98796A48EF9B}"/>
          </ac:spMkLst>
        </pc:spChg>
        <pc:spChg chg="del">
          <ac:chgData name="Katie Ruddy" userId="S::k.ruddy@uwtsd.ac.uk::a9aa7080-e96b-4844-81a7-8e92e7610eba" providerId="AD" clId="Web-{43ACC81E-E5EF-687B-9ADF-E561A965C9DF}" dt="2022-11-14T07:08:38.329" v="1047"/>
          <ac:spMkLst>
            <pc:docMk/>
            <pc:sldMk cId="893411029" sldId="259"/>
            <ac:spMk id="9" creationId="{8874A6A9-41FF-4E33-AFA8-F9F81436A59E}"/>
          </ac:spMkLst>
        </pc:spChg>
        <pc:grpChg chg="del">
          <ac:chgData name="Katie Ruddy" userId="S::k.ruddy@uwtsd.ac.uk::a9aa7080-e96b-4844-81a7-8e92e7610eba" providerId="AD" clId="Web-{43ACC81E-E5EF-687B-9ADF-E561A965C9DF}" dt="2022-11-14T07:08:38.329" v="1047"/>
          <ac:grpSpMkLst>
            <pc:docMk/>
            <pc:sldMk cId="893411029" sldId="259"/>
            <ac:grpSpMk id="11" creationId="{721D730E-1F97-4071-B143-B05E6D2599BC}"/>
          </ac:grpSpMkLst>
        </pc:grpChg>
        <pc:picChg chg="add">
          <ac:chgData name="Katie Ruddy" userId="S::k.ruddy@uwtsd.ac.uk::a9aa7080-e96b-4844-81a7-8e92e7610eba" providerId="AD" clId="Web-{43ACC81E-E5EF-687B-9ADF-E561A965C9DF}" dt="2022-11-14T07:08:38.329" v="1047"/>
          <ac:picMkLst>
            <pc:docMk/>
            <pc:sldMk cId="893411029" sldId="259"/>
            <ac:picMk id="20" creationId="{41915324-4FF3-0F09-4FA0-36592F869035}"/>
          </ac:picMkLst>
        </pc:picChg>
      </pc:sldChg>
      <pc:sldChg chg="ord">
        <pc:chgData name="Katie Ruddy" userId="S::k.ruddy@uwtsd.ac.uk::a9aa7080-e96b-4844-81a7-8e92e7610eba" providerId="AD" clId="Web-{43ACC81E-E5EF-687B-9ADF-E561A965C9DF}" dt="2022-11-14T07:10:49.692" v="1050"/>
        <pc:sldMkLst>
          <pc:docMk/>
          <pc:sldMk cId="239744638" sldId="261"/>
        </pc:sldMkLst>
      </pc:sldChg>
      <pc:sldChg chg="ord">
        <pc:chgData name="Katie Ruddy" userId="S::k.ruddy@uwtsd.ac.uk::a9aa7080-e96b-4844-81a7-8e92e7610eba" providerId="AD" clId="Web-{43ACC81E-E5EF-687B-9ADF-E561A965C9DF}" dt="2022-11-14T07:11:23.646" v="1051"/>
        <pc:sldMkLst>
          <pc:docMk/>
          <pc:sldMk cId="2031017245" sldId="262"/>
        </pc:sldMkLst>
      </pc:sldChg>
      <pc:sldChg chg="modSp">
        <pc:chgData name="Katie Ruddy" userId="S::k.ruddy@uwtsd.ac.uk::a9aa7080-e96b-4844-81a7-8e92e7610eba" providerId="AD" clId="Web-{43ACC81E-E5EF-687B-9ADF-E561A965C9DF}" dt="2022-11-14T06:34:36.719" v="232" actId="1076"/>
        <pc:sldMkLst>
          <pc:docMk/>
          <pc:sldMk cId="2852970116" sldId="264"/>
        </pc:sldMkLst>
        <pc:spChg chg="mod">
          <ac:chgData name="Katie Ruddy" userId="S::k.ruddy@uwtsd.ac.uk::a9aa7080-e96b-4844-81a7-8e92e7610eba" providerId="AD" clId="Web-{43ACC81E-E5EF-687B-9ADF-E561A965C9DF}" dt="2022-11-14T06:34:36.719" v="232" actId="1076"/>
          <ac:spMkLst>
            <pc:docMk/>
            <pc:sldMk cId="2852970116" sldId="264"/>
            <ac:spMk id="2" creationId="{15112A21-8CFF-91CD-6BD3-4245908C27A3}"/>
          </ac:spMkLst>
        </pc:spChg>
        <pc:spChg chg="mod">
          <ac:chgData name="Katie Ruddy" userId="S::k.ruddy@uwtsd.ac.uk::a9aa7080-e96b-4844-81a7-8e92e7610eba" providerId="AD" clId="Web-{43ACC81E-E5EF-687B-9ADF-E561A965C9DF}" dt="2022-11-14T06:34:30.735" v="231" actId="1076"/>
          <ac:spMkLst>
            <pc:docMk/>
            <pc:sldMk cId="2852970116" sldId="264"/>
            <ac:spMk id="4" creationId="{BC24FE73-DD81-6D69-A4E9-82EAB8ABD2A3}"/>
          </ac:spMkLst>
        </pc:spChg>
      </pc:sldChg>
      <pc:sldChg chg="addSp delSp modSp">
        <pc:chgData name="Katie Ruddy" userId="S::k.ruddy@uwtsd.ac.uk::a9aa7080-e96b-4844-81a7-8e92e7610eba" providerId="AD" clId="Web-{43ACC81E-E5EF-687B-9ADF-E561A965C9DF}" dt="2022-11-14T06:33:45.546" v="229"/>
        <pc:sldMkLst>
          <pc:docMk/>
          <pc:sldMk cId="3941725115" sldId="267"/>
        </pc:sldMkLst>
        <pc:spChg chg="mod">
          <ac:chgData name="Katie Ruddy" userId="S::k.ruddy@uwtsd.ac.uk::a9aa7080-e96b-4844-81a7-8e92e7610eba" providerId="AD" clId="Web-{43ACC81E-E5EF-687B-9ADF-E561A965C9DF}" dt="2022-11-14T06:33:45.546" v="229"/>
          <ac:spMkLst>
            <pc:docMk/>
            <pc:sldMk cId="3941725115" sldId="267"/>
            <ac:spMk id="2" creationId="{675C57B2-7BB9-94C9-6C6A-E67FE021B7E2}"/>
          </ac:spMkLst>
        </pc:spChg>
        <pc:spChg chg="add del">
          <ac:chgData name="Katie Ruddy" userId="S::k.ruddy@uwtsd.ac.uk::a9aa7080-e96b-4844-81a7-8e92e7610eba" providerId="AD" clId="Web-{43ACC81E-E5EF-687B-9ADF-E561A965C9DF}" dt="2022-11-14T06:33:45.546" v="229"/>
          <ac:spMkLst>
            <pc:docMk/>
            <pc:sldMk cId="3941725115" sldId="267"/>
            <ac:spMk id="9" creationId="{2E442304-DDBD-4F7B-8017-36BCC863FB40}"/>
          </ac:spMkLst>
        </pc:spChg>
        <pc:spChg chg="add del">
          <ac:chgData name="Katie Ruddy" userId="S::k.ruddy@uwtsd.ac.uk::a9aa7080-e96b-4844-81a7-8e92e7610eba" providerId="AD" clId="Web-{43ACC81E-E5EF-687B-9ADF-E561A965C9DF}" dt="2022-11-14T06:33:45.546" v="229"/>
          <ac:spMkLst>
            <pc:docMk/>
            <pc:sldMk cId="3941725115" sldId="267"/>
            <ac:spMk id="11" creationId="{5E107275-3853-46FD-A241-DE4355A42675}"/>
          </ac:spMkLst>
        </pc:spChg>
        <pc:spChg chg="add del">
          <ac:chgData name="Katie Ruddy" userId="S::k.ruddy@uwtsd.ac.uk::a9aa7080-e96b-4844-81a7-8e92e7610eba" providerId="AD" clId="Web-{43ACC81E-E5EF-687B-9ADF-E561A965C9DF}" dt="2022-11-14T06:33:45.515" v="228"/>
          <ac:spMkLst>
            <pc:docMk/>
            <pc:sldMk cId="3941725115" sldId="267"/>
            <ac:spMk id="16" creationId="{6C4028FD-8BAA-4A19-BFDE-594D991B7552}"/>
          </ac:spMkLst>
        </pc:spChg>
        <pc:spChg chg="add">
          <ac:chgData name="Katie Ruddy" userId="S::k.ruddy@uwtsd.ac.uk::a9aa7080-e96b-4844-81a7-8e92e7610eba" providerId="AD" clId="Web-{43ACC81E-E5EF-687B-9ADF-E561A965C9DF}" dt="2022-11-14T06:33:45.546" v="229"/>
          <ac:spMkLst>
            <pc:docMk/>
            <pc:sldMk cId="3941725115" sldId="267"/>
            <ac:spMk id="18" creationId="{08215CFF-2F76-424C-87EF-8C7D8DDD11D4}"/>
          </ac:spMkLst>
        </pc:spChg>
        <pc:graphicFrameChg chg="mod modGraphic">
          <ac:chgData name="Katie Ruddy" userId="S::k.ruddy@uwtsd.ac.uk::a9aa7080-e96b-4844-81a7-8e92e7610eba" providerId="AD" clId="Web-{43ACC81E-E5EF-687B-9ADF-E561A965C9DF}" dt="2022-11-14T06:33:45.546" v="229"/>
          <ac:graphicFrameMkLst>
            <pc:docMk/>
            <pc:sldMk cId="3941725115" sldId="267"/>
            <ac:graphicFrameMk id="5" creationId="{A1352212-FC2D-A14A-4F9B-8720F346BD9F}"/>
          </ac:graphicFrameMkLst>
        </pc:graphicFrameChg>
      </pc:sldChg>
      <pc:sldChg chg="addSp delSp modSp mod ord setBg modClrScheme chgLayout">
        <pc:chgData name="Katie Ruddy" userId="S::k.ruddy@uwtsd.ac.uk::a9aa7080-e96b-4844-81a7-8e92e7610eba" providerId="AD" clId="Web-{43ACC81E-E5EF-687B-9ADF-E561A965C9DF}" dt="2022-11-14T07:08:25.125" v="1046"/>
        <pc:sldMkLst>
          <pc:docMk/>
          <pc:sldMk cId="1130656575" sldId="269"/>
        </pc:sldMkLst>
        <pc:spChg chg="mod ord">
          <ac:chgData name="Katie Ruddy" userId="S::k.ruddy@uwtsd.ac.uk::a9aa7080-e96b-4844-81a7-8e92e7610eba" providerId="AD" clId="Web-{43ACC81E-E5EF-687B-9ADF-E561A965C9DF}" dt="2022-11-14T07:07:53.859" v="1045"/>
          <ac:spMkLst>
            <pc:docMk/>
            <pc:sldMk cId="1130656575" sldId="269"/>
            <ac:spMk id="2" creationId="{6D591980-8DA6-F111-A8A6-8FACC554298D}"/>
          </ac:spMkLst>
        </pc:spChg>
        <pc:spChg chg="del">
          <ac:chgData name="Katie Ruddy" userId="S::k.ruddy@uwtsd.ac.uk::a9aa7080-e96b-4844-81a7-8e92e7610eba" providerId="AD" clId="Web-{43ACC81E-E5EF-687B-9ADF-E561A965C9DF}" dt="2022-11-14T07:07:38.421" v="1044"/>
          <ac:spMkLst>
            <pc:docMk/>
            <pc:sldMk cId="1130656575" sldId="269"/>
            <ac:spMk id="3" creationId="{4E765735-6AFC-F91B-BBB3-7B66AC82A828}"/>
          </ac:spMkLst>
        </pc:spChg>
        <pc:spChg chg="add">
          <ac:chgData name="Katie Ruddy" userId="S::k.ruddy@uwtsd.ac.uk::a9aa7080-e96b-4844-81a7-8e92e7610eba" providerId="AD" clId="Web-{43ACC81E-E5EF-687B-9ADF-E561A965C9DF}" dt="2022-11-14T07:07:53.859" v="1045"/>
          <ac:spMkLst>
            <pc:docMk/>
            <pc:sldMk cId="1130656575" sldId="269"/>
            <ac:spMk id="7" creationId="{4522B21E-B2B9-4C72-9A71-C87EFD137480}"/>
          </ac:spMkLst>
        </pc:spChg>
        <pc:spChg chg="add">
          <ac:chgData name="Katie Ruddy" userId="S::k.ruddy@uwtsd.ac.uk::a9aa7080-e96b-4844-81a7-8e92e7610eba" providerId="AD" clId="Web-{43ACC81E-E5EF-687B-9ADF-E561A965C9DF}" dt="2022-11-14T07:07:53.859" v="1045"/>
          <ac:spMkLst>
            <pc:docMk/>
            <pc:sldMk cId="1130656575" sldId="269"/>
            <ac:spMk id="9" creationId="{5EB7D2A2-F448-44D4-938C-DC84CBCB3B1E}"/>
          </ac:spMkLst>
        </pc:spChg>
        <pc:spChg chg="add">
          <ac:chgData name="Katie Ruddy" userId="S::k.ruddy@uwtsd.ac.uk::a9aa7080-e96b-4844-81a7-8e92e7610eba" providerId="AD" clId="Web-{43ACC81E-E5EF-687B-9ADF-E561A965C9DF}" dt="2022-11-14T07:07:53.859" v="1045"/>
          <ac:spMkLst>
            <pc:docMk/>
            <pc:sldMk cId="1130656575" sldId="269"/>
            <ac:spMk id="11" creationId="{871AEA07-1E14-44B4-8E55-64EF049CD66F}"/>
          </ac:spMkLst>
        </pc:spChg>
        <pc:cxnChg chg="add">
          <ac:chgData name="Katie Ruddy" userId="S::k.ruddy@uwtsd.ac.uk::a9aa7080-e96b-4844-81a7-8e92e7610eba" providerId="AD" clId="Web-{43ACC81E-E5EF-687B-9ADF-E561A965C9DF}" dt="2022-11-14T07:07:53.859" v="1045"/>
          <ac:cxnSpMkLst>
            <pc:docMk/>
            <pc:sldMk cId="1130656575" sldId="269"/>
            <ac:cxnSpMk id="13" creationId="{F7C8EA93-3210-4C62-99E9-153C275E3A87}"/>
          </ac:cxnSpMkLst>
        </pc:cxnChg>
      </pc:sldChg>
      <pc:sldChg chg="addSp delSp modSp mod setBg">
        <pc:chgData name="Katie Ruddy" userId="S::k.ruddy@uwtsd.ac.uk::a9aa7080-e96b-4844-81a7-8e92e7610eba" providerId="AD" clId="Web-{43ACC81E-E5EF-687B-9ADF-E561A965C9DF}" dt="2022-11-14T06:34:46.782" v="233"/>
        <pc:sldMkLst>
          <pc:docMk/>
          <pc:sldMk cId="2166496964" sldId="270"/>
        </pc:sldMkLst>
        <pc:spChg chg="mod">
          <ac:chgData name="Katie Ruddy" userId="S::k.ruddy@uwtsd.ac.uk::a9aa7080-e96b-4844-81a7-8e92e7610eba" providerId="AD" clId="Web-{43ACC81E-E5EF-687B-9ADF-E561A965C9DF}" dt="2022-11-14T06:34:46.782" v="233"/>
          <ac:spMkLst>
            <pc:docMk/>
            <pc:sldMk cId="2166496964" sldId="270"/>
            <ac:spMk id="2" creationId="{703EF38E-CC8B-3157-7798-AE809DDF7E0C}"/>
          </ac:spMkLst>
        </pc:spChg>
        <pc:spChg chg="del">
          <ac:chgData name="Katie Ruddy" userId="S::k.ruddy@uwtsd.ac.uk::a9aa7080-e96b-4844-81a7-8e92e7610eba" providerId="AD" clId="Web-{43ACC81E-E5EF-687B-9ADF-E561A965C9DF}" dt="2022-11-14T06:34:46.782" v="233"/>
          <ac:spMkLst>
            <pc:docMk/>
            <pc:sldMk cId="2166496964" sldId="270"/>
            <ac:spMk id="3" creationId="{1E69CD99-4270-7BD2-F61D-E3801F37328D}"/>
          </ac:spMkLst>
        </pc:spChg>
        <pc:spChg chg="add">
          <ac:chgData name="Katie Ruddy" userId="S::k.ruddy@uwtsd.ac.uk::a9aa7080-e96b-4844-81a7-8e92e7610eba" providerId="AD" clId="Web-{43ACC81E-E5EF-687B-9ADF-E561A965C9DF}" dt="2022-11-14T06:34:46.782" v="233"/>
          <ac:spMkLst>
            <pc:docMk/>
            <pc:sldMk cId="2166496964" sldId="270"/>
            <ac:spMk id="9" creationId="{2E442304-DDBD-4F7B-8017-36BCC863FB40}"/>
          </ac:spMkLst>
        </pc:spChg>
        <pc:spChg chg="add">
          <ac:chgData name="Katie Ruddy" userId="S::k.ruddy@uwtsd.ac.uk::a9aa7080-e96b-4844-81a7-8e92e7610eba" providerId="AD" clId="Web-{43ACC81E-E5EF-687B-9ADF-E561A965C9DF}" dt="2022-11-14T06:34:46.782" v="233"/>
          <ac:spMkLst>
            <pc:docMk/>
            <pc:sldMk cId="2166496964" sldId="270"/>
            <ac:spMk id="11" creationId="{5E107275-3853-46FD-A241-DE4355A42675}"/>
          </ac:spMkLst>
        </pc:spChg>
        <pc:graphicFrameChg chg="add">
          <ac:chgData name="Katie Ruddy" userId="S::k.ruddy@uwtsd.ac.uk::a9aa7080-e96b-4844-81a7-8e92e7610eba" providerId="AD" clId="Web-{43ACC81E-E5EF-687B-9ADF-E561A965C9DF}" dt="2022-11-14T06:34:46.782" v="233"/>
          <ac:graphicFrameMkLst>
            <pc:docMk/>
            <pc:sldMk cId="2166496964" sldId="270"/>
            <ac:graphicFrameMk id="5" creationId="{38B3E4E6-CC2F-D088-B298-5389B0283083}"/>
          </ac:graphicFrameMkLst>
        </pc:graphicFrameChg>
      </pc:sldChg>
      <pc:sldChg chg="addSp delSp modSp mod setBg">
        <pc:chgData name="Katie Ruddy" userId="S::k.ruddy@uwtsd.ac.uk::a9aa7080-e96b-4844-81a7-8e92e7610eba" providerId="AD" clId="Web-{43ACC81E-E5EF-687B-9ADF-E561A965C9DF}" dt="2022-11-14T07:06:47.607" v="1043"/>
        <pc:sldMkLst>
          <pc:docMk/>
          <pc:sldMk cId="25796887" sldId="271"/>
        </pc:sldMkLst>
        <pc:spChg chg="mod">
          <ac:chgData name="Katie Ruddy" userId="S::k.ruddy@uwtsd.ac.uk::a9aa7080-e96b-4844-81a7-8e92e7610eba" providerId="AD" clId="Web-{43ACC81E-E5EF-687B-9ADF-E561A965C9DF}" dt="2022-11-14T07:06:47.607" v="1043"/>
          <ac:spMkLst>
            <pc:docMk/>
            <pc:sldMk cId="25796887" sldId="271"/>
            <ac:spMk id="2" creationId="{C34BD9D1-40A6-05D1-2EE7-634E57871DA4}"/>
          </ac:spMkLst>
        </pc:spChg>
        <pc:spChg chg="mod">
          <ac:chgData name="Katie Ruddy" userId="S::k.ruddy@uwtsd.ac.uk::a9aa7080-e96b-4844-81a7-8e92e7610eba" providerId="AD" clId="Web-{43ACC81E-E5EF-687B-9ADF-E561A965C9DF}" dt="2022-11-14T07:06:47.607" v="1043"/>
          <ac:spMkLst>
            <pc:docMk/>
            <pc:sldMk cId="25796887" sldId="271"/>
            <ac:spMk id="3" creationId="{EFA1405A-407C-4611-A953-745F37C81630}"/>
          </ac:spMkLst>
        </pc:spChg>
        <pc:spChg chg="add">
          <ac:chgData name="Katie Ruddy" userId="S::k.ruddy@uwtsd.ac.uk::a9aa7080-e96b-4844-81a7-8e92e7610eba" providerId="AD" clId="Web-{43ACC81E-E5EF-687B-9ADF-E561A965C9DF}" dt="2022-11-14T07:06:47.607" v="1043"/>
          <ac:spMkLst>
            <pc:docMk/>
            <pc:sldMk cId="25796887" sldId="271"/>
            <ac:spMk id="14" creationId="{F13C74B1-5B17-4795-BED0-7140497B445A}"/>
          </ac:spMkLst>
        </pc:spChg>
        <pc:spChg chg="add">
          <ac:chgData name="Katie Ruddy" userId="S::k.ruddy@uwtsd.ac.uk::a9aa7080-e96b-4844-81a7-8e92e7610eba" providerId="AD" clId="Web-{43ACC81E-E5EF-687B-9ADF-E561A965C9DF}" dt="2022-11-14T07:06:47.607" v="1043"/>
          <ac:spMkLst>
            <pc:docMk/>
            <pc:sldMk cId="25796887" sldId="271"/>
            <ac:spMk id="16" creationId="{D4974D33-8DC5-464E-8C6D-BE58F0669C17}"/>
          </ac:spMkLst>
        </pc:spChg>
        <pc:picChg chg="add mod">
          <ac:chgData name="Katie Ruddy" userId="S::k.ruddy@uwtsd.ac.uk::a9aa7080-e96b-4844-81a7-8e92e7610eba" providerId="AD" clId="Web-{43ACC81E-E5EF-687B-9ADF-E561A965C9DF}" dt="2022-11-14T07:06:47.607" v="1043"/>
          <ac:picMkLst>
            <pc:docMk/>
            <pc:sldMk cId="25796887" sldId="271"/>
            <ac:picMk id="5" creationId="{C5EF416C-4252-AE78-7312-46A50F114BC0}"/>
          </ac:picMkLst>
        </pc:picChg>
        <pc:cxnChg chg="add del">
          <ac:chgData name="Katie Ruddy" userId="S::k.ruddy@uwtsd.ac.uk::a9aa7080-e96b-4844-81a7-8e92e7610eba" providerId="AD" clId="Web-{43ACC81E-E5EF-687B-9ADF-E561A965C9DF}" dt="2022-11-14T07:06:47.607" v="1043"/>
          <ac:cxnSpMkLst>
            <pc:docMk/>
            <pc:sldMk cId="25796887" sldId="271"/>
            <ac:cxnSpMk id="9" creationId="{A7F400EE-A8A5-48AF-B4D6-291B52C6F0B0}"/>
          </ac:cxnSpMkLst>
        </pc:cxnChg>
      </pc:sldChg>
      <pc:sldChg chg="addSp delSp modSp mod ord setBg">
        <pc:chgData name="Katie Ruddy" userId="S::k.ruddy@uwtsd.ac.uk::a9aa7080-e96b-4844-81a7-8e92e7610eba" providerId="AD" clId="Web-{43ACC81E-E5EF-687B-9ADF-E561A965C9DF}" dt="2022-11-14T07:15:46.731" v="1105"/>
        <pc:sldMkLst>
          <pc:docMk/>
          <pc:sldMk cId="51272514" sldId="272"/>
        </pc:sldMkLst>
        <pc:spChg chg="mod">
          <ac:chgData name="Katie Ruddy" userId="S::k.ruddy@uwtsd.ac.uk::a9aa7080-e96b-4844-81a7-8e92e7610eba" providerId="AD" clId="Web-{43ACC81E-E5EF-687B-9ADF-E561A965C9DF}" dt="2022-11-14T07:15:46.731" v="1105"/>
          <ac:spMkLst>
            <pc:docMk/>
            <pc:sldMk cId="51272514" sldId="272"/>
            <ac:spMk id="2" creationId="{A82DDEE1-A1B7-472A-D554-8399BBDC5E78}"/>
          </ac:spMkLst>
        </pc:spChg>
        <pc:spChg chg="mod">
          <ac:chgData name="Katie Ruddy" userId="S::k.ruddy@uwtsd.ac.uk::a9aa7080-e96b-4844-81a7-8e92e7610eba" providerId="AD" clId="Web-{43ACC81E-E5EF-687B-9ADF-E561A965C9DF}" dt="2022-11-14T07:15:46.731" v="1105"/>
          <ac:spMkLst>
            <pc:docMk/>
            <pc:sldMk cId="51272514" sldId="272"/>
            <ac:spMk id="3" creationId="{1FB7425D-A0FE-46F8-DA5D-04FCEB73A2CE}"/>
          </ac:spMkLst>
        </pc:spChg>
        <pc:spChg chg="add del">
          <ac:chgData name="Katie Ruddy" userId="S::k.ruddy@uwtsd.ac.uk::a9aa7080-e96b-4844-81a7-8e92e7610eba" providerId="AD" clId="Web-{43ACC81E-E5EF-687B-9ADF-E561A965C9DF}" dt="2022-11-14T07:15:46.731" v="1104"/>
          <ac:spMkLst>
            <pc:docMk/>
            <pc:sldMk cId="51272514" sldId="272"/>
            <ac:spMk id="8" creationId="{4DA718D0-4865-4629-8134-44F68D41D574}"/>
          </ac:spMkLst>
        </pc:spChg>
        <pc:spChg chg="add del">
          <ac:chgData name="Katie Ruddy" userId="S::k.ruddy@uwtsd.ac.uk::a9aa7080-e96b-4844-81a7-8e92e7610eba" providerId="AD" clId="Web-{43ACC81E-E5EF-687B-9ADF-E561A965C9DF}" dt="2022-11-14T07:15:46.731" v="1104"/>
          <ac:spMkLst>
            <pc:docMk/>
            <pc:sldMk cId="51272514" sldId="272"/>
            <ac:spMk id="14" creationId="{CBC4F608-B4B8-48C3-9572-C0F061B1CD99}"/>
          </ac:spMkLst>
        </pc:spChg>
        <pc:spChg chg="add">
          <ac:chgData name="Katie Ruddy" userId="S::k.ruddy@uwtsd.ac.uk::a9aa7080-e96b-4844-81a7-8e92e7610eba" providerId="AD" clId="Web-{43ACC81E-E5EF-687B-9ADF-E561A965C9DF}" dt="2022-11-14T07:15:46.731" v="1105"/>
          <ac:spMkLst>
            <pc:docMk/>
            <pc:sldMk cId="51272514" sldId="272"/>
            <ac:spMk id="16" creationId="{488333BA-AE6E-427A-9B16-A39C8073F4EB}"/>
          </ac:spMkLst>
        </pc:spChg>
        <pc:spChg chg="add">
          <ac:chgData name="Katie Ruddy" userId="S::k.ruddy@uwtsd.ac.uk::a9aa7080-e96b-4844-81a7-8e92e7610eba" providerId="AD" clId="Web-{43ACC81E-E5EF-687B-9ADF-E561A965C9DF}" dt="2022-11-14T07:15:46.731" v="1105"/>
          <ac:spMkLst>
            <pc:docMk/>
            <pc:sldMk cId="51272514" sldId="272"/>
            <ac:spMk id="17" creationId="{F98ED85F-DCEE-4B50-802E-71A6E3E12B04}"/>
          </ac:spMkLst>
        </pc:spChg>
        <pc:grpChg chg="add del">
          <ac:chgData name="Katie Ruddy" userId="S::k.ruddy@uwtsd.ac.uk::a9aa7080-e96b-4844-81a7-8e92e7610eba" providerId="AD" clId="Web-{43ACC81E-E5EF-687B-9ADF-E561A965C9DF}" dt="2022-11-14T07:15:46.731" v="1104"/>
          <ac:grpSpMkLst>
            <pc:docMk/>
            <pc:sldMk cId="51272514" sldId="272"/>
            <ac:grpSpMk id="10" creationId="{65167ED7-6315-43AB-B1B6-C326D5FD8F84}"/>
          </ac:grpSpMkLst>
        </pc:grpChg>
      </pc:sldChg>
      <pc:sldChg chg="ord">
        <pc:chgData name="Katie Ruddy" userId="S::k.ruddy@uwtsd.ac.uk::a9aa7080-e96b-4844-81a7-8e92e7610eba" providerId="AD" clId="Web-{43ACC81E-E5EF-687B-9ADF-E561A965C9DF}" dt="2022-11-14T07:11:58.913" v="1053"/>
        <pc:sldMkLst>
          <pc:docMk/>
          <pc:sldMk cId="259517588" sldId="273"/>
        </pc:sldMkLst>
      </pc:sldChg>
      <pc:sldChg chg="addSp delSp">
        <pc:chgData name="Katie Ruddy" userId="S::k.ruddy@uwtsd.ac.uk::a9aa7080-e96b-4844-81a7-8e92e7610eba" providerId="AD" clId="Web-{43ACC81E-E5EF-687B-9ADF-E561A965C9DF}" dt="2022-11-14T06:33:05.967" v="226"/>
        <pc:sldMkLst>
          <pc:docMk/>
          <pc:sldMk cId="879912810" sldId="274"/>
        </pc:sldMkLst>
        <pc:spChg chg="del">
          <ac:chgData name="Katie Ruddy" userId="S::k.ruddy@uwtsd.ac.uk::a9aa7080-e96b-4844-81a7-8e92e7610eba" providerId="AD" clId="Web-{43ACC81E-E5EF-687B-9ADF-E561A965C9DF}" dt="2022-11-14T06:33:05.967" v="226"/>
          <ac:spMkLst>
            <pc:docMk/>
            <pc:sldMk cId="879912810" sldId="274"/>
            <ac:spMk id="3" creationId="{4A2232C2-917D-7DB6-072E-73BB6D554A5C}"/>
          </ac:spMkLst>
        </pc:spChg>
        <pc:graphicFrameChg chg="add">
          <ac:chgData name="Katie Ruddy" userId="S::k.ruddy@uwtsd.ac.uk::a9aa7080-e96b-4844-81a7-8e92e7610eba" providerId="AD" clId="Web-{43ACC81E-E5EF-687B-9ADF-E561A965C9DF}" dt="2022-11-14T06:33:05.967" v="226"/>
          <ac:graphicFrameMkLst>
            <pc:docMk/>
            <pc:sldMk cId="879912810" sldId="274"/>
            <ac:graphicFrameMk id="5" creationId="{CB78D6EC-6F9B-FECF-0C82-0E9EB6295DDB}"/>
          </ac:graphicFrameMkLst>
        </pc:graphicFrameChg>
      </pc:sldChg>
      <pc:sldChg chg="addSp delSp modSp mod setBg">
        <pc:chgData name="Katie Ruddy" userId="S::k.ruddy@uwtsd.ac.uk::a9aa7080-e96b-4844-81a7-8e92e7610eba" providerId="AD" clId="Web-{43ACC81E-E5EF-687B-9ADF-E561A965C9DF}" dt="2022-11-14T07:06:29.778" v="1042"/>
        <pc:sldMkLst>
          <pc:docMk/>
          <pc:sldMk cId="1785550185" sldId="275"/>
        </pc:sldMkLst>
        <pc:spChg chg="mod">
          <ac:chgData name="Katie Ruddy" userId="S::k.ruddy@uwtsd.ac.uk::a9aa7080-e96b-4844-81a7-8e92e7610eba" providerId="AD" clId="Web-{43ACC81E-E5EF-687B-9ADF-E561A965C9DF}" dt="2022-11-14T07:06:29.778" v="1042"/>
          <ac:spMkLst>
            <pc:docMk/>
            <pc:sldMk cId="1785550185" sldId="275"/>
            <ac:spMk id="3" creationId="{8BE9FD39-8DCC-04FF-C22D-A95348834A76}"/>
          </ac:spMkLst>
        </pc:spChg>
        <pc:spChg chg="add del">
          <ac:chgData name="Katie Ruddy" userId="S::k.ruddy@uwtsd.ac.uk::a9aa7080-e96b-4844-81a7-8e92e7610eba" providerId="AD" clId="Web-{43ACC81E-E5EF-687B-9ADF-E561A965C9DF}" dt="2022-11-14T07:06:29.778" v="1042"/>
          <ac:spMkLst>
            <pc:docMk/>
            <pc:sldMk cId="1785550185" sldId="275"/>
            <ac:spMk id="8" creationId="{4BC99CB9-DDAD-44A2-8A1C-E3AF4E72DF5C}"/>
          </ac:spMkLst>
        </pc:spChg>
        <pc:spChg chg="add del">
          <ac:chgData name="Katie Ruddy" userId="S::k.ruddy@uwtsd.ac.uk::a9aa7080-e96b-4844-81a7-8e92e7610eba" providerId="AD" clId="Web-{43ACC81E-E5EF-687B-9ADF-E561A965C9DF}" dt="2022-11-14T07:06:29.778" v="1042"/>
          <ac:spMkLst>
            <pc:docMk/>
            <pc:sldMk cId="1785550185" sldId="275"/>
            <ac:spMk id="10" creationId="{64053CBF-3932-45FF-8285-EE5146085F3A}"/>
          </ac:spMkLst>
        </pc:spChg>
        <pc:spChg chg="add">
          <ac:chgData name="Katie Ruddy" userId="S::k.ruddy@uwtsd.ac.uk::a9aa7080-e96b-4844-81a7-8e92e7610eba" providerId="AD" clId="Web-{43ACC81E-E5EF-687B-9ADF-E561A965C9DF}" dt="2022-11-14T07:06:29.778" v="1042"/>
          <ac:spMkLst>
            <pc:docMk/>
            <pc:sldMk cId="1785550185" sldId="275"/>
            <ac:spMk id="27" creationId="{DBF61EA3-B236-439E-9C0B-340980D56BEE}"/>
          </ac:spMkLst>
        </pc:spChg>
        <pc:spChg chg="add">
          <ac:chgData name="Katie Ruddy" userId="S::k.ruddy@uwtsd.ac.uk::a9aa7080-e96b-4844-81a7-8e92e7610eba" providerId="AD" clId="Web-{43ACC81E-E5EF-687B-9ADF-E561A965C9DF}" dt="2022-11-14T07:06:29.778" v="1042"/>
          <ac:spMkLst>
            <pc:docMk/>
            <pc:sldMk cId="1785550185" sldId="275"/>
            <ac:spMk id="33" creationId="{E659831F-0D9A-4C63-9EBB-8435B85A440F}"/>
          </ac:spMkLst>
        </pc:spChg>
        <pc:grpChg chg="add del">
          <ac:chgData name="Katie Ruddy" userId="S::k.ruddy@uwtsd.ac.uk::a9aa7080-e96b-4844-81a7-8e92e7610eba" providerId="AD" clId="Web-{43ACC81E-E5EF-687B-9ADF-E561A965C9DF}" dt="2022-11-14T07:06:29.778" v="1042"/>
          <ac:grpSpMkLst>
            <pc:docMk/>
            <pc:sldMk cId="1785550185" sldId="275"/>
            <ac:grpSpMk id="12" creationId="{2E751C04-BEA6-446B-A678-9C74819EBD4C}"/>
          </ac:grpSpMkLst>
        </pc:grpChg>
        <pc:grpChg chg="add del">
          <ac:chgData name="Katie Ruddy" userId="S::k.ruddy@uwtsd.ac.uk::a9aa7080-e96b-4844-81a7-8e92e7610eba" providerId="AD" clId="Web-{43ACC81E-E5EF-687B-9ADF-E561A965C9DF}" dt="2022-11-14T07:06:29.778" v="1042"/>
          <ac:grpSpMkLst>
            <pc:docMk/>
            <pc:sldMk cId="1785550185" sldId="275"/>
            <ac:grpSpMk id="18" creationId="{B63ACBA3-DEFD-4C6D-BBA0-64468FA99C2D}"/>
          </ac:grpSpMkLst>
        </pc:grpChg>
        <pc:grpChg chg="add">
          <ac:chgData name="Katie Ruddy" userId="S::k.ruddy@uwtsd.ac.uk::a9aa7080-e96b-4844-81a7-8e92e7610eba" providerId="AD" clId="Web-{43ACC81E-E5EF-687B-9ADF-E561A965C9DF}" dt="2022-11-14T07:06:29.778" v="1042"/>
          <ac:grpSpMkLst>
            <pc:docMk/>
            <pc:sldMk cId="1785550185" sldId="275"/>
            <ac:grpSpMk id="29" creationId="{28FAF094-D087-493F-8DF9-A486C2D6BBAA}"/>
          </ac:grpSpMkLst>
        </pc:grpChg>
      </pc:sldChg>
      <pc:sldChg chg="del">
        <pc:chgData name="Katie Ruddy" userId="S::k.ruddy@uwtsd.ac.uk::a9aa7080-e96b-4844-81a7-8e92e7610eba" providerId="AD" clId="Web-{43ACC81E-E5EF-687B-9ADF-E561A965C9DF}" dt="2022-11-14T06:15:20.160" v="0"/>
        <pc:sldMkLst>
          <pc:docMk/>
          <pc:sldMk cId="2839267820" sldId="276"/>
        </pc:sldMkLst>
      </pc:sldChg>
      <pc:sldChg chg="addSp modSp new mod setBg">
        <pc:chgData name="Katie Ruddy" userId="S::k.ruddy@uwtsd.ac.uk::a9aa7080-e96b-4844-81a7-8e92e7610eba" providerId="AD" clId="Web-{43ACC81E-E5EF-687B-9ADF-E561A965C9DF}" dt="2022-11-14T06:32:09.323" v="220"/>
        <pc:sldMkLst>
          <pc:docMk/>
          <pc:sldMk cId="3848114354" sldId="276"/>
        </pc:sldMkLst>
        <pc:spChg chg="mod">
          <ac:chgData name="Katie Ruddy" userId="S::k.ruddy@uwtsd.ac.uk::a9aa7080-e96b-4844-81a7-8e92e7610eba" providerId="AD" clId="Web-{43ACC81E-E5EF-687B-9ADF-E561A965C9DF}" dt="2022-11-14T06:32:09.323" v="220"/>
          <ac:spMkLst>
            <pc:docMk/>
            <pc:sldMk cId="3848114354" sldId="276"/>
            <ac:spMk id="2" creationId="{98AD8690-EC90-B4E8-269E-1D6C205FFEB8}"/>
          </ac:spMkLst>
        </pc:spChg>
        <pc:spChg chg="mod">
          <ac:chgData name="Katie Ruddy" userId="S::k.ruddy@uwtsd.ac.uk::a9aa7080-e96b-4844-81a7-8e92e7610eba" providerId="AD" clId="Web-{43ACC81E-E5EF-687B-9ADF-E561A965C9DF}" dt="2022-11-14T06:32:09.323" v="220"/>
          <ac:spMkLst>
            <pc:docMk/>
            <pc:sldMk cId="3848114354" sldId="276"/>
            <ac:spMk id="3" creationId="{7EF87C5C-C7B2-BC7B-6DBE-50EACA44A7C2}"/>
          </ac:spMkLst>
        </pc:spChg>
        <pc:spChg chg="add">
          <ac:chgData name="Katie Ruddy" userId="S::k.ruddy@uwtsd.ac.uk::a9aa7080-e96b-4844-81a7-8e92e7610eba" providerId="AD" clId="Web-{43ACC81E-E5EF-687B-9ADF-E561A965C9DF}" dt="2022-11-14T06:32:09.323" v="220"/>
          <ac:spMkLst>
            <pc:docMk/>
            <pc:sldMk cId="3848114354" sldId="276"/>
            <ac:spMk id="9" creationId="{F13C74B1-5B17-4795-BED0-7140497B445A}"/>
          </ac:spMkLst>
        </pc:spChg>
        <pc:spChg chg="add">
          <ac:chgData name="Katie Ruddy" userId="S::k.ruddy@uwtsd.ac.uk::a9aa7080-e96b-4844-81a7-8e92e7610eba" providerId="AD" clId="Web-{43ACC81E-E5EF-687B-9ADF-E561A965C9DF}" dt="2022-11-14T06:32:09.323" v="220"/>
          <ac:spMkLst>
            <pc:docMk/>
            <pc:sldMk cId="3848114354" sldId="276"/>
            <ac:spMk id="11" creationId="{D4974D33-8DC5-464E-8C6D-BE58F0669C17}"/>
          </ac:spMkLst>
        </pc:spChg>
        <pc:picChg chg="add">
          <ac:chgData name="Katie Ruddy" userId="S::k.ruddy@uwtsd.ac.uk::a9aa7080-e96b-4844-81a7-8e92e7610eba" providerId="AD" clId="Web-{43ACC81E-E5EF-687B-9ADF-E561A965C9DF}" dt="2022-11-14T06:32:09.323" v="220"/>
          <ac:picMkLst>
            <pc:docMk/>
            <pc:sldMk cId="3848114354" sldId="276"/>
            <ac:picMk id="5" creationId="{5443F29B-FFCE-D150-077E-5525E4A484BB}"/>
          </ac:picMkLst>
        </pc:picChg>
      </pc:sldChg>
      <pc:sldChg chg="addSp delSp modSp new mod setBg">
        <pc:chgData name="Katie Ruddy" userId="S::k.ruddy@uwtsd.ac.uk::a9aa7080-e96b-4844-81a7-8e92e7610eba" providerId="AD" clId="Web-{43ACC81E-E5EF-687B-9ADF-E561A965C9DF}" dt="2022-11-14T06:32:48.794" v="225"/>
        <pc:sldMkLst>
          <pc:docMk/>
          <pc:sldMk cId="864807219" sldId="277"/>
        </pc:sldMkLst>
        <pc:spChg chg="mod">
          <ac:chgData name="Katie Ruddy" userId="S::k.ruddy@uwtsd.ac.uk::a9aa7080-e96b-4844-81a7-8e92e7610eba" providerId="AD" clId="Web-{43ACC81E-E5EF-687B-9ADF-E561A965C9DF}" dt="2022-11-14T06:32:48.794" v="225"/>
          <ac:spMkLst>
            <pc:docMk/>
            <pc:sldMk cId="864807219" sldId="277"/>
            <ac:spMk id="2" creationId="{B69796A6-BA56-B281-A932-79D33164AA47}"/>
          </ac:spMkLst>
        </pc:spChg>
        <pc:spChg chg="del mod">
          <ac:chgData name="Katie Ruddy" userId="S::k.ruddy@uwtsd.ac.uk::a9aa7080-e96b-4844-81a7-8e92e7610eba" providerId="AD" clId="Web-{43ACC81E-E5EF-687B-9ADF-E561A965C9DF}" dt="2022-11-14T06:32:48.794" v="225"/>
          <ac:spMkLst>
            <pc:docMk/>
            <pc:sldMk cId="864807219" sldId="277"/>
            <ac:spMk id="3" creationId="{A36FA09B-73BC-30C4-FC2D-B1BA3F76735B}"/>
          </ac:spMkLst>
        </pc:spChg>
        <pc:spChg chg="add">
          <ac:chgData name="Katie Ruddy" userId="S::k.ruddy@uwtsd.ac.uk::a9aa7080-e96b-4844-81a7-8e92e7610eba" providerId="AD" clId="Web-{43ACC81E-E5EF-687B-9ADF-E561A965C9DF}" dt="2022-11-14T06:32:48.794" v="225"/>
          <ac:spMkLst>
            <pc:docMk/>
            <pc:sldMk cId="864807219" sldId="277"/>
            <ac:spMk id="9" creationId="{B819A166-7571-4003-A6B8-B62034C3ED30}"/>
          </ac:spMkLst>
        </pc:spChg>
        <pc:graphicFrameChg chg="add">
          <ac:chgData name="Katie Ruddy" userId="S::k.ruddy@uwtsd.ac.uk::a9aa7080-e96b-4844-81a7-8e92e7610eba" providerId="AD" clId="Web-{43ACC81E-E5EF-687B-9ADF-E561A965C9DF}" dt="2022-11-14T06:32:48.794" v="225"/>
          <ac:graphicFrameMkLst>
            <pc:docMk/>
            <pc:sldMk cId="864807219" sldId="277"/>
            <ac:graphicFrameMk id="5" creationId="{5B5866F6-B3D4-4CE6-EE04-CF724067A42F}"/>
          </ac:graphicFrameMkLst>
        </pc:graphicFrameChg>
      </pc:sldChg>
      <pc:sldChg chg="new del">
        <pc:chgData name="Katie Ruddy" userId="S::k.ruddy@uwtsd.ac.uk::a9aa7080-e96b-4844-81a7-8e92e7610eba" providerId="AD" clId="Web-{43ACC81E-E5EF-687B-9ADF-E561A965C9DF}" dt="2022-11-14T06:28:20.660" v="201"/>
        <pc:sldMkLst>
          <pc:docMk/>
          <pc:sldMk cId="1437111699" sldId="278"/>
        </pc:sldMkLst>
      </pc:sldChg>
      <pc:sldChg chg="addSp modSp new mod setBg addAnim">
        <pc:chgData name="Katie Ruddy" userId="S::k.ruddy@uwtsd.ac.uk::a9aa7080-e96b-4844-81a7-8e92e7610eba" providerId="AD" clId="Web-{43ACC81E-E5EF-687B-9ADF-E561A965C9DF}" dt="2022-11-14T06:32:32.903" v="224" actId="20577"/>
        <pc:sldMkLst>
          <pc:docMk/>
          <pc:sldMk cId="2585643856" sldId="279"/>
        </pc:sldMkLst>
        <pc:spChg chg="mod">
          <ac:chgData name="Katie Ruddy" userId="S::k.ruddy@uwtsd.ac.uk::a9aa7080-e96b-4844-81a7-8e92e7610eba" providerId="AD" clId="Web-{43ACC81E-E5EF-687B-9ADF-E561A965C9DF}" dt="2022-11-14T06:32:22.542" v="221"/>
          <ac:spMkLst>
            <pc:docMk/>
            <pc:sldMk cId="2585643856" sldId="279"/>
            <ac:spMk id="2" creationId="{BA8BF58B-7136-44B4-7E10-AE839DAAD42F}"/>
          </ac:spMkLst>
        </pc:spChg>
        <pc:spChg chg="mod">
          <ac:chgData name="Katie Ruddy" userId="S::k.ruddy@uwtsd.ac.uk::a9aa7080-e96b-4844-81a7-8e92e7610eba" providerId="AD" clId="Web-{43ACC81E-E5EF-687B-9ADF-E561A965C9DF}" dt="2022-11-14T06:32:32.903" v="224" actId="20577"/>
          <ac:spMkLst>
            <pc:docMk/>
            <pc:sldMk cId="2585643856" sldId="279"/>
            <ac:spMk id="3" creationId="{50139D1E-55E5-D47A-06B6-8981B5433214}"/>
          </ac:spMkLst>
        </pc:spChg>
        <pc:spChg chg="add">
          <ac:chgData name="Katie Ruddy" userId="S::k.ruddy@uwtsd.ac.uk::a9aa7080-e96b-4844-81a7-8e92e7610eba" providerId="AD" clId="Web-{43ACC81E-E5EF-687B-9ADF-E561A965C9DF}" dt="2022-11-14T06:32:22.542" v="221"/>
          <ac:spMkLst>
            <pc:docMk/>
            <pc:sldMk cId="2585643856" sldId="279"/>
            <ac:spMk id="9" creationId="{F13C74B1-5B17-4795-BED0-7140497B445A}"/>
          </ac:spMkLst>
        </pc:spChg>
        <pc:spChg chg="add">
          <ac:chgData name="Katie Ruddy" userId="S::k.ruddy@uwtsd.ac.uk::a9aa7080-e96b-4844-81a7-8e92e7610eba" providerId="AD" clId="Web-{43ACC81E-E5EF-687B-9ADF-E561A965C9DF}" dt="2022-11-14T06:32:22.542" v="221"/>
          <ac:spMkLst>
            <pc:docMk/>
            <pc:sldMk cId="2585643856" sldId="279"/>
            <ac:spMk id="11" creationId="{D4974D33-8DC5-464E-8C6D-BE58F0669C17}"/>
          </ac:spMkLst>
        </pc:spChg>
        <pc:picChg chg="add">
          <ac:chgData name="Katie Ruddy" userId="S::k.ruddy@uwtsd.ac.uk::a9aa7080-e96b-4844-81a7-8e92e7610eba" providerId="AD" clId="Web-{43ACC81E-E5EF-687B-9ADF-E561A965C9DF}" dt="2022-11-14T06:32:22.542" v="221"/>
          <ac:picMkLst>
            <pc:docMk/>
            <pc:sldMk cId="2585643856" sldId="279"/>
            <ac:picMk id="5" creationId="{E1BE3F09-DFE6-7945-992F-1838F41BEEC4}"/>
          </ac:picMkLst>
        </pc:picChg>
      </pc:sldChg>
      <pc:sldChg chg="addSp delSp modSp new mod setBg modClrScheme chgLayout">
        <pc:chgData name="Katie Ruddy" userId="S::k.ruddy@uwtsd.ac.uk::a9aa7080-e96b-4844-81a7-8e92e7610eba" providerId="AD" clId="Web-{43ACC81E-E5EF-687B-9ADF-E561A965C9DF}" dt="2022-11-14T07:14:47.448" v="1094"/>
        <pc:sldMkLst>
          <pc:docMk/>
          <pc:sldMk cId="3033342941" sldId="280"/>
        </pc:sldMkLst>
        <pc:spChg chg="mod ord">
          <ac:chgData name="Katie Ruddy" userId="S::k.ruddy@uwtsd.ac.uk::a9aa7080-e96b-4844-81a7-8e92e7610eba" providerId="AD" clId="Web-{43ACC81E-E5EF-687B-9ADF-E561A965C9DF}" dt="2022-11-14T07:14:47.448" v="1094"/>
          <ac:spMkLst>
            <pc:docMk/>
            <pc:sldMk cId="3033342941" sldId="280"/>
            <ac:spMk id="2" creationId="{968E120F-B770-8EEA-AF95-1723E8F76227}"/>
          </ac:spMkLst>
        </pc:spChg>
        <pc:spChg chg="mod ord">
          <ac:chgData name="Katie Ruddy" userId="S::k.ruddy@uwtsd.ac.uk::a9aa7080-e96b-4844-81a7-8e92e7610eba" providerId="AD" clId="Web-{43ACC81E-E5EF-687B-9ADF-E561A965C9DF}" dt="2022-11-14T07:14:47.448" v="1094"/>
          <ac:spMkLst>
            <pc:docMk/>
            <pc:sldMk cId="3033342941" sldId="280"/>
            <ac:spMk id="3" creationId="{ABA3C3E4-7562-6A27-C264-E6E06DD6CEE8}"/>
          </ac:spMkLst>
        </pc:spChg>
        <pc:spChg chg="del">
          <ac:chgData name="Katie Ruddy" userId="S::k.ruddy@uwtsd.ac.uk::a9aa7080-e96b-4844-81a7-8e92e7610eba" providerId="AD" clId="Web-{43ACC81E-E5EF-687B-9ADF-E561A965C9DF}" dt="2022-11-14T06:35:23.658" v="235"/>
          <ac:spMkLst>
            <pc:docMk/>
            <pc:sldMk cId="3033342941" sldId="280"/>
            <ac:spMk id="4" creationId="{54944811-1380-7072-796D-7268B82C81B9}"/>
          </ac:spMkLst>
        </pc:spChg>
        <pc:spChg chg="add">
          <ac:chgData name="Katie Ruddy" userId="S::k.ruddy@uwtsd.ac.uk::a9aa7080-e96b-4844-81a7-8e92e7610eba" providerId="AD" clId="Web-{43ACC81E-E5EF-687B-9ADF-E561A965C9DF}" dt="2022-11-14T07:14:47.448" v="1094"/>
          <ac:spMkLst>
            <pc:docMk/>
            <pc:sldMk cId="3033342941" sldId="280"/>
            <ac:spMk id="8" creationId="{DBF61EA3-B236-439E-9C0B-340980D56BEE}"/>
          </ac:spMkLst>
        </pc:spChg>
        <pc:spChg chg="add">
          <ac:chgData name="Katie Ruddy" userId="S::k.ruddy@uwtsd.ac.uk::a9aa7080-e96b-4844-81a7-8e92e7610eba" providerId="AD" clId="Web-{43ACC81E-E5EF-687B-9ADF-E561A965C9DF}" dt="2022-11-14T07:14:47.448" v="1094"/>
          <ac:spMkLst>
            <pc:docMk/>
            <pc:sldMk cId="3033342941" sldId="280"/>
            <ac:spMk id="14" creationId="{E659831F-0D9A-4C63-9EBB-8435B85A440F}"/>
          </ac:spMkLst>
        </pc:spChg>
        <pc:grpChg chg="add">
          <ac:chgData name="Katie Ruddy" userId="S::k.ruddy@uwtsd.ac.uk::a9aa7080-e96b-4844-81a7-8e92e7610eba" providerId="AD" clId="Web-{43ACC81E-E5EF-687B-9ADF-E561A965C9DF}" dt="2022-11-14T07:14:47.448" v="1094"/>
          <ac:grpSpMkLst>
            <pc:docMk/>
            <pc:sldMk cId="3033342941" sldId="280"/>
            <ac:grpSpMk id="10" creationId="{28FAF094-D087-493F-8DF9-A486C2D6BBAA}"/>
          </ac:grpSpMkLst>
        </pc:grpChg>
      </pc:sldChg>
      <pc:sldChg chg="addSp modSp new mod setBg">
        <pc:chgData name="Katie Ruddy" userId="S::k.ruddy@uwtsd.ac.uk::a9aa7080-e96b-4844-81a7-8e92e7610eba" providerId="AD" clId="Web-{43ACC81E-E5EF-687B-9ADF-E561A965C9DF}" dt="2022-11-14T07:14:52.449" v="1095"/>
        <pc:sldMkLst>
          <pc:docMk/>
          <pc:sldMk cId="1887164882" sldId="281"/>
        </pc:sldMkLst>
        <pc:spChg chg="mod">
          <ac:chgData name="Katie Ruddy" userId="S::k.ruddy@uwtsd.ac.uk::a9aa7080-e96b-4844-81a7-8e92e7610eba" providerId="AD" clId="Web-{43ACC81E-E5EF-687B-9ADF-E561A965C9DF}" dt="2022-11-14T07:14:52.449" v="1095"/>
          <ac:spMkLst>
            <pc:docMk/>
            <pc:sldMk cId="1887164882" sldId="281"/>
            <ac:spMk id="2" creationId="{C17EAF0A-48EB-10A2-086D-8DF9235BF785}"/>
          </ac:spMkLst>
        </pc:spChg>
        <pc:spChg chg="mod">
          <ac:chgData name="Katie Ruddy" userId="S::k.ruddy@uwtsd.ac.uk::a9aa7080-e96b-4844-81a7-8e92e7610eba" providerId="AD" clId="Web-{43ACC81E-E5EF-687B-9ADF-E561A965C9DF}" dt="2022-11-14T07:14:52.449" v="1095"/>
          <ac:spMkLst>
            <pc:docMk/>
            <pc:sldMk cId="1887164882" sldId="281"/>
            <ac:spMk id="3" creationId="{35A2241E-32C5-0174-EE1B-9A4A2685D371}"/>
          </ac:spMkLst>
        </pc:spChg>
        <pc:spChg chg="add">
          <ac:chgData name="Katie Ruddy" userId="S::k.ruddy@uwtsd.ac.uk::a9aa7080-e96b-4844-81a7-8e92e7610eba" providerId="AD" clId="Web-{43ACC81E-E5EF-687B-9ADF-E561A965C9DF}" dt="2022-11-14T07:14:52.449" v="1095"/>
          <ac:spMkLst>
            <pc:docMk/>
            <pc:sldMk cId="1887164882" sldId="281"/>
            <ac:spMk id="8" creationId="{DBF61EA3-B236-439E-9C0B-340980D56BEE}"/>
          </ac:spMkLst>
        </pc:spChg>
        <pc:spChg chg="add">
          <ac:chgData name="Katie Ruddy" userId="S::k.ruddy@uwtsd.ac.uk::a9aa7080-e96b-4844-81a7-8e92e7610eba" providerId="AD" clId="Web-{43ACC81E-E5EF-687B-9ADF-E561A965C9DF}" dt="2022-11-14T07:14:52.449" v="1095"/>
          <ac:spMkLst>
            <pc:docMk/>
            <pc:sldMk cId="1887164882" sldId="281"/>
            <ac:spMk id="14" creationId="{E659831F-0D9A-4C63-9EBB-8435B85A440F}"/>
          </ac:spMkLst>
        </pc:spChg>
        <pc:grpChg chg="add">
          <ac:chgData name="Katie Ruddy" userId="S::k.ruddy@uwtsd.ac.uk::a9aa7080-e96b-4844-81a7-8e92e7610eba" providerId="AD" clId="Web-{43ACC81E-E5EF-687B-9ADF-E561A965C9DF}" dt="2022-11-14T07:14:52.449" v="1095"/>
          <ac:grpSpMkLst>
            <pc:docMk/>
            <pc:sldMk cId="1887164882" sldId="281"/>
            <ac:grpSpMk id="10" creationId="{28FAF094-D087-493F-8DF9-A486C2D6BBAA}"/>
          </ac:grpSpMkLst>
        </pc:grpChg>
      </pc:sldChg>
      <pc:sldChg chg="addSp modSp new mod setBg">
        <pc:chgData name="Katie Ruddy" userId="S::k.ruddy@uwtsd.ac.uk::a9aa7080-e96b-4844-81a7-8e92e7610eba" providerId="AD" clId="Web-{43ACC81E-E5EF-687B-9ADF-E561A965C9DF}" dt="2022-11-14T07:15:03.199" v="1097"/>
        <pc:sldMkLst>
          <pc:docMk/>
          <pc:sldMk cId="2423972541" sldId="282"/>
        </pc:sldMkLst>
        <pc:spChg chg="mod">
          <ac:chgData name="Katie Ruddy" userId="S::k.ruddy@uwtsd.ac.uk::a9aa7080-e96b-4844-81a7-8e92e7610eba" providerId="AD" clId="Web-{43ACC81E-E5EF-687B-9ADF-E561A965C9DF}" dt="2022-11-14T07:15:03.199" v="1097"/>
          <ac:spMkLst>
            <pc:docMk/>
            <pc:sldMk cId="2423972541" sldId="282"/>
            <ac:spMk id="2" creationId="{E6D02466-B167-E3C0-79AC-A884348447AB}"/>
          </ac:spMkLst>
        </pc:spChg>
        <pc:spChg chg="mod">
          <ac:chgData name="Katie Ruddy" userId="S::k.ruddy@uwtsd.ac.uk::a9aa7080-e96b-4844-81a7-8e92e7610eba" providerId="AD" clId="Web-{43ACC81E-E5EF-687B-9ADF-E561A965C9DF}" dt="2022-11-14T07:15:03.199" v="1097"/>
          <ac:spMkLst>
            <pc:docMk/>
            <pc:sldMk cId="2423972541" sldId="282"/>
            <ac:spMk id="3" creationId="{7A999711-5AEF-C7B6-AEF8-05287ABA3C54}"/>
          </ac:spMkLst>
        </pc:spChg>
        <pc:spChg chg="add">
          <ac:chgData name="Katie Ruddy" userId="S::k.ruddy@uwtsd.ac.uk::a9aa7080-e96b-4844-81a7-8e92e7610eba" providerId="AD" clId="Web-{43ACC81E-E5EF-687B-9ADF-E561A965C9DF}" dt="2022-11-14T07:15:03.199" v="1097"/>
          <ac:spMkLst>
            <pc:docMk/>
            <pc:sldMk cId="2423972541" sldId="282"/>
            <ac:spMk id="8" creationId="{DBF61EA3-B236-439E-9C0B-340980D56BEE}"/>
          </ac:spMkLst>
        </pc:spChg>
        <pc:spChg chg="add">
          <ac:chgData name="Katie Ruddy" userId="S::k.ruddy@uwtsd.ac.uk::a9aa7080-e96b-4844-81a7-8e92e7610eba" providerId="AD" clId="Web-{43ACC81E-E5EF-687B-9ADF-E561A965C9DF}" dt="2022-11-14T07:15:03.199" v="1097"/>
          <ac:spMkLst>
            <pc:docMk/>
            <pc:sldMk cId="2423972541" sldId="282"/>
            <ac:spMk id="14" creationId="{E659831F-0D9A-4C63-9EBB-8435B85A440F}"/>
          </ac:spMkLst>
        </pc:spChg>
        <pc:grpChg chg="add">
          <ac:chgData name="Katie Ruddy" userId="S::k.ruddy@uwtsd.ac.uk::a9aa7080-e96b-4844-81a7-8e92e7610eba" providerId="AD" clId="Web-{43ACC81E-E5EF-687B-9ADF-E561A965C9DF}" dt="2022-11-14T07:15:03.199" v="1097"/>
          <ac:grpSpMkLst>
            <pc:docMk/>
            <pc:sldMk cId="2423972541" sldId="282"/>
            <ac:grpSpMk id="10" creationId="{28FAF094-D087-493F-8DF9-A486C2D6BBAA}"/>
          </ac:grpSpMkLst>
        </pc:grpChg>
      </pc:sldChg>
      <pc:sldChg chg="addSp modSp new mod setBg">
        <pc:chgData name="Katie Ruddy" userId="S::k.ruddy@uwtsd.ac.uk::a9aa7080-e96b-4844-81a7-8e92e7610eba" providerId="AD" clId="Web-{43ACC81E-E5EF-687B-9ADF-E561A965C9DF}" dt="2022-11-14T07:15:07.074" v="1098"/>
        <pc:sldMkLst>
          <pc:docMk/>
          <pc:sldMk cId="408518964" sldId="283"/>
        </pc:sldMkLst>
        <pc:spChg chg="mod">
          <ac:chgData name="Katie Ruddy" userId="S::k.ruddy@uwtsd.ac.uk::a9aa7080-e96b-4844-81a7-8e92e7610eba" providerId="AD" clId="Web-{43ACC81E-E5EF-687B-9ADF-E561A965C9DF}" dt="2022-11-14T07:15:07.074" v="1098"/>
          <ac:spMkLst>
            <pc:docMk/>
            <pc:sldMk cId="408518964" sldId="283"/>
            <ac:spMk id="2" creationId="{A1424917-1E9F-A0E6-7AA7-DC6A3B2A34E3}"/>
          </ac:spMkLst>
        </pc:spChg>
        <pc:spChg chg="mod">
          <ac:chgData name="Katie Ruddy" userId="S::k.ruddy@uwtsd.ac.uk::a9aa7080-e96b-4844-81a7-8e92e7610eba" providerId="AD" clId="Web-{43ACC81E-E5EF-687B-9ADF-E561A965C9DF}" dt="2022-11-14T07:15:07.074" v="1098"/>
          <ac:spMkLst>
            <pc:docMk/>
            <pc:sldMk cId="408518964" sldId="283"/>
            <ac:spMk id="3" creationId="{41CAE689-ACEA-5174-818A-6021DE43557D}"/>
          </ac:spMkLst>
        </pc:spChg>
        <pc:spChg chg="add">
          <ac:chgData name="Katie Ruddy" userId="S::k.ruddy@uwtsd.ac.uk::a9aa7080-e96b-4844-81a7-8e92e7610eba" providerId="AD" clId="Web-{43ACC81E-E5EF-687B-9ADF-E561A965C9DF}" dt="2022-11-14T07:15:07.074" v="1098"/>
          <ac:spMkLst>
            <pc:docMk/>
            <pc:sldMk cId="408518964" sldId="283"/>
            <ac:spMk id="8" creationId="{DBF61EA3-B236-439E-9C0B-340980D56BEE}"/>
          </ac:spMkLst>
        </pc:spChg>
        <pc:spChg chg="add">
          <ac:chgData name="Katie Ruddy" userId="S::k.ruddy@uwtsd.ac.uk::a9aa7080-e96b-4844-81a7-8e92e7610eba" providerId="AD" clId="Web-{43ACC81E-E5EF-687B-9ADF-E561A965C9DF}" dt="2022-11-14T07:15:07.074" v="1098"/>
          <ac:spMkLst>
            <pc:docMk/>
            <pc:sldMk cId="408518964" sldId="283"/>
            <ac:spMk id="14" creationId="{E659831F-0D9A-4C63-9EBB-8435B85A440F}"/>
          </ac:spMkLst>
        </pc:spChg>
        <pc:grpChg chg="add">
          <ac:chgData name="Katie Ruddy" userId="S::k.ruddy@uwtsd.ac.uk::a9aa7080-e96b-4844-81a7-8e92e7610eba" providerId="AD" clId="Web-{43ACC81E-E5EF-687B-9ADF-E561A965C9DF}" dt="2022-11-14T07:15:07.074" v="1098"/>
          <ac:grpSpMkLst>
            <pc:docMk/>
            <pc:sldMk cId="408518964" sldId="283"/>
            <ac:grpSpMk id="10" creationId="{28FAF094-D087-493F-8DF9-A486C2D6BBAA}"/>
          </ac:grpSpMkLst>
        </pc:grpChg>
      </pc:sldChg>
      <pc:sldChg chg="addSp modSp new mod setBg">
        <pc:chgData name="Katie Ruddy" userId="S::k.ruddy@uwtsd.ac.uk::a9aa7080-e96b-4844-81a7-8e92e7610eba" providerId="AD" clId="Web-{43ACC81E-E5EF-687B-9ADF-E561A965C9DF}" dt="2022-11-14T07:15:11.027" v="1099"/>
        <pc:sldMkLst>
          <pc:docMk/>
          <pc:sldMk cId="2174422716" sldId="284"/>
        </pc:sldMkLst>
        <pc:spChg chg="mod">
          <ac:chgData name="Katie Ruddy" userId="S::k.ruddy@uwtsd.ac.uk::a9aa7080-e96b-4844-81a7-8e92e7610eba" providerId="AD" clId="Web-{43ACC81E-E5EF-687B-9ADF-E561A965C9DF}" dt="2022-11-14T07:15:11.027" v="1099"/>
          <ac:spMkLst>
            <pc:docMk/>
            <pc:sldMk cId="2174422716" sldId="284"/>
            <ac:spMk id="2" creationId="{D11C25F8-13A9-51E2-FBC8-D2C889826DAC}"/>
          </ac:spMkLst>
        </pc:spChg>
        <pc:spChg chg="mod">
          <ac:chgData name="Katie Ruddy" userId="S::k.ruddy@uwtsd.ac.uk::a9aa7080-e96b-4844-81a7-8e92e7610eba" providerId="AD" clId="Web-{43ACC81E-E5EF-687B-9ADF-E561A965C9DF}" dt="2022-11-14T07:15:11.027" v="1099"/>
          <ac:spMkLst>
            <pc:docMk/>
            <pc:sldMk cId="2174422716" sldId="284"/>
            <ac:spMk id="3" creationId="{E0D50E7C-4CF3-B037-BEFE-6C2DEE974255}"/>
          </ac:spMkLst>
        </pc:spChg>
        <pc:spChg chg="add">
          <ac:chgData name="Katie Ruddy" userId="S::k.ruddy@uwtsd.ac.uk::a9aa7080-e96b-4844-81a7-8e92e7610eba" providerId="AD" clId="Web-{43ACC81E-E5EF-687B-9ADF-E561A965C9DF}" dt="2022-11-14T07:15:11.027" v="1099"/>
          <ac:spMkLst>
            <pc:docMk/>
            <pc:sldMk cId="2174422716" sldId="284"/>
            <ac:spMk id="8" creationId="{DBF61EA3-B236-439E-9C0B-340980D56BEE}"/>
          </ac:spMkLst>
        </pc:spChg>
        <pc:spChg chg="add">
          <ac:chgData name="Katie Ruddy" userId="S::k.ruddy@uwtsd.ac.uk::a9aa7080-e96b-4844-81a7-8e92e7610eba" providerId="AD" clId="Web-{43ACC81E-E5EF-687B-9ADF-E561A965C9DF}" dt="2022-11-14T07:15:11.027" v="1099"/>
          <ac:spMkLst>
            <pc:docMk/>
            <pc:sldMk cId="2174422716" sldId="284"/>
            <ac:spMk id="14" creationId="{E659831F-0D9A-4C63-9EBB-8435B85A440F}"/>
          </ac:spMkLst>
        </pc:spChg>
        <pc:grpChg chg="add">
          <ac:chgData name="Katie Ruddy" userId="S::k.ruddy@uwtsd.ac.uk::a9aa7080-e96b-4844-81a7-8e92e7610eba" providerId="AD" clId="Web-{43ACC81E-E5EF-687B-9ADF-E561A965C9DF}" dt="2022-11-14T07:15:11.027" v="1099"/>
          <ac:grpSpMkLst>
            <pc:docMk/>
            <pc:sldMk cId="2174422716" sldId="284"/>
            <ac:grpSpMk id="10" creationId="{28FAF094-D087-493F-8DF9-A486C2D6BBAA}"/>
          </ac:grpSpMkLst>
        </pc:grpChg>
      </pc:sldChg>
      <pc:sldChg chg="addSp modSp new mod setBg">
        <pc:chgData name="Katie Ruddy" userId="S::k.ruddy@uwtsd.ac.uk::a9aa7080-e96b-4844-81a7-8e92e7610eba" providerId="AD" clId="Web-{43ACC81E-E5EF-687B-9ADF-E561A965C9DF}" dt="2022-11-14T07:15:15.543" v="1100"/>
        <pc:sldMkLst>
          <pc:docMk/>
          <pc:sldMk cId="251808380" sldId="285"/>
        </pc:sldMkLst>
        <pc:spChg chg="mod">
          <ac:chgData name="Katie Ruddy" userId="S::k.ruddy@uwtsd.ac.uk::a9aa7080-e96b-4844-81a7-8e92e7610eba" providerId="AD" clId="Web-{43ACC81E-E5EF-687B-9ADF-E561A965C9DF}" dt="2022-11-14T07:15:15.543" v="1100"/>
          <ac:spMkLst>
            <pc:docMk/>
            <pc:sldMk cId="251808380" sldId="285"/>
            <ac:spMk id="2" creationId="{977CB7B6-C81F-C568-239C-76F9E6CB7CD1}"/>
          </ac:spMkLst>
        </pc:spChg>
        <pc:spChg chg="mod">
          <ac:chgData name="Katie Ruddy" userId="S::k.ruddy@uwtsd.ac.uk::a9aa7080-e96b-4844-81a7-8e92e7610eba" providerId="AD" clId="Web-{43ACC81E-E5EF-687B-9ADF-E561A965C9DF}" dt="2022-11-14T07:15:15.543" v="1100"/>
          <ac:spMkLst>
            <pc:docMk/>
            <pc:sldMk cId="251808380" sldId="285"/>
            <ac:spMk id="3" creationId="{3FA35660-BD22-01CB-6F1C-879E024FB83E}"/>
          </ac:spMkLst>
        </pc:spChg>
        <pc:spChg chg="add">
          <ac:chgData name="Katie Ruddy" userId="S::k.ruddy@uwtsd.ac.uk::a9aa7080-e96b-4844-81a7-8e92e7610eba" providerId="AD" clId="Web-{43ACC81E-E5EF-687B-9ADF-E561A965C9DF}" dt="2022-11-14T07:15:15.543" v="1100"/>
          <ac:spMkLst>
            <pc:docMk/>
            <pc:sldMk cId="251808380" sldId="285"/>
            <ac:spMk id="8" creationId="{DBF61EA3-B236-439E-9C0B-340980D56BEE}"/>
          </ac:spMkLst>
        </pc:spChg>
        <pc:spChg chg="add">
          <ac:chgData name="Katie Ruddy" userId="S::k.ruddy@uwtsd.ac.uk::a9aa7080-e96b-4844-81a7-8e92e7610eba" providerId="AD" clId="Web-{43ACC81E-E5EF-687B-9ADF-E561A965C9DF}" dt="2022-11-14T07:15:15.543" v="1100"/>
          <ac:spMkLst>
            <pc:docMk/>
            <pc:sldMk cId="251808380" sldId="285"/>
            <ac:spMk id="14" creationId="{E659831F-0D9A-4C63-9EBB-8435B85A440F}"/>
          </ac:spMkLst>
        </pc:spChg>
        <pc:grpChg chg="add">
          <ac:chgData name="Katie Ruddy" userId="S::k.ruddy@uwtsd.ac.uk::a9aa7080-e96b-4844-81a7-8e92e7610eba" providerId="AD" clId="Web-{43ACC81E-E5EF-687B-9ADF-E561A965C9DF}" dt="2022-11-14T07:15:15.543" v="1100"/>
          <ac:grpSpMkLst>
            <pc:docMk/>
            <pc:sldMk cId="251808380" sldId="285"/>
            <ac:grpSpMk id="10" creationId="{28FAF094-D087-493F-8DF9-A486C2D6BBAA}"/>
          </ac:grpSpMkLst>
        </pc:grpChg>
      </pc:sldChg>
      <pc:sldChg chg="addSp delSp modSp new mod setBg">
        <pc:chgData name="Katie Ruddy" userId="S::k.ruddy@uwtsd.ac.uk::a9aa7080-e96b-4844-81a7-8e92e7610eba" providerId="AD" clId="Web-{43ACC81E-E5EF-687B-9ADF-E561A965C9DF}" dt="2022-11-14T07:14:57.980" v="1096"/>
        <pc:sldMkLst>
          <pc:docMk/>
          <pc:sldMk cId="2198652436" sldId="286"/>
        </pc:sldMkLst>
        <pc:spChg chg="mod">
          <ac:chgData name="Katie Ruddy" userId="S::k.ruddy@uwtsd.ac.uk::a9aa7080-e96b-4844-81a7-8e92e7610eba" providerId="AD" clId="Web-{43ACC81E-E5EF-687B-9ADF-E561A965C9DF}" dt="2022-11-14T07:14:57.980" v="1096"/>
          <ac:spMkLst>
            <pc:docMk/>
            <pc:sldMk cId="2198652436" sldId="286"/>
            <ac:spMk id="2" creationId="{8C60F28E-93A6-EAD9-023C-EC8FE1690842}"/>
          </ac:spMkLst>
        </pc:spChg>
        <pc:spChg chg="del">
          <ac:chgData name="Katie Ruddy" userId="S::k.ruddy@uwtsd.ac.uk::a9aa7080-e96b-4844-81a7-8e92e7610eba" providerId="AD" clId="Web-{43ACC81E-E5EF-687B-9ADF-E561A965C9DF}" dt="2022-11-14T06:55:34.847" v="860"/>
          <ac:spMkLst>
            <pc:docMk/>
            <pc:sldMk cId="2198652436" sldId="286"/>
            <ac:spMk id="3" creationId="{34D3EC00-B2BB-9E66-F599-1A2D2304F1E4}"/>
          </ac:spMkLst>
        </pc:spChg>
        <pc:spChg chg="add del mod">
          <ac:chgData name="Katie Ruddy" userId="S::k.ruddy@uwtsd.ac.uk::a9aa7080-e96b-4844-81a7-8e92e7610eba" providerId="AD" clId="Web-{43ACC81E-E5EF-687B-9ADF-E561A965C9DF}" dt="2022-11-14T07:14:57.980" v="1096"/>
          <ac:spMkLst>
            <pc:docMk/>
            <pc:sldMk cId="2198652436" sldId="286"/>
            <ac:spMk id="5" creationId="{06C6F1C8-D985-F823-D65D-F003916A468B}"/>
          </ac:spMkLst>
        </pc:spChg>
        <pc:spChg chg="add">
          <ac:chgData name="Katie Ruddy" userId="S::k.ruddy@uwtsd.ac.uk::a9aa7080-e96b-4844-81a7-8e92e7610eba" providerId="AD" clId="Web-{43ACC81E-E5EF-687B-9ADF-E561A965C9DF}" dt="2022-11-14T07:14:57.980" v="1096"/>
          <ac:spMkLst>
            <pc:docMk/>
            <pc:sldMk cId="2198652436" sldId="286"/>
            <ac:spMk id="10" creationId="{DBF61EA3-B236-439E-9C0B-340980D56BEE}"/>
          </ac:spMkLst>
        </pc:spChg>
        <pc:spChg chg="add">
          <ac:chgData name="Katie Ruddy" userId="S::k.ruddy@uwtsd.ac.uk::a9aa7080-e96b-4844-81a7-8e92e7610eba" providerId="AD" clId="Web-{43ACC81E-E5EF-687B-9ADF-E561A965C9DF}" dt="2022-11-14T07:14:57.980" v="1096"/>
          <ac:spMkLst>
            <pc:docMk/>
            <pc:sldMk cId="2198652436" sldId="286"/>
            <ac:spMk id="16" creationId="{E659831F-0D9A-4C63-9EBB-8435B85A440F}"/>
          </ac:spMkLst>
        </pc:spChg>
        <pc:grpChg chg="add">
          <ac:chgData name="Katie Ruddy" userId="S::k.ruddy@uwtsd.ac.uk::a9aa7080-e96b-4844-81a7-8e92e7610eba" providerId="AD" clId="Web-{43ACC81E-E5EF-687B-9ADF-E561A965C9DF}" dt="2022-11-14T07:14:57.980" v="1096"/>
          <ac:grpSpMkLst>
            <pc:docMk/>
            <pc:sldMk cId="2198652436" sldId="286"/>
            <ac:grpSpMk id="12" creationId="{28FAF094-D087-493F-8DF9-A486C2D6BBAA}"/>
          </ac:grpSpMkLst>
        </pc:grpChg>
      </pc:sldChg>
      <pc:sldChg chg="modSp new del">
        <pc:chgData name="Katie Ruddy" userId="S::k.ruddy@uwtsd.ac.uk::a9aa7080-e96b-4844-81a7-8e92e7610eba" providerId="AD" clId="Web-{43ACC81E-E5EF-687B-9ADF-E561A965C9DF}" dt="2022-11-14T07:14:17.994" v="1093"/>
        <pc:sldMkLst>
          <pc:docMk/>
          <pc:sldMk cId="167947038" sldId="287"/>
        </pc:sldMkLst>
        <pc:spChg chg="mod">
          <ac:chgData name="Katie Ruddy" userId="S::k.ruddy@uwtsd.ac.uk::a9aa7080-e96b-4844-81a7-8e92e7610eba" providerId="AD" clId="Web-{43ACC81E-E5EF-687B-9ADF-E561A965C9DF}" dt="2022-11-14T07:01:22.099" v="999" actId="20577"/>
          <ac:spMkLst>
            <pc:docMk/>
            <pc:sldMk cId="167947038" sldId="287"/>
            <ac:spMk id="2" creationId="{D04391AF-CBE7-DC70-B13E-2DA164497ADD}"/>
          </ac:spMkLst>
        </pc:spChg>
      </pc:sldChg>
      <pc:sldChg chg="addSp delSp modSp new mod ord setBg modClrScheme chgLayout">
        <pc:chgData name="Katie Ruddy" userId="S::k.ruddy@uwtsd.ac.uk::a9aa7080-e96b-4844-81a7-8e92e7610eba" providerId="AD" clId="Web-{43ACC81E-E5EF-687B-9ADF-E561A965C9DF}" dt="2022-11-14T07:09:10.908" v="1049"/>
        <pc:sldMkLst>
          <pc:docMk/>
          <pc:sldMk cId="671386385" sldId="288"/>
        </pc:sldMkLst>
        <pc:spChg chg="mod ord">
          <ac:chgData name="Katie Ruddy" userId="S::k.ruddy@uwtsd.ac.uk::a9aa7080-e96b-4844-81a7-8e92e7610eba" providerId="AD" clId="Web-{43ACC81E-E5EF-687B-9ADF-E561A965C9DF}" dt="2022-11-14T07:04:35.892" v="1041"/>
          <ac:spMkLst>
            <pc:docMk/>
            <pc:sldMk cId="671386385" sldId="288"/>
            <ac:spMk id="2" creationId="{D6C541C1-3AD3-57D0-809F-6491C93A6167}"/>
          </ac:spMkLst>
        </pc:spChg>
        <pc:spChg chg="del mod ord">
          <ac:chgData name="Katie Ruddy" userId="S::k.ruddy@uwtsd.ac.uk::a9aa7080-e96b-4844-81a7-8e92e7610eba" providerId="AD" clId="Web-{43ACC81E-E5EF-687B-9ADF-E561A965C9DF}" dt="2022-11-14T07:04:31.252" v="1040"/>
          <ac:spMkLst>
            <pc:docMk/>
            <pc:sldMk cId="671386385" sldId="288"/>
            <ac:spMk id="3" creationId="{1346D27A-9B9C-6D7F-62B4-B7F55334369B}"/>
          </ac:spMkLst>
        </pc:spChg>
        <pc:spChg chg="add">
          <ac:chgData name="Katie Ruddy" userId="S::k.ruddy@uwtsd.ac.uk::a9aa7080-e96b-4844-81a7-8e92e7610eba" providerId="AD" clId="Web-{43ACC81E-E5EF-687B-9ADF-E561A965C9DF}" dt="2022-11-14T07:04:35.892" v="1041"/>
          <ac:spMkLst>
            <pc:docMk/>
            <pc:sldMk cId="671386385" sldId="288"/>
            <ac:spMk id="7" creationId="{FFD48BC7-DC40-47DE-87EE-9F4B6ECB9ABB}"/>
          </ac:spMkLst>
        </pc:spChg>
        <pc:spChg chg="add">
          <ac:chgData name="Katie Ruddy" userId="S::k.ruddy@uwtsd.ac.uk::a9aa7080-e96b-4844-81a7-8e92e7610eba" providerId="AD" clId="Web-{43ACC81E-E5EF-687B-9ADF-E561A965C9DF}" dt="2022-11-14T07:04:35.892" v="1041"/>
          <ac:spMkLst>
            <pc:docMk/>
            <pc:sldMk cId="671386385" sldId="288"/>
            <ac:spMk id="9" creationId="{E502BBC7-2C76-46F3-BC24-5985BC13DB88}"/>
          </ac:spMkLst>
        </pc:spChg>
        <pc:spChg chg="add">
          <ac:chgData name="Katie Ruddy" userId="S::k.ruddy@uwtsd.ac.uk::a9aa7080-e96b-4844-81a7-8e92e7610eba" providerId="AD" clId="Web-{43ACC81E-E5EF-687B-9ADF-E561A965C9DF}" dt="2022-11-14T07:04:35.892" v="1041"/>
          <ac:spMkLst>
            <pc:docMk/>
            <pc:sldMk cId="671386385" sldId="288"/>
            <ac:spMk id="11" creationId="{C7F28D52-2A5F-4D23-81AE-7CB8B591C7AF}"/>
          </ac:spMkLst>
        </pc:spChg>
        <pc:spChg chg="add">
          <ac:chgData name="Katie Ruddy" userId="S::k.ruddy@uwtsd.ac.uk::a9aa7080-e96b-4844-81a7-8e92e7610eba" providerId="AD" clId="Web-{43ACC81E-E5EF-687B-9ADF-E561A965C9DF}" dt="2022-11-14T07:04:35.892" v="1041"/>
          <ac:spMkLst>
            <pc:docMk/>
            <pc:sldMk cId="671386385" sldId="288"/>
            <ac:spMk id="13" creationId="{3629484E-3792-4B3D-89AD-7C8A1ED0E0D4}"/>
          </ac:spMkLst>
        </pc:spChg>
      </pc:sldChg>
      <pc:sldChg chg="addSp delSp modSp new mod ord setBg modClrScheme addAnim chgLayout">
        <pc:chgData name="Katie Ruddy" userId="S::k.ruddy@uwtsd.ac.uk::a9aa7080-e96b-4844-81a7-8e92e7610eba" providerId="AD" clId="Web-{43ACC81E-E5EF-687B-9ADF-E561A965C9DF}" dt="2022-11-14T07:15:19.621" v="1102"/>
        <pc:sldMkLst>
          <pc:docMk/>
          <pc:sldMk cId="4019222478" sldId="289"/>
        </pc:sldMkLst>
        <pc:spChg chg="mod ord">
          <ac:chgData name="Katie Ruddy" userId="S::k.ruddy@uwtsd.ac.uk::a9aa7080-e96b-4844-81a7-8e92e7610eba" providerId="AD" clId="Web-{43ACC81E-E5EF-687B-9ADF-E561A965C9DF}" dt="2022-11-14T07:15:19.621" v="1101"/>
          <ac:spMkLst>
            <pc:docMk/>
            <pc:sldMk cId="4019222478" sldId="289"/>
            <ac:spMk id="2" creationId="{975BE2FA-7985-0A71-6BCE-C3B3E9DB1C67}"/>
          </ac:spMkLst>
        </pc:spChg>
        <pc:spChg chg="add del mod ord">
          <ac:chgData name="Katie Ruddy" userId="S::k.ruddy@uwtsd.ac.uk::a9aa7080-e96b-4844-81a7-8e92e7610eba" providerId="AD" clId="Web-{43ACC81E-E5EF-687B-9ADF-E561A965C9DF}" dt="2022-11-14T07:14:01.463" v="1091"/>
          <ac:spMkLst>
            <pc:docMk/>
            <pc:sldMk cId="4019222478" sldId="289"/>
            <ac:spMk id="3" creationId="{ACBCDBF2-1ECE-2E4C-0313-1EAD78DA02A7}"/>
          </ac:spMkLst>
        </pc:spChg>
        <pc:spChg chg="add">
          <ac:chgData name="Katie Ruddy" userId="S::k.ruddy@uwtsd.ac.uk::a9aa7080-e96b-4844-81a7-8e92e7610eba" providerId="AD" clId="Web-{43ACC81E-E5EF-687B-9ADF-E561A965C9DF}" dt="2022-11-14T07:15:19.621" v="1101"/>
          <ac:spMkLst>
            <pc:docMk/>
            <pc:sldMk cId="4019222478" sldId="289"/>
            <ac:spMk id="7" creationId="{4522B21E-B2B9-4C72-9A71-C87EFD137480}"/>
          </ac:spMkLst>
        </pc:spChg>
        <pc:spChg chg="add">
          <ac:chgData name="Katie Ruddy" userId="S::k.ruddy@uwtsd.ac.uk::a9aa7080-e96b-4844-81a7-8e92e7610eba" providerId="AD" clId="Web-{43ACC81E-E5EF-687B-9ADF-E561A965C9DF}" dt="2022-11-14T07:15:19.621" v="1101"/>
          <ac:spMkLst>
            <pc:docMk/>
            <pc:sldMk cId="4019222478" sldId="289"/>
            <ac:spMk id="9" creationId="{5EB7D2A2-F448-44D4-938C-DC84CBCB3B1E}"/>
          </ac:spMkLst>
        </pc:spChg>
        <pc:spChg chg="add">
          <ac:chgData name="Katie Ruddy" userId="S::k.ruddy@uwtsd.ac.uk::a9aa7080-e96b-4844-81a7-8e92e7610eba" providerId="AD" clId="Web-{43ACC81E-E5EF-687B-9ADF-E561A965C9DF}" dt="2022-11-14T07:15:19.621" v="1101"/>
          <ac:spMkLst>
            <pc:docMk/>
            <pc:sldMk cId="4019222478" sldId="289"/>
            <ac:spMk id="11" creationId="{871AEA07-1E14-44B4-8E55-64EF049CD66F}"/>
          </ac:spMkLst>
        </pc:spChg>
        <pc:cxnChg chg="add">
          <ac:chgData name="Katie Ruddy" userId="S::k.ruddy@uwtsd.ac.uk::a9aa7080-e96b-4844-81a7-8e92e7610eba" providerId="AD" clId="Web-{43ACC81E-E5EF-687B-9ADF-E561A965C9DF}" dt="2022-11-14T07:15:19.621" v="1101"/>
          <ac:cxnSpMkLst>
            <pc:docMk/>
            <pc:sldMk cId="4019222478" sldId="289"/>
            <ac:cxnSpMk id="13" creationId="{F7C8EA93-3210-4C62-99E9-153C275E3A87}"/>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5F9617-E850-4B24-A110-737204E69CF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C75D7E1-A8A3-4255-B758-EDED7E529775}">
      <dgm:prSet/>
      <dgm:spPr/>
      <dgm:t>
        <a:bodyPr/>
        <a:lstStyle/>
        <a:p>
          <a:r>
            <a:rPr lang="en-GB"/>
            <a:t>First developed by Fritz Perls, his wife Laura and other colleagues.</a:t>
          </a:r>
          <a:endParaRPr lang="en-US"/>
        </a:p>
      </dgm:t>
    </dgm:pt>
    <dgm:pt modelId="{13480A03-DB51-40CB-A30B-2AE805C647FF}" type="parTrans" cxnId="{26DE4DB6-1C13-4403-B884-AAC4B3665E93}">
      <dgm:prSet/>
      <dgm:spPr/>
      <dgm:t>
        <a:bodyPr/>
        <a:lstStyle/>
        <a:p>
          <a:endParaRPr lang="en-US"/>
        </a:p>
      </dgm:t>
    </dgm:pt>
    <dgm:pt modelId="{7C079206-33F0-461D-8B5C-F049417D58F9}" type="sibTrans" cxnId="{26DE4DB6-1C13-4403-B884-AAC4B3665E93}">
      <dgm:prSet/>
      <dgm:spPr/>
      <dgm:t>
        <a:bodyPr/>
        <a:lstStyle/>
        <a:p>
          <a:endParaRPr lang="en-US"/>
        </a:p>
      </dgm:t>
    </dgm:pt>
    <dgm:pt modelId="{37295717-09C3-49E8-AD13-CA22ED9E9F39}">
      <dgm:prSet/>
      <dgm:spPr/>
      <dgm:t>
        <a:bodyPr/>
        <a:lstStyle/>
        <a:p>
          <a:r>
            <a:rPr lang="en-GB"/>
            <a:t>It was initially seen as a challenge to the traditional approaches that were available at the time.</a:t>
          </a:r>
          <a:endParaRPr lang="en-US"/>
        </a:p>
      </dgm:t>
    </dgm:pt>
    <dgm:pt modelId="{9F8B3B84-E6E1-4537-B0B5-74E971D8CAD0}" type="parTrans" cxnId="{A73A3E49-D6EB-4C25-ABC5-77EB35C466C9}">
      <dgm:prSet/>
      <dgm:spPr/>
      <dgm:t>
        <a:bodyPr/>
        <a:lstStyle/>
        <a:p>
          <a:endParaRPr lang="en-US"/>
        </a:p>
      </dgm:t>
    </dgm:pt>
    <dgm:pt modelId="{B5A13986-7C64-45F8-B99A-0DC492649CB7}" type="sibTrans" cxnId="{A73A3E49-D6EB-4C25-ABC5-77EB35C466C9}">
      <dgm:prSet/>
      <dgm:spPr/>
      <dgm:t>
        <a:bodyPr/>
        <a:lstStyle/>
        <a:p>
          <a:endParaRPr lang="en-US"/>
        </a:p>
      </dgm:t>
    </dgm:pt>
    <dgm:pt modelId="{D607C3ED-F357-416C-B8C8-D74A47944B7C}">
      <dgm:prSet/>
      <dgm:spPr/>
      <dgm:t>
        <a:bodyPr/>
        <a:lstStyle/>
        <a:p>
          <a:r>
            <a:rPr lang="en-GB"/>
            <a:t>It continues to refine its ideas and concepts and develop.</a:t>
          </a:r>
          <a:endParaRPr lang="en-US"/>
        </a:p>
      </dgm:t>
    </dgm:pt>
    <dgm:pt modelId="{9A9D2C6D-6EB2-498E-B328-A93F4D3C2B27}" type="parTrans" cxnId="{CE619F20-F04D-44DF-B32B-2DBC1790E53C}">
      <dgm:prSet/>
      <dgm:spPr/>
      <dgm:t>
        <a:bodyPr/>
        <a:lstStyle/>
        <a:p>
          <a:endParaRPr lang="en-US"/>
        </a:p>
      </dgm:t>
    </dgm:pt>
    <dgm:pt modelId="{13E41507-1284-4671-BC7D-19D1ECE45F2C}" type="sibTrans" cxnId="{CE619F20-F04D-44DF-B32B-2DBC1790E53C}">
      <dgm:prSet/>
      <dgm:spPr/>
      <dgm:t>
        <a:bodyPr/>
        <a:lstStyle/>
        <a:p>
          <a:endParaRPr lang="en-US"/>
        </a:p>
      </dgm:t>
    </dgm:pt>
    <dgm:pt modelId="{188EFFFE-2CD5-4FAC-8F77-D364CC769C01}">
      <dgm:prSet/>
      <dgm:spPr/>
      <dgm:t>
        <a:bodyPr/>
        <a:lstStyle/>
        <a:p>
          <a:r>
            <a:rPr lang="en-GB"/>
            <a:t>One of the central ideas to Gestalt is the idea of ‘</a:t>
          </a:r>
          <a:r>
            <a:rPr lang="en-GB" i="1"/>
            <a:t>wholeness’.</a:t>
          </a:r>
          <a:endParaRPr lang="en-US"/>
        </a:p>
      </dgm:t>
    </dgm:pt>
    <dgm:pt modelId="{A445BD42-B293-4CFD-9566-0BC90FA66A4F}" type="parTrans" cxnId="{769EB0F6-D7B7-4562-B372-487060B25AEC}">
      <dgm:prSet/>
      <dgm:spPr/>
      <dgm:t>
        <a:bodyPr/>
        <a:lstStyle/>
        <a:p>
          <a:endParaRPr lang="en-US"/>
        </a:p>
      </dgm:t>
    </dgm:pt>
    <dgm:pt modelId="{74903CBF-AD50-47B1-B002-7ED70928A9F7}" type="sibTrans" cxnId="{769EB0F6-D7B7-4562-B372-487060B25AEC}">
      <dgm:prSet/>
      <dgm:spPr/>
      <dgm:t>
        <a:bodyPr/>
        <a:lstStyle/>
        <a:p>
          <a:endParaRPr lang="en-US"/>
        </a:p>
      </dgm:t>
    </dgm:pt>
    <dgm:pt modelId="{48F62A44-1185-4957-82BF-A462318B580E}">
      <dgm:prSet/>
      <dgm:spPr/>
      <dgm:t>
        <a:bodyPr/>
        <a:lstStyle/>
        <a:p>
          <a:r>
            <a:rPr lang="en-GB" i="1"/>
            <a:t>Gestalt </a:t>
          </a:r>
          <a:r>
            <a:rPr lang="en-GB"/>
            <a:t>is a German word which roughly translates from German as ‘an organised whole’ or shape</a:t>
          </a:r>
          <a:endParaRPr lang="en-US"/>
        </a:p>
      </dgm:t>
    </dgm:pt>
    <dgm:pt modelId="{25EBE735-3938-4425-9656-81F3F2076422}" type="parTrans" cxnId="{D9782CAB-704C-4CAD-A27F-E3BD47A0B120}">
      <dgm:prSet/>
      <dgm:spPr/>
      <dgm:t>
        <a:bodyPr/>
        <a:lstStyle/>
        <a:p>
          <a:endParaRPr lang="en-US"/>
        </a:p>
      </dgm:t>
    </dgm:pt>
    <dgm:pt modelId="{6EDF129D-0B4C-4274-9C63-F4AA1D43D233}" type="sibTrans" cxnId="{D9782CAB-704C-4CAD-A27F-E3BD47A0B120}">
      <dgm:prSet/>
      <dgm:spPr/>
      <dgm:t>
        <a:bodyPr/>
        <a:lstStyle/>
        <a:p>
          <a:endParaRPr lang="en-US"/>
        </a:p>
      </dgm:t>
    </dgm:pt>
    <dgm:pt modelId="{82EA144F-4DD2-4B6A-B358-75C61018D09D}">
      <dgm:prSet/>
      <dgm:spPr/>
      <dgm:t>
        <a:bodyPr/>
        <a:lstStyle/>
        <a:p>
          <a:r>
            <a:rPr lang="en-GB"/>
            <a:t>It looks at the whole sense, rather than breaking things down into individual parts.</a:t>
          </a:r>
          <a:endParaRPr lang="en-US"/>
        </a:p>
      </dgm:t>
    </dgm:pt>
    <dgm:pt modelId="{25C2CA54-54EC-465B-A054-A78C8AB9F011}" type="parTrans" cxnId="{9E5A885C-CAD8-4760-B773-54BA0A1759F7}">
      <dgm:prSet/>
      <dgm:spPr/>
      <dgm:t>
        <a:bodyPr/>
        <a:lstStyle/>
        <a:p>
          <a:endParaRPr lang="en-US"/>
        </a:p>
      </dgm:t>
    </dgm:pt>
    <dgm:pt modelId="{AA424093-CF25-439E-B371-26D152A20752}" type="sibTrans" cxnId="{9E5A885C-CAD8-4760-B773-54BA0A1759F7}">
      <dgm:prSet/>
      <dgm:spPr/>
      <dgm:t>
        <a:bodyPr/>
        <a:lstStyle/>
        <a:p>
          <a:endParaRPr lang="en-US"/>
        </a:p>
      </dgm:t>
    </dgm:pt>
    <dgm:pt modelId="{1607BCE6-38BF-43F3-B9BD-D10E9AB13127}" type="pres">
      <dgm:prSet presAssocID="{375F9617-E850-4B24-A110-737204E69CFB}" presName="vert0" presStyleCnt="0">
        <dgm:presLayoutVars>
          <dgm:dir/>
          <dgm:animOne val="branch"/>
          <dgm:animLvl val="lvl"/>
        </dgm:presLayoutVars>
      </dgm:prSet>
      <dgm:spPr/>
    </dgm:pt>
    <dgm:pt modelId="{A9D62D45-4F88-4125-A3DB-5C8C733F6CF7}" type="pres">
      <dgm:prSet presAssocID="{DC75D7E1-A8A3-4255-B758-EDED7E529775}" presName="thickLine" presStyleLbl="alignNode1" presStyleIdx="0" presStyleCnt="6"/>
      <dgm:spPr/>
    </dgm:pt>
    <dgm:pt modelId="{965A7DA6-EF1E-4B90-9435-9180E912FAE6}" type="pres">
      <dgm:prSet presAssocID="{DC75D7E1-A8A3-4255-B758-EDED7E529775}" presName="horz1" presStyleCnt="0"/>
      <dgm:spPr/>
    </dgm:pt>
    <dgm:pt modelId="{31C3CC55-671E-4C54-983A-E0063659AB26}" type="pres">
      <dgm:prSet presAssocID="{DC75D7E1-A8A3-4255-B758-EDED7E529775}" presName="tx1" presStyleLbl="revTx" presStyleIdx="0" presStyleCnt="6"/>
      <dgm:spPr/>
    </dgm:pt>
    <dgm:pt modelId="{F2D44BF9-8C74-4B11-AD9E-9AFB5C30F440}" type="pres">
      <dgm:prSet presAssocID="{DC75D7E1-A8A3-4255-B758-EDED7E529775}" presName="vert1" presStyleCnt="0"/>
      <dgm:spPr/>
    </dgm:pt>
    <dgm:pt modelId="{B8F44660-1F15-410E-865C-B31112D51C46}" type="pres">
      <dgm:prSet presAssocID="{37295717-09C3-49E8-AD13-CA22ED9E9F39}" presName="thickLine" presStyleLbl="alignNode1" presStyleIdx="1" presStyleCnt="6"/>
      <dgm:spPr/>
    </dgm:pt>
    <dgm:pt modelId="{B47FAD28-F717-4C7A-B88F-6B3B9E22535D}" type="pres">
      <dgm:prSet presAssocID="{37295717-09C3-49E8-AD13-CA22ED9E9F39}" presName="horz1" presStyleCnt="0"/>
      <dgm:spPr/>
    </dgm:pt>
    <dgm:pt modelId="{C8F2498C-EBD3-4D47-947B-B765303F8B8E}" type="pres">
      <dgm:prSet presAssocID="{37295717-09C3-49E8-AD13-CA22ED9E9F39}" presName="tx1" presStyleLbl="revTx" presStyleIdx="1" presStyleCnt="6"/>
      <dgm:spPr/>
    </dgm:pt>
    <dgm:pt modelId="{D2BE0724-F288-4432-ACC2-0C78C33C3970}" type="pres">
      <dgm:prSet presAssocID="{37295717-09C3-49E8-AD13-CA22ED9E9F39}" presName="vert1" presStyleCnt="0"/>
      <dgm:spPr/>
    </dgm:pt>
    <dgm:pt modelId="{8F358F3A-BF76-4BBA-9926-0FDA3372C7A8}" type="pres">
      <dgm:prSet presAssocID="{D607C3ED-F357-416C-B8C8-D74A47944B7C}" presName="thickLine" presStyleLbl="alignNode1" presStyleIdx="2" presStyleCnt="6"/>
      <dgm:spPr/>
    </dgm:pt>
    <dgm:pt modelId="{CAE3A06D-63C6-4636-A56C-2FCD3CF0AE5C}" type="pres">
      <dgm:prSet presAssocID="{D607C3ED-F357-416C-B8C8-D74A47944B7C}" presName="horz1" presStyleCnt="0"/>
      <dgm:spPr/>
    </dgm:pt>
    <dgm:pt modelId="{EE7A7F8C-E0E9-4A8E-B0C3-FE7CEB7FEE06}" type="pres">
      <dgm:prSet presAssocID="{D607C3ED-F357-416C-B8C8-D74A47944B7C}" presName="tx1" presStyleLbl="revTx" presStyleIdx="2" presStyleCnt="6"/>
      <dgm:spPr/>
    </dgm:pt>
    <dgm:pt modelId="{0E5C4FC6-84C9-49EB-A49A-F72EA467F844}" type="pres">
      <dgm:prSet presAssocID="{D607C3ED-F357-416C-B8C8-D74A47944B7C}" presName="vert1" presStyleCnt="0"/>
      <dgm:spPr/>
    </dgm:pt>
    <dgm:pt modelId="{E2D27A88-EC24-43E4-88E0-DE632C54F2AA}" type="pres">
      <dgm:prSet presAssocID="{188EFFFE-2CD5-4FAC-8F77-D364CC769C01}" presName="thickLine" presStyleLbl="alignNode1" presStyleIdx="3" presStyleCnt="6"/>
      <dgm:spPr/>
    </dgm:pt>
    <dgm:pt modelId="{ECCBE359-28C3-4738-AE2A-694B251B7D62}" type="pres">
      <dgm:prSet presAssocID="{188EFFFE-2CD5-4FAC-8F77-D364CC769C01}" presName="horz1" presStyleCnt="0"/>
      <dgm:spPr/>
    </dgm:pt>
    <dgm:pt modelId="{D1C6DBDD-2A77-4A3E-94C0-0B3F2A265E40}" type="pres">
      <dgm:prSet presAssocID="{188EFFFE-2CD5-4FAC-8F77-D364CC769C01}" presName="tx1" presStyleLbl="revTx" presStyleIdx="3" presStyleCnt="6"/>
      <dgm:spPr/>
    </dgm:pt>
    <dgm:pt modelId="{41E0EE55-8ED5-4520-911E-F18913A35429}" type="pres">
      <dgm:prSet presAssocID="{188EFFFE-2CD5-4FAC-8F77-D364CC769C01}" presName="vert1" presStyleCnt="0"/>
      <dgm:spPr/>
    </dgm:pt>
    <dgm:pt modelId="{DBDC8462-A5E0-47DA-B233-A5AE990E59AB}" type="pres">
      <dgm:prSet presAssocID="{48F62A44-1185-4957-82BF-A462318B580E}" presName="thickLine" presStyleLbl="alignNode1" presStyleIdx="4" presStyleCnt="6"/>
      <dgm:spPr/>
    </dgm:pt>
    <dgm:pt modelId="{4E958937-C9E1-4F75-AE69-5B6D746A7149}" type="pres">
      <dgm:prSet presAssocID="{48F62A44-1185-4957-82BF-A462318B580E}" presName="horz1" presStyleCnt="0"/>
      <dgm:spPr/>
    </dgm:pt>
    <dgm:pt modelId="{AE884787-9038-4738-88C6-2B6D89BCB881}" type="pres">
      <dgm:prSet presAssocID="{48F62A44-1185-4957-82BF-A462318B580E}" presName="tx1" presStyleLbl="revTx" presStyleIdx="4" presStyleCnt="6"/>
      <dgm:spPr/>
    </dgm:pt>
    <dgm:pt modelId="{A800593F-5F68-40F7-B80D-39F6F2897121}" type="pres">
      <dgm:prSet presAssocID="{48F62A44-1185-4957-82BF-A462318B580E}" presName="vert1" presStyleCnt="0"/>
      <dgm:spPr/>
    </dgm:pt>
    <dgm:pt modelId="{9D8083FA-32AF-4215-A2A6-31CE7376AF3E}" type="pres">
      <dgm:prSet presAssocID="{82EA144F-4DD2-4B6A-B358-75C61018D09D}" presName="thickLine" presStyleLbl="alignNode1" presStyleIdx="5" presStyleCnt="6"/>
      <dgm:spPr/>
    </dgm:pt>
    <dgm:pt modelId="{215574D2-451E-408F-813D-ACD51C3C33D3}" type="pres">
      <dgm:prSet presAssocID="{82EA144F-4DD2-4B6A-B358-75C61018D09D}" presName="horz1" presStyleCnt="0"/>
      <dgm:spPr/>
    </dgm:pt>
    <dgm:pt modelId="{18C1E6DD-C45F-4A3C-B086-A6F1776C08EF}" type="pres">
      <dgm:prSet presAssocID="{82EA144F-4DD2-4B6A-B358-75C61018D09D}" presName="tx1" presStyleLbl="revTx" presStyleIdx="5" presStyleCnt="6"/>
      <dgm:spPr/>
    </dgm:pt>
    <dgm:pt modelId="{AA94FC54-DB9C-4E22-B3C1-46CE94ADB046}" type="pres">
      <dgm:prSet presAssocID="{82EA144F-4DD2-4B6A-B358-75C61018D09D}" presName="vert1" presStyleCnt="0"/>
      <dgm:spPr/>
    </dgm:pt>
  </dgm:ptLst>
  <dgm:cxnLst>
    <dgm:cxn modelId="{FC3C1A04-387B-4147-8D95-AB9264F72CF1}" type="presOf" srcId="{48F62A44-1185-4957-82BF-A462318B580E}" destId="{AE884787-9038-4738-88C6-2B6D89BCB881}" srcOrd="0" destOrd="0" presId="urn:microsoft.com/office/officeart/2008/layout/LinedList"/>
    <dgm:cxn modelId="{CE619F20-F04D-44DF-B32B-2DBC1790E53C}" srcId="{375F9617-E850-4B24-A110-737204E69CFB}" destId="{D607C3ED-F357-416C-B8C8-D74A47944B7C}" srcOrd="2" destOrd="0" parTransId="{9A9D2C6D-6EB2-498E-B328-A93F4D3C2B27}" sibTransId="{13E41507-1284-4671-BC7D-19D1ECE45F2C}"/>
    <dgm:cxn modelId="{25AF6729-FFC5-4F45-AF9E-5D94F1B5ECF1}" type="presOf" srcId="{D607C3ED-F357-416C-B8C8-D74A47944B7C}" destId="{EE7A7F8C-E0E9-4A8E-B0C3-FE7CEB7FEE06}" srcOrd="0" destOrd="0" presId="urn:microsoft.com/office/officeart/2008/layout/LinedList"/>
    <dgm:cxn modelId="{9E5A885C-CAD8-4760-B773-54BA0A1759F7}" srcId="{375F9617-E850-4B24-A110-737204E69CFB}" destId="{82EA144F-4DD2-4B6A-B358-75C61018D09D}" srcOrd="5" destOrd="0" parTransId="{25C2CA54-54EC-465B-A054-A78C8AB9F011}" sibTransId="{AA424093-CF25-439E-B371-26D152A20752}"/>
    <dgm:cxn modelId="{78CE6768-EB05-43A2-BFC7-D365AE04EABA}" type="presOf" srcId="{375F9617-E850-4B24-A110-737204E69CFB}" destId="{1607BCE6-38BF-43F3-B9BD-D10E9AB13127}" srcOrd="0" destOrd="0" presId="urn:microsoft.com/office/officeart/2008/layout/LinedList"/>
    <dgm:cxn modelId="{A73A3E49-D6EB-4C25-ABC5-77EB35C466C9}" srcId="{375F9617-E850-4B24-A110-737204E69CFB}" destId="{37295717-09C3-49E8-AD13-CA22ED9E9F39}" srcOrd="1" destOrd="0" parTransId="{9F8B3B84-E6E1-4537-B0B5-74E971D8CAD0}" sibTransId="{B5A13986-7C64-45F8-B99A-0DC492649CB7}"/>
    <dgm:cxn modelId="{3528F480-48C9-4A0F-9237-B5CF2E45C6A6}" type="presOf" srcId="{188EFFFE-2CD5-4FAC-8F77-D364CC769C01}" destId="{D1C6DBDD-2A77-4A3E-94C0-0B3F2A265E40}" srcOrd="0" destOrd="0" presId="urn:microsoft.com/office/officeart/2008/layout/LinedList"/>
    <dgm:cxn modelId="{BAD93D99-222F-4F94-B61D-2DB8707EA308}" type="presOf" srcId="{37295717-09C3-49E8-AD13-CA22ED9E9F39}" destId="{C8F2498C-EBD3-4D47-947B-B765303F8B8E}" srcOrd="0" destOrd="0" presId="urn:microsoft.com/office/officeart/2008/layout/LinedList"/>
    <dgm:cxn modelId="{D9782CAB-704C-4CAD-A27F-E3BD47A0B120}" srcId="{375F9617-E850-4B24-A110-737204E69CFB}" destId="{48F62A44-1185-4957-82BF-A462318B580E}" srcOrd="4" destOrd="0" parTransId="{25EBE735-3938-4425-9656-81F3F2076422}" sibTransId="{6EDF129D-0B4C-4274-9C63-F4AA1D43D233}"/>
    <dgm:cxn modelId="{26DE4DB6-1C13-4403-B884-AAC4B3665E93}" srcId="{375F9617-E850-4B24-A110-737204E69CFB}" destId="{DC75D7E1-A8A3-4255-B758-EDED7E529775}" srcOrd="0" destOrd="0" parTransId="{13480A03-DB51-40CB-A30B-2AE805C647FF}" sibTransId="{7C079206-33F0-461D-8B5C-F049417D58F9}"/>
    <dgm:cxn modelId="{20D140C3-5678-401B-9554-CDB62F230646}" type="presOf" srcId="{82EA144F-4DD2-4B6A-B358-75C61018D09D}" destId="{18C1E6DD-C45F-4A3C-B086-A6F1776C08EF}" srcOrd="0" destOrd="0" presId="urn:microsoft.com/office/officeart/2008/layout/LinedList"/>
    <dgm:cxn modelId="{C1C7C2D1-DFA3-4AB4-A731-C90BDE641847}" type="presOf" srcId="{DC75D7E1-A8A3-4255-B758-EDED7E529775}" destId="{31C3CC55-671E-4C54-983A-E0063659AB26}" srcOrd="0" destOrd="0" presId="urn:microsoft.com/office/officeart/2008/layout/LinedList"/>
    <dgm:cxn modelId="{769EB0F6-D7B7-4562-B372-487060B25AEC}" srcId="{375F9617-E850-4B24-A110-737204E69CFB}" destId="{188EFFFE-2CD5-4FAC-8F77-D364CC769C01}" srcOrd="3" destOrd="0" parTransId="{A445BD42-B293-4CFD-9566-0BC90FA66A4F}" sibTransId="{74903CBF-AD50-47B1-B002-7ED70928A9F7}"/>
    <dgm:cxn modelId="{2DE94570-AA8C-46DA-AC8F-AC9EA8CD9242}" type="presParOf" srcId="{1607BCE6-38BF-43F3-B9BD-D10E9AB13127}" destId="{A9D62D45-4F88-4125-A3DB-5C8C733F6CF7}" srcOrd="0" destOrd="0" presId="urn:microsoft.com/office/officeart/2008/layout/LinedList"/>
    <dgm:cxn modelId="{AFAB80DD-C179-44FF-94CE-3456EAFB2D50}" type="presParOf" srcId="{1607BCE6-38BF-43F3-B9BD-D10E9AB13127}" destId="{965A7DA6-EF1E-4B90-9435-9180E912FAE6}" srcOrd="1" destOrd="0" presId="urn:microsoft.com/office/officeart/2008/layout/LinedList"/>
    <dgm:cxn modelId="{2E954EED-53C8-426D-B3DC-727BE3E3F2AB}" type="presParOf" srcId="{965A7DA6-EF1E-4B90-9435-9180E912FAE6}" destId="{31C3CC55-671E-4C54-983A-E0063659AB26}" srcOrd="0" destOrd="0" presId="urn:microsoft.com/office/officeart/2008/layout/LinedList"/>
    <dgm:cxn modelId="{ECA1A2E3-110B-4C46-9B55-D226C670073A}" type="presParOf" srcId="{965A7DA6-EF1E-4B90-9435-9180E912FAE6}" destId="{F2D44BF9-8C74-4B11-AD9E-9AFB5C30F440}" srcOrd="1" destOrd="0" presId="urn:microsoft.com/office/officeart/2008/layout/LinedList"/>
    <dgm:cxn modelId="{70A4EC53-0D64-47BD-94AA-106BE1CB7D52}" type="presParOf" srcId="{1607BCE6-38BF-43F3-B9BD-D10E9AB13127}" destId="{B8F44660-1F15-410E-865C-B31112D51C46}" srcOrd="2" destOrd="0" presId="urn:microsoft.com/office/officeart/2008/layout/LinedList"/>
    <dgm:cxn modelId="{C3864C51-3214-4F93-AC1F-F7B70E1C043B}" type="presParOf" srcId="{1607BCE6-38BF-43F3-B9BD-D10E9AB13127}" destId="{B47FAD28-F717-4C7A-B88F-6B3B9E22535D}" srcOrd="3" destOrd="0" presId="urn:microsoft.com/office/officeart/2008/layout/LinedList"/>
    <dgm:cxn modelId="{6C00AF07-289C-4A7C-908E-5F00482FBD6F}" type="presParOf" srcId="{B47FAD28-F717-4C7A-B88F-6B3B9E22535D}" destId="{C8F2498C-EBD3-4D47-947B-B765303F8B8E}" srcOrd="0" destOrd="0" presId="urn:microsoft.com/office/officeart/2008/layout/LinedList"/>
    <dgm:cxn modelId="{D672ECDF-98C0-40BB-8ABC-B5B8B29B607A}" type="presParOf" srcId="{B47FAD28-F717-4C7A-B88F-6B3B9E22535D}" destId="{D2BE0724-F288-4432-ACC2-0C78C33C3970}" srcOrd="1" destOrd="0" presId="urn:microsoft.com/office/officeart/2008/layout/LinedList"/>
    <dgm:cxn modelId="{E86026DD-2829-4305-A7CE-721CB7F6274A}" type="presParOf" srcId="{1607BCE6-38BF-43F3-B9BD-D10E9AB13127}" destId="{8F358F3A-BF76-4BBA-9926-0FDA3372C7A8}" srcOrd="4" destOrd="0" presId="urn:microsoft.com/office/officeart/2008/layout/LinedList"/>
    <dgm:cxn modelId="{7315B2F4-4F3F-499F-A2C3-5B8D67F7E43A}" type="presParOf" srcId="{1607BCE6-38BF-43F3-B9BD-D10E9AB13127}" destId="{CAE3A06D-63C6-4636-A56C-2FCD3CF0AE5C}" srcOrd="5" destOrd="0" presId="urn:microsoft.com/office/officeart/2008/layout/LinedList"/>
    <dgm:cxn modelId="{A2DC1ECF-320A-470F-86BA-12D3D0DCD33B}" type="presParOf" srcId="{CAE3A06D-63C6-4636-A56C-2FCD3CF0AE5C}" destId="{EE7A7F8C-E0E9-4A8E-B0C3-FE7CEB7FEE06}" srcOrd="0" destOrd="0" presId="urn:microsoft.com/office/officeart/2008/layout/LinedList"/>
    <dgm:cxn modelId="{8AFC7444-661B-43E8-B3C7-45E9F56B4E28}" type="presParOf" srcId="{CAE3A06D-63C6-4636-A56C-2FCD3CF0AE5C}" destId="{0E5C4FC6-84C9-49EB-A49A-F72EA467F844}" srcOrd="1" destOrd="0" presId="urn:microsoft.com/office/officeart/2008/layout/LinedList"/>
    <dgm:cxn modelId="{BF1B04C9-8007-42BA-9F89-CE238773966B}" type="presParOf" srcId="{1607BCE6-38BF-43F3-B9BD-D10E9AB13127}" destId="{E2D27A88-EC24-43E4-88E0-DE632C54F2AA}" srcOrd="6" destOrd="0" presId="urn:microsoft.com/office/officeart/2008/layout/LinedList"/>
    <dgm:cxn modelId="{DC793679-7214-4EC3-B7E5-7D8987D3835E}" type="presParOf" srcId="{1607BCE6-38BF-43F3-B9BD-D10E9AB13127}" destId="{ECCBE359-28C3-4738-AE2A-694B251B7D62}" srcOrd="7" destOrd="0" presId="urn:microsoft.com/office/officeart/2008/layout/LinedList"/>
    <dgm:cxn modelId="{37A6C3BB-27BF-4E29-B6E9-D7C9E25EBD10}" type="presParOf" srcId="{ECCBE359-28C3-4738-AE2A-694B251B7D62}" destId="{D1C6DBDD-2A77-4A3E-94C0-0B3F2A265E40}" srcOrd="0" destOrd="0" presId="urn:microsoft.com/office/officeart/2008/layout/LinedList"/>
    <dgm:cxn modelId="{040CF73A-61FB-42F1-BADF-FECBC6C27035}" type="presParOf" srcId="{ECCBE359-28C3-4738-AE2A-694B251B7D62}" destId="{41E0EE55-8ED5-4520-911E-F18913A35429}" srcOrd="1" destOrd="0" presId="urn:microsoft.com/office/officeart/2008/layout/LinedList"/>
    <dgm:cxn modelId="{C301217E-79DD-4A0D-B296-55C45A77B2F7}" type="presParOf" srcId="{1607BCE6-38BF-43F3-B9BD-D10E9AB13127}" destId="{DBDC8462-A5E0-47DA-B233-A5AE990E59AB}" srcOrd="8" destOrd="0" presId="urn:microsoft.com/office/officeart/2008/layout/LinedList"/>
    <dgm:cxn modelId="{04401C5A-6764-4128-A3B2-F87FF1BDD52C}" type="presParOf" srcId="{1607BCE6-38BF-43F3-B9BD-D10E9AB13127}" destId="{4E958937-C9E1-4F75-AE69-5B6D746A7149}" srcOrd="9" destOrd="0" presId="urn:microsoft.com/office/officeart/2008/layout/LinedList"/>
    <dgm:cxn modelId="{E7837A87-3903-4FBA-BEFA-8E120EF1B19C}" type="presParOf" srcId="{4E958937-C9E1-4F75-AE69-5B6D746A7149}" destId="{AE884787-9038-4738-88C6-2B6D89BCB881}" srcOrd="0" destOrd="0" presId="urn:microsoft.com/office/officeart/2008/layout/LinedList"/>
    <dgm:cxn modelId="{C74D068E-BE53-4307-8783-5DAA4F869EE8}" type="presParOf" srcId="{4E958937-C9E1-4F75-AE69-5B6D746A7149}" destId="{A800593F-5F68-40F7-B80D-39F6F2897121}" srcOrd="1" destOrd="0" presId="urn:microsoft.com/office/officeart/2008/layout/LinedList"/>
    <dgm:cxn modelId="{C34E0B63-6F51-428C-B593-DD7B52D9305A}" type="presParOf" srcId="{1607BCE6-38BF-43F3-B9BD-D10E9AB13127}" destId="{9D8083FA-32AF-4215-A2A6-31CE7376AF3E}" srcOrd="10" destOrd="0" presId="urn:microsoft.com/office/officeart/2008/layout/LinedList"/>
    <dgm:cxn modelId="{40D044F7-EE37-4B3F-AA50-F5C597038B72}" type="presParOf" srcId="{1607BCE6-38BF-43F3-B9BD-D10E9AB13127}" destId="{215574D2-451E-408F-813D-ACD51C3C33D3}" srcOrd="11" destOrd="0" presId="urn:microsoft.com/office/officeart/2008/layout/LinedList"/>
    <dgm:cxn modelId="{12C0CBBC-77C6-4304-8DBD-48C49B4D3D0F}" type="presParOf" srcId="{215574D2-451E-408F-813D-ACD51C3C33D3}" destId="{18C1E6DD-C45F-4A3C-B086-A6F1776C08EF}" srcOrd="0" destOrd="0" presId="urn:microsoft.com/office/officeart/2008/layout/LinedList"/>
    <dgm:cxn modelId="{80B5EE1A-3FF3-46C5-A99E-4935915A41E9}" type="presParOf" srcId="{215574D2-451E-408F-813D-ACD51C3C33D3}" destId="{AA94FC54-DB9C-4E22-B3C1-46CE94ADB0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CAFC3D-082C-4F72-A53B-0AD8D1AD565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FAA8CFB-CD11-42C3-A5A8-5FB967B20C68}">
      <dgm:prSet/>
      <dgm:spPr/>
      <dgm:t>
        <a:bodyPr/>
        <a:lstStyle/>
        <a:p>
          <a:r>
            <a:rPr lang="en-GB"/>
            <a:t>•People are neither good nor bad. We are what we are in any given moment.</a:t>
          </a:r>
          <a:endParaRPr lang="en-US"/>
        </a:p>
      </dgm:t>
    </dgm:pt>
    <dgm:pt modelId="{6BBA931C-D7AB-49EA-BBD5-8FECEF6C23C8}" type="parTrans" cxnId="{EC5E459F-8573-448F-B96B-69647EF7EB6F}">
      <dgm:prSet/>
      <dgm:spPr/>
      <dgm:t>
        <a:bodyPr/>
        <a:lstStyle/>
        <a:p>
          <a:endParaRPr lang="en-US"/>
        </a:p>
      </dgm:t>
    </dgm:pt>
    <dgm:pt modelId="{B915F304-E388-4E98-8609-CA03C8DF9CCF}" type="sibTrans" cxnId="{EC5E459F-8573-448F-B96B-69647EF7EB6F}">
      <dgm:prSet/>
      <dgm:spPr/>
      <dgm:t>
        <a:bodyPr/>
        <a:lstStyle/>
        <a:p>
          <a:endParaRPr lang="en-US"/>
        </a:p>
      </dgm:t>
    </dgm:pt>
    <dgm:pt modelId="{5C8A3E93-C1B0-4F3F-9FDE-0E9F0F808078}">
      <dgm:prSet/>
      <dgm:spPr/>
      <dgm:t>
        <a:bodyPr/>
        <a:lstStyle/>
        <a:p>
          <a:r>
            <a:rPr lang="en-GB"/>
            <a:t>•Diagnosing, labelling the client will be dismissed and instead we see the individual as a person.</a:t>
          </a:r>
          <a:endParaRPr lang="en-US"/>
        </a:p>
      </dgm:t>
    </dgm:pt>
    <dgm:pt modelId="{816E76E5-DA43-43BC-9106-CA08549B91C8}" type="parTrans" cxnId="{0CF4CCC9-75E9-4854-9CCE-C0E100B0C497}">
      <dgm:prSet/>
      <dgm:spPr/>
      <dgm:t>
        <a:bodyPr/>
        <a:lstStyle/>
        <a:p>
          <a:endParaRPr lang="en-US"/>
        </a:p>
      </dgm:t>
    </dgm:pt>
    <dgm:pt modelId="{1A757EDB-A6C4-4593-B305-95AE77577306}" type="sibTrans" cxnId="{0CF4CCC9-75E9-4854-9CCE-C0E100B0C497}">
      <dgm:prSet/>
      <dgm:spPr/>
      <dgm:t>
        <a:bodyPr/>
        <a:lstStyle/>
        <a:p>
          <a:endParaRPr lang="en-US"/>
        </a:p>
      </dgm:t>
    </dgm:pt>
    <dgm:pt modelId="{78506CB4-0F40-4FD0-9B18-8844AB6B2F29}">
      <dgm:prSet/>
      <dgm:spPr/>
      <dgm:t>
        <a:bodyPr/>
        <a:lstStyle/>
        <a:p>
          <a:r>
            <a:rPr lang="en-GB"/>
            <a:t>•As a counsellor we have a genuine interest and curiosity about the person before us.</a:t>
          </a:r>
          <a:endParaRPr lang="en-US"/>
        </a:p>
      </dgm:t>
    </dgm:pt>
    <dgm:pt modelId="{E006F596-69FB-4BEB-A4E2-F8F166864F29}" type="parTrans" cxnId="{1CA7EEF0-7E31-4632-851E-4556655A4A5E}">
      <dgm:prSet/>
      <dgm:spPr/>
      <dgm:t>
        <a:bodyPr/>
        <a:lstStyle/>
        <a:p>
          <a:endParaRPr lang="en-US"/>
        </a:p>
      </dgm:t>
    </dgm:pt>
    <dgm:pt modelId="{85D97E1C-CB28-41FB-A598-D27DB167D9EB}" type="sibTrans" cxnId="{1CA7EEF0-7E31-4632-851E-4556655A4A5E}">
      <dgm:prSet/>
      <dgm:spPr/>
      <dgm:t>
        <a:bodyPr/>
        <a:lstStyle/>
        <a:p>
          <a:endParaRPr lang="en-US"/>
        </a:p>
      </dgm:t>
    </dgm:pt>
    <dgm:pt modelId="{80A61714-5D7E-46A9-891E-678894E5433E}" type="pres">
      <dgm:prSet presAssocID="{C7CAFC3D-082C-4F72-A53B-0AD8D1AD565E}" presName="vert0" presStyleCnt="0">
        <dgm:presLayoutVars>
          <dgm:dir/>
          <dgm:animOne val="branch"/>
          <dgm:animLvl val="lvl"/>
        </dgm:presLayoutVars>
      </dgm:prSet>
      <dgm:spPr/>
    </dgm:pt>
    <dgm:pt modelId="{14CF0E78-94D7-4D85-AC0D-EA2E3CE8FAE2}" type="pres">
      <dgm:prSet presAssocID="{BFAA8CFB-CD11-42C3-A5A8-5FB967B20C68}" presName="thickLine" presStyleLbl="alignNode1" presStyleIdx="0" presStyleCnt="3"/>
      <dgm:spPr/>
    </dgm:pt>
    <dgm:pt modelId="{2D7A3FA6-E2F4-4F2B-AC93-0865DCE787BF}" type="pres">
      <dgm:prSet presAssocID="{BFAA8CFB-CD11-42C3-A5A8-5FB967B20C68}" presName="horz1" presStyleCnt="0"/>
      <dgm:spPr/>
    </dgm:pt>
    <dgm:pt modelId="{C3A50E50-B7A3-4985-A583-09D9F5481934}" type="pres">
      <dgm:prSet presAssocID="{BFAA8CFB-CD11-42C3-A5A8-5FB967B20C68}" presName="tx1" presStyleLbl="revTx" presStyleIdx="0" presStyleCnt="3"/>
      <dgm:spPr/>
    </dgm:pt>
    <dgm:pt modelId="{891A2B13-9F1B-41BC-99B2-207FEFF0D6D6}" type="pres">
      <dgm:prSet presAssocID="{BFAA8CFB-CD11-42C3-A5A8-5FB967B20C68}" presName="vert1" presStyleCnt="0"/>
      <dgm:spPr/>
    </dgm:pt>
    <dgm:pt modelId="{AF55F106-5885-4649-9C35-8C508BDE3BC3}" type="pres">
      <dgm:prSet presAssocID="{5C8A3E93-C1B0-4F3F-9FDE-0E9F0F808078}" presName="thickLine" presStyleLbl="alignNode1" presStyleIdx="1" presStyleCnt="3"/>
      <dgm:spPr/>
    </dgm:pt>
    <dgm:pt modelId="{E1DFD753-41DB-4FA5-B53F-3055D729D107}" type="pres">
      <dgm:prSet presAssocID="{5C8A3E93-C1B0-4F3F-9FDE-0E9F0F808078}" presName="horz1" presStyleCnt="0"/>
      <dgm:spPr/>
    </dgm:pt>
    <dgm:pt modelId="{4B9FC113-4002-4EB6-9CB3-7447C63CF9E4}" type="pres">
      <dgm:prSet presAssocID="{5C8A3E93-C1B0-4F3F-9FDE-0E9F0F808078}" presName="tx1" presStyleLbl="revTx" presStyleIdx="1" presStyleCnt="3"/>
      <dgm:spPr/>
    </dgm:pt>
    <dgm:pt modelId="{20EA8439-84AE-4F9B-BF65-7FABFBEA1BEB}" type="pres">
      <dgm:prSet presAssocID="{5C8A3E93-C1B0-4F3F-9FDE-0E9F0F808078}" presName="vert1" presStyleCnt="0"/>
      <dgm:spPr/>
    </dgm:pt>
    <dgm:pt modelId="{69392A5C-276D-4111-8C22-6F2EA627E9A1}" type="pres">
      <dgm:prSet presAssocID="{78506CB4-0F40-4FD0-9B18-8844AB6B2F29}" presName="thickLine" presStyleLbl="alignNode1" presStyleIdx="2" presStyleCnt="3"/>
      <dgm:spPr/>
    </dgm:pt>
    <dgm:pt modelId="{52F0C566-4256-4786-B28C-E62E5D89B95E}" type="pres">
      <dgm:prSet presAssocID="{78506CB4-0F40-4FD0-9B18-8844AB6B2F29}" presName="horz1" presStyleCnt="0"/>
      <dgm:spPr/>
    </dgm:pt>
    <dgm:pt modelId="{9CB0E450-6874-43B6-A038-30688ABD53AE}" type="pres">
      <dgm:prSet presAssocID="{78506CB4-0F40-4FD0-9B18-8844AB6B2F29}" presName="tx1" presStyleLbl="revTx" presStyleIdx="2" presStyleCnt="3"/>
      <dgm:spPr/>
    </dgm:pt>
    <dgm:pt modelId="{CC0816E6-A4EB-4212-9FB1-906439E8CB78}" type="pres">
      <dgm:prSet presAssocID="{78506CB4-0F40-4FD0-9B18-8844AB6B2F29}" presName="vert1" presStyleCnt="0"/>
      <dgm:spPr/>
    </dgm:pt>
  </dgm:ptLst>
  <dgm:cxnLst>
    <dgm:cxn modelId="{E262D30A-F168-435B-BCFB-721BAAB8C1CD}" type="presOf" srcId="{5C8A3E93-C1B0-4F3F-9FDE-0E9F0F808078}" destId="{4B9FC113-4002-4EB6-9CB3-7447C63CF9E4}" srcOrd="0" destOrd="0" presId="urn:microsoft.com/office/officeart/2008/layout/LinedList"/>
    <dgm:cxn modelId="{A6BD845C-9E77-4E23-91A9-B1654B2C4F07}" type="presOf" srcId="{C7CAFC3D-082C-4F72-A53B-0AD8D1AD565E}" destId="{80A61714-5D7E-46A9-891E-678894E5433E}" srcOrd="0" destOrd="0" presId="urn:microsoft.com/office/officeart/2008/layout/LinedList"/>
    <dgm:cxn modelId="{A3D4AD62-0602-46C7-8CB0-618F45E5D9FB}" type="presOf" srcId="{BFAA8CFB-CD11-42C3-A5A8-5FB967B20C68}" destId="{C3A50E50-B7A3-4985-A583-09D9F5481934}" srcOrd="0" destOrd="0" presId="urn:microsoft.com/office/officeart/2008/layout/LinedList"/>
    <dgm:cxn modelId="{EC5E459F-8573-448F-B96B-69647EF7EB6F}" srcId="{C7CAFC3D-082C-4F72-A53B-0AD8D1AD565E}" destId="{BFAA8CFB-CD11-42C3-A5A8-5FB967B20C68}" srcOrd="0" destOrd="0" parTransId="{6BBA931C-D7AB-49EA-BBD5-8FECEF6C23C8}" sibTransId="{B915F304-E388-4E98-8609-CA03C8DF9CCF}"/>
    <dgm:cxn modelId="{0CF4CCC9-75E9-4854-9CCE-C0E100B0C497}" srcId="{C7CAFC3D-082C-4F72-A53B-0AD8D1AD565E}" destId="{5C8A3E93-C1B0-4F3F-9FDE-0E9F0F808078}" srcOrd="1" destOrd="0" parTransId="{816E76E5-DA43-43BC-9106-CA08549B91C8}" sibTransId="{1A757EDB-A6C4-4593-B305-95AE77577306}"/>
    <dgm:cxn modelId="{6AB288E1-2798-4B53-991A-8C49C3DFC933}" type="presOf" srcId="{78506CB4-0F40-4FD0-9B18-8844AB6B2F29}" destId="{9CB0E450-6874-43B6-A038-30688ABD53AE}" srcOrd="0" destOrd="0" presId="urn:microsoft.com/office/officeart/2008/layout/LinedList"/>
    <dgm:cxn modelId="{1CA7EEF0-7E31-4632-851E-4556655A4A5E}" srcId="{C7CAFC3D-082C-4F72-A53B-0AD8D1AD565E}" destId="{78506CB4-0F40-4FD0-9B18-8844AB6B2F29}" srcOrd="2" destOrd="0" parTransId="{E006F596-69FB-4BEB-A4E2-F8F166864F29}" sibTransId="{85D97E1C-CB28-41FB-A598-D27DB167D9EB}"/>
    <dgm:cxn modelId="{8FCD7F88-D00D-46EB-8FF8-CEA6BC3EEFBD}" type="presParOf" srcId="{80A61714-5D7E-46A9-891E-678894E5433E}" destId="{14CF0E78-94D7-4D85-AC0D-EA2E3CE8FAE2}" srcOrd="0" destOrd="0" presId="urn:microsoft.com/office/officeart/2008/layout/LinedList"/>
    <dgm:cxn modelId="{02F1521A-14E7-4501-A8EE-0E7D0C2E7E52}" type="presParOf" srcId="{80A61714-5D7E-46A9-891E-678894E5433E}" destId="{2D7A3FA6-E2F4-4F2B-AC93-0865DCE787BF}" srcOrd="1" destOrd="0" presId="urn:microsoft.com/office/officeart/2008/layout/LinedList"/>
    <dgm:cxn modelId="{F11151C9-C4C6-43C5-A448-901E40915DFA}" type="presParOf" srcId="{2D7A3FA6-E2F4-4F2B-AC93-0865DCE787BF}" destId="{C3A50E50-B7A3-4985-A583-09D9F5481934}" srcOrd="0" destOrd="0" presId="urn:microsoft.com/office/officeart/2008/layout/LinedList"/>
    <dgm:cxn modelId="{56EF5F5A-A8C0-4EC6-ACE1-9695039337DA}" type="presParOf" srcId="{2D7A3FA6-E2F4-4F2B-AC93-0865DCE787BF}" destId="{891A2B13-9F1B-41BC-99B2-207FEFF0D6D6}" srcOrd="1" destOrd="0" presId="urn:microsoft.com/office/officeart/2008/layout/LinedList"/>
    <dgm:cxn modelId="{1214E4A0-7FEC-4F42-82A9-FBF80CB934D6}" type="presParOf" srcId="{80A61714-5D7E-46A9-891E-678894E5433E}" destId="{AF55F106-5885-4649-9C35-8C508BDE3BC3}" srcOrd="2" destOrd="0" presId="urn:microsoft.com/office/officeart/2008/layout/LinedList"/>
    <dgm:cxn modelId="{5166983F-A2EB-4B63-A5F0-6DF8909D4EAC}" type="presParOf" srcId="{80A61714-5D7E-46A9-891E-678894E5433E}" destId="{E1DFD753-41DB-4FA5-B53F-3055D729D107}" srcOrd="3" destOrd="0" presId="urn:microsoft.com/office/officeart/2008/layout/LinedList"/>
    <dgm:cxn modelId="{F74E05B2-028A-4F7F-AA6F-9A8152F29BCE}" type="presParOf" srcId="{E1DFD753-41DB-4FA5-B53F-3055D729D107}" destId="{4B9FC113-4002-4EB6-9CB3-7447C63CF9E4}" srcOrd="0" destOrd="0" presId="urn:microsoft.com/office/officeart/2008/layout/LinedList"/>
    <dgm:cxn modelId="{6B5525D2-17DE-4C6B-967F-6E843D86404D}" type="presParOf" srcId="{E1DFD753-41DB-4FA5-B53F-3055D729D107}" destId="{20EA8439-84AE-4F9B-BF65-7FABFBEA1BEB}" srcOrd="1" destOrd="0" presId="urn:microsoft.com/office/officeart/2008/layout/LinedList"/>
    <dgm:cxn modelId="{06EF3489-32AE-444E-A191-85078B48B5A1}" type="presParOf" srcId="{80A61714-5D7E-46A9-891E-678894E5433E}" destId="{69392A5C-276D-4111-8C22-6F2EA627E9A1}" srcOrd="4" destOrd="0" presId="urn:microsoft.com/office/officeart/2008/layout/LinedList"/>
    <dgm:cxn modelId="{2E269491-8C48-428B-93B7-8FDD34C8F3DA}" type="presParOf" srcId="{80A61714-5D7E-46A9-891E-678894E5433E}" destId="{52F0C566-4256-4786-B28C-E62E5D89B95E}" srcOrd="5" destOrd="0" presId="urn:microsoft.com/office/officeart/2008/layout/LinedList"/>
    <dgm:cxn modelId="{B3F592BA-A18F-4EC1-96A0-5C76D8B8D08A}" type="presParOf" srcId="{52F0C566-4256-4786-B28C-E62E5D89B95E}" destId="{9CB0E450-6874-43B6-A038-30688ABD53AE}" srcOrd="0" destOrd="0" presId="urn:microsoft.com/office/officeart/2008/layout/LinedList"/>
    <dgm:cxn modelId="{286F187D-A1DA-4E1B-B7A6-5FB276EDECF0}" type="presParOf" srcId="{52F0C566-4256-4786-B28C-E62E5D89B95E}" destId="{CC0816E6-A4EB-4212-9FB1-906439E8CB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144682-0864-412B-A8ED-C8E66CDE827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CF1052C-1E64-43F1-AD1A-755ADE26B5C0}">
      <dgm:prSet/>
      <dgm:spPr/>
      <dgm:t>
        <a:bodyPr/>
        <a:lstStyle/>
        <a:p>
          <a:r>
            <a:rPr lang="en-GB"/>
            <a:t>Like many other approaches Gestalt Therapy also contends that a healthy relationship is key to growth and health.</a:t>
          </a:r>
          <a:endParaRPr lang="en-US"/>
        </a:p>
      </dgm:t>
    </dgm:pt>
    <dgm:pt modelId="{C6EA5966-CA69-4E98-91ED-81A703C72B85}" type="parTrans" cxnId="{90F83D24-CF55-4212-9F90-AEE77583F89B}">
      <dgm:prSet/>
      <dgm:spPr/>
      <dgm:t>
        <a:bodyPr/>
        <a:lstStyle/>
        <a:p>
          <a:endParaRPr lang="en-US"/>
        </a:p>
      </dgm:t>
    </dgm:pt>
    <dgm:pt modelId="{1AAF604E-3935-46EB-A722-2D270E6859F2}" type="sibTrans" cxnId="{90F83D24-CF55-4212-9F90-AEE77583F89B}">
      <dgm:prSet/>
      <dgm:spPr/>
      <dgm:t>
        <a:bodyPr/>
        <a:lstStyle/>
        <a:p>
          <a:endParaRPr lang="en-US"/>
        </a:p>
      </dgm:t>
    </dgm:pt>
    <dgm:pt modelId="{E144B7D8-C079-4E70-8E66-FF23F1D94A83}">
      <dgm:prSet/>
      <dgm:spPr/>
      <dgm:t>
        <a:bodyPr/>
        <a:lstStyle/>
        <a:p>
          <a:r>
            <a:rPr lang="en-GB"/>
            <a:t>Acceptance by the counsellor for who the client is</a:t>
          </a:r>
          <a:endParaRPr lang="en-US"/>
        </a:p>
      </dgm:t>
    </dgm:pt>
    <dgm:pt modelId="{EB0E3A2E-A0CF-45E3-B0A5-BB60ACECEB49}" type="parTrans" cxnId="{362732A4-54B2-425E-B924-EA159B31E0B3}">
      <dgm:prSet/>
      <dgm:spPr/>
      <dgm:t>
        <a:bodyPr/>
        <a:lstStyle/>
        <a:p>
          <a:endParaRPr lang="en-US"/>
        </a:p>
      </dgm:t>
    </dgm:pt>
    <dgm:pt modelId="{107D6394-6D59-460A-84BD-7111A994E7B2}" type="sibTrans" cxnId="{362732A4-54B2-425E-B924-EA159B31E0B3}">
      <dgm:prSet/>
      <dgm:spPr/>
      <dgm:t>
        <a:bodyPr/>
        <a:lstStyle/>
        <a:p>
          <a:endParaRPr lang="en-US"/>
        </a:p>
      </dgm:t>
    </dgm:pt>
    <dgm:pt modelId="{5BD970FC-18A4-4C48-A745-7E7863733BED}">
      <dgm:prSet/>
      <dgm:spPr/>
      <dgm:t>
        <a:bodyPr/>
        <a:lstStyle/>
        <a:p>
          <a:r>
            <a:rPr lang="en-GB"/>
            <a:t>This is inviting the client to do the same for themselves</a:t>
          </a:r>
          <a:endParaRPr lang="en-US"/>
        </a:p>
      </dgm:t>
    </dgm:pt>
    <dgm:pt modelId="{6874E1CD-C43B-4073-B867-B6BA463CDF36}" type="parTrans" cxnId="{5481173B-4C7E-456F-B136-CD5E68CBAE9C}">
      <dgm:prSet/>
      <dgm:spPr/>
      <dgm:t>
        <a:bodyPr/>
        <a:lstStyle/>
        <a:p>
          <a:endParaRPr lang="en-US"/>
        </a:p>
      </dgm:t>
    </dgm:pt>
    <dgm:pt modelId="{30C9F3EA-6944-492F-91C7-48E8A48EC698}" type="sibTrans" cxnId="{5481173B-4C7E-456F-B136-CD5E68CBAE9C}">
      <dgm:prSet/>
      <dgm:spPr/>
      <dgm:t>
        <a:bodyPr/>
        <a:lstStyle/>
        <a:p>
          <a:endParaRPr lang="en-US"/>
        </a:p>
      </dgm:t>
    </dgm:pt>
    <dgm:pt modelId="{C73BD0F8-C7F4-410E-AF11-263B4A8F61BB}">
      <dgm:prSet/>
      <dgm:spPr/>
      <dgm:t>
        <a:bodyPr/>
        <a:lstStyle/>
        <a:p>
          <a:r>
            <a:rPr lang="en-GB"/>
            <a:t>The importance of the therapeutic relationship</a:t>
          </a:r>
          <a:endParaRPr lang="en-US"/>
        </a:p>
      </dgm:t>
    </dgm:pt>
    <dgm:pt modelId="{8E1656ED-15C4-4479-9E96-9E97B196A4C1}" type="parTrans" cxnId="{42D98EB7-41BE-4B1E-91EB-6F32272D4002}">
      <dgm:prSet/>
      <dgm:spPr/>
      <dgm:t>
        <a:bodyPr/>
        <a:lstStyle/>
        <a:p>
          <a:endParaRPr lang="en-US"/>
        </a:p>
      </dgm:t>
    </dgm:pt>
    <dgm:pt modelId="{95F929C5-DBDC-459A-AB15-A32A469D2501}" type="sibTrans" cxnId="{42D98EB7-41BE-4B1E-91EB-6F32272D4002}">
      <dgm:prSet/>
      <dgm:spPr/>
      <dgm:t>
        <a:bodyPr/>
        <a:lstStyle/>
        <a:p>
          <a:endParaRPr lang="en-US"/>
        </a:p>
      </dgm:t>
    </dgm:pt>
    <dgm:pt modelId="{2F53FE98-90CB-4B40-9302-4742D53E81FB}">
      <dgm:prSet/>
      <dgm:spPr/>
      <dgm:t>
        <a:bodyPr/>
        <a:lstStyle/>
        <a:p>
          <a:r>
            <a:rPr lang="en-GB"/>
            <a:t>It’s about what happens between the client and therapist, in the relationship between.</a:t>
          </a:r>
          <a:endParaRPr lang="en-US"/>
        </a:p>
      </dgm:t>
    </dgm:pt>
    <dgm:pt modelId="{D1BDC4BC-4574-4932-8897-24DD6BA65D93}" type="parTrans" cxnId="{4A264360-F040-4D43-A5F9-6DD9854158F2}">
      <dgm:prSet/>
      <dgm:spPr/>
      <dgm:t>
        <a:bodyPr/>
        <a:lstStyle/>
        <a:p>
          <a:endParaRPr lang="en-US"/>
        </a:p>
      </dgm:t>
    </dgm:pt>
    <dgm:pt modelId="{94AEE663-5529-439C-936B-4920097D4E0F}" type="sibTrans" cxnId="{4A264360-F040-4D43-A5F9-6DD9854158F2}">
      <dgm:prSet/>
      <dgm:spPr/>
      <dgm:t>
        <a:bodyPr/>
        <a:lstStyle/>
        <a:p>
          <a:endParaRPr lang="en-US"/>
        </a:p>
      </dgm:t>
    </dgm:pt>
    <dgm:pt modelId="{35BB488D-20CF-4B1A-9738-C5D702D00277}" type="pres">
      <dgm:prSet presAssocID="{71144682-0864-412B-A8ED-C8E66CDE8275}" presName="vert0" presStyleCnt="0">
        <dgm:presLayoutVars>
          <dgm:dir/>
          <dgm:animOne val="branch"/>
          <dgm:animLvl val="lvl"/>
        </dgm:presLayoutVars>
      </dgm:prSet>
      <dgm:spPr/>
    </dgm:pt>
    <dgm:pt modelId="{97EC9D9D-5134-4962-8FBE-DB8CDEE6B66F}" type="pres">
      <dgm:prSet presAssocID="{ACF1052C-1E64-43F1-AD1A-755ADE26B5C0}" presName="thickLine" presStyleLbl="alignNode1" presStyleIdx="0" presStyleCnt="5"/>
      <dgm:spPr/>
    </dgm:pt>
    <dgm:pt modelId="{F319E1E7-A3CA-4B5B-AF9C-9995108A9215}" type="pres">
      <dgm:prSet presAssocID="{ACF1052C-1E64-43F1-AD1A-755ADE26B5C0}" presName="horz1" presStyleCnt="0"/>
      <dgm:spPr/>
    </dgm:pt>
    <dgm:pt modelId="{CFF97FDE-6223-471A-96DF-8E911C20422A}" type="pres">
      <dgm:prSet presAssocID="{ACF1052C-1E64-43F1-AD1A-755ADE26B5C0}" presName="tx1" presStyleLbl="revTx" presStyleIdx="0" presStyleCnt="5"/>
      <dgm:spPr/>
    </dgm:pt>
    <dgm:pt modelId="{1C494FA7-FBB6-4604-834D-7254B7D7DD5F}" type="pres">
      <dgm:prSet presAssocID="{ACF1052C-1E64-43F1-AD1A-755ADE26B5C0}" presName="vert1" presStyleCnt="0"/>
      <dgm:spPr/>
    </dgm:pt>
    <dgm:pt modelId="{BE5834DF-F4CF-4DC0-9AA4-DDAE3ABA9C8B}" type="pres">
      <dgm:prSet presAssocID="{E144B7D8-C079-4E70-8E66-FF23F1D94A83}" presName="thickLine" presStyleLbl="alignNode1" presStyleIdx="1" presStyleCnt="5"/>
      <dgm:spPr/>
    </dgm:pt>
    <dgm:pt modelId="{8362D445-F51F-4CD4-AF8B-5BED268BD2C0}" type="pres">
      <dgm:prSet presAssocID="{E144B7D8-C079-4E70-8E66-FF23F1D94A83}" presName="horz1" presStyleCnt="0"/>
      <dgm:spPr/>
    </dgm:pt>
    <dgm:pt modelId="{4D102D99-7CA9-4FA9-A3FF-B4500498C237}" type="pres">
      <dgm:prSet presAssocID="{E144B7D8-C079-4E70-8E66-FF23F1D94A83}" presName="tx1" presStyleLbl="revTx" presStyleIdx="1" presStyleCnt="5"/>
      <dgm:spPr/>
    </dgm:pt>
    <dgm:pt modelId="{E662F3C3-2681-4448-9DA7-6F2A53A81292}" type="pres">
      <dgm:prSet presAssocID="{E144B7D8-C079-4E70-8E66-FF23F1D94A83}" presName="vert1" presStyleCnt="0"/>
      <dgm:spPr/>
    </dgm:pt>
    <dgm:pt modelId="{081E7F97-5419-4A84-B37A-CD94DC94D563}" type="pres">
      <dgm:prSet presAssocID="{5BD970FC-18A4-4C48-A745-7E7863733BED}" presName="thickLine" presStyleLbl="alignNode1" presStyleIdx="2" presStyleCnt="5"/>
      <dgm:spPr/>
    </dgm:pt>
    <dgm:pt modelId="{AC7F3313-4A05-4BDA-B6D2-9789CAAB341F}" type="pres">
      <dgm:prSet presAssocID="{5BD970FC-18A4-4C48-A745-7E7863733BED}" presName="horz1" presStyleCnt="0"/>
      <dgm:spPr/>
    </dgm:pt>
    <dgm:pt modelId="{6C400112-2344-44D3-AA8D-A03B8F011A32}" type="pres">
      <dgm:prSet presAssocID="{5BD970FC-18A4-4C48-A745-7E7863733BED}" presName="tx1" presStyleLbl="revTx" presStyleIdx="2" presStyleCnt="5"/>
      <dgm:spPr/>
    </dgm:pt>
    <dgm:pt modelId="{9DF638EB-FCD1-4967-80EA-F3B4D4CD03DD}" type="pres">
      <dgm:prSet presAssocID="{5BD970FC-18A4-4C48-A745-7E7863733BED}" presName="vert1" presStyleCnt="0"/>
      <dgm:spPr/>
    </dgm:pt>
    <dgm:pt modelId="{10CA759C-E17B-4BE2-8E6A-4ACF45304ED5}" type="pres">
      <dgm:prSet presAssocID="{C73BD0F8-C7F4-410E-AF11-263B4A8F61BB}" presName="thickLine" presStyleLbl="alignNode1" presStyleIdx="3" presStyleCnt="5"/>
      <dgm:spPr/>
    </dgm:pt>
    <dgm:pt modelId="{44967A5B-7EAE-4576-9F1D-98B5E253A7FA}" type="pres">
      <dgm:prSet presAssocID="{C73BD0F8-C7F4-410E-AF11-263B4A8F61BB}" presName="horz1" presStyleCnt="0"/>
      <dgm:spPr/>
    </dgm:pt>
    <dgm:pt modelId="{424346EA-3679-4F14-8A04-711E5352304A}" type="pres">
      <dgm:prSet presAssocID="{C73BD0F8-C7F4-410E-AF11-263B4A8F61BB}" presName="tx1" presStyleLbl="revTx" presStyleIdx="3" presStyleCnt="5"/>
      <dgm:spPr/>
    </dgm:pt>
    <dgm:pt modelId="{BAF0AEA2-2D62-4538-B38B-D7CBC92C3545}" type="pres">
      <dgm:prSet presAssocID="{C73BD0F8-C7F4-410E-AF11-263B4A8F61BB}" presName="vert1" presStyleCnt="0"/>
      <dgm:spPr/>
    </dgm:pt>
    <dgm:pt modelId="{B4C1A2E4-D4C5-4D49-9675-92C2ECD36A76}" type="pres">
      <dgm:prSet presAssocID="{2F53FE98-90CB-4B40-9302-4742D53E81FB}" presName="thickLine" presStyleLbl="alignNode1" presStyleIdx="4" presStyleCnt="5"/>
      <dgm:spPr/>
    </dgm:pt>
    <dgm:pt modelId="{A98E6B95-37A2-4482-AB54-36F702E76F84}" type="pres">
      <dgm:prSet presAssocID="{2F53FE98-90CB-4B40-9302-4742D53E81FB}" presName="horz1" presStyleCnt="0"/>
      <dgm:spPr/>
    </dgm:pt>
    <dgm:pt modelId="{3E8DA6EB-C8BB-4537-8E53-9E0004BE22FB}" type="pres">
      <dgm:prSet presAssocID="{2F53FE98-90CB-4B40-9302-4742D53E81FB}" presName="tx1" presStyleLbl="revTx" presStyleIdx="4" presStyleCnt="5"/>
      <dgm:spPr/>
    </dgm:pt>
    <dgm:pt modelId="{B25C8C79-AB37-4B14-BBBC-795572187BDA}" type="pres">
      <dgm:prSet presAssocID="{2F53FE98-90CB-4B40-9302-4742D53E81FB}" presName="vert1" presStyleCnt="0"/>
      <dgm:spPr/>
    </dgm:pt>
  </dgm:ptLst>
  <dgm:cxnLst>
    <dgm:cxn modelId="{F2906A1F-1E9A-46E8-95AD-569F8258D61C}" type="presOf" srcId="{ACF1052C-1E64-43F1-AD1A-755ADE26B5C0}" destId="{CFF97FDE-6223-471A-96DF-8E911C20422A}" srcOrd="0" destOrd="0" presId="urn:microsoft.com/office/officeart/2008/layout/LinedList"/>
    <dgm:cxn modelId="{90F83D24-CF55-4212-9F90-AEE77583F89B}" srcId="{71144682-0864-412B-A8ED-C8E66CDE8275}" destId="{ACF1052C-1E64-43F1-AD1A-755ADE26B5C0}" srcOrd="0" destOrd="0" parTransId="{C6EA5966-CA69-4E98-91ED-81A703C72B85}" sibTransId="{1AAF604E-3935-46EB-A722-2D270E6859F2}"/>
    <dgm:cxn modelId="{FE122629-00B9-4816-8C6B-9D5FC68E2B3C}" type="presOf" srcId="{C73BD0F8-C7F4-410E-AF11-263B4A8F61BB}" destId="{424346EA-3679-4F14-8A04-711E5352304A}" srcOrd="0" destOrd="0" presId="urn:microsoft.com/office/officeart/2008/layout/LinedList"/>
    <dgm:cxn modelId="{5481173B-4C7E-456F-B136-CD5E68CBAE9C}" srcId="{71144682-0864-412B-A8ED-C8E66CDE8275}" destId="{5BD970FC-18A4-4C48-A745-7E7863733BED}" srcOrd="2" destOrd="0" parTransId="{6874E1CD-C43B-4073-B867-B6BA463CDF36}" sibTransId="{30C9F3EA-6944-492F-91C7-48E8A48EC698}"/>
    <dgm:cxn modelId="{4A264360-F040-4D43-A5F9-6DD9854158F2}" srcId="{71144682-0864-412B-A8ED-C8E66CDE8275}" destId="{2F53FE98-90CB-4B40-9302-4742D53E81FB}" srcOrd="4" destOrd="0" parTransId="{D1BDC4BC-4574-4932-8897-24DD6BA65D93}" sibTransId="{94AEE663-5529-439C-936B-4920097D4E0F}"/>
    <dgm:cxn modelId="{A6DC1593-CB7F-447B-ABC9-30E496A6F832}" type="presOf" srcId="{2F53FE98-90CB-4B40-9302-4742D53E81FB}" destId="{3E8DA6EB-C8BB-4537-8E53-9E0004BE22FB}" srcOrd="0" destOrd="0" presId="urn:microsoft.com/office/officeart/2008/layout/LinedList"/>
    <dgm:cxn modelId="{BDA33C97-6380-4BBC-BDC4-A4A141906854}" type="presOf" srcId="{E144B7D8-C079-4E70-8E66-FF23F1D94A83}" destId="{4D102D99-7CA9-4FA9-A3FF-B4500498C237}" srcOrd="0" destOrd="0" presId="urn:microsoft.com/office/officeart/2008/layout/LinedList"/>
    <dgm:cxn modelId="{379C799D-C9C2-4EFF-87D5-2227BBAE7565}" type="presOf" srcId="{71144682-0864-412B-A8ED-C8E66CDE8275}" destId="{35BB488D-20CF-4B1A-9738-C5D702D00277}" srcOrd="0" destOrd="0" presId="urn:microsoft.com/office/officeart/2008/layout/LinedList"/>
    <dgm:cxn modelId="{362732A4-54B2-425E-B924-EA159B31E0B3}" srcId="{71144682-0864-412B-A8ED-C8E66CDE8275}" destId="{E144B7D8-C079-4E70-8E66-FF23F1D94A83}" srcOrd="1" destOrd="0" parTransId="{EB0E3A2E-A0CF-45E3-B0A5-BB60ACECEB49}" sibTransId="{107D6394-6D59-460A-84BD-7111A994E7B2}"/>
    <dgm:cxn modelId="{42D98EB7-41BE-4B1E-91EB-6F32272D4002}" srcId="{71144682-0864-412B-A8ED-C8E66CDE8275}" destId="{C73BD0F8-C7F4-410E-AF11-263B4A8F61BB}" srcOrd="3" destOrd="0" parTransId="{8E1656ED-15C4-4479-9E96-9E97B196A4C1}" sibTransId="{95F929C5-DBDC-459A-AB15-A32A469D2501}"/>
    <dgm:cxn modelId="{F98D80E5-B9A2-44FB-8A72-46EE2E598AC1}" type="presOf" srcId="{5BD970FC-18A4-4C48-A745-7E7863733BED}" destId="{6C400112-2344-44D3-AA8D-A03B8F011A32}" srcOrd="0" destOrd="0" presId="urn:microsoft.com/office/officeart/2008/layout/LinedList"/>
    <dgm:cxn modelId="{B83EDC12-5B2A-4DC0-A693-38233934F507}" type="presParOf" srcId="{35BB488D-20CF-4B1A-9738-C5D702D00277}" destId="{97EC9D9D-5134-4962-8FBE-DB8CDEE6B66F}" srcOrd="0" destOrd="0" presId="urn:microsoft.com/office/officeart/2008/layout/LinedList"/>
    <dgm:cxn modelId="{3C72640E-42CD-4393-B52D-59472AAE3897}" type="presParOf" srcId="{35BB488D-20CF-4B1A-9738-C5D702D00277}" destId="{F319E1E7-A3CA-4B5B-AF9C-9995108A9215}" srcOrd="1" destOrd="0" presId="urn:microsoft.com/office/officeart/2008/layout/LinedList"/>
    <dgm:cxn modelId="{4140C95E-15F3-489F-90EE-4914A4E91A24}" type="presParOf" srcId="{F319E1E7-A3CA-4B5B-AF9C-9995108A9215}" destId="{CFF97FDE-6223-471A-96DF-8E911C20422A}" srcOrd="0" destOrd="0" presId="urn:microsoft.com/office/officeart/2008/layout/LinedList"/>
    <dgm:cxn modelId="{9D4B613F-20F1-4906-90D5-1B03F5FBF06E}" type="presParOf" srcId="{F319E1E7-A3CA-4B5B-AF9C-9995108A9215}" destId="{1C494FA7-FBB6-4604-834D-7254B7D7DD5F}" srcOrd="1" destOrd="0" presId="urn:microsoft.com/office/officeart/2008/layout/LinedList"/>
    <dgm:cxn modelId="{D57617EF-D887-4682-A4A3-CC33DC1B4B27}" type="presParOf" srcId="{35BB488D-20CF-4B1A-9738-C5D702D00277}" destId="{BE5834DF-F4CF-4DC0-9AA4-DDAE3ABA9C8B}" srcOrd="2" destOrd="0" presId="urn:microsoft.com/office/officeart/2008/layout/LinedList"/>
    <dgm:cxn modelId="{D4E62458-CE4E-4D7B-9CE7-11E5EB42B662}" type="presParOf" srcId="{35BB488D-20CF-4B1A-9738-C5D702D00277}" destId="{8362D445-F51F-4CD4-AF8B-5BED268BD2C0}" srcOrd="3" destOrd="0" presId="urn:microsoft.com/office/officeart/2008/layout/LinedList"/>
    <dgm:cxn modelId="{2BE42D34-0C20-4610-BCE6-46FB3DE0C432}" type="presParOf" srcId="{8362D445-F51F-4CD4-AF8B-5BED268BD2C0}" destId="{4D102D99-7CA9-4FA9-A3FF-B4500498C237}" srcOrd="0" destOrd="0" presId="urn:microsoft.com/office/officeart/2008/layout/LinedList"/>
    <dgm:cxn modelId="{B7052F28-DEAC-46C7-B066-F57D00708FA6}" type="presParOf" srcId="{8362D445-F51F-4CD4-AF8B-5BED268BD2C0}" destId="{E662F3C3-2681-4448-9DA7-6F2A53A81292}" srcOrd="1" destOrd="0" presId="urn:microsoft.com/office/officeart/2008/layout/LinedList"/>
    <dgm:cxn modelId="{42BCE116-8876-41DE-935C-5EBBE5BDB539}" type="presParOf" srcId="{35BB488D-20CF-4B1A-9738-C5D702D00277}" destId="{081E7F97-5419-4A84-B37A-CD94DC94D563}" srcOrd="4" destOrd="0" presId="urn:microsoft.com/office/officeart/2008/layout/LinedList"/>
    <dgm:cxn modelId="{E07E83EC-8658-460C-AD73-915825980D04}" type="presParOf" srcId="{35BB488D-20CF-4B1A-9738-C5D702D00277}" destId="{AC7F3313-4A05-4BDA-B6D2-9789CAAB341F}" srcOrd="5" destOrd="0" presId="urn:microsoft.com/office/officeart/2008/layout/LinedList"/>
    <dgm:cxn modelId="{98651D46-15F5-46FC-8ABF-E540B66B5E9F}" type="presParOf" srcId="{AC7F3313-4A05-4BDA-B6D2-9789CAAB341F}" destId="{6C400112-2344-44D3-AA8D-A03B8F011A32}" srcOrd="0" destOrd="0" presId="urn:microsoft.com/office/officeart/2008/layout/LinedList"/>
    <dgm:cxn modelId="{AAC768D6-2B1C-4643-90B8-3BF00EB266DE}" type="presParOf" srcId="{AC7F3313-4A05-4BDA-B6D2-9789CAAB341F}" destId="{9DF638EB-FCD1-4967-80EA-F3B4D4CD03DD}" srcOrd="1" destOrd="0" presId="urn:microsoft.com/office/officeart/2008/layout/LinedList"/>
    <dgm:cxn modelId="{E2CDCED2-9A0D-4B9B-A9CF-94BEA496E27B}" type="presParOf" srcId="{35BB488D-20CF-4B1A-9738-C5D702D00277}" destId="{10CA759C-E17B-4BE2-8E6A-4ACF45304ED5}" srcOrd="6" destOrd="0" presId="urn:microsoft.com/office/officeart/2008/layout/LinedList"/>
    <dgm:cxn modelId="{394943CE-6BB5-40C3-AD18-657A8BDB0A00}" type="presParOf" srcId="{35BB488D-20CF-4B1A-9738-C5D702D00277}" destId="{44967A5B-7EAE-4576-9F1D-98B5E253A7FA}" srcOrd="7" destOrd="0" presId="urn:microsoft.com/office/officeart/2008/layout/LinedList"/>
    <dgm:cxn modelId="{A595BC5E-4741-47C3-A9B4-5900AFE4C033}" type="presParOf" srcId="{44967A5B-7EAE-4576-9F1D-98B5E253A7FA}" destId="{424346EA-3679-4F14-8A04-711E5352304A}" srcOrd="0" destOrd="0" presId="urn:microsoft.com/office/officeart/2008/layout/LinedList"/>
    <dgm:cxn modelId="{CBFBF929-A9A8-4DD7-A52C-BB21D038433C}" type="presParOf" srcId="{44967A5B-7EAE-4576-9F1D-98B5E253A7FA}" destId="{BAF0AEA2-2D62-4538-B38B-D7CBC92C3545}" srcOrd="1" destOrd="0" presId="urn:microsoft.com/office/officeart/2008/layout/LinedList"/>
    <dgm:cxn modelId="{B62C0B49-6B4E-478B-8555-B2E813048CE2}" type="presParOf" srcId="{35BB488D-20CF-4B1A-9738-C5D702D00277}" destId="{B4C1A2E4-D4C5-4D49-9675-92C2ECD36A76}" srcOrd="8" destOrd="0" presId="urn:microsoft.com/office/officeart/2008/layout/LinedList"/>
    <dgm:cxn modelId="{D954B396-0DCD-43D5-BC98-C5F43134AA8F}" type="presParOf" srcId="{35BB488D-20CF-4B1A-9738-C5D702D00277}" destId="{A98E6B95-37A2-4482-AB54-36F702E76F84}" srcOrd="9" destOrd="0" presId="urn:microsoft.com/office/officeart/2008/layout/LinedList"/>
    <dgm:cxn modelId="{F19A0B9C-A9D6-4844-8FDC-831C40E70619}" type="presParOf" srcId="{A98E6B95-37A2-4482-AB54-36F702E76F84}" destId="{3E8DA6EB-C8BB-4537-8E53-9E0004BE22FB}" srcOrd="0" destOrd="0" presId="urn:microsoft.com/office/officeart/2008/layout/LinedList"/>
    <dgm:cxn modelId="{5626806B-A6DE-4EBE-AFA7-DACA325AD360}" type="presParOf" srcId="{A98E6B95-37A2-4482-AB54-36F702E76F84}" destId="{B25C8C79-AB37-4B14-BBBC-795572187B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B3706E-5BE8-4F81-84CE-BED23EDD3D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5D8A302-E9A2-4600-BBDA-3C5A7C167CB8}">
      <dgm:prSet/>
      <dgm:spPr/>
      <dgm:t>
        <a:bodyPr/>
        <a:lstStyle/>
        <a:p>
          <a:r>
            <a:rPr lang="en-GB"/>
            <a:t>In Therapy, clients experience and explores the total configuration of who they are..</a:t>
          </a:r>
          <a:endParaRPr lang="en-US"/>
        </a:p>
      </dgm:t>
    </dgm:pt>
    <dgm:pt modelId="{190CFAC2-A5E3-42D6-A4F6-D90128703996}" type="parTrans" cxnId="{6CA0DE53-88BF-4545-B483-10BC75103400}">
      <dgm:prSet/>
      <dgm:spPr/>
      <dgm:t>
        <a:bodyPr/>
        <a:lstStyle/>
        <a:p>
          <a:endParaRPr lang="en-US"/>
        </a:p>
      </dgm:t>
    </dgm:pt>
    <dgm:pt modelId="{5957F444-C05A-41E2-8D74-C40A245AB4BF}" type="sibTrans" cxnId="{6CA0DE53-88BF-4545-B483-10BC75103400}">
      <dgm:prSet/>
      <dgm:spPr/>
      <dgm:t>
        <a:bodyPr/>
        <a:lstStyle/>
        <a:p>
          <a:endParaRPr lang="en-US"/>
        </a:p>
      </dgm:t>
    </dgm:pt>
    <dgm:pt modelId="{43C0EAD1-33F5-4A5A-BB9B-B79D26E2F123}">
      <dgm:prSet/>
      <dgm:spPr/>
      <dgm:t>
        <a:bodyPr/>
        <a:lstStyle/>
        <a:p>
          <a:r>
            <a:rPr lang="en-GB"/>
            <a:t>Emphasis on self-determination, choice and responsibility </a:t>
          </a:r>
          <a:endParaRPr lang="en-US"/>
        </a:p>
      </dgm:t>
    </dgm:pt>
    <dgm:pt modelId="{95D19812-C2D3-4FBD-B24C-A6C6AECE40B7}" type="parTrans" cxnId="{23819123-E3BD-40FF-A120-C92337F8262F}">
      <dgm:prSet/>
      <dgm:spPr/>
      <dgm:t>
        <a:bodyPr/>
        <a:lstStyle/>
        <a:p>
          <a:endParaRPr lang="en-US"/>
        </a:p>
      </dgm:t>
    </dgm:pt>
    <dgm:pt modelId="{F544B06E-1F6B-412B-AB68-57F81249179B}" type="sibTrans" cxnId="{23819123-E3BD-40FF-A120-C92337F8262F}">
      <dgm:prSet/>
      <dgm:spPr/>
      <dgm:t>
        <a:bodyPr/>
        <a:lstStyle/>
        <a:p>
          <a:endParaRPr lang="en-US"/>
        </a:p>
      </dgm:t>
    </dgm:pt>
    <dgm:pt modelId="{F9CDB605-4A6F-45A9-AEC0-B9E7F6479913}">
      <dgm:prSet/>
      <dgm:spPr/>
      <dgm:t>
        <a:bodyPr/>
        <a:lstStyle/>
        <a:p>
          <a:r>
            <a:rPr lang="en-GB"/>
            <a:t>Clients are supported to to maintain awareness and full contact with their present situation and the therapist engages with the client in such a way to facilitate the focus on the 'here and now'</a:t>
          </a:r>
          <a:endParaRPr lang="en-US"/>
        </a:p>
      </dgm:t>
    </dgm:pt>
    <dgm:pt modelId="{7308440A-B7EF-4409-A753-77FCF976470C}" type="parTrans" cxnId="{2AD24715-E8A7-42DE-8C61-6E082FF11FF9}">
      <dgm:prSet/>
      <dgm:spPr/>
      <dgm:t>
        <a:bodyPr/>
        <a:lstStyle/>
        <a:p>
          <a:endParaRPr lang="en-US"/>
        </a:p>
      </dgm:t>
    </dgm:pt>
    <dgm:pt modelId="{A56CD3B2-4B79-4901-8CDE-5E52349B02AC}" type="sibTrans" cxnId="{2AD24715-E8A7-42DE-8C61-6E082FF11FF9}">
      <dgm:prSet/>
      <dgm:spPr/>
      <dgm:t>
        <a:bodyPr/>
        <a:lstStyle/>
        <a:p>
          <a:endParaRPr lang="en-US"/>
        </a:p>
      </dgm:t>
    </dgm:pt>
    <dgm:pt modelId="{F383DBE4-C784-4879-9737-6001CDF1700F}" type="pres">
      <dgm:prSet presAssocID="{ABB3706E-5BE8-4F81-84CE-BED23EDD3D57}" presName="vert0" presStyleCnt="0">
        <dgm:presLayoutVars>
          <dgm:dir/>
          <dgm:animOne val="branch"/>
          <dgm:animLvl val="lvl"/>
        </dgm:presLayoutVars>
      </dgm:prSet>
      <dgm:spPr/>
    </dgm:pt>
    <dgm:pt modelId="{4C17E615-CC64-4824-9315-1C918610642E}" type="pres">
      <dgm:prSet presAssocID="{A5D8A302-E9A2-4600-BBDA-3C5A7C167CB8}" presName="thickLine" presStyleLbl="alignNode1" presStyleIdx="0" presStyleCnt="3"/>
      <dgm:spPr/>
    </dgm:pt>
    <dgm:pt modelId="{97D82301-91EB-4DEC-BC8D-C40CD6078A9A}" type="pres">
      <dgm:prSet presAssocID="{A5D8A302-E9A2-4600-BBDA-3C5A7C167CB8}" presName="horz1" presStyleCnt="0"/>
      <dgm:spPr/>
    </dgm:pt>
    <dgm:pt modelId="{2F5F826A-F419-4824-9DF0-063B7D2A46EF}" type="pres">
      <dgm:prSet presAssocID="{A5D8A302-E9A2-4600-BBDA-3C5A7C167CB8}" presName="tx1" presStyleLbl="revTx" presStyleIdx="0" presStyleCnt="3"/>
      <dgm:spPr/>
    </dgm:pt>
    <dgm:pt modelId="{2067D855-6BF3-411B-8324-BF6D23ACF76C}" type="pres">
      <dgm:prSet presAssocID="{A5D8A302-E9A2-4600-BBDA-3C5A7C167CB8}" presName="vert1" presStyleCnt="0"/>
      <dgm:spPr/>
    </dgm:pt>
    <dgm:pt modelId="{D9240431-7A74-45B0-864A-C11C0ACD2C9B}" type="pres">
      <dgm:prSet presAssocID="{43C0EAD1-33F5-4A5A-BB9B-B79D26E2F123}" presName="thickLine" presStyleLbl="alignNode1" presStyleIdx="1" presStyleCnt="3"/>
      <dgm:spPr/>
    </dgm:pt>
    <dgm:pt modelId="{41FB7F0E-D9A1-4C02-A2C2-C18B99FA1650}" type="pres">
      <dgm:prSet presAssocID="{43C0EAD1-33F5-4A5A-BB9B-B79D26E2F123}" presName="horz1" presStyleCnt="0"/>
      <dgm:spPr/>
    </dgm:pt>
    <dgm:pt modelId="{73D345ED-4794-471D-AA06-7A5A03D44222}" type="pres">
      <dgm:prSet presAssocID="{43C0EAD1-33F5-4A5A-BB9B-B79D26E2F123}" presName="tx1" presStyleLbl="revTx" presStyleIdx="1" presStyleCnt="3"/>
      <dgm:spPr/>
    </dgm:pt>
    <dgm:pt modelId="{FFFF2546-93FB-43F2-821F-FF27828028E6}" type="pres">
      <dgm:prSet presAssocID="{43C0EAD1-33F5-4A5A-BB9B-B79D26E2F123}" presName="vert1" presStyleCnt="0"/>
      <dgm:spPr/>
    </dgm:pt>
    <dgm:pt modelId="{52AD86CD-8D6B-4DE4-BFB6-630BB2EDBCFB}" type="pres">
      <dgm:prSet presAssocID="{F9CDB605-4A6F-45A9-AEC0-B9E7F6479913}" presName="thickLine" presStyleLbl="alignNode1" presStyleIdx="2" presStyleCnt="3"/>
      <dgm:spPr/>
    </dgm:pt>
    <dgm:pt modelId="{427FFDB0-8A80-4839-B42E-C5C93E4A974E}" type="pres">
      <dgm:prSet presAssocID="{F9CDB605-4A6F-45A9-AEC0-B9E7F6479913}" presName="horz1" presStyleCnt="0"/>
      <dgm:spPr/>
    </dgm:pt>
    <dgm:pt modelId="{DFF293B2-E3DC-4A8F-B76B-5D910E04FD6B}" type="pres">
      <dgm:prSet presAssocID="{F9CDB605-4A6F-45A9-AEC0-B9E7F6479913}" presName="tx1" presStyleLbl="revTx" presStyleIdx="2" presStyleCnt="3"/>
      <dgm:spPr/>
    </dgm:pt>
    <dgm:pt modelId="{8DC7DA64-D82E-4708-BEBD-ABA46562D6E1}" type="pres">
      <dgm:prSet presAssocID="{F9CDB605-4A6F-45A9-AEC0-B9E7F6479913}" presName="vert1" presStyleCnt="0"/>
      <dgm:spPr/>
    </dgm:pt>
  </dgm:ptLst>
  <dgm:cxnLst>
    <dgm:cxn modelId="{2AD24715-E8A7-42DE-8C61-6E082FF11FF9}" srcId="{ABB3706E-5BE8-4F81-84CE-BED23EDD3D57}" destId="{F9CDB605-4A6F-45A9-AEC0-B9E7F6479913}" srcOrd="2" destOrd="0" parTransId="{7308440A-B7EF-4409-A753-77FCF976470C}" sibTransId="{A56CD3B2-4B79-4901-8CDE-5E52349B02AC}"/>
    <dgm:cxn modelId="{23819123-E3BD-40FF-A120-C92337F8262F}" srcId="{ABB3706E-5BE8-4F81-84CE-BED23EDD3D57}" destId="{43C0EAD1-33F5-4A5A-BB9B-B79D26E2F123}" srcOrd="1" destOrd="0" parTransId="{95D19812-C2D3-4FBD-B24C-A6C6AECE40B7}" sibTransId="{F544B06E-1F6B-412B-AB68-57F81249179B}"/>
    <dgm:cxn modelId="{4E169D24-32EF-4C26-8F8A-DA7865616766}" type="presOf" srcId="{43C0EAD1-33F5-4A5A-BB9B-B79D26E2F123}" destId="{73D345ED-4794-471D-AA06-7A5A03D44222}" srcOrd="0" destOrd="0" presId="urn:microsoft.com/office/officeart/2008/layout/LinedList"/>
    <dgm:cxn modelId="{BB2F8872-B8AB-490B-B785-77DA15D32AA3}" type="presOf" srcId="{A5D8A302-E9A2-4600-BBDA-3C5A7C167CB8}" destId="{2F5F826A-F419-4824-9DF0-063B7D2A46EF}" srcOrd="0" destOrd="0" presId="urn:microsoft.com/office/officeart/2008/layout/LinedList"/>
    <dgm:cxn modelId="{6CA0DE53-88BF-4545-B483-10BC75103400}" srcId="{ABB3706E-5BE8-4F81-84CE-BED23EDD3D57}" destId="{A5D8A302-E9A2-4600-BBDA-3C5A7C167CB8}" srcOrd="0" destOrd="0" parTransId="{190CFAC2-A5E3-42D6-A4F6-D90128703996}" sibTransId="{5957F444-C05A-41E2-8D74-C40A245AB4BF}"/>
    <dgm:cxn modelId="{C449457D-52AC-4270-98AA-A9193B3E3FA8}" type="presOf" srcId="{F9CDB605-4A6F-45A9-AEC0-B9E7F6479913}" destId="{DFF293B2-E3DC-4A8F-B76B-5D910E04FD6B}" srcOrd="0" destOrd="0" presId="urn:microsoft.com/office/officeart/2008/layout/LinedList"/>
    <dgm:cxn modelId="{2B37E7FA-DC53-499F-BDDF-94E6FCC5E78D}" type="presOf" srcId="{ABB3706E-5BE8-4F81-84CE-BED23EDD3D57}" destId="{F383DBE4-C784-4879-9737-6001CDF1700F}" srcOrd="0" destOrd="0" presId="urn:microsoft.com/office/officeart/2008/layout/LinedList"/>
    <dgm:cxn modelId="{2AB9CAE7-788A-4B05-A5A8-273A1B6AC600}" type="presParOf" srcId="{F383DBE4-C784-4879-9737-6001CDF1700F}" destId="{4C17E615-CC64-4824-9315-1C918610642E}" srcOrd="0" destOrd="0" presId="urn:microsoft.com/office/officeart/2008/layout/LinedList"/>
    <dgm:cxn modelId="{3601E11F-5064-4B30-A630-521C6291DF8D}" type="presParOf" srcId="{F383DBE4-C784-4879-9737-6001CDF1700F}" destId="{97D82301-91EB-4DEC-BC8D-C40CD6078A9A}" srcOrd="1" destOrd="0" presId="urn:microsoft.com/office/officeart/2008/layout/LinedList"/>
    <dgm:cxn modelId="{450CD990-4C32-462F-8292-5A3A1F62E323}" type="presParOf" srcId="{97D82301-91EB-4DEC-BC8D-C40CD6078A9A}" destId="{2F5F826A-F419-4824-9DF0-063B7D2A46EF}" srcOrd="0" destOrd="0" presId="urn:microsoft.com/office/officeart/2008/layout/LinedList"/>
    <dgm:cxn modelId="{9889C415-D67D-488D-BCAC-405B997F073E}" type="presParOf" srcId="{97D82301-91EB-4DEC-BC8D-C40CD6078A9A}" destId="{2067D855-6BF3-411B-8324-BF6D23ACF76C}" srcOrd="1" destOrd="0" presId="urn:microsoft.com/office/officeart/2008/layout/LinedList"/>
    <dgm:cxn modelId="{EA6AB939-CB91-4AD0-8DAB-045687DBF583}" type="presParOf" srcId="{F383DBE4-C784-4879-9737-6001CDF1700F}" destId="{D9240431-7A74-45B0-864A-C11C0ACD2C9B}" srcOrd="2" destOrd="0" presId="urn:microsoft.com/office/officeart/2008/layout/LinedList"/>
    <dgm:cxn modelId="{15981866-723C-464B-9068-F7CBC37A7483}" type="presParOf" srcId="{F383DBE4-C784-4879-9737-6001CDF1700F}" destId="{41FB7F0E-D9A1-4C02-A2C2-C18B99FA1650}" srcOrd="3" destOrd="0" presId="urn:microsoft.com/office/officeart/2008/layout/LinedList"/>
    <dgm:cxn modelId="{03A26FBD-C89F-4EB5-8FF8-BDE807F32B3A}" type="presParOf" srcId="{41FB7F0E-D9A1-4C02-A2C2-C18B99FA1650}" destId="{73D345ED-4794-471D-AA06-7A5A03D44222}" srcOrd="0" destOrd="0" presId="urn:microsoft.com/office/officeart/2008/layout/LinedList"/>
    <dgm:cxn modelId="{6EA48382-5555-4C8A-B97F-8D6FF33C0900}" type="presParOf" srcId="{41FB7F0E-D9A1-4C02-A2C2-C18B99FA1650}" destId="{FFFF2546-93FB-43F2-821F-FF27828028E6}" srcOrd="1" destOrd="0" presId="urn:microsoft.com/office/officeart/2008/layout/LinedList"/>
    <dgm:cxn modelId="{F68DF15D-F519-4437-BC23-99751362B057}" type="presParOf" srcId="{F383DBE4-C784-4879-9737-6001CDF1700F}" destId="{52AD86CD-8D6B-4DE4-BFB6-630BB2EDBCFB}" srcOrd="4" destOrd="0" presId="urn:microsoft.com/office/officeart/2008/layout/LinedList"/>
    <dgm:cxn modelId="{BBC96D66-C3C6-4872-A0D4-976C5B92A6AD}" type="presParOf" srcId="{F383DBE4-C784-4879-9737-6001CDF1700F}" destId="{427FFDB0-8A80-4839-B42E-C5C93E4A974E}" srcOrd="5" destOrd="0" presId="urn:microsoft.com/office/officeart/2008/layout/LinedList"/>
    <dgm:cxn modelId="{AA1A617D-3112-4346-8B96-798C555A3563}" type="presParOf" srcId="{427FFDB0-8A80-4839-B42E-C5C93E4A974E}" destId="{DFF293B2-E3DC-4A8F-B76B-5D910E04FD6B}" srcOrd="0" destOrd="0" presId="urn:microsoft.com/office/officeart/2008/layout/LinedList"/>
    <dgm:cxn modelId="{CCE4D2A6-8CB7-4214-A9DB-B2345E2B4954}" type="presParOf" srcId="{427FFDB0-8A80-4839-B42E-C5C93E4A974E}" destId="{8DC7DA64-D82E-4708-BEBD-ABA46562D6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25C24E-DDEB-443C-B14B-1371F20562FA}"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0F5467FA-0BE9-4370-96DC-25ED58993C32}">
      <dgm:prSet/>
      <dgm:spPr/>
      <dgm:t>
        <a:bodyPr/>
        <a:lstStyle/>
        <a:p>
          <a:r>
            <a:rPr lang="en-GB"/>
            <a:t>Moving away from the automatic pilot mode that we so often find ourselves in.</a:t>
          </a:r>
          <a:endParaRPr lang="en-US"/>
        </a:p>
      </dgm:t>
    </dgm:pt>
    <dgm:pt modelId="{4C6FD457-4FA1-4E2B-97AD-A90BC82DFC22}" type="parTrans" cxnId="{FEE8D5DC-8086-427B-B986-C2B7E3563BBE}">
      <dgm:prSet/>
      <dgm:spPr/>
      <dgm:t>
        <a:bodyPr/>
        <a:lstStyle/>
        <a:p>
          <a:endParaRPr lang="en-US"/>
        </a:p>
      </dgm:t>
    </dgm:pt>
    <dgm:pt modelId="{EAA61671-3F07-4873-A392-75A4369E8ABC}" type="sibTrans" cxnId="{FEE8D5DC-8086-427B-B986-C2B7E3563BBE}">
      <dgm:prSet/>
      <dgm:spPr/>
      <dgm:t>
        <a:bodyPr/>
        <a:lstStyle/>
        <a:p>
          <a:endParaRPr lang="en-US"/>
        </a:p>
      </dgm:t>
    </dgm:pt>
    <dgm:pt modelId="{2EEF755A-44E2-40CC-8B38-AEF0A655A013}">
      <dgm:prSet/>
      <dgm:spPr/>
      <dgm:t>
        <a:bodyPr/>
        <a:lstStyle/>
        <a:p>
          <a:r>
            <a:rPr lang="en-GB"/>
            <a:t>Moving towards a way of being that allows us too choose different and new ways of thinking, feeling and behaving.</a:t>
          </a:r>
          <a:endParaRPr lang="en-US"/>
        </a:p>
      </dgm:t>
    </dgm:pt>
    <dgm:pt modelId="{80662330-0D27-40C9-9B3B-1B5A28AE7C50}" type="parTrans" cxnId="{09C23FE0-0D8A-40B1-BD3A-BC6B553E409E}">
      <dgm:prSet/>
      <dgm:spPr/>
      <dgm:t>
        <a:bodyPr/>
        <a:lstStyle/>
        <a:p>
          <a:endParaRPr lang="en-US"/>
        </a:p>
      </dgm:t>
    </dgm:pt>
    <dgm:pt modelId="{11B183C6-7E14-4E17-8DC3-509F289C4914}" type="sibTrans" cxnId="{09C23FE0-0D8A-40B1-BD3A-BC6B553E409E}">
      <dgm:prSet/>
      <dgm:spPr/>
      <dgm:t>
        <a:bodyPr/>
        <a:lstStyle/>
        <a:p>
          <a:endParaRPr lang="en-US"/>
        </a:p>
      </dgm:t>
    </dgm:pt>
    <dgm:pt modelId="{4CA2692A-F94E-4AC0-B4AB-97727C654272}">
      <dgm:prSet/>
      <dgm:spPr/>
      <dgm:t>
        <a:bodyPr/>
        <a:lstStyle/>
        <a:p>
          <a:r>
            <a:rPr lang="en-GB"/>
            <a:t>To do this we have to be aware of how we are thinking, feeling and behaving currently.</a:t>
          </a:r>
          <a:endParaRPr lang="en-US"/>
        </a:p>
      </dgm:t>
    </dgm:pt>
    <dgm:pt modelId="{57565CB8-6802-4F35-ADC5-631D848DE8F6}" type="parTrans" cxnId="{4FA50071-4F0E-4DE3-A84B-DA30E707AE74}">
      <dgm:prSet/>
      <dgm:spPr/>
      <dgm:t>
        <a:bodyPr/>
        <a:lstStyle/>
        <a:p>
          <a:endParaRPr lang="en-US"/>
        </a:p>
      </dgm:t>
    </dgm:pt>
    <dgm:pt modelId="{32BA58A6-62C7-41B5-98B2-0076D50D49C2}" type="sibTrans" cxnId="{4FA50071-4F0E-4DE3-A84B-DA30E707AE74}">
      <dgm:prSet/>
      <dgm:spPr/>
      <dgm:t>
        <a:bodyPr/>
        <a:lstStyle/>
        <a:p>
          <a:endParaRPr lang="en-US"/>
        </a:p>
      </dgm:t>
    </dgm:pt>
    <dgm:pt modelId="{D0B19A9E-99CA-47DC-9B7D-95414D542481}">
      <dgm:prSet/>
      <dgm:spPr/>
      <dgm:t>
        <a:bodyPr/>
        <a:lstStyle/>
        <a:p>
          <a:r>
            <a:rPr lang="en-GB"/>
            <a:t>Being present in the moment.</a:t>
          </a:r>
          <a:endParaRPr lang="en-US"/>
        </a:p>
      </dgm:t>
    </dgm:pt>
    <dgm:pt modelId="{091BC201-5CB2-4B52-8D55-848BCDDB6005}" type="parTrans" cxnId="{ABD3CB00-04F0-48D8-A529-207A2D3E547C}">
      <dgm:prSet/>
      <dgm:spPr/>
      <dgm:t>
        <a:bodyPr/>
        <a:lstStyle/>
        <a:p>
          <a:endParaRPr lang="en-US"/>
        </a:p>
      </dgm:t>
    </dgm:pt>
    <dgm:pt modelId="{1DACDAC0-FE0F-43D7-A896-FB5C5062B107}" type="sibTrans" cxnId="{ABD3CB00-04F0-48D8-A529-207A2D3E547C}">
      <dgm:prSet/>
      <dgm:spPr/>
      <dgm:t>
        <a:bodyPr/>
        <a:lstStyle/>
        <a:p>
          <a:endParaRPr lang="en-US"/>
        </a:p>
      </dgm:t>
    </dgm:pt>
    <dgm:pt modelId="{B05F4769-76D5-4A4E-A4E7-D12032EB9D28}" type="pres">
      <dgm:prSet presAssocID="{C225C24E-DDEB-443C-B14B-1371F20562FA}" presName="vert0" presStyleCnt="0">
        <dgm:presLayoutVars>
          <dgm:dir/>
          <dgm:animOne val="branch"/>
          <dgm:animLvl val="lvl"/>
        </dgm:presLayoutVars>
      </dgm:prSet>
      <dgm:spPr/>
    </dgm:pt>
    <dgm:pt modelId="{115BE24C-35D0-4B92-A5E5-AAA32936F3F3}" type="pres">
      <dgm:prSet presAssocID="{0F5467FA-0BE9-4370-96DC-25ED58993C32}" presName="thickLine" presStyleLbl="alignNode1" presStyleIdx="0" presStyleCnt="4"/>
      <dgm:spPr/>
    </dgm:pt>
    <dgm:pt modelId="{A604D38A-2A6A-4793-A53C-0A280FA2FD31}" type="pres">
      <dgm:prSet presAssocID="{0F5467FA-0BE9-4370-96DC-25ED58993C32}" presName="horz1" presStyleCnt="0"/>
      <dgm:spPr/>
    </dgm:pt>
    <dgm:pt modelId="{69688A19-97DF-4E00-B450-EBD209737971}" type="pres">
      <dgm:prSet presAssocID="{0F5467FA-0BE9-4370-96DC-25ED58993C32}" presName="tx1" presStyleLbl="revTx" presStyleIdx="0" presStyleCnt="4"/>
      <dgm:spPr/>
    </dgm:pt>
    <dgm:pt modelId="{F58DB143-6C54-4659-A358-10BF621690EA}" type="pres">
      <dgm:prSet presAssocID="{0F5467FA-0BE9-4370-96DC-25ED58993C32}" presName="vert1" presStyleCnt="0"/>
      <dgm:spPr/>
    </dgm:pt>
    <dgm:pt modelId="{0E8BF745-E9A7-4F84-B6CD-BF8B07095422}" type="pres">
      <dgm:prSet presAssocID="{2EEF755A-44E2-40CC-8B38-AEF0A655A013}" presName="thickLine" presStyleLbl="alignNode1" presStyleIdx="1" presStyleCnt="4"/>
      <dgm:spPr/>
    </dgm:pt>
    <dgm:pt modelId="{94923122-DAC9-4F47-8F7E-6D7B619BAD51}" type="pres">
      <dgm:prSet presAssocID="{2EEF755A-44E2-40CC-8B38-AEF0A655A013}" presName="horz1" presStyleCnt="0"/>
      <dgm:spPr/>
    </dgm:pt>
    <dgm:pt modelId="{6B75ECBD-FE63-45BE-9646-9573AF8E17E1}" type="pres">
      <dgm:prSet presAssocID="{2EEF755A-44E2-40CC-8B38-AEF0A655A013}" presName="tx1" presStyleLbl="revTx" presStyleIdx="1" presStyleCnt="4"/>
      <dgm:spPr/>
    </dgm:pt>
    <dgm:pt modelId="{EC0DFE5D-6E1A-43A3-9F92-2F7D222AFB28}" type="pres">
      <dgm:prSet presAssocID="{2EEF755A-44E2-40CC-8B38-AEF0A655A013}" presName="vert1" presStyleCnt="0"/>
      <dgm:spPr/>
    </dgm:pt>
    <dgm:pt modelId="{594EE9B3-D0B9-4E9C-AD36-055E91E5451A}" type="pres">
      <dgm:prSet presAssocID="{4CA2692A-F94E-4AC0-B4AB-97727C654272}" presName="thickLine" presStyleLbl="alignNode1" presStyleIdx="2" presStyleCnt="4"/>
      <dgm:spPr/>
    </dgm:pt>
    <dgm:pt modelId="{57AEE34B-1EB8-4A39-B863-D33FC7355A09}" type="pres">
      <dgm:prSet presAssocID="{4CA2692A-F94E-4AC0-B4AB-97727C654272}" presName="horz1" presStyleCnt="0"/>
      <dgm:spPr/>
    </dgm:pt>
    <dgm:pt modelId="{CB47DABB-DCA9-4C66-BA68-B721657F79C6}" type="pres">
      <dgm:prSet presAssocID="{4CA2692A-F94E-4AC0-B4AB-97727C654272}" presName="tx1" presStyleLbl="revTx" presStyleIdx="2" presStyleCnt="4"/>
      <dgm:spPr/>
    </dgm:pt>
    <dgm:pt modelId="{02B25D51-8C9A-4EA7-9B14-11F71776F919}" type="pres">
      <dgm:prSet presAssocID="{4CA2692A-F94E-4AC0-B4AB-97727C654272}" presName="vert1" presStyleCnt="0"/>
      <dgm:spPr/>
    </dgm:pt>
    <dgm:pt modelId="{E4DC4823-4D56-4094-9445-E8ECE0686AAE}" type="pres">
      <dgm:prSet presAssocID="{D0B19A9E-99CA-47DC-9B7D-95414D542481}" presName="thickLine" presStyleLbl="alignNode1" presStyleIdx="3" presStyleCnt="4"/>
      <dgm:spPr/>
    </dgm:pt>
    <dgm:pt modelId="{EF992DFB-21ED-414E-B5CE-1C1C9784FEB8}" type="pres">
      <dgm:prSet presAssocID="{D0B19A9E-99CA-47DC-9B7D-95414D542481}" presName="horz1" presStyleCnt="0"/>
      <dgm:spPr/>
    </dgm:pt>
    <dgm:pt modelId="{BF11A65E-2F8D-4B6E-9BD2-2DFD6841C465}" type="pres">
      <dgm:prSet presAssocID="{D0B19A9E-99CA-47DC-9B7D-95414D542481}" presName="tx1" presStyleLbl="revTx" presStyleIdx="3" presStyleCnt="4"/>
      <dgm:spPr/>
    </dgm:pt>
    <dgm:pt modelId="{C2FE033C-61AB-46A8-BD63-624B2C7DAC64}" type="pres">
      <dgm:prSet presAssocID="{D0B19A9E-99CA-47DC-9B7D-95414D542481}" presName="vert1" presStyleCnt="0"/>
      <dgm:spPr/>
    </dgm:pt>
  </dgm:ptLst>
  <dgm:cxnLst>
    <dgm:cxn modelId="{ABD3CB00-04F0-48D8-A529-207A2D3E547C}" srcId="{C225C24E-DDEB-443C-B14B-1371F20562FA}" destId="{D0B19A9E-99CA-47DC-9B7D-95414D542481}" srcOrd="3" destOrd="0" parTransId="{091BC201-5CB2-4B52-8D55-848BCDDB6005}" sibTransId="{1DACDAC0-FE0F-43D7-A896-FB5C5062B107}"/>
    <dgm:cxn modelId="{8438A811-01A7-46CE-8F45-A4823E211C4F}" type="presOf" srcId="{4CA2692A-F94E-4AC0-B4AB-97727C654272}" destId="{CB47DABB-DCA9-4C66-BA68-B721657F79C6}" srcOrd="0" destOrd="0" presId="urn:microsoft.com/office/officeart/2008/layout/LinedList"/>
    <dgm:cxn modelId="{AFD67414-5BF2-45CD-9396-CF245EB7C9C0}" type="presOf" srcId="{C225C24E-DDEB-443C-B14B-1371F20562FA}" destId="{B05F4769-76D5-4A4E-A4E7-D12032EB9D28}" srcOrd="0" destOrd="0" presId="urn:microsoft.com/office/officeart/2008/layout/LinedList"/>
    <dgm:cxn modelId="{758F4532-AF01-4085-A931-FF500BA79C5F}" type="presOf" srcId="{0F5467FA-0BE9-4370-96DC-25ED58993C32}" destId="{69688A19-97DF-4E00-B450-EBD209737971}" srcOrd="0" destOrd="0" presId="urn:microsoft.com/office/officeart/2008/layout/LinedList"/>
    <dgm:cxn modelId="{4FA50071-4F0E-4DE3-A84B-DA30E707AE74}" srcId="{C225C24E-DDEB-443C-B14B-1371F20562FA}" destId="{4CA2692A-F94E-4AC0-B4AB-97727C654272}" srcOrd="2" destOrd="0" parTransId="{57565CB8-6802-4F35-ADC5-631D848DE8F6}" sibTransId="{32BA58A6-62C7-41B5-98B2-0076D50D49C2}"/>
    <dgm:cxn modelId="{FCB7C2A0-3C6B-41BD-A20B-81E912AF7DDB}" type="presOf" srcId="{2EEF755A-44E2-40CC-8B38-AEF0A655A013}" destId="{6B75ECBD-FE63-45BE-9646-9573AF8E17E1}" srcOrd="0" destOrd="0" presId="urn:microsoft.com/office/officeart/2008/layout/LinedList"/>
    <dgm:cxn modelId="{FEE8D5DC-8086-427B-B986-C2B7E3563BBE}" srcId="{C225C24E-DDEB-443C-B14B-1371F20562FA}" destId="{0F5467FA-0BE9-4370-96DC-25ED58993C32}" srcOrd="0" destOrd="0" parTransId="{4C6FD457-4FA1-4E2B-97AD-A90BC82DFC22}" sibTransId="{EAA61671-3F07-4873-A392-75A4369E8ABC}"/>
    <dgm:cxn modelId="{2042DDDD-2F95-4B9D-8CA4-D13721280239}" type="presOf" srcId="{D0B19A9E-99CA-47DC-9B7D-95414D542481}" destId="{BF11A65E-2F8D-4B6E-9BD2-2DFD6841C465}" srcOrd="0" destOrd="0" presId="urn:microsoft.com/office/officeart/2008/layout/LinedList"/>
    <dgm:cxn modelId="{09C23FE0-0D8A-40B1-BD3A-BC6B553E409E}" srcId="{C225C24E-DDEB-443C-B14B-1371F20562FA}" destId="{2EEF755A-44E2-40CC-8B38-AEF0A655A013}" srcOrd="1" destOrd="0" parTransId="{80662330-0D27-40C9-9B3B-1B5A28AE7C50}" sibTransId="{11B183C6-7E14-4E17-8DC3-509F289C4914}"/>
    <dgm:cxn modelId="{D5FB1B21-EABD-45CC-9790-BA24BC02FF42}" type="presParOf" srcId="{B05F4769-76D5-4A4E-A4E7-D12032EB9D28}" destId="{115BE24C-35D0-4B92-A5E5-AAA32936F3F3}" srcOrd="0" destOrd="0" presId="urn:microsoft.com/office/officeart/2008/layout/LinedList"/>
    <dgm:cxn modelId="{36E7EAF6-60D7-44B6-82B1-33A635C1BCBF}" type="presParOf" srcId="{B05F4769-76D5-4A4E-A4E7-D12032EB9D28}" destId="{A604D38A-2A6A-4793-A53C-0A280FA2FD31}" srcOrd="1" destOrd="0" presId="urn:microsoft.com/office/officeart/2008/layout/LinedList"/>
    <dgm:cxn modelId="{C95E06CA-AB17-40A8-92C6-8E861F70C268}" type="presParOf" srcId="{A604D38A-2A6A-4793-A53C-0A280FA2FD31}" destId="{69688A19-97DF-4E00-B450-EBD209737971}" srcOrd="0" destOrd="0" presId="urn:microsoft.com/office/officeart/2008/layout/LinedList"/>
    <dgm:cxn modelId="{12D1BFE0-C0CB-4483-B23A-7C564C25AF6C}" type="presParOf" srcId="{A604D38A-2A6A-4793-A53C-0A280FA2FD31}" destId="{F58DB143-6C54-4659-A358-10BF621690EA}" srcOrd="1" destOrd="0" presId="urn:microsoft.com/office/officeart/2008/layout/LinedList"/>
    <dgm:cxn modelId="{214D6794-C931-40E2-B731-895E86B3F352}" type="presParOf" srcId="{B05F4769-76D5-4A4E-A4E7-D12032EB9D28}" destId="{0E8BF745-E9A7-4F84-B6CD-BF8B07095422}" srcOrd="2" destOrd="0" presId="urn:microsoft.com/office/officeart/2008/layout/LinedList"/>
    <dgm:cxn modelId="{18268E01-21BD-4255-ACB3-9CDE6933B399}" type="presParOf" srcId="{B05F4769-76D5-4A4E-A4E7-D12032EB9D28}" destId="{94923122-DAC9-4F47-8F7E-6D7B619BAD51}" srcOrd="3" destOrd="0" presId="urn:microsoft.com/office/officeart/2008/layout/LinedList"/>
    <dgm:cxn modelId="{127CCA97-4035-4F5C-8218-86F66F7CBE89}" type="presParOf" srcId="{94923122-DAC9-4F47-8F7E-6D7B619BAD51}" destId="{6B75ECBD-FE63-45BE-9646-9573AF8E17E1}" srcOrd="0" destOrd="0" presId="urn:microsoft.com/office/officeart/2008/layout/LinedList"/>
    <dgm:cxn modelId="{172995C9-CED9-4C00-BBE1-F51A378FDFAA}" type="presParOf" srcId="{94923122-DAC9-4F47-8F7E-6D7B619BAD51}" destId="{EC0DFE5D-6E1A-43A3-9F92-2F7D222AFB28}" srcOrd="1" destOrd="0" presId="urn:microsoft.com/office/officeart/2008/layout/LinedList"/>
    <dgm:cxn modelId="{985C6849-33C6-434F-B72C-DCC79E8A8423}" type="presParOf" srcId="{B05F4769-76D5-4A4E-A4E7-D12032EB9D28}" destId="{594EE9B3-D0B9-4E9C-AD36-055E91E5451A}" srcOrd="4" destOrd="0" presId="urn:microsoft.com/office/officeart/2008/layout/LinedList"/>
    <dgm:cxn modelId="{2F613515-232B-4D5A-893C-582E72AF9E2C}" type="presParOf" srcId="{B05F4769-76D5-4A4E-A4E7-D12032EB9D28}" destId="{57AEE34B-1EB8-4A39-B863-D33FC7355A09}" srcOrd="5" destOrd="0" presId="urn:microsoft.com/office/officeart/2008/layout/LinedList"/>
    <dgm:cxn modelId="{FBB2BD24-7D0D-42CA-976A-0468BCF94C47}" type="presParOf" srcId="{57AEE34B-1EB8-4A39-B863-D33FC7355A09}" destId="{CB47DABB-DCA9-4C66-BA68-B721657F79C6}" srcOrd="0" destOrd="0" presId="urn:microsoft.com/office/officeart/2008/layout/LinedList"/>
    <dgm:cxn modelId="{1D565FA6-1B61-4E5F-A7F6-13F15503397D}" type="presParOf" srcId="{57AEE34B-1EB8-4A39-B863-D33FC7355A09}" destId="{02B25D51-8C9A-4EA7-9B14-11F71776F919}" srcOrd="1" destOrd="0" presId="urn:microsoft.com/office/officeart/2008/layout/LinedList"/>
    <dgm:cxn modelId="{5BAE5E5B-1A7D-413B-A0FD-4273FAAC8965}" type="presParOf" srcId="{B05F4769-76D5-4A4E-A4E7-D12032EB9D28}" destId="{E4DC4823-4D56-4094-9445-E8ECE0686AAE}" srcOrd="6" destOrd="0" presId="urn:microsoft.com/office/officeart/2008/layout/LinedList"/>
    <dgm:cxn modelId="{6A0E6C1A-1639-43B1-8ACC-CF1EBCE8AECD}" type="presParOf" srcId="{B05F4769-76D5-4A4E-A4E7-D12032EB9D28}" destId="{EF992DFB-21ED-414E-B5CE-1C1C9784FEB8}" srcOrd="7" destOrd="0" presId="urn:microsoft.com/office/officeart/2008/layout/LinedList"/>
    <dgm:cxn modelId="{6730B08F-A03B-44B8-85D9-69F0FD68E847}" type="presParOf" srcId="{EF992DFB-21ED-414E-B5CE-1C1C9784FEB8}" destId="{BF11A65E-2F8D-4B6E-9BD2-2DFD6841C465}" srcOrd="0" destOrd="0" presId="urn:microsoft.com/office/officeart/2008/layout/LinedList"/>
    <dgm:cxn modelId="{3657B441-3F60-4D17-8AD6-30854A217EEC}" type="presParOf" srcId="{EF992DFB-21ED-414E-B5CE-1C1C9784FEB8}" destId="{C2FE033C-61AB-46A8-BD63-624B2C7DAC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CA1851-A92F-479A-B91D-17862025A93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80734F6-DE13-4427-A437-11B0664BD8F8}">
      <dgm:prSet/>
      <dgm:spPr/>
      <dgm:t>
        <a:bodyPr/>
        <a:lstStyle/>
        <a:p>
          <a:r>
            <a:rPr lang="en-GB"/>
            <a:t>1. Bracketing </a:t>
          </a:r>
          <a:endParaRPr lang="en-US"/>
        </a:p>
      </dgm:t>
    </dgm:pt>
    <dgm:pt modelId="{13CBC7D6-DD7D-4C7B-BAFA-CEB6126566E7}" type="parTrans" cxnId="{E2867272-9B27-4B8B-8F34-72AE2EC39D7A}">
      <dgm:prSet/>
      <dgm:spPr/>
      <dgm:t>
        <a:bodyPr/>
        <a:lstStyle/>
        <a:p>
          <a:endParaRPr lang="en-US"/>
        </a:p>
      </dgm:t>
    </dgm:pt>
    <dgm:pt modelId="{1E41C231-80E9-4BB1-99DB-8108E90A2832}" type="sibTrans" cxnId="{E2867272-9B27-4B8B-8F34-72AE2EC39D7A}">
      <dgm:prSet/>
      <dgm:spPr/>
      <dgm:t>
        <a:bodyPr/>
        <a:lstStyle/>
        <a:p>
          <a:endParaRPr lang="en-US"/>
        </a:p>
      </dgm:t>
    </dgm:pt>
    <dgm:pt modelId="{B2224E42-B285-4177-84F5-D9471772B584}">
      <dgm:prSet/>
      <dgm:spPr/>
      <dgm:t>
        <a:bodyPr/>
        <a:lstStyle/>
        <a:p>
          <a:r>
            <a:rPr lang="en-GB"/>
            <a:t>2. Description</a:t>
          </a:r>
          <a:endParaRPr lang="en-US"/>
        </a:p>
      </dgm:t>
    </dgm:pt>
    <dgm:pt modelId="{17F20B29-8FB0-4707-B599-4A2028D0498F}" type="parTrans" cxnId="{75954A04-D7F1-4EF5-9432-8CA17200D9D4}">
      <dgm:prSet/>
      <dgm:spPr/>
      <dgm:t>
        <a:bodyPr/>
        <a:lstStyle/>
        <a:p>
          <a:endParaRPr lang="en-US"/>
        </a:p>
      </dgm:t>
    </dgm:pt>
    <dgm:pt modelId="{EF8423F8-8FA5-4F59-A26D-235344169130}" type="sibTrans" cxnId="{75954A04-D7F1-4EF5-9432-8CA17200D9D4}">
      <dgm:prSet/>
      <dgm:spPr/>
      <dgm:t>
        <a:bodyPr/>
        <a:lstStyle/>
        <a:p>
          <a:endParaRPr lang="en-US"/>
        </a:p>
      </dgm:t>
    </dgm:pt>
    <dgm:pt modelId="{B5428E57-B747-4856-B57D-2D87D3007A89}">
      <dgm:prSet/>
      <dgm:spPr/>
      <dgm:t>
        <a:bodyPr/>
        <a:lstStyle/>
        <a:p>
          <a:r>
            <a:rPr lang="en-GB"/>
            <a:t>3. Horizontalisation </a:t>
          </a:r>
          <a:endParaRPr lang="en-US"/>
        </a:p>
      </dgm:t>
    </dgm:pt>
    <dgm:pt modelId="{58037D90-DAC8-4453-A474-5681EC39E13E}" type="parTrans" cxnId="{7386B4A0-56E9-4AC0-8FF5-CECB1045099F}">
      <dgm:prSet/>
      <dgm:spPr/>
      <dgm:t>
        <a:bodyPr/>
        <a:lstStyle/>
        <a:p>
          <a:endParaRPr lang="en-US"/>
        </a:p>
      </dgm:t>
    </dgm:pt>
    <dgm:pt modelId="{B6ABC6EF-FCE7-4C4E-9E98-9B2FC84BEBC8}" type="sibTrans" cxnId="{7386B4A0-56E9-4AC0-8FF5-CECB1045099F}">
      <dgm:prSet/>
      <dgm:spPr/>
      <dgm:t>
        <a:bodyPr/>
        <a:lstStyle/>
        <a:p>
          <a:endParaRPr lang="en-US"/>
        </a:p>
      </dgm:t>
    </dgm:pt>
    <dgm:pt modelId="{7D6149C6-2BC6-42E4-8172-21C75ABDD25C}">
      <dgm:prSet/>
      <dgm:spPr/>
      <dgm:t>
        <a:bodyPr/>
        <a:lstStyle/>
        <a:p>
          <a:r>
            <a:rPr lang="en-GB"/>
            <a:t>4. Verification</a:t>
          </a:r>
          <a:endParaRPr lang="en-US"/>
        </a:p>
      </dgm:t>
    </dgm:pt>
    <dgm:pt modelId="{248C1058-6EF3-4F5B-826E-520E954AF461}" type="parTrans" cxnId="{447B58ED-FE54-4867-878C-A7AA4F338290}">
      <dgm:prSet/>
      <dgm:spPr/>
      <dgm:t>
        <a:bodyPr/>
        <a:lstStyle/>
        <a:p>
          <a:endParaRPr lang="en-US"/>
        </a:p>
      </dgm:t>
    </dgm:pt>
    <dgm:pt modelId="{A9D4B614-23A6-452E-8D64-685FF8D5627B}" type="sibTrans" cxnId="{447B58ED-FE54-4867-878C-A7AA4F338290}">
      <dgm:prSet/>
      <dgm:spPr/>
      <dgm:t>
        <a:bodyPr/>
        <a:lstStyle/>
        <a:p>
          <a:endParaRPr lang="en-US"/>
        </a:p>
      </dgm:t>
    </dgm:pt>
    <dgm:pt modelId="{0074568A-0C94-461A-A70E-F8920B238DD3}" type="pres">
      <dgm:prSet presAssocID="{45CA1851-A92F-479A-B91D-17862025A934}" presName="linear" presStyleCnt="0">
        <dgm:presLayoutVars>
          <dgm:animLvl val="lvl"/>
          <dgm:resizeHandles val="exact"/>
        </dgm:presLayoutVars>
      </dgm:prSet>
      <dgm:spPr/>
    </dgm:pt>
    <dgm:pt modelId="{750046F4-BD8A-4F76-8BC1-D81947194B4C}" type="pres">
      <dgm:prSet presAssocID="{580734F6-DE13-4427-A437-11B0664BD8F8}" presName="parentText" presStyleLbl="node1" presStyleIdx="0" presStyleCnt="4">
        <dgm:presLayoutVars>
          <dgm:chMax val="0"/>
          <dgm:bulletEnabled val="1"/>
        </dgm:presLayoutVars>
      </dgm:prSet>
      <dgm:spPr/>
    </dgm:pt>
    <dgm:pt modelId="{5B61A9C4-2AEF-4FE9-9DA8-59C3B27B3FB1}" type="pres">
      <dgm:prSet presAssocID="{1E41C231-80E9-4BB1-99DB-8108E90A2832}" presName="spacer" presStyleCnt="0"/>
      <dgm:spPr/>
    </dgm:pt>
    <dgm:pt modelId="{AF102E6C-8488-4AA8-8DE1-6214512A7C6E}" type="pres">
      <dgm:prSet presAssocID="{B2224E42-B285-4177-84F5-D9471772B584}" presName="parentText" presStyleLbl="node1" presStyleIdx="1" presStyleCnt="4">
        <dgm:presLayoutVars>
          <dgm:chMax val="0"/>
          <dgm:bulletEnabled val="1"/>
        </dgm:presLayoutVars>
      </dgm:prSet>
      <dgm:spPr/>
    </dgm:pt>
    <dgm:pt modelId="{6D684961-C5F5-4C02-93DE-158DE9CF57F5}" type="pres">
      <dgm:prSet presAssocID="{EF8423F8-8FA5-4F59-A26D-235344169130}" presName="spacer" presStyleCnt="0"/>
      <dgm:spPr/>
    </dgm:pt>
    <dgm:pt modelId="{B8B55551-F85E-4372-9DA9-EC35BA5578CE}" type="pres">
      <dgm:prSet presAssocID="{B5428E57-B747-4856-B57D-2D87D3007A89}" presName="parentText" presStyleLbl="node1" presStyleIdx="2" presStyleCnt="4">
        <dgm:presLayoutVars>
          <dgm:chMax val="0"/>
          <dgm:bulletEnabled val="1"/>
        </dgm:presLayoutVars>
      </dgm:prSet>
      <dgm:spPr/>
    </dgm:pt>
    <dgm:pt modelId="{72B1AE88-E1CD-4CC0-89B6-B3FDEA56A361}" type="pres">
      <dgm:prSet presAssocID="{B6ABC6EF-FCE7-4C4E-9E98-9B2FC84BEBC8}" presName="spacer" presStyleCnt="0"/>
      <dgm:spPr/>
    </dgm:pt>
    <dgm:pt modelId="{12DEF353-7C63-47F4-9961-652AC88892FA}" type="pres">
      <dgm:prSet presAssocID="{7D6149C6-2BC6-42E4-8172-21C75ABDD25C}" presName="parentText" presStyleLbl="node1" presStyleIdx="3" presStyleCnt="4">
        <dgm:presLayoutVars>
          <dgm:chMax val="0"/>
          <dgm:bulletEnabled val="1"/>
        </dgm:presLayoutVars>
      </dgm:prSet>
      <dgm:spPr/>
    </dgm:pt>
  </dgm:ptLst>
  <dgm:cxnLst>
    <dgm:cxn modelId="{75954A04-D7F1-4EF5-9432-8CA17200D9D4}" srcId="{45CA1851-A92F-479A-B91D-17862025A934}" destId="{B2224E42-B285-4177-84F5-D9471772B584}" srcOrd="1" destOrd="0" parTransId="{17F20B29-8FB0-4707-B599-4A2028D0498F}" sibTransId="{EF8423F8-8FA5-4F59-A26D-235344169130}"/>
    <dgm:cxn modelId="{DB095108-6F77-40F0-9689-58E37A759FC8}" type="presOf" srcId="{580734F6-DE13-4427-A437-11B0664BD8F8}" destId="{750046F4-BD8A-4F76-8BC1-D81947194B4C}" srcOrd="0" destOrd="0" presId="urn:microsoft.com/office/officeart/2005/8/layout/vList2"/>
    <dgm:cxn modelId="{5153DE13-D2F0-411A-BBF5-C892A9D6F7A3}" type="presOf" srcId="{B2224E42-B285-4177-84F5-D9471772B584}" destId="{AF102E6C-8488-4AA8-8DE1-6214512A7C6E}" srcOrd="0" destOrd="0" presId="urn:microsoft.com/office/officeart/2005/8/layout/vList2"/>
    <dgm:cxn modelId="{094C4A19-C0B3-4804-B271-F386C4F1BFAA}" type="presOf" srcId="{7D6149C6-2BC6-42E4-8172-21C75ABDD25C}" destId="{12DEF353-7C63-47F4-9961-652AC88892FA}" srcOrd="0" destOrd="0" presId="urn:microsoft.com/office/officeart/2005/8/layout/vList2"/>
    <dgm:cxn modelId="{CA200128-78BB-4781-8089-6FF92890BA49}" type="presOf" srcId="{45CA1851-A92F-479A-B91D-17862025A934}" destId="{0074568A-0C94-461A-A70E-F8920B238DD3}" srcOrd="0" destOrd="0" presId="urn:microsoft.com/office/officeart/2005/8/layout/vList2"/>
    <dgm:cxn modelId="{2ACB6971-C5F1-4B98-8552-52B1FDA79F6B}" type="presOf" srcId="{B5428E57-B747-4856-B57D-2D87D3007A89}" destId="{B8B55551-F85E-4372-9DA9-EC35BA5578CE}" srcOrd="0" destOrd="0" presId="urn:microsoft.com/office/officeart/2005/8/layout/vList2"/>
    <dgm:cxn modelId="{E2867272-9B27-4B8B-8F34-72AE2EC39D7A}" srcId="{45CA1851-A92F-479A-B91D-17862025A934}" destId="{580734F6-DE13-4427-A437-11B0664BD8F8}" srcOrd="0" destOrd="0" parTransId="{13CBC7D6-DD7D-4C7B-BAFA-CEB6126566E7}" sibTransId="{1E41C231-80E9-4BB1-99DB-8108E90A2832}"/>
    <dgm:cxn modelId="{7386B4A0-56E9-4AC0-8FF5-CECB1045099F}" srcId="{45CA1851-A92F-479A-B91D-17862025A934}" destId="{B5428E57-B747-4856-B57D-2D87D3007A89}" srcOrd="2" destOrd="0" parTransId="{58037D90-DAC8-4453-A474-5681EC39E13E}" sibTransId="{B6ABC6EF-FCE7-4C4E-9E98-9B2FC84BEBC8}"/>
    <dgm:cxn modelId="{447B58ED-FE54-4867-878C-A7AA4F338290}" srcId="{45CA1851-A92F-479A-B91D-17862025A934}" destId="{7D6149C6-2BC6-42E4-8172-21C75ABDD25C}" srcOrd="3" destOrd="0" parTransId="{248C1058-6EF3-4F5B-826E-520E954AF461}" sibTransId="{A9D4B614-23A6-452E-8D64-685FF8D5627B}"/>
    <dgm:cxn modelId="{E803CB80-3D2F-451B-B543-861083D34AD5}" type="presParOf" srcId="{0074568A-0C94-461A-A70E-F8920B238DD3}" destId="{750046F4-BD8A-4F76-8BC1-D81947194B4C}" srcOrd="0" destOrd="0" presId="urn:microsoft.com/office/officeart/2005/8/layout/vList2"/>
    <dgm:cxn modelId="{47F38908-A046-44F5-873F-D117AE736323}" type="presParOf" srcId="{0074568A-0C94-461A-A70E-F8920B238DD3}" destId="{5B61A9C4-2AEF-4FE9-9DA8-59C3B27B3FB1}" srcOrd="1" destOrd="0" presId="urn:microsoft.com/office/officeart/2005/8/layout/vList2"/>
    <dgm:cxn modelId="{5F35C6C9-0C48-452B-8012-F0B6B05CC13A}" type="presParOf" srcId="{0074568A-0C94-461A-A70E-F8920B238DD3}" destId="{AF102E6C-8488-4AA8-8DE1-6214512A7C6E}" srcOrd="2" destOrd="0" presId="urn:microsoft.com/office/officeart/2005/8/layout/vList2"/>
    <dgm:cxn modelId="{2368341D-2E07-4670-8614-AB4E0894CE2A}" type="presParOf" srcId="{0074568A-0C94-461A-A70E-F8920B238DD3}" destId="{6D684961-C5F5-4C02-93DE-158DE9CF57F5}" srcOrd="3" destOrd="0" presId="urn:microsoft.com/office/officeart/2005/8/layout/vList2"/>
    <dgm:cxn modelId="{001ED73B-8060-4F13-8669-2E14DC7415AD}" type="presParOf" srcId="{0074568A-0C94-461A-A70E-F8920B238DD3}" destId="{B8B55551-F85E-4372-9DA9-EC35BA5578CE}" srcOrd="4" destOrd="0" presId="urn:microsoft.com/office/officeart/2005/8/layout/vList2"/>
    <dgm:cxn modelId="{A1F255DC-BD62-4426-9D8D-5CC538A787C6}" type="presParOf" srcId="{0074568A-0C94-461A-A70E-F8920B238DD3}" destId="{72B1AE88-E1CD-4CC0-89B6-B3FDEA56A361}" srcOrd="5" destOrd="0" presId="urn:microsoft.com/office/officeart/2005/8/layout/vList2"/>
    <dgm:cxn modelId="{C116127F-13F5-49F9-A5C8-242729398DFB}" type="presParOf" srcId="{0074568A-0C94-461A-A70E-F8920B238DD3}" destId="{12DEF353-7C63-47F4-9961-652AC88892F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A09FB0-C0F9-44BF-9703-83D11029A93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691DBB74-0E2E-48C5-B63C-0EF24963EAE3}">
      <dgm:prSet/>
      <dgm:spPr/>
      <dgm:t>
        <a:bodyPr/>
        <a:lstStyle/>
        <a:p>
          <a:r>
            <a:rPr lang="en-GB"/>
            <a:t>Staying with the client's present experience </a:t>
          </a:r>
          <a:endParaRPr lang="en-US"/>
        </a:p>
      </dgm:t>
    </dgm:pt>
    <dgm:pt modelId="{B8AF3C05-D2E5-4A10-A152-5CEBB9463586}" type="parTrans" cxnId="{9CFACA0E-24CA-485B-A125-8A7773CA87C6}">
      <dgm:prSet/>
      <dgm:spPr/>
      <dgm:t>
        <a:bodyPr/>
        <a:lstStyle/>
        <a:p>
          <a:endParaRPr lang="en-US"/>
        </a:p>
      </dgm:t>
    </dgm:pt>
    <dgm:pt modelId="{EFCA9D43-7A43-4753-B838-59A2D3613B09}" type="sibTrans" cxnId="{9CFACA0E-24CA-485B-A125-8A7773CA87C6}">
      <dgm:prSet/>
      <dgm:spPr/>
      <dgm:t>
        <a:bodyPr/>
        <a:lstStyle/>
        <a:p>
          <a:endParaRPr lang="en-US"/>
        </a:p>
      </dgm:t>
    </dgm:pt>
    <dgm:pt modelId="{0A3706A6-3FAB-454D-B2D2-551B1DC540CE}">
      <dgm:prSet/>
      <dgm:spPr/>
      <dgm:t>
        <a:bodyPr/>
        <a:lstStyle/>
        <a:p>
          <a:r>
            <a:rPr lang="en-GB"/>
            <a:t>Exaggeration to enhance an experience </a:t>
          </a:r>
          <a:endParaRPr lang="en-US"/>
        </a:p>
      </dgm:t>
    </dgm:pt>
    <dgm:pt modelId="{BA626938-3BFD-42C0-8462-C95877FB3A3B}" type="parTrans" cxnId="{BE8C8ACC-BEAB-4047-B87D-0ED78AC569FB}">
      <dgm:prSet/>
      <dgm:spPr/>
      <dgm:t>
        <a:bodyPr/>
        <a:lstStyle/>
        <a:p>
          <a:endParaRPr lang="en-US"/>
        </a:p>
      </dgm:t>
    </dgm:pt>
    <dgm:pt modelId="{27A5D1B6-A065-4E79-9B0F-6C9A36D429B9}" type="sibTrans" cxnId="{BE8C8ACC-BEAB-4047-B87D-0ED78AC569FB}">
      <dgm:prSet/>
      <dgm:spPr/>
      <dgm:t>
        <a:bodyPr/>
        <a:lstStyle/>
        <a:p>
          <a:endParaRPr lang="en-US"/>
        </a:p>
      </dgm:t>
    </dgm:pt>
    <dgm:pt modelId="{626032FB-BFC7-442F-82D5-74D6A855828E}">
      <dgm:prSet/>
      <dgm:spPr/>
      <dgm:t>
        <a:bodyPr/>
        <a:lstStyle/>
        <a:p>
          <a:r>
            <a:rPr lang="en-GB"/>
            <a:t>Empty chair, two chair </a:t>
          </a:r>
          <a:endParaRPr lang="en-US"/>
        </a:p>
      </dgm:t>
    </dgm:pt>
    <dgm:pt modelId="{1CCC11C2-908D-418B-B4FF-ACF0C435A193}" type="parTrans" cxnId="{66A03F05-CD76-41D5-A262-F0EADCF093E4}">
      <dgm:prSet/>
      <dgm:spPr/>
      <dgm:t>
        <a:bodyPr/>
        <a:lstStyle/>
        <a:p>
          <a:endParaRPr lang="en-US"/>
        </a:p>
      </dgm:t>
    </dgm:pt>
    <dgm:pt modelId="{E190D23E-F7C1-45B2-B5CC-FB0A66B80B09}" type="sibTrans" cxnId="{66A03F05-CD76-41D5-A262-F0EADCF093E4}">
      <dgm:prSet/>
      <dgm:spPr/>
      <dgm:t>
        <a:bodyPr/>
        <a:lstStyle/>
        <a:p>
          <a:endParaRPr lang="en-US"/>
        </a:p>
      </dgm:t>
    </dgm:pt>
    <dgm:pt modelId="{2B2242A6-A8AF-4E52-819C-625E7EABC92D}">
      <dgm:prSet/>
      <dgm:spPr/>
      <dgm:t>
        <a:bodyPr/>
        <a:lstStyle/>
        <a:p>
          <a:r>
            <a:rPr lang="en-GB"/>
            <a:t>Working with metaphor, stories and imagery </a:t>
          </a:r>
          <a:endParaRPr lang="en-US"/>
        </a:p>
      </dgm:t>
    </dgm:pt>
    <dgm:pt modelId="{8E1E8598-B073-41C9-9156-884F09FC5A40}" type="parTrans" cxnId="{D92FA067-661A-4933-842F-83DE08B8A075}">
      <dgm:prSet/>
      <dgm:spPr/>
      <dgm:t>
        <a:bodyPr/>
        <a:lstStyle/>
        <a:p>
          <a:endParaRPr lang="en-US"/>
        </a:p>
      </dgm:t>
    </dgm:pt>
    <dgm:pt modelId="{64EEA336-03D9-43D3-AD5C-F4B12CF66A80}" type="sibTrans" cxnId="{D92FA067-661A-4933-842F-83DE08B8A075}">
      <dgm:prSet/>
      <dgm:spPr/>
      <dgm:t>
        <a:bodyPr/>
        <a:lstStyle/>
        <a:p>
          <a:endParaRPr lang="en-US"/>
        </a:p>
      </dgm:t>
    </dgm:pt>
    <dgm:pt modelId="{A27EEF0E-4312-46F3-84B4-90363B1192E0}">
      <dgm:prSet/>
      <dgm:spPr/>
      <dgm:t>
        <a:bodyPr/>
        <a:lstStyle/>
        <a:p>
          <a:r>
            <a:rPr lang="en-GB"/>
            <a:t>Movement </a:t>
          </a:r>
          <a:endParaRPr lang="en-US"/>
        </a:p>
      </dgm:t>
    </dgm:pt>
    <dgm:pt modelId="{CB4C9B4B-0B3F-4134-BBCE-2BB8E2E5D264}" type="parTrans" cxnId="{C7A9E6E9-ACF8-481A-A58F-FDC524D57A9F}">
      <dgm:prSet/>
      <dgm:spPr/>
      <dgm:t>
        <a:bodyPr/>
        <a:lstStyle/>
        <a:p>
          <a:endParaRPr lang="en-US"/>
        </a:p>
      </dgm:t>
    </dgm:pt>
    <dgm:pt modelId="{14B4907D-CA14-4D4D-9D2E-CAC0051CCBFD}" type="sibTrans" cxnId="{C7A9E6E9-ACF8-481A-A58F-FDC524D57A9F}">
      <dgm:prSet/>
      <dgm:spPr/>
      <dgm:t>
        <a:bodyPr/>
        <a:lstStyle/>
        <a:p>
          <a:endParaRPr lang="en-US"/>
        </a:p>
      </dgm:t>
    </dgm:pt>
    <dgm:pt modelId="{7254145B-CDAD-4819-A588-F400C3C74A21}">
      <dgm:prSet/>
      <dgm:spPr/>
      <dgm:t>
        <a:bodyPr/>
        <a:lstStyle/>
        <a:p>
          <a:r>
            <a:rPr lang="en-GB"/>
            <a:t>Exploring dreams </a:t>
          </a:r>
          <a:endParaRPr lang="en-US"/>
        </a:p>
      </dgm:t>
    </dgm:pt>
    <dgm:pt modelId="{796ED22F-E00F-44DE-8426-587E0061CD91}" type="parTrans" cxnId="{0DA06592-9680-443D-8EC5-8D9ED3F0930C}">
      <dgm:prSet/>
      <dgm:spPr/>
      <dgm:t>
        <a:bodyPr/>
        <a:lstStyle/>
        <a:p>
          <a:endParaRPr lang="en-US"/>
        </a:p>
      </dgm:t>
    </dgm:pt>
    <dgm:pt modelId="{3FB61657-22B4-4075-A1F7-397A050B24FE}" type="sibTrans" cxnId="{0DA06592-9680-443D-8EC5-8D9ED3F0930C}">
      <dgm:prSet/>
      <dgm:spPr/>
      <dgm:t>
        <a:bodyPr/>
        <a:lstStyle/>
        <a:p>
          <a:endParaRPr lang="en-US"/>
        </a:p>
      </dgm:t>
    </dgm:pt>
    <dgm:pt modelId="{7369474B-E4C7-4A27-AFCA-C5019F17CCC4}" type="pres">
      <dgm:prSet presAssocID="{87A09FB0-C0F9-44BF-9703-83D11029A93F}" presName="vert0" presStyleCnt="0">
        <dgm:presLayoutVars>
          <dgm:dir/>
          <dgm:animOne val="branch"/>
          <dgm:animLvl val="lvl"/>
        </dgm:presLayoutVars>
      </dgm:prSet>
      <dgm:spPr/>
    </dgm:pt>
    <dgm:pt modelId="{D899ED1E-2BBA-402E-BEEC-86166FF225FB}" type="pres">
      <dgm:prSet presAssocID="{691DBB74-0E2E-48C5-B63C-0EF24963EAE3}" presName="thickLine" presStyleLbl="alignNode1" presStyleIdx="0" presStyleCnt="6"/>
      <dgm:spPr/>
    </dgm:pt>
    <dgm:pt modelId="{E4F1D1A6-2C4F-4AE5-8990-739905B715F1}" type="pres">
      <dgm:prSet presAssocID="{691DBB74-0E2E-48C5-B63C-0EF24963EAE3}" presName="horz1" presStyleCnt="0"/>
      <dgm:spPr/>
    </dgm:pt>
    <dgm:pt modelId="{488D4BE2-AE34-4AD4-A831-8ACDD47559E5}" type="pres">
      <dgm:prSet presAssocID="{691DBB74-0E2E-48C5-B63C-0EF24963EAE3}" presName="tx1" presStyleLbl="revTx" presStyleIdx="0" presStyleCnt="6"/>
      <dgm:spPr/>
    </dgm:pt>
    <dgm:pt modelId="{82F9B40F-E2F1-47C4-AF13-872469ABBCB9}" type="pres">
      <dgm:prSet presAssocID="{691DBB74-0E2E-48C5-B63C-0EF24963EAE3}" presName="vert1" presStyleCnt="0"/>
      <dgm:spPr/>
    </dgm:pt>
    <dgm:pt modelId="{756AF362-89D7-479D-A73B-E13BA1AE47BF}" type="pres">
      <dgm:prSet presAssocID="{0A3706A6-3FAB-454D-B2D2-551B1DC540CE}" presName="thickLine" presStyleLbl="alignNode1" presStyleIdx="1" presStyleCnt="6"/>
      <dgm:spPr/>
    </dgm:pt>
    <dgm:pt modelId="{7E1C0CD9-85B4-4A5A-BE54-3A97FC1EF975}" type="pres">
      <dgm:prSet presAssocID="{0A3706A6-3FAB-454D-B2D2-551B1DC540CE}" presName="horz1" presStyleCnt="0"/>
      <dgm:spPr/>
    </dgm:pt>
    <dgm:pt modelId="{4CC92F64-A846-463A-9A54-A14BF1AF0D8C}" type="pres">
      <dgm:prSet presAssocID="{0A3706A6-3FAB-454D-B2D2-551B1DC540CE}" presName="tx1" presStyleLbl="revTx" presStyleIdx="1" presStyleCnt="6"/>
      <dgm:spPr/>
    </dgm:pt>
    <dgm:pt modelId="{83DC5B8A-DC8C-4736-8BD4-9950A37A1BC0}" type="pres">
      <dgm:prSet presAssocID="{0A3706A6-3FAB-454D-B2D2-551B1DC540CE}" presName="vert1" presStyleCnt="0"/>
      <dgm:spPr/>
    </dgm:pt>
    <dgm:pt modelId="{C0348585-9A0F-4964-9B28-F0CD0403530F}" type="pres">
      <dgm:prSet presAssocID="{626032FB-BFC7-442F-82D5-74D6A855828E}" presName="thickLine" presStyleLbl="alignNode1" presStyleIdx="2" presStyleCnt="6"/>
      <dgm:spPr/>
    </dgm:pt>
    <dgm:pt modelId="{E4E36EF4-D70D-45E0-B35D-632AEE4C3246}" type="pres">
      <dgm:prSet presAssocID="{626032FB-BFC7-442F-82D5-74D6A855828E}" presName="horz1" presStyleCnt="0"/>
      <dgm:spPr/>
    </dgm:pt>
    <dgm:pt modelId="{12F856AD-30BD-45E5-A9DD-5769DA8CE848}" type="pres">
      <dgm:prSet presAssocID="{626032FB-BFC7-442F-82D5-74D6A855828E}" presName="tx1" presStyleLbl="revTx" presStyleIdx="2" presStyleCnt="6"/>
      <dgm:spPr/>
    </dgm:pt>
    <dgm:pt modelId="{B65A1A2D-42CD-47EC-A70A-CD18A49CF681}" type="pres">
      <dgm:prSet presAssocID="{626032FB-BFC7-442F-82D5-74D6A855828E}" presName="vert1" presStyleCnt="0"/>
      <dgm:spPr/>
    </dgm:pt>
    <dgm:pt modelId="{EBAA9CCB-4C07-4E08-843C-10A24D005525}" type="pres">
      <dgm:prSet presAssocID="{2B2242A6-A8AF-4E52-819C-625E7EABC92D}" presName="thickLine" presStyleLbl="alignNode1" presStyleIdx="3" presStyleCnt="6"/>
      <dgm:spPr/>
    </dgm:pt>
    <dgm:pt modelId="{480D91E4-0662-4F1A-9F66-4FD1724FB15B}" type="pres">
      <dgm:prSet presAssocID="{2B2242A6-A8AF-4E52-819C-625E7EABC92D}" presName="horz1" presStyleCnt="0"/>
      <dgm:spPr/>
    </dgm:pt>
    <dgm:pt modelId="{3DCE5DD7-46FF-4C44-AD15-246003B188CE}" type="pres">
      <dgm:prSet presAssocID="{2B2242A6-A8AF-4E52-819C-625E7EABC92D}" presName="tx1" presStyleLbl="revTx" presStyleIdx="3" presStyleCnt="6"/>
      <dgm:spPr/>
    </dgm:pt>
    <dgm:pt modelId="{19798E19-02B6-41D5-A07B-55A244505DCA}" type="pres">
      <dgm:prSet presAssocID="{2B2242A6-A8AF-4E52-819C-625E7EABC92D}" presName="vert1" presStyleCnt="0"/>
      <dgm:spPr/>
    </dgm:pt>
    <dgm:pt modelId="{7EEE17DA-87EF-4D96-9D2C-A27254B2B99B}" type="pres">
      <dgm:prSet presAssocID="{A27EEF0E-4312-46F3-84B4-90363B1192E0}" presName="thickLine" presStyleLbl="alignNode1" presStyleIdx="4" presStyleCnt="6"/>
      <dgm:spPr/>
    </dgm:pt>
    <dgm:pt modelId="{5A4EC27D-D87D-4CFF-A5A1-C87BC78EBD5A}" type="pres">
      <dgm:prSet presAssocID="{A27EEF0E-4312-46F3-84B4-90363B1192E0}" presName="horz1" presStyleCnt="0"/>
      <dgm:spPr/>
    </dgm:pt>
    <dgm:pt modelId="{3AC07515-F546-42B2-87A9-8FB5094CF79A}" type="pres">
      <dgm:prSet presAssocID="{A27EEF0E-4312-46F3-84B4-90363B1192E0}" presName="tx1" presStyleLbl="revTx" presStyleIdx="4" presStyleCnt="6"/>
      <dgm:spPr/>
    </dgm:pt>
    <dgm:pt modelId="{A261EC7E-C50E-4DC1-A924-036025527201}" type="pres">
      <dgm:prSet presAssocID="{A27EEF0E-4312-46F3-84B4-90363B1192E0}" presName="vert1" presStyleCnt="0"/>
      <dgm:spPr/>
    </dgm:pt>
    <dgm:pt modelId="{D23E46AC-4900-45AA-BAAB-D39262C2F911}" type="pres">
      <dgm:prSet presAssocID="{7254145B-CDAD-4819-A588-F400C3C74A21}" presName="thickLine" presStyleLbl="alignNode1" presStyleIdx="5" presStyleCnt="6"/>
      <dgm:spPr/>
    </dgm:pt>
    <dgm:pt modelId="{5846FEDA-9059-4CFD-BBE4-352AED32A168}" type="pres">
      <dgm:prSet presAssocID="{7254145B-CDAD-4819-A588-F400C3C74A21}" presName="horz1" presStyleCnt="0"/>
      <dgm:spPr/>
    </dgm:pt>
    <dgm:pt modelId="{0AAD8FA1-5308-4292-A234-F89FDAA88E7E}" type="pres">
      <dgm:prSet presAssocID="{7254145B-CDAD-4819-A588-F400C3C74A21}" presName="tx1" presStyleLbl="revTx" presStyleIdx="5" presStyleCnt="6"/>
      <dgm:spPr/>
    </dgm:pt>
    <dgm:pt modelId="{5BA27421-6BDB-4D5C-9CB6-48685C652597}" type="pres">
      <dgm:prSet presAssocID="{7254145B-CDAD-4819-A588-F400C3C74A21}" presName="vert1" presStyleCnt="0"/>
      <dgm:spPr/>
    </dgm:pt>
  </dgm:ptLst>
  <dgm:cxnLst>
    <dgm:cxn modelId="{66A03F05-CD76-41D5-A262-F0EADCF093E4}" srcId="{87A09FB0-C0F9-44BF-9703-83D11029A93F}" destId="{626032FB-BFC7-442F-82D5-74D6A855828E}" srcOrd="2" destOrd="0" parTransId="{1CCC11C2-908D-418B-B4FF-ACF0C435A193}" sibTransId="{E190D23E-F7C1-45B2-B5CC-FB0A66B80B09}"/>
    <dgm:cxn modelId="{9CFACA0E-24CA-485B-A125-8A7773CA87C6}" srcId="{87A09FB0-C0F9-44BF-9703-83D11029A93F}" destId="{691DBB74-0E2E-48C5-B63C-0EF24963EAE3}" srcOrd="0" destOrd="0" parTransId="{B8AF3C05-D2E5-4A10-A152-5CEBB9463586}" sibTransId="{EFCA9D43-7A43-4753-B838-59A2D3613B09}"/>
    <dgm:cxn modelId="{95DECE0F-3230-49E0-A7EA-F42B9787FD3D}" type="presOf" srcId="{0A3706A6-3FAB-454D-B2D2-551B1DC540CE}" destId="{4CC92F64-A846-463A-9A54-A14BF1AF0D8C}" srcOrd="0" destOrd="0" presId="urn:microsoft.com/office/officeart/2008/layout/LinedList"/>
    <dgm:cxn modelId="{EBB09C10-919B-4D58-9B82-75FB3E6FB8EC}" type="presOf" srcId="{626032FB-BFC7-442F-82D5-74D6A855828E}" destId="{12F856AD-30BD-45E5-A9DD-5769DA8CE848}" srcOrd="0" destOrd="0" presId="urn:microsoft.com/office/officeart/2008/layout/LinedList"/>
    <dgm:cxn modelId="{1C2EB740-696B-45B8-8E8B-284659975626}" type="presOf" srcId="{2B2242A6-A8AF-4E52-819C-625E7EABC92D}" destId="{3DCE5DD7-46FF-4C44-AD15-246003B188CE}" srcOrd="0" destOrd="0" presId="urn:microsoft.com/office/officeart/2008/layout/LinedList"/>
    <dgm:cxn modelId="{D92FA067-661A-4933-842F-83DE08B8A075}" srcId="{87A09FB0-C0F9-44BF-9703-83D11029A93F}" destId="{2B2242A6-A8AF-4E52-819C-625E7EABC92D}" srcOrd="3" destOrd="0" parTransId="{8E1E8598-B073-41C9-9156-884F09FC5A40}" sibTransId="{64EEA336-03D9-43D3-AD5C-F4B12CF66A80}"/>
    <dgm:cxn modelId="{B9C6424C-5AEB-4085-B740-273807E1FBA1}" type="presOf" srcId="{691DBB74-0E2E-48C5-B63C-0EF24963EAE3}" destId="{488D4BE2-AE34-4AD4-A831-8ACDD47559E5}" srcOrd="0" destOrd="0" presId="urn:microsoft.com/office/officeart/2008/layout/LinedList"/>
    <dgm:cxn modelId="{F42B4D76-054A-4943-B051-FF9C015896EE}" type="presOf" srcId="{7254145B-CDAD-4819-A588-F400C3C74A21}" destId="{0AAD8FA1-5308-4292-A234-F89FDAA88E7E}" srcOrd="0" destOrd="0" presId="urn:microsoft.com/office/officeart/2008/layout/LinedList"/>
    <dgm:cxn modelId="{0DA06592-9680-443D-8EC5-8D9ED3F0930C}" srcId="{87A09FB0-C0F9-44BF-9703-83D11029A93F}" destId="{7254145B-CDAD-4819-A588-F400C3C74A21}" srcOrd="5" destOrd="0" parTransId="{796ED22F-E00F-44DE-8426-587E0061CD91}" sibTransId="{3FB61657-22B4-4075-A1F7-397A050B24FE}"/>
    <dgm:cxn modelId="{FBD1599B-2521-4C29-82C8-AF677B67184C}" type="presOf" srcId="{87A09FB0-C0F9-44BF-9703-83D11029A93F}" destId="{7369474B-E4C7-4A27-AFCA-C5019F17CCC4}" srcOrd="0" destOrd="0" presId="urn:microsoft.com/office/officeart/2008/layout/LinedList"/>
    <dgm:cxn modelId="{286772C2-4261-495D-896C-BF7C44C27FB3}" type="presOf" srcId="{A27EEF0E-4312-46F3-84B4-90363B1192E0}" destId="{3AC07515-F546-42B2-87A9-8FB5094CF79A}" srcOrd="0" destOrd="0" presId="urn:microsoft.com/office/officeart/2008/layout/LinedList"/>
    <dgm:cxn modelId="{BE8C8ACC-BEAB-4047-B87D-0ED78AC569FB}" srcId="{87A09FB0-C0F9-44BF-9703-83D11029A93F}" destId="{0A3706A6-3FAB-454D-B2D2-551B1DC540CE}" srcOrd="1" destOrd="0" parTransId="{BA626938-3BFD-42C0-8462-C95877FB3A3B}" sibTransId="{27A5D1B6-A065-4E79-9B0F-6C9A36D429B9}"/>
    <dgm:cxn modelId="{C7A9E6E9-ACF8-481A-A58F-FDC524D57A9F}" srcId="{87A09FB0-C0F9-44BF-9703-83D11029A93F}" destId="{A27EEF0E-4312-46F3-84B4-90363B1192E0}" srcOrd="4" destOrd="0" parTransId="{CB4C9B4B-0B3F-4134-BBCE-2BB8E2E5D264}" sibTransId="{14B4907D-CA14-4D4D-9D2E-CAC0051CCBFD}"/>
    <dgm:cxn modelId="{7F1F453A-1625-473D-B61B-0F14CC2EA5EF}" type="presParOf" srcId="{7369474B-E4C7-4A27-AFCA-C5019F17CCC4}" destId="{D899ED1E-2BBA-402E-BEEC-86166FF225FB}" srcOrd="0" destOrd="0" presId="urn:microsoft.com/office/officeart/2008/layout/LinedList"/>
    <dgm:cxn modelId="{4B0E77C6-8C83-4D4A-9094-8F7732C9C6EE}" type="presParOf" srcId="{7369474B-E4C7-4A27-AFCA-C5019F17CCC4}" destId="{E4F1D1A6-2C4F-4AE5-8990-739905B715F1}" srcOrd="1" destOrd="0" presId="urn:microsoft.com/office/officeart/2008/layout/LinedList"/>
    <dgm:cxn modelId="{F1EDF3EB-6AA4-4201-A1AC-8ED3B9636981}" type="presParOf" srcId="{E4F1D1A6-2C4F-4AE5-8990-739905B715F1}" destId="{488D4BE2-AE34-4AD4-A831-8ACDD47559E5}" srcOrd="0" destOrd="0" presId="urn:microsoft.com/office/officeart/2008/layout/LinedList"/>
    <dgm:cxn modelId="{9208468B-E017-4C7F-A53E-8C90BFE30207}" type="presParOf" srcId="{E4F1D1A6-2C4F-4AE5-8990-739905B715F1}" destId="{82F9B40F-E2F1-47C4-AF13-872469ABBCB9}" srcOrd="1" destOrd="0" presId="urn:microsoft.com/office/officeart/2008/layout/LinedList"/>
    <dgm:cxn modelId="{5D462447-854A-4516-8ADF-6094AA51215B}" type="presParOf" srcId="{7369474B-E4C7-4A27-AFCA-C5019F17CCC4}" destId="{756AF362-89D7-479D-A73B-E13BA1AE47BF}" srcOrd="2" destOrd="0" presId="urn:microsoft.com/office/officeart/2008/layout/LinedList"/>
    <dgm:cxn modelId="{647623DD-8D4C-4D67-B22F-CE112280FED7}" type="presParOf" srcId="{7369474B-E4C7-4A27-AFCA-C5019F17CCC4}" destId="{7E1C0CD9-85B4-4A5A-BE54-3A97FC1EF975}" srcOrd="3" destOrd="0" presId="urn:microsoft.com/office/officeart/2008/layout/LinedList"/>
    <dgm:cxn modelId="{46FAD4EC-B0F7-4140-AB7F-B41D716EB926}" type="presParOf" srcId="{7E1C0CD9-85B4-4A5A-BE54-3A97FC1EF975}" destId="{4CC92F64-A846-463A-9A54-A14BF1AF0D8C}" srcOrd="0" destOrd="0" presId="urn:microsoft.com/office/officeart/2008/layout/LinedList"/>
    <dgm:cxn modelId="{10CB07BB-ABC8-406D-AC9D-13CF908712A4}" type="presParOf" srcId="{7E1C0CD9-85B4-4A5A-BE54-3A97FC1EF975}" destId="{83DC5B8A-DC8C-4736-8BD4-9950A37A1BC0}" srcOrd="1" destOrd="0" presId="urn:microsoft.com/office/officeart/2008/layout/LinedList"/>
    <dgm:cxn modelId="{8FAA9BB0-C1BC-46F2-82F7-F0AC1061FAFC}" type="presParOf" srcId="{7369474B-E4C7-4A27-AFCA-C5019F17CCC4}" destId="{C0348585-9A0F-4964-9B28-F0CD0403530F}" srcOrd="4" destOrd="0" presId="urn:microsoft.com/office/officeart/2008/layout/LinedList"/>
    <dgm:cxn modelId="{4C0F6BFA-3013-46B1-BF3E-61335B0C6537}" type="presParOf" srcId="{7369474B-E4C7-4A27-AFCA-C5019F17CCC4}" destId="{E4E36EF4-D70D-45E0-B35D-632AEE4C3246}" srcOrd="5" destOrd="0" presId="urn:microsoft.com/office/officeart/2008/layout/LinedList"/>
    <dgm:cxn modelId="{FB303B30-6601-46A9-9253-47B5206EDB53}" type="presParOf" srcId="{E4E36EF4-D70D-45E0-B35D-632AEE4C3246}" destId="{12F856AD-30BD-45E5-A9DD-5769DA8CE848}" srcOrd="0" destOrd="0" presId="urn:microsoft.com/office/officeart/2008/layout/LinedList"/>
    <dgm:cxn modelId="{AF64CFB5-A990-496C-8A11-4F8D9C14AD1D}" type="presParOf" srcId="{E4E36EF4-D70D-45E0-B35D-632AEE4C3246}" destId="{B65A1A2D-42CD-47EC-A70A-CD18A49CF681}" srcOrd="1" destOrd="0" presId="urn:microsoft.com/office/officeart/2008/layout/LinedList"/>
    <dgm:cxn modelId="{7E75512A-0E3D-4095-926A-D92DA49B490B}" type="presParOf" srcId="{7369474B-E4C7-4A27-AFCA-C5019F17CCC4}" destId="{EBAA9CCB-4C07-4E08-843C-10A24D005525}" srcOrd="6" destOrd="0" presId="urn:microsoft.com/office/officeart/2008/layout/LinedList"/>
    <dgm:cxn modelId="{8A58E613-1669-4D5C-8CC3-0F9EA83F0755}" type="presParOf" srcId="{7369474B-E4C7-4A27-AFCA-C5019F17CCC4}" destId="{480D91E4-0662-4F1A-9F66-4FD1724FB15B}" srcOrd="7" destOrd="0" presId="urn:microsoft.com/office/officeart/2008/layout/LinedList"/>
    <dgm:cxn modelId="{099B5EF8-D198-4FFB-B0FD-B72A455EB843}" type="presParOf" srcId="{480D91E4-0662-4F1A-9F66-4FD1724FB15B}" destId="{3DCE5DD7-46FF-4C44-AD15-246003B188CE}" srcOrd="0" destOrd="0" presId="urn:microsoft.com/office/officeart/2008/layout/LinedList"/>
    <dgm:cxn modelId="{BA91883E-4EA4-405A-B3E0-871B40318763}" type="presParOf" srcId="{480D91E4-0662-4F1A-9F66-4FD1724FB15B}" destId="{19798E19-02B6-41D5-A07B-55A244505DCA}" srcOrd="1" destOrd="0" presId="urn:microsoft.com/office/officeart/2008/layout/LinedList"/>
    <dgm:cxn modelId="{151E875E-E57D-4586-9C2F-76D1FCD0EA9E}" type="presParOf" srcId="{7369474B-E4C7-4A27-AFCA-C5019F17CCC4}" destId="{7EEE17DA-87EF-4D96-9D2C-A27254B2B99B}" srcOrd="8" destOrd="0" presId="urn:microsoft.com/office/officeart/2008/layout/LinedList"/>
    <dgm:cxn modelId="{608D7AD0-89E3-46AA-9819-9ABCF9EEA609}" type="presParOf" srcId="{7369474B-E4C7-4A27-AFCA-C5019F17CCC4}" destId="{5A4EC27D-D87D-4CFF-A5A1-C87BC78EBD5A}" srcOrd="9" destOrd="0" presId="urn:microsoft.com/office/officeart/2008/layout/LinedList"/>
    <dgm:cxn modelId="{DA518359-C9FA-4EFE-B7D8-C64C3F594900}" type="presParOf" srcId="{5A4EC27D-D87D-4CFF-A5A1-C87BC78EBD5A}" destId="{3AC07515-F546-42B2-87A9-8FB5094CF79A}" srcOrd="0" destOrd="0" presId="urn:microsoft.com/office/officeart/2008/layout/LinedList"/>
    <dgm:cxn modelId="{9328CCE4-2027-42DE-81B9-C2BB9321E695}" type="presParOf" srcId="{5A4EC27D-D87D-4CFF-A5A1-C87BC78EBD5A}" destId="{A261EC7E-C50E-4DC1-A924-036025527201}" srcOrd="1" destOrd="0" presId="urn:microsoft.com/office/officeart/2008/layout/LinedList"/>
    <dgm:cxn modelId="{CD781C48-6EA9-4D64-B20B-60DC8E4720B1}" type="presParOf" srcId="{7369474B-E4C7-4A27-AFCA-C5019F17CCC4}" destId="{D23E46AC-4900-45AA-BAAB-D39262C2F911}" srcOrd="10" destOrd="0" presId="urn:microsoft.com/office/officeart/2008/layout/LinedList"/>
    <dgm:cxn modelId="{77CF7995-27D0-4C73-A03B-77A64DB0DD7C}" type="presParOf" srcId="{7369474B-E4C7-4A27-AFCA-C5019F17CCC4}" destId="{5846FEDA-9059-4CFD-BBE4-352AED32A168}" srcOrd="11" destOrd="0" presId="urn:microsoft.com/office/officeart/2008/layout/LinedList"/>
    <dgm:cxn modelId="{0788AA63-273C-4E36-BFB4-84CC45BAAA4A}" type="presParOf" srcId="{5846FEDA-9059-4CFD-BBE4-352AED32A168}" destId="{0AAD8FA1-5308-4292-A234-F89FDAA88E7E}" srcOrd="0" destOrd="0" presId="urn:microsoft.com/office/officeart/2008/layout/LinedList"/>
    <dgm:cxn modelId="{CAB920C1-7A2C-493F-B542-BBDA8510DAFA}" type="presParOf" srcId="{5846FEDA-9059-4CFD-BBE4-352AED32A168}" destId="{5BA27421-6BDB-4D5C-9CB6-48685C6525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6F506BF-A882-4BA5-9D7D-0EE1FE21C6C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BC0BBD5-D613-46F8-BFD7-5AB160302077}">
      <dgm:prSet/>
      <dgm:spPr/>
      <dgm:t>
        <a:bodyPr/>
        <a:lstStyle/>
        <a:p>
          <a:r>
            <a:rPr lang="en-GB"/>
            <a:t>As individuals, we need to complete our experiences.</a:t>
          </a:r>
          <a:endParaRPr lang="en-US"/>
        </a:p>
      </dgm:t>
    </dgm:pt>
    <dgm:pt modelId="{2EFED1AB-86E0-41BC-8C2D-441A106144C7}" type="parTrans" cxnId="{5B34F4FE-433F-499C-B09C-22C4E762BD6B}">
      <dgm:prSet/>
      <dgm:spPr/>
      <dgm:t>
        <a:bodyPr/>
        <a:lstStyle/>
        <a:p>
          <a:endParaRPr lang="en-US"/>
        </a:p>
      </dgm:t>
    </dgm:pt>
    <dgm:pt modelId="{BCD9DAAE-C5D1-45F9-A7B2-594828978952}" type="sibTrans" cxnId="{5B34F4FE-433F-499C-B09C-22C4E762BD6B}">
      <dgm:prSet/>
      <dgm:spPr/>
      <dgm:t>
        <a:bodyPr/>
        <a:lstStyle/>
        <a:p>
          <a:endParaRPr lang="en-US"/>
        </a:p>
      </dgm:t>
    </dgm:pt>
    <dgm:pt modelId="{14A1167C-FC69-462A-B0F7-AFFFF7B24414}">
      <dgm:prSet/>
      <dgm:spPr/>
      <dgm:t>
        <a:bodyPr/>
        <a:lstStyle/>
        <a:p>
          <a:r>
            <a:rPr lang="en-GB"/>
            <a:t>Unfinished business/experiences will occupy our thoughts and distract us from being fully present.</a:t>
          </a:r>
          <a:endParaRPr lang="en-US"/>
        </a:p>
      </dgm:t>
    </dgm:pt>
    <dgm:pt modelId="{21270628-4BBB-4B15-94D6-5BF95BD906F7}" type="parTrans" cxnId="{014565FF-E7FE-4829-BA8B-3467855AF713}">
      <dgm:prSet/>
      <dgm:spPr/>
      <dgm:t>
        <a:bodyPr/>
        <a:lstStyle/>
        <a:p>
          <a:endParaRPr lang="en-US"/>
        </a:p>
      </dgm:t>
    </dgm:pt>
    <dgm:pt modelId="{BEA010B8-23BF-4EEF-8460-BF919F506942}" type="sibTrans" cxnId="{014565FF-E7FE-4829-BA8B-3467855AF713}">
      <dgm:prSet/>
      <dgm:spPr/>
      <dgm:t>
        <a:bodyPr/>
        <a:lstStyle/>
        <a:p>
          <a:endParaRPr lang="en-US"/>
        </a:p>
      </dgm:t>
    </dgm:pt>
    <dgm:pt modelId="{DE5EB3F8-BB6D-4AAA-9895-64917A920EE3}">
      <dgm:prSet/>
      <dgm:spPr/>
      <dgm:t>
        <a:bodyPr/>
        <a:lstStyle/>
        <a:p>
          <a:r>
            <a:rPr lang="en-GB"/>
            <a:t>Any examples?</a:t>
          </a:r>
          <a:endParaRPr lang="en-US"/>
        </a:p>
      </dgm:t>
    </dgm:pt>
    <dgm:pt modelId="{5B0A3027-8649-4C69-BE8A-48DAD29026E9}" type="parTrans" cxnId="{117AB162-1A56-4B80-9840-4D7BC52EC65A}">
      <dgm:prSet/>
      <dgm:spPr/>
      <dgm:t>
        <a:bodyPr/>
        <a:lstStyle/>
        <a:p>
          <a:endParaRPr lang="en-US"/>
        </a:p>
      </dgm:t>
    </dgm:pt>
    <dgm:pt modelId="{EF8673BB-8CB3-44E1-87CD-E216E3D4AB55}" type="sibTrans" cxnId="{117AB162-1A56-4B80-9840-4D7BC52EC65A}">
      <dgm:prSet/>
      <dgm:spPr/>
      <dgm:t>
        <a:bodyPr/>
        <a:lstStyle/>
        <a:p>
          <a:endParaRPr lang="en-US"/>
        </a:p>
      </dgm:t>
    </dgm:pt>
    <dgm:pt modelId="{42D49E7D-D7F9-448B-BFE1-186A8A6DF6A8}" type="pres">
      <dgm:prSet presAssocID="{76F506BF-A882-4BA5-9D7D-0EE1FE21C6CD}" presName="vert0" presStyleCnt="0">
        <dgm:presLayoutVars>
          <dgm:dir/>
          <dgm:animOne val="branch"/>
          <dgm:animLvl val="lvl"/>
        </dgm:presLayoutVars>
      </dgm:prSet>
      <dgm:spPr/>
    </dgm:pt>
    <dgm:pt modelId="{B80CFA49-473E-43E0-A46D-AC330291A0F5}" type="pres">
      <dgm:prSet presAssocID="{0BC0BBD5-D613-46F8-BFD7-5AB160302077}" presName="thickLine" presStyleLbl="alignNode1" presStyleIdx="0" presStyleCnt="3"/>
      <dgm:spPr/>
    </dgm:pt>
    <dgm:pt modelId="{07A22B89-B5F9-4CDD-910D-04E11A8DB6D9}" type="pres">
      <dgm:prSet presAssocID="{0BC0BBD5-D613-46F8-BFD7-5AB160302077}" presName="horz1" presStyleCnt="0"/>
      <dgm:spPr/>
    </dgm:pt>
    <dgm:pt modelId="{9509EDBA-3E58-4DEE-BBB5-A25E6A93E332}" type="pres">
      <dgm:prSet presAssocID="{0BC0BBD5-D613-46F8-BFD7-5AB160302077}" presName="tx1" presStyleLbl="revTx" presStyleIdx="0" presStyleCnt="3"/>
      <dgm:spPr/>
    </dgm:pt>
    <dgm:pt modelId="{0A397022-8C8F-4979-B764-715CA4AA101C}" type="pres">
      <dgm:prSet presAssocID="{0BC0BBD5-D613-46F8-BFD7-5AB160302077}" presName="vert1" presStyleCnt="0"/>
      <dgm:spPr/>
    </dgm:pt>
    <dgm:pt modelId="{2D139253-89F4-4415-A34C-7CA488B991D7}" type="pres">
      <dgm:prSet presAssocID="{14A1167C-FC69-462A-B0F7-AFFFF7B24414}" presName="thickLine" presStyleLbl="alignNode1" presStyleIdx="1" presStyleCnt="3"/>
      <dgm:spPr/>
    </dgm:pt>
    <dgm:pt modelId="{62B68B90-5F83-48C0-872C-4E12C2A9DA59}" type="pres">
      <dgm:prSet presAssocID="{14A1167C-FC69-462A-B0F7-AFFFF7B24414}" presName="horz1" presStyleCnt="0"/>
      <dgm:spPr/>
    </dgm:pt>
    <dgm:pt modelId="{B7DF76E5-1880-404D-974B-A6BEDF97AF2F}" type="pres">
      <dgm:prSet presAssocID="{14A1167C-FC69-462A-B0F7-AFFFF7B24414}" presName="tx1" presStyleLbl="revTx" presStyleIdx="1" presStyleCnt="3"/>
      <dgm:spPr/>
    </dgm:pt>
    <dgm:pt modelId="{F61E7B85-2ACD-4F7A-8A42-1806E6FF5F68}" type="pres">
      <dgm:prSet presAssocID="{14A1167C-FC69-462A-B0F7-AFFFF7B24414}" presName="vert1" presStyleCnt="0"/>
      <dgm:spPr/>
    </dgm:pt>
    <dgm:pt modelId="{C3CEBF66-CA4B-46DE-85B7-7FC640E58476}" type="pres">
      <dgm:prSet presAssocID="{DE5EB3F8-BB6D-4AAA-9895-64917A920EE3}" presName="thickLine" presStyleLbl="alignNode1" presStyleIdx="2" presStyleCnt="3"/>
      <dgm:spPr/>
    </dgm:pt>
    <dgm:pt modelId="{D844733B-BD60-463D-A80A-4E9E8EAF04B7}" type="pres">
      <dgm:prSet presAssocID="{DE5EB3F8-BB6D-4AAA-9895-64917A920EE3}" presName="horz1" presStyleCnt="0"/>
      <dgm:spPr/>
    </dgm:pt>
    <dgm:pt modelId="{85A26BDB-CB61-4397-BA3F-8305E4A6F6CE}" type="pres">
      <dgm:prSet presAssocID="{DE5EB3F8-BB6D-4AAA-9895-64917A920EE3}" presName="tx1" presStyleLbl="revTx" presStyleIdx="2" presStyleCnt="3"/>
      <dgm:spPr/>
    </dgm:pt>
    <dgm:pt modelId="{2CBB6806-C6C5-4E76-A95D-0111F47141F8}" type="pres">
      <dgm:prSet presAssocID="{DE5EB3F8-BB6D-4AAA-9895-64917A920EE3}" presName="vert1" presStyleCnt="0"/>
      <dgm:spPr/>
    </dgm:pt>
  </dgm:ptLst>
  <dgm:cxnLst>
    <dgm:cxn modelId="{9A6EB42F-90FC-45F2-801E-8B61962AD366}" type="presOf" srcId="{0BC0BBD5-D613-46F8-BFD7-5AB160302077}" destId="{9509EDBA-3E58-4DEE-BBB5-A25E6A93E332}" srcOrd="0" destOrd="0" presId="urn:microsoft.com/office/officeart/2008/layout/LinedList"/>
    <dgm:cxn modelId="{117AB162-1A56-4B80-9840-4D7BC52EC65A}" srcId="{76F506BF-A882-4BA5-9D7D-0EE1FE21C6CD}" destId="{DE5EB3F8-BB6D-4AAA-9895-64917A920EE3}" srcOrd="2" destOrd="0" parTransId="{5B0A3027-8649-4C69-BE8A-48DAD29026E9}" sibTransId="{EF8673BB-8CB3-44E1-87CD-E216E3D4AB55}"/>
    <dgm:cxn modelId="{4CC2ABC7-C1A8-48FA-A950-0DDCDB8BC883}" type="presOf" srcId="{76F506BF-A882-4BA5-9D7D-0EE1FE21C6CD}" destId="{42D49E7D-D7F9-448B-BFE1-186A8A6DF6A8}" srcOrd="0" destOrd="0" presId="urn:microsoft.com/office/officeart/2008/layout/LinedList"/>
    <dgm:cxn modelId="{EF2DBFD5-D7DF-4759-A037-5330BB2DE745}" type="presOf" srcId="{DE5EB3F8-BB6D-4AAA-9895-64917A920EE3}" destId="{85A26BDB-CB61-4397-BA3F-8305E4A6F6CE}" srcOrd="0" destOrd="0" presId="urn:microsoft.com/office/officeart/2008/layout/LinedList"/>
    <dgm:cxn modelId="{18AC6BDE-0EEF-4F33-925C-CED0A4F96BF9}" type="presOf" srcId="{14A1167C-FC69-462A-B0F7-AFFFF7B24414}" destId="{B7DF76E5-1880-404D-974B-A6BEDF97AF2F}" srcOrd="0" destOrd="0" presId="urn:microsoft.com/office/officeart/2008/layout/LinedList"/>
    <dgm:cxn modelId="{5B34F4FE-433F-499C-B09C-22C4E762BD6B}" srcId="{76F506BF-A882-4BA5-9D7D-0EE1FE21C6CD}" destId="{0BC0BBD5-D613-46F8-BFD7-5AB160302077}" srcOrd="0" destOrd="0" parTransId="{2EFED1AB-86E0-41BC-8C2D-441A106144C7}" sibTransId="{BCD9DAAE-C5D1-45F9-A7B2-594828978952}"/>
    <dgm:cxn modelId="{014565FF-E7FE-4829-BA8B-3467855AF713}" srcId="{76F506BF-A882-4BA5-9D7D-0EE1FE21C6CD}" destId="{14A1167C-FC69-462A-B0F7-AFFFF7B24414}" srcOrd="1" destOrd="0" parTransId="{21270628-4BBB-4B15-94D6-5BF95BD906F7}" sibTransId="{BEA010B8-23BF-4EEF-8460-BF919F506942}"/>
    <dgm:cxn modelId="{1F7AA421-D845-462C-B06C-D67120B59CA0}" type="presParOf" srcId="{42D49E7D-D7F9-448B-BFE1-186A8A6DF6A8}" destId="{B80CFA49-473E-43E0-A46D-AC330291A0F5}" srcOrd="0" destOrd="0" presId="urn:microsoft.com/office/officeart/2008/layout/LinedList"/>
    <dgm:cxn modelId="{FA6128C6-51F5-4E8C-B1D8-4294EF8A6AED}" type="presParOf" srcId="{42D49E7D-D7F9-448B-BFE1-186A8A6DF6A8}" destId="{07A22B89-B5F9-4CDD-910D-04E11A8DB6D9}" srcOrd="1" destOrd="0" presId="urn:microsoft.com/office/officeart/2008/layout/LinedList"/>
    <dgm:cxn modelId="{27B4A552-A580-403D-BF9B-790AC5208D4B}" type="presParOf" srcId="{07A22B89-B5F9-4CDD-910D-04E11A8DB6D9}" destId="{9509EDBA-3E58-4DEE-BBB5-A25E6A93E332}" srcOrd="0" destOrd="0" presId="urn:microsoft.com/office/officeart/2008/layout/LinedList"/>
    <dgm:cxn modelId="{6215EC23-3B2C-4F60-B012-EBFE89650A71}" type="presParOf" srcId="{07A22B89-B5F9-4CDD-910D-04E11A8DB6D9}" destId="{0A397022-8C8F-4979-B764-715CA4AA101C}" srcOrd="1" destOrd="0" presId="urn:microsoft.com/office/officeart/2008/layout/LinedList"/>
    <dgm:cxn modelId="{56F7B614-3BAD-428A-90F1-33114A7762A3}" type="presParOf" srcId="{42D49E7D-D7F9-448B-BFE1-186A8A6DF6A8}" destId="{2D139253-89F4-4415-A34C-7CA488B991D7}" srcOrd="2" destOrd="0" presId="urn:microsoft.com/office/officeart/2008/layout/LinedList"/>
    <dgm:cxn modelId="{7A088BCF-C4A0-438E-9BF9-C5BD940C2D95}" type="presParOf" srcId="{42D49E7D-D7F9-448B-BFE1-186A8A6DF6A8}" destId="{62B68B90-5F83-48C0-872C-4E12C2A9DA59}" srcOrd="3" destOrd="0" presId="urn:microsoft.com/office/officeart/2008/layout/LinedList"/>
    <dgm:cxn modelId="{84DBB325-E9D4-4622-9B7D-FCC40555CABF}" type="presParOf" srcId="{62B68B90-5F83-48C0-872C-4E12C2A9DA59}" destId="{B7DF76E5-1880-404D-974B-A6BEDF97AF2F}" srcOrd="0" destOrd="0" presId="urn:microsoft.com/office/officeart/2008/layout/LinedList"/>
    <dgm:cxn modelId="{BAAEBA97-B072-4F23-A031-7F984CEFDA0A}" type="presParOf" srcId="{62B68B90-5F83-48C0-872C-4E12C2A9DA59}" destId="{F61E7B85-2ACD-4F7A-8A42-1806E6FF5F68}" srcOrd="1" destOrd="0" presId="urn:microsoft.com/office/officeart/2008/layout/LinedList"/>
    <dgm:cxn modelId="{6AA1A86B-840D-4940-9BAB-55B10DFB16B4}" type="presParOf" srcId="{42D49E7D-D7F9-448B-BFE1-186A8A6DF6A8}" destId="{C3CEBF66-CA4B-46DE-85B7-7FC640E58476}" srcOrd="4" destOrd="0" presId="urn:microsoft.com/office/officeart/2008/layout/LinedList"/>
    <dgm:cxn modelId="{E91EE115-3621-4FC1-9370-3AC1716A6299}" type="presParOf" srcId="{42D49E7D-D7F9-448B-BFE1-186A8A6DF6A8}" destId="{D844733B-BD60-463D-A80A-4E9E8EAF04B7}" srcOrd="5" destOrd="0" presId="urn:microsoft.com/office/officeart/2008/layout/LinedList"/>
    <dgm:cxn modelId="{510C44DE-DD0B-46FB-A5BC-24DC29832851}" type="presParOf" srcId="{D844733B-BD60-463D-A80A-4E9E8EAF04B7}" destId="{85A26BDB-CB61-4397-BA3F-8305E4A6F6CE}" srcOrd="0" destOrd="0" presId="urn:microsoft.com/office/officeart/2008/layout/LinedList"/>
    <dgm:cxn modelId="{B385704D-1D4D-4E50-B9A6-49DDC7580465}" type="presParOf" srcId="{D844733B-BD60-463D-A80A-4E9E8EAF04B7}" destId="{2CBB6806-C6C5-4E76-A95D-0111F47141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FE71391-2168-4B3F-A1E8-3C90F9CEEA2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584CB50-C646-4B9D-A964-679E824650AF}">
      <dgm:prSet/>
      <dgm:spPr/>
      <dgm:t>
        <a:bodyPr/>
        <a:lstStyle/>
        <a:p>
          <a:r>
            <a:rPr lang="en-GB" dirty="0"/>
            <a:t>Holism </a:t>
          </a:r>
          <a:endParaRPr lang="en-US" dirty="0"/>
        </a:p>
      </dgm:t>
    </dgm:pt>
    <dgm:pt modelId="{A08E68B2-C207-4FAD-8992-E966991B2788}" type="parTrans" cxnId="{357FC159-745C-4ADC-B760-C291202C340F}">
      <dgm:prSet/>
      <dgm:spPr/>
      <dgm:t>
        <a:bodyPr/>
        <a:lstStyle/>
        <a:p>
          <a:endParaRPr lang="en-US"/>
        </a:p>
      </dgm:t>
    </dgm:pt>
    <dgm:pt modelId="{D6688286-CACB-4125-B3A7-43AD7B903A5F}" type="sibTrans" cxnId="{357FC159-745C-4ADC-B760-C291202C340F}">
      <dgm:prSet/>
      <dgm:spPr/>
      <dgm:t>
        <a:bodyPr/>
        <a:lstStyle/>
        <a:p>
          <a:endParaRPr lang="en-US"/>
        </a:p>
      </dgm:t>
    </dgm:pt>
    <dgm:pt modelId="{CD1E9654-6A40-4175-9D66-50E5A32F41CD}">
      <dgm:prSet/>
      <dgm:spPr/>
      <dgm:t>
        <a:bodyPr/>
        <a:lstStyle/>
        <a:p>
          <a:pPr rtl="0"/>
          <a:r>
            <a:rPr lang="en-GB" dirty="0"/>
            <a:t>Looking at and understanding a person's context, environment, </a:t>
          </a:r>
          <a:r>
            <a:rPr lang="en-GB" dirty="0">
              <a:latin typeface="Calibri Light" panose="020F0302020204030204"/>
            </a:rPr>
            <a:t>family systems rather than through what is interpreted by the observer) </a:t>
          </a:r>
          <a:endParaRPr lang="en-US" dirty="0"/>
        </a:p>
      </dgm:t>
    </dgm:pt>
    <dgm:pt modelId="{9E34FA7B-098F-4234-81EB-38270535531E}" type="parTrans" cxnId="{2DF1AD09-AA84-429F-92AD-43C68F4AE3DB}">
      <dgm:prSet/>
      <dgm:spPr/>
      <dgm:t>
        <a:bodyPr/>
        <a:lstStyle/>
        <a:p>
          <a:endParaRPr lang="en-US"/>
        </a:p>
      </dgm:t>
    </dgm:pt>
    <dgm:pt modelId="{D410FEFA-E262-48EA-AB44-18E5645885A5}" type="sibTrans" cxnId="{2DF1AD09-AA84-429F-92AD-43C68F4AE3DB}">
      <dgm:prSet/>
      <dgm:spPr/>
      <dgm:t>
        <a:bodyPr/>
        <a:lstStyle/>
        <a:p>
          <a:endParaRPr lang="en-US"/>
        </a:p>
      </dgm:t>
    </dgm:pt>
    <dgm:pt modelId="{A4A8171F-D057-4B98-AA3B-521CDA5DA327}">
      <dgm:prSet/>
      <dgm:spPr/>
      <dgm:t>
        <a:bodyPr/>
        <a:lstStyle/>
        <a:p>
          <a:r>
            <a:rPr lang="en-GB" dirty="0"/>
            <a:t>Interconnectedness </a:t>
          </a:r>
          <a:endParaRPr lang="en-US" dirty="0"/>
        </a:p>
      </dgm:t>
    </dgm:pt>
    <dgm:pt modelId="{573C2939-29FD-4EA3-9CA1-E3F2C7166E70}" type="parTrans" cxnId="{226875B9-DDE6-44BC-BCE0-99A3723BA9B6}">
      <dgm:prSet/>
      <dgm:spPr/>
      <dgm:t>
        <a:bodyPr/>
        <a:lstStyle/>
        <a:p>
          <a:endParaRPr lang="en-US"/>
        </a:p>
      </dgm:t>
    </dgm:pt>
    <dgm:pt modelId="{F9F442F5-E541-4BC4-B9E0-4EB32D9D3BD8}" type="sibTrans" cxnId="{226875B9-DDE6-44BC-BCE0-99A3723BA9B6}">
      <dgm:prSet/>
      <dgm:spPr/>
      <dgm:t>
        <a:bodyPr/>
        <a:lstStyle/>
        <a:p>
          <a:endParaRPr lang="en-US"/>
        </a:p>
      </dgm:t>
    </dgm:pt>
    <dgm:pt modelId="{EA03B068-B1FD-457A-8D65-426813DA5619}" type="pres">
      <dgm:prSet presAssocID="{3FE71391-2168-4B3F-A1E8-3C90F9CEEA20}" presName="vert0" presStyleCnt="0">
        <dgm:presLayoutVars>
          <dgm:dir/>
          <dgm:animOne val="branch"/>
          <dgm:animLvl val="lvl"/>
        </dgm:presLayoutVars>
      </dgm:prSet>
      <dgm:spPr/>
    </dgm:pt>
    <dgm:pt modelId="{36AFE715-1302-438E-AFE5-D63126F82079}" type="pres">
      <dgm:prSet presAssocID="{5584CB50-C646-4B9D-A964-679E824650AF}" presName="thickLine" presStyleLbl="alignNode1" presStyleIdx="0" presStyleCnt="3"/>
      <dgm:spPr/>
    </dgm:pt>
    <dgm:pt modelId="{12A58043-79DD-4F1B-A519-694F604EBA50}" type="pres">
      <dgm:prSet presAssocID="{5584CB50-C646-4B9D-A964-679E824650AF}" presName="horz1" presStyleCnt="0"/>
      <dgm:spPr/>
    </dgm:pt>
    <dgm:pt modelId="{96F4362C-86B3-4354-A481-72EE98A2B105}" type="pres">
      <dgm:prSet presAssocID="{5584CB50-C646-4B9D-A964-679E824650AF}" presName="tx1" presStyleLbl="revTx" presStyleIdx="0" presStyleCnt="3"/>
      <dgm:spPr/>
    </dgm:pt>
    <dgm:pt modelId="{C2740CAD-95A9-437B-A694-1834AD8DE20A}" type="pres">
      <dgm:prSet presAssocID="{5584CB50-C646-4B9D-A964-679E824650AF}" presName="vert1" presStyleCnt="0"/>
      <dgm:spPr/>
    </dgm:pt>
    <dgm:pt modelId="{EA2C585C-5DDE-4523-9BEC-F3557523C070}" type="pres">
      <dgm:prSet presAssocID="{CD1E9654-6A40-4175-9D66-50E5A32F41CD}" presName="thickLine" presStyleLbl="alignNode1" presStyleIdx="1" presStyleCnt="3"/>
      <dgm:spPr/>
    </dgm:pt>
    <dgm:pt modelId="{95A8D691-45D1-471F-ACEB-5246060CA59E}" type="pres">
      <dgm:prSet presAssocID="{CD1E9654-6A40-4175-9D66-50E5A32F41CD}" presName="horz1" presStyleCnt="0"/>
      <dgm:spPr/>
    </dgm:pt>
    <dgm:pt modelId="{B858AD6E-2E93-4F40-BB79-73417E90740E}" type="pres">
      <dgm:prSet presAssocID="{CD1E9654-6A40-4175-9D66-50E5A32F41CD}" presName="tx1" presStyleLbl="revTx" presStyleIdx="1" presStyleCnt="3"/>
      <dgm:spPr/>
    </dgm:pt>
    <dgm:pt modelId="{18DC5DDE-5F3B-4218-B85E-B442DD2A402E}" type="pres">
      <dgm:prSet presAssocID="{CD1E9654-6A40-4175-9D66-50E5A32F41CD}" presName="vert1" presStyleCnt="0"/>
      <dgm:spPr/>
    </dgm:pt>
    <dgm:pt modelId="{BE91F60B-FCCE-4D3E-8F54-EEE1E38033FF}" type="pres">
      <dgm:prSet presAssocID="{A4A8171F-D057-4B98-AA3B-521CDA5DA327}" presName="thickLine" presStyleLbl="alignNode1" presStyleIdx="2" presStyleCnt="3"/>
      <dgm:spPr/>
    </dgm:pt>
    <dgm:pt modelId="{E2802AD1-CA9D-4012-8810-032EB0BE2877}" type="pres">
      <dgm:prSet presAssocID="{A4A8171F-D057-4B98-AA3B-521CDA5DA327}" presName="horz1" presStyleCnt="0"/>
      <dgm:spPr/>
    </dgm:pt>
    <dgm:pt modelId="{D9C33106-5413-4630-B9E4-455237E6BAAD}" type="pres">
      <dgm:prSet presAssocID="{A4A8171F-D057-4B98-AA3B-521CDA5DA327}" presName="tx1" presStyleLbl="revTx" presStyleIdx="2" presStyleCnt="3"/>
      <dgm:spPr/>
    </dgm:pt>
    <dgm:pt modelId="{FB92F611-D39F-4EA6-8A41-BC0FA7C8895C}" type="pres">
      <dgm:prSet presAssocID="{A4A8171F-D057-4B98-AA3B-521CDA5DA327}" presName="vert1" presStyleCnt="0"/>
      <dgm:spPr/>
    </dgm:pt>
  </dgm:ptLst>
  <dgm:cxnLst>
    <dgm:cxn modelId="{2DF1AD09-AA84-429F-92AD-43C68F4AE3DB}" srcId="{3FE71391-2168-4B3F-A1E8-3C90F9CEEA20}" destId="{CD1E9654-6A40-4175-9D66-50E5A32F41CD}" srcOrd="1" destOrd="0" parTransId="{9E34FA7B-098F-4234-81EB-38270535531E}" sibTransId="{D410FEFA-E262-48EA-AB44-18E5645885A5}"/>
    <dgm:cxn modelId="{9A606773-872F-47F1-A5A4-8E7601171BCA}" type="presOf" srcId="{CD1E9654-6A40-4175-9D66-50E5A32F41CD}" destId="{B858AD6E-2E93-4F40-BB79-73417E90740E}" srcOrd="0" destOrd="0" presId="urn:microsoft.com/office/officeart/2008/layout/LinedList"/>
    <dgm:cxn modelId="{357FC159-745C-4ADC-B760-C291202C340F}" srcId="{3FE71391-2168-4B3F-A1E8-3C90F9CEEA20}" destId="{5584CB50-C646-4B9D-A964-679E824650AF}" srcOrd="0" destOrd="0" parTransId="{A08E68B2-C207-4FAD-8992-E966991B2788}" sibTransId="{D6688286-CACB-4125-B3A7-43AD7B903A5F}"/>
    <dgm:cxn modelId="{226875B9-DDE6-44BC-BCE0-99A3723BA9B6}" srcId="{3FE71391-2168-4B3F-A1E8-3C90F9CEEA20}" destId="{A4A8171F-D057-4B98-AA3B-521CDA5DA327}" srcOrd="2" destOrd="0" parTransId="{573C2939-29FD-4EA3-9CA1-E3F2C7166E70}" sibTransId="{F9F442F5-E541-4BC4-B9E0-4EB32D9D3BD8}"/>
    <dgm:cxn modelId="{92F156CC-B84B-4540-B68E-2236B8827D21}" type="presOf" srcId="{A4A8171F-D057-4B98-AA3B-521CDA5DA327}" destId="{D9C33106-5413-4630-B9E4-455237E6BAAD}" srcOrd="0" destOrd="0" presId="urn:microsoft.com/office/officeart/2008/layout/LinedList"/>
    <dgm:cxn modelId="{155C92DD-A828-47E2-BEDC-A94FA18DA9F8}" type="presOf" srcId="{3FE71391-2168-4B3F-A1E8-3C90F9CEEA20}" destId="{EA03B068-B1FD-457A-8D65-426813DA5619}" srcOrd="0" destOrd="0" presId="urn:microsoft.com/office/officeart/2008/layout/LinedList"/>
    <dgm:cxn modelId="{4CB4C1F3-865E-404C-9376-60382BF3C0AA}" type="presOf" srcId="{5584CB50-C646-4B9D-A964-679E824650AF}" destId="{96F4362C-86B3-4354-A481-72EE98A2B105}" srcOrd="0" destOrd="0" presId="urn:microsoft.com/office/officeart/2008/layout/LinedList"/>
    <dgm:cxn modelId="{B9B9B2BD-551E-44E7-B601-61F0A2E00B61}" type="presParOf" srcId="{EA03B068-B1FD-457A-8D65-426813DA5619}" destId="{36AFE715-1302-438E-AFE5-D63126F82079}" srcOrd="0" destOrd="0" presId="urn:microsoft.com/office/officeart/2008/layout/LinedList"/>
    <dgm:cxn modelId="{051A372A-4E7A-49EE-BA6F-58FAD977EF02}" type="presParOf" srcId="{EA03B068-B1FD-457A-8D65-426813DA5619}" destId="{12A58043-79DD-4F1B-A519-694F604EBA50}" srcOrd="1" destOrd="0" presId="urn:microsoft.com/office/officeart/2008/layout/LinedList"/>
    <dgm:cxn modelId="{22BFFC40-359A-40B6-A034-CD6DDAE06762}" type="presParOf" srcId="{12A58043-79DD-4F1B-A519-694F604EBA50}" destId="{96F4362C-86B3-4354-A481-72EE98A2B105}" srcOrd="0" destOrd="0" presId="urn:microsoft.com/office/officeart/2008/layout/LinedList"/>
    <dgm:cxn modelId="{2FFC762A-F83E-470E-8534-16E74F65C36C}" type="presParOf" srcId="{12A58043-79DD-4F1B-A519-694F604EBA50}" destId="{C2740CAD-95A9-437B-A694-1834AD8DE20A}" srcOrd="1" destOrd="0" presId="urn:microsoft.com/office/officeart/2008/layout/LinedList"/>
    <dgm:cxn modelId="{F032740F-31D2-4849-B654-C98BCCA699F8}" type="presParOf" srcId="{EA03B068-B1FD-457A-8D65-426813DA5619}" destId="{EA2C585C-5DDE-4523-9BEC-F3557523C070}" srcOrd="2" destOrd="0" presId="urn:microsoft.com/office/officeart/2008/layout/LinedList"/>
    <dgm:cxn modelId="{D109BF3F-0A3D-4B71-8A26-F704C1A9E931}" type="presParOf" srcId="{EA03B068-B1FD-457A-8D65-426813DA5619}" destId="{95A8D691-45D1-471F-ACEB-5246060CA59E}" srcOrd="3" destOrd="0" presId="urn:microsoft.com/office/officeart/2008/layout/LinedList"/>
    <dgm:cxn modelId="{FDE563E8-CD73-4546-8376-2FD9D221339D}" type="presParOf" srcId="{95A8D691-45D1-471F-ACEB-5246060CA59E}" destId="{B858AD6E-2E93-4F40-BB79-73417E90740E}" srcOrd="0" destOrd="0" presId="urn:microsoft.com/office/officeart/2008/layout/LinedList"/>
    <dgm:cxn modelId="{929AF3BA-6C42-413C-B348-9BC94750033C}" type="presParOf" srcId="{95A8D691-45D1-471F-ACEB-5246060CA59E}" destId="{18DC5DDE-5F3B-4218-B85E-B442DD2A402E}" srcOrd="1" destOrd="0" presId="urn:microsoft.com/office/officeart/2008/layout/LinedList"/>
    <dgm:cxn modelId="{4F8D8B82-B8BF-440B-B089-0A6E0A69E7F6}" type="presParOf" srcId="{EA03B068-B1FD-457A-8D65-426813DA5619}" destId="{BE91F60B-FCCE-4D3E-8F54-EEE1E38033FF}" srcOrd="4" destOrd="0" presId="urn:microsoft.com/office/officeart/2008/layout/LinedList"/>
    <dgm:cxn modelId="{6F970540-BB6F-4253-B705-D9FE24015481}" type="presParOf" srcId="{EA03B068-B1FD-457A-8D65-426813DA5619}" destId="{E2802AD1-CA9D-4012-8810-032EB0BE2877}" srcOrd="5" destOrd="0" presId="urn:microsoft.com/office/officeart/2008/layout/LinedList"/>
    <dgm:cxn modelId="{3850367A-8BF2-469B-B58E-7DF387739AE6}" type="presParOf" srcId="{E2802AD1-CA9D-4012-8810-032EB0BE2877}" destId="{D9C33106-5413-4630-B9E4-455237E6BAAD}" srcOrd="0" destOrd="0" presId="urn:microsoft.com/office/officeart/2008/layout/LinedList"/>
    <dgm:cxn modelId="{12AAAB34-7527-44D4-A784-54A005830829}" type="presParOf" srcId="{E2802AD1-CA9D-4012-8810-032EB0BE2877}" destId="{FB92F611-D39F-4EA6-8A41-BC0FA7C889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62D45-4F88-4125-A3DB-5C8C733F6CF7}">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3CC55-671E-4C54-983A-E0063659AB26}">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First developed by Fritz Perls, his wife Laura and other colleagues.</a:t>
          </a:r>
          <a:endParaRPr lang="en-US" sz="2500" kern="1200"/>
        </a:p>
      </dsp:txBody>
      <dsp:txXfrm>
        <a:off x="0" y="2703"/>
        <a:ext cx="6900512" cy="921789"/>
      </dsp:txXfrm>
    </dsp:sp>
    <dsp:sp modelId="{B8F44660-1F15-410E-865C-B31112D51C46}">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2498C-EBD3-4D47-947B-B765303F8B8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was initially seen as a challenge to the traditional approaches that were available at the time.</a:t>
          </a:r>
          <a:endParaRPr lang="en-US" sz="2500" kern="1200"/>
        </a:p>
      </dsp:txBody>
      <dsp:txXfrm>
        <a:off x="0" y="924492"/>
        <a:ext cx="6900512" cy="921789"/>
      </dsp:txXfrm>
    </dsp:sp>
    <dsp:sp modelId="{8F358F3A-BF76-4BBA-9926-0FDA3372C7A8}">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A7F8C-E0E9-4A8E-B0C3-FE7CEB7FEE06}">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continues to refine its ideas and concepts and develop.</a:t>
          </a:r>
          <a:endParaRPr lang="en-US" sz="2500" kern="1200"/>
        </a:p>
      </dsp:txBody>
      <dsp:txXfrm>
        <a:off x="0" y="1846281"/>
        <a:ext cx="6900512" cy="921789"/>
      </dsp:txXfrm>
    </dsp:sp>
    <dsp:sp modelId="{E2D27A88-EC24-43E4-88E0-DE632C54F2AA}">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6DBDD-2A77-4A3E-94C0-0B3F2A265E40}">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One of the central ideas to Gestalt is the idea of ‘</a:t>
          </a:r>
          <a:r>
            <a:rPr lang="en-GB" sz="2500" i="1" kern="1200"/>
            <a:t>wholeness’.</a:t>
          </a:r>
          <a:endParaRPr lang="en-US" sz="2500" kern="1200"/>
        </a:p>
      </dsp:txBody>
      <dsp:txXfrm>
        <a:off x="0" y="2768070"/>
        <a:ext cx="6900512" cy="921789"/>
      </dsp:txXfrm>
    </dsp:sp>
    <dsp:sp modelId="{DBDC8462-A5E0-47DA-B233-A5AE990E59AB}">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84787-9038-4738-88C6-2B6D89BCB881}">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i="1" kern="1200"/>
            <a:t>Gestalt </a:t>
          </a:r>
          <a:r>
            <a:rPr lang="en-GB" sz="2500" kern="1200"/>
            <a:t>is a German word which roughly translates from German as ‘an organised whole’ or shape</a:t>
          </a:r>
          <a:endParaRPr lang="en-US" sz="2500" kern="1200"/>
        </a:p>
      </dsp:txBody>
      <dsp:txXfrm>
        <a:off x="0" y="3689859"/>
        <a:ext cx="6900512" cy="921789"/>
      </dsp:txXfrm>
    </dsp:sp>
    <dsp:sp modelId="{9D8083FA-32AF-4215-A2A6-31CE7376AF3E}">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C1E6DD-C45F-4A3C-B086-A6F1776C08E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looks at the whole sense, rather than breaking things down into individual parts.</a:t>
          </a:r>
          <a:endParaRPr lang="en-US" sz="25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F0E78-94D7-4D85-AC0D-EA2E3CE8FAE2}">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50E50-B7A3-4985-A583-09D9F5481934}">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•People are neither good nor bad. We are what we are in any given moment.</a:t>
          </a:r>
          <a:endParaRPr lang="en-US" sz="3700" kern="1200"/>
        </a:p>
      </dsp:txBody>
      <dsp:txXfrm>
        <a:off x="0" y="2703"/>
        <a:ext cx="6900512" cy="1843578"/>
      </dsp:txXfrm>
    </dsp:sp>
    <dsp:sp modelId="{AF55F106-5885-4649-9C35-8C508BDE3BC3}">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9FC113-4002-4EB6-9CB3-7447C63CF9E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•Diagnosing, labelling the client will be dismissed and instead we see the individual as a person.</a:t>
          </a:r>
          <a:endParaRPr lang="en-US" sz="3700" kern="1200"/>
        </a:p>
      </dsp:txBody>
      <dsp:txXfrm>
        <a:off x="0" y="1846281"/>
        <a:ext cx="6900512" cy="1843578"/>
      </dsp:txXfrm>
    </dsp:sp>
    <dsp:sp modelId="{69392A5C-276D-4111-8C22-6F2EA627E9A1}">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B0E450-6874-43B6-A038-30688ABD53A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•As a counsellor we have a genuine interest and curiosity about the person before us.</a:t>
          </a:r>
          <a:endParaRPr lang="en-US" sz="37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C9D9D-5134-4962-8FBE-DB8CDEE6B66F}">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97FDE-6223-471A-96DF-8E911C20422A}">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Like many other approaches Gestalt Therapy also contends that a healthy relationship is key to growth and health.</a:t>
          </a:r>
          <a:endParaRPr lang="en-US" sz="2200" kern="1200"/>
        </a:p>
      </dsp:txBody>
      <dsp:txXfrm>
        <a:off x="0" y="675"/>
        <a:ext cx="6900512" cy="1106957"/>
      </dsp:txXfrm>
    </dsp:sp>
    <dsp:sp modelId="{BE5834DF-F4CF-4DC0-9AA4-DDAE3ABA9C8B}">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02D99-7CA9-4FA9-A3FF-B4500498C23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Acceptance by the counsellor for who the client is</a:t>
          </a:r>
          <a:endParaRPr lang="en-US" sz="2200" kern="1200"/>
        </a:p>
      </dsp:txBody>
      <dsp:txXfrm>
        <a:off x="0" y="1107633"/>
        <a:ext cx="6900512" cy="1106957"/>
      </dsp:txXfrm>
    </dsp:sp>
    <dsp:sp modelId="{081E7F97-5419-4A84-B37A-CD94DC94D563}">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00112-2344-44D3-AA8D-A03B8F011A32}">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is inviting the client to do the same for themselves</a:t>
          </a:r>
          <a:endParaRPr lang="en-US" sz="2200" kern="1200"/>
        </a:p>
      </dsp:txBody>
      <dsp:txXfrm>
        <a:off x="0" y="2214591"/>
        <a:ext cx="6900512" cy="1106957"/>
      </dsp:txXfrm>
    </dsp:sp>
    <dsp:sp modelId="{10CA759C-E17B-4BE2-8E6A-4ACF45304ED5}">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4346EA-3679-4F14-8A04-711E5352304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importance of the therapeutic relationship</a:t>
          </a:r>
          <a:endParaRPr lang="en-US" sz="2200" kern="1200"/>
        </a:p>
      </dsp:txBody>
      <dsp:txXfrm>
        <a:off x="0" y="3321549"/>
        <a:ext cx="6900512" cy="1106957"/>
      </dsp:txXfrm>
    </dsp:sp>
    <dsp:sp modelId="{B4C1A2E4-D4C5-4D49-9675-92C2ECD36A76}">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8DA6EB-C8BB-4537-8E53-9E0004BE22FB}">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It’s about what happens between the client and therapist, in the relationship between.</a:t>
          </a:r>
          <a:endParaRPr lang="en-US" sz="22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7E615-CC64-4824-9315-1C918610642E}">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F826A-F419-4824-9DF0-063B7D2A46EF}">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 Therapy, clients experience and explores the total configuration of who they are..</a:t>
          </a:r>
          <a:endParaRPr lang="en-US" sz="2900" kern="1200"/>
        </a:p>
      </dsp:txBody>
      <dsp:txXfrm>
        <a:off x="0" y="2124"/>
        <a:ext cx="10515600" cy="1449029"/>
      </dsp:txXfrm>
    </dsp:sp>
    <dsp:sp modelId="{D9240431-7A74-45B0-864A-C11C0ACD2C9B}">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D345ED-4794-471D-AA06-7A5A03D44222}">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Emphasis on self-determination, choice and responsibility </a:t>
          </a:r>
          <a:endParaRPr lang="en-US" sz="2900" kern="1200"/>
        </a:p>
      </dsp:txBody>
      <dsp:txXfrm>
        <a:off x="0" y="1451154"/>
        <a:ext cx="10515600" cy="1449029"/>
      </dsp:txXfrm>
    </dsp:sp>
    <dsp:sp modelId="{52AD86CD-8D6B-4DE4-BFB6-630BB2EDBCFB}">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F293B2-E3DC-4A8F-B76B-5D910E04FD6B}">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Clients are supported to to maintain awareness and full contact with their present situation and the therapist engages with the client in such a way to facilitate the focus on the 'here and now'</a:t>
          </a:r>
          <a:endParaRPr lang="en-US" sz="2900" kern="1200"/>
        </a:p>
      </dsp:txBody>
      <dsp:txXfrm>
        <a:off x="0" y="2900183"/>
        <a:ext cx="10515600" cy="1449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BE24C-35D0-4B92-A5E5-AAA32936F3F3}">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688A19-97DF-4E00-B450-EBD209737971}">
      <dsp:nvSpPr>
        <dsp:cNvPr id="0" name=""/>
        <dsp:cNvSpPr/>
      </dsp:nvSpPr>
      <dsp:spPr>
        <a:xfrm>
          <a:off x="0" y="0"/>
          <a:ext cx="10515600" cy="102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Moving away from the automatic pilot mode that we so often find ourselves in.</a:t>
          </a:r>
          <a:endParaRPr lang="en-US" sz="2800" kern="1200"/>
        </a:p>
      </dsp:txBody>
      <dsp:txXfrm>
        <a:off x="0" y="0"/>
        <a:ext cx="10515600" cy="1021389"/>
      </dsp:txXfrm>
    </dsp:sp>
    <dsp:sp modelId="{0E8BF745-E9A7-4F84-B6CD-BF8B07095422}">
      <dsp:nvSpPr>
        <dsp:cNvPr id="0" name=""/>
        <dsp:cNvSpPr/>
      </dsp:nvSpPr>
      <dsp:spPr>
        <a:xfrm>
          <a:off x="0" y="102138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75ECBD-FE63-45BE-9646-9573AF8E17E1}">
      <dsp:nvSpPr>
        <dsp:cNvPr id="0" name=""/>
        <dsp:cNvSpPr/>
      </dsp:nvSpPr>
      <dsp:spPr>
        <a:xfrm>
          <a:off x="0" y="1021389"/>
          <a:ext cx="10515600" cy="102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Moving towards a way of being that allows us too choose different and new ways of thinking, feeling and behaving.</a:t>
          </a:r>
          <a:endParaRPr lang="en-US" sz="2800" kern="1200"/>
        </a:p>
      </dsp:txBody>
      <dsp:txXfrm>
        <a:off x="0" y="1021389"/>
        <a:ext cx="10515600" cy="1021389"/>
      </dsp:txXfrm>
    </dsp:sp>
    <dsp:sp modelId="{594EE9B3-D0B9-4E9C-AD36-055E91E5451A}">
      <dsp:nvSpPr>
        <dsp:cNvPr id="0" name=""/>
        <dsp:cNvSpPr/>
      </dsp:nvSpPr>
      <dsp:spPr>
        <a:xfrm>
          <a:off x="0" y="204277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47DABB-DCA9-4C66-BA68-B721657F79C6}">
      <dsp:nvSpPr>
        <dsp:cNvPr id="0" name=""/>
        <dsp:cNvSpPr/>
      </dsp:nvSpPr>
      <dsp:spPr>
        <a:xfrm>
          <a:off x="0" y="2042779"/>
          <a:ext cx="10515600" cy="102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To do this we have to be aware of how we are thinking, feeling and behaving currently.</a:t>
          </a:r>
          <a:endParaRPr lang="en-US" sz="2800" kern="1200"/>
        </a:p>
      </dsp:txBody>
      <dsp:txXfrm>
        <a:off x="0" y="2042779"/>
        <a:ext cx="10515600" cy="1021389"/>
      </dsp:txXfrm>
    </dsp:sp>
    <dsp:sp modelId="{E4DC4823-4D56-4094-9445-E8ECE0686AAE}">
      <dsp:nvSpPr>
        <dsp:cNvPr id="0" name=""/>
        <dsp:cNvSpPr/>
      </dsp:nvSpPr>
      <dsp:spPr>
        <a:xfrm>
          <a:off x="0" y="306416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11A65E-2F8D-4B6E-9BD2-2DFD6841C465}">
      <dsp:nvSpPr>
        <dsp:cNvPr id="0" name=""/>
        <dsp:cNvSpPr/>
      </dsp:nvSpPr>
      <dsp:spPr>
        <a:xfrm>
          <a:off x="0" y="3064169"/>
          <a:ext cx="10515600" cy="1021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Being present in the moment.</a:t>
          </a:r>
          <a:endParaRPr lang="en-US" sz="2800" kern="1200"/>
        </a:p>
      </dsp:txBody>
      <dsp:txXfrm>
        <a:off x="0" y="3064169"/>
        <a:ext cx="10515600" cy="10213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046F4-BD8A-4F76-8BC1-D81947194B4C}">
      <dsp:nvSpPr>
        <dsp:cNvPr id="0" name=""/>
        <dsp:cNvSpPr/>
      </dsp:nvSpPr>
      <dsp:spPr>
        <a:xfrm>
          <a:off x="0" y="33263"/>
          <a:ext cx="6263640" cy="12472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1. Bracketing </a:t>
          </a:r>
          <a:endParaRPr lang="en-US" sz="5200" kern="1200"/>
        </a:p>
      </dsp:txBody>
      <dsp:txXfrm>
        <a:off x="60884" y="94147"/>
        <a:ext cx="6141872" cy="1125452"/>
      </dsp:txXfrm>
    </dsp:sp>
    <dsp:sp modelId="{AF102E6C-8488-4AA8-8DE1-6214512A7C6E}">
      <dsp:nvSpPr>
        <dsp:cNvPr id="0" name=""/>
        <dsp:cNvSpPr/>
      </dsp:nvSpPr>
      <dsp:spPr>
        <a:xfrm>
          <a:off x="0" y="1430243"/>
          <a:ext cx="6263640" cy="124722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2. Description</a:t>
          </a:r>
          <a:endParaRPr lang="en-US" sz="5200" kern="1200"/>
        </a:p>
      </dsp:txBody>
      <dsp:txXfrm>
        <a:off x="60884" y="1491127"/>
        <a:ext cx="6141872" cy="1125452"/>
      </dsp:txXfrm>
    </dsp:sp>
    <dsp:sp modelId="{B8B55551-F85E-4372-9DA9-EC35BA5578CE}">
      <dsp:nvSpPr>
        <dsp:cNvPr id="0" name=""/>
        <dsp:cNvSpPr/>
      </dsp:nvSpPr>
      <dsp:spPr>
        <a:xfrm>
          <a:off x="0" y="2827223"/>
          <a:ext cx="6263640" cy="124722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3. Horizontalisation </a:t>
          </a:r>
          <a:endParaRPr lang="en-US" sz="5200" kern="1200"/>
        </a:p>
      </dsp:txBody>
      <dsp:txXfrm>
        <a:off x="60884" y="2888107"/>
        <a:ext cx="6141872" cy="1125452"/>
      </dsp:txXfrm>
    </dsp:sp>
    <dsp:sp modelId="{12DEF353-7C63-47F4-9961-652AC88892FA}">
      <dsp:nvSpPr>
        <dsp:cNvPr id="0" name=""/>
        <dsp:cNvSpPr/>
      </dsp:nvSpPr>
      <dsp:spPr>
        <a:xfrm>
          <a:off x="0" y="4224204"/>
          <a:ext cx="6263640" cy="12472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4. Verification</a:t>
          </a:r>
          <a:endParaRPr lang="en-US" sz="5200" kern="1200"/>
        </a:p>
      </dsp:txBody>
      <dsp:txXfrm>
        <a:off x="60884" y="4285088"/>
        <a:ext cx="6141872" cy="11254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9ED1E-2BBA-402E-BEEC-86166FF225FB}">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D4BE2-AE34-4AD4-A831-8ACDD47559E5}">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Staying with the client's present experience </a:t>
          </a:r>
          <a:endParaRPr lang="en-US" sz="2800" kern="1200"/>
        </a:p>
      </dsp:txBody>
      <dsp:txXfrm>
        <a:off x="0" y="2703"/>
        <a:ext cx="6900512" cy="921789"/>
      </dsp:txXfrm>
    </dsp:sp>
    <dsp:sp modelId="{756AF362-89D7-479D-A73B-E13BA1AE47BF}">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C92F64-A846-463A-9A54-A14BF1AF0D8C}">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Exaggeration to enhance an experience </a:t>
          </a:r>
          <a:endParaRPr lang="en-US" sz="2800" kern="1200"/>
        </a:p>
      </dsp:txBody>
      <dsp:txXfrm>
        <a:off x="0" y="924492"/>
        <a:ext cx="6900512" cy="921789"/>
      </dsp:txXfrm>
    </dsp:sp>
    <dsp:sp modelId="{C0348585-9A0F-4964-9B28-F0CD0403530F}">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856AD-30BD-45E5-A9DD-5769DA8CE848}">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Empty chair, two chair </a:t>
          </a:r>
          <a:endParaRPr lang="en-US" sz="2800" kern="1200"/>
        </a:p>
      </dsp:txBody>
      <dsp:txXfrm>
        <a:off x="0" y="1846281"/>
        <a:ext cx="6900512" cy="921789"/>
      </dsp:txXfrm>
    </dsp:sp>
    <dsp:sp modelId="{EBAA9CCB-4C07-4E08-843C-10A24D005525}">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CE5DD7-46FF-4C44-AD15-246003B188CE}">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Working with metaphor, stories and imagery </a:t>
          </a:r>
          <a:endParaRPr lang="en-US" sz="2800" kern="1200"/>
        </a:p>
      </dsp:txBody>
      <dsp:txXfrm>
        <a:off x="0" y="2768070"/>
        <a:ext cx="6900512" cy="921789"/>
      </dsp:txXfrm>
    </dsp:sp>
    <dsp:sp modelId="{7EEE17DA-87EF-4D96-9D2C-A27254B2B99B}">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C07515-F546-42B2-87A9-8FB5094CF79A}">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Movement </a:t>
          </a:r>
          <a:endParaRPr lang="en-US" sz="2800" kern="1200"/>
        </a:p>
      </dsp:txBody>
      <dsp:txXfrm>
        <a:off x="0" y="3689859"/>
        <a:ext cx="6900512" cy="921789"/>
      </dsp:txXfrm>
    </dsp:sp>
    <dsp:sp modelId="{D23E46AC-4900-45AA-BAAB-D39262C2F911}">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AD8FA1-5308-4292-A234-F89FDAA88E7E}">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Exploring dreams </a:t>
          </a:r>
          <a:endParaRPr lang="en-US" sz="2800" kern="1200"/>
        </a:p>
      </dsp:txBody>
      <dsp:txXfrm>
        <a:off x="0" y="4611648"/>
        <a:ext cx="6900512" cy="9217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CFA49-473E-43E0-A46D-AC330291A0F5}">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09EDBA-3E58-4DEE-BBB5-A25E6A93E33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As individuals, we need to complete our experiences.</a:t>
          </a:r>
          <a:endParaRPr lang="en-US" sz="3600" kern="1200"/>
        </a:p>
      </dsp:txBody>
      <dsp:txXfrm>
        <a:off x="0" y="2703"/>
        <a:ext cx="6900512" cy="1843578"/>
      </dsp:txXfrm>
    </dsp:sp>
    <dsp:sp modelId="{2D139253-89F4-4415-A34C-7CA488B991D7}">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DF76E5-1880-404D-974B-A6BEDF97AF2F}">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Unfinished business/experiences will occupy our thoughts and distract us from being fully present.</a:t>
          </a:r>
          <a:endParaRPr lang="en-US" sz="3600" kern="1200"/>
        </a:p>
      </dsp:txBody>
      <dsp:txXfrm>
        <a:off x="0" y="1846281"/>
        <a:ext cx="6900512" cy="1843578"/>
      </dsp:txXfrm>
    </dsp:sp>
    <dsp:sp modelId="{C3CEBF66-CA4B-46DE-85B7-7FC640E58476}">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26BDB-CB61-4397-BA3F-8305E4A6F6C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Any examples?</a:t>
          </a:r>
          <a:endParaRPr lang="en-US" sz="3600" kern="1200"/>
        </a:p>
      </dsp:txBody>
      <dsp:txXfrm>
        <a:off x="0" y="3689859"/>
        <a:ext cx="6900512" cy="18435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AFE715-1302-438E-AFE5-D63126F82079}">
      <dsp:nvSpPr>
        <dsp:cNvPr id="0" name=""/>
        <dsp:cNvSpPr/>
      </dsp:nvSpPr>
      <dsp:spPr>
        <a:xfrm>
          <a:off x="0" y="2703"/>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4362C-86B3-4354-A481-72EE98A2B105}">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Holism </a:t>
          </a:r>
          <a:endParaRPr lang="en-US" sz="2900" kern="1200" dirty="0"/>
        </a:p>
      </dsp:txBody>
      <dsp:txXfrm>
        <a:off x="0" y="2703"/>
        <a:ext cx="6900512" cy="1843578"/>
      </dsp:txXfrm>
    </dsp:sp>
    <dsp:sp modelId="{EA2C585C-5DDE-4523-9BEC-F3557523C070}">
      <dsp:nvSpPr>
        <dsp:cNvPr id="0" name=""/>
        <dsp:cNvSpPr/>
      </dsp:nvSpPr>
      <dsp:spPr>
        <a:xfrm>
          <a:off x="0" y="1846281"/>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58AD6E-2E93-4F40-BB79-73417E90740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kern="1200" dirty="0"/>
            <a:t>Looking at and understanding a person's context, environment, </a:t>
          </a:r>
          <a:r>
            <a:rPr lang="en-GB" sz="2900" kern="1200" dirty="0">
              <a:latin typeface="Calibri Light" panose="020F0302020204030204"/>
            </a:rPr>
            <a:t>family systems rather than through what is interpreted by the observer) </a:t>
          </a:r>
          <a:endParaRPr lang="en-US" sz="2900" kern="1200" dirty="0"/>
        </a:p>
      </dsp:txBody>
      <dsp:txXfrm>
        <a:off x="0" y="1846281"/>
        <a:ext cx="6900512" cy="1843578"/>
      </dsp:txXfrm>
    </dsp:sp>
    <dsp:sp modelId="{BE91F60B-FCCE-4D3E-8F54-EEE1E38033FF}">
      <dsp:nvSpPr>
        <dsp:cNvPr id="0" name=""/>
        <dsp:cNvSpPr/>
      </dsp:nvSpPr>
      <dsp:spPr>
        <a:xfrm>
          <a:off x="0" y="3689859"/>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33106-5413-4630-B9E4-455237E6BAA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Interconnectedness </a:t>
          </a:r>
          <a:endParaRPr lang="en-US" sz="2900" kern="1200" dirty="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14/11/2022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3KPz8i6-9VY?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xml"/><Relationship Id="rId1" Type="http://schemas.openxmlformats.org/officeDocument/2006/relationships/video" Target="https://www.youtube.com/embed/GZyF0JsyreM?feature=oembed"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9.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29ED0-BB0C-8BB3-2D7A-F319277A79A5}"/>
              </a:ext>
            </a:extLst>
          </p:cNvPr>
          <p:cNvSpPr>
            <a:spLocks noGrp="1"/>
          </p:cNvSpPr>
          <p:nvPr>
            <p:ph type="title"/>
          </p:nvPr>
        </p:nvSpPr>
        <p:spPr>
          <a:xfrm>
            <a:off x="630936" y="639520"/>
            <a:ext cx="3429000" cy="1719072"/>
          </a:xfrm>
        </p:spPr>
        <p:txBody>
          <a:bodyPr anchor="b">
            <a:normAutofit/>
          </a:bodyPr>
          <a:lstStyle/>
          <a:p>
            <a:r>
              <a:rPr lang="en-GB" sz="3800">
                <a:cs typeface="Calibri Light"/>
              </a:rPr>
              <a:t>Check in process circle...</a:t>
            </a:r>
            <a:endParaRPr lang="en-GB" sz="38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09D059-D60A-CF32-C571-A10E61F6BF9E}"/>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1900">
                <a:cs typeface="Calibri"/>
              </a:rPr>
              <a:t>Present moment awareness </a:t>
            </a:r>
          </a:p>
          <a:p>
            <a:r>
              <a:rPr lang="en-GB" sz="1900">
                <a:cs typeface="Calibri"/>
              </a:rPr>
              <a:t>Notice what comes up for you </a:t>
            </a:r>
          </a:p>
          <a:p>
            <a:r>
              <a:rPr lang="en-GB" sz="1900">
                <a:cs typeface="Calibri"/>
              </a:rPr>
              <a:t>Notice what you want to share and make explicit </a:t>
            </a:r>
          </a:p>
          <a:p>
            <a:r>
              <a:rPr lang="en-GB" sz="1900">
                <a:cs typeface="Calibri"/>
              </a:rPr>
              <a:t>Notice what you hold back </a:t>
            </a:r>
          </a:p>
          <a:p>
            <a:r>
              <a:rPr lang="en-GB" sz="1900">
                <a:cs typeface="Calibri"/>
              </a:rPr>
              <a:t>Notice any tensions between you </a:t>
            </a:r>
          </a:p>
          <a:p>
            <a:r>
              <a:rPr lang="en-GB" sz="1900">
                <a:cs typeface="Calibri"/>
              </a:rPr>
              <a:t>Do you need anything from the group today? </a:t>
            </a:r>
          </a:p>
          <a:p>
            <a:endParaRPr lang="en-GB" sz="1900">
              <a:cs typeface="Calibri"/>
            </a:endParaRPr>
          </a:p>
          <a:p>
            <a:endParaRPr lang="en-GB" sz="1900">
              <a:cs typeface="Calibri"/>
            </a:endParaRPr>
          </a:p>
          <a:p>
            <a:endParaRPr lang="en-GB" sz="1900">
              <a:cs typeface="Calibri"/>
            </a:endParaRPr>
          </a:p>
        </p:txBody>
      </p:sp>
      <p:pic>
        <p:nvPicPr>
          <p:cNvPr id="4" name="Picture 4" descr="A picture containing clipart&#10;&#10;Description automatically generated">
            <a:extLst>
              <a:ext uri="{FF2B5EF4-FFF2-40B4-BE49-F238E27FC236}">
                <a16:creationId xmlns:a16="http://schemas.microsoft.com/office/drawing/2014/main" id="{436C14A7-56E9-96D2-CDA1-77C1EF11F45E}"/>
              </a:ext>
            </a:extLst>
          </p:cNvPr>
          <p:cNvPicPr>
            <a:picLocks noChangeAspect="1"/>
          </p:cNvPicPr>
          <p:nvPr/>
        </p:nvPicPr>
        <p:blipFill>
          <a:blip r:embed="rId2"/>
          <a:stretch>
            <a:fillRect/>
          </a:stretch>
        </p:blipFill>
        <p:spPr>
          <a:xfrm>
            <a:off x="4918819" y="640080"/>
            <a:ext cx="6374674" cy="5577840"/>
          </a:xfrm>
          <a:prstGeom prst="rect">
            <a:avLst/>
          </a:prstGeom>
        </p:spPr>
      </p:pic>
    </p:spTree>
    <p:extLst>
      <p:ext uri="{BB962C8B-B14F-4D97-AF65-F5344CB8AC3E}">
        <p14:creationId xmlns:p14="http://schemas.microsoft.com/office/powerpoint/2010/main" val="2807488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GB" sz="3400" b="1" dirty="0">
                <a:ea typeface="+mj-lt"/>
                <a:cs typeface="+mj-lt"/>
              </a:rPr>
              <a:t>Framing Therapeutic Practice (ECPR7001)</a:t>
            </a:r>
            <a:br>
              <a:rPr lang="en-GB" sz="3400" b="1" dirty="0">
                <a:ea typeface="+mj-lt"/>
                <a:cs typeface="+mj-lt"/>
              </a:rPr>
            </a:br>
            <a:r>
              <a:rPr lang="en-GB" sz="3400" b="1">
                <a:ea typeface="+mj-lt"/>
                <a:cs typeface="+mj-lt"/>
              </a:rPr>
              <a:t>Introduction to Gestalt </a:t>
            </a:r>
            <a:r>
              <a:rPr lang="en-GB" sz="3400" b="1" dirty="0">
                <a:ea typeface="+mj-lt"/>
                <a:cs typeface="+mj-lt"/>
              </a:rPr>
              <a:t>Psychotherapy</a:t>
            </a:r>
            <a:br>
              <a:rPr lang="en-GB" sz="3400" b="1" dirty="0">
                <a:ea typeface="+mj-lt"/>
                <a:cs typeface="+mj-lt"/>
              </a:rPr>
            </a:br>
            <a:r>
              <a:rPr lang="en-GB" sz="3400" b="1" dirty="0">
                <a:ea typeface="+mj-lt"/>
                <a:cs typeface="+mj-lt"/>
              </a:rPr>
              <a:t>and Phenomenology</a:t>
            </a:r>
          </a:p>
          <a:p>
            <a:pPr algn="l"/>
            <a:endParaRPr lang="en-GB" sz="3400">
              <a:cs typeface="Calibri Light"/>
            </a:endParaRPr>
          </a:p>
        </p:txBody>
      </p:sp>
      <p:sp>
        <p:nvSpPr>
          <p:cNvPr id="3" name="Subtitle 2"/>
          <p:cNvSpPr>
            <a:spLocks noGrp="1"/>
          </p:cNvSpPr>
          <p:nvPr>
            <p:ph type="subTitle" idx="1"/>
          </p:nvPr>
        </p:nvSpPr>
        <p:spPr>
          <a:xfrm>
            <a:off x="890339" y="4636008"/>
            <a:ext cx="3734014" cy="1572768"/>
          </a:xfrm>
        </p:spPr>
        <p:txBody>
          <a:bodyPr vert="horz" lIns="91440" tIns="45720" rIns="91440" bIns="45720" rtlCol="0">
            <a:normAutofit/>
          </a:bodyPr>
          <a:lstStyle/>
          <a:p>
            <a:pPr algn="l"/>
            <a:r>
              <a:rPr lang="en-GB" dirty="0">
                <a:cs typeface="Calibri"/>
              </a:rPr>
              <a:t>With Katie Ruddy</a:t>
            </a:r>
            <a:endParaRPr lang="en-GB"/>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64BCD8E2-2B89-04EB-4159-6A8C93AB61C2}"/>
              </a:ext>
            </a:extLst>
          </p:cNvPr>
          <p:cNvPicPr>
            <a:picLocks noChangeAspect="1"/>
          </p:cNvPicPr>
          <p:nvPr/>
        </p:nvPicPr>
        <p:blipFill rotWithShape="1">
          <a:blip r:embed="rId2"/>
          <a:srcRect l="18605" r="2497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C541C1-3AD3-57D0-809F-6491C93A6167}"/>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5600" kern="1200">
                <a:solidFill>
                  <a:schemeClr val="tx1"/>
                </a:solidFill>
                <a:latin typeface="+mj-lt"/>
                <a:ea typeface="+mj-ea"/>
                <a:cs typeface="+mj-cs"/>
              </a:rPr>
              <a:t>Navigating the Gestalt Therapy Journey: Laying the Ground and Theoretical Assumptions</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1386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D3B9C-6C29-36E7-041C-C564ED5127C2}"/>
              </a:ext>
            </a:extLst>
          </p:cNvPr>
          <p:cNvSpPr>
            <a:spLocks noGrp="1"/>
          </p:cNvSpPr>
          <p:nvPr>
            <p:ph type="title"/>
          </p:nvPr>
        </p:nvSpPr>
        <p:spPr>
          <a:xfrm>
            <a:off x="635000" y="640823"/>
            <a:ext cx="3418659" cy="5583148"/>
          </a:xfrm>
        </p:spPr>
        <p:txBody>
          <a:bodyPr anchor="ctr">
            <a:normAutofit/>
          </a:bodyPr>
          <a:lstStyle/>
          <a:p>
            <a:r>
              <a:rPr lang="en-GB" sz="5400">
                <a:cs typeface="Calibri Light"/>
              </a:rPr>
              <a:t>Brief History</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93A6B0-DCAD-27CE-5181-A9A7F8DCE86D}"/>
              </a:ext>
            </a:extLst>
          </p:cNvPr>
          <p:cNvGraphicFramePr>
            <a:graphicFrameLocks noGrp="1"/>
          </p:cNvGraphicFramePr>
          <p:nvPr>
            <p:ph idx="1"/>
            <p:extLst>
              <p:ext uri="{D42A27DB-BD31-4B8C-83A1-F6EECF244321}">
                <p14:modId xmlns:p14="http://schemas.microsoft.com/office/powerpoint/2010/main" val="4645654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0531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47992-8C5C-81D2-01EF-92074273F697}"/>
              </a:ext>
            </a:extLst>
          </p:cNvPr>
          <p:cNvSpPr>
            <a:spLocks noGrp="1"/>
          </p:cNvSpPr>
          <p:nvPr>
            <p:ph type="title"/>
          </p:nvPr>
        </p:nvSpPr>
        <p:spPr>
          <a:xfrm>
            <a:off x="635000" y="640823"/>
            <a:ext cx="3418659" cy="5583148"/>
          </a:xfrm>
        </p:spPr>
        <p:txBody>
          <a:bodyPr anchor="ctr">
            <a:normAutofit/>
          </a:bodyPr>
          <a:lstStyle/>
          <a:p>
            <a:r>
              <a:rPr lang="en-GB" sz="5400">
                <a:cs typeface="Calibri Light"/>
              </a:rPr>
              <a:t>Principle of human value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9CBA78-7EC4-D117-300B-937A1388CBB1}"/>
              </a:ext>
            </a:extLst>
          </p:cNvPr>
          <p:cNvGraphicFramePr>
            <a:graphicFrameLocks noGrp="1"/>
          </p:cNvGraphicFramePr>
          <p:nvPr>
            <p:ph idx="1"/>
            <p:extLst>
              <p:ext uri="{D42A27DB-BD31-4B8C-83A1-F6EECF244321}">
                <p14:modId xmlns:p14="http://schemas.microsoft.com/office/powerpoint/2010/main" val="18001612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0064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30" name="Rectangle 29">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E9FD39-8DCC-04FF-C22D-A95348834A76}"/>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GB" sz="2400">
                <a:cs typeface="Calibri"/>
              </a:rPr>
              <a:t>"To practice the Gestalt approach means that the counsellor uses himself or herself actively and authentically in the encounter with the other person. It is more of a 'way of being and doing' than a set of techniques or a prescribed formula for counselling. Gestalt is a characterised by a willingness on the part of the counsellor to be active, present as a person and interventionist in the counselling relationship. This is based on the assumption that the treating the client as a human being with intelligence, responsibility and active choices at any moment in time is likely to invite the client into autonomy, self-healing and integration" -  (Clarkson, 1989, 19-20)</a:t>
            </a:r>
            <a:endParaRPr lang="en-US" sz="2400">
              <a:cs typeface="Calibri" panose="020F0502020204030204"/>
            </a:endParaRPr>
          </a:p>
        </p:txBody>
      </p:sp>
    </p:spTree>
    <p:extLst>
      <p:ext uri="{BB962C8B-B14F-4D97-AF65-F5344CB8AC3E}">
        <p14:creationId xmlns:p14="http://schemas.microsoft.com/office/powerpoint/2010/main" val="1785550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B99F3-4979-A050-C842-92E937AB2B44}"/>
              </a:ext>
            </a:extLst>
          </p:cNvPr>
          <p:cNvSpPr>
            <a:spLocks noGrp="1"/>
          </p:cNvSpPr>
          <p:nvPr>
            <p:ph type="title"/>
          </p:nvPr>
        </p:nvSpPr>
        <p:spPr>
          <a:xfrm>
            <a:off x="635000" y="640823"/>
            <a:ext cx="3418659" cy="5583148"/>
          </a:xfrm>
        </p:spPr>
        <p:txBody>
          <a:bodyPr anchor="ctr">
            <a:normAutofit/>
          </a:bodyPr>
          <a:lstStyle/>
          <a:p>
            <a:r>
              <a:rPr lang="en-GB" sz="5000">
                <a:cs typeface="Calibri Light"/>
              </a:rPr>
              <a:t>The Therapeutic Relationship</a:t>
            </a:r>
            <a:endParaRPr lang="en-GB"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E9222E-C809-13AE-0F31-C18162573482}"/>
              </a:ext>
            </a:extLst>
          </p:cNvPr>
          <p:cNvGraphicFramePr>
            <a:graphicFrameLocks noGrp="1"/>
          </p:cNvGraphicFramePr>
          <p:nvPr>
            <p:ph idx="1"/>
            <p:extLst>
              <p:ext uri="{D42A27DB-BD31-4B8C-83A1-F6EECF244321}">
                <p14:modId xmlns:p14="http://schemas.microsoft.com/office/powerpoint/2010/main" val="203950031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744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DDEE1-A1B7-472A-D554-8399BBDC5E78}"/>
              </a:ext>
            </a:extLst>
          </p:cNvPr>
          <p:cNvSpPr>
            <a:spLocks noGrp="1"/>
          </p:cNvSpPr>
          <p:nvPr>
            <p:ph type="title"/>
          </p:nvPr>
        </p:nvSpPr>
        <p:spPr>
          <a:xfrm>
            <a:off x="838200" y="631825"/>
            <a:ext cx="10515600" cy="1325563"/>
          </a:xfrm>
        </p:spPr>
        <p:txBody>
          <a:bodyPr>
            <a:normAutofit/>
          </a:bodyPr>
          <a:lstStyle/>
          <a:p>
            <a:r>
              <a:rPr lang="en-GB" dirty="0">
                <a:cs typeface="Calibri Light"/>
              </a:rPr>
              <a:t>I-Thou Relationship (Martin Buber)</a:t>
            </a:r>
            <a:endParaRPr lang="en-GB" dirty="0"/>
          </a:p>
        </p:txBody>
      </p:sp>
      <p:sp>
        <p:nvSpPr>
          <p:cNvPr id="3" name="Content Placeholder 2">
            <a:extLst>
              <a:ext uri="{FF2B5EF4-FFF2-40B4-BE49-F238E27FC236}">
                <a16:creationId xmlns:a16="http://schemas.microsoft.com/office/drawing/2014/main" id="{1FB7425D-A0FE-46F8-DA5D-04FCEB73A2CE}"/>
              </a:ext>
            </a:extLst>
          </p:cNvPr>
          <p:cNvSpPr>
            <a:spLocks noGrp="1"/>
          </p:cNvSpPr>
          <p:nvPr>
            <p:ph idx="1"/>
          </p:nvPr>
        </p:nvSpPr>
        <p:spPr>
          <a:xfrm>
            <a:off x="838200" y="2057400"/>
            <a:ext cx="10515600" cy="3871762"/>
          </a:xfrm>
        </p:spPr>
        <p:txBody>
          <a:bodyPr vert="horz" lIns="91440" tIns="45720" rIns="91440" bIns="45720" rtlCol="0" anchor="t">
            <a:normAutofit/>
          </a:bodyPr>
          <a:lstStyle/>
          <a:p>
            <a:r>
              <a:rPr lang="en-GB" sz="2400">
                <a:cs typeface="Calibri"/>
              </a:rPr>
              <a:t>Two people coming together as equals </a:t>
            </a:r>
          </a:p>
          <a:p>
            <a:r>
              <a:rPr lang="en-GB" sz="2400">
                <a:cs typeface="Calibri"/>
              </a:rPr>
              <a:t>Honouring the client</a:t>
            </a:r>
          </a:p>
          <a:p>
            <a:r>
              <a:rPr lang="en-GB" sz="2400">
                <a:cs typeface="Calibri"/>
              </a:rPr>
              <a:t>A way of being rather than a technique </a:t>
            </a:r>
          </a:p>
          <a:p>
            <a:r>
              <a:rPr lang="en-GB" sz="2400">
                <a:cs typeface="Calibri"/>
              </a:rPr>
              <a:t>Meeting the client where they are, not where you expect or want them to be </a:t>
            </a:r>
          </a:p>
          <a:p>
            <a:r>
              <a:rPr lang="en-GB" sz="2400">
                <a:cs typeface="Calibri"/>
              </a:rPr>
              <a:t>Accepting and non-judgemental about who and how they are in that moment </a:t>
            </a:r>
          </a:p>
          <a:p>
            <a:r>
              <a:rPr lang="en-GB" sz="2400" dirty="0">
                <a:cs typeface="Calibri"/>
              </a:rPr>
              <a:t>Respecting </a:t>
            </a:r>
            <a:r>
              <a:rPr lang="en-GB" sz="2400">
                <a:cs typeface="Calibri"/>
              </a:rPr>
              <a:t>each other's</a:t>
            </a:r>
            <a:r>
              <a:rPr lang="en-GB" sz="2400" dirty="0">
                <a:cs typeface="Calibri"/>
              </a:rPr>
              <a:t> limits </a:t>
            </a:r>
          </a:p>
        </p:txBody>
      </p:sp>
    </p:spTree>
    <p:extLst>
      <p:ext uri="{BB962C8B-B14F-4D97-AF65-F5344CB8AC3E}">
        <p14:creationId xmlns:p14="http://schemas.microsoft.com/office/powerpoint/2010/main" val="51272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Interpersonal Effectiveness Extras: I-It vs. I-Thou Relationships">
            <a:hlinkClick r:id="" action="ppaction://media"/>
            <a:extLst>
              <a:ext uri="{FF2B5EF4-FFF2-40B4-BE49-F238E27FC236}">
                <a16:creationId xmlns:a16="http://schemas.microsoft.com/office/drawing/2014/main" id="{9761B521-355B-D751-E64E-C327AC43A323}"/>
              </a:ext>
            </a:extLst>
          </p:cNvPr>
          <p:cNvPicPr>
            <a:picLocks noGrp="1" noRot="1" noChangeAspect="1"/>
          </p:cNvPicPr>
          <p:nvPr>
            <p:ph idx="1"/>
            <a:videoFile r:link="rId1"/>
          </p:nvPr>
        </p:nvPicPr>
        <p:blipFill>
          <a:blip r:embed="rId3"/>
          <a:stretch>
            <a:fillRect/>
          </a:stretch>
        </p:blipFill>
        <p:spPr>
          <a:xfrm>
            <a:off x="2745354" y="914400"/>
            <a:ext cx="6625092" cy="4968819"/>
          </a:xfrm>
          <a:prstGeom prst="rect">
            <a:avLst/>
          </a:prstGeom>
        </p:spPr>
      </p:pic>
    </p:spTree>
    <p:extLst>
      <p:ext uri="{BB962C8B-B14F-4D97-AF65-F5344CB8AC3E}">
        <p14:creationId xmlns:p14="http://schemas.microsoft.com/office/powerpoint/2010/main" val="259517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BD9D1-40A6-05D1-2EE7-634E57871DA4}"/>
              </a:ext>
            </a:extLst>
          </p:cNvPr>
          <p:cNvSpPr>
            <a:spLocks noGrp="1"/>
          </p:cNvSpPr>
          <p:nvPr>
            <p:ph type="title"/>
          </p:nvPr>
        </p:nvSpPr>
        <p:spPr>
          <a:xfrm>
            <a:off x="640080" y="325369"/>
            <a:ext cx="4368602" cy="1956841"/>
          </a:xfrm>
        </p:spPr>
        <p:txBody>
          <a:bodyPr anchor="b">
            <a:normAutofit/>
          </a:bodyPr>
          <a:lstStyle/>
          <a:p>
            <a:r>
              <a:rPr lang="en-GB" sz="4600">
                <a:cs typeface="Calibri Light"/>
              </a:rPr>
              <a:t>Gestalt therapists are interested in..</a:t>
            </a:r>
            <a:endParaRPr lang="en-GB" sz="4600"/>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A1405A-407C-4611-A953-745F37C81630}"/>
              </a:ext>
            </a:extLst>
          </p:cNvPr>
          <p:cNvSpPr>
            <a:spLocks noGrp="1"/>
          </p:cNvSpPr>
          <p:nvPr>
            <p:ph idx="1"/>
          </p:nvPr>
        </p:nvSpPr>
        <p:spPr>
          <a:xfrm>
            <a:off x="640080" y="2872899"/>
            <a:ext cx="4243589" cy="3320668"/>
          </a:xfrm>
        </p:spPr>
        <p:txBody>
          <a:bodyPr vert="horz" lIns="91440" tIns="45720" rIns="91440" bIns="45720" rtlCol="0" anchor="t">
            <a:normAutofit fontScale="77500" lnSpcReduction="20000"/>
          </a:bodyPr>
          <a:lstStyle/>
          <a:p>
            <a:pPr marL="0" indent="0">
              <a:buNone/>
            </a:pPr>
            <a:r>
              <a:rPr lang="en-GB" sz="2200" dirty="0">
                <a:cs typeface="Calibri"/>
              </a:rPr>
              <a:t>Exploring the sequences and the patterns clients use to react and respond to the world...</a:t>
            </a:r>
          </a:p>
          <a:p>
            <a:pPr marL="0" indent="0">
              <a:buNone/>
            </a:pPr>
            <a:endParaRPr lang="en-GB" sz="2200" dirty="0">
              <a:cs typeface="Calibri"/>
            </a:endParaRPr>
          </a:p>
          <a:p>
            <a:pPr marL="0" indent="0">
              <a:buNone/>
            </a:pPr>
            <a:r>
              <a:rPr lang="en-GB" sz="2200" dirty="0">
                <a:cs typeface="Calibri"/>
              </a:rPr>
              <a:t>Paying attention to what is obvious...</a:t>
            </a:r>
          </a:p>
          <a:p>
            <a:pPr marL="0" indent="0">
              <a:buNone/>
            </a:pPr>
            <a:endParaRPr lang="en-GB" sz="2200" dirty="0">
              <a:cs typeface="Calibri"/>
            </a:endParaRPr>
          </a:p>
          <a:p>
            <a:pPr marL="0" indent="0">
              <a:buNone/>
            </a:pPr>
            <a:r>
              <a:rPr lang="en-GB" sz="2200" dirty="0">
                <a:cs typeface="Calibri"/>
              </a:rPr>
              <a:t>Attempts to bring what is unaware into awareness through focused attention processing and contact</a:t>
            </a:r>
          </a:p>
          <a:p>
            <a:pPr marL="0" indent="0">
              <a:buNone/>
            </a:pPr>
            <a:endParaRPr lang="en-GB" sz="2200" dirty="0">
              <a:cs typeface="Calibri"/>
            </a:endParaRPr>
          </a:p>
          <a:p>
            <a:pPr marL="0" indent="0">
              <a:buNone/>
            </a:pPr>
            <a:r>
              <a:rPr lang="en-GB" sz="2200" dirty="0">
                <a:cs typeface="Calibri"/>
              </a:rPr>
              <a:t>Sharpening the figures that emerge for clients, paying close attention to their ground</a:t>
            </a:r>
          </a:p>
          <a:p>
            <a:pPr marL="0" indent="0">
              <a:buNone/>
            </a:pPr>
            <a:endParaRPr lang="en-GB" sz="2200">
              <a:cs typeface="Calibri"/>
            </a:endParaRPr>
          </a:p>
          <a:p>
            <a:pPr marL="0" indent="0">
              <a:buNone/>
            </a:pPr>
            <a:endParaRPr lang="en-GB" sz="2200">
              <a:cs typeface="Calibri"/>
            </a:endParaRPr>
          </a:p>
        </p:txBody>
      </p:sp>
      <p:pic>
        <p:nvPicPr>
          <p:cNvPr id="5" name="Picture 4" descr="Hand with red strings">
            <a:extLst>
              <a:ext uri="{FF2B5EF4-FFF2-40B4-BE49-F238E27FC236}">
                <a16:creationId xmlns:a16="http://schemas.microsoft.com/office/drawing/2014/main" id="{C5EF416C-4252-AE78-7312-46A50F114BC0}"/>
              </a:ext>
            </a:extLst>
          </p:cNvPr>
          <p:cNvPicPr>
            <a:picLocks noChangeAspect="1"/>
          </p:cNvPicPr>
          <p:nvPr/>
        </p:nvPicPr>
        <p:blipFill rotWithShape="1">
          <a:blip r:embed="rId2"/>
          <a:srcRect l="17307" r="1574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796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13A13F-9807-FD12-5981-ECBE746C0AF1}"/>
              </a:ext>
            </a:extLst>
          </p:cNvPr>
          <p:cNvSpPr>
            <a:spLocks noGrp="1"/>
          </p:cNvSpPr>
          <p:nvPr>
            <p:ph type="title"/>
          </p:nvPr>
        </p:nvSpPr>
        <p:spPr>
          <a:xfrm>
            <a:off x="838201" y="643467"/>
            <a:ext cx="3888526" cy="1800526"/>
          </a:xfrm>
        </p:spPr>
        <p:txBody>
          <a:bodyPr>
            <a:normAutofit/>
          </a:bodyPr>
          <a:lstStyle/>
          <a:p>
            <a:r>
              <a:rPr lang="en-GB" dirty="0">
                <a:cs typeface="Calibri Light"/>
              </a:rPr>
              <a:t>Figure and Ground..</a:t>
            </a:r>
            <a:endParaRPr lang="en-GB" dirty="0"/>
          </a:p>
        </p:txBody>
      </p:sp>
      <p:sp>
        <p:nvSpPr>
          <p:cNvPr id="3" name="Content Placeholder 2">
            <a:extLst>
              <a:ext uri="{FF2B5EF4-FFF2-40B4-BE49-F238E27FC236}">
                <a16:creationId xmlns:a16="http://schemas.microsoft.com/office/drawing/2014/main" id="{0EFE13A9-5619-C6C9-B1AD-752DDB1A55EB}"/>
              </a:ext>
            </a:extLst>
          </p:cNvPr>
          <p:cNvSpPr>
            <a:spLocks noGrp="1"/>
          </p:cNvSpPr>
          <p:nvPr>
            <p:ph idx="1"/>
          </p:nvPr>
        </p:nvSpPr>
        <p:spPr>
          <a:xfrm>
            <a:off x="838201" y="2623381"/>
            <a:ext cx="3888528" cy="3553581"/>
          </a:xfrm>
        </p:spPr>
        <p:txBody>
          <a:bodyPr vert="horz" lIns="91440" tIns="45720" rIns="91440" bIns="45720" rtlCol="0" anchor="t">
            <a:normAutofit fontScale="85000" lnSpcReduction="20000"/>
          </a:bodyPr>
          <a:lstStyle/>
          <a:p>
            <a:pPr marL="0" indent="0">
              <a:buNone/>
            </a:pPr>
            <a:r>
              <a:rPr lang="en-GB" sz="2000" dirty="0">
                <a:cs typeface="Calibri"/>
              </a:rPr>
              <a:t>Figure – is what surfaces from your ground for you at any given moment, a fleeting thought, awareness of a tightness in your body, a memory, a smell..</a:t>
            </a:r>
            <a:endParaRPr lang="en-US"/>
          </a:p>
          <a:p>
            <a:endParaRPr lang="en-GB" sz="2000">
              <a:cs typeface="Calibri"/>
            </a:endParaRPr>
          </a:p>
          <a:p>
            <a:pPr marL="0" indent="0">
              <a:buNone/>
            </a:pPr>
            <a:r>
              <a:rPr lang="en-GB" sz="2000" dirty="0">
                <a:cs typeface="Calibri"/>
              </a:rPr>
              <a:t>Ground – is your entire experience of the world from your early upbringing, your embodied cultural beliefs, your education, what you had for breakfast, your imaginings for the future</a:t>
            </a:r>
          </a:p>
          <a:p>
            <a:pPr marL="0" indent="0">
              <a:buNone/>
            </a:pPr>
            <a:endParaRPr lang="en-GB" sz="2000" dirty="0">
              <a:cs typeface="Calibri"/>
            </a:endParaRPr>
          </a:p>
          <a:p>
            <a:pPr marL="0" indent="0">
              <a:buNone/>
            </a:pPr>
            <a:r>
              <a:rPr lang="en-GB" sz="2000" dirty="0">
                <a:cs typeface="Calibri"/>
              </a:rPr>
              <a:t>One image cannot exist without the other, , only one image can be figural at any moment whilst the other forms the ground.</a:t>
            </a:r>
          </a:p>
          <a:p>
            <a:endParaRPr lang="en-GB" sz="2000">
              <a:cs typeface="Calibri"/>
            </a:endParaRPr>
          </a:p>
          <a:p>
            <a:endParaRPr lang="en-GB" sz="2000">
              <a:cs typeface="Calibri"/>
            </a:endParaRPr>
          </a:p>
        </p:txBody>
      </p:sp>
      <p:pic>
        <p:nvPicPr>
          <p:cNvPr id="4" name="Picture 4" descr="Icon&#10;&#10;Description automatically generated">
            <a:extLst>
              <a:ext uri="{FF2B5EF4-FFF2-40B4-BE49-F238E27FC236}">
                <a16:creationId xmlns:a16="http://schemas.microsoft.com/office/drawing/2014/main" id="{0CE0CFAB-7594-7D44-9DA2-950ACC43D0A4}"/>
              </a:ext>
            </a:extLst>
          </p:cNvPr>
          <p:cNvPicPr>
            <a:picLocks noChangeAspect="1"/>
          </p:cNvPicPr>
          <p:nvPr/>
        </p:nvPicPr>
        <p:blipFill>
          <a:blip r:embed="rId2"/>
          <a:stretch>
            <a:fillRect/>
          </a:stretch>
        </p:blipFill>
        <p:spPr>
          <a:xfrm>
            <a:off x="6822812" y="643234"/>
            <a:ext cx="4703895" cy="5599876"/>
          </a:xfrm>
          <a:prstGeom prst="rect">
            <a:avLst/>
          </a:prstGeom>
        </p:spPr>
      </p:pic>
    </p:spTree>
    <p:extLst>
      <p:ext uri="{BB962C8B-B14F-4D97-AF65-F5344CB8AC3E}">
        <p14:creationId xmlns:p14="http://schemas.microsoft.com/office/powerpoint/2010/main" val="2766378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3734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5B064B-D558-7AC8-F693-B57B8ED9BE0E}"/>
              </a:ext>
            </a:extLst>
          </p:cNvPr>
          <p:cNvSpPr>
            <a:spLocks noGrp="1"/>
          </p:cNvSpPr>
          <p:nvPr>
            <p:ph type="title"/>
          </p:nvPr>
        </p:nvSpPr>
        <p:spPr>
          <a:xfrm>
            <a:off x="524256" y="491260"/>
            <a:ext cx="6594189" cy="1625210"/>
          </a:xfrm>
        </p:spPr>
        <p:txBody>
          <a:bodyPr>
            <a:normAutofit/>
          </a:bodyPr>
          <a:lstStyle/>
          <a:p>
            <a:r>
              <a:rPr lang="en-GB">
                <a:solidFill>
                  <a:srgbClr val="FFFFFF"/>
                </a:solidFill>
                <a:cs typeface="Calibri Light"/>
              </a:rPr>
              <a:t>Creative exercise...</a:t>
            </a:r>
          </a:p>
        </p:txBody>
      </p:sp>
      <p:pic>
        <p:nvPicPr>
          <p:cNvPr id="4" name="Picture 4" descr="A picture containing plant, grass&#10;&#10;Description automatically generated">
            <a:extLst>
              <a:ext uri="{FF2B5EF4-FFF2-40B4-BE49-F238E27FC236}">
                <a16:creationId xmlns:a16="http://schemas.microsoft.com/office/drawing/2014/main" id="{908E9642-8BDF-208F-6389-87C24C151BA6}"/>
              </a:ext>
            </a:extLst>
          </p:cNvPr>
          <p:cNvPicPr>
            <a:picLocks noChangeAspect="1"/>
          </p:cNvPicPr>
          <p:nvPr/>
        </p:nvPicPr>
        <p:blipFill rotWithShape="1">
          <a:blip r:embed="rId2"/>
          <a:srcRect r="2802" b="-1"/>
          <a:stretch/>
        </p:blipFill>
        <p:spPr>
          <a:xfrm>
            <a:off x="327547" y="2454903"/>
            <a:ext cx="7058306" cy="4080254"/>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C83385-35C0-172E-9EAD-DD5EE17B18BE}"/>
              </a:ext>
            </a:extLst>
          </p:cNvPr>
          <p:cNvSpPr>
            <a:spLocks noGrp="1"/>
          </p:cNvSpPr>
          <p:nvPr>
            <p:ph idx="1"/>
          </p:nvPr>
        </p:nvSpPr>
        <p:spPr>
          <a:xfrm>
            <a:off x="8029319" y="917725"/>
            <a:ext cx="3424739" cy="4852362"/>
          </a:xfrm>
        </p:spPr>
        <p:txBody>
          <a:bodyPr vert="horz" lIns="91440" tIns="45720" rIns="91440" bIns="45720" rtlCol="0" anchor="ctr">
            <a:normAutofit/>
          </a:bodyPr>
          <a:lstStyle/>
          <a:p>
            <a:pPr marL="0" indent="0" algn="ctr">
              <a:buNone/>
            </a:pPr>
            <a:r>
              <a:rPr lang="en-GB" dirty="0">
                <a:solidFill>
                  <a:srgbClr val="FFFFFF"/>
                </a:solidFill>
                <a:cs typeface="Calibri"/>
              </a:rPr>
              <a:t>'It is the operation of contact itself which gives existence to the other and to me and at the same time marks our difference. The same operation both separates and joins..." - </a:t>
            </a:r>
            <a:r>
              <a:rPr lang="en-GB" dirty="0" err="1">
                <a:solidFill>
                  <a:srgbClr val="FFFFFF"/>
                </a:solidFill>
                <a:cs typeface="Calibri"/>
              </a:rPr>
              <a:t>Robaine</a:t>
            </a:r>
            <a:r>
              <a:rPr lang="en-GB" dirty="0">
                <a:solidFill>
                  <a:srgbClr val="FFFFFF"/>
                </a:solidFill>
                <a:cs typeface="Calibri"/>
              </a:rPr>
              <a:t>, 2011: 291</a:t>
            </a:r>
            <a:endParaRPr lang="en-US"/>
          </a:p>
          <a:p>
            <a:pPr marL="0" indent="0">
              <a:buNone/>
            </a:pPr>
            <a:endParaRPr lang="en-GB" sz="2000">
              <a:solidFill>
                <a:srgbClr val="FFFFFF"/>
              </a:solidFill>
              <a:cs typeface="Calibri"/>
            </a:endParaRPr>
          </a:p>
          <a:p>
            <a:pPr marL="0" indent="0">
              <a:buNone/>
            </a:pPr>
            <a:endParaRPr lang="en-GB" sz="2000">
              <a:solidFill>
                <a:srgbClr val="FFFFFF"/>
              </a:solidFill>
              <a:cs typeface="Calibri"/>
            </a:endParaRPr>
          </a:p>
        </p:txBody>
      </p:sp>
    </p:spTree>
    <p:extLst>
      <p:ext uri="{BB962C8B-B14F-4D97-AF65-F5344CB8AC3E}">
        <p14:creationId xmlns:p14="http://schemas.microsoft.com/office/powerpoint/2010/main" val="3025860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274E4-1397-E7FC-A410-FCA69C7B9984}"/>
              </a:ext>
            </a:extLst>
          </p:cNvPr>
          <p:cNvSpPr>
            <a:spLocks noGrp="1"/>
          </p:cNvSpPr>
          <p:nvPr>
            <p:ph type="title"/>
          </p:nvPr>
        </p:nvSpPr>
        <p:spPr/>
        <p:txBody>
          <a:bodyPr/>
          <a:lstStyle/>
          <a:p>
            <a:r>
              <a:rPr lang="en-GB" dirty="0">
                <a:cs typeface="Calibri Light"/>
              </a:rPr>
              <a:t>In therapy...</a:t>
            </a:r>
            <a:endParaRPr lang="en-GB" dirty="0"/>
          </a:p>
        </p:txBody>
      </p:sp>
      <p:graphicFrame>
        <p:nvGraphicFramePr>
          <p:cNvPr id="5" name="Content Placeholder 2">
            <a:extLst>
              <a:ext uri="{FF2B5EF4-FFF2-40B4-BE49-F238E27FC236}">
                <a16:creationId xmlns:a16="http://schemas.microsoft.com/office/drawing/2014/main" id="{CB78D6EC-6F9B-FECF-0C82-0E9EB6295DD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9912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5">
            <a:extLst>
              <a:ext uri="{FF2B5EF4-FFF2-40B4-BE49-F238E27FC236}">
                <a16:creationId xmlns:a16="http://schemas.microsoft.com/office/drawing/2014/main" id="{08215CFF-2F76-424C-87EF-8C7D8DDD1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C57B2-7BB9-94C9-6C6A-E67FE021B7E2}"/>
              </a:ext>
            </a:extLst>
          </p:cNvPr>
          <p:cNvSpPr>
            <a:spLocks noGrp="1"/>
          </p:cNvSpPr>
          <p:nvPr>
            <p:ph type="title"/>
          </p:nvPr>
        </p:nvSpPr>
        <p:spPr>
          <a:xfrm>
            <a:off x="838200" y="4636984"/>
            <a:ext cx="10515600" cy="1499243"/>
          </a:xfrm>
        </p:spPr>
        <p:txBody>
          <a:bodyPr>
            <a:normAutofit/>
          </a:bodyPr>
          <a:lstStyle/>
          <a:p>
            <a:r>
              <a:rPr lang="en-GB" sz="5200">
                <a:cs typeface="Calibri Light"/>
              </a:rPr>
              <a:t>Principle of Self Awareness </a:t>
            </a:r>
            <a:endParaRPr lang="en-GB" sz="5200"/>
          </a:p>
        </p:txBody>
      </p:sp>
      <p:graphicFrame>
        <p:nvGraphicFramePr>
          <p:cNvPr id="5" name="Content Placeholder 2">
            <a:extLst>
              <a:ext uri="{FF2B5EF4-FFF2-40B4-BE49-F238E27FC236}">
                <a16:creationId xmlns:a16="http://schemas.microsoft.com/office/drawing/2014/main" id="{A1352212-FC2D-A14A-4F9B-8720F346BD9F}"/>
              </a:ext>
            </a:extLst>
          </p:cNvPr>
          <p:cNvGraphicFramePr>
            <a:graphicFrameLocks noGrp="1"/>
          </p:cNvGraphicFramePr>
          <p:nvPr>
            <p:ph idx="1"/>
            <p:extLst>
              <p:ext uri="{D42A27DB-BD31-4B8C-83A1-F6EECF244321}">
                <p14:modId xmlns:p14="http://schemas.microsoft.com/office/powerpoint/2010/main" val="4212102686"/>
              </p:ext>
            </p:extLst>
          </p:nvPr>
        </p:nvGraphicFramePr>
        <p:xfrm>
          <a:off x="838200" y="365759"/>
          <a:ext cx="10515600" cy="4085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1725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1505E">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F58D6A-7B3E-DD97-E8AC-E6886C664173}"/>
              </a:ext>
            </a:extLst>
          </p:cNvPr>
          <p:cNvSpPr>
            <a:spLocks noGrp="1"/>
          </p:cNvSpPr>
          <p:nvPr>
            <p:ph type="title"/>
          </p:nvPr>
        </p:nvSpPr>
        <p:spPr>
          <a:xfrm>
            <a:off x="524256" y="491260"/>
            <a:ext cx="6594189" cy="1625210"/>
          </a:xfrm>
        </p:spPr>
        <p:txBody>
          <a:bodyPr>
            <a:normAutofit/>
          </a:bodyPr>
          <a:lstStyle/>
          <a:p>
            <a:r>
              <a:rPr lang="en-GB">
                <a:solidFill>
                  <a:srgbClr val="FFFFFF"/>
                </a:solidFill>
                <a:cs typeface="Calibri Light"/>
              </a:rPr>
              <a:t>Gestalt View of Self, Selfing (David Mann)...</a:t>
            </a:r>
            <a:endParaRPr lang="en-GB">
              <a:solidFill>
                <a:srgbClr val="FFFFFF"/>
              </a:solidFill>
            </a:endParaRPr>
          </a:p>
        </p:txBody>
      </p:sp>
      <p:pic>
        <p:nvPicPr>
          <p:cNvPr id="5" name="Picture 4" descr="A hand of a person full of coloured paint">
            <a:extLst>
              <a:ext uri="{FF2B5EF4-FFF2-40B4-BE49-F238E27FC236}">
                <a16:creationId xmlns:a16="http://schemas.microsoft.com/office/drawing/2014/main" id="{0EC89C88-62D5-5973-C62B-4D3F22AC412B}"/>
              </a:ext>
            </a:extLst>
          </p:cNvPr>
          <p:cNvPicPr>
            <a:picLocks noChangeAspect="1"/>
          </p:cNvPicPr>
          <p:nvPr/>
        </p:nvPicPr>
        <p:blipFill rotWithShape="1">
          <a:blip r:embed="rId2"/>
          <a:srcRect t="3025" r="1" b="10373"/>
          <a:stretch/>
        </p:blipFill>
        <p:spPr>
          <a:xfrm>
            <a:off x="327547" y="2454903"/>
            <a:ext cx="7058306" cy="4080254"/>
          </a:xfrm>
          <a:prstGeom prst="rect">
            <a:avLst/>
          </a:prstGeom>
        </p:spPr>
      </p:pic>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A77D3EE-7812-E0E5-86D1-8AF0B9E8B3A3}"/>
              </a:ext>
            </a:extLst>
          </p:cNvPr>
          <p:cNvSpPr>
            <a:spLocks noGrp="1"/>
          </p:cNvSpPr>
          <p:nvPr>
            <p:ph idx="1"/>
          </p:nvPr>
        </p:nvSpPr>
        <p:spPr>
          <a:xfrm>
            <a:off x="8029319" y="917725"/>
            <a:ext cx="3424739" cy="4852362"/>
          </a:xfrm>
        </p:spPr>
        <p:txBody>
          <a:bodyPr vert="horz" lIns="91440" tIns="45720" rIns="91440" bIns="45720" rtlCol="0" anchor="ctr">
            <a:noAutofit/>
          </a:bodyPr>
          <a:lstStyle/>
          <a:p>
            <a:r>
              <a:rPr lang="en-GB" sz="1400">
                <a:solidFill>
                  <a:srgbClr val="FFFFFF"/>
                </a:solidFill>
                <a:cs typeface="Calibri"/>
              </a:rPr>
              <a:t>Self is co-created in the process of making contact with the environment whether that is a person, persons, activity or things</a:t>
            </a:r>
          </a:p>
          <a:p>
            <a:endParaRPr lang="en-GB" sz="1400">
              <a:solidFill>
                <a:srgbClr val="FFFFFF"/>
              </a:solidFill>
              <a:cs typeface="Calibri"/>
            </a:endParaRPr>
          </a:p>
          <a:p>
            <a:r>
              <a:rPr lang="en-GB" sz="1400">
                <a:solidFill>
                  <a:srgbClr val="FFFFFF"/>
                </a:solidFill>
                <a:cs typeface="Calibri"/>
              </a:rPr>
              <a:t>We make contact with our world through our senses, the countact boundary where 'I' ends and 'other' beings</a:t>
            </a:r>
          </a:p>
          <a:p>
            <a:endParaRPr lang="en-GB" sz="1400">
              <a:solidFill>
                <a:srgbClr val="FFFFFF"/>
              </a:solidFill>
              <a:cs typeface="Calibri"/>
            </a:endParaRPr>
          </a:p>
          <a:p>
            <a:r>
              <a:rPr lang="en-GB" sz="1400">
                <a:solidFill>
                  <a:srgbClr val="FFFFFF"/>
                </a:solidFill>
                <a:cs typeface="Calibri"/>
              </a:rPr>
              <a:t>It is beween 'I' and 'other' that self forms</a:t>
            </a:r>
          </a:p>
          <a:p>
            <a:endParaRPr lang="en-GB" sz="1400">
              <a:solidFill>
                <a:srgbClr val="FFFFFF"/>
              </a:solidFill>
              <a:cs typeface="Calibri"/>
            </a:endParaRPr>
          </a:p>
          <a:p>
            <a:r>
              <a:rPr lang="en-GB" sz="1400">
                <a:solidFill>
                  <a:srgbClr val="FFFFFF"/>
                </a:solidFill>
                <a:cs typeface="Calibri"/>
              </a:rPr>
              <a:t>Our self emerges in the art of reaching out to our world as we make contact in the present in an ongoing, ever changing dynamic process</a:t>
            </a:r>
          </a:p>
          <a:p>
            <a:endParaRPr lang="en-GB" sz="1400">
              <a:solidFill>
                <a:srgbClr val="FFFFFF"/>
              </a:solidFill>
              <a:cs typeface="Calibri"/>
            </a:endParaRPr>
          </a:p>
          <a:p>
            <a:r>
              <a:rPr lang="en-GB" sz="1400">
                <a:solidFill>
                  <a:srgbClr val="FFFFFF"/>
                </a:solidFill>
                <a:cs typeface="Calibri"/>
              </a:rPr>
              <a:t>'It is like a river flowing, passing yet ever present' (Vasquez-Bandin, 201: 21)</a:t>
            </a:r>
          </a:p>
        </p:txBody>
      </p:sp>
    </p:spTree>
    <p:extLst>
      <p:ext uri="{BB962C8B-B14F-4D97-AF65-F5344CB8AC3E}">
        <p14:creationId xmlns:p14="http://schemas.microsoft.com/office/powerpoint/2010/main" val="36519569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D8690-EC90-B4E8-269E-1D6C205FFEB8}"/>
              </a:ext>
            </a:extLst>
          </p:cNvPr>
          <p:cNvSpPr>
            <a:spLocks noGrp="1"/>
          </p:cNvSpPr>
          <p:nvPr>
            <p:ph type="title"/>
          </p:nvPr>
        </p:nvSpPr>
        <p:spPr>
          <a:xfrm>
            <a:off x="640080" y="325369"/>
            <a:ext cx="4368602" cy="1956841"/>
          </a:xfrm>
        </p:spPr>
        <p:txBody>
          <a:bodyPr anchor="b">
            <a:normAutofit/>
          </a:bodyPr>
          <a:lstStyle/>
          <a:p>
            <a:r>
              <a:rPr lang="en-GB" sz="5000">
                <a:cs typeface="Calibri Light"/>
              </a:rPr>
              <a:t>Phenomenology</a:t>
            </a:r>
            <a:endParaRPr lang="en-GB" sz="50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F87C5C-C7B2-BC7B-6DBE-50EACA44A7C2}"/>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2200">
                <a:cs typeface="Calibri"/>
              </a:rPr>
              <a:t>A focus on the world as it appears to the client. The search for understanding through what is obvious and/or revealed, rather than through what is interpreted by the observer. How do we enquire about another person's subjective experience?</a:t>
            </a:r>
          </a:p>
        </p:txBody>
      </p:sp>
      <p:pic>
        <p:nvPicPr>
          <p:cNvPr id="5" name="Picture 4" descr="A person holding a globe">
            <a:extLst>
              <a:ext uri="{FF2B5EF4-FFF2-40B4-BE49-F238E27FC236}">
                <a16:creationId xmlns:a16="http://schemas.microsoft.com/office/drawing/2014/main" id="{5443F29B-FFCE-D150-077E-5525E4A484BB}"/>
              </a:ext>
            </a:extLst>
          </p:cNvPr>
          <p:cNvPicPr>
            <a:picLocks noChangeAspect="1"/>
          </p:cNvPicPr>
          <p:nvPr/>
        </p:nvPicPr>
        <p:blipFill rotWithShape="1">
          <a:blip r:embed="rId2"/>
          <a:srcRect l="20472" r="19922"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48114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9796A6-BA56-B281-A932-79D33164AA47}"/>
              </a:ext>
            </a:extLst>
          </p:cNvPr>
          <p:cNvSpPr>
            <a:spLocks noGrp="1"/>
          </p:cNvSpPr>
          <p:nvPr>
            <p:ph type="title"/>
          </p:nvPr>
        </p:nvSpPr>
        <p:spPr>
          <a:xfrm>
            <a:off x="524741" y="620392"/>
            <a:ext cx="3808268" cy="5504688"/>
          </a:xfrm>
        </p:spPr>
        <p:txBody>
          <a:bodyPr>
            <a:normAutofit/>
          </a:bodyPr>
          <a:lstStyle/>
          <a:p>
            <a:r>
              <a:rPr lang="en-GB" sz="3800">
                <a:solidFill>
                  <a:schemeClr val="bg1"/>
                </a:solidFill>
                <a:cs typeface="Calibri Light"/>
              </a:rPr>
              <a:t>Phenomenology method/reduction</a:t>
            </a:r>
          </a:p>
        </p:txBody>
      </p:sp>
      <p:graphicFrame>
        <p:nvGraphicFramePr>
          <p:cNvPr id="5" name="Content Placeholder 2">
            <a:extLst>
              <a:ext uri="{FF2B5EF4-FFF2-40B4-BE49-F238E27FC236}">
                <a16:creationId xmlns:a16="http://schemas.microsoft.com/office/drawing/2014/main" id="{5B5866F6-B3D4-4CE6-EE04-CF724067A42F}"/>
              </a:ext>
            </a:extLst>
          </p:cNvPr>
          <p:cNvGraphicFramePr>
            <a:graphicFrameLocks noGrp="1"/>
          </p:cNvGraphicFramePr>
          <p:nvPr>
            <p:ph idx="1"/>
            <p:extLst>
              <p:ext uri="{D42A27DB-BD31-4B8C-83A1-F6EECF244321}">
                <p14:modId xmlns:p14="http://schemas.microsoft.com/office/powerpoint/2010/main" val="326983983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4807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5" descr="Text&#10;&#10;Description automatically generated">
            <a:extLst>
              <a:ext uri="{FF2B5EF4-FFF2-40B4-BE49-F238E27FC236}">
                <a16:creationId xmlns:a16="http://schemas.microsoft.com/office/drawing/2014/main" id="{218AF032-02F6-5DF1-30C7-BBE890023D55}"/>
              </a:ext>
            </a:extLst>
          </p:cNvPr>
          <p:cNvPicPr>
            <a:picLocks noChangeAspect="1"/>
          </p:cNvPicPr>
          <p:nvPr/>
        </p:nvPicPr>
        <p:blipFill>
          <a:blip r:embed="rId2"/>
          <a:stretch>
            <a:fillRect/>
          </a:stretch>
        </p:blipFill>
        <p:spPr>
          <a:xfrm>
            <a:off x="5040731" y="643469"/>
            <a:ext cx="6382381" cy="5571062"/>
          </a:xfrm>
          <a:prstGeom prst="rect">
            <a:avLst/>
          </a:prstGeom>
        </p:spPr>
      </p:pic>
      <p:sp>
        <p:nvSpPr>
          <p:cNvPr id="4" name="Text Placeholder 3">
            <a:extLst>
              <a:ext uri="{FF2B5EF4-FFF2-40B4-BE49-F238E27FC236}">
                <a16:creationId xmlns:a16="http://schemas.microsoft.com/office/drawing/2014/main" id="{73EF8676-7840-04E3-095D-FCD7A8865FF8}"/>
              </a:ext>
            </a:extLst>
          </p:cNvPr>
          <p:cNvSpPr>
            <a:spLocks noGrp="1"/>
          </p:cNvSpPr>
          <p:nvPr>
            <p:ph type="body" sz="half" idx="4294967295"/>
          </p:nvPr>
        </p:nvSpPr>
        <p:spPr>
          <a:xfrm>
            <a:off x="697606" y="1520780"/>
            <a:ext cx="3932238" cy="3811588"/>
          </a:xfrm>
        </p:spPr>
        <p:txBody>
          <a:bodyPr vert="horz" lIns="91440" tIns="45720" rIns="91440" bIns="45720" rtlCol="0" anchor="t">
            <a:noAutofit/>
          </a:bodyPr>
          <a:lstStyle/>
          <a:p>
            <a:pPr marL="0" indent="0">
              <a:buNone/>
            </a:pPr>
            <a:r>
              <a:rPr lang="en-GB" sz="3600" dirty="0">
                <a:cs typeface="Calibri"/>
              </a:rPr>
              <a:t>Awareness </a:t>
            </a:r>
            <a:endParaRPr lang="en-US" sz="3600">
              <a:cs typeface="Calibri"/>
            </a:endParaRPr>
          </a:p>
          <a:p>
            <a:endParaRPr lang="en-GB" sz="3600" dirty="0">
              <a:cs typeface="Calibri"/>
            </a:endParaRPr>
          </a:p>
          <a:p>
            <a:pPr marL="0" indent="0">
              <a:buNone/>
            </a:pPr>
            <a:r>
              <a:rPr lang="en-GB" sz="3600" dirty="0">
                <a:cs typeface="Calibri"/>
              </a:rPr>
              <a:t>Dialogue </a:t>
            </a:r>
          </a:p>
          <a:p>
            <a:endParaRPr lang="en-GB" sz="3600" dirty="0">
              <a:cs typeface="Calibri"/>
            </a:endParaRPr>
          </a:p>
          <a:p>
            <a:pPr marL="0" indent="0">
              <a:buNone/>
            </a:pPr>
            <a:r>
              <a:rPr lang="en-GB" sz="3600" dirty="0">
                <a:cs typeface="Calibri"/>
              </a:rPr>
              <a:t>Field </a:t>
            </a:r>
          </a:p>
          <a:p>
            <a:endParaRPr lang="en-GB" sz="3600" dirty="0">
              <a:cs typeface="Calibri"/>
            </a:endParaRPr>
          </a:p>
          <a:p>
            <a:pPr marL="0" indent="0">
              <a:buNone/>
            </a:pPr>
            <a:r>
              <a:rPr lang="en-GB" sz="3600" dirty="0">
                <a:cs typeface="Calibri"/>
              </a:rPr>
              <a:t>Experiment </a:t>
            </a:r>
          </a:p>
        </p:txBody>
      </p:sp>
    </p:spTree>
    <p:extLst>
      <p:ext uri="{BB962C8B-B14F-4D97-AF65-F5344CB8AC3E}">
        <p14:creationId xmlns:p14="http://schemas.microsoft.com/office/powerpoint/2010/main" val="1740234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90C02-EB05-2FAF-7356-0B533DF77CA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Awareness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3DD69BD-BDCE-32CC-2FAD-6DAC7E24EA9C}"/>
              </a:ext>
            </a:extLst>
          </p:cNvPr>
          <p:cNvSpPr>
            <a:spLocks noGrp="1"/>
          </p:cNvSpPr>
          <p:nvPr>
            <p:ph type="body" sz="half" idx="2"/>
          </p:nvPr>
        </p:nvSpPr>
        <p:spPr>
          <a:xfrm>
            <a:off x="210784" y="2550928"/>
            <a:ext cx="4930461" cy="4211455"/>
          </a:xfrm>
        </p:spPr>
        <p:txBody>
          <a:bodyPr vert="horz" lIns="91440" tIns="45720" rIns="91440" bIns="45720" rtlCol="0" anchor="t">
            <a:noAutofit/>
          </a:bodyPr>
          <a:lstStyle/>
          <a:p>
            <a:pPr indent="-228600">
              <a:buFont typeface="Arial" panose="020B0604020202020204" pitchFamily="34" charset="0"/>
              <a:buChar char="•"/>
            </a:pPr>
            <a:endParaRPr lang="en-US" sz="1000"/>
          </a:p>
          <a:p>
            <a:pPr indent="-228600">
              <a:buFont typeface="Arial" panose="020B0604020202020204" pitchFamily="34" charset="0"/>
              <a:buChar char="•"/>
            </a:pPr>
            <a:r>
              <a:rPr lang="en-US" sz="1400" dirty="0"/>
              <a:t>Present moment awareness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Bringing things from the past and the future into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Our feelings exist in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We experience aliveness in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It's in the present that we make and can make choices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What are you aware of now? </a:t>
            </a:r>
            <a:endParaRPr lang="en-US" sz="1100" dirty="0">
              <a:cs typeface="Calibri"/>
            </a:endParaRPr>
          </a:p>
        </p:txBody>
      </p:sp>
      <p:pic>
        <p:nvPicPr>
          <p:cNvPr id="8" name="Picture 8">
            <a:extLst>
              <a:ext uri="{FF2B5EF4-FFF2-40B4-BE49-F238E27FC236}">
                <a16:creationId xmlns:a16="http://schemas.microsoft.com/office/drawing/2014/main" id="{59EEA1A3-2016-11F1-E014-2E4C8B6E7263}"/>
              </a:ext>
            </a:extLst>
          </p:cNvPr>
          <p:cNvPicPr>
            <a:picLocks noGrp="1" noChangeAspect="1"/>
          </p:cNvPicPr>
          <p:nvPr>
            <p:ph type="pic" idx="1"/>
          </p:nvPr>
        </p:nvPicPr>
        <p:blipFill rotWithShape="1">
          <a:blip r:embed="rId2"/>
          <a:srcRect l="24919" r="2493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22875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12A21-8CFF-91CD-6BD3-4245908C27A3}"/>
              </a:ext>
            </a:extLst>
          </p:cNvPr>
          <p:cNvSpPr>
            <a:spLocks noGrp="1"/>
          </p:cNvSpPr>
          <p:nvPr>
            <p:ph type="title"/>
          </p:nvPr>
        </p:nvSpPr>
        <p:spPr>
          <a:xfrm>
            <a:off x="553632" y="562216"/>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Dialogue </a:t>
            </a:r>
          </a:p>
        </p:txBody>
      </p:sp>
      <p:sp>
        <p:nvSpPr>
          <p:cNvPr id="2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C24FE73-DD81-6D69-A4E9-82EAB8ABD2A3}"/>
              </a:ext>
            </a:extLst>
          </p:cNvPr>
          <p:cNvSpPr>
            <a:spLocks noGrp="1"/>
          </p:cNvSpPr>
          <p:nvPr>
            <p:ph type="body" sz="half" idx="2"/>
          </p:nvPr>
        </p:nvSpPr>
        <p:spPr>
          <a:xfrm>
            <a:off x="641979" y="2685730"/>
            <a:ext cx="3429000" cy="3410712"/>
          </a:xfrm>
        </p:spPr>
        <p:txBody>
          <a:bodyPr vert="horz" lIns="91440" tIns="45720" rIns="91440" bIns="45720" rtlCol="0" anchor="t">
            <a:normAutofit/>
          </a:bodyPr>
          <a:lstStyle/>
          <a:p>
            <a:pPr indent="-228600">
              <a:buFont typeface="Arial" panose="020B0604020202020204" pitchFamily="34" charset="0"/>
              <a:buChar char="•"/>
            </a:pPr>
            <a:endParaRPr lang="en-US" sz="1200"/>
          </a:p>
          <a:p>
            <a:pPr indent="-228600">
              <a:buFont typeface="Arial" panose="020B0604020202020204" pitchFamily="34" charset="0"/>
              <a:buChar char="•"/>
            </a:pPr>
            <a:r>
              <a:rPr lang="en-US" dirty="0"/>
              <a:t>An exchange between two people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Not client and expert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Both are learning in the process together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I-Thou relationship (Martin Buber)</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Meaningful contact between 2 people which builds the therapeutic relationship, the key agent to change </a:t>
            </a:r>
            <a:endParaRPr lang="en-US" sz="1400" dirty="0">
              <a:cs typeface="Calibri"/>
            </a:endParaRPr>
          </a:p>
          <a:p>
            <a:pPr indent="-228600">
              <a:buFont typeface="Arial" panose="020B0604020202020204" pitchFamily="34" charset="0"/>
              <a:buChar char="•"/>
            </a:pPr>
            <a:endParaRPr lang="en-US" sz="1200"/>
          </a:p>
          <a:p>
            <a:pPr indent="-228600">
              <a:buFont typeface="Arial" panose="020B0604020202020204" pitchFamily="34" charset="0"/>
              <a:buChar char="•"/>
            </a:pPr>
            <a:endParaRPr lang="en-US" sz="1200"/>
          </a:p>
        </p:txBody>
      </p:sp>
      <p:pic>
        <p:nvPicPr>
          <p:cNvPr id="5" name="Picture 5" descr="A picture containing text&#10;&#10;Description automatically generated">
            <a:extLst>
              <a:ext uri="{FF2B5EF4-FFF2-40B4-BE49-F238E27FC236}">
                <a16:creationId xmlns:a16="http://schemas.microsoft.com/office/drawing/2014/main" id="{450A1D04-B3B3-D7E5-BF8F-AED965AF97F1}"/>
              </a:ext>
            </a:extLst>
          </p:cNvPr>
          <p:cNvPicPr>
            <a:picLocks noGrp="1" noChangeAspect="1"/>
          </p:cNvPicPr>
          <p:nvPr>
            <p:ph type="pic" idx="1"/>
          </p:nvPr>
        </p:nvPicPr>
        <p:blipFill rotWithShape="1">
          <a:blip r:embed="rId2"/>
          <a:srcRect l="7862" r="7862"/>
          <a:stretch/>
        </p:blipFill>
        <p:spPr>
          <a:xfrm>
            <a:off x="4654296" y="703365"/>
            <a:ext cx="6903720" cy="5451270"/>
          </a:xfrm>
          <a:prstGeom prst="rect">
            <a:avLst/>
          </a:prstGeom>
        </p:spPr>
      </p:pic>
    </p:spTree>
    <p:extLst>
      <p:ext uri="{BB962C8B-B14F-4D97-AF65-F5344CB8AC3E}">
        <p14:creationId xmlns:p14="http://schemas.microsoft.com/office/powerpoint/2010/main" val="28529701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EF38E-CC8B-3157-7798-AE809DDF7E0C}"/>
              </a:ext>
            </a:extLst>
          </p:cNvPr>
          <p:cNvSpPr>
            <a:spLocks noGrp="1"/>
          </p:cNvSpPr>
          <p:nvPr>
            <p:ph type="title"/>
          </p:nvPr>
        </p:nvSpPr>
        <p:spPr>
          <a:xfrm>
            <a:off x="635000" y="640823"/>
            <a:ext cx="3418659" cy="5583148"/>
          </a:xfrm>
        </p:spPr>
        <p:txBody>
          <a:bodyPr anchor="ctr">
            <a:normAutofit/>
          </a:bodyPr>
          <a:lstStyle/>
          <a:p>
            <a:r>
              <a:rPr lang="en-GB" sz="4600">
                <a:cs typeface="Calibri Light"/>
              </a:rPr>
              <a:t>Experiments in Gestalt to increase awareness and self-exploration...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Picture Placeholder 2">
            <a:extLst>
              <a:ext uri="{FF2B5EF4-FFF2-40B4-BE49-F238E27FC236}">
                <a16:creationId xmlns:a16="http://schemas.microsoft.com/office/drawing/2014/main" id="{38B3E4E6-CC2F-D088-B298-5389B0283083}"/>
              </a:ext>
            </a:extLst>
          </p:cNvPr>
          <p:cNvGraphicFramePr>
            <a:graphicFrameLocks noGrp="1"/>
          </p:cNvGraphicFramePr>
          <p:nvPr>
            <p:ph idx="1"/>
            <p:extLst>
              <p:ext uri="{D42A27DB-BD31-4B8C-83A1-F6EECF244321}">
                <p14:modId xmlns:p14="http://schemas.microsoft.com/office/powerpoint/2010/main" val="341509477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6496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8E120F-B770-8EEA-AF95-1723E8F76227}"/>
              </a:ext>
            </a:extLst>
          </p:cNvPr>
          <p:cNvSpPr>
            <a:spLocks noGrp="1"/>
          </p:cNvSpPr>
          <p:nvPr>
            <p:ph type="title"/>
          </p:nvPr>
        </p:nvSpPr>
        <p:spPr>
          <a:xfrm>
            <a:off x="808638" y="386930"/>
            <a:ext cx="9236700" cy="1188950"/>
          </a:xfrm>
        </p:spPr>
        <p:txBody>
          <a:bodyPr anchor="b">
            <a:normAutofit/>
          </a:bodyPr>
          <a:lstStyle/>
          <a:p>
            <a:r>
              <a:rPr lang="en-GB" sz="5400">
                <a:cs typeface="Calibri Light"/>
              </a:rPr>
              <a:t>The Contact Boundary</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a:extLst>
              <a:ext uri="{FF2B5EF4-FFF2-40B4-BE49-F238E27FC236}">
                <a16:creationId xmlns:a16="http://schemas.microsoft.com/office/drawing/2014/main" id="{ABA3C3E4-7562-6A27-C264-E6E06DD6CEE8}"/>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GB" sz="2400">
                <a:cs typeface="Calibri"/>
              </a:rPr>
              <a:t>"Self does not create itself, of course, but co-emerges at the boundary of the organism/environment with all the prejudices, presumptions, physical limitations, prowess and personal life experiences each of us brings to experience at the contact boundary" - Bloom, 2015: 12).</a:t>
            </a:r>
          </a:p>
        </p:txBody>
      </p:sp>
    </p:spTree>
    <p:extLst>
      <p:ext uri="{BB962C8B-B14F-4D97-AF65-F5344CB8AC3E}">
        <p14:creationId xmlns:p14="http://schemas.microsoft.com/office/powerpoint/2010/main" val="3033342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EAF0A-48EB-10A2-086D-8DF9235BF785}"/>
              </a:ext>
            </a:extLst>
          </p:cNvPr>
          <p:cNvSpPr>
            <a:spLocks noGrp="1"/>
          </p:cNvSpPr>
          <p:nvPr>
            <p:ph type="title"/>
          </p:nvPr>
        </p:nvSpPr>
        <p:spPr>
          <a:xfrm>
            <a:off x="808638" y="386930"/>
            <a:ext cx="9236700" cy="1188950"/>
          </a:xfrm>
        </p:spPr>
        <p:txBody>
          <a:bodyPr anchor="b">
            <a:normAutofit/>
          </a:bodyPr>
          <a:lstStyle/>
          <a:p>
            <a:r>
              <a:rPr lang="en-GB" sz="3800">
                <a:cs typeface="Calibri Light"/>
              </a:rPr>
              <a:t>Contact Functions: Making and Breaking Contact (questions by Dave Mann)</a:t>
            </a: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A2241E-32C5-0174-EE1B-9A4A2685D371}"/>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GB" sz="2400" dirty="0">
                <a:cs typeface="Calibri"/>
              </a:rPr>
              <a:t>We achieve contact with the environment through what we term in Gestalt, contact functions, that describe the five senses together with how we move and hold ourselves in relation to our world. </a:t>
            </a:r>
          </a:p>
          <a:p>
            <a:pPr marL="0" indent="0">
              <a:buNone/>
            </a:pPr>
            <a:endParaRPr lang="en-GB" sz="2400">
              <a:cs typeface="Calibri"/>
            </a:endParaRPr>
          </a:p>
          <a:p>
            <a:pPr marL="0" indent="0">
              <a:buNone/>
            </a:pPr>
            <a:r>
              <a:rPr lang="en-GB" sz="2400" dirty="0">
                <a:cs typeface="Calibri"/>
              </a:rPr>
              <a:t>Think about – how does the client make contact with their environment</a:t>
            </a:r>
          </a:p>
          <a:p>
            <a:pPr marL="0" indent="0">
              <a:buNone/>
            </a:pPr>
            <a:endParaRPr lang="en-GB" sz="2400">
              <a:cs typeface="Calibri"/>
            </a:endParaRPr>
          </a:p>
          <a:p>
            <a:pPr marL="0" indent="0">
              <a:buNone/>
            </a:pPr>
            <a:r>
              <a:rPr lang="en-GB" sz="2400" dirty="0">
                <a:cs typeface="Calibri"/>
              </a:rPr>
              <a:t>Helps identify growing edges</a:t>
            </a:r>
          </a:p>
        </p:txBody>
      </p:sp>
    </p:spTree>
    <p:extLst>
      <p:ext uri="{BB962C8B-B14F-4D97-AF65-F5344CB8AC3E}">
        <p14:creationId xmlns:p14="http://schemas.microsoft.com/office/powerpoint/2010/main" val="1887164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60F28E-93A6-EAD9-023C-EC8FE1690842}"/>
              </a:ext>
            </a:extLst>
          </p:cNvPr>
          <p:cNvSpPr>
            <a:spLocks noGrp="1"/>
          </p:cNvSpPr>
          <p:nvPr>
            <p:ph type="title"/>
          </p:nvPr>
        </p:nvSpPr>
        <p:spPr>
          <a:xfrm>
            <a:off x="808638" y="386930"/>
            <a:ext cx="9236700" cy="1188950"/>
          </a:xfrm>
        </p:spPr>
        <p:txBody>
          <a:bodyPr vert="horz" lIns="91440" tIns="45720" rIns="91440" bIns="45720" rtlCol="0" anchor="b">
            <a:normAutofit/>
          </a:bodyPr>
          <a:lstStyle/>
          <a:p>
            <a:r>
              <a:rPr lang="en-US" sz="5000" kern="1200">
                <a:solidFill>
                  <a:schemeClr val="tx1"/>
                </a:solidFill>
                <a:latin typeface="+mj-lt"/>
                <a:ea typeface="+mj-ea"/>
                <a:cs typeface="+mj-cs"/>
              </a:rPr>
              <a:t>Looking/Seeing Contact Function </a:t>
            </a:r>
          </a:p>
        </p:txBody>
      </p:sp>
      <p:grpSp>
        <p:nvGrpSpPr>
          <p:cNvPr id="12" name="Group 1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06C6F1C8-D985-F823-D65D-F003916A468B}"/>
              </a:ext>
            </a:extLst>
          </p:cNvPr>
          <p:cNvSpPr txBox="1">
            <a:spLocks/>
          </p:cNvSpPr>
          <p:nvPr/>
        </p:nvSpPr>
        <p:spPr>
          <a:xfrm>
            <a:off x="793660" y="2599509"/>
            <a:ext cx="10143668" cy="343553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400"/>
          </a:p>
          <a:p>
            <a:r>
              <a:rPr lang="en-US" sz="2400"/>
              <a:t>when does the client look at you and when does the client look away from you?</a:t>
            </a:r>
          </a:p>
          <a:p>
            <a:r>
              <a:rPr lang="en-US" sz="2400"/>
              <a:t>How do you feel about the way in which the client looks at you?</a:t>
            </a:r>
          </a:p>
          <a:p>
            <a:r>
              <a:rPr lang="en-US" sz="2400"/>
              <a:t>How woud you describe this person's eyes and the way in which they look?</a:t>
            </a:r>
          </a:p>
          <a:p>
            <a:r>
              <a:rPr lang="en-US" sz="2400"/>
              <a:t>What emotions do I feel that these eyes would most easily express? </a:t>
            </a:r>
          </a:p>
        </p:txBody>
      </p:sp>
    </p:spTree>
    <p:extLst>
      <p:ext uri="{BB962C8B-B14F-4D97-AF65-F5344CB8AC3E}">
        <p14:creationId xmlns:p14="http://schemas.microsoft.com/office/powerpoint/2010/main" val="21986524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02466-B167-E3C0-79AC-A884348447AB}"/>
              </a:ext>
            </a:extLst>
          </p:cNvPr>
          <p:cNvSpPr>
            <a:spLocks noGrp="1"/>
          </p:cNvSpPr>
          <p:nvPr>
            <p:ph type="title"/>
          </p:nvPr>
        </p:nvSpPr>
        <p:spPr>
          <a:xfrm>
            <a:off x="808638" y="386930"/>
            <a:ext cx="9236700" cy="1188950"/>
          </a:xfrm>
        </p:spPr>
        <p:txBody>
          <a:bodyPr anchor="b">
            <a:normAutofit/>
          </a:bodyPr>
          <a:lstStyle/>
          <a:p>
            <a:r>
              <a:rPr lang="en-GB" sz="5400">
                <a:cs typeface="Calibri Light"/>
              </a:rPr>
              <a:t>Voice/Speech Contact Function</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999711-5AEF-C7B6-AEF8-05287ABA3C54}"/>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cs typeface="Calibri"/>
              </a:rPr>
              <a:t>How would I describe this person's voice?</a:t>
            </a:r>
          </a:p>
          <a:p>
            <a:r>
              <a:rPr lang="en-GB" sz="2400">
                <a:cs typeface="Calibri"/>
              </a:rPr>
              <a:t>What do I feel in response to this voice and what emotions do I imagine this voice best expresses?</a:t>
            </a:r>
          </a:p>
          <a:p>
            <a:r>
              <a:rPr lang="en-GB" sz="2400">
                <a:cs typeface="Calibri"/>
              </a:rPr>
              <a:t>How does this person use their voice?</a:t>
            </a:r>
          </a:p>
        </p:txBody>
      </p:sp>
    </p:spTree>
    <p:extLst>
      <p:ext uri="{BB962C8B-B14F-4D97-AF65-F5344CB8AC3E}">
        <p14:creationId xmlns:p14="http://schemas.microsoft.com/office/powerpoint/2010/main" val="24239725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424917-1E9F-A0E6-7AA7-DC6A3B2A34E3}"/>
              </a:ext>
            </a:extLst>
          </p:cNvPr>
          <p:cNvSpPr>
            <a:spLocks noGrp="1"/>
          </p:cNvSpPr>
          <p:nvPr>
            <p:ph type="title"/>
          </p:nvPr>
        </p:nvSpPr>
        <p:spPr>
          <a:xfrm>
            <a:off x="808638" y="386930"/>
            <a:ext cx="9236700" cy="1188950"/>
          </a:xfrm>
        </p:spPr>
        <p:txBody>
          <a:bodyPr anchor="b">
            <a:normAutofit/>
          </a:bodyPr>
          <a:lstStyle/>
          <a:p>
            <a:r>
              <a:rPr lang="en-GB" sz="4600">
                <a:cs typeface="Calibri Light"/>
              </a:rPr>
              <a:t>Listening/Hearing Contact Function </a:t>
            </a:r>
            <a:endParaRPr lang="en-GB" sz="46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CAE689-ACEA-5174-818A-6021DE43557D}"/>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cs typeface="Calibri"/>
              </a:rPr>
              <a:t>Does this person seem to hear me easily?</a:t>
            </a:r>
          </a:p>
          <a:p>
            <a:r>
              <a:rPr lang="en-GB" sz="2400">
                <a:cs typeface="Calibri"/>
              </a:rPr>
              <a:t>Does this person hear something other than what I say?</a:t>
            </a:r>
          </a:p>
          <a:p>
            <a:r>
              <a:rPr lang="en-GB" sz="2400">
                <a:cs typeface="Calibri"/>
              </a:rPr>
              <a:t>Do I feel that it is easy to be heard and understood by this person? </a:t>
            </a:r>
          </a:p>
          <a:p>
            <a:endParaRPr lang="en-GB" sz="2400">
              <a:cs typeface="Calibri"/>
            </a:endParaRPr>
          </a:p>
        </p:txBody>
      </p:sp>
    </p:spTree>
    <p:extLst>
      <p:ext uri="{BB962C8B-B14F-4D97-AF65-F5344CB8AC3E}">
        <p14:creationId xmlns:p14="http://schemas.microsoft.com/office/powerpoint/2010/main" val="4085189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C25F8-13A9-51E2-FBC8-D2C889826DAC}"/>
              </a:ext>
            </a:extLst>
          </p:cNvPr>
          <p:cNvSpPr>
            <a:spLocks noGrp="1"/>
          </p:cNvSpPr>
          <p:nvPr>
            <p:ph type="title"/>
          </p:nvPr>
        </p:nvSpPr>
        <p:spPr>
          <a:xfrm>
            <a:off x="808638" y="386930"/>
            <a:ext cx="9236700" cy="1188950"/>
          </a:xfrm>
        </p:spPr>
        <p:txBody>
          <a:bodyPr anchor="b">
            <a:normAutofit/>
          </a:bodyPr>
          <a:lstStyle/>
          <a:p>
            <a:r>
              <a:rPr lang="en-GB" sz="4600">
                <a:cs typeface="Calibri Light"/>
              </a:rPr>
              <a:t>Touch/Movement Contact Function </a:t>
            </a:r>
            <a:endParaRPr lang="en-GB" sz="46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D50E7C-4CF3-B037-BEFE-6C2DEE974255}"/>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cs typeface="Calibri"/>
              </a:rPr>
              <a:t>What do I imagine I would feel if this person touched me?</a:t>
            </a:r>
          </a:p>
          <a:p>
            <a:r>
              <a:rPr lang="en-GB" sz="2400">
                <a:cs typeface="Calibri"/>
              </a:rPr>
              <a:t>What do I imagine we would each feel if I were to touch them?</a:t>
            </a:r>
          </a:p>
          <a:p>
            <a:r>
              <a:rPr lang="en-GB" sz="2400">
                <a:cs typeface="Calibri"/>
              </a:rPr>
              <a:t>Would I like to touch them?</a:t>
            </a:r>
          </a:p>
          <a:p>
            <a:r>
              <a:rPr lang="en-GB" sz="2400">
                <a:cs typeface="Calibri"/>
              </a:rPr>
              <a:t>How does this person use their body in relation to space?</a:t>
            </a:r>
          </a:p>
          <a:p>
            <a:r>
              <a:rPr lang="en-GB" sz="2400">
                <a:cs typeface="Calibri"/>
              </a:rPr>
              <a:t>How does this person use the furniture in terms of support?</a:t>
            </a:r>
          </a:p>
          <a:p>
            <a:r>
              <a:rPr lang="en-GB" sz="2400">
                <a:cs typeface="Calibri"/>
              </a:rPr>
              <a:t>How does the client move?</a:t>
            </a:r>
          </a:p>
        </p:txBody>
      </p:sp>
    </p:spTree>
    <p:extLst>
      <p:ext uri="{BB962C8B-B14F-4D97-AF65-F5344CB8AC3E}">
        <p14:creationId xmlns:p14="http://schemas.microsoft.com/office/powerpoint/2010/main" val="21744227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CB7B6-C81F-C568-239C-76F9E6CB7CD1}"/>
              </a:ext>
            </a:extLst>
          </p:cNvPr>
          <p:cNvSpPr>
            <a:spLocks noGrp="1"/>
          </p:cNvSpPr>
          <p:nvPr>
            <p:ph type="title"/>
          </p:nvPr>
        </p:nvSpPr>
        <p:spPr>
          <a:xfrm>
            <a:off x="808638" y="386930"/>
            <a:ext cx="9236700" cy="1188950"/>
          </a:xfrm>
        </p:spPr>
        <p:txBody>
          <a:bodyPr anchor="b">
            <a:normAutofit/>
          </a:bodyPr>
          <a:lstStyle/>
          <a:p>
            <a:r>
              <a:rPr lang="en-GB" sz="5400">
                <a:cs typeface="Calibri Light"/>
              </a:rPr>
              <a:t>Appearance </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A35660-BD22-01CB-6F1C-879E024FB83E}"/>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cs typeface="Calibri"/>
              </a:rPr>
              <a:t>How would I describe the way in which the client dresses?</a:t>
            </a:r>
          </a:p>
          <a:p>
            <a:r>
              <a:rPr lang="en-GB" sz="2400">
                <a:cs typeface="Calibri"/>
              </a:rPr>
              <a:t>What is my impression of their level of self-care?</a:t>
            </a:r>
          </a:p>
          <a:p>
            <a:r>
              <a:rPr lang="en-GB" sz="2400">
                <a:cs typeface="Calibri"/>
              </a:rPr>
              <a:t>How would I describe their features and what features stand out for me? (Rigid jaw, dancing hands, frozen expression? </a:t>
            </a:r>
          </a:p>
        </p:txBody>
      </p:sp>
    </p:spTree>
    <p:extLst>
      <p:ext uri="{BB962C8B-B14F-4D97-AF65-F5344CB8AC3E}">
        <p14:creationId xmlns:p14="http://schemas.microsoft.com/office/powerpoint/2010/main" val="2518083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5BE2FA-7985-0A71-6BCE-C3B3E9DB1C67}"/>
              </a:ext>
            </a:extLst>
          </p:cNvPr>
          <p:cNvSpPr>
            <a:spLocks noGrp="1"/>
          </p:cNvSpPr>
          <p:nvPr>
            <p:ph type="ctrTitle"/>
          </p:nvPr>
        </p:nvSpPr>
        <p:spPr>
          <a:xfrm>
            <a:off x="1524000" y="1293338"/>
            <a:ext cx="9144000" cy="3274592"/>
          </a:xfrm>
        </p:spPr>
        <p:txBody>
          <a:bodyPr anchor="ctr">
            <a:normAutofit/>
          </a:bodyPr>
          <a:lstStyle/>
          <a:p>
            <a:r>
              <a:rPr lang="en-GB" sz="7200">
                <a:cs typeface="Calibri Light"/>
              </a:rPr>
              <a:t>Resistences, interruptions and moderations to contact </a:t>
            </a:r>
            <a:endParaRPr lang="en-GB" sz="7200"/>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9222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1D54D-2D4E-C9D7-FC72-B42E197DBCC2}"/>
              </a:ext>
            </a:extLst>
          </p:cNvPr>
          <p:cNvSpPr>
            <a:spLocks noGrp="1"/>
          </p:cNvSpPr>
          <p:nvPr>
            <p:ph type="ctrTitle"/>
          </p:nvPr>
        </p:nvSpPr>
        <p:spPr>
          <a:xfrm>
            <a:off x="1113810" y="2960716"/>
            <a:ext cx="4036334" cy="2387600"/>
          </a:xfrm>
        </p:spPr>
        <p:txBody>
          <a:bodyPr anchor="t">
            <a:normAutofit/>
          </a:bodyPr>
          <a:lstStyle/>
          <a:p>
            <a:pPr algn="l"/>
            <a:r>
              <a:rPr lang="en-GB" sz="5400">
                <a:cs typeface="Calibri Light"/>
              </a:rPr>
              <a:t>The Gestalt Cycle of Awareness </a:t>
            </a:r>
            <a:endParaRPr lang="en-GB" sz="5400"/>
          </a:p>
        </p:txBody>
      </p:sp>
      <p:sp>
        <p:nvSpPr>
          <p:cNvPr id="3" name="Picture Placeholder 2">
            <a:extLst>
              <a:ext uri="{FF2B5EF4-FFF2-40B4-BE49-F238E27FC236}">
                <a16:creationId xmlns:a16="http://schemas.microsoft.com/office/drawing/2014/main" id="{040BD6AD-F3A9-FE19-D295-21B1F89290BD}"/>
              </a:ext>
            </a:extLst>
          </p:cNvPr>
          <p:cNvSpPr>
            <a:spLocks noGrp="1"/>
          </p:cNvSpPr>
          <p:nvPr>
            <p:ph type="subTitle" idx="1"/>
          </p:nvPr>
        </p:nvSpPr>
        <p:spPr>
          <a:xfrm>
            <a:off x="1113809" y="953037"/>
            <a:ext cx="4036333" cy="1709849"/>
          </a:xfrm>
        </p:spPr>
        <p:txBody>
          <a:bodyPr vert="horz" lIns="91440" tIns="45720" rIns="91440" bIns="45720" rtlCol="0" anchor="b">
            <a:normAutofit/>
          </a:bodyPr>
          <a:lstStyle/>
          <a:p>
            <a:pPr algn="l"/>
            <a:r>
              <a:rPr lang="en-GB" sz="2000">
                <a:cs typeface="Calibri"/>
              </a:rPr>
              <a:t>You Tube Video Link - </a:t>
            </a:r>
            <a:endParaRPr lang="en-GB" sz="2000"/>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title="The Gestalt Cycle">
            <a:hlinkClick r:id="" action="ppaction://media"/>
            <a:extLst>
              <a:ext uri="{FF2B5EF4-FFF2-40B4-BE49-F238E27FC236}">
                <a16:creationId xmlns:a16="http://schemas.microsoft.com/office/drawing/2014/main" id="{84221D4D-4DE4-36FA-282C-BBFDE7A64205}"/>
              </a:ext>
            </a:extLst>
          </p:cNvPr>
          <p:cNvPicPr>
            <a:picLocks noRot="1" noChangeAspect="1"/>
          </p:cNvPicPr>
          <p:nvPr>
            <a:videoFile r:link="rId1"/>
          </p:nvPr>
        </p:nvPicPr>
        <p:blipFill>
          <a:blip r:embed="rId3"/>
          <a:stretch>
            <a:fillRect/>
          </a:stretch>
        </p:blipFill>
        <p:spPr>
          <a:xfrm>
            <a:off x="5922492" y="1323623"/>
            <a:ext cx="5536001" cy="4152000"/>
          </a:xfrm>
          <a:prstGeom prst="rect">
            <a:avLst/>
          </a:prstGeom>
        </p:spPr>
      </p:pic>
    </p:spTree>
    <p:extLst>
      <p:ext uri="{BB962C8B-B14F-4D97-AF65-F5344CB8AC3E}">
        <p14:creationId xmlns:p14="http://schemas.microsoft.com/office/powerpoint/2010/main" val="402390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C3730-B551-BC1F-42AB-5905F8B099A6}"/>
              </a:ext>
            </a:extLst>
          </p:cNvPr>
          <p:cNvSpPr>
            <a:spLocks noGrp="1"/>
          </p:cNvSpPr>
          <p:nvPr>
            <p:ph type="title"/>
          </p:nvPr>
        </p:nvSpPr>
        <p:spPr>
          <a:xfrm>
            <a:off x="684437" y="1424168"/>
            <a:ext cx="3708487" cy="3681976"/>
          </a:xfrm>
          <a:noFill/>
        </p:spPr>
        <p:txBody>
          <a:bodyPr vert="horz" lIns="91440" tIns="45720" rIns="91440" bIns="45720" rtlCol="0" anchor="b">
            <a:normAutofit fontScale="90000"/>
          </a:bodyPr>
          <a:lstStyle/>
          <a:p>
            <a:pPr algn="r"/>
            <a:r>
              <a:rPr lang="en-US" sz="5400" dirty="0"/>
              <a:t>Pause for reflection, the </a:t>
            </a:r>
            <a:r>
              <a:rPr lang="en-US" sz="5400"/>
              <a:t>interruptions to contact ...</a:t>
            </a:r>
          </a:p>
        </p:txBody>
      </p:sp>
      <p:pic>
        <p:nvPicPr>
          <p:cNvPr id="20" name="Picture 19" descr="Reflections of palm trees in a swimming pool">
            <a:extLst>
              <a:ext uri="{FF2B5EF4-FFF2-40B4-BE49-F238E27FC236}">
                <a16:creationId xmlns:a16="http://schemas.microsoft.com/office/drawing/2014/main" id="{41915324-4FF3-0F09-4FA0-36592F869035}"/>
              </a:ext>
            </a:extLst>
          </p:cNvPr>
          <p:cNvPicPr>
            <a:picLocks noChangeAspect="1"/>
          </p:cNvPicPr>
          <p:nvPr/>
        </p:nvPicPr>
        <p:blipFill rotWithShape="1">
          <a:blip r:embed="rId2"/>
          <a:srcRect l="26139" r="602" b="-3"/>
          <a:stretch/>
        </p:blipFill>
        <p:spPr>
          <a:xfrm>
            <a:off x="4654297" y="10"/>
            <a:ext cx="7537704" cy="6857990"/>
          </a:xfrm>
          <a:prstGeom prst="rect">
            <a:avLst/>
          </a:prstGeom>
        </p:spPr>
      </p:pic>
    </p:spTree>
    <p:extLst>
      <p:ext uri="{BB962C8B-B14F-4D97-AF65-F5344CB8AC3E}">
        <p14:creationId xmlns:p14="http://schemas.microsoft.com/office/powerpoint/2010/main" val="893411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alogue wall clock">
            <a:extLst>
              <a:ext uri="{FF2B5EF4-FFF2-40B4-BE49-F238E27FC236}">
                <a16:creationId xmlns:a16="http://schemas.microsoft.com/office/drawing/2014/main" id="{A95D361A-B1EB-DB2E-9A65-0B1289DBFE6E}"/>
              </a:ext>
            </a:extLst>
          </p:cNvPr>
          <p:cNvPicPr>
            <a:picLocks noChangeAspect="1"/>
          </p:cNvPicPr>
          <p:nvPr/>
        </p:nvPicPr>
        <p:blipFill rotWithShape="1">
          <a:blip r:embed="rId2"/>
          <a:srcRect t="6708" r="-2" b="877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261B2-4D48-9D6E-5430-ED23648002A8}"/>
              </a:ext>
            </a:extLst>
          </p:cNvPr>
          <p:cNvSpPr>
            <a:spLocks noGrp="1"/>
          </p:cNvSpPr>
          <p:nvPr>
            <p:ph type="title"/>
          </p:nvPr>
        </p:nvSpPr>
        <p:spPr>
          <a:xfrm>
            <a:off x="1748845" y="80042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For next time...</a:t>
            </a:r>
          </a:p>
        </p:txBody>
      </p:sp>
    </p:spTree>
    <p:extLst>
      <p:ext uri="{BB962C8B-B14F-4D97-AF65-F5344CB8AC3E}">
        <p14:creationId xmlns:p14="http://schemas.microsoft.com/office/powerpoint/2010/main" val="16768539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7232B-BF9B-C7FC-DAC2-8DBCF7BEAC5D}"/>
              </a:ext>
            </a:extLst>
          </p:cNvPr>
          <p:cNvSpPr>
            <a:spLocks noGrp="1"/>
          </p:cNvSpPr>
          <p:nvPr>
            <p:ph type="title"/>
          </p:nvPr>
        </p:nvSpPr>
        <p:spPr>
          <a:xfrm>
            <a:off x="635000" y="640823"/>
            <a:ext cx="3418659" cy="5583148"/>
          </a:xfrm>
        </p:spPr>
        <p:txBody>
          <a:bodyPr anchor="ctr">
            <a:normAutofit/>
          </a:bodyPr>
          <a:lstStyle/>
          <a:p>
            <a:r>
              <a:rPr lang="en-GB" sz="5000">
                <a:cs typeface="Calibri Light"/>
              </a:rPr>
              <a:t>Principles of Completion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Picture Placeholder 2">
            <a:extLst>
              <a:ext uri="{FF2B5EF4-FFF2-40B4-BE49-F238E27FC236}">
                <a16:creationId xmlns:a16="http://schemas.microsoft.com/office/drawing/2014/main" id="{37A4BDC7-CA37-CCAE-2CD3-5F1C3A87DE38}"/>
              </a:ext>
            </a:extLst>
          </p:cNvPr>
          <p:cNvGraphicFramePr>
            <a:graphicFrameLocks noGrp="1"/>
          </p:cNvGraphicFramePr>
          <p:nvPr>
            <p:ph idx="1"/>
            <p:extLst>
              <p:ext uri="{D42A27DB-BD31-4B8C-83A1-F6EECF244321}">
                <p14:modId xmlns:p14="http://schemas.microsoft.com/office/powerpoint/2010/main" val="130288868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10172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91980-8DA6-F111-A8A6-8FACC554298D}"/>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The Paradoxical Theory of Change </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06565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455DE-8FC9-D666-CFBD-474DE2B59E25}"/>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kern="1200">
                <a:solidFill>
                  <a:schemeClr val="tx1"/>
                </a:solidFill>
                <a:latin typeface="+mj-lt"/>
                <a:ea typeface="+mj-ea"/>
                <a:cs typeface="+mj-cs"/>
              </a:rPr>
              <a:t>Field Theory </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3">
            <a:extLst>
              <a:ext uri="{FF2B5EF4-FFF2-40B4-BE49-F238E27FC236}">
                <a16:creationId xmlns:a16="http://schemas.microsoft.com/office/drawing/2014/main" id="{C510D259-A919-273D-8692-3D2BA41CBA5B}"/>
              </a:ext>
            </a:extLst>
          </p:cNvPr>
          <p:cNvGraphicFramePr/>
          <p:nvPr>
            <p:extLst>
              <p:ext uri="{D42A27DB-BD31-4B8C-83A1-F6EECF244321}">
                <p14:modId xmlns:p14="http://schemas.microsoft.com/office/powerpoint/2010/main" val="354200030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21473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BF58B-7136-44B4-7E10-AE839DAAD42F}"/>
              </a:ext>
            </a:extLst>
          </p:cNvPr>
          <p:cNvSpPr>
            <a:spLocks noGrp="1"/>
          </p:cNvSpPr>
          <p:nvPr>
            <p:ph type="title"/>
          </p:nvPr>
        </p:nvSpPr>
        <p:spPr>
          <a:xfrm>
            <a:off x="640080" y="325369"/>
            <a:ext cx="4368602" cy="1956841"/>
          </a:xfrm>
        </p:spPr>
        <p:txBody>
          <a:bodyPr anchor="b">
            <a:normAutofit/>
          </a:bodyPr>
          <a:lstStyle/>
          <a:p>
            <a:r>
              <a:rPr lang="en-GB" sz="5400">
                <a:cs typeface="Calibri Light"/>
              </a:rPr>
              <a:t>Intentionality</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139D1E-55E5-D47A-06B6-8981B5433214}"/>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200" dirty="0">
                <a:cs typeface="Calibri"/>
              </a:rPr>
              <a:t>Reaching out to the client's world...</a:t>
            </a:r>
          </a:p>
        </p:txBody>
      </p:sp>
      <p:pic>
        <p:nvPicPr>
          <p:cNvPr id="5" name="Picture 4" descr="A person holding a globe">
            <a:extLst>
              <a:ext uri="{FF2B5EF4-FFF2-40B4-BE49-F238E27FC236}">
                <a16:creationId xmlns:a16="http://schemas.microsoft.com/office/drawing/2014/main" id="{E1BE3F09-DFE6-7945-992F-1838F41BEEC4}"/>
              </a:ext>
            </a:extLst>
          </p:cNvPr>
          <p:cNvPicPr>
            <a:picLocks noChangeAspect="1"/>
          </p:cNvPicPr>
          <p:nvPr/>
        </p:nvPicPr>
        <p:blipFill rotWithShape="1">
          <a:blip r:embed="rId2"/>
          <a:srcRect l="20472" r="19922"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8564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Check in process circle...</vt:lpstr>
      <vt:lpstr>Framing Therapeutic Practice (ECPR7001) Introduction to Gestalt Psychotherapy and Phenomenology </vt:lpstr>
      <vt:lpstr>Navigating the Gestalt Therapy Journey: Laying the Ground and Theoretical Assumptions</vt:lpstr>
      <vt:lpstr>Brief History</vt:lpstr>
      <vt:lpstr>Principle of human value </vt:lpstr>
      <vt:lpstr>PowerPoint Presentation</vt:lpstr>
      <vt:lpstr>The Therapeutic Relationship</vt:lpstr>
      <vt:lpstr>I-Thou Relationship (Martin Buber)</vt:lpstr>
      <vt:lpstr>PowerPoint Presentation</vt:lpstr>
      <vt:lpstr>Gestalt therapists are interested in..</vt:lpstr>
      <vt:lpstr>Figure and Ground..</vt:lpstr>
      <vt:lpstr>Creative exercise...</vt:lpstr>
      <vt:lpstr>In therapy...</vt:lpstr>
      <vt:lpstr>Principle of Self Awareness </vt:lpstr>
      <vt:lpstr>Gestalt View of Self, Selfing (David Mann)...</vt:lpstr>
      <vt:lpstr>Phenomenology</vt:lpstr>
      <vt:lpstr>Phenomenology method/reduction</vt:lpstr>
      <vt:lpstr>PowerPoint Presentation</vt:lpstr>
      <vt:lpstr>Awareness </vt:lpstr>
      <vt:lpstr>Dialogue </vt:lpstr>
      <vt:lpstr>Experiments in Gestalt to increase awareness and self-exploration...</vt:lpstr>
      <vt:lpstr>The Contact Boundary</vt:lpstr>
      <vt:lpstr>Contact Functions: Making and Breaking Contact (questions by Dave Mann)</vt:lpstr>
      <vt:lpstr>Looking/Seeing Contact Function </vt:lpstr>
      <vt:lpstr>Voice/Speech Contact Function</vt:lpstr>
      <vt:lpstr>Listening/Hearing Contact Function </vt:lpstr>
      <vt:lpstr>Touch/Movement Contact Function </vt:lpstr>
      <vt:lpstr>Appearance </vt:lpstr>
      <vt:lpstr>Resistences, interruptions and moderations to contact </vt:lpstr>
      <vt:lpstr>The Gestalt Cycle of Awareness </vt:lpstr>
      <vt:lpstr>Pause for reflection, the interruptions to contact ...</vt:lpstr>
      <vt:lpstr>For next time...</vt:lpstr>
      <vt:lpstr>Principles of Completion </vt:lpstr>
      <vt:lpstr>The Paradoxical Theory of Change </vt:lpstr>
      <vt:lpstr>Field Theory </vt:lpstr>
      <vt:lpstr>Intentionality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641</cp:revision>
  <dcterms:created xsi:type="dcterms:W3CDTF">2022-11-11T19:23:11Z</dcterms:created>
  <dcterms:modified xsi:type="dcterms:W3CDTF">2022-11-15T07:04:30Z</dcterms:modified>
</cp:coreProperties>
</file>