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60" r:id="rId5"/>
    <p:sldId id="265" r:id="rId6"/>
    <p:sldId id="262" r:id="rId7"/>
    <p:sldId id="263" r:id="rId8"/>
    <p:sldId id="259" r:id="rId9"/>
    <p:sldId id="272" r:id="rId10"/>
    <p:sldId id="271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3908" autoAdjust="0"/>
  </p:normalViewPr>
  <p:slideViewPr>
    <p:cSldViewPr>
      <p:cViewPr varScale="1">
        <p:scale>
          <a:sx n="88" d="100"/>
          <a:sy n="88" d="100"/>
        </p:scale>
        <p:origin x="-93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handoutMaster" Target="handoutMasters/handout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Time Management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3B49F-937E-4091-A8C6-A1CD10DE9389}" type="datetime1">
              <a:rPr lang="en-GB" smtClean="0"/>
              <a:pPr/>
              <a:t>17/11/2012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5CBBE-05BE-4850-83CE-DA1ED772DB2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1219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Time Management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8C483C-EF3D-4BEB-B01C-F696B2BDA510}" type="datetime1">
              <a:rPr lang="en-GB" smtClean="0"/>
              <a:pPr/>
              <a:t>17/11/2012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60F11-5B79-461E-8AC0-767D43CFE32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994769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2000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only part of your week and year will be formally timetabled, you will be responsible for organising most of your study time. This can be challenging</a:t>
            </a:r>
            <a:r>
              <a:rPr lang="en-GB" baseline="0" dirty="0" smtClean="0"/>
              <a:t> when there are other commitments such as work, family and friends to fit in!</a:t>
            </a:r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47033C-3CB3-4A2D-91E3-A38E14B78801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06D0C3-246C-4C87-B98D-C3A3EC62CF10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B31057-0422-4A7F-A15A-331DC4DB4B72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D183AC-D37C-40ED-A6E0-DAD6336F3977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EF6597-5E9A-4F38-ACC2-BC41341D7C39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4D56B8-20F5-4B3E-AEC6-E69FE7837129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C09D8E-C649-4626-B3A0-8163CF8563DF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538781A-BA8A-4162-9EB2-19F062DA074B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AC18E5F-CD17-42D8-A166-AB1D671D569D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28329B-A49A-4656-8A73-7E1D739B3CE9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0566326-4DF3-429F-AF16-976670D0DF60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B823A9A-3619-49E5-9F32-A57B1489F4C9}" type="datetime1">
              <a:rPr lang="en-US" smtClean="0"/>
              <a:pPr/>
              <a:t>17/11/2012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n w="5000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Managing Your Time</a:t>
            </a:r>
            <a:endParaRPr lang="en-GB" dirty="0">
              <a:ln w="5000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John Apps/Rhian Pole/Jamie </a:t>
            </a:r>
            <a:r>
              <a:rPr lang="en-US" dirty="0" err="1" smtClean="0"/>
              <a:t>Tavender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 smtClean="0"/>
              <a:t>Summarise activities on a weekly time chart to identify how time is spent.</a:t>
            </a:r>
          </a:p>
          <a:p>
            <a:pPr algn="just"/>
            <a:r>
              <a:rPr lang="en-GB" dirty="0"/>
              <a:t>Identify time wasting activities and choose strategies to overcome time management problems.</a:t>
            </a:r>
          </a:p>
          <a:p>
            <a:pPr algn="just"/>
            <a:r>
              <a:rPr lang="en-GB" dirty="0" smtClean="0"/>
              <a:t>Assess </a:t>
            </a:r>
            <a:r>
              <a:rPr lang="en-GB" dirty="0" smtClean="0"/>
              <a:t>preferred working style to improve planning.</a:t>
            </a:r>
          </a:p>
          <a:p>
            <a:pPr algn="just"/>
            <a:r>
              <a:rPr lang="en-GB" dirty="0" smtClean="0"/>
              <a:t>Complete </a:t>
            </a:r>
            <a:r>
              <a:rPr lang="en-GB" dirty="0" smtClean="0"/>
              <a:t>and manage a daily planner applying techniques to utilise time effectively.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become frustrated with a day that is unproductive?</a:t>
            </a:r>
          </a:p>
          <a:p>
            <a:r>
              <a:rPr lang="en-GB" dirty="0" smtClean="0"/>
              <a:t>Would you like to get more done in a day?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The bad news is ‘time flies’</a:t>
            </a:r>
          </a:p>
          <a:p>
            <a:pPr>
              <a:buNone/>
            </a:pPr>
            <a:r>
              <a:rPr lang="en-GB" dirty="0" smtClean="0"/>
              <a:t>The good news is you are the pilot!</a:t>
            </a:r>
          </a:p>
          <a:p>
            <a:pPr lvl="1">
              <a:buNone/>
            </a:pPr>
            <a:r>
              <a:rPr lang="en-GB" i="1" dirty="0" smtClean="0"/>
              <a:t>Michael </a:t>
            </a:r>
            <a:r>
              <a:rPr lang="en-GB" i="1" dirty="0" err="1" smtClean="0"/>
              <a:t>Althsuler</a:t>
            </a:r>
            <a:endParaRPr lang="en-GB" i="1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do you manage your time?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Fill in the table to summarise how you use</a:t>
            </a:r>
          </a:p>
          <a:p>
            <a:pPr>
              <a:buNone/>
            </a:pPr>
            <a:r>
              <a:rPr lang="en-GB" dirty="0" smtClean="0"/>
              <a:t>your time in the average week.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/>
              <a:t>Time management has been in existence for more than 100 </a:t>
            </a:r>
            <a:r>
              <a:rPr lang="en-US" sz="2500" dirty="0" smtClean="0"/>
              <a:t>years.</a:t>
            </a:r>
            <a:endParaRPr lang="en-US" sz="2500" dirty="0"/>
          </a:p>
          <a:p>
            <a:r>
              <a:rPr lang="en-GB" sz="2500" dirty="0" smtClean="0"/>
              <a:t>Time is uncontrollable.</a:t>
            </a:r>
            <a:r>
              <a:rPr lang="en-US" sz="2500" dirty="0"/>
              <a:t> it cannot be stopped, brought back or </a:t>
            </a:r>
            <a:r>
              <a:rPr lang="en-US" sz="2500" dirty="0" smtClean="0"/>
              <a:t>bought.</a:t>
            </a:r>
          </a:p>
          <a:p>
            <a:r>
              <a:rPr lang="en-US" sz="2500" dirty="0"/>
              <a:t>We </a:t>
            </a:r>
            <a:r>
              <a:rPr lang="en-US" sz="2500" dirty="0" smtClean="0"/>
              <a:t>can </a:t>
            </a:r>
            <a:r>
              <a:rPr lang="en-US" sz="2500" dirty="0"/>
              <a:t>only manage ourselves and our use of </a:t>
            </a:r>
            <a:r>
              <a:rPr lang="en-US" sz="2500" dirty="0" smtClean="0"/>
              <a:t>time.</a:t>
            </a:r>
            <a:endParaRPr lang="en-US" sz="2500" dirty="0"/>
          </a:p>
          <a:p>
            <a:r>
              <a:rPr lang="en-GB" sz="2500" dirty="0" smtClean="0"/>
              <a:t>Time management is actually self management.</a:t>
            </a:r>
          </a:p>
          <a:p>
            <a:pPr>
              <a:lnSpc>
                <a:spcPct val="90000"/>
              </a:lnSpc>
            </a:pPr>
            <a:r>
              <a:rPr lang="en-US" sz="2500" dirty="0"/>
              <a:t>The skills we need to manage ourselves are the ability to plan, delegate, </a:t>
            </a:r>
            <a:r>
              <a:rPr lang="en-US" sz="2500" dirty="0" err="1"/>
              <a:t>organise</a:t>
            </a:r>
            <a:r>
              <a:rPr lang="en-US" sz="2500" dirty="0"/>
              <a:t>, direct and </a:t>
            </a:r>
            <a:r>
              <a:rPr lang="en-US" sz="2500" dirty="0" smtClean="0"/>
              <a:t>control.</a:t>
            </a:r>
            <a:endParaRPr lang="en-GB" sz="25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 yourself, not time!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Write down a minimum of </a:t>
            </a:r>
            <a:r>
              <a:rPr lang="en-GB" dirty="0"/>
              <a:t>five </a:t>
            </a:r>
            <a:r>
              <a:rPr lang="en-GB" dirty="0" smtClean="0"/>
              <a:t>activities that you can think of that may result in any time wasting?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Interruptions – telephone, personal visitors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Procrastination and indecision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Acting with incomplete information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Dealing with team members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Crisis management (fire fighting) </a:t>
            </a: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Unclear communication</a:t>
            </a:r>
            <a:endParaRPr lang="en-US" dirty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/>
              <a:t>Inadequate knowledge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/>
              <a:t>Unclear objectives and priorities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/>
              <a:t>Lack of planning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/>
              <a:t>Stress and fatigue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/>
              <a:t>Inability to say "No"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/>
              <a:t>Desk management and personal </a:t>
            </a:r>
            <a:r>
              <a:rPr lang="en-US" dirty="0" err="1"/>
              <a:t>disorganisation</a:t>
            </a:r>
            <a:r>
              <a:rPr lang="en-US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Time Wasters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en-GB" sz="2300" dirty="0"/>
              <a:t>There are some basic time management principles you can use to assist you in your time to study.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300" dirty="0" smtClean="0"/>
              <a:t>Identify  “best time” for </a:t>
            </a:r>
            <a:r>
              <a:rPr lang="en-GB" sz="2300" dirty="0" smtClean="0"/>
              <a:t>studying </a:t>
            </a:r>
            <a:r>
              <a:rPr lang="en-GB" sz="2300" dirty="0" smtClean="0">
                <a:solidFill>
                  <a:srgbClr val="FF0000"/>
                </a:solidFill>
              </a:rPr>
              <a:t>(See Activity on next slide)</a:t>
            </a:r>
            <a:endParaRPr lang="en-GB" sz="2300" dirty="0" smtClean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300" dirty="0" smtClean="0"/>
              <a:t>Study difficult subjects first.</a:t>
            </a:r>
          </a:p>
          <a:p>
            <a:pPr marL="365760" lvl="1" indent="-256032">
              <a:spcBef>
                <a:spcPts val="600"/>
              </a:spcBef>
              <a:spcAft>
                <a:spcPts val="600"/>
              </a:spcAft>
              <a:buSzPct val="68000"/>
              <a:buFont typeface="Wingdings 3"/>
              <a:buChar char=""/>
            </a:pPr>
            <a:r>
              <a:rPr lang="en-GB" dirty="0" smtClean="0"/>
              <a:t>Use distributed learning </a:t>
            </a:r>
            <a:r>
              <a:rPr lang="en-GB" dirty="0"/>
              <a:t>and p</a:t>
            </a:r>
            <a:r>
              <a:rPr lang="en-GB" dirty="0" smtClean="0"/>
              <a:t>ractice.</a:t>
            </a:r>
          </a:p>
          <a:p>
            <a:pPr marL="365760" lvl="1" indent="-256032">
              <a:spcBef>
                <a:spcPts val="600"/>
              </a:spcBef>
              <a:spcAft>
                <a:spcPts val="600"/>
              </a:spcAft>
              <a:buSzPct val="68000"/>
              <a:buFont typeface="Wingdings 3"/>
              <a:buChar char=""/>
            </a:pPr>
            <a:r>
              <a:rPr lang="en-US" dirty="0" smtClean="0"/>
              <a:t>Make sure </a:t>
            </a:r>
            <a:r>
              <a:rPr lang="en-US" dirty="0"/>
              <a:t>the </a:t>
            </a:r>
            <a:r>
              <a:rPr lang="en-US" dirty="0" smtClean="0"/>
              <a:t>surroundings </a:t>
            </a:r>
            <a:r>
              <a:rPr lang="en-US" dirty="0"/>
              <a:t>are </a:t>
            </a:r>
            <a:r>
              <a:rPr lang="en-US" dirty="0" smtClean="0"/>
              <a:t>conducive </a:t>
            </a:r>
            <a:r>
              <a:rPr lang="en-US" dirty="0"/>
              <a:t>to </a:t>
            </a:r>
            <a:r>
              <a:rPr lang="en-US" dirty="0" smtClean="0"/>
              <a:t>studying </a:t>
            </a:r>
          </a:p>
          <a:p>
            <a:pPr marL="365760" lvl="1" indent="-256032">
              <a:spcBef>
                <a:spcPts val="600"/>
              </a:spcBef>
              <a:spcAft>
                <a:spcPts val="600"/>
              </a:spcAft>
              <a:buSzPct val="68000"/>
              <a:buFont typeface="Wingdings 3"/>
              <a:buChar char=""/>
            </a:pPr>
            <a:r>
              <a:rPr lang="en-US" dirty="0" smtClean="0"/>
              <a:t>Make room </a:t>
            </a:r>
            <a:r>
              <a:rPr lang="en-US" dirty="0"/>
              <a:t>for </a:t>
            </a:r>
            <a:r>
              <a:rPr lang="en-US" dirty="0" smtClean="0"/>
              <a:t>entertainment </a:t>
            </a:r>
            <a:r>
              <a:rPr lang="en-US" dirty="0"/>
              <a:t>and </a:t>
            </a:r>
            <a:r>
              <a:rPr lang="en-US" dirty="0" smtClean="0"/>
              <a:t>relaxation </a:t>
            </a:r>
            <a:endParaRPr lang="en-US" dirty="0"/>
          </a:p>
          <a:p>
            <a:pPr marL="365760" lvl="1" indent="-256032">
              <a:lnSpc>
                <a:spcPct val="150000"/>
              </a:lnSpc>
              <a:spcBef>
                <a:spcPts val="400"/>
              </a:spcBef>
              <a:buSzPct val="68000"/>
              <a:buFont typeface="Wingdings 3"/>
              <a:buChar char=""/>
            </a:pPr>
            <a:endParaRPr lang="en-GB" dirty="0"/>
          </a:p>
          <a:p>
            <a:pPr>
              <a:lnSpc>
                <a:spcPct val="150000"/>
              </a:lnSpc>
            </a:pPr>
            <a:endParaRPr lang="en-GB" sz="2300" dirty="0" smtClean="0"/>
          </a:p>
          <a:p>
            <a:endParaRPr lang="en-GB" sz="2300" dirty="0" smtClean="0"/>
          </a:p>
          <a:p>
            <a:endParaRPr lang="en-GB" sz="2300" dirty="0" smtClean="0"/>
          </a:p>
          <a:p>
            <a:pPr>
              <a:buNone/>
            </a:pPr>
            <a:endParaRPr lang="en-GB" sz="23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Management Principles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Complete the handout to identify your</a:t>
            </a:r>
          </a:p>
          <a:p>
            <a:pPr>
              <a:buNone/>
            </a:pPr>
            <a:r>
              <a:rPr lang="en-GB" dirty="0" smtClean="0"/>
              <a:t>preferred working style.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7214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Make sure </a:t>
            </a:r>
            <a:r>
              <a:rPr lang="en-US" dirty="0"/>
              <a:t>you </a:t>
            </a:r>
            <a:r>
              <a:rPr lang="en-US" dirty="0" smtClean="0"/>
              <a:t>have time </a:t>
            </a:r>
            <a:r>
              <a:rPr lang="en-US" dirty="0"/>
              <a:t>to </a:t>
            </a:r>
            <a:r>
              <a:rPr lang="en-US" dirty="0" smtClean="0"/>
              <a:t>sleep </a:t>
            </a:r>
            <a:r>
              <a:rPr lang="en-US" dirty="0"/>
              <a:t>and </a:t>
            </a:r>
            <a:r>
              <a:rPr lang="en-US" dirty="0" smtClean="0"/>
              <a:t>eat properly 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Always </a:t>
            </a:r>
            <a:r>
              <a:rPr lang="en-US" dirty="0"/>
              <a:t>define your objectives as clearly as </a:t>
            </a:r>
            <a:r>
              <a:rPr lang="en-US" dirty="0" smtClean="0"/>
              <a:t>possible</a:t>
            </a:r>
          </a:p>
          <a:p>
            <a:pPr>
              <a:lnSpc>
                <a:spcPct val="150000"/>
              </a:lnSpc>
            </a:pPr>
            <a:r>
              <a:rPr lang="en-GB" dirty="0"/>
              <a:t>Set </a:t>
            </a:r>
            <a:r>
              <a:rPr lang="en-GB" dirty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</a:rPr>
              <a:t>SMART</a:t>
            </a:r>
            <a:r>
              <a:rPr lang="en-GB" dirty="0"/>
              <a:t> </a:t>
            </a:r>
            <a:r>
              <a:rPr lang="en-GB" dirty="0" smtClean="0"/>
              <a:t>Goals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FF0000"/>
                </a:solidFill>
              </a:rPr>
              <a:t>S</a:t>
            </a:r>
            <a:r>
              <a:rPr lang="en-GB" dirty="0"/>
              <a:t>pecific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FF0000"/>
                </a:solidFill>
              </a:rPr>
              <a:t>M</a:t>
            </a:r>
            <a:r>
              <a:rPr lang="en-GB" dirty="0"/>
              <a:t>easurable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/>
              <a:t>ttainable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dirty="0"/>
              <a:t>ealistic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ime </a:t>
            </a:r>
            <a:r>
              <a:rPr lang="en-GB" dirty="0" smtClean="0"/>
              <a:t>– </a:t>
            </a:r>
            <a:r>
              <a:rPr lang="en-GB" dirty="0"/>
              <a:t>Bound</a:t>
            </a:r>
          </a:p>
          <a:p>
            <a:pPr>
              <a:lnSpc>
                <a:spcPct val="150000"/>
              </a:lnSpc>
            </a:pPr>
            <a:r>
              <a:rPr lang="en-US" dirty="0" err="1" smtClean="0"/>
              <a:t>Analyse</a:t>
            </a:r>
            <a:r>
              <a:rPr lang="en-US" dirty="0" smtClean="0"/>
              <a:t> </a:t>
            </a:r>
            <a:r>
              <a:rPr lang="en-US" dirty="0"/>
              <a:t>your use of </a:t>
            </a:r>
            <a:r>
              <a:rPr lang="en-US" dirty="0" smtClean="0"/>
              <a:t>time</a:t>
            </a:r>
            <a:r>
              <a:rPr lang="en-GB" dirty="0"/>
              <a:t> – use daily planners.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Action </a:t>
            </a:r>
            <a:r>
              <a:rPr lang="en-GB" dirty="0"/>
              <a:t>plan. </a:t>
            </a:r>
            <a:endParaRPr lang="en-GB" sz="2500" dirty="0" smtClean="0"/>
          </a:p>
          <a:p>
            <a:pPr>
              <a:buNone/>
            </a:pPr>
            <a:endParaRPr lang="en-GB" sz="25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Time Management Principles (..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6055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Complete a daily planner to make the best  use of your time next week.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See if you can stick to it!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– for the coming week</a:t>
            </a:r>
            <a:endParaRPr lang="en-GB" dirty="0"/>
          </a:p>
        </p:txBody>
      </p:sp>
      <p:pic>
        <p:nvPicPr>
          <p:cNvPr id="1031" name="Picture 7" descr="http://t3.gstatic.com/images?q=tbn:ANd9GcT3ebR4YBbLLvDdPVmg5CvVDY7EsmIpjKPE9Pwh-vIi9Cx8_iJd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2928934"/>
            <a:ext cx="1562100" cy="1562100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isometricOffAxis1Right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1722</TotalTime>
  <Words>497</Words>
  <Application>Microsoft Macintosh PowerPoint</Application>
  <PresentationFormat>On-screen Show (4:3)</PresentationFormat>
  <Paragraphs>89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Managing Your Time</vt:lpstr>
      <vt:lpstr>Objectives</vt:lpstr>
      <vt:lpstr>How do you manage your time?</vt:lpstr>
      <vt:lpstr>Activity</vt:lpstr>
      <vt:lpstr>Manage yourself, not time!</vt:lpstr>
      <vt:lpstr>Activity</vt:lpstr>
      <vt:lpstr>Common Time Wasters</vt:lpstr>
      <vt:lpstr>Time Management Principles</vt:lpstr>
      <vt:lpstr>Activity</vt:lpstr>
      <vt:lpstr>Time Management Principles (..cont)</vt:lpstr>
      <vt:lpstr>Activity – for the coming week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Angie</dc:creator>
  <cp:lastModifiedBy>Rhian Pole</cp:lastModifiedBy>
  <cp:revision>161</cp:revision>
  <dcterms:created xsi:type="dcterms:W3CDTF">2011-03-08T22:50:27Z</dcterms:created>
  <dcterms:modified xsi:type="dcterms:W3CDTF">2012-11-17T10:53:40Z</dcterms:modified>
</cp:coreProperties>
</file>