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6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54BBDC-6EF9-436E-9F9E-DC6DE8FA92CD}" v="245" dt="2023-05-24T09:16:28.7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15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e Devlin" userId="4d128f31de11fd6d" providerId="LiveId" clId="{8D54BBDC-6EF9-436E-9F9E-DC6DE8FA92CD}"/>
    <pc:docChg chg="undo custSel addSld delSld modSld">
      <pc:chgData name="Eve Devlin" userId="4d128f31de11fd6d" providerId="LiveId" clId="{8D54BBDC-6EF9-436E-9F9E-DC6DE8FA92CD}" dt="2023-05-24T09:17:54.154" v="4108" actId="2711"/>
      <pc:docMkLst>
        <pc:docMk/>
      </pc:docMkLst>
      <pc:sldChg chg="modSp mod">
        <pc:chgData name="Eve Devlin" userId="4d128f31de11fd6d" providerId="LiveId" clId="{8D54BBDC-6EF9-436E-9F9E-DC6DE8FA92CD}" dt="2023-05-17T09:40:42.159" v="3793" actId="1076"/>
        <pc:sldMkLst>
          <pc:docMk/>
          <pc:sldMk cId="3082064517" sldId="256"/>
        </pc:sldMkLst>
        <pc:spChg chg="mod">
          <ac:chgData name="Eve Devlin" userId="4d128f31de11fd6d" providerId="LiveId" clId="{8D54BBDC-6EF9-436E-9F9E-DC6DE8FA92CD}" dt="2023-05-17T09:40:42.159" v="3793" actId="1076"/>
          <ac:spMkLst>
            <pc:docMk/>
            <pc:sldMk cId="3082064517" sldId="256"/>
            <ac:spMk id="2" creationId="{2D116BDB-8C37-EF5B-D6A3-A95B6C77D048}"/>
          </ac:spMkLst>
        </pc:spChg>
        <pc:spChg chg="mod">
          <ac:chgData name="Eve Devlin" userId="4d128f31de11fd6d" providerId="LiveId" clId="{8D54BBDC-6EF9-436E-9F9E-DC6DE8FA92CD}" dt="2023-05-17T09:40:39.156" v="3792" actId="27636"/>
          <ac:spMkLst>
            <pc:docMk/>
            <pc:sldMk cId="3082064517" sldId="256"/>
            <ac:spMk id="3" creationId="{15B0CAF9-C5BF-0CDB-4A23-696069EC65D1}"/>
          </ac:spMkLst>
        </pc:spChg>
      </pc:sldChg>
      <pc:sldChg chg="addSp modSp mod">
        <pc:chgData name="Eve Devlin" userId="4d128f31de11fd6d" providerId="LiveId" clId="{8D54BBDC-6EF9-436E-9F9E-DC6DE8FA92CD}" dt="2023-05-17T08:27:47.733" v="205" actId="20577"/>
        <pc:sldMkLst>
          <pc:docMk/>
          <pc:sldMk cId="1913244518" sldId="257"/>
        </pc:sldMkLst>
        <pc:spChg chg="mod">
          <ac:chgData name="Eve Devlin" userId="4d128f31de11fd6d" providerId="LiveId" clId="{8D54BBDC-6EF9-436E-9F9E-DC6DE8FA92CD}" dt="2023-05-17T08:22:21.007" v="96" actId="1076"/>
          <ac:spMkLst>
            <pc:docMk/>
            <pc:sldMk cId="1913244518" sldId="257"/>
            <ac:spMk id="2" creationId="{63A9E0A9-601B-F6A4-1929-D51842A8B310}"/>
          </ac:spMkLst>
        </pc:spChg>
        <pc:spChg chg="mod">
          <ac:chgData name="Eve Devlin" userId="4d128f31de11fd6d" providerId="LiveId" clId="{8D54BBDC-6EF9-436E-9F9E-DC6DE8FA92CD}" dt="2023-05-17T08:27:01.573" v="191" actId="403"/>
          <ac:spMkLst>
            <pc:docMk/>
            <pc:sldMk cId="1913244518" sldId="257"/>
            <ac:spMk id="3" creationId="{98BA5E86-64A4-33B3-B07E-E6EAFF705DA6}"/>
          </ac:spMkLst>
        </pc:spChg>
        <pc:spChg chg="add mod">
          <ac:chgData name="Eve Devlin" userId="4d128f31de11fd6d" providerId="LiveId" clId="{8D54BBDC-6EF9-436E-9F9E-DC6DE8FA92CD}" dt="2023-05-17T08:27:47.733" v="205" actId="20577"/>
          <ac:spMkLst>
            <pc:docMk/>
            <pc:sldMk cId="1913244518" sldId="257"/>
            <ac:spMk id="6" creationId="{6088B018-8D25-BF55-4B8D-FE769D76D32B}"/>
          </ac:spMkLst>
        </pc:spChg>
      </pc:sldChg>
      <pc:sldChg chg="del">
        <pc:chgData name="Eve Devlin" userId="4d128f31de11fd6d" providerId="LiveId" clId="{8D54BBDC-6EF9-436E-9F9E-DC6DE8FA92CD}" dt="2023-05-17T08:19:00.028" v="0" actId="2696"/>
        <pc:sldMkLst>
          <pc:docMk/>
          <pc:sldMk cId="527192111" sldId="258"/>
        </pc:sldMkLst>
      </pc:sldChg>
      <pc:sldChg chg="addSp modSp mod">
        <pc:chgData name="Eve Devlin" userId="4d128f31de11fd6d" providerId="LiveId" clId="{8D54BBDC-6EF9-436E-9F9E-DC6DE8FA92CD}" dt="2023-05-17T08:51:27.447" v="1592" actId="20577"/>
        <pc:sldMkLst>
          <pc:docMk/>
          <pc:sldMk cId="2275771704" sldId="259"/>
        </pc:sldMkLst>
        <pc:spChg chg="mod">
          <ac:chgData name="Eve Devlin" userId="4d128f31de11fd6d" providerId="LiveId" clId="{8D54BBDC-6EF9-436E-9F9E-DC6DE8FA92CD}" dt="2023-05-17T08:51:27.447" v="1592" actId="20577"/>
          <ac:spMkLst>
            <pc:docMk/>
            <pc:sldMk cId="2275771704" sldId="259"/>
            <ac:spMk id="2" creationId="{311A9680-3977-926B-127C-9B95FB2D295F}"/>
          </ac:spMkLst>
        </pc:spChg>
        <pc:spChg chg="mod">
          <ac:chgData name="Eve Devlin" userId="4d128f31de11fd6d" providerId="LiveId" clId="{8D54BBDC-6EF9-436E-9F9E-DC6DE8FA92CD}" dt="2023-05-17T08:39:48.207" v="919" actId="20577"/>
          <ac:spMkLst>
            <pc:docMk/>
            <pc:sldMk cId="2275771704" sldId="259"/>
            <ac:spMk id="3" creationId="{AA882392-2640-6A6D-B3F4-0759299008BC}"/>
          </ac:spMkLst>
        </pc:spChg>
        <pc:spChg chg="add mod">
          <ac:chgData name="Eve Devlin" userId="4d128f31de11fd6d" providerId="LiveId" clId="{8D54BBDC-6EF9-436E-9F9E-DC6DE8FA92CD}" dt="2023-05-17T08:34:00.697" v="657" actId="1076"/>
          <ac:spMkLst>
            <pc:docMk/>
            <pc:sldMk cId="2275771704" sldId="259"/>
            <ac:spMk id="5" creationId="{3C965090-0DE0-98CD-930E-5618A191E175}"/>
          </ac:spMkLst>
        </pc:spChg>
      </pc:sldChg>
      <pc:sldChg chg="addSp modSp new mod">
        <pc:chgData name="Eve Devlin" userId="4d128f31de11fd6d" providerId="LiveId" clId="{8D54BBDC-6EF9-436E-9F9E-DC6DE8FA92CD}" dt="2023-05-17T08:50:19.499" v="1581" actId="27636"/>
        <pc:sldMkLst>
          <pc:docMk/>
          <pc:sldMk cId="962812708" sldId="260"/>
        </pc:sldMkLst>
        <pc:spChg chg="mod">
          <ac:chgData name="Eve Devlin" userId="4d128f31de11fd6d" providerId="LiveId" clId="{8D54BBDC-6EF9-436E-9F9E-DC6DE8FA92CD}" dt="2023-05-17T08:40:29.939" v="969" actId="5793"/>
          <ac:spMkLst>
            <pc:docMk/>
            <pc:sldMk cId="962812708" sldId="260"/>
            <ac:spMk id="2" creationId="{56747553-82B0-EBC4-0920-3CACAB4CA416}"/>
          </ac:spMkLst>
        </pc:spChg>
        <pc:spChg chg="mod">
          <ac:chgData name="Eve Devlin" userId="4d128f31de11fd6d" providerId="LiveId" clId="{8D54BBDC-6EF9-436E-9F9E-DC6DE8FA92CD}" dt="2023-05-17T08:50:19.499" v="1581" actId="27636"/>
          <ac:spMkLst>
            <pc:docMk/>
            <pc:sldMk cId="962812708" sldId="260"/>
            <ac:spMk id="3" creationId="{836673D4-1450-2B7B-9F06-3197C18AADC7}"/>
          </ac:spMkLst>
        </pc:spChg>
        <pc:spChg chg="add mod">
          <ac:chgData name="Eve Devlin" userId="4d128f31de11fd6d" providerId="LiveId" clId="{8D54BBDC-6EF9-436E-9F9E-DC6DE8FA92CD}" dt="2023-05-17T08:40:35.680" v="970"/>
          <ac:spMkLst>
            <pc:docMk/>
            <pc:sldMk cId="962812708" sldId="260"/>
            <ac:spMk id="4" creationId="{C380BA4C-BA21-BBF5-F3E3-000F71163B0F}"/>
          </ac:spMkLst>
        </pc:spChg>
        <pc:picChg chg="add mod">
          <ac:chgData name="Eve Devlin" userId="4d128f31de11fd6d" providerId="LiveId" clId="{8D54BBDC-6EF9-436E-9F9E-DC6DE8FA92CD}" dt="2023-05-17T08:50:04.580" v="1569" actId="1076"/>
          <ac:picMkLst>
            <pc:docMk/>
            <pc:sldMk cId="962812708" sldId="260"/>
            <ac:picMk id="5" creationId="{1DFE4C73-A763-BF5D-4CB0-0139DAC2B7A2}"/>
          </ac:picMkLst>
        </pc:picChg>
        <pc:picChg chg="add mod">
          <ac:chgData name="Eve Devlin" userId="4d128f31de11fd6d" providerId="LiveId" clId="{8D54BBDC-6EF9-436E-9F9E-DC6DE8FA92CD}" dt="2023-05-17T08:50:09.721" v="1572" actId="1076"/>
          <ac:picMkLst>
            <pc:docMk/>
            <pc:sldMk cId="962812708" sldId="260"/>
            <ac:picMk id="6" creationId="{ED0E4797-9C69-210E-29E9-8296825482DD}"/>
          </ac:picMkLst>
        </pc:picChg>
        <pc:picChg chg="add mod">
          <ac:chgData name="Eve Devlin" userId="4d128f31de11fd6d" providerId="LiveId" clId="{8D54BBDC-6EF9-436E-9F9E-DC6DE8FA92CD}" dt="2023-05-17T08:50:06.900" v="1571" actId="1076"/>
          <ac:picMkLst>
            <pc:docMk/>
            <pc:sldMk cId="962812708" sldId="260"/>
            <ac:picMk id="1026" creationId="{38CE44FA-67DE-E7DB-5A12-07F26938B393}"/>
          </ac:picMkLst>
        </pc:picChg>
        <pc:picChg chg="add mod">
          <ac:chgData name="Eve Devlin" userId="4d128f31de11fd6d" providerId="LiveId" clId="{8D54BBDC-6EF9-436E-9F9E-DC6DE8FA92CD}" dt="2023-05-17T08:50:10.873" v="1573" actId="1076"/>
          <ac:picMkLst>
            <pc:docMk/>
            <pc:sldMk cId="962812708" sldId="260"/>
            <ac:picMk id="1028" creationId="{88E9642E-7967-3969-B6C4-AA4BEC40426A}"/>
          </ac:picMkLst>
        </pc:picChg>
      </pc:sldChg>
      <pc:sldChg chg="del">
        <pc:chgData name="Eve Devlin" userId="4d128f31de11fd6d" providerId="LiveId" clId="{8D54BBDC-6EF9-436E-9F9E-DC6DE8FA92CD}" dt="2023-05-17T08:19:05.502" v="3" actId="2696"/>
        <pc:sldMkLst>
          <pc:docMk/>
          <pc:sldMk cId="3836844203" sldId="260"/>
        </pc:sldMkLst>
      </pc:sldChg>
      <pc:sldChg chg="addSp delSp modSp new mod">
        <pc:chgData name="Eve Devlin" userId="4d128f31de11fd6d" providerId="LiveId" clId="{8D54BBDC-6EF9-436E-9F9E-DC6DE8FA92CD}" dt="2023-05-21T19:41:34.972" v="3879" actId="1076"/>
        <pc:sldMkLst>
          <pc:docMk/>
          <pc:sldMk cId="148576229" sldId="261"/>
        </pc:sldMkLst>
        <pc:spChg chg="mod">
          <ac:chgData name="Eve Devlin" userId="4d128f31de11fd6d" providerId="LiveId" clId="{8D54BBDC-6EF9-436E-9F9E-DC6DE8FA92CD}" dt="2023-05-17T08:52:33.971" v="1613" actId="1076"/>
          <ac:spMkLst>
            <pc:docMk/>
            <pc:sldMk cId="148576229" sldId="261"/>
            <ac:spMk id="2" creationId="{8D8E7C30-F01E-C993-EB23-8B1CCB1F6E8E}"/>
          </ac:spMkLst>
        </pc:spChg>
        <pc:spChg chg="add del mod">
          <ac:chgData name="Eve Devlin" userId="4d128f31de11fd6d" providerId="LiveId" clId="{8D54BBDC-6EF9-436E-9F9E-DC6DE8FA92CD}" dt="2023-05-21T19:40:49.265" v="3852" actId="478"/>
          <ac:spMkLst>
            <pc:docMk/>
            <pc:sldMk cId="148576229" sldId="261"/>
            <ac:spMk id="3" creationId="{B98B348E-7115-84CE-8125-9F8AD407E262}"/>
          </ac:spMkLst>
        </pc:spChg>
        <pc:spChg chg="del mod">
          <ac:chgData name="Eve Devlin" userId="4d128f31de11fd6d" providerId="LiveId" clId="{8D54BBDC-6EF9-436E-9F9E-DC6DE8FA92CD}" dt="2023-05-17T08:53:08.187" v="1619" actId="478"/>
          <ac:spMkLst>
            <pc:docMk/>
            <pc:sldMk cId="148576229" sldId="261"/>
            <ac:spMk id="3" creationId="{C1D55798-9670-4AD6-4CDB-4B6956E25B7C}"/>
          </ac:spMkLst>
        </pc:spChg>
        <pc:spChg chg="add del mod">
          <ac:chgData name="Eve Devlin" userId="4d128f31de11fd6d" providerId="LiveId" clId="{8D54BBDC-6EF9-436E-9F9E-DC6DE8FA92CD}" dt="2023-05-17T09:16:12" v="2448" actId="478"/>
          <ac:spMkLst>
            <pc:docMk/>
            <pc:sldMk cId="148576229" sldId="261"/>
            <ac:spMk id="4" creationId="{0F84711C-1B5F-0184-2B9E-B6D56D4605EE}"/>
          </ac:spMkLst>
        </pc:spChg>
        <pc:spChg chg="add mod">
          <ac:chgData name="Eve Devlin" userId="4d128f31de11fd6d" providerId="LiveId" clId="{8D54BBDC-6EF9-436E-9F9E-DC6DE8FA92CD}" dt="2023-05-17T08:56:59.647" v="1774" actId="1076"/>
          <ac:spMkLst>
            <pc:docMk/>
            <pc:sldMk cId="148576229" sldId="261"/>
            <ac:spMk id="6" creationId="{F3C910D5-19E9-E86F-5986-6EB98EDE1B0A}"/>
          </ac:spMkLst>
        </pc:spChg>
        <pc:spChg chg="add del">
          <ac:chgData name="Eve Devlin" userId="4d128f31de11fd6d" providerId="LiveId" clId="{8D54BBDC-6EF9-436E-9F9E-DC6DE8FA92CD}" dt="2023-05-17T08:57:14.371" v="1776" actId="478"/>
          <ac:spMkLst>
            <pc:docMk/>
            <pc:sldMk cId="148576229" sldId="261"/>
            <ac:spMk id="7" creationId="{2A442C81-017E-DF40-7B92-0F048835126A}"/>
          </ac:spMkLst>
        </pc:spChg>
        <pc:spChg chg="add mod">
          <ac:chgData name="Eve Devlin" userId="4d128f31de11fd6d" providerId="LiveId" clId="{8D54BBDC-6EF9-436E-9F9E-DC6DE8FA92CD}" dt="2023-05-17T08:57:41.986" v="1782" actId="1076"/>
          <ac:spMkLst>
            <pc:docMk/>
            <pc:sldMk cId="148576229" sldId="261"/>
            <ac:spMk id="8" creationId="{9FF0D0AA-68F6-D0F4-CBEF-E8F96D6206F6}"/>
          </ac:spMkLst>
        </pc:spChg>
        <pc:spChg chg="add mod">
          <ac:chgData name="Eve Devlin" userId="4d128f31de11fd6d" providerId="LiveId" clId="{8D54BBDC-6EF9-436E-9F9E-DC6DE8FA92CD}" dt="2023-05-17T08:57:56.458" v="1787" actId="1076"/>
          <ac:spMkLst>
            <pc:docMk/>
            <pc:sldMk cId="148576229" sldId="261"/>
            <ac:spMk id="9" creationId="{AD58BFAE-5F4E-51CA-0EEC-3D142D10FA67}"/>
          </ac:spMkLst>
        </pc:spChg>
        <pc:spChg chg="add mod">
          <ac:chgData name="Eve Devlin" userId="4d128f31de11fd6d" providerId="LiveId" clId="{8D54BBDC-6EF9-436E-9F9E-DC6DE8FA92CD}" dt="2023-05-17T09:16:14.555" v="2449" actId="1076"/>
          <ac:spMkLst>
            <pc:docMk/>
            <pc:sldMk cId="148576229" sldId="261"/>
            <ac:spMk id="11" creationId="{7A60FD3D-1B13-D748-555E-089DAB61D1D6}"/>
          </ac:spMkLst>
        </pc:spChg>
        <pc:spChg chg="add mod">
          <ac:chgData name="Eve Devlin" userId="4d128f31de11fd6d" providerId="LiveId" clId="{8D54BBDC-6EF9-436E-9F9E-DC6DE8FA92CD}" dt="2023-05-21T19:41:34.972" v="3879" actId="1076"/>
          <ac:spMkLst>
            <pc:docMk/>
            <pc:sldMk cId="148576229" sldId="261"/>
            <ac:spMk id="12" creationId="{218A559C-4F73-51DF-1C30-75DC3BF1430A}"/>
          </ac:spMkLst>
        </pc:spChg>
        <pc:graphicFrameChg chg="add mod modGraphic">
          <ac:chgData name="Eve Devlin" userId="4d128f31de11fd6d" providerId="LiveId" clId="{8D54BBDC-6EF9-436E-9F9E-DC6DE8FA92CD}" dt="2023-05-17T08:56:05.614" v="1744" actId="404"/>
          <ac:graphicFrameMkLst>
            <pc:docMk/>
            <pc:sldMk cId="148576229" sldId="261"/>
            <ac:graphicFrameMk id="5" creationId="{47CBC22B-A834-BD8A-500F-EC69E9C8B33F}"/>
          </ac:graphicFrameMkLst>
        </pc:graphicFrameChg>
        <pc:picChg chg="add mod">
          <ac:chgData name="Eve Devlin" userId="4d128f31de11fd6d" providerId="LiveId" clId="{8D54BBDC-6EF9-436E-9F9E-DC6DE8FA92CD}" dt="2023-05-17T08:58:28.644" v="1792" actId="1076"/>
          <ac:picMkLst>
            <pc:docMk/>
            <pc:sldMk cId="148576229" sldId="261"/>
            <ac:picMk id="10" creationId="{B85C5987-E73E-D432-924D-617E74733BA1}"/>
          </ac:picMkLst>
        </pc:picChg>
      </pc:sldChg>
      <pc:sldChg chg="del">
        <pc:chgData name="Eve Devlin" userId="4d128f31de11fd6d" providerId="LiveId" clId="{8D54BBDC-6EF9-436E-9F9E-DC6DE8FA92CD}" dt="2023-05-17T08:19:11.053" v="6" actId="2696"/>
        <pc:sldMkLst>
          <pc:docMk/>
          <pc:sldMk cId="1040251748" sldId="261"/>
        </pc:sldMkLst>
      </pc:sldChg>
      <pc:sldChg chg="addSp delSp modSp new mod">
        <pc:chgData name="Eve Devlin" userId="4d128f31de11fd6d" providerId="LiveId" clId="{8D54BBDC-6EF9-436E-9F9E-DC6DE8FA92CD}" dt="2023-05-17T09:02:17.540" v="1999" actId="14100"/>
        <pc:sldMkLst>
          <pc:docMk/>
          <pc:sldMk cId="1219364802" sldId="262"/>
        </pc:sldMkLst>
        <pc:spChg chg="mod">
          <ac:chgData name="Eve Devlin" userId="4d128f31de11fd6d" providerId="LiveId" clId="{8D54BBDC-6EF9-436E-9F9E-DC6DE8FA92CD}" dt="2023-05-17T08:59:16.848" v="1879" actId="404"/>
          <ac:spMkLst>
            <pc:docMk/>
            <pc:sldMk cId="1219364802" sldId="262"/>
            <ac:spMk id="2" creationId="{6C5A2967-F348-C402-A83E-926973E5B815}"/>
          </ac:spMkLst>
        </pc:spChg>
        <pc:spChg chg="del mod">
          <ac:chgData name="Eve Devlin" userId="4d128f31de11fd6d" providerId="LiveId" clId="{8D54BBDC-6EF9-436E-9F9E-DC6DE8FA92CD}" dt="2023-05-17T09:00:28.114" v="1888" actId="478"/>
          <ac:spMkLst>
            <pc:docMk/>
            <pc:sldMk cId="1219364802" sldId="262"/>
            <ac:spMk id="3" creationId="{2907B9A8-8A54-689C-433A-CB0B3A30EABB}"/>
          </ac:spMkLst>
        </pc:spChg>
        <pc:spChg chg="add mod">
          <ac:chgData name="Eve Devlin" userId="4d128f31de11fd6d" providerId="LiveId" clId="{8D54BBDC-6EF9-436E-9F9E-DC6DE8FA92CD}" dt="2023-05-17T08:59:26.967" v="1881"/>
          <ac:spMkLst>
            <pc:docMk/>
            <pc:sldMk cId="1219364802" sldId="262"/>
            <ac:spMk id="4" creationId="{E4229A49-11E4-D30E-4305-0CAB02D72EC8}"/>
          </ac:spMkLst>
        </pc:spChg>
        <pc:spChg chg="add mod">
          <ac:chgData name="Eve Devlin" userId="4d128f31de11fd6d" providerId="LiveId" clId="{8D54BBDC-6EF9-436E-9F9E-DC6DE8FA92CD}" dt="2023-05-17T09:01:36.633" v="1927" actId="1076"/>
          <ac:spMkLst>
            <pc:docMk/>
            <pc:sldMk cId="1219364802" sldId="262"/>
            <ac:spMk id="9" creationId="{655C930D-DE4D-2987-B14C-AD9120C38764}"/>
          </ac:spMkLst>
        </pc:spChg>
        <pc:spChg chg="add mod">
          <ac:chgData name="Eve Devlin" userId="4d128f31de11fd6d" providerId="LiveId" clId="{8D54BBDC-6EF9-436E-9F9E-DC6DE8FA92CD}" dt="2023-05-17T09:01:47.565" v="1947" actId="20577"/>
          <ac:spMkLst>
            <pc:docMk/>
            <pc:sldMk cId="1219364802" sldId="262"/>
            <ac:spMk id="10" creationId="{A5EDACC0-6AC0-CC20-A1C8-A4F578A6D61F}"/>
          </ac:spMkLst>
        </pc:spChg>
        <pc:spChg chg="add mod">
          <ac:chgData name="Eve Devlin" userId="4d128f31de11fd6d" providerId="LiveId" clId="{8D54BBDC-6EF9-436E-9F9E-DC6DE8FA92CD}" dt="2023-05-17T09:02:01.416" v="1978" actId="5793"/>
          <ac:spMkLst>
            <pc:docMk/>
            <pc:sldMk cId="1219364802" sldId="262"/>
            <ac:spMk id="11" creationId="{53FC33BD-09C3-8B83-48E4-4A7F6A4467CE}"/>
          </ac:spMkLst>
        </pc:spChg>
        <pc:spChg chg="add mod">
          <ac:chgData name="Eve Devlin" userId="4d128f31de11fd6d" providerId="LiveId" clId="{8D54BBDC-6EF9-436E-9F9E-DC6DE8FA92CD}" dt="2023-05-17T09:02:17.540" v="1999" actId="14100"/>
          <ac:spMkLst>
            <pc:docMk/>
            <pc:sldMk cId="1219364802" sldId="262"/>
            <ac:spMk id="12" creationId="{B8458175-F1AB-A528-73B1-A8F9B00423BA}"/>
          </ac:spMkLst>
        </pc:spChg>
        <pc:picChg chg="add mod">
          <ac:chgData name="Eve Devlin" userId="4d128f31de11fd6d" providerId="LiveId" clId="{8D54BBDC-6EF9-436E-9F9E-DC6DE8FA92CD}" dt="2023-05-17T09:00:56.363" v="1896" actId="1076"/>
          <ac:picMkLst>
            <pc:docMk/>
            <pc:sldMk cId="1219364802" sldId="262"/>
            <ac:picMk id="5" creationId="{F540D988-3487-42D3-1FB4-4AFA4A52427C}"/>
          </ac:picMkLst>
        </pc:picChg>
        <pc:picChg chg="add mod">
          <ac:chgData name="Eve Devlin" userId="4d128f31de11fd6d" providerId="LiveId" clId="{8D54BBDC-6EF9-436E-9F9E-DC6DE8FA92CD}" dt="2023-05-17T09:01:04.095" v="1902" actId="1076"/>
          <ac:picMkLst>
            <pc:docMk/>
            <pc:sldMk cId="1219364802" sldId="262"/>
            <ac:picMk id="6" creationId="{31ED316D-D285-922A-6DA0-17EC46CCA06C}"/>
          </ac:picMkLst>
        </pc:picChg>
        <pc:picChg chg="add mod">
          <ac:chgData name="Eve Devlin" userId="4d128f31de11fd6d" providerId="LiveId" clId="{8D54BBDC-6EF9-436E-9F9E-DC6DE8FA92CD}" dt="2023-05-17T09:01:00.076" v="1898" actId="14100"/>
          <ac:picMkLst>
            <pc:docMk/>
            <pc:sldMk cId="1219364802" sldId="262"/>
            <ac:picMk id="7" creationId="{CE50161A-4DB0-8607-73E2-83D139F789B8}"/>
          </ac:picMkLst>
        </pc:picChg>
        <pc:picChg chg="add mod">
          <ac:chgData name="Eve Devlin" userId="4d128f31de11fd6d" providerId="LiveId" clId="{8D54BBDC-6EF9-436E-9F9E-DC6DE8FA92CD}" dt="2023-05-17T09:01:00.923" v="1899" actId="1076"/>
          <ac:picMkLst>
            <pc:docMk/>
            <pc:sldMk cId="1219364802" sldId="262"/>
            <ac:picMk id="8" creationId="{1AC3ED18-DA73-D929-1393-680705F772A0}"/>
          </ac:picMkLst>
        </pc:picChg>
      </pc:sldChg>
      <pc:sldChg chg="del">
        <pc:chgData name="Eve Devlin" userId="4d128f31de11fd6d" providerId="LiveId" clId="{8D54BBDC-6EF9-436E-9F9E-DC6DE8FA92CD}" dt="2023-05-17T08:19:14.740" v="8" actId="2696"/>
        <pc:sldMkLst>
          <pc:docMk/>
          <pc:sldMk cId="3120611064" sldId="262"/>
        </pc:sldMkLst>
      </pc:sldChg>
      <pc:sldChg chg="del">
        <pc:chgData name="Eve Devlin" userId="4d128f31de11fd6d" providerId="LiveId" clId="{8D54BBDC-6EF9-436E-9F9E-DC6DE8FA92CD}" dt="2023-05-17T08:19:21.366" v="11" actId="2696"/>
        <pc:sldMkLst>
          <pc:docMk/>
          <pc:sldMk cId="1440788351" sldId="263"/>
        </pc:sldMkLst>
      </pc:sldChg>
      <pc:sldChg chg="addSp delSp modSp new mod">
        <pc:chgData name="Eve Devlin" userId="4d128f31de11fd6d" providerId="LiveId" clId="{8D54BBDC-6EF9-436E-9F9E-DC6DE8FA92CD}" dt="2023-05-24T09:16:12.187" v="4077" actId="21"/>
        <pc:sldMkLst>
          <pc:docMk/>
          <pc:sldMk cId="2992949842" sldId="263"/>
        </pc:sldMkLst>
        <pc:spChg chg="mod">
          <ac:chgData name="Eve Devlin" userId="4d128f31de11fd6d" providerId="LiveId" clId="{8D54BBDC-6EF9-436E-9F9E-DC6DE8FA92CD}" dt="2023-05-17T09:08:33.918" v="2086" actId="1076"/>
          <ac:spMkLst>
            <pc:docMk/>
            <pc:sldMk cId="2992949842" sldId="263"/>
            <ac:spMk id="2" creationId="{858AC7C4-F701-856F-979B-9D90E0307848}"/>
          </ac:spMkLst>
        </pc:spChg>
        <pc:spChg chg="del mod">
          <ac:chgData name="Eve Devlin" userId="4d128f31de11fd6d" providerId="LiveId" clId="{8D54BBDC-6EF9-436E-9F9E-DC6DE8FA92CD}" dt="2023-05-17T09:09:24.936" v="2092" actId="478"/>
          <ac:spMkLst>
            <pc:docMk/>
            <pc:sldMk cId="2992949842" sldId="263"/>
            <ac:spMk id="3" creationId="{819A4611-CCB2-373D-2FBD-3681433FE658}"/>
          </ac:spMkLst>
        </pc:spChg>
        <pc:picChg chg="add del mod">
          <ac:chgData name="Eve Devlin" userId="4d128f31de11fd6d" providerId="LiveId" clId="{8D54BBDC-6EF9-436E-9F9E-DC6DE8FA92CD}" dt="2023-05-17T09:12:04.622" v="2137" actId="478"/>
          <ac:picMkLst>
            <pc:docMk/>
            <pc:sldMk cId="2992949842" sldId="263"/>
            <ac:picMk id="4" creationId="{35D99ACE-2DE5-6928-01F3-D5B4567AA075}"/>
          </ac:picMkLst>
        </pc:picChg>
        <pc:picChg chg="add mod">
          <ac:chgData name="Eve Devlin" userId="4d128f31de11fd6d" providerId="LiveId" clId="{8D54BBDC-6EF9-436E-9F9E-DC6DE8FA92CD}" dt="2023-05-17T09:12:30.895" v="2148" actId="1076"/>
          <ac:picMkLst>
            <pc:docMk/>
            <pc:sldMk cId="2992949842" sldId="263"/>
            <ac:picMk id="5" creationId="{B5694973-C0FC-DCEF-4E73-4A93B61872ED}"/>
          </ac:picMkLst>
        </pc:picChg>
        <pc:picChg chg="add mod">
          <ac:chgData name="Eve Devlin" userId="4d128f31de11fd6d" providerId="LiveId" clId="{8D54BBDC-6EF9-436E-9F9E-DC6DE8FA92CD}" dt="2023-05-17T09:11:55.799" v="2130" actId="1076"/>
          <ac:picMkLst>
            <pc:docMk/>
            <pc:sldMk cId="2992949842" sldId="263"/>
            <ac:picMk id="6" creationId="{07A00D14-57CB-B840-9B8A-5E3FFB41D0CB}"/>
          </ac:picMkLst>
        </pc:picChg>
        <pc:picChg chg="add mod">
          <ac:chgData name="Eve Devlin" userId="4d128f31de11fd6d" providerId="LiveId" clId="{8D54BBDC-6EF9-436E-9F9E-DC6DE8FA92CD}" dt="2023-05-17T09:12:56.083" v="2161" actId="1076"/>
          <ac:picMkLst>
            <pc:docMk/>
            <pc:sldMk cId="2992949842" sldId="263"/>
            <ac:picMk id="7" creationId="{CB7EA81C-1B10-4A2E-DAB7-0148513BA43D}"/>
          </ac:picMkLst>
        </pc:picChg>
        <pc:picChg chg="add mod">
          <ac:chgData name="Eve Devlin" userId="4d128f31de11fd6d" providerId="LiveId" clId="{8D54BBDC-6EF9-436E-9F9E-DC6DE8FA92CD}" dt="2023-05-17T09:12:22.163" v="2141" actId="1076"/>
          <ac:picMkLst>
            <pc:docMk/>
            <pc:sldMk cId="2992949842" sldId="263"/>
            <ac:picMk id="8" creationId="{61B7D198-CFE8-E31F-3A14-7E6C7D5A782B}"/>
          </ac:picMkLst>
        </pc:picChg>
        <pc:picChg chg="add mod">
          <ac:chgData name="Eve Devlin" userId="4d128f31de11fd6d" providerId="LiveId" clId="{8D54BBDC-6EF9-436E-9F9E-DC6DE8FA92CD}" dt="2023-05-17T09:12:28.254" v="2146" actId="1076"/>
          <ac:picMkLst>
            <pc:docMk/>
            <pc:sldMk cId="2992949842" sldId="263"/>
            <ac:picMk id="9" creationId="{7C973252-7BA6-D896-EDDB-39C18C29C807}"/>
          </ac:picMkLst>
        </pc:picChg>
        <pc:picChg chg="add del mod">
          <ac:chgData name="Eve Devlin" userId="4d128f31de11fd6d" providerId="LiveId" clId="{8D54BBDC-6EF9-436E-9F9E-DC6DE8FA92CD}" dt="2023-05-24T09:16:12.187" v="4077" actId="21"/>
          <ac:picMkLst>
            <pc:docMk/>
            <pc:sldMk cId="2992949842" sldId="263"/>
            <ac:picMk id="10" creationId="{0A6B7B8D-D769-7756-D431-B6CB50E7FC5D}"/>
          </ac:picMkLst>
        </pc:picChg>
        <pc:picChg chg="add mod">
          <ac:chgData name="Eve Devlin" userId="4d128f31de11fd6d" providerId="LiveId" clId="{8D54BBDC-6EF9-436E-9F9E-DC6DE8FA92CD}" dt="2023-05-17T09:13:01.197" v="2163" actId="1076"/>
          <ac:picMkLst>
            <pc:docMk/>
            <pc:sldMk cId="2992949842" sldId="263"/>
            <ac:picMk id="11" creationId="{5830DE01-B8A6-0DF8-B509-96543D925C36}"/>
          </ac:picMkLst>
        </pc:picChg>
        <pc:picChg chg="add mod">
          <ac:chgData name="Eve Devlin" userId="4d128f31de11fd6d" providerId="LiveId" clId="{8D54BBDC-6EF9-436E-9F9E-DC6DE8FA92CD}" dt="2023-05-17T09:12:36.997" v="2153" actId="1076"/>
          <ac:picMkLst>
            <pc:docMk/>
            <pc:sldMk cId="2992949842" sldId="263"/>
            <ac:picMk id="12" creationId="{FEC92B70-5AB8-1904-8215-8556F467B2CC}"/>
          </ac:picMkLst>
        </pc:picChg>
        <pc:picChg chg="add mod">
          <ac:chgData name="Eve Devlin" userId="4d128f31de11fd6d" providerId="LiveId" clId="{8D54BBDC-6EF9-436E-9F9E-DC6DE8FA92CD}" dt="2023-05-17T09:12:53.038" v="2159" actId="1076"/>
          <ac:picMkLst>
            <pc:docMk/>
            <pc:sldMk cId="2992949842" sldId="263"/>
            <ac:picMk id="13" creationId="{7679138A-3A54-F037-8051-809170DCB190}"/>
          </ac:picMkLst>
        </pc:picChg>
        <pc:picChg chg="add mod">
          <ac:chgData name="Eve Devlin" userId="4d128f31de11fd6d" providerId="LiveId" clId="{8D54BBDC-6EF9-436E-9F9E-DC6DE8FA92CD}" dt="2023-05-17T09:12:24.174" v="2143" actId="1076"/>
          <ac:picMkLst>
            <pc:docMk/>
            <pc:sldMk cId="2992949842" sldId="263"/>
            <ac:picMk id="2050" creationId="{E2AD220A-C265-71F2-900F-F7F73E608968}"/>
          </ac:picMkLst>
        </pc:picChg>
        <pc:picChg chg="add mod">
          <ac:chgData name="Eve Devlin" userId="4d128f31de11fd6d" providerId="LiveId" clId="{8D54BBDC-6EF9-436E-9F9E-DC6DE8FA92CD}" dt="2023-05-17T09:12:57.229" v="2162" actId="1076"/>
          <ac:picMkLst>
            <pc:docMk/>
            <pc:sldMk cId="2992949842" sldId="263"/>
            <ac:picMk id="2052" creationId="{28CAC5F6-D58E-97FD-814B-6B86EA47E971}"/>
          </ac:picMkLst>
        </pc:picChg>
      </pc:sldChg>
      <pc:sldChg chg="del">
        <pc:chgData name="Eve Devlin" userId="4d128f31de11fd6d" providerId="LiveId" clId="{8D54BBDC-6EF9-436E-9F9E-DC6DE8FA92CD}" dt="2023-05-17T08:19:01.988" v="1" actId="2696"/>
        <pc:sldMkLst>
          <pc:docMk/>
          <pc:sldMk cId="350092785" sldId="264"/>
        </pc:sldMkLst>
      </pc:sldChg>
      <pc:sldChg chg="addSp modSp new mod">
        <pc:chgData name="Eve Devlin" userId="4d128f31de11fd6d" providerId="LiveId" clId="{8D54BBDC-6EF9-436E-9F9E-DC6DE8FA92CD}" dt="2023-05-22T20:07:23.040" v="3924" actId="20577"/>
        <pc:sldMkLst>
          <pc:docMk/>
          <pc:sldMk cId="1531547080" sldId="264"/>
        </pc:sldMkLst>
        <pc:spChg chg="mod">
          <ac:chgData name="Eve Devlin" userId="4d128f31de11fd6d" providerId="LiveId" clId="{8D54BBDC-6EF9-436E-9F9E-DC6DE8FA92CD}" dt="2023-05-17T09:34:27.831" v="3149" actId="1076"/>
          <ac:spMkLst>
            <pc:docMk/>
            <pc:sldMk cId="1531547080" sldId="264"/>
            <ac:spMk id="2" creationId="{486FEC3B-8D34-7F81-6432-E6DD46F29835}"/>
          </ac:spMkLst>
        </pc:spChg>
        <pc:spChg chg="mod">
          <ac:chgData name="Eve Devlin" userId="4d128f31de11fd6d" providerId="LiveId" clId="{8D54BBDC-6EF9-436E-9F9E-DC6DE8FA92CD}" dt="2023-05-22T20:07:23.040" v="3924" actId="20577"/>
          <ac:spMkLst>
            <pc:docMk/>
            <pc:sldMk cId="1531547080" sldId="264"/>
            <ac:spMk id="3" creationId="{06F18820-AC7B-2AD2-A17E-92AAA5D84A6D}"/>
          </ac:spMkLst>
        </pc:spChg>
        <pc:graphicFrameChg chg="add mod">
          <ac:chgData name="Eve Devlin" userId="4d128f31de11fd6d" providerId="LiveId" clId="{8D54BBDC-6EF9-436E-9F9E-DC6DE8FA92CD}" dt="2023-05-17T09:28:27.455" v="2827" actId="1076"/>
          <ac:graphicFrameMkLst>
            <pc:docMk/>
            <pc:sldMk cId="1531547080" sldId="264"/>
            <ac:graphicFrameMk id="4" creationId="{BF66BF94-4016-F9F6-A124-884C7FCB6CA6}"/>
          </ac:graphicFrameMkLst>
        </pc:graphicFrameChg>
        <pc:graphicFrameChg chg="add mod">
          <ac:chgData name="Eve Devlin" userId="4d128f31de11fd6d" providerId="LiveId" clId="{8D54BBDC-6EF9-436E-9F9E-DC6DE8FA92CD}" dt="2023-05-17T09:28:25.244" v="2826" actId="1076"/>
          <ac:graphicFrameMkLst>
            <pc:docMk/>
            <pc:sldMk cId="1531547080" sldId="264"/>
            <ac:graphicFrameMk id="5" creationId="{FDC22572-CFF2-98EE-50F1-7552F55268E4}"/>
          </ac:graphicFrameMkLst>
        </pc:graphicFrameChg>
      </pc:sldChg>
      <pc:sldChg chg="del">
        <pc:chgData name="Eve Devlin" userId="4d128f31de11fd6d" providerId="LiveId" clId="{8D54BBDC-6EF9-436E-9F9E-DC6DE8FA92CD}" dt="2023-05-17T08:19:08.857" v="5" actId="2696"/>
        <pc:sldMkLst>
          <pc:docMk/>
          <pc:sldMk cId="2123257490" sldId="265"/>
        </pc:sldMkLst>
      </pc:sldChg>
      <pc:sldChg chg="modSp new mod">
        <pc:chgData name="Eve Devlin" userId="4d128f31de11fd6d" providerId="LiveId" clId="{8D54BBDC-6EF9-436E-9F9E-DC6DE8FA92CD}" dt="2023-05-21T19:42:11.022" v="3888" actId="27636"/>
        <pc:sldMkLst>
          <pc:docMk/>
          <pc:sldMk cId="2279251961" sldId="265"/>
        </pc:sldMkLst>
        <pc:spChg chg="mod">
          <ac:chgData name="Eve Devlin" userId="4d128f31de11fd6d" providerId="LiveId" clId="{8D54BBDC-6EF9-436E-9F9E-DC6DE8FA92CD}" dt="2023-05-21T19:41:55.648" v="3884" actId="20577"/>
          <ac:spMkLst>
            <pc:docMk/>
            <pc:sldMk cId="2279251961" sldId="265"/>
            <ac:spMk id="2" creationId="{8BA219A3-62EC-FD7B-E6D3-D070B6883AA1}"/>
          </ac:spMkLst>
        </pc:spChg>
        <pc:spChg chg="mod">
          <ac:chgData name="Eve Devlin" userId="4d128f31de11fd6d" providerId="LiveId" clId="{8D54BBDC-6EF9-436E-9F9E-DC6DE8FA92CD}" dt="2023-05-21T19:42:11.022" v="3888" actId="27636"/>
          <ac:spMkLst>
            <pc:docMk/>
            <pc:sldMk cId="2279251961" sldId="265"/>
            <ac:spMk id="3" creationId="{25B6F5D2-7774-5888-5FAA-BD3C9D629F77}"/>
          </ac:spMkLst>
        </pc:spChg>
      </pc:sldChg>
      <pc:sldChg chg="del">
        <pc:chgData name="Eve Devlin" userId="4d128f31de11fd6d" providerId="LiveId" clId="{8D54BBDC-6EF9-436E-9F9E-DC6DE8FA92CD}" dt="2023-05-17T08:19:16.356" v="9" actId="2696"/>
        <pc:sldMkLst>
          <pc:docMk/>
          <pc:sldMk cId="1480649203" sldId="266"/>
        </pc:sldMkLst>
      </pc:sldChg>
      <pc:sldChg chg="addSp delSp modSp new mod modClrScheme chgLayout">
        <pc:chgData name="Eve Devlin" userId="4d128f31de11fd6d" providerId="LiveId" clId="{8D54BBDC-6EF9-436E-9F9E-DC6DE8FA92CD}" dt="2023-05-24T09:17:54.154" v="4108" actId="2711"/>
        <pc:sldMkLst>
          <pc:docMk/>
          <pc:sldMk cId="2854270556" sldId="266"/>
        </pc:sldMkLst>
        <pc:spChg chg="del">
          <ac:chgData name="Eve Devlin" userId="4d128f31de11fd6d" providerId="LiveId" clId="{8D54BBDC-6EF9-436E-9F9E-DC6DE8FA92CD}" dt="2023-05-24T09:08:59.129" v="3926" actId="700"/>
          <ac:spMkLst>
            <pc:docMk/>
            <pc:sldMk cId="2854270556" sldId="266"/>
            <ac:spMk id="2" creationId="{C8556BC9-EB7D-DDBF-7779-137C5137D738}"/>
          </ac:spMkLst>
        </pc:spChg>
        <pc:spChg chg="del">
          <ac:chgData name="Eve Devlin" userId="4d128f31de11fd6d" providerId="LiveId" clId="{8D54BBDC-6EF9-436E-9F9E-DC6DE8FA92CD}" dt="2023-05-24T09:08:59.129" v="3926" actId="700"/>
          <ac:spMkLst>
            <pc:docMk/>
            <pc:sldMk cId="2854270556" sldId="266"/>
            <ac:spMk id="3" creationId="{FFD13812-F768-FA8C-9932-1E542FDDA42F}"/>
          </ac:spMkLst>
        </pc:spChg>
        <pc:spChg chg="add mod">
          <ac:chgData name="Eve Devlin" userId="4d128f31de11fd6d" providerId="LiveId" clId="{8D54BBDC-6EF9-436E-9F9E-DC6DE8FA92CD}" dt="2023-05-24T09:10:36.387" v="3975" actId="255"/>
          <ac:spMkLst>
            <pc:docMk/>
            <pc:sldMk cId="2854270556" sldId="266"/>
            <ac:spMk id="4" creationId="{0BE287FD-8FCB-3B1B-4758-A85F452DDEF6}"/>
          </ac:spMkLst>
        </pc:spChg>
        <pc:spChg chg="add mod">
          <ac:chgData name="Eve Devlin" userId="4d128f31de11fd6d" providerId="LiveId" clId="{8D54BBDC-6EF9-436E-9F9E-DC6DE8FA92CD}" dt="2023-05-24T09:16:17.248" v="4079" actId="1076"/>
          <ac:spMkLst>
            <pc:docMk/>
            <pc:sldMk cId="2854270556" sldId="266"/>
            <ac:spMk id="9" creationId="{F8EACE92-E238-64C5-874B-C913C43805BE}"/>
          </ac:spMkLst>
        </pc:spChg>
        <pc:spChg chg="add mod">
          <ac:chgData name="Eve Devlin" userId="4d128f31de11fd6d" providerId="LiveId" clId="{8D54BBDC-6EF9-436E-9F9E-DC6DE8FA92CD}" dt="2023-05-24T09:12:49.907" v="4022" actId="20577"/>
          <ac:spMkLst>
            <pc:docMk/>
            <pc:sldMk cId="2854270556" sldId="266"/>
            <ac:spMk id="10" creationId="{A044AFBB-2174-2916-5FB3-1D1A6F713B5C}"/>
          </ac:spMkLst>
        </pc:spChg>
        <pc:spChg chg="add mod">
          <ac:chgData name="Eve Devlin" userId="4d128f31de11fd6d" providerId="LiveId" clId="{8D54BBDC-6EF9-436E-9F9E-DC6DE8FA92CD}" dt="2023-05-24T09:13:12.575" v="4049" actId="20577"/>
          <ac:spMkLst>
            <pc:docMk/>
            <pc:sldMk cId="2854270556" sldId="266"/>
            <ac:spMk id="11" creationId="{4D70C716-6BB0-AC7F-8D99-7B578435722D}"/>
          </ac:spMkLst>
        </pc:spChg>
        <pc:spChg chg="add mod">
          <ac:chgData name="Eve Devlin" userId="4d128f31de11fd6d" providerId="LiveId" clId="{8D54BBDC-6EF9-436E-9F9E-DC6DE8FA92CD}" dt="2023-05-24T09:13:34.942" v="4076" actId="1076"/>
          <ac:spMkLst>
            <pc:docMk/>
            <pc:sldMk cId="2854270556" sldId="266"/>
            <ac:spMk id="12" creationId="{BE22B190-396E-E386-2D01-7C65E790607F}"/>
          </ac:spMkLst>
        </pc:spChg>
        <pc:spChg chg="add mod">
          <ac:chgData name="Eve Devlin" userId="4d128f31de11fd6d" providerId="LiveId" clId="{8D54BBDC-6EF9-436E-9F9E-DC6DE8FA92CD}" dt="2023-05-24T09:17:54.154" v="4108" actId="2711"/>
          <ac:spMkLst>
            <pc:docMk/>
            <pc:sldMk cId="2854270556" sldId="266"/>
            <ac:spMk id="14" creationId="{111FF565-3201-E09C-6940-7B520C516F8B}"/>
          </ac:spMkLst>
        </pc:spChg>
        <pc:picChg chg="add mod">
          <ac:chgData name="Eve Devlin" userId="4d128f31de11fd6d" providerId="LiveId" clId="{8D54BBDC-6EF9-436E-9F9E-DC6DE8FA92CD}" dt="2023-05-24T09:12:55.627" v="4023" actId="1076"/>
          <ac:picMkLst>
            <pc:docMk/>
            <pc:sldMk cId="2854270556" sldId="266"/>
            <ac:picMk id="5" creationId="{66D542C1-0934-68ED-07EE-4C93611C1F9B}"/>
          </ac:picMkLst>
        </pc:picChg>
        <pc:picChg chg="add mod">
          <ac:chgData name="Eve Devlin" userId="4d128f31de11fd6d" providerId="LiveId" clId="{8D54BBDC-6EF9-436E-9F9E-DC6DE8FA92CD}" dt="2023-05-24T09:10:41.829" v="3977" actId="1076"/>
          <ac:picMkLst>
            <pc:docMk/>
            <pc:sldMk cId="2854270556" sldId="266"/>
            <ac:picMk id="6" creationId="{E0711C9C-2560-5763-BE49-A4E7D4CC9796}"/>
          </ac:picMkLst>
        </pc:picChg>
        <pc:picChg chg="add mod">
          <ac:chgData name="Eve Devlin" userId="4d128f31de11fd6d" providerId="LiveId" clId="{8D54BBDC-6EF9-436E-9F9E-DC6DE8FA92CD}" dt="2023-05-24T09:16:15.938" v="4078" actId="1076"/>
          <ac:picMkLst>
            <pc:docMk/>
            <pc:sldMk cId="2854270556" sldId="266"/>
            <ac:picMk id="7" creationId="{5328C2D5-455B-28E7-34D3-A0A59AB8D2D5}"/>
          </ac:picMkLst>
        </pc:picChg>
        <pc:picChg chg="add mod">
          <ac:chgData name="Eve Devlin" userId="4d128f31de11fd6d" providerId="LiveId" clId="{8D54BBDC-6EF9-436E-9F9E-DC6DE8FA92CD}" dt="2023-05-24T09:16:18.298" v="4080" actId="1076"/>
          <ac:picMkLst>
            <pc:docMk/>
            <pc:sldMk cId="2854270556" sldId="266"/>
            <ac:picMk id="8" creationId="{62A886F5-2A6B-7C0B-402A-ECA71B9B5742}"/>
          </ac:picMkLst>
        </pc:picChg>
        <pc:picChg chg="add mod">
          <ac:chgData name="Eve Devlin" userId="4d128f31de11fd6d" providerId="LiveId" clId="{8D54BBDC-6EF9-436E-9F9E-DC6DE8FA92CD}" dt="2023-05-24T09:16:24.400" v="4084" actId="1076"/>
          <ac:picMkLst>
            <pc:docMk/>
            <pc:sldMk cId="2854270556" sldId="266"/>
            <ac:picMk id="13" creationId="{EECBB470-92B7-4C55-B69C-E10A4127B163}"/>
          </ac:picMkLst>
        </pc:picChg>
      </pc:sldChg>
      <pc:sldChg chg="del">
        <pc:chgData name="Eve Devlin" userId="4d128f31de11fd6d" providerId="LiveId" clId="{8D54BBDC-6EF9-436E-9F9E-DC6DE8FA92CD}" dt="2023-05-17T08:19:12.699" v="7" actId="2696"/>
        <pc:sldMkLst>
          <pc:docMk/>
          <pc:sldMk cId="1617171376" sldId="267"/>
        </pc:sldMkLst>
      </pc:sldChg>
      <pc:sldChg chg="del">
        <pc:chgData name="Eve Devlin" userId="4d128f31de11fd6d" providerId="LiveId" clId="{8D54BBDC-6EF9-436E-9F9E-DC6DE8FA92CD}" dt="2023-05-17T08:19:19.718" v="10" actId="2696"/>
        <pc:sldMkLst>
          <pc:docMk/>
          <pc:sldMk cId="4043423943" sldId="268"/>
        </pc:sldMkLst>
      </pc:sldChg>
      <pc:sldChg chg="add del">
        <pc:chgData name="Eve Devlin" userId="4d128f31de11fd6d" providerId="LiveId" clId="{8D54BBDC-6EF9-436E-9F9E-DC6DE8FA92CD}" dt="2023-05-17T08:19:07.038" v="4" actId="2696"/>
        <pc:sldMkLst>
          <pc:docMk/>
          <pc:sldMk cId="416563184" sldId="269"/>
        </pc:sldMkLst>
      </pc:sldChg>
    </pc:docChg>
  </pc:docChgLst>
  <pc:docChgLst>
    <pc:chgData name="Eve Devlin" userId="4d128f31de11fd6d" providerId="LiveId" clId="{1AAF2182-8EA6-4743-A709-C70B8F8297A9}"/>
    <pc:docChg chg="custSel addSld modSld sldOrd">
      <pc:chgData name="Eve Devlin" userId="4d128f31de11fd6d" providerId="LiveId" clId="{1AAF2182-8EA6-4743-A709-C70B8F8297A9}" dt="2023-04-19T10:49:23.322" v="4300" actId="20577"/>
      <pc:docMkLst>
        <pc:docMk/>
      </pc:docMkLst>
      <pc:sldChg chg="addSp modSp new mod setBg">
        <pc:chgData name="Eve Devlin" userId="4d128f31de11fd6d" providerId="LiveId" clId="{1AAF2182-8EA6-4743-A709-C70B8F8297A9}" dt="2023-04-18T18:01:28.026" v="16" actId="20577"/>
        <pc:sldMkLst>
          <pc:docMk/>
          <pc:sldMk cId="1913244518" sldId="257"/>
        </pc:sldMkLst>
        <pc:spChg chg="mod">
          <ac:chgData name="Eve Devlin" userId="4d128f31de11fd6d" providerId="LiveId" clId="{1AAF2182-8EA6-4743-A709-C70B8F8297A9}" dt="2023-04-18T18:01:28.026" v="16" actId="20577"/>
          <ac:spMkLst>
            <pc:docMk/>
            <pc:sldMk cId="1913244518" sldId="257"/>
            <ac:spMk id="2" creationId="{63A9E0A9-601B-F6A4-1929-D51842A8B310}"/>
          </ac:spMkLst>
        </pc:spChg>
        <pc:spChg chg="mod">
          <ac:chgData name="Eve Devlin" userId="4d128f31de11fd6d" providerId="LiveId" clId="{1AAF2182-8EA6-4743-A709-C70B8F8297A9}" dt="2023-04-18T18:01:17.566" v="1" actId="26606"/>
          <ac:spMkLst>
            <pc:docMk/>
            <pc:sldMk cId="1913244518" sldId="257"/>
            <ac:spMk id="3" creationId="{98BA5E86-64A4-33B3-B07E-E6EAFF705DA6}"/>
          </ac:spMkLst>
        </pc:spChg>
        <pc:spChg chg="add">
          <ac:chgData name="Eve Devlin" userId="4d128f31de11fd6d" providerId="LiveId" clId="{1AAF2182-8EA6-4743-A709-C70B8F8297A9}" dt="2023-04-18T18:01:17.566" v="1" actId="26606"/>
          <ac:spMkLst>
            <pc:docMk/>
            <pc:sldMk cId="1913244518" sldId="257"/>
            <ac:spMk id="8" creationId="{C5176844-69C3-4F79-BE38-EA5BDDF4FEA4}"/>
          </ac:spMkLst>
        </pc:spChg>
        <pc:spChg chg="add">
          <ac:chgData name="Eve Devlin" userId="4d128f31de11fd6d" providerId="LiveId" clId="{1AAF2182-8EA6-4743-A709-C70B8F8297A9}" dt="2023-04-18T18:01:17.566" v="1" actId="26606"/>
          <ac:spMkLst>
            <pc:docMk/>
            <pc:sldMk cId="1913244518" sldId="257"/>
            <ac:spMk id="12" creationId="{A101E513-AF74-4E9D-A31F-99664250722D}"/>
          </ac:spMkLst>
        </pc:spChg>
        <pc:cxnChg chg="add">
          <ac:chgData name="Eve Devlin" userId="4d128f31de11fd6d" providerId="LiveId" clId="{1AAF2182-8EA6-4743-A709-C70B8F8297A9}" dt="2023-04-18T18:01:17.566" v="1" actId="26606"/>
          <ac:cxnSpMkLst>
            <pc:docMk/>
            <pc:sldMk cId="1913244518" sldId="257"/>
            <ac:cxnSpMk id="10" creationId="{33862825-C012-4895-A17E-F3D1F62D89DD}"/>
          </ac:cxnSpMkLst>
        </pc:cxnChg>
      </pc:sldChg>
      <pc:sldChg chg="addSp modSp new mod setBg modNotesTx">
        <pc:chgData name="Eve Devlin" userId="4d128f31de11fd6d" providerId="LiveId" clId="{1AAF2182-8EA6-4743-A709-C70B8F8297A9}" dt="2023-04-18T18:32:51.586" v="1165" actId="20577"/>
        <pc:sldMkLst>
          <pc:docMk/>
          <pc:sldMk cId="527192111" sldId="258"/>
        </pc:sldMkLst>
        <pc:spChg chg="mod">
          <ac:chgData name="Eve Devlin" userId="4d128f31de11fd6d" providerId="LiveId" clId="{1AAF2182-8EA6-4743-A709-C70B8F8297A9}" dt="2023-04-18T18:05:35.957" v="146" actId="1076"/>
          <ac:spMkLst>
            <pc:docMk/>
            <pc:sldMk cId="527192111" sldId="258"/>
            <ac:spMk id="2" creationId="{9545B98F-165F-98C7-EE01-3AF6C87ED2DB}"/>
          </ac:spMkLst>
        </pc:spChg>
        <pc:spChg chg="mod">
          <ac:chgData name="Eve Devlin" userId="4d128f31de11fd6d" providerId="LiveId" clId="{1AAF2182-8EA6-4743-A709-C70B8F8297A9}" dt="2023-04-18T18:06:51.382" v="219" actId="13822"/>
          <ac:spMkLst>
            <pc:docMk/>
            <pc:sldMk cId="527192111" sldId="258"/>
            <ac:spMk id="3" creationId="{F7A3C77F-3002-1DCE-C8D9-E82DE9145B2F}"/>
          </ac:spMkLst>
        </pc:spChg>
        <pc:spChg chg="add mod">
          <ac:chgData name="Eve Devlin" userId="4d128f31de11fd6d" providerId="LiveId" clId="{1AAF2182-8EA6-4743-A709-C70B8F8297A9}" dt="2023-04-18T18:29:46.471" v="1111" actId="20577"/>
          <ac:spMkLst>
            <pc:docMk/>
            <pc:sldMk cId="527192111" sldId="258"/>
            <ac:spMk id="4" creationId="{03D08DAD-FC11-B061-6D89-881DB0C43DCF}"/>
          </ac:spMkLst>
        </pc:spChg>
        <pc:spChg chg="add">
          <ac:chgData name="Eve Devlin" userId="4d128f31de11fd6d" providerId="LiveId" clId="{1AAF2182-8EA6-4743-A709-C70B8F8297A9}" dt="2023-04-18T18:01:46.944" v="18" actId="26606"/>
          <ac:spMkLst>
            <pc:docMk/>
            <pc:sldMk cId="527192111" sldId="258"/>
            <ac:spMk id="8" creationId="{C5176844-69C3-4F79-BE38-EA5BDDF4FEA4}"/>
          </ac:spMkLst>
        </pc:spChg>
        <pc:spChg chg="add">
          <ac:chgData name="Eve Devlin" userId="4d128f31de11fd6d" providerId="LiveId" clId="{1AAF2182-8EA6-4743-A709-C70B8F8297A9}" dt="2023-04-18T18:01:46.944" v="18" actId="26606"/>
          <ac:spMkLst>
            <pc:docMk/>
            <pc:sldMk cId="527192111" sldId="258"/>
            <ac:spMk id="12" creationId="{A101E513-AF74-4E9D-A31F-99664250722D}"/>
          </ac:spMkLst>
        </pc:spChg>
        <pc:cxnChg chg="add">
          <ac:chgData name="Eve Devlin" userId="4d128f31de11fd6d" providerId="LiveId" clId="{1AAF2182-8EA6-4743-A709-C70B8F8297A9}" dt="2023-04-18T18:01:46.944" v="18" actId="26606"/>
          <ac:cxnSpMkLst>
            <pc:docMk/>
            <pc:sldMk cId="527192111" sldId="258"/>
            <ac:cxnSpMk id="10" creationId="{33862825-C012-4895-A17E-F3D1F62D89DD}"/>
          </ac:cxnSpMkLst>
        </pc:cxnChg>
      </pc:sldChg>
      <pc:sldChg chg="new">
        <pc:chgData name="Eve Devlin" userId="4d128f31de11fd6d" providerId="LiveId" clId="{1AAF2182-8EA6-4743-A709-C70B8F8297A9}" dt="2023-04-18T18:03:50.079" v="54" actId="680"/>
        <pc:sldMkLst>
          <pc:docMk/>
          <pc:sldMk cId="2275771704" sldId="259"/>
        </pc:sldMkLst>
      </pc:sldChg>
      <pc:sldChg chg="addSp delSp modSp add mod">
        <pc:chgData name="Eve Devlin" userId="4d128f31de11fd6d" providerId="LiveId" clId="{1AAF2182-8EA6-4743-A709-C70B8F8297A9}" dt="2023-04-18T18:22:17.820" v="870" actId="20577"/>
        <pc:sldMkLst>
          <pc:docMk/>
          <pc:sldMk cId="3836844203" sldId="260"/>
        </pc:sldMkLst>
        <pc:spChg chg="mod">
          <ac:chgData name="Eve Devlin" userId="4d128f31de11fd6d" providerId="LiveId" clId="{1AAF2182-8EA6-4743-A709-C70B8F8297A9}" dt="2023-04-18T18:13:18.432" v="483" actId="1076"/>
          <ac:spMkLst>
            <pc:docMk/>
            <pc:sldMk cId="3836844203" sldId="260"/>
            <ac:spMk id="2" creationId="{9545B98F-165F-98C7-EE01-3AF6C87ED2DB}"/>
          </ac:spMkLst>
        </pc:spChg>
        <pc:spChg chg="del">
          <ac:chgData name="Eve Devlin" userId="4d128f31de11fd6d" providerId="LiveId" clId="{1AAF2182-8EA6-4743-A709-C70B8F8297A9}" dt="2023-04-18T18:14:08.154" v="566" actId="478"/>
          <ac:spMkLst>
            <pc:docMk/>
            <pc:sldMk cId="3836844203" sldId="260"/>
            <ac:spMk id="3" creationId="{F7A3C77F-3002-1DCE-C8D9-E82DE9145B2F}"/>
          </ac:spMkLst>
        </pc:spChg>
        <pc:spChg chg="add mod">
          <ac:chgData name="Eve Devlin" userId="4d128f31de11fd6d" providerId="LiveId" clId="{1AAF2182-8EA6-4743-A709-C70B8F8297A9}" dt="2023-04-18T18:14:58.284" v="648" actId="313"/>
          <ac:spMkLst>
            <pc:docMk/>
            <pc:sldMk cId="3836844203" sldId="260"/>
            <ac:spMk id="4" creationId="{A4E45CF5-A360-99FB-988A-C76CA156CCB5}"/>
          </ac:spMkLst>
        </pc:spChg>
        <pc:spChg chg="add mod">
          <ac:chgData name="Eve Devlin" userId="4d128f31de11fd6d" providerId="LiveId" clId="{1AAF2182-8EA6-4743-A709-C70B8F8297A9}" dt="2023-04-18T18:22:17.820" v="870" actId="20577"/>
          <ac:spMkLst>
            <pc:docMk/>
            <pc:sldMk cId="3836844203" sldId="260"/>
            <ac:spMk id="5" creationId="{22C8916F-FB8F-707E-B3B6-2790C9336086}"/>
          </ac:spMkLst>
        </pc:spChg>
      </pc:sldChg>
      <pc:sldChg chg="modSp add mod">
        <pc:chgData name="Eve Devlin" userId="4d128f31de11fd6d" providerId="LiveId" clId="{1AAF2182-8EA6-4743-A709-C70B8F8297A9}" dt="2023-04-19T10:31:50.858" v="4242" actId="20577"/>
        <pc:sldMkLst>
          <pc:docMk/>
          <pc:sldMk cId="1040251748" sldId="261"/>
        </pc:sldMkLst>
        <pc:spChg chg="mod">
          <ac:chgData name="Eve Devlin" userId="4d128f31de11fd6d" providerId="LiveId" clId="{1AAF2182-8EA6-4743-A709-C70B8F8297A9}" dt="2023-04-18T18:28:24.391" v="1075" actId="1076"/>
          <ac:spMkLst>
            <pc:docMk/>
            <pc:sldMk cId="1040251748" sldId="261"/>
            <ac:spMk id="2" creationId="{9545B98F-165F-98C7-EE01-3AF6C87ED2DB}"/>
          </ac:spMkLst>
        </pc:spChg>
        <pc:spChg chg="mod">
          <ac:chgData name="Eve Devlin" userId="4d128f31de11fd6d" providerId="LiveId" clId="{1AAF2182-8EA6-4743-A709-C70B8F8297A9}" dt="2023-04-19T10:31:50.858" v="4242" actId="20577"/>
          <ac:spMkLst>
            <pc:docMk/>
            <pc:sldMk cId="1040251748" sldId="261"/>
            <ac:spMk id="3" creationId="{F7A3C77F-3002-1DCE-C8D9-E82DE9145B2F}"/>
          </ac:spMkLst>
        </pc:spChg>
      </pc:sldChg>
      <pc:sldChg chg="modSp add mod">
        <pc:chgData name="Eve Devlin" userId="4d128f31de11fd6d" providerId="LiveId" clId="{1AAF2182-8EA6-4743-A709-C70B8F8297A9}" dt="2023-04-19T08:52:50.749" v="2912" actId="313"/>
        <pc:sldMkLst>
          <pc:docMk/>
          <pc:sldMk cId="3120611064" sldId="262"/>
        </pc:sldMkLst>
        <pc:spChg chg="mod">
          <ac:chgData name="Eve Devlin" userId="4d128f31de11fd6d" providerId="LiveId" clId="{1AAF2182-8EA6-4743-A709-C70B8F8297A9}" dt="2023-04-18T18:04:20.251" v="112" actId="20577"/>
          <ac:spMkLst>
            <pc:docMk/>
            <pc:sldMk cId="3120611064" sldId="262"/>
            <ac:spMk id="2" creationId="{9545B98F-165F-98C7-EE01-3AF6C87ED2DB}"/>
          </ac:spMkLst>
        </pc:spChg>
        <pc:spChg chg="mod">
          <ac:chgData name="Eve Devlin" userId="4d128f31de11fd6d" providerId="LiveId" clId="{1AAF2182-8EA6-4743-A709-C70B8F8297A9}" dt="2023-04-19T08:52:50.749" v="2912" actId="313"/>
          <ac:spMkLst>
            <pc:docMk/>
            <pc:sldMk cId="3120611064" sldId="262"/>
            <ac:spMk id="3" creationId="{F7A3C77F-3002-1DCE-C8D9-E82DE9145B2F}"/>
          </ac:spMkLst>
        </pc:spChg>
      </pc:sldChg>
      <pc:sldChg chg="modSp add mod">
        <pc:chgData name="Eve Devlin" userId="4d128f31de11fd6d" providerId="LiveId" clId="{1AAF2182-8EA6-4743-A709-C70B8F8297A9}" dt="2023-04-19T09:55:26.586" v="3421" actId="20577"/>
        <pc:sldMkLst>
          <pc:docMk/>
          <pc:sldMk cId="1440788351" sldId="263"/>
        </pc:sldMkLst>
        <pc:spChg chg="mod">
          <ac:chgData name="Eve Devlin" userId="4d128f31de11fd6d" providerId="LiveId" clId="{1AAF2182-8EA6-4743-A709-C70B8F8297A9}" dt="2023-04-18T18:04:37.654" v="143" actId="20577"/>
          <ac:spMkLst>
            <pc:docMk/>
            <pc:sldMk cId="1440788351" sldId="263"/>
            <ac:spMk id="2" creationId="{9545B98F-165F-98C7-EE01-3AF6C87ED2DB}"/>
          </ac:spMkLst>
        </pc:spChg>
        <pc:spChg chg="mod">
          <ac:chgData name="Eve Devlin" userId="4d128f31de11fd6d" providerId="LiveId" clId="{1AAF2182-8EA6-4743-A709-C70B8F8297A9}" dt="2023-04-19T09:55:26.586" v="3421" actId="20577"/>
          <ac:spMkLst>
            <pc:docMk/>
            <pc:sldMk cId="1440788351" sldId="263"/>
            <ac:spMk id="3" creationId="{F7A3C77F-3002-1DCE-C8D9-E82DE9145B2F}"/>
          </ac:spMkLst>
        </pc:spChg>
      </pc:sldChg>
      <pc:sldChg chg="modSp new mod">
        <pc:chgData name="Eve Devlin" userId="4d128f31de11fd6d" providerId="LiveId" clId="{1AAF2182-8EA6-4743-A709-C70B8F8297A9}" dt="2023-04-19T10:49:23.322" v="4300" actId="20577"/>
        <pc:sldMkLst>
          <pc:docMk/>
          <pc:sldMk cId="350092785" sldId="264"/>
        </pc:sldMkLst>
        <pc:spChg chg="mod">
          <ac:chgData name="Eve Devlin" userId="4d128f31de11fd6d" providerId="LiveId" clId="{1AAF2182-8EA6-4743-A709-C70B8F8297A9}" dt="2023-04-19T10:49:23.322" v="4300" actId="20577"/>
          <ac:spMkLst>
            <pc:docMk/>
            <pc:sldMk cId="350092785" sldId="264"/>
            <ac:spMk id="3" creationId="{7C486C7D-D8B1-E117-A836-6C3BEC34FA60}"/>
          </ac:spMkLst>
        </pc:spChg>
      </pc:sldChg>
      <pc:sldChg chg="modSp new mod modNotesTx">
        <pc:chgData name="Eve Devlin" userId="4d128f31de11fd6d" providerId="LiveId" clId="{1AAF2182-8EA6-4743-A709-C70B8F8297A9}" dt="2023-04-19T09:01:10.789" v="2929" actId="20577"/>
        <pc:sldMkLst>
          <pc:docMk/>
          <pc:sldMk cId="2123257490" sldId="265"/>
        </pc:sldMkLst>
        <pc:spChg chg="mod">
          <ac:chgData name="Eve Devlin" userId="4d128f31de11fd6d" providerId="LiveId" clId="{1AAF2182-8EA6-4743-A709-C70B8F8297A9}" dt="2023-04-19T09:01:10.789" v="2929" actId="20577"/>
          <ac:spMkLst>
            <pc:docMk/>
            <pc:sldMk cId="2123257490" sldId="265"/>
            <ac:spMk id="2" creationId="{42980656-A927-D3C6-278D-A463D1AFBCA0}"/>
          </ac:spMkLst>
        </pc:spChg>
        <pc:spChg chg="mod">
          <ac:chgData name="Eve Devlin" userId="4d128f31de11fd6d" providerId="LiveId" clId="{1AAF2182-8EA6-4743-A709-C70B8F8297A9}" dt="2023-04-19T08:50:32.947" v="2670" actId="20577"/>
          <ac:spMkLst>
            <pc:docMk/>
            <pc:sldMk cId="2123257490" sldId="265"/>
            <ac:spMk id="3" creationId="{DC6C0FEE-FD04-3065-331D-AC07E006D939}"/>
          </ac:spMkLst>
        </pc:spChg>
      </pc:sldChg>
      <pc:sldChg chg="modSp new mod">
        <pc:chgData name="Eve Devlin" userId="4d128f31de11fd6d" providerId="LiveId" clId="{1AAF2182-8EA6-4743-A709-C70B8F8297A9}" dt="2023-04-19T10:15:49.301" v="3762" actId="20577"/>
        <pc:sldMkLst>
          <pc:docMk/>
          <pc:sldMk cId="1480649203" sldId="266"/>
        </pc:sldMkLst>
        <pc:spChg chg="mod">
          <ac:chgData name="Eve Devlin" userId="4d128f31de11fd6d" providerId="LiveId" clId="{1AAF2182-8EA6-4743-A709-C70B8F8297A9}" dt="2023-04-19T10:15:49.301" v="3762" actId="20577"/>
          <ac:spMkLst>
            <pc:docMk/>
            <pc:sldMk cId="1480649203" sldId="266"/>
            <ac:spMk id="3" creationId="{3B2B6421-D7B3-C92E-795E-6106A6385154}"/>
          </ac:spMkLst>
        </pc:spChg>
      </pc:sldChg>
      <pc:sldChg chg="modSp new mod modNotesTx">
        <pc:chgData name="Eve Devlin" userId="4d128f31de11fd6d" providerId="LiveId" clId="{1AAF2182-8EA6-4743-A709-C70B8F8297A9}" dt="2023-04-19T10:12:46.217" v="3653" actId="20577"/>
        <pc:sldMkLst>
          <pc:docMk/>
          <pc:sldMk cId="1617171376" sldId="267"/>
        </pc:sldMkLst>
        <pc:spChg chg="mod">
          <ac:chgData name="Eve Devlin" userId="4d128f31de11fd6d" providerId="LiveId" clId="{1AAF2182-8EA6-4743-A709-C70B8F8297A9}" dt="2023-04-19T10:12:46.217" v="3653" actId="20577"/>
          <ac:spMkLst>
            <pc:docMk/>
            <pc:sldMk cId="1617171376" sldId="267"/>
            <ac:spMk id="3" creationId="{1EEC257D-04A8-3CD3-3F62-98FC570A04BF}"/>
          </ac:spMkLst>
        </pc:spChg>
      </pc:sldChg>
      <pc:sldChg chg="modSp add mod ord">
        <pc:chgData name="Eve Devlin" userId="4d128f31de11fd6d" providerId="LiveId" clId="{1AAF2182-8EA6-4743-A709-C70B8F8297A9}" dt="2023-04-19T10:22:57.327" v="3983" actId="20577"/>
        <pc:sldMkLst>
          <pc:docMk/>
          <pc:sldMk cId="4043423943" sldId="268"/>
        </pc:sldMkLst>
        <pc:spChg chg="mod">
          <ac:chgData name="Eve Devlin" userId="4d128f31de11fd6d" providerId="LiveId" clId="{1AAF2182-8EA6-4743-A709-C70B8F8297A9}" dt="2023-04-18T18:49:50.358" v="1580" actId="20577"/>
          <ac:spMkLst>
            <pc:docMk/>
            <pc:sldMk cId="4043423943" sldId="268"/>
            <ac:spMk id="2" creationId="{9545B98F-165F-98C7-EE01-3AF6C87ED2DB}"/>
          </ac:spMkLst>
        </pc:spChg>
        <pc:spChg chg="mod">
          <ac:chgData name="Eve Devlin" userId="4d128f31de11fd6d" providerId="LiveId" clId="{1AAF2182-8EA6-4743-A709-C70B8F8297A9}" dt="2023-04-19T10:22:57.327" v="3983" actId="20577"/>
          <ac:spMkLst>
            <pc:docMk/>
            <pc:sldMk cId="4043423943" sldId="268"/>
            <ac:spMk id="3" creationId="{F7A3C77F-3002-1DCE-C8D9-E82DE9145B2F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Curriculum 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B12-44C3-835B-B999FFDD4663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B12-44C3-835B-B999FFDD4663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B12-44C3-835B-B999FFDD4663}"/>
              </c:ext>
            </c:extLst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9B12-44C3-835B-B999FFDD4663}"/>
              </c:ext>
            </c:extLst>
          </c:dPt>
          <c:cat>
            <c:strRef>
              <c:f>Sheet1!$A$2:$A$5</c:f>
              <c:strCache>
                <c:ptCount val="4"/>
                <c:pt idx="0">
                  <c:v>Physical </c:v>
                </c:pt>
                <c:pt idx="1">
                  <c:v>Wellbeing </c:v>
                </c:pt>
                <c:pt idx="2">
                  <c:v>Cognition </c:v>
                </c:pt>
                <c:pt idx="3">
                  <c:v>Communication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</c:v>
                </c:pt>
                <c:pt idx="1">
                  <c:v>25</c:v>
                </c:pt>
                <c:pt idx="2">
                  <c:v>25</c:v>
                </c:pt>
                <c:pt idx="3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9B12-44C3-835B-B999FFDD46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DFF2C1-E750-43E9-83E0-CA5239D5D904}" type="doc">
      <dgm:prSet loTypeId="urn:microsoft.com/office/officeart/2005/8/layout/chart3" loCatId="relationship" qsTypeId="urn:microsoft.com/office/officeart/2005/8/quickstyle/3d1" qsCatId="3D" csTypeId="urn:microsoft.com/office/officeart/2005/8/colors/colorful2" csCatId="colorful" phldr="1"/>
      <dgm:spPr/>
    </dgm:pt>
    <dgm:pt modelId="{35982E63-664F-47B4-ACEF-0B05AA67D3FC}">
      <dgm:prSet phldrT="[Text]" custT="1"/>
      <dgm:spPr/>
      <dgm:t>
        <a:bodyPr/>
        <a:lstStyle/>
        <a:p>
          <a:r>
            <a:rPr lang="en-US" sz="2400" dirty="0">
              <a:latin typeface="+mj-lt"/>
            </a:rPr>
            <a:t>Gross Motor development </a:t>
          </a:r>
          <a:endParaRPr lang="en-GB" sz="2400" dirty="0">
            <a:latin typeface="+mj-lt"/>
          </a:endParaRPr>
        </a:p>
      </dgm:t>
    </dgm:pt>
    <dgm:pt modelId="{8A4E7A45-3495-4025-85BE-6B5929CC737D}" type="parTrans" cxnId="{C7EF0B30-3037-47C1-9718-740290749566}">
      <dgm:prSet/>
      <dgm:spPr/>
      <dgm:t>
        <a:bodyPr/>
        <a:lstStyle/>
        <a:p>
          <a:endParaRPr lang="en-GB"/>
        </a:p>
      </dgm:t>
    </dgm:pt>
    <dgm:pt modelId="{95D957D3-A0E6-4FAA-962C-D130E0F45F9F}" type="sibTrans" cxnId="{C7EF0B30-3037-47C1-9718-740290749566}">
      <dgm:prSet/>
      <dgm:spPr/>
      <dgm:t>
        <a:bodyPr/>
        <a:lstStyle/>
        <a:p>
          <a:endParaRPr lang="en-GB"/>
        </a:p>
      </dgm:t>
    </dgm:pt>
    <dgm:pt modelId="{5E00993B-18F6-4261-B9A4-70C39A472C89}">
      <dgm:prSet phldrT="[Text]" custT="1"/>
      <dgm:spPr/>
      <dgm:t>
        <a:bodyPr/>
        <a:lstStyle/>
        <a:p>
          <a:r>
            <a:rPr lang="en-US" sz="2800" dirty="0">
              <a:latin typeface="+mj-lt"/>
            </a:rPr>
            <a:t>Physical wellbeing </a:t>
          </a:r>
          <a:endParaRPr lang="en-GB" sz="2800" dirty="0">
            <a:latin typeface="+mj-lt"/>
          </a:endParaRPr>
        </a:p>
      </dgm:t>
    </dgm:pt>
    <dgm:pt modelId="{EED5DB6B-6C78-4F07-AB30-D5E081E1AC9A}" type="parTrans" cxnId="{1AF9DA3F-78AC-4508-B5E9-BC5AD8D4D311}">
      <dgm:prSet/>
      <dgm:spPr/>
      <dgm:t>
        <a:bodyPr/>
        <a:lstStyle/>
        <a:p>
          <a:endParaRPr lang="en-GB"/>
        </a:p>
      </dgm:t>
    </dgm:pt>
    <dgm:pt modelId="{F2A5B209-D9F4-4A7E-83C4-72950E2AD2D8}" type="sibTrans" cxnId="{1AF9DA3F-78AC-4508-B5E9-BC5AD8D4D311}">
      <dgm:prSet/>
      <dgm:spPr/>
      <dgm:t>
        <a:bodyPr/>
        <a:lstStyle/>
        <a:p>
          <a:endParaRPr lang="en-GB"/>
        </a:p>
      </dgm:t>
    </dgm:pt>
    <dgm:pt modelId="{C3E5C889-8AF8-454F-9CB1-9A137BE4B696}" type="pres">
      <dgm:prSet presAssocID="{4FDFF2C1-E750-43E9-83E0-CA5239D5D904}" presName="compositeShape" presStyleCnt="0">
        <dgm:presLayoutVars>
          <dgm:chMax val="7"/>
          <dgm:dir/>
          <dgm:resizeHandles val="exact"/>
        </dgm:presLayoutVars>
      </dgm:prSet>
      <dgm:spPr/>
    </dgm:pt>
    <dgm:pt modelId="{9F965113-B68F-4821-B036-94EFC0B0C44D}" type="pres">
      <dgm:prSet presAssocID="{4FDFF2C1-E750-43E9-83E0-CA5239D5D904}" presName="wedge1" presStyleLbl="node1" presStyleIdx="0" presStyleCnt="2" custScaleX="119618"/>
      <dgm:spPr/>
    </dgm:pt>
    <dgm:pt modelId="{30E52212-D5E3-4282-BA96-8BDE35145D20}" type="pres">
      <dgm:prSet presAssocID="{4FDFF2C1-E750-43E9-83E0-CA5239D5D904}" presName="wedge1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EF174A22-1EFE-41AA-B80E-EDB7F593D7EB}" type="pres">
      <dgm:prSet presAssocID="{4FDFF2C1-E750-43E9-83E0-CA5239D5D904}" presName="wedge2" presStyleLbl="node1" presStyleIdx="1" presStyleCnt="2" custScaleX="112688"/>
      <dgm:spPr/>
    </dgm:pt>
    <dgm:pt modelId="{274A43E9-6FBF-4950-83E9-63B935DF4EB2}" type="pres">
      <dgm:prSet presAssocID="{4FDFF2C1-E750-43E9-83E0-CA5239D5D904}" presName="wedge2Tx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C7EF0B30-3037-47C1-9718-740290749566}" srcId="{4FDFF2C1-E750-43E9-83E0-CA5239D5D904}" destId="{35982E63-664F-47B4-ACEF-0B05AA67D3FC}" srcOrd="0" destOrd="0" parTransId="{8A4E7A45-3495-4025-85BE-6B5929CC737D}" sibTransId="{95D957D3-A0E6-4FAA-962C-D130E0F45F9F}"/>
    <dgm:cxn modelId="{1AF9DA3F-78AC-4508-B5E9-BC5AD8D4D311}" srcId="{4FDFF2C1-E750-43E9-83E0-CA5239D5D904}" destId="{5E00993B-18F6-4261-B9A4-70C39A472C89}" srcOrd="1" destOrd="0" parTransId="{EED5DB6B-6C78-4F07-AB30-D5E081E1AC9A}" sibTransId="{F2A5B209-D9F4-4A7E-83C4-72950E2AD2D8}"/>
    <dgm:cxn modelId="{14B37674-DE3A-472F-874D-00CA47FFA200}" type="presOf" srcId="{5E00993B-18F6-4261-B9A4-70C39A472C89}" destId="{274A43E9-6FBF-4950-83E9-63B935DF4EB2}" srcOrd="1" destOrd="0" presId="urn:microsoft.com/office/officeart/2005/8/layout/chart3"/>
    <dgm:cxn modelId="{D2A8CD92-BD1F-46BC-A914-B8750B3B1143}" type="presOf" srcId="{35982E63-664F-47B4-ACEF-0B05AA67D3FC}" destId="{9F965113-B68F-4821-B036-94EFC0B0C44D}" srcOrd="0" destOrd="0" presId="urn:microsoft.com/office/officeart/2005/8/layout/chart3"/>
    <dgm:cxn modelId="{2AF6D3AF-A72E-4E16-B3AF-BB9A1EF71E67}" type="presOf" srcId="{35982E63-664F-47B4-ACEF-0B05AA67D3FC}" destId="{30E52212-D5E3-4282-BA96-8BDE35145D20}" srcOrd="1" destOrd="0" presId="urn:microsoft.com/office/officeart/2005/8/layout/chart3"/>
    <dgm:cxn modelId="{CD8C2BB8-EC50-46CE-9E40-F8AECF434132}" type="presOf" srcId="{4FDFF2C1-E750-43E9-83E0-CA5239D5D904}" destId="{C3E5C889-8AF8-454F-9CB1-9A137BE4B696}" srcOrd="0" destOrd="0" presId="urn:microsoft.com/office/officeart/2005/8/layout/chart3"/>
    <dgm:cxn modelId="{1EB5B4BB-7956-4BCC-A991-F8BC2142EBE7}" type="presOf" srcId="{5E00993B-18F6-4261-B9A4-70C39A472C89}" destId="{EF174A22-1EFE-41AA-B80E-EDB7F593D7EB}" srcOrd="0" destOrd="0" presId="urn:microsoft.com/office/officeart/2005/8/layout/chart3"/>
    <dgm:cxn modelId="{F67E7276-431B-4F71-BE51-386F0D678789}" type="presParOf" srcId="{C3E5C889-8AF8-454F-9CB1-9A137BE4B696}" destId="{9F965113-B68F-4821-B036-94EFC0B0C44D}" srcOrd="0" destOrd="0" presId="urn:microsoft.com/office/officeart/2005/8/layout/chart3"/>
    <dgm:cxn modelId="{8DB33C66-C6ED-461A-8568-95AF3BEEA841}" type="presParOf" srcId="{C3E5C889-8AF8-454F-9CB1-9A137BE4B696}" destId="{30E52212-D5E3-4282-BA96-8BDE35145D20}" srcOrd="1" destOrd="0" presId="urn:microsoft.com/office/officeart/2005/8/layout/chart3"/>
    <dgm:cxn modelId="{1967FD1F-B4F3-4E1C-9F27-F26A795B011E}" type="presParOf" srcId="{C3E5C889-8AF8-454F-9CB1-9A137BE4B696}" destId="{EF174A22-1EFE-41AA-B80E-EDB7F593D7EB}" srcOrd="2" destOrd="0" presId="urn:microsoft.com/office/officeart/2005/8/layout/chart3"/>
    <dgm:cxn modelId="{31317D70-83B1-4409-A54A-F74C0DEB4080}" type="presParOf" srcId="{C3E5C889-8AF8-454F-9CB1-9A137BE4B696}" destId="{274A43E9-6FBF-4950-83E9-63B935DF4EB2}" srcOrd="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3A5F33-2289-4343-99C5-2ECED6713717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</dgm:pt>
    <dgm:pt modelId="{07F06A16-9593-4354-8FBD-B6A053729014}">
      <dgm:prSet phldrT="[Text]"/>
      <dgm:spPr/>
      <dgm:t>
        <a:bodyPr/>
        <a:lstStyle/>
        <a:p>
          <a:r>
            <a:rPr lang="en-US"/>
            <a:t>Cognition  </a:t>
          </a:r>
          <a:endParaRPr lang="en-GB" dirty="0"/>
        </a:p>
      </dgm:t>
    </dgm:pt>
    <dgm:pt modelId="{CDFB3DA3-8A33-4808-BC83-8A6A085FB2D7}" type="parTrans" cxnId="{50CEA2E1-070B-48D5-BA4A-460686D66FE2}">
      <dgm:prSet/>
      <dgm:spPr/>
      <dgm:t>
        <a:bodyPr/>
        <a:lstStyle/>
        <a:p>
          <a:endParaRPr lang="en-GB"/>
        </a:p>
      </dgm:t>
    </dgm:pt>
    <dgm:pt modelId="{E87CB545-1D0F-481B-9040-02F3CCC94FED}" type="sibTrans" cxnId="{50CEA2E1-070B-48D5-BA4A-460686D66FE2}">
      <dgm:prSet/>
      <dgm:spPr/>
      <dgm:t>
        <a:bodyPr/>
        <a:lstStyle/>
        <a:p>
          <a:endParaRPr lang="en-GB"/>
        </a:p>
      </dgm:t>
    </dgm:pt>
    <dgm:pt modelId="{2DDF2511-39F2-486D-99C0-61751E64DE56}">
      <dgm:prSet phldrT="[Text]"/>
      <dgm:spPr/>
      <dgm:t>
        <a:bodyPr/>
        <a:lstStyle/>
        <a:p>
          <a:r>
            <a:rPr lang="en-US" dirty="0"/>
            <a:t>Wellbeing</a:t>
          </a:r>
          <a:r>
            <a:rPr lang="en-US" baseline="0" dirty="0"/>
            <a:t> </a:t>
          </a:r>
          <a:endParaRPr lang="en-GB" dirty="0"/>
        </a:p>
      </dgm:t>
    </dgm:pt>
    <dgm:pt modelId="{FAFA8FA6-8996-46D4-8966-D09D8749AE22}" type="parTrans" cxnId="{DFAA9839-4F2B-493F-B1F7-7862806BF095}">
      <dgm:prSet/>
      <dgm:spPr/>
      <dgm:t>
        <a:bodyPr/>
        <a:lstStyle/>
        <a:p>
          <a:endParaRPr lang="en-GB"/>
        </a:p>
      </dgm:t>
    </dgm:pt>
    <dgm:pt modelId="{CA0376F6-C8C1-4835-8FD6-0F76B653BFAF}" type="sibTrans" cxnId="{DFAA9839-4F2B-493F-B1F7-7862806BF095}">
      <dgm:prSet/>
      <dgm:spPr/>
      <dgm:t>
        <a:bodyPr/>
        <a:lstStyle/>
        <a:p>
          <a:endParaRPr lang="en-GB"/>
        </a:p>
      </dgm:t>
    </dgm:pt>
    <dgm:pt modelId="{18B96CB4-31FA-4299-89E9-AF1D8CD19080}">
      <dgm:prSet phldrT="[Text]"/>
      <dgm:spPr/>
      <dgm:t>
        <a:bodyPr/>
        <a:lstStyle/>
        <a:p>
          <a:r>
            <a:rPr lang="en-US" dirty="0"/>
            <a:t>Physical  </a:t>
          </a:r>
          <a:endParaRPr lang="en-GB" dirty="0"/>
        </a:p>
      </dgm:t>
    </dgm:pt>
    <dgm:pt modelId="{C318F053-1D39-46BD-8BEC-ABE78BD3CEE9}" type="parTrans" cxnId="{E9E0E26F-DFAF-4C0B-B7F9-6F4DB1FD9800}">
      <dgm:prSet/>
      <dgm:spPr/>
      <dgm:t>
        <a:bodyPr/>
        <a:lstStyle/>
        <a:p>
          <a:endParaRPr lang="en-GB"/>
        </a:p>
      </dgm:t>
    </dgm:pt>
    <dgm:pt modelId="{CC71DF3E-D8F1-4581-BC11-7C6BC875AAA5}" type="sibTrans" cxnId="{E9E0E26F-DFAF-4C0B-B7F9-6F4DB1FD9800}">
      <dgm:prSet/>
      <dgm:spPr/>
      <dgm:t>
        <a:bodyPr/>
        <a:lstStyle/>
        <a:p>
          <a:endParaRPr lang="en-GB"/>
        </a:p>
      </dgm:t>
    </dgm:pt>
    <dgm:pt modelId="{9BBCAEA3-E90F-4565-8FF2-DF92646CA2B7}">
      <dgm:prSet/>
      <dgm:spPr/>
      <dgm:t>
        <a:bodyPr/>
        <a:lstStyle/>
        <a:p>
          <a:r>
            <a:rPr lang="en-US" dirty="0"/>
            <a:t>Communication </a:t>
          </a:r>
          <a:endParaRPr lang="en-GB" dirty="0"/>
        </a:p>
      </dgm:t>
    </dgm:pt>
    <dgm:pt modelId="{D2A37850-FC4A-4ECD-9A62-0B1FBA0FF008}" type="parTrans" cxnId="{71B6805C-3219-4AFD-B711-263C77A3CB54}">
      <dgm:prSet/>
      <dgm:spPr/>
      <dgm:t>
        <a:bodyPr/>
        <a:lstStyle/>
        <a:p>
          <a:endParaRPr lang="en-GB"/>
        </a:p>
      </dgm:t>
    </dgm:pt>
    <dgm:pt modelId="{64E03EAD-2DDE-419C-8684-C5CA5C6817FC}" type="sibTrans" cxnId="{71B6805C-3219-4AFD-B711-263C77A3CB54}">
      <dgm:prSet/>
      <dgm:spPr/>
      <dgm:t>
        <a:bodyPr/>
        <a:lstStyle/>
        <a:p>
          <a:endParaRPr lang="en-GB"/>
        </a:p>
      </dgm:t>
    </dgm:pt>
    <dgm:pt modelId="{AB011D67-214D-4534-AB9B-505D8D2B0F63}" type="pres">
      <dgm:prSet presAssocID="{2F3A5F33-2289-4343-99C5-2ECED6713717}" presName="Name0" presStyleCnt="0">
        <dgm:presLayoutVars>
          <dgm:dir/>
          <dgm:animLvl val="lvl"/>
          <dgm:resizeHandles val="exact"/>
        </dgm:presLayoutVars>
      </dgm:prSet>
      <dgm:spPr/>
    </dgm:pt>
    <dgm:pt modelId="{CDE0D094-C26E-4CC6-ABF6-3ED47038D9B8}" type="pres">
      <dgm:prSet presAssocID="{07F06A16-9593-4354-8FBD-B6A053729014}" presName="Name8" presStyleCnt="0"/>
      <dgm:spPr/>
    </dgm:pt>
    <dgm:pt modelId="{300A26A3-CDDA-4E76-83EC-F7100270DC0F}" type="pres">
      <dgm:prSet presAssocID="{07F06A16-9593-4354-8FBD-B6A053729014}" presName="level" presStyleLbl="node1" presStyleIdx="0" presStyleCnt="4">
        <dgm:presLayoutVars>
          <dgm:chMax val="1"/>
          <dgm:bulletEnabled val="1"/>
        </dgm:presLayoutVars>
      </dgm:prSet>
      <dgm:spPr/>
    </dgm:pt>
    <dgm:pt modelId="{937CB8B4-A0D0-48AB-9097-D4BB57DDB5E3}" type="pres">
      <dgm:prSet presAssocID="{07F06A16-9593-4354-8FBD-B6A05372901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A568310B-BE85-4ECF-A693-C2819B3CC406}" type="pres">
      <dgm:prSet presAssocID="{9BBCAEA3-E90F-4565-8FF2-DF92646CA2B7}" presName="Name8" presStyleCnt="0"/>
      <dgm:spPr/>
    </dgm:pt>
    <dgm:pt modelId="{FF79CBCC-AA09-4EE0-A859-416E76684494}" type="pres">
      <dgm:prSet presAssocID="{9BBCAEA3-E90F-4565-8FF2-DF92646CA2B7}" presName="level" presStyleLbl="node1" presStyleIdx="1" presStyleCnt="4">
        <dgm:presLayoutVars>
          <dgm:chMax val="1"/>
          <dgm:bulletEnabled val="1"/>
        </dgm:presLayoutVars>
      </dgm:prSet>
      <dgm:spPr/>
    </dgm:pt>
    <dgm:pt modelId="{93BC68AE-3B93-4B02-9EF1-3D9A330250FD}" type="pres">
      <dgm:prSet presAssocID="{9BBCAEA3-E90F-4565-8FF2-DF92646CA2B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E5766BA-4CE6-498E-86E0-7B6AD2F93684}" type="pres">
      <dgm:prSet presAssocID="{2DDF2511-39F2-486D-99C0-61751E64DE56}" presName="Name8" presStyleCnt="0"/>
      <dgm:spPr/>
    </dgm:pt>
    <dgm:pt modelId="{EE5B3E0B-37E5-4933-B36F-36504B2FC7EF}" type="pres">
      <dgm:prSet presAssocID="{2DDF2511-39F2-486D-99C0-61751E64DE56}" presName="level" presStyleLbl="node1" presStyleIdx="2" presStyleCnt="4">
        <dgm:presLayoutVars>
          <dgm:chMax val="1"/>
          <dgm:bulletEnabled val="1"/>
        </dgm:presLayoutVars>
      </dgm:prSet>
      <dgm:spPr/>
    </dgm:pt>
    <dgm:pt modelId="{22E11EA4-2996-4C97-A677-3D25E328B189}" type="pres">
      <dgm:prSet presAssocID="{2DDF2511-39F2-486D-99C0-61751E64DE5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0336ECA-6C25-4762-8EED-7DFDE1F0A0BE}" type="pres">
      <dgm:prSet presAssocID="{18B96CB4-31FA-4299-89E9-AF1D8CD19080}" presName="Name8" presStyleCnt="0"/>
      <dgm:spPr/>
    </dgm:pt>
    <dgm:pt modelId="{867185F4-5FA6-4B6C-85DB-8C9E6A7108CF}" type="pres">
      <dgm:prSet presAssocID="{18B96CB4-31FA-4299-89E9-AF1D8CD19080}" presName="level" presStyleLbl="node1" presStyleIdx="3" presStyleCnt="4">
        <dgm:presLayoutVars>
          <dgm:chMax val="1"/>
          <dgm:bulletEnabled val="1"/>
        </dgm:presLayoutVars>
      </dgm:prSet>
      <dgm:spPr/>
    </dgm:pt>
    <dgm:pt modelId="{C1626173-3961-4C42-A45D-3F3F474348A3}" type="pres">
      <dgm:prSet presAssocID="{18B96CB4-31FA-4299-89E9-AF1D8CD19080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DFAA9839-4F2B-493F-B1F7-7862806BF095}" srcId="{2F3A5F33-2289-4343-99C5-2ECED6713717}" destId="{2DDF2511-39F2-486D-99C0-61751E64DE56}" srcOrd="2" destOrd="0" parTransId="{FAFA8FA6-8996-46D4-8966-D09D8749AE22}" sibTransId="{CA0376F6-C8C1-4835-8FD6-0F76B653BFAF}"/>
    <dgm:cxn modelId="{71B6805C-3219-4AFD-B711-263C77A3CB54}" srcId="{2F3A5F33-2289-4343-99C5-2ECED6713717}" destId="{9BBCAEA3-E90F-4565-8FF2-DF92646CA2B7}" srcOrd="1" destOrd="0" parTransId="{D2A37850-FC4A-4ECD-9A62-0B1FBA0FF008}" sibTransId="{64E03EAD-2DDE-419C-8684-C5CA5C6817FC}"/>
    <dgm:cxn modelId="{E9E0E26F-DFAF-4C0B-B7F9-6F4DB1FD9800}" srcId="{2F3A5F33-2289-4343-99C5-2ECED6713717}" destId="{18B96CB4-31FA-4299-89E9-AF1D8CD19080}" srcOrd="3" destOrd="0" parTransId="{C318F053-1D39-46BD-8BEC-ABE78BD3CEE9}" sibTransId="{CC71DF3E-D8F1-4581-BC11-7C6BC875AAA5}"/>
    <dgm:cxn modelId="{2B754971-CAFE-4C1B-BD9A-A78E330BEC19}" type="presOf" srcId="{07F06A16-9593-4354-8FBD-B6A053729014}" destId="{300A26A3-CDDA-4E76-83EC-F7100270DC0F}" srcOrd="0" destOrd="0" presId="urn:microsoft.com/office/officeart/2005/8/layout/pyramid1"/>
    <dgm:cxn modelId="{0D4DFE7E-8570-4EDB-AEE3-8606C4C2AE4F}" type="presOf" srcId="{18B96CB4-31FA-4299-89E9-AF1D8CD19080}" destId="{867185F4-5FA6-4B6C-85DB-8C9E6A7108CF}" srcOrd="0" destOrd="0" presId="urn:microsoft.com/office/officeart/2005/8/layout/pyramid1"/>
    <dgm:cxn modelId="{78058686-1573-450B-B4B1-77200CB4BF25}" type="presOf" srcId="{9BBCAEA3-E90F-4565-8FF2-DF92646CA2B7}" destId="{FF79CBCC-AA09-4EE0-A859-416E76684494}" srcOrd="0" destOrd="0" presId="urn:microsoft.com/office/officeart/2005/8/layout/pyramid1"/>
    <dgm:cxn modelId="{E4125A95-8CDC-4C41-8DB9-DAB116C7AF11}" type="presOf" srcId="{2F3A5F33-2289-4343-99C5-2ECED6713717}" destId="{AB011D67-214D-4534-AB9B-505D8D2B0F63}" srcOrd="0" destOrd="0" presId="urn:microsoft.com/office/officeart/2005/8/layout/pyramid1"/>
    <dgm:cxn modelId="{592B25B5-8960-431E-87E7-F589A5A8A170}" type="presOf" srcId="{18B96CB4-31FA-4299-89E9-AF1D8CD19080}" destId="{C1626173-3961-4C42-A45D-3F3F474348A3}" srcOrd="1" destOrd="0" presId="urn:microsoft.com/office/officeart/2005/8/layout/pyramid1"/>
    <dgm:cxn modelId="{E3F56AB6-F2D6-4618-8EB6-2F04F7A16222}" type="presOf" srcId="{9BBCAEA3-E90F-4565-8FF2-DF92646CA2B7}" destId="{93BC68AE-3B93-4B02-9EF1-3D9A330250FD}" srcOrd="1" destOrd="0" presId="urn:microsoft.com/office/officeart/2005/8/layout/pyramid1"/>
    <dgm:cxn modelId="{C99EA2C0-B13F-45EF-B262-BB9137E55E59}" type="presOf" srcId="{2DDF2511-39F2-486D-99C0-61751E64DE56}" destId="{EE5B3E0B-37E5-4933-B36F-36504B2FC7EF}" srcOrd="0" destOrd="0" presId="urn:microsoft.com/office/officeart/2005/8/layout/pyramid1"/>
    <dgm:cxn modelId="{DAF3A9C8-9CA9-48D6-BDB1-DD55C1BD55A6}" type="presOf" srcId="{2DDF2511-39F2-486D-99C0-61751E64DE56}" destId="{22E11EA4-2996-4C97-A677-3D25E328B189}" srcOrd="1" destOrd="0" presId="urn:microsoft.com/office/officeart/2005/8/layout/pyramid1"/>
    <dgm:cxn modelId="{3CC19FCC-27C9-4CB4-BA61-7EB87E6BCFE7}" type="presOf" srcId="{07F06A16-9593-4354-8FBD-B6A053729014}" destId="{937CB8B4-A0D0-48AB-9097-D4BB57DDB5E3}" srcOrd="1" destOrd="0" presId="urn:microsoft.com/office/officeart/2005/8/layout/pyramid1"/>
    <dgm:cxn modelId="{50CEA2E1-070B-48D5-BA4A-460686D66FE2}" srcId="{2F3A5F33-2289-4343-99C5-2ECED6713717}" destId="{07F06A16-9593-4354-8FBD-B6A053729014}" srcOrd="0" destOrd="0" parTransId="{CDFB3DA3-8A33-4808-BC83-8A6A085FB2D7}" sibTransId="{E87CB545-1D0F-481B-9040-02F3CCC94FED}"/>
    <dgm:cxn modelId="{745C0675-21EF-4C1B-88B0-A2EDCC689A52}" type="presParOf" srcId="{AB011D67-214D-4534-AB9B-505D8D2B0F63}" destId="{CDE0D094-C26E-4CC6-ABF6-3ED47038D9B8}" srcOrd="0" destOrd="0" presId="urn:microsoft.com/office/officeart/2005/8/layout/pyramid1"/>
    <dgm:cxn modelId="{24C663D4-FBCE-401D-807E-BB14E0862DA9}" type="presParOf" srcId="{CDE0D094-C26E-4CC6-ABF6-3ED47038D9B8}" destId="{300A26A3-CDDA-4E76-83EC-F7100270DC0F}" srcOrd="0" destOrd="0" presId="urn:microsoft.com/office/officeart/2005/8/layout/pyramid1"/>
    <dgm:cxn modelId="{8D01093A-96E0-4791-9A91-38CF465B9AD3}" type="presParOf" srcId="{CDE0D094-C26E-4CC6-ABF6-3ED47038D9B8}" destId="{937CB8B4-A0D0-48AB-9097-D4BB57DDB5E3}" srcOrd="1" destOrd="0" presId="urn:microsoft.com/office/officeart/2005/8/layout/pyramid1"/>
    <dgm:cxn modelId="{FE6E8652-82D1-4C84-98D3-E01227B9AB1A}" type="presParOf" srcId="{AB011D67-214D-4534-AB9B-505D8D2B0F63}" destId="{A568310B-BE85-4ECF-A693-C2819B3CC406}" srcOrd="1" destOrd="0" presId="urn:microsoft.com/office/officeart/2005/8/layout/pyramid1"/>
    <dgm:cxn modelId="{74C1859A-AC1A-48EE-9EA0-2E078FA1A3C7}" type="presParOf" srcId="{A568310B-BE85-4ECF-A693-C2819B3CC406}" destId="{FF79CBCC-AA09-4EE0-A859-416E76684494}" srcOrd="0" destOrd="0" presId="urn:microsoft.com/office/officeart/2005/8/layout/pyramid1"/>
    <dgm:cxn modelId="{24BE3A88-0C7E-4BEF-BA1A-86B83B978ADB}" type="presParOf" srcId="{A568310B-BE85-4ECF-A693-C2819B3CC406}" destId="{93BC68AE-3B93-4B02-9EF1-3D9A330250FD}" srcOrd="1" destOrd="0" presId="urn:microsoft.com/office/officeart/2005/8/layout/pyramid1"/>
    <dgm:cxn modelId="{47AF35B7-9CF2-4F01-AC63-51BD93050623}" type="presParOf" srcId="{AB011D67-214D-4534-AB9B-505D8D2B0F63}" destId="{FE5766BA-4CE6-498E-86E0-7B6AD2F93684}" srcOrd="2" destOrd="0" presId="urn:microsoft.com/office/officeart/2005/8/layout/pyramid1"/>
    <dgm:cxn modelId="{80C581A4-44CD-4E71-9DBF-7021F426EC6C}" type="presParOf" srcId="{FE5766BA-4CE6-498E-86E0-7B6AD2F93684}" destId="{EE5B3E0B-37E5-4933-B36F-36504B2FC7EF}" srcOrd="0" destOrd="0" presId="urn:microsoft.com/office/officeart/2005/8/layout/pyramid1"/>
    <dgm:cxn modelId="{0C799F00-EE7C-4113-967C-DC4DBF524A1F}" type="presParOf" srcId="{FE5766BA-4CE6-498E-86E0-7B6AD2F93684}" destId="{22E11EA4-2996-4C97-A677-3D25E328B189}" srcOrd="1" destOrd="0" presId="urn:microsoft.com/office/officeart/2005/8/layout/pyramid1"/>
    <dgm:cxn modelId="{5BA0D8A7-F9E4-4400-B977-C900F704A3C2}" type="presParOf" srcId="{AB011D67-214D-4534-AB9B-505D8D2B0F63}" destId="{10336ECA-6C25-4762-8EED-7DFDE1F0A0BE}" srcOrd="3" destOrd="0" presId="urn:microsoft.com/office/officeart/2005/8/layout/pyramid1"/>
    <dgm:cxn modelId="{A27F5586-6B46-430C-8C3D-CDD87C2D1D3B}" type="presParOf" srcId="{10336ECA-6C25-4762-8EED-7DFDE1F0A0BE}" destId="{867185F4-5FA6-4B6C-85DB-8C9E6A7108CF}" srcOrd="0" destOrd="0" presId="urn:microsoft.com/office/officeart/2005/8/layout/pyramid1"/>
    <dgm:cxn modelId="{C1996220-46A1-4A78-BA2B-D3B375ADC51B}" type="presParOf" srcId="{10336ECA-6C25-4762-8EED-7DFDE1F0A0BE}" destId="{C1626173-3961-4C42-A45D-3F3F474348A3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65113-B68F-4821-B036-94EFC0B0C44D}">
      <dsp:nvSpPr>
        <dsp:cNvPr id="0" name=""/>
        <dsp:cNvSpPr/>
      </dsp:nvSpPr>
      <dsp:spPr>
        <a:xfrm>
          <a:off x="1428745" y="376529"/>
          <a:ext cx="4729171" cy="3953561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+mj-lt"/>
            </a:rPr>
            <a:t>Gross Motor development </a:t>
          </a:r>
          <a:endParaRPr lang="en-GB" sz="2400" kern="1200" dirty="0">
            <a:latin typeface="+mj-lt"/>
          </a:endParaRPr>
        </a:p>
      </dsp:txBody>
      <dsp:txXfrm>
        <a:off x="3793331" y="964857"/>
        <a:ext cx="1660839" cy="2776906"/>
      </dsp:txXfrm>
    </dsp:sp>
    <dsp:sp modelId="{EF174A22-1EFE-41AA-B80E-EDB7F593D7EB}">
      <dsp:nvSpPr>
        <dsp:cNvPr id="0" name=""/>
        <dsp:cNvSpPr/>
      </dsp:nvSpPr>
      <dsp:spPr>
        <a:xfrm>
          <a:off x="1471604" y="376529"/>
          <a:ext cx="4455189" cy="39535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18601888"/>
                <a:satOff val="-25460"/>
                <a:lumOff val="-139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8601888"/>
                <a:satOff val="-25460"/>
                <a:lumOff val="-139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8601888"/>
                <a:satOff val="-25460"/>
                <a:lumOff val="-139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+mj-lt"/>
            </a:rPr>
            <a:t>Physical wellbeing </a:t>
          </a:r>
          <a:endParaRPr lang="en-GB" sz="2800" kern="1200" dirty="0">
            <a:latin typeface="+mj-lt"/>
          </a:endParaRPr>
        </a:p>
      </dsp:txBody>
      <dsp:txXfrm>
        <a:off x="2108059" y="964857"/>
        <a:ext cx="1564620" cy="27769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A26A3-CDDA-4E76-83EC-F7100270DC0F}">
      <dsp:nvSpPr>
        <dsp:cNvPr id="0" name=""/>
        <dsp:cNvSpPr/>
      </dsp:nvSpPr>
      <dsp:spPr>
        <a:xfrm>
          <a:off x="1191220" y="0"/>
          <a:ext cx="794146" cy="508000"/>
        </a:xfrm>
        <a:prstGeom prst="trapezoid">
          <a:avLst>
            <a:gd name="adj" fmla="val 7816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Cognition  </a:t>
          </a:r>
          <a:endParaRPr lang="en-GB" sz="1000" kern="1200" dirty="0"/>
        </a:p>
      </dsp:txBody>
      <dsp:txXfrm>
        <a:off x="1191220" y="0"/>
        <a:ext cx="794146" cy="508000"/>
      </dsp:txXfrm>
    </dsp:sp>
    <dsp:sp modelId="{FF79CBCC-AA09-4EE0-A859-416E76684494}">
      <dsp:nvSpPr>
        <dsp:cNvPr id="0" name=""/>
        <dsp:cNvSpPr/>
      </dsp:nvSpPr>
      <dsp:spPr>
        <a:xfrm>
          <a:off x="794146" y="507999"/>
          <a:ext cx="1588293" cy="508000"/>
        </a:xfrm>
        <a:prstGeom prst="trapezoid">
          <a:avLst>
            <a:gd name="adj" fmla="val 78164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Communication </a:t>
          </a:r>
          <a:endParaRPr lang="en-GB" sz="1000" kern="1200" dirty="0"/>
        </a:p>
      </dsp:txBody>
      <dsp:txXfrm>
        <a:off x="1072098" y="507999"/>
        <a:ext cx="1032390" cy="508000"/>
      </dsp:txXfrm>
    </dsp:sp>
    <dsp:sp modelId="{EE5B3E0B-37E5-4933-B36F-36504B2FC7EF}">
      <dsp:nvSpPr>
        <dsp:cNvPr id="0" name=""/>
        <dsp:cNvSpPr/>
      </dsp:nvSpPr>
      <dsp:spPr>
        <a:xfrm>
          <a:off x="397073" y="1015999"/>
          <a:ext cx="2382440" cy="508000"/>
        </a:xfrm>
        <a:prstGeom prst="trapezoid">
          <a:avLst>
            <a:gd name="adj" fmla="val 78164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Wellbeing</a:t>
          </a:r>
          <a:r>
            <a:rPr lang="en-US" sz="1000" kern="1200" baseline="0" dirty="0"/>
            <a:t> </a:t>
          </a:r>
          <a:endParaRPr lang="en-GB" sz="1000" kern="1200" dirty="0"/>
        </a:p>
      </dsp:txBody>
      <dsp:txXfrm>
        <a:off x="814000" y="1015999"/>
        <a:ext cx="1548586" cy="508000"/>
      </dsp:txXfrm>
    </dsp:sp>
    <dsp:sp modelId="{867185F4-5FA6-4B6C-85DB-8C9E6A7108CF}">
      <dsp:nvSpPr>
        <dsp:cNvPr id="0" name=""/>
        <dsp:cNvSpPr/>
      </dsp:nvSpPr>
      <dsp:spPr>
        <a:xfrm>
          <a:off x="0" y="1523999"/>
          <a:ext cx="3176587" cy="508000"/>
        </a:xfrm>
        <a:prstGeom prst="trapezoid">
          <a:avLst>
            <a:gd name="adj" fmla="val 78164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Physical  </a:t>
          </a:r>
          <a:endParaRPr lang="en-GB" sz="1000" kern="1200" dirty="0"/>
        </a:p>
      </dsp:txBody>
      <dsp:txXfrm>
        <a:off x="555902" y="1523999"/>
        <a:ext cx="2064781" cy="508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521A43-5800-4642-9C91-4AA0D16511B7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5194FA-0C56-4AF3-9BCB-A623EB2BC8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011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8838008" y="5783564"/>
            <a:ext cx="305991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sz="1350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569214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9244" y="1143000"/>
            <a:ext cx="5040630" cy="3730752"/>
          </a:xfrm>
        </p:spPr>
        <p:txBody>
          <a:bodyPr anchor="t">
            <a:normAutofit/>
          </a:bodyPr>
          <a:lstStyle>
            <a:lvl1pPr algn="l">
              <a:defRPr sz="54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244" y="5010912"/>
            <a:ext cx="504063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5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4768" y="6007609"/>
            <a:ext cx="2357732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5/24/2023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9244" y="6007609"/>
            <a:ext cx="504062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364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786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89" y="2414016"/>
            <a:ext cx="8000212" cy="3099816"/>
          </a:xfrm>
        </p:spPr>
        <p:txBody>
          <a:bodyPr anchor="t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9214" y="1389888"/>
            <a:ext cx="8003286" cy="822960"/>
          </a:xfrm>
        </p:spPr>
        <p:txBody>
          <a:bodyPr anchor="ctr">
            <a:normAutofit/>
          </a:bodyPr>
          <a:lstStyle>
            <a:lvl1pPr marL="0" indent="0">
              <a:buNone/>
              <a:defRPr sz="15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129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88486" y="758952"/>
            <a:ext cx="4684014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88486" y="3273552"/>
            <a:ext cx="4684013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11598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88486" y="758952"/>
            <a:ext cx="4684014" cy="548640"/>
          </a:xfrm>
        </p:spPr>
        <p:txBody>
          <a:bodyPr anchor="b"/>
          <a:lstStyle>
            <a:lvl1pPr marL="0" indent="0">
              <a:buNone/>
              <a:defRPr sz="1650" b="0" i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92743" y="1377198"/>
            <a:ext cx="4679756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88486" y="3319548"/>
            <a:ext cx="4684013" cy="548640"/>
          </a:xfrm>
        </p:spPr>
        <p:txBody>
          <a:bodyPr anchor="b"/>
          <a:lstStyle>
            <a:lvl1pPr marL="0" indent="0">
              <a:buNone/>
              <a:defRPr sz="1650" b="0" i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88485" y="3932372"/>
            <a:ext cx="4684014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787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733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34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58952"/>
            <a:ext cx="4684014" cy="4754881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9215" y="3815080"/>
            <a:ext cx="2873502" cy="1698752"/>
          </a:xfrm>
        </p:spPr>
        <p:txBody>
          <a:bodyPr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214" y="758953"/>
            <a:ext cx="2873502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788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58952"/>
            <a:ext cx="4684014" cy="4754881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9214" y="3794760"/>
            <a:ext cx="2873502" cy="1719072"/>
          </a:xfrm>
        </p:spPr>
        <p:txBody>
          <a:bodyPr>
            <a:normAutofit/>
          </a:bodyPr>
          <a:lstStyle>
            <a:lvl1pPr marL="0" indent="0">
              <a:buNone/>
              <a:defRPr sz="1500" baseline="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214" y="758952"/>
            <a:ext cx="2873502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4593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34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356656" y="758952"/>
            <a:ext cx="2215844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9214" y="758952"/>
            <a:ext cx="5555690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122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8838008" y="5778801"/>
            <a:ext cx="305991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sz="135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214" y="758952"/>
            <a:ext cx="2873502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88486" y="758952"/>
            <a:ext cx="4684014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712714" y="6007609"/>
            <a:ext cx="28597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spc="38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5/24/2023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9214" y="6007609"/>
            <a:ext cx="28735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spc="38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39962" y="6007609"/>
            <a:ext cx="30861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675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86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500" i="1" kern="1200" spc="75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37160" indent="-137160" algn="l" defTabSz="685800" rtl="0" eaLnBrk="1" latinLnBrk="0" hangingPunct="1">
        <a:lnSpc>
          <a:spcPct val="110000"/>
        </a:lnSpc>
        <a:spcBef>
          <a:spcPts val="300"/>
        </a:spcBef>
        <a:spcAft>
          <a:spcPts val="300"/>
        </a:spcAft>
        <a:buClrTx/>
        <a:buFont typeface="Arial" panose="020B0604020202020204" pitchFamily="34" charset="0"/>
        <a:buChar char="•"/>
        <a:defRPr sz="15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37160" indent="0" algn="l" defTabSz="685800" rtl="0" eaLnBrk="1" latinLnBrk="0" hangingPunct="1">
        <a:lnSpc>
          <a:spcPct val="110000"/>
        </a:lnSpc>
        <a:spcBef>
          <a:spcPts val="300"/>
        </a:spcBef>
        <a:spcAft>
          <a:spcPts val="300"/>
        </a:spcAft>
        <a:buClrTx/>
        <a:buFont typeface="Arial" panose="020B0604020202020204" pitchFamily="34" charset="0"/>
        <a:buNone/>
        <a:defRPr sz="135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37160" indent="-137160" algn="l" defTabSz="685800" rtl="0" eaLnBrk="1" latinLnBrk="0" hangingPunct="1">
        <a:lnSpc>
          <a:spcPct val="110000"/>
        </a:lnSpc>
        <a:spcBef>
          <a:spcPts val="300"/>
        </a:spcBef>
        <a:spcAft>
          <a:spcPts val="300"/>
        </a:spcAft>
        <a:buClrTx/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37160" indent="0" algn="l" defTabSz="685800" rtl="0" eaLnBrk="1" latinLnBrk="0" hangingPunct="1">
        <a:lnSpc>
          <a:spcPct val="110000"/>
        </a:lnSpc>
        <a:spcBef>
          <a:spcPts val="300"/>
        </a:spcBef>
        <a:spcAft>
          <a:spcPts val="300"/>
        </a:spcAft>
        <a:buClrTx/>
        <a:buFont typeface="Arial" panose="020B0604020202020204" pitchFamily="34" charset="0"/>
        <a:buNone/>
        <a:defRPr sz="105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37160" indent="-137160" algn="l" defTabSz="685800" rtl="0" eaLnBrk="1" latinLnBrk="0" hangingPunct="1">
        <a:lnSpc>
          <a:spcPct val="110000"/>
        </a:lnSpc>
        <a:spcBef>
          <a:spcPts val="300"/>
        </a:spcBef>
        <a:spcAft>
          <a:spcPts val="300"/>
        </a:spcAft>
        <a:buClrTx/>
        <a:buFont typeface="Arial" panose="020B0604020202020204" pitchFamily="34" charset="0"/>
        <a:buChar char="•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6.jpeg"/><Relationship Id="rId5" Type="http://schemas.openxmlformats.org/officeDocument/2006/relationships/image" Target="../media/image19.jpeg"/><Relationship Id="rId10" Type="http://schemas.openxmlformats.org/officeDocument/2006/relationships/image" Target="../media/image9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chart" Target="../charts/chart1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116BDB-8C37-EF5B-D6A3-A95B6C77D0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7795" y="438159"/>
            <a:ext cx="5120069" cy="3546469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Diversity of Learning for pupils with</a:t>
            </a:r>
            <a:b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SLD/PMLD</a:t>
            </a:r>
            <a:b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US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ECLT7002</a:t>
            </a:r>
            <a:endParaRPr lang="en-GB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B0CAF9-C5BF-0CDB-4A23-696069EC65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244" y="4514851"/>
            <a:ext cx="4023702" cy="1000123"/>
          </a:xfrm>
        </p:spPr>
        <p:txBody>
          <a:bodyPr anchor="t">
            <a:normAutofit/>
          </a:bodyPr>
          <a:lstStyle/>
          <a:p>
            <a:r>
              <a:rPr lang="en-US" dirty="0"/>
              <a:t>Eve Devlin</a:t>
            </a:r>
          </a:p>
          <a:p>
            <a:endParaRPr lang="en-US" dirty="0"/>
          </a:p>
          <a:p>
            <a:r>
              <a:rPr lang="en-US" dirty="0"/>
              <a:t>21105020 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55306" y="4273553"/>
            <a:ext cx="397764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B8487B3B-61B9-B60D-9338-D6FBC4EF56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68" r="29001" b="1"/>
          <a:stretch/>
        </p:blipFill>
        <p:spPr>
          <a:xfrm>
            <a:off x="5232700" y="857257"/>
            <a:ext cx="3911300" cy="5143493"/>
          </a:xfrm>
          <a:custGeom>
            <a:avLst/>
            <a:gdLst/>
            <a:ahLst/>
            <a:cxnLst/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38008" y="5198364"/>
            <a:ext cx="305991" cy="614363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0820645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9E0A9-601B-F6A4-1929-D51842A8B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335" y="347919"/>
            <a:ext cx="7766552" cy="1540106"/>
          </a:xfrm>
        </p:spPr>
        <p:txBody>
          <a:bodyPr>
            <a:normAutofit/>
          </a:bodyPr>
          <a:lstStyle/>
          <a:p>
            <a:r>
              <a:rPr lang="en-US" dirty="0"/>
              <a:t>Introduction: areas of focus 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9214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A5E86-64A4-33B3-B07E-E6EAFF705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372" y="2235943"/>
            <a:ext cx="3613466" cy="286134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u="sng" dirty="0">
                <a:latin typeface="+mj-lt"/>
              </a:rPr>
              <a:t>Medical </a:t>
            </a:r>
          </a:p>
          <a:p>
            <a:pPr marL="0" indent="0" algn="ctr">
              <a:buNone/>
            </a:pPr>
            <a:r>
              <a:rPr lang="en-US" sz="28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work alongside medical professionals to determine a possible diagnosis of epilepsy</a:t>
            </a:r>
            <a:endParaRPr lang="en-GB" sz="2000" dirty="0">
              <a:latin typeface="+mj-lt"/>
            </a:endParaRP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38008" y="5783564"/>
            <a:ext cx="305991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088B018-8D25-BF55-4B8D-FE769D76D32B}"/>
              </a:ext>
            </a:extLst>
          </p:cNvPr>
          <p:cNvSpPr txBox="1">
            <a:spLocks/>
          </p:cNvSpPr>
          <p:nvPr/>
        </p:nvSpPr>
        <p:spPr>
          <a:xfrm>
            <a:off x="4954458" y="2235943"/>
            <a:ext cx="3613466" cy="286134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137160" indent="-137160" algn="l" defTabSz="685800" rtl="0" eaLnBrk="1" latinLnBrk="0" hangingPunct="1">
              <a:lnSpc>
                <a:spcPct val="110000"/>
              </a:lnSpc>
              <a:spcBef>
                <a:spcPts val="300"/>
              </a:spcBef>
              <a:spcAft>
                <a:spcPts val="300"/>
              </a:spcAft>
              <a:buClrTx/>
              <a:buFont typeface="Arial" panose="020B0604020202020204" pitchFamily="34" charset="0"/>
              <a:buChar char="•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137160" indent="0" algn="l" defTabSz="685800" rtl="0" eaLnBrk="1" latinLnBrk="0" hangingPunct="1">
              <a:lnSpc>
                <a:spcPct val="110000"/>
              </a:lnSpc>
              <a:spcBef>
                <a:spcPts val="300"/>
              </a:spcBef>
              <a:spcAft>
                <a:spcPts val="300"/>
              </a:spcAft>
              <a:buClrTx/>
              <a:buFont typeface="Arial" panose="020B0604020202020204" pitchFamily="34" charset="0"/>
              <a:buNone/>
              <a:defRPr sz="1350" i="1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37160" indent="-137160" algn="l" defTabSz="685800" rtl="0" eaLnBrk="1" latinLnBrk="0" hangingPunct="1">
              <a:lnSpc>
                <a:spcPct val="110000"/>
              </a:lnSpc>
              <a:spcBef>
                <a:spcPts val="300"/>
              </a:spcBef>
              <a:spcAft>
                <a:spcPts val="300"/>
              </a:spcAft>
              <a:buClrTx/>
              <a:buFont typeface="Arial" panose="020B0604020202020204" pitchFamily="34" charset="0"/>
              <a:buChar char="•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" indent="0" algn="l" defTabSz="685800" rtl="0" eaLnBrk="1" latinLnBrk="0" hangingPunct="1">
              <a:lnSpc>
                <a:spcPct val="110000"/>
              </a:lnSpc>
              <a:spcBef>
                <a:spcPts val="300"/>
              </a:spcBef>
              <a:spcAft>
                <a:spcPts val="300"/>
              </a:spcAft>
              <a:buClrTx/>
              <a:buFont typeface="Arial" panose="020B0604020202020204" pitchFamily="34" charset="0"/>
              <a:buNone/>
              <a:defRPr sz="1050" i="1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37160" indent="-137160" algn="l" defTabSz="685800" rtl="0" eaLnBrk="1" latinLnBrk="0" hangingPunct="1">
              <a:lnSpc>
                <a:spcPct val="110000"/>
              </a:lnSpc>
              <a:spcBef>
                <a:spcPts val="300"/>
              </a:spcBef>
              <a:spcAft>
                <a:spcPts val="300"/>
              </a:spcAft>
              <a:buClrTx/>
              <a:buFont typeface="Arial" panose="020B0604020202020204" pitchFamily="34" charset="0"/>
              <a:buChar char="•"/>
              <a:defRPr sz="10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2400" u="sng" dirty="0">
                <a:latin typeface="+mj-lt"/>
              </a:rPr>
              <a:t>Physical</a:t>
            </a:r>
          </a:p>
          <a:p>
            <a:pPr marL="0" indent="0" algn="ctr">
              <a:buNone/>
            </a:pPr>
            <a:r>
              <a:rPr lang="en-US" sz="26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increase coordination of hands to press a single ‘Big Mac’ switch 3/5 occasions </a:t>
            </a:r>
            <a:endParaRPr lang="en-GB" sz="2600" dirty="0"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dirty="0"/>
              <a:t>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244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A9680-3977-926B-127C-9B95FB2D2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501" y="174308"/>
            <a:ext cx="5360099" cy="1169861"/>
          </a:xfrm>
        </p:spPr>
        <p:txBody>
          <a:bodyPr/>
          <a:lstStyle/>
          <a:p>
            <a:r>
              <a:rPr lang="en-US" dirty="0"/>
              <a:t>Medical: Epilepsy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82392-2640-6A6D-B3F4-075929900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6" y="1228724"/>
            <a:ext cx="8446199" cy="4874896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>
                <a:latin typeface="+mj-lt"/>
              </a:rPr>
              <a:t>Neurological condition causing seizures (WHO, 2023, NHS 2020)</a:t>
            </a:r>
          </a:p>
          <a:p>
            <a:pPr marL="0" indent="0">
              <a:buNone/>
            </a:pPr>
            <a:endParaRPr lang="en-US" sz="2400" dirty="0">
              <a:latin typeface="+mj-lt"/>
            </a:endParaRPr>
          </a:p>
          <a:p>
            <a:r>
              <a:rPr lang="en-US" sz="2400" dirty="0">
                <a:latin typeface="+mj-lt"/>
              </a:rPr>
              <a:t>PMLD learners are more likely to have a diagnosis (Count us in, 2005)</a:t>
            </a:r>
          </a:p>
          <a:p>
            <a:pPr marL="0" indent="0">
              <a:buNone/>
            </a:pPr>
            <a:endParaRPr lang="en-US" sz="2400" dirty="0">
              <a:latin typeface="+mj-lt"/>
            </a:endParaRPr>
          </a:p>
          <a:p>
            <a:r>
              <a:rPr lang="en-US" sz="2400" dirty="0">
                <a:latin typeface="+mj-lt"/>
              </a:rPr>
              <a:t>Link between epilepsy and mental health (NHS, 2017)</a:t>
            </a:r>
          </a:p>
          <a:p>
            <a:pPr marL="0" indent="0">
              <a:buNone/>
            </a:pPr>
            <a:endParaRPr lang="en-US" sz="2400" dirty="0">
              <a:latin typeface="+mj-lt"/>
            </a:endParaRPr>
          </a:p>
          <a:p>
            <a:r>
              <a:rPr lang="en-US" sz="2400" dirty="0">
                <a:latin typeface="+mj-lt"/>
              </a:rPr>
              <a:t>Left undiagnosed or untreated impact on quality of life and potentially mortality (H</a:t>
            </a:r>
            <a:r>
              <a:rPr lang="en-GB" sz="2400" dirty="0" err="1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amilton</a:t>
            </a:r>
            <a:r>
              <a:rPr lang="en-GB" sz="24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</a:t>
            </a:r>
            <a:r>
              <a:rPr lang="en-GB" sz="2400" i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et al, </a:t>
            </a:r>
            <a:r>
              <a:rPr lang="en-GB" sz="24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2020)</a:t>
            </a:r>
          </a:p>
          <a:p>
            <a:endParaRPr lang="en-GB" sz="2400" dirty="0">
              <a:solidFill>
                <a:srgbClr val="000000"/>
              </a:solidFill>
              <a:effectLst/>
              <a:latin typeface="+mj-lt"/>
              <a:ea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0000"/>
                </a:solidFill>
                <a:latin typeface="+mj-lt"/>
              </a:rPr>
              <a:t>P47: strong possibility of learner having a diagnosis of epilepsy/ challenge of separating dystonic cerebral palsy ‘jerks’ from stiffness associated with epilepsy. </a:t>
            </a:r>
            <a:endParaRPr lang="en-US" sz="2400" dirty="0">
              <a:latin typeface="+mj-lt"/>
            </a:endParaRPr>
          </a:p>
          <a:p>
            <a:endParaRPr lang="en-US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965090-0DE0-98CD-930E-5618A191E175}"/>
              </a:ext>
            </a:extLst>
          </p:cNvPr>
          <p:cNvSpPr txBox="1"/>
          <p:nvPr/>
        </p:nvSpPr>
        <p:spPr>
          <a:xfrm>
            <a:off x="4457700" y="6103620"/>
            <a:ext cx="4572000" cy="24622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0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work alongside medical professionals to determine a possible diagnosis of epilepsy</a:t>
            </a:r>
            <a:endParaRPr lang="en-GB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75771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47553-82B0-EBC4-0920-3CACAB4CA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287465"/>
            <a:ext cx="7560374" cy="1184148"/>
          </a:xfrm>
        </p:spPr>
        <p:txBody>
          <a:bodyPr/>
          <a:lstStyle/>
          <a:p>
            <a:r>
              <a:rPr lang="en-US" dirty="0"/>
              <a:t>Achieving the strategic aim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673D4-1450-2B7B-9F06-3197C18AAD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3" y="1176147"/>
            <a:ext cx="5138801" cy="5173694"/>
          </a:xfrm>
        </p:spPr>
        <p:txBody>
          <a:bodyPr>
            <a:normAutofit fontScale="92500" lnSpcReduction="10000"/>
          </a:bodyPr>
          <a:lstStyle/>
          <a:p>
            <a:r>
              <a:rPr lang="en-US" sz="1900" dirty="0"/>
              <a:t>Epilepsy training </a:t>
            </a:r>
          </a:p>
          <a:p>
            <a:pPr marL="0" indent="0">
              <a:buNone/>
            </a:pPr>
            <a:endParaRPr lang="en-US" sz="1900" dirty="0"/>
          </a:p>
          <a:p>
            <a:r>
              <a:rPr lang="en-US" sz="1900" dirty="0"/>
              <a:t>Discussions/ informal training from school nurse:</a:t>
            </a:r>
          </a:p>
          <a:p>
            <a:endParaRPr lang="en-US" sz="1900" dirty="0"/>
          </a:p>
          <a:p>
            <a:r>
              <a:rPr lang="en-US" sz="1900" dirty="0"/>
              <a:t>Extending opportunities for 1:1 interaction and relationship building</a:t>
            </a:r>
          </a:p>
          <a:p>
            <a:endParaRPr lang="en-US" sz="1900" dirty="0"/>
          </a:p>
          <a:p>
            <a:r>
              <a:rPr lang="en-US" sz="1900" dirty="0"/>
              <a:t>Tracking of potential seizure/ purchasing timers </a:t>
            </a:r>
          </a:p>
          <a:p>
            <a:endParaRPr lang="en-US" sz="1900" dirty="0"/>
          </a:p>
          <a:p>
            <a:r>
              <a:rPr lang="en-US" sz="1900" dirty="0"/>
              <a:t>Developing an understanding of ‘responsiveness’ of the learner and staff </a:t>
            </a:r>
          </a:p>
          <a:p>
            <a:endParaRPr lang="en-US" sz="1900" dirty="0"/>
          </a:p>
          <a:p>
            <a:r>
              <a:rPr lang="en-US" sz="1900" dirty="0"/>
              <a:t>Sharing with all multiagency partners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80BA4C-BA21-BBF5-F3E3-000F71163B0F}"/>
              </a:ext>
            </a:extLst>
          </p:cNvPr>
          <p:cNvSpPr txBox="1"/>
          <p:nvPr/>
        </p:nvSpPr>
        <p:spPr>
          <a:xfrm>
            <a:off x="4457700" y="6103620"/>
            <a:ext cx="4572000" cy="24622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0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work alongside medical professionals to determine a possible diagnosis of epilepsy</a:t>
            </a:r>
            <a:endParaRPr lang="en-GB" sz="800" dirty="0">
              <a:latin typeface="+mj-lt"/>
            </a:endParaRPr>
          </a:p>
        </p:txBody>
      </p:sp>
      <p:pic>
        <p:nvPicPr>
          <p:cNvPr id="1026" name="Picture 2" descr="Epilepsy Action Logo">
            <a:extLst>
              <a:ext uri="{FF2B5EF4-FFF2-40B4-BE49-F238E27FC236}">
                <a16:creationId xmlns:a16="http://schemas.microsoft.com/office/drawing/2014/main" id="{38CE44FA-67DE-E7DB-5A12-07F26938B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950917"/>
            <a:ext cx="3124200" cy="101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FE4C73-A763-BF5D-4CB0-0139DAC2B7A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93" t="24280" r="14912" b="1934"/>
          <a:stretch/>
        </p:blipFill>
        <p:spPr bwMode="auto">
          <a:xfrm>
            <a:off x="5650865" y="4364990"/>
            <a:ext cx="3188335" cy="17386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8" descr="Image result for nurse watch">
            <a:extLst>
              <a:ext uri="{FF2B5EF4-FFF2-40B4-BE49-F238E27FC236}">
                <a16:creationId xmlns:a16="http://schemas.microsoft.com/office/drawing/2014/main" id="{ED0E4797-9C69-210E-29E9-8296825482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495" y="2493010"/>
            <a:ext cx="1534223" cy="152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ndividual care plan: guidance for professionals | GOV.WALES">
            <a:extLst>
              <a:ext uri="{FF2B5EF4-FFF2-40B4-BE49-F238E27FC236}">
                <a16:creationId xmlns:a16="http://schemas.microsoft.com/office/drawing/2014/main" id="{88E9642E-7967-3969-B6C4-AA4BEC4042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5032" y="2072166"/>
            <a:ext cx="1524000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812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E7C30-F01E-C993-EB23-8B1CCB1F6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607" y="216027"/>
            <a:ext cx="8574786" cy="1269873"/>
          </a:xfrm>
        </p:spPr>
        <p:txBody>
          <a:bodyPr>
            <a:normAutofit fontScale="90000"/>
          </a:bodyPr>
          <a:lstStyle/>
          <a:p>
            <a:r>
              <a:rPr lang="en-US" sz="3100" dirty="0"/>
              <a:t>Physical: </a:t>
            </a:r>
            <a:r>
              <a:rPr lang="en-US" sz="3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increase coordination of hands to press a single ‘Big Mac’ switch 3/5 occasions 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/>
              <a:t> </a:t>
            </a:r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7CBC22B-A834-BD8A-500F-EC69E9C8B3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9816010"/>
              </p:ext>
            </p:extLst>
          </p:nvPr>
        </p:nvGraphicFramePr>
        <p:xfrm>
          <a:off x="542925" y="1396999"/>
          <a:ext cx="7586663" cy="4706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F3C910D5-19E9-E86F-5986-6EB98EDE1B0A}"/>
              </a:ext>
            </a:extLst>
          </p:cNvPr>
          <p:cNvSpPr/>
          <p:nvPr/>
        </p:nvSpPr>
        <p:spPr>
          <a:xfrm>
            <a:off x="1257945" y="1524455"/>
            <a:ext cx="6156622" cy="270911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Curriculum flexing </a:t>
            </a:r>
          </a:p>
        </p:txBody>
      </p:sp>
      <p:sp>
        <p:nvSpPr>
          <p:cNvPr id="8" name="Arrow: Circular 7">
            <a:extLst>
              <a:ext uri="{FF2B5EF4-FFF2-40B4-BE49-F238E27FC236}">
                <a16:creationId xmlns:a16="http://schemas.microsoft.com/office/drawing/2014/main" id="{9FF0D0AA-68F6-D0F4-CBEF-E8F96D6206F6}"/>
              </a:ext>
            </a:extLst>
          </p:cNvPr>
          <p:cNvSpPr/>
          <p:nvPr/>
        </p:nvSpPr>
        <p:spPr>
          <a:xfrm rot="1788080">
            <a:off x="6283923" y="2057478"/>
            <a:ext cx="1013767" cy="1643063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5802381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Arrow: Circular 8">
            <a:extLst>
              <a:ext uri="{FF2B5EF4-FFF2-40B4-BE49-F238E27FC236}">
                <a16:creationId xmlns:a16="http://schemas.microsoft.com/office/drawing/2014/main" id="{AD58BFAE-5F4E-51CA-0EEC-3D142D10FA67}"/>
              </a:ext>
            </a:extLst>
          </p:cNvPr>
          <p:cNvSpPr/>
          <p:nvPr/>
        </p:nvSpPr>
        <p:spPr>
          <a:xfrm rot="18554098" flipH="1">
            <a:off x="1505703" y="2077461"/>
            <a:ext cx="971255" cy="1643063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5802381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8" descr="BIGmack">
            <a:extLst>
              <a:ext uri="{FF2B5EF4-FFF2-40B4-BE49-F238E27FC236}">
                <a16:creationId xmlns:a16="http://schemas.microsoft.com/office/drawing/2014/main" id="{B85C5987-E73E-D432-924D-617E74733B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557">
            <a:off x="6756505" y="386503"/>
            <a:ext cx="1590103" cy="159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A60FD3D-1B13-D748-555E-089DAB61D1D6}"/>
              </a:ext>
            </a:extLst>
          </p:cNvPr>
          <p:cNvSpPr txBox="1"/>
          <p:nvPr/>
        </p:nvSpPr>
        <p:spPr>
          <a:xfrm>
            <a:off x="6776195" y="5226259"/>
            <a:ext cx="236780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Threats to flexing: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Staffing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Whole school timetabling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Funding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8A559C-4F73-51DF-1C30-75DC3BF1430A}"/>
              </a:ext>
            </a:extLst>
          </p:cNvPr>
          <p:cNvSpPr txBox="1"/>
          <p:nvPr/>
        </p:nvSpPr>
        <p:spPr>
          <a:xfrm>
            <a:off x="0" y="4826675"/>
            <a:ext cx="277291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Strengths: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Constructivism: Active Participants (Piaget)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Pragmatic/ child centered curriculum (Dewey)</a:t>
            </a:r>
          </a:p>
        </p:txBody>
      </p:sp>
    </p:spTree>
    <p:extLst>
      <p:ext uri="{BB962C8B-B14F-4D97-AF65-F5344CB8AC3E}">
        <p14:creationId xmlns:p14="http://schemas.microsoft.com/office/powerpoint/2010/main" val="148576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BE287FD-8FCB-3B1B-4758-A85F452DDEF6}"/>
              </a:ext>
            </a:extLst>
          </p:cNvPr>
          <p:cNvSpPr txBox="1">
            <a:spLocks/>
          </p:cNvSpPr>
          <p:nvPr/>
        </p:nvSpPr>
        <p:spPr>
          <a:xfrm>
            <a:off x="454913" y="192596"/>
            <a:ext cx="8374762" cy="1550479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i="1" kern="1200" spc="75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/>
              <a:t>Physical Wellbeing: preparing the body</a:t>
            </a:r>
          </a:p>
          <a:p>
            <a:pPr algn="ctr"/>
            <a:r>
              <a:rPr lang="en-US" sz="2400" dirty="0"/>
              <a:t>Equipment whilst in school </a:t>
            </a:r>
            <a:endParaRPr lang="en-GB" sz="2400" dirty="0"/>
          </a:p>
        </p:txBody>
      </p:sp>
      <p:pic>
        <p:nvPicPr>
          <p:cNvPr id="5" name="Picture 4" descr="The R82 x:panda - an Adaptive Seating System That's at One with the ...">
            <a:extLst>
              <a:ext uri="{FF2B5EF4-FFF2-40B4-BE49-F238E27FC236}">
                <a16:creationId xmlns:a16="http://schemas.microsoft.com/office/drawing/2014/main" id="{66D542C1-0934-68ED-07EE-4C93611C1F9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851" y="1302066"/>
            <a:ext cx="2538228" cy="212693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Jenx Giraffe Chair">
            <a:extLst>
              <a:ext uri="{FF2B5EF4-FFF2-40B4-BE49-F238E27FC236}">
                <a16:creationId xmlns:a16="http://schemas.microsoft.com/office/drawing/2014/main" id="{E0711C9C-2560-5763-BE49-A4E7D4CC97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284" y="1466610"/>
            <a:ext cx="2588978" cy="212693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Supine Stander 1 &amp; 2 - Jiraffe">
            <a:extLst>
              <a:ext uri="{FF2B5EF4-FFF2-40B4-BE49-F238E27FC236}">
                <a16:creationId xmlns:a16="http://schemas.microsoft.com/office/drawing/2014/main" id="{5328C2D5-455B-28E7-34D3-A0A59AB8D2D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09" y="3859847"/>
            <a:ext cx="2258065" cy="251015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DumanAsen Exercise Ball with Pump, Peanut ball for kids, fitness ball, Ball  for Yoga, Pilates, Core Training and Physical Therapy (100cm x 50cm Blue) :  Amazon.co.uk: Sports &amp; Outdoors">
            <a:extLst>
              <a:ext uri="{FF2B5EF4-FFF2-40B4-BE49-F238E27FC236}">
                <a16:creationId xmlns:a16="http://schemas.microsoft.com/office/drawing/2014/main" id="{62A886F5-2A6B-7C0B-402A-ECA71B9B574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525" y="4038294"/>
            <a:ext cx="2483166" cy="196237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8EACE92-E238-64C5-874B-C913C43805BE}"/>
              </a:ext>
            </a:extLst>
          </p:cNvPr>
          <p:cNvSpPr txBox="1"/>
          <p:nvPr/>
        </p:nvSpPr>
        <p:spPr>
          <a:xfrm>
            <a:off x="1784644" y="6185337"/>
            <a:ext cx="204945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dirty="0">
                <a:latin typeface="+mj-lt"/>
              </a:rPr>
              <a:t>Goodwin </a:t>
            </a:r>
            <a:r>
              <a:rPr lang="en-US" i="1" dirty="0">
                <a:latin typeface="+mj-lt"/>
              </a:rPr>
              <a:t>et al</a:t>
            </a:r>
            <a:r>
              <a:rPr lang="en-US" dirty="0">
                <a:latin typeface="+mj-lt"/>
              </a:rPr>
              <a:t>, 2017</a:t>
            </a:r>
            <a:endParaRPr lang="en-GB" dirty="0"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44AFBB-2174-2916-5FB3-1D1A6F713B5C}"/>
              </a:ext>
            </a:extLst>
          </p:cNvPr>
          <p:cNvSpPr txBox="1"/>
          <p:nvPr/>
        </p:nvSpPr>
        <p:spPr>
          <a:xfrm>
            <a:off x="6263377" y="6000671"/>
            <a:ext cx="204945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dirty="0">
                <a:latin typeface="+mj-lt"/>
              </a:rPr>
              <a:t>Peanut ball</a:t>
            </a:r>
            <a:endParaRPr lang="en-GB" dirty="0"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70C716-6BB0-AC7F-8D99-7B578435722D}"/>
              </a:ext>
            </a:extLst>
          </p:cNvPr>
          <p:cNvSpPr txBox="1"/>
          <p:nvPr/>
        </p:nvSpPr>
        <p:spPr>
          <a:xfrm>
            <a:off x="6515773" y="3406057"/>
            <a:ext cx="204945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dirty="0">
                <a:latin typeface="+mj-lt"/>
              </a:rPr>
              <a:t>Potential school chair</a:t>
            </a:r>
            <a:endParaRPr lang="en-GB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22B190-396E-E386-2D01-7C65E790607F}"/>
              </a:ext>
            </a:extLst>
          </p:cNvPr>
          <p:cNvSpPr txBox="1"/>
          <p:nvPr/>
        </p:nvSpPr>
        <p:spPr>
          <a:xfrm>
            <a:off x="2809374" y="3116778"/>
            <a:ext cx="204945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dirty="0">
                <a:latin typeface="+mj-lt"/>
              </a:rPr>
              <a:t>Everyday wheelchair</a:t>
            </a:r>
            <a:endParaRPr lang="en-GB" dirty="0">
              <a:latin typeface="+mj-lt"/>
            </a:endParaRPr>
          </a:p>
        </p:txBody>
      </p:sp>
      <p:pic>
        <p:nvPicPr>
          <p:cNvPr id="13" name="Picture 12" descr="Example of Lycra ® gauntlet used in the study.">
            <a:extLst>
              <a:ext uri="{FF2B5EF4-FFF2-40B4-BE49-F238E27FC236}">
                <a16:creationId xmlns:a16="http://schemas.microsoft.com/office/drawing/2014/main" id="{EECBB470-92B7-4C55-B69C-E10A4127B16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35" y="4060484"/>
            <a:ext cx="3061029" cy="1550478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11FF565-3201-E09C-6940-7B520C516F8B}"/>
              </a:ext>
            </a:extLst>
          </p:cNvPr>
          <p:cNvSpPr txBox="1"/>
          <p:nvPr/>
        </p:nvSpPr>
        <p:spPr>
          <a:xfrm>
            <a:off x="3475093" y="5442268"/>
            <a:ext cx="204945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Elliott </a:t>
            </a:r>
            <a:r>
              <a:rPr lang="en-GB" sz="1800" i="1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(2010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54270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A2967-F348-C402-A83E-926973E5B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913" y="192596"/>
            <a:ext cx="8374762" cy="1550479"/>
          </a:xfrm>
        </p:spPr>
        <p:txBody>
          <a:bodyPr>
            <a:normAutofit/>
          </a:bodyPr>
          <a:lstStyle/>
          <a:p>
            <a:r>
              <a:rPr lang="en-US" sz="4000" dirty="0"/>
              <a:t>Physical Wellbeing: preparing the body </a:t>
            </a:r>
            <a:endParaRPr lang="en-GB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229A49-11E4-D30E-4305-0CAB02D72EC8}"/>
              </a:ext>
            </a:extLst>
          </p:cNvPr>
          <p:cNvSpPr txBox="1"/>
          <p:nvPr/>
        </p:nvSpPr>
        <p:spPr>
          <a:xfrm>
            <a:off x="4457700" y="6103620"/>
            <a:ext cx="4572000" cy="21544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increase coordination of hands to press a single ‘Big Mac’ switch 3/5 occasions</a:t>
            </a:r>
            <a:endParaRPr lang="en-GB" sz="800" dirty="0">
              <a:latin typeface="+mj-lt"/>
            </a:endParaRPr>
          </a:p>
        </p:txBody>
      </p:sp>
      <p:pic>
        <p:nvPicPr>
          <p:cNvPr id="5" name="Picture 4" descr="About Us – St. Joseph's Primary School">
            <a:extLst>
              <a:ext uri="{FF2B5EF4-FFF2-40B4-BE49-F238E27FC236}">
                <a16:creationId xmlns:a16="http://schemas.microsoft.com/office/drawing/2014/main" id="{F540D988-3487-42D3-1FB4-4AFA4A524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583" y="1208136"/>
            <a:ext cx="3285098" cy="219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Pin on Special">
            <a:extLst>
              <a:ext uri="{FF2B5EF4-FFF2-40B4-BE49-F238E27FC236}">
                <a16:creationId xmlns:a16="http://schemas.microsoft.com/office/drawing/2014/main" id="{31ED316D-D285-922A-6DA0-17EC46CCA0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979" y="3571922"/>
            <a:ext cx="2811974" cy="217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Yoga for Children with Celebral Palsy - YouTube">
            <a:extLst>
              <a:ext uri="{FF2B5EF4-FFF2-40B4-BE49-F238E27FC236}">
                <a16:creationId xmlns:a16="http://schemas.microsoft.com/office/drawing/2014/main" id="{CE50161A-4DB0-8607-73E2-83D139F789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294" y="1274199"/>
            <a:ext cx="3677289" cy="20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The Remarkable Resonance Board – Paths to Literacy">
            <a:extLst>
              <a:ext uri="{FF2B5EF4-FFF2-40B4-BE49-F238E27FC236}">
                <a16:creationId xmlns:a16="http://schemas.microsoft.com/office/drawing/2014/main" id="{1AC3ED18-DA73-D929-1393-680705F772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clrChange>
              <a:clrFrom>
                <a:srgbClr val="F3F8FB"/>
              </a:clrFrom>
              <a:clrTo>
                <a:srgbClr val="F3F8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1" t="20932" r="9266" b="13603"/>
          <a:stretch/>
        </p:blipFill>
        <p:spPr bwMode="auto">
          <a:xfrm rot="178287">
            <a:off x="955855" y="3940971"/>
            <a:ext cx="3072555" cy="172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55C930D-DE4D-2987-B14C-AD9120C38764}"/>
              </a:ext>
            </a:extLst>
          </p:cNvPr>
          <p:cNvSpPr txBox="1"/>
          <p:nvPr/>
        </p:nvSpPr>
        <p:spPr>
          <a:xfrm>
            <a:off x="2923496" y="3019508"/>
            <a:ext cx="1464992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dirty="0">
                <a:latin typeface="+mj-lt"/>
              </a:rPr>
              <a:t>Rebound Therapy  </a:t>
            </a:r>
            <a:endParaRPr lang="en-GB" dirty="0"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EDACC0-6AC0-CC20-A1C8-A4F578A6D61F}"/>
              </a:ext>
            </a:extLst>
          </p:cNvPr>
          <p:cNvSpPr txBox="1"/>
          <p:nvPr/>
        </p:nvSpPr>
        <p:spPr>
          <a:xfrm>
            <a:off x="7539247" y="2913394"/>
            <a:ext cx="146499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dirty="0">
                <a:latin typeface="+mj-lt"/>
              </a:rPr>
              <a:t>Special Yoga </a:t>
            </a:r>
            <a:endParaRPr lang="en-GB" dirty="0"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FC33BD-09C3-8B83-48E4-4A7F6A4467CE}"/>
              </a:ext>
            </a:extLst>
          </p:cNvPr>
          <p:cNvSpPr txBox="1"/>
          <p:nvPr/>
        </p:nvSpPr>
        <p:spPr>
          <a:xfrm>
            <a:off x="7152457" y="5369409"/>
            <a:ext cx="146499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dirty="0">
                <a:latin typeface="+mj-lt"/>
              </a:rPr>
              <a:t>Hydrotherapy </a:t>
            </a:r>
            <a:endParaRPr lang="en-GB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458175-F1AB-A528-73B1-A8F9B00423BA}"/>
              </a:ext>
            </a:extLst>
          </p:cNvPr>
          <p:cNvSpPr txBox="1"/>
          <p:nvPr/>
        </p:nvSpPr>
        <p:spPr>
          <a:xfrm>
            <a:off x="2514600" y="5114926"/>
            <a:ext cx="205740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dirty="0">
                <a:latin typeface="+mj-lt"/>
              </a:rPr>
              <a:t>Resonance Board  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19364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AC7C4-F701-856F-979B-9D90E0307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039" y="316040"/>
            <a:ext cx="7731824" cy="1469898"/>
          </a:xfrm>
        </p:spPr>
        <p:txBody>
          <a:bodyPr/>
          <a:lstStyle/>
          <a:p>
            <a:r>
              <a:rPr lang="en-US" dirty="0"/>
              <a:t>Physical development: developing the skill/ gross motor </a:t>
            </a:r>
            <a:endParaRPr lang="en-GB" dirty="0"/>
          </a:p>
        </p:txBody>
      </p:sp>
      <p:pic>
        <p:nvPicPr>
          <p:cNvPr id="5" name="Picture 10" descr="Motor Activity Training Program – Special Olympics Bharat">
            <a:extLst>
              <a:ext uri="{FF2B5EF4-FFF2-40B4-BE49-F238E27FC236}">
                <a16:creationId xmlns:a16="http://schemas.microsoft.com/office/drawing/2014/main" id="{B5694973-C0FC-DCEF-4E73-4A93B61872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490" y="1179393"/>
            <a:ext cx="2819652" cy="82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>
            <a:extLst>
              <a:ext uri="{FF2B5EF4-FFF2-40B4-BE49-F238E27FC236}">
                <a16:creationId xmlns:a16="http://schemas.microsoft.com/office/drawing/2014/main" id="{07A00D14-57CB-B840-9B8A-5E3FFB41D0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40" y="1602271"/>
            <a:ext cx="28670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8 Inch Portable African Drum Djembe Hand Drum with Colorful Art ...">
            <a:extLst>
              <a:ext uri="{FF2B5EF4-FFF2-40B4-BE49-F238E27FC236}">
                <a16:creationId xmlns:a16="http://schemas.microsoft.com/office/drawing/2014/main" id="{CB7EA81C-1B10-4A2E-DAB7-0148513BA4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799" y="5383332"/>
            <a:ext cx="1304814" cy="1304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Sensory Interactive Table for Special Educational Needs">
            <a:extLst>
              <a:ext uri="{FF2B5EF4-FFF2-40B4-BE49-F238E27FC236}">
                <a16:creationId xmlns:a16="http://schemas.microsoft.com/office/drawing/2014/main" id="{61B7D198-CFE8-E31F-3A14-7E6C7D5A782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711" y="1599395"/>
            <a:ext cx="2946081" cy="237947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973252-7BA6-D896-EDDB-39C18C29C80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4622" y="2966169"/>
            <a:ext cx="1681680" cy="1681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Pin on Teaching">
            <a:extLst>
              <a:ext uri="{FF2B5EF4-FFF2-40B4-BE49-F238E27FC236}">
                <a16:creationId xmlns:a16="http://schemas.microsoft.com/office/drawing/2014/main" id="{E2AD220A-C265-71F2-900F-F7F73E6089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039" y="2984536"/>
            <a:ext cx="1644348" cy="164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nsory Play Activities For Kids | Small Ideas">
            <a:extLst>
              <a:ext uri="{FF2B5EF4-FFF2-40B4-BE49-F238E27FC236}">
                <a16:creationId xmlns:a16="http://schemas.microsoft.com/office/drawing/2014/main" id="{28CAC5F6-D58E-97FD-814B-6B86EA47E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65" y="4062810"/>
            <a:ext cx="2867025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Indian theme Sensory leaves lights PMLD classroom Art, colour, textures ...">
            <a:extLst>
              <a:ext uri="{FF2B5EF4-FFF2-40B4-BE49-F238E27FC236}">
                <a16:creationId xmlns:a16="http://schemas.microsoft.com/office/drawing/2014/main" id="{5830DE01-B8A6-0DF8-B509-96543D925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44" y="4909768"/>
            <a:ext cx="2697216" cy="2020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Supine Stander 1 &amp; 2 - Jiraffe">
            <a:extLst>
              <a:ext uri="{FF2B5EF4-FFF2-40B4-BE49-F238E27FC236}">
                <a16:creationId xmlns:a16="http://schemas.microsoft.com/office/drawing/2014/main" id="{FEC92B70-5AB8-1904-8215-8556F467B2CC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557" y="3069182"/>
            <a:ext cx="2081744" cy="2314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8" descr="BIGmack">
            <a:extLst>
              <a:ext uri="{FF2B5EF4-FFF2-40B4-BE49-F238E27FC236}">
                <a16:creationId xmlns:a16="http://schemas.microsoft.com/office/drawing/2014/main" id="{7679138A-3A54-F037-8051-809170DCB1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557">
            <a:off x="6327204" y="3473632"/>
            <a:ext cx="1203464" cy="120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949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FEC3B-8D34-7F81-6432-E6DD46F29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889" y="507829"/>
            <a:ext cx="7731824" cy="798386"/>
          </a:xfrm>
        </p:spPr>
        <p:txBody>
          <a:bodyPr/>
          <a:lstStyle/>
          <a:p>
            <a:r>
              <a:rPr lang="en-US" dirty="0"/>
              <a:t>Threats and weaknesses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18820-AC7B-2AD2-A17E-92AAA5D84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914" y="1593896"/>
            <a:ext cx="4684014" cy="4754880"/>
          </a:xfrm>
        </p:spPr>
        <p:txBody>
          <a:bodyPr>
            <a:normAutofit lnSpcReduction="10000"/>
          </a:bodyPr>
          <a:lstStyle/>
          <a:p>
            <a:r>
              <a:rPr lang="en-US" sz="1800" b="1" dirty="0">
                <a:solidFill>
                  <a:schemeClr val="tx1"/>
                </a:solidFill>
                <a:latin typeface="+mj-lt"/>
              </a:rPr>
              <a:t>Staff knowledge, confidence, resilience and relationship with learner </a:t>
            </a:r>
            <a:r>
              <a:rPr lang="en-US" sz="1200" dirty="0">
                <a:solidFill>
                  <a:schemeClr val="tx1"/>
                </a:solidFill>
                <a:latin typeface="+mj-lt"/>
              </a:rPr>
              <a:t>(Black and Halstead, 2021)</a:t>
            </a:r>
          </a:p>
          <a:p>
            <a:r>
              <a:rPr lang="en-GB" sz="1800" b="1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Multi-agency working </a:t>
            </a:r>
            <a:endParaRPr lang="en-US" sz="1800" b="1" dirty="0">
              <a:solidFill>
                <a:schemeClr val="tx1"/>
              </a:solidFill>
              <a:latin typeface="+mj-lt"/>
            </a:endParaRPr>
          </a:p>
          <a:p>
            <a:r>
              <a:rPr lang="en-US" sz="1800" b="1" dirty="0">
                <a:solidFill>
                  <a:schemeClr val="tx1"/>
                </a:solidFill>
                <a:latin typeface="+mj-lt"/>
              </a:rPr>
              <a:t>Pain using equipment </a:t>
            </a:r>
            <a:r>
              <a:rPr lang="en-GB" sz="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Goodwin </a:t>
            </a:r>
            <a:r>
              <a:rPr lang="en-GB" sz="1200" i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et al, </a:t>
            </a:r>
            <a:r>
              <a:rPr lang="en-GB" sz="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2018)</a:t>
            </a:r>
          </a:p>
          <a:p>
            <a:r>
              <a:rPr lang="en-GB" sz="1800" b="1" dirty="0">
                <a:solidFill>
                  <a:schemeClr val="tx1"/>
                </a:solidFill>
                <a:latin typeface="+mj-lt"/>
              </a:rPr>
              <a:t>Communication and responsiveness </a:t>
            </a:r>
            <a:r>
              <a:rPr lang="en-GB" sz="1200" dirty="0">
                <a:solidFill>
                  <a:schemeClr val="tx1"/>
                </a:solidFill>
                <a:latin typeface="+mj-lt"/>
              </a:rPr>
              <a:t>(Ware, 2004, Vos </a:t>
            </a:r>
            <a:r>
              <a:rPr lang="en-GB" sz="1200" i="1" dirty="0">
                <a:solidFill>
                  <a:schemeClr val="tx1"/>
                </a:solidFill>
                <a:latin typeface="+mj-lt"/>
              </a:rPr>
              <a:t>et al, </a:t>
            </a:r>
            <a:r>
              <a:rPr lang="en-GB" sz="1200" dirty="0">
                <a:solidFill>
                  <a:schemeClr val="tx1"/>
                </a:solidFill>
                <a:latin typeface="+mj-lt"/>
              </a:rPr>
              <a:t>2013, Jones 2019)</a:t>
            </a:r>
          </a:p>
          <a:p>
            <a:r>
              <a:rPr lang="en-GB" sz="1800" b="1" dirty="0">
                <a:solidFill>
                  <a:schemeClr val="tx1"/>
                </a:solidFill>
                <a:latin typeface="+mj-lt"/>
              </a:rPr>
              <a:t>Curriculum ‘balance, hierarchic and flexing’</a:t>
            </a:r>
          </a:p>
          <a:p>
            <a:r>
              <a:rPr lang="en-GB" sz="1800" b="1" dirty="0">
                <a:solidFill>
                  <a:schemeClr val="tx1"/>
                </a:solidFill>
                <a:latin typeface="+mj-lt"/>
              </a:rPr>
              <a:t>Medical: epilepsy, feeding, medication </a:t>
            </a:r>
          </a:p>
          <a:p>
            <a:r>
              <a:rPr lang="en-GB" sz="1800" b="1" dirty="0">
                <a:solidFill>
                  <a:schemeClr val="tx1"/>
                </a:solidFill>
                <a:latin typeface="+mj-lt"/>
              </a:rPr>
              <a:t>Environmental factors: sensory overflow</a:t>
            </a:r>
            <a:r>
              <a:rPr lang="en-GB" sz="1200" b="1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(Young, Van </a:t>
            </a:r>
            <a:r>
              <a:rPr lang="en-GB" sz="1200" dirty="0" err="1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Doornik</a:t>
            </a:r>
            <a:r>
              <a:rPr lang="en-GB" sz="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Sanger, 2011)</a:t>
            </a:r>
            <a:r>
              <a:rPr lang="en-GB" sz="1200" dirty="0">
                <a:solidFill>
                  <a:schemeClr val="tx1"/>
                </a:solidFill>
                <a:latin typeface="+mj-lt"/>
              </a:rPr>
              <a:t> </a:t>
            </a:r>
          </a:p>
          <a:p>
            <a:r>
              <a:rPr lang="en-GB" sz="18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Cerebral Palsy: Vestibular and proprioception sensory system threat </a:t>
            </a:r>
            <a:r>
              <a:rPr lang="en-GB" sz="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Bogdashina</a:t>
            </a:r>
            <a:r>
              <a:rPr lang="en-GB" sz="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2016)</a:t>
            </a:r>
          </a:p>
          <a:p>
            <a:r>
              <a:rPr lang="en-GB" sz="1800" b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Curriculum/ timetabled areas linking/ impacting on each other</a:t>
            </a:r>
          </a:p>
          <a:p>
            <a:endParaRPr lang="en-GB" sz="1800" dirty="0">
              <a:solidFill>
                <a:srgbClr val="3A3A3A"/>
              </a:solidFill>
              <a:effectLst/>
              <a:latin typeface="Source Sans Pro" panose="020B0503030403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F66BF94-4016-F9F6-A124-884C7FCB6C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1263122"/>
              </p:ext>
            </p:extLst>
          </p:nvPr>
        </p:nvGraphicFramePr>
        <p:xfrm>
          <a:off x="5739002" y="3845289"/>
          <a:ext cx="3176587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FDC22572-CFF2-98EE-50F1-7552F55268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9686994"/>
              </p:ext>
            </p:extLst>
          </p:nvPr>
        </p:nvGraphicFramePr>
        <p:xfrm>
          <a:off x="5526436" y="984029"/>
          <a:ext cx="3601720" cy="23850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1531547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219A3-62EC-FD7B-E6D3-D070B6883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98" y="152590"/>
            <a:ext cx="8827390" cy="1155573"/>
          </a:xfrm>
        </p:spPr>
        <p:txBody>
          <a:bodyPr>
            <a:normAutofit/>
          </a:bodyPr>
          <a:lstStyle/>
          <a:p>
            <a:r>
              <a:rPr lang="en-US" dirty="0"/>
              <a:t>Summary</a:t>
            </a:r>
            <a:r>
              <a:rPr lang="en-US" sz="2700" dirty="0"/>
              <a:t>: to achieve the strategic aims the staff teams will need to:  </a:t>
            </a:r>
            <a:endParaRPr lang="en-GB" sz="2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6F5D2-7774-5888-5FAA-BD3C9D629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1530477"/>
            <a:ext cx="7641528" cy="4754880"/>
          </a:xfrm>
        </p:spPr>
        <p:txBody>
          <a:bodyPr>
            <a:normAutofit lnSpcReduction="10000"/>
          </a:bodyPr>
          <a:lstStyle/>
          <a:p>
            <a:pPr marL="342900" lvl="0" indent="-342900">
              <a:lnSpc>
                <a:spcPct val="125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Ensure multiagency working </a:t>
            </a:r>
            <a:endParaRPr lang="en-GB" sz="2400" dirty="0"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5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Prepare the body to develop the skill </a:t>
            </a:r>
          </a:p>
          <a:p>
            <a:pPr marL="342900" lvl="0" indent="-342900">
              <a:lnSpc>
                <a:spcPct val="125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Range of fun 1:1 and whole group, fun engaging and motivating activities </a:t>
            </a:r>
          </a:p>
          <a:p>
            <a:pPr marL="342900" lvl="0" indent="-342900">
              <a:lnSpc>
                <a:spcPct val="125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Working relationships with learner, become the ‘advocate’, translate behaviours </a:t>
            </a:r>
          </a:p>
          <a:p>
            <a:pPr marL="342900" lvl="0" indent="-342900">
              <a:lnSpc>
                <a:spcPct val="125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Curriculum balance, links and hierarchy  </a:t>
            </a: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Pupil centred curriculum ‘flexing’ </a:t>
            </a:r>
          </a:p>
          <a:p>
            <a:pPr marL="342900" lvl="0" indent="-342900">
              <a:lnSpc>
                <a:spcPct val="12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Quality of life </a:t>
            </a:r>
            <a:endParaRPr lang="en-GB" sz="2400" dirty="0"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251961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AnalogousFromLightSeed_2SEEDS">
      <a:dk1>
        <a:srgbClr val="000000"/>
      </a:dk1>
      <a:lt1>
        <a:srgbClr val="FFFFFF"/>
      </a:lt1>
      <a:dk2>
        <a:srgbClr val="413024"/>
      </a:dk2>
      <a:lt2>
        <a:srgbClr val="E2E6E8"/>
      </a:lt2>
      <a:accent1>
        <a:srgbClr val="D59164"/>
      </a:accent1>
      <a:accent2>
        <a:srgbClr val="DC8081"/>
      </a:accent2>
      <a:accent3>
        <a:srgbClr val="AFA266"/>
      </a:accent3>
      <a:accent4>
        <a:srgbClr val="52AFAF"/>
      </a:accent4>
      <a:accent5>
        <a:srgbClr val="69A8D6"/>
      </a:accent5>
      <a:accent6>
        <a:srgbClr val="6476D5"/>
      </a:accent6>
      <a:hlink>
        <a:srgbClr val="5986A5"/>
      </a:hlink>
      <a:folHlink>
        <a:srgbClr val="7F7F7F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1132</TotalTime>
  <Words>503</Words>
  <Application>Microsoft Office PowerPoint</Application>
  <PresentationFormat>On-screen Show (4:3)</PresentationFormat>
  <Paragraphs>84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Avenir Next LT Pro</vt:lpstr>
      <vt:lpstr>Calibri</vt:lpstr>
      <vt:lpstr>Sitka Banner</vt:lpstr>
      <vt:lpstr>Source Sans Pro</vt:lpstr>
      <vt:lpstr>Symbol</vt:lpstr>
      <vt:lpstr>HeadlinesVTI</vt:lpstr>
      <vt:lpstr>Diversity of Learning for pupils with SLD/PMLD  ECLT7002</vt:lpstr>
      <vt:lpstr>Introduction: areas of focus </vt:lpstr>
      <vt:lpstr>Medical: Epilepsy </vt:lpstr>
      <vt:lpstr>Achieving the strategic aim </vt:lpstr>
      <vt:lpstr>Physical: To increase coordination of hands to press a single ‘Big Mac’ switch 3/5 occasions   </vt:lpstr>
      <vt:lpstr>PowerPoint Presentation</vt:lpstr>
      <vt:lpstr>Physical Wellbeing: preparing the body </vt:lpstr>
      <vt:lpstr>Physical development: developing the skill/ gross motor </vt:lpstr>
      <vt:lpstr>Threats and weaknesses </vt:lpstr>
      <vt:lpstr>Summary: to achieve the strategic aims the staff teams will need to: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Diversity of Learning for pupils with SLD/PMLD  ECLT7002</dc:title>
  <dc:creator>Eve Devlin</dc:creator>
  <cp:lastModifiedBy>Eve Devlin</cp:lastModifiedBy>
  <cp:revision>1</cp:revision>
  <dcterms:created xsi:type="dcterms:W3CDTF">2023-04-16T17:04:43Z</dcterms:created>
  <dcterms:modified xsi:type="dcterms:W3CDTF">2023-05-24T09:17:55Z</dcterms:modified>
</cp:coreProperties>
</file>