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AB5650-2A7C-4907-8024-BEE6C269D0F1}" type="datetimeFigureOut">
              <a:rPr lang="en-GB" smtClean="0"/>
              <a:t>06/12/2016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DE551F-416B-4800-95A2-455B7CAB4C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8395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DE551F-416B-4800-95A2-455B7CAB4C5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1220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B3380-D5E4-412B-99DB-7668A5B484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B3380-D5E4-412B-99DB-7668A5B484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B3380-D5E4-412B-99DB-7668A5B484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B3380-D5E4-412B-99DB-7668A5B484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B3380-D5E4-412B-99DB-7668A5B484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B3380-D5E4-412B-99DB-7668A5B484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B3380-D5E4-412B-99DB-7668A5B484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B3380-D5E4-412B-99DB-7668A5B484A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9B3380-D5E4-412B-99DB-7668A5B484A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B3380-D5E4-412B-99DB-7668A5B484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B3380-D5E4-412B-99DB-7668A5B484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E99B3380-D5E4-412B-99DB-7668A5B484A1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06/12/2016</a:t>
            </a:r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/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mindmapfre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Engineering Applications &amp; Study Skills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Revision and Exam Techniques</a:t>
            </a:r>
          </a:p>
          <a:p>
            <a:r>
              <a:rPr lang="en-GB" dirty="0" smtClean="0"/>
              <a:t>6</a:t>
            </a:r>
            <a:r>
              <a:rPr lang="en-GB" baseline="30000" dirty="0" smtClean="0"/>
              <a:t>th</a:t>
            </a:r>
            <a:r>
              <a:rPr lang="en-GB" dirty="0" smtClean="0"/>
              <a:t> December 2016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8230" y="548680"/>
            <a:ext cx="2790174" cy="1187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44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purposes of revision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understand the topic for which you are sitting an exam</a:t>
            </a:r>
          </a:p>
          <a:p>
            <a:endParaRPr lang="en-GB" dirty="0"/>
          </a:p>
          <a:p>
            <a:r>
              <a:rPr lang="en-GB" dirty="0" smtClean="0"/>
              <a:t>To commit what you have learnt and understand to memory</a:t>
            </a:r>
          </a:p>
          <a:p>
            <a:endParaRPr lang="en-GB" dirty="0"/>
          </a:p>
          <a:p>
            <a:r>
              <a:rPr lang="en-GB" dirty="0" smtClean="0"/>
              <a:t>To practice planning and writing answers to questions</a:t>
            </a:r>
          </a:p>
          <a:p>
            <a:endParaRPr lang="en-GB" dirty="0"/>
          </a:p>
          <a:p>
            <a:endParaRPr lang="en-GB" dirty="0" smtClean="0"/>
          </a:p>
          <a:p>
            <a:pPr marL="114300" indent="0">
              <a:buNone/>
            </a:pPr>
            <a:r>
              <a:rPr lang="en-GB" dirty="0" smtClean="0"/>
              <a:t>Ways to help;</a:t>
            </a:r>
          </a:p>
          <a:p>
            <a:pPr lvl="1"/>
            <a:r>
              <a:rPr lang="en-GB" dirty="0" smtClean="0"/>
              <a:t>Making a revision plan</a:t>
            </a:r>
          </a:p>
          <a:p>
            <a:pPr lvl="1"/>
            <a:r>
              <a:rPr lang="en-GB" dirty="0" smtClean="0"/>
              <a:t>How to revise</a:t>
            </a:r>
          </a:p>
          <a:p>
            <a:pPr lvl="1"/>
            <a:r>
              <a:rPr lang="en-GB" dirty="0" smtClean="0"/>
              <a:t>Revising all year round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1263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Making a revision plan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Create a </a:t>
            </a:r>
            <a:r>
              <a:rPr lang="en-GB" sz="2400" b="1" i="1" dirty="0" smtClean="0"/>
              <a:t>Revision </a:t>
            </a:r>
            <a:r>
              <a:rPr lang="en-GB" sz="2400" b="1" i="1" dirty="0" smtClean="0"/>
              <a:t>Timetable</a:t>
            </a:r>
          </a:p>
          <a:p>
            <a:pPr lvl="1"/>
            <a:r>
              <a:rPr lang="en-GB" b="1" i="1" dirty="0"/>
              <a:t>https://getrevising.co.uk/planner</a:t>
            </a:r>
            <a:endParaRPr lang="en-GB" b="1" i="1" dirty="0" smtClean="0"/>
          </a:p>
          <a:p>
            <a:endParaRPr lang="en-GB" sz="2400" b="1" i="1" dirty="0" smtClean="0"/>
          </a:p>
          <a:p>
            <a:r>
              <a:rPr lang="en-GB" sz="2400" dirty="0" smtClean="0"/>
              <a:t>Balance </a:t>
            </a:r>
            <a:r>
              <a:rPr lang="en-GB" sz="2400" dirty="0" smtClean="0"/>
              <a:t>your subjects</a:t>
            </a:r>
          </a:p>
          <a:p>
            <a:endParaRPr lang="en-GB" sz="2400" dirty="0" smtClean="0"/>
          </a:p>
          <a:p>
            <a:endParaRPr lang="en-GB" sz="2400" dirty="0"/>
          </a:p>
          <a:p>
            <a:r>
              <a:rPr lang="en-GB" sz="2400" dirty="0" smtClean="0"/>
              <a:t>Identify key topics</a:t>
            </a:r>
          </a:p>
          <a:p>
            <a:endParaRPr lang="en-GB" sz="2400" dirty="0" smtClean="0"/>
          </a:p>
          <a:p>
            <a:endParaRPr lang="en-GB" sz="2400" dirty="0"/>
          </a:p>
          <a:p>
            <a:r>
              <a:rPr lang="en-GB" sz="2400" dirty="0" smtClean="0"/>
              <a:t>Arrange your revision material</a:t>
            </a: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789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revise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 sz="2800" dirty="0" smtClean="0"/>
              <a:t>Three key revisions methods;</a:t>
            </a:r>
          </a:p>
          <a:p>
            <a:endParaRPr lang="en-GB" dirty="0"/>
          </a:p>
          <a:p>
            <a:pPr marL="571500" indent="-457200">
              <a:buFont typeface="+mj-lt"/>
              <a:buAutoNum type="arabicPeriod"/>
            </a:pPr>
            <a:r>
              <a:rPr lang="en-GB" dirty="0" smtClean="0"/>
              <a:t>Note-taking / note-making</a:t>
            </a:r>
          </a:p>
          <a:p>
            <a:pPr marL="571500" indent="-457200">
              <a:buFont typeface="+mj-lt"/>
              <a:buAutoNum type="arabicPeriod"/>
            </a:pPr>
            <a:endParaRPr lang="en-GB" dirty="0"/>
          </a:p>
          <a:p>
            <a:pPr marL="571500" indent="-457200">
              <a:buFont typeface="+mj-lt"/>
              <a:buAutoNum type="arabicPeriod"/>
            </a:pPr>
            <a:r>
              <a:rPr lang="en-GB" dirty="0" smtClean="0"/>
              <a:t>Memorising</a:t>
            </a:r>
          </a:p>
          <a:p>
            <a:pPr marL="571500" indent="-457200">
              <a:buFont typeface="+mj-lt"/>
              <a:buAutoNum type="arabicPeriod"/>
            </a:pPr>
            <a:endParaRPr lang="en-GB" dirty="0"/>
          </a:p>
          <a:p>
            <a:pPr marL="571500" indent="-457200">
              <a:buFont typeface="+mj-lt"/>
              <a:buAutoNum type="arabicPeriod"/>
            </a:pPr>
            <a:r>
              <a:rPr lang="en-GB" dirty="0" smtClean="0"/>
              <a:t>Drafting model answers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188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Revision all year 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notes easy to follow and well organised</a:t>
            </a:r>
          </a:p>
          <a:p>
            <a:endParaRPr lang="en-GB" dirty="0"/>
          </a:p>
          <a:p>
            <a:r>
              <a:rPr lang="en-GB" dirty="0" smtClean="0"/>
              <a:t>Note down key issues</a:t>
            </a:r>
          </a:p>
          <a:p>
            <a:endParaRPr lang="en-GB" dirty="0"/>
          </a:p>
          <a:p>
            <a:r>
              <a:rPr lang="en-GB" dirty="0" smtClean="0"/>
              <a:t>Don’t let work pile up</a:t>
            </a:r>
          </a:p>
          <a:p>
            <a:endParaRPr lang="en-GB" dirty="0"/>
          </a:p>
          <a:p>
            <a:r>
              <a:rPr lang="en-GB" dirty="0" smtClean="0"/>
              <a:t>Set aside time to understand specific points</a:t>
            </a:r>
          </a:p>
          <a:p>
            <a:endParaRPr lang="en-GB" dirty="0"/>
          </a:p>
          <a:p>
            <a:r>
              <a:rPr lang="en-GB" dirty="0" smtClean="0"/>
              <a:t>Final lectures are important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26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Exam Stress-Busting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Believe in yourself</a:t>
            </a:r>
          </a:p>
          <a:p>
            <a:endParaRPr lang="en-GB" dirty="0"/>
          </a:p>
          <a:p>
            <a:r>
              <a:rPr lang="en-GB" dirty="0" smtClean="0"/>
              <a:t>Don’t try to be perfect</a:t>
            </a:r>
          </a:p>
          <a:p>
            <a:endParaRPr lang="en-GB" dirty="0"/>
          </a:p>
          <a:p>
            <a:r>
              <a:rPr lang="en-GB" dirty="0" smtClean="0"/>
              <a:t>Take steps to overcome problems</a:t>
            </a:r>
          </a:p>
          <a:p>
            <a:endParaRPr lang="en-GB" dirty="0"/>
          </a:p>
          <a:p>
            <a:r>
              <a:rPr lang="en-GB" dirty="0" smtClean="0"/>
              <a:t>Don’t keep things bottled up</a:t>
            </a:r>
          </a:p>
          <a:p>
            <a:endParaRPr lang="en-GB" dirty="0"/>
          </a:p>
          <a:p>
            <a:r>
              <a:rPr lang="en-GB" dirty="0" smtClean="0"/>
              <a:t>Keep things in perspective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4468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Tips for the revision period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Plenty of time</a:t>
            </a:r>
          </a:p>
          <a:p>
            <a:endParaRPr lang="en-GB" dirty="0"/>
          </a:p>
          <a:p>
            <a:r>
              <a:rPr lang="en-GB" dirty="0" smtClean="0"/>
              <a:t>Timetable</a:t>
            </a:r>
          </a:p>
          <a:p>
            <a:endParaRPr lang="en-GB" dirty="0"/>
          </a:p>
          <a:p>
            <a:r>
              <a:rPr lang="en-GB" dirty="0" smtClean="0"/>
              <a:t>Taking short breaks</a:t>
            </a:r>
          </a:p>
          <a:p>
            <a:endParaRPr lang="en-GB" dirty="0"/>
          </a:p>
          <a:p>
            <a:r>
              <a:rPr lang="en-GB" dirty="0" smtClean="0"/>
              <a:t>Alternative revision techniques</a:t>
            </a:r>
          </a:p>
          <a:p>
            <a:endParaRPr lang="en-GB" dirty="0"/>
          </a:p>
          <a:p>
            <a:r>
              <a:rPr lang="en-GB" dirty="0" smtClean="0"/>
              <a:t>Be healthy and exercise</a:t>
            </a:r>
          </a:p>
          <a:p>
            <a:endParaRPr lang="en-GB" dirty="0"/>
          </a:p>
          <a:p>
            <a:r>
              <a:rPr lang="en-GB" dirty="0" smtClean="0"/>
              <a:t>Relaxation techniques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9569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reduce pressure on exam 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exam timetable</a:t>
            </a:r>
          </a:p>
          <a:p>
            <a:endParaRPr lang="en-GB" dirty="0"/>
          </a:p>
          <a:p>
            <a:r>
              <a:rPr lang="en-GB" dirty="0" smtClean="0"/>
              <a:t>Know about the exam</a:t>
            </a:r>
          </a:p>
          <a:p>
            <a:endParaRPr lang="en-GB" dirty="0" smtClean="0"/>
          </a:p>
          <a:p>
            <a:r>
              <a:rPr lang="en-GB" dirty="0" smtClean="0"/>
              <a:t>Familiarise with exam requirements </a:t>
            </a:r>
          </a:p>
          <a:p>
            <a:endParaRPr lang="en-GB" dirty="0"/>
          </a:p>
          <a:p>
            <a:r>
              <a:rPr lang="en-GB" dirty="0" smtClean="0"/>
              <a:t>Read the University’s examinations regulation</a:t>
            </a:r>
          </a:p>
          <a:p>
            <a:endParaRPr lang="en-GB" dirty="0"/>
          </a:p>
          <a:p>
            <a:r>
              <a:rPr lang="en-GB" dirty="0" smtClean="0"/>
              <a:t>Remember everything you need</a:t>
            </a:r>
          </a:p>
          <a:p>
            <a:endParaRPr lang="en-GB" dirty="0"/>
          </a:p>
          <a:p>
            <a:r>
              <a:rPr lang="en-GB" dirty="0" smtClean="0"/>
              <a:t>Allow plenty of time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463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Tips to combat exam panic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r>
              <a:rPr lang="en-GB" dirty="0" smtClean="0"/>
              <a:t>Sleep</a:t>
            </a:r>
          </a:p>
          <a:p>
            <a:endParaRPr lang="en-GB" dirty="0"/>
          </a:p>
          <a:p>
            <a:r>
              <a:rPr lang="en-GB" dirty="0" smtClean="0"/>
              <a:t>Eat breakfast or lunch</a:t>
            </a:r>
          </a:p>
          <a:p>
            <a:endParaRPr lang="en-GB" dirty="0"/>
          </a:p>
          <a:p>
            <a:r>
              <a:rPr lang="en-GB" dirty="0" smtClean="0"/>
              <a:t>Exercise</a:t>
            </a:r>
          </a:p>
          <a:p>
            <a:endParaRPr lang="en-GB" dirty="0"/>
          </a:p>
          <a:p>
            <a:r>
              <a:rPr lang="en-GB" dirty="0" smtClean="0"/>
              <a:t>Don’t swap questions</a:t>
            </a:r>
          </a:p>
          <a:p>
            <a:endParaRPr lang="en-GB" dirty="0"/>
          </a:p>
          <a:p>
            <a:r>
              <a:rPr lang="en-GB" dirty="0" smtClean="0"/>
              <a:t>Leave your books at home</a:t>
            </a:r>
          </a:p>
          <a:p>
            <a:endParaRPr lang="en-GB" dirty="0"/>
          </a:p>
          <a:p>
            <a:r>
              <a:rPr lang="en-GB" dirty="0" smtClean="0"/>
              <a:t>Take a watch</a:t>
            </a:r>
          </a:p>
          <a:p>
            <a:r>
              <a:rPr lang="en-GB" dirty="0" smtClean="0"/>
              <a:t>Easy questions first</a:t>
            </a:r>
          </a:p>
          <a:p>
            <a:endParaRPr lang="en-GB" dirty="0"/>
          </a:p>
          <a:p>
            <a:r>
              <a:rPr lang="en-GB" dirty="0" smtClean="0"/>
              <a:t>Pick where you sit</a:t>
            </a:r>
          </a:p>
          <a:p>
            <a:endParaRPr lang="en-GB" dirty="0"/>
          </a:p>
          <a:p>
            <a:r>
              <a:rPr lang="en-GB" dirty="0" smtClean="0"/>
              <a:t>Don’t panic</a:t>
            </a:r>
          </a:p>
          <a:p>
            <a:endParaRPr lang="en-GB" dirty="0"/>
          </a:p>
          <a:p>
            <a:r>
              <a:rPr lang="en-GB" dirty="0" smtClean="0"/>
              <a:t>Don’t look at what others are doing</a:t>
            </a:r>
          </a:p>
          <a:p>
            <a:endParaRPr lang="en-GB" dirty="0"/>
          </a:p>
          <a:p>
            <a:r>
              <a:rPr lang="en-GB" dirty="0" smtClean="0"/>
              <a:t>Deep breathes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6997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</a:t>
            </a:r>
            <a:r>
              <a:rPr lang="en-GB" dirty="0" smtClean="0"/>
              <a:t>n the exam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Before starting to write</a:t>
            </a:r>
          </a:p>
          <a:p>
            <a:endParaRPr lang="en-GB" dirty="0"/>
          </a:p>
          <a:p>
            <a:r>
              <a:rPr lang="en-GB" dirty="0" smtClean="0"/>
              <a:t>For essay exams</a:t>
            </a:r>
          </a:p>
          <a:p>
            <a:endParaRPr lang="en-GB" dirty="0"/>
          </a:p>
          <a:p>
            <a:r>
              <a:rPr lang="en-GB" dirty="0" smtClean="0"/>
              <a:t>For calculation based exams</a:t>
            </a:r>
          </a:p>
          <a:p>
            <a:endParaRPr lang="en-GB" dirty="0"/>
          </a:p>
          <a:p>
            <a:r>
              <a:rPr lang="en-GB" dirty="0" smtClean="0"/>
              <a:t>Plan the timing</a:t>
            </a:r>
          </a:p>
          <a:p>
            <a:endParaRPr lang="en-GB" dirty="0"/>
          </a:p>
          <a:p>
            <a:r>
              <a:rPr lang="en-GB" dirty="0" smtClean="0"/>
              <a:t>Plan your answers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695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your 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Well structured answers are crucial</a:t>
            </a:r>
          </a:p>
          <a:p>
            <a:endParaRPr lang="en-GB" dirty="0"/>
          </a:p>
          <a:p>
            <a:r>
              <a:rPr lang="en-GB" dirty="0" smtClean="0"/>
              <a:t>Pay attention to handwriting and layout</a:t>
            </a:r>
          </a:p>
          <a:p>
            <a:endParaRPr lang="en-GB" dirty="0"/>
          </a:p>
          <a:p>
            <a:r>
              <a:rPr lang="en-GB" dirty="0" smtClean="0"/>
              <a:t>Make sure you answer the question</a:t>
            </a:r>
          </a:p>
          <a:p>
            <a:endParaRPr lang="en-GB" dirty="0"/>
          </a:p>
          <a:p>
            <a:r>
              <a:rPr lang="en-GB" dirty="0" smtClean="0"/>
              <a:t>Quality of the argument not the quantity of information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3280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After the exam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Avoid post-mortems of the exams</a:t>
            </a:r>
          </a:p>
          <a:p>
            <a:endParaRPr lang="en-GB" dirty="0"/>
          </a:p>
          <a:p>
            <a:r>
              <a:rPr lang="en-GB" dirty="0" smtClean="0"/>
              <a:t>Learn from the exam</a:t>
            </a:r>
          </a:p>
          <a:p>
            <a:endParaRPr lang="en-GB" dirty="0"/>
          </a:p>
          <a:p>
            <a:r>
              <a:rPr lang="en-GB" dirty="0" smtClean="0"/>
              <a:t>Have a break and relax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2915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Glossary of exam terms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2">
            <a:normAutofit lnSpcReduction="10000"/>
          </a:bodyPr>
          <a:lstStyle/>
          <a:p>
            <a:r>
              <a:rPr lang="en-GB" dirty="0" smtClean="0"/>
              <a:t>Compare</a:t>
            </a:r>
          </a:p>
          <a:p>
            <a:endParaRPr lang="en-GB" dirty="0"/>
          </a:p>
          <a:p>
            <a:r>
              <a:rPr lang="en-GB" dirty="0" smtClean="0"/>
              <a:t>Define</a:t>
            </a:r>
          </a:p>
          <a:p>
            <a:endParaRPr lang="en-GB" dirty="0"/>
          </a:p>
          <a:p>
            <a:r>
              <a:rPr lang="en-GB" dirty="0" smtClean="0"/>
              <a:t>Describe</a:t>
            </a:r>
          </a:p>
          <a:p>
            <a:endParaRPr lang="en-GB" dirty="0"/>
          </a:p>
          <a:p>
            <a:r>
              <a:rPr lang="en-GB" dirty="0" smtClean="0"/>
              <a:t>Diagram</a:t>
            </a:r>
          </a:p>
          <a:p>
            <a:endParaRPr lang="en-GB" dirty="0"/>
          </a:p>
          <a:p>
            <a:r>
              <a:rPr lang="en-GB" dirty="0" smtClean="0"/>
              <a:t>Discuss</a:t>
            </a:r>
          </a:p>
          <a:p>
            <a:endParaRPr lang="en-GB" dirty="0"/>
          </a:p>
          <a:p>
            <a:r>
              <a:rPr lang="en-GB" dirty="0" smtClean="0"/>
              <a:t>Evaluate</a:t>
            </a:r>
          </a:p>
          <a:p>
            <a:endParaRPr lang="en-GB" dirty="0" smtClean="0"/>
          </a:p>
          <a:p>
            <a:r>
              <a:rPr lang="en-GB" dirty="0" smtClean="0"/>
              <a:t>Explain</a:t>
            </a:r>
          </a:p>
          <a:p>
            <a:endParaRPr lang="en-GB" dirty="0"/>
          </a:p>
          <a:p>
            <a:r>
              <a:rPr lang="en-GB" dirty="0" smtClean="0"/>
              <a:t>Justify</a:t>
            </a:r>
          </a:p>
          <a:p>
            <a:endParaRPr lang="en-GB" dirty="0" smtClean="0"/>
          </a:p>
          <a:p>
            <a:r>
              <a:rPr lang="en-GB" dirty="0" smtClean="0"/>
              <a:t>Prove</a:t>
            </a:r>
          </a:p>
          <a:p>
            <a:endParaRPr lang="en-GB" dirty="0"/>
          </a:p>
          <a:p>
            <a:r>
              <a:rPr lang="en-GB" dirty="0" smtClean="0"/>
              <a:t>Relate</a:t>
            </a:r>
          </a:p>
          <a:p>
            <a:endParaRPr lang="en-GB" dirty="0"/>
          </a:p>
          <a:p>
            <a:r>
              <a:rPr lang="en-GB" dirty="0" smtClean="0"/>
              <a:t>Review</a:t>
            </a:r>
          </a:p>
          <a:p>
            <a:endParaRPr lang="en-GB" dirty="0"/>
          </a:p>
          <a:p>
            <a:r>
              <a:rPr lang="en-GB" dirty="0" smtClean="0"/>
              <a:t>Summarise</a:t>
            </a:r>
          </a:p>
          <a:p>
            <a:endParaRPr lang="en-GB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2841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Mind Maps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2"/>
              </a:rPr>
              <a:t>http://mindmapfree.com</a:t>
            </a:r>
            <a:r>
              <a:rPr lang="en-GB" u="sng" dirty="0" smtClean="0">
                <a:hlinkClick r:id="rId2"/>
              </a:rPr>
              <a:t>/</a:t>
            </a:r>
            <a:endParaRPr lang="en-GB" u="sng" dirty="0" smtClean="0"/>
          </a:p>
          <a:p>
            <a:endParaRPr lang="en-GB" u="sng" dirty="0"/>
          </a:p>
          <a:p>
            <a:r>
              <a:rPr lang="en-GB" dirty="0" smtClean="0"/>
              <a:t>Free online mind map tool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06/12/2016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6672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109</TotalTime>
  <Words>354</Words>
  <Application>Microsoft Office PowerPoint</Application>
  <PresentationFormat>On-screen Show (4:3)</PresentationFormat>
  <Paragraphs>166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Cambria</vt:lpstr>
      <vt:lpstr>Adjacency</vt:lpstr>
      <vt:lpstr>Engineering Applications &amp; Study Skills</vt:lpstr>
      <vt:lpstr>Main purposes of revision</vt:lpstr>
      <vt:lpstr>Making a revision plan </vt:lpstr>
      <vt:lpstr>How to revise</vt:lpstr>
      <vt:lpstr>Revision all year round</vt:lpstr>
      <vt:lpstr>General Exam Stress-Busting Tips</vt:lpstr>
      <vt:lpstr>Tips for the revision period</vt:lpstr>
      <vt:lpstr>How to reduce pressure on exam day</vt:lpstr>
      <vt:lpstr>Tips to combat exam panic</vt:lpstr>
      <vt:lpstr>In the exam</vt:lpstr>
      <vt:lpstr>Writing your answers</vt:lpstr>
      <vt:lpstr>After the exam</vt:lpstr>
      <vt:lpstr>Glossary of exam terms</vt:lpstr>
      <vt:lpstr>Mind Maps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Engineering Applications &amp; Study Skills</dc:title>
  <dc:creator>Kerry Tudor</dc:creator>
  <cp:lastModifiedBy>Kerry Tudor</cp:lastModifiedBy>
  <cp:revision>22</cp:revision>
  <dcterms:created xsi:type="dcterms:W3CDTF">2014-10-17T11:38:09Z</dcterms:created>
  <dcterms:modified xsi:type="dcterms:W3CDTF">2016-12-06T10:06:59Z</dcterms:modified>
</cp:coreProperties>
</file>