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57" r:id="rId4"/>
    <p:sldId id="264" r:id="rId5"/>
    <p:sldId id="259" r:id="rId6"/>
    <p:sldId id="258" r:id="rId7"/>
    <p:sldId id="262" r:id="rId8"/>
    <p:sldId id="263" r:id="rId9"/>
    <p:sldId id="268" r:id="rId10"/>
    <p:sldId id="261" r:id="rId11"/>
    <p:sldId id="273" r:id="rId12"/>
    <p:sldId id="282" r:id="rId13"/>
    <p:sldId id="284" r:id="rId14"/>
    <p:sldId id="285" r:id="rId15"/>
    <p:sldId id="267" r:id="rId16"/>
    <p:sldId id="286" r:id="rId17"/>
    <p:sldId id="266" r:id="rId18"/>
    <p:sldId id="279" r:id="rId19"/>
    <p:sldId id="277" r:id="rId20"/>
    <p:sldId id="288" r:id="rId21"/>
    <p:sldId id="28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3E8A6A-891B-1A45-BFEC-5CECD9956045}" v="178" dt="2026-10-12T09:55:05.9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068" autoAdjust="0"/>
    <p:restoredTop sz="96186"/>
  </p:normalViewPr>
  <p:slideViewPr>
    <p:cSldViewPr snapToGrid="0">
      <p:cViewPr>
        <p:scale>
          <a:sx n="48" d="100"/>
          <a:sy n="48" d="100"/>
        </p:scale>
        <p:origin x="2528" y="17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y Negus (2405169)" userId="0c6ec032-d542-431d-a9d7-df45dfb5b267" providerId="ADAL" clId="{463FE821-E579-5761-B3F3-3A5B7AFAA354}"/>
    <pc:docChg chg="undo custSel addSld delSld modSld sldOrd">
      <pc:chgData name="Lucy Negus (2405169)" userId="0c6ec032-d542-431d-a9d7-df45dfb5b267" providerId="ADAL" clId="{463FE821-E579-5761-B3F3-3A5B7AFAA354}" dt="2026-10-23T08:51:22.497" v="4215" actId="113"/>
      <pc:docMkLst>
        <pc:docMk/>
      </pc:docMkLst>
      <pc:sldChg chg="addSp modSp mod">
        <pc:chgData name="Lucy Negus (2405169)" userId="0c6ec032-d542-431d-a9d7-df45dfb5b267" providerId="ADAL" clId="{463FE821-E579-5761-B3F3-3A5B7AFAA354}" dt="2026-10-19T11:19:12.360" v="2962" actId="20577"/>
        <pc:sldMkLst>
          <pc:docMk/>
          <pc:sldMk cId="3634041106" sldId="256"/>
        </pc:sldMkLst>
        <pc:spChg chg="add mod">
          <ac:chgData name="Lucy Negus (2405169)" userId="0c6ec032-d542-431d-a9d7-df45dfb5b267" providerId="ADAL" clId="{463FE821-E579-5761-B3F3-3A5B7AFAA354}" dt="2026-10-19T08:51:16.482" v="2559" actId="14100"/>
          <ac:spMkLst>
            <pc:docMk/>
            <pc:sldMk cId="3634041106" sldId="256"/>
            <ac:spMk id="3" creationId="{1B5C46AC-85C4-F5D4-BFBE-9938DE88FBB6}"/>
          </ac:spMkLst>
        </pc:spChg>
        <pc:spChg chg="mod">
          <ac:chgData name="Lucy Negus (2405169)" userId="0c6ec032-d542-431d-a9d7-df45dfb5b267" providerId="ADAL" clId="{463FE821-E579-5761-B3F3-3A5B7AFAA354}" dt="2026-10-19T11:19:12.360" v="2962" actId="20577"/>
          <ac:spMkLst>
            <pc:docMk/>
            <pc:sldMk cId="3634041106" sldId="256"/>
            <ac:spMk id="5" creationId="{B5D1826A-6635-4C62-8F7B-2EA199A71AB9}"/>
          </ac:spMkLst>
        </pc:spChg>
        <pc:spChg chg="mod">
          <ac:chgData name="Lucy Negus (2405169)" userId="0c6ec032-d542-431d-a9d7-df45dfb5b267" providerId="ADAL" clId="{463FE821-E579-5761-B3F3-3A5B7AFAA354}" dt="2026-10-15T18:49:43.694" v="2542"/>
          <ac:spMkLst>
            <pc:docMk/>
            <pc:sldMk cId="3634041106" sldId="256"/>
            <ac:spMk id="12" creationId="{BA5E617A-51A5-46EA-97FF-0F3783480C42}"/>
          </ac:spMkLst>
        </pc:spChg>
      </pc:sldChg>
      <pc:sldChg chg="addSp delSp modSp mod">
        <pc:chgData name="Lucy Negus (2405169)" userId="0c6ec032-d542-431d-a9d7-df45dfb5b267" providerId="ADAL" clId="{463FE821-E579-5761-B3F3-3A5B7AFAA354}" dt="2026-10-20T16:58:54.455" v="3406" actId="20577"/>
        <pc:sldMkLst>
          <pc:docMk/>
          <pc:sldMk cId="489367037" sldId="257"/>
        </pc:sldMkLst>
        <pc:spChg chg="add mod">
          <ac:chgData name="Lucy Negus (2405169)" userId="0c6ec032-d542-431d-a9d7-df45dfb5b267" providerId="ADAL" clId="{463FE821-E579-5761-B3F3-3A5B7AFAA354}" dt="2026-10-19T08:51:30.568" v="2569" actId="20577"/>
          <ac:spMkLst>
            <pc:docMk/>
            <pc:sldMk cId="489367037" sldId="257"/>
            <ac:spMk id="5" creationId="{1E8E14EF-F71C-13C0-FA17-DE7BAD160471}"/>
          </ac:spMkLst>
        </pc:spChg>
        <pc:spChg chg="mod">
          <ac:chgData name="Lucy Negus (2405169)" userId="0c6ec032-d542-431d-a9d7-df45dfb5b267" providerId="ADAL" clId="{463FE821-E579-5761-B3F3-3A5B7AFAA354}" dt="2026-10-14T17:38:15.896" v="2097"/>
          <ac:spMkLst>
            <pc:docMk/>
            <pc:sldMk cId="489367037" sldId="257"/>
            <ac:spMk id="22" creationId="{56DE2559-CBC1-4D2C-8756-B6506397FCCA}"/>
          </ac:spMkLst>
        </pc:spChg>
        <pc:spChg chg="mod">
          <ac:chgData name="Lucy Negus (2405169)" userId="0c6ec032-d542-431d-a9d7-df45dfb5b267" providerId="ADAL" clId="{463FE821-E579-5761-B3F3-3A5B7AFAA354}" dt="2026-10-20T16:58:54.455" v="3406" actId="20577"/>
          <ac:spMkLst>
            <pc:docMk/>
            <pc:sldMk cId="489367037" sldId="257"/>
            <ac:spMk id="25" creationId="{D67B8247-B6EB-22B4-A1C7-B10240274D69}"/>
          </ac:spMkLst>
        </pc:spChg>
        <pc:spChg chg="mod">
          <ac:chgData name="Lucy Negus (2405169)" userId="0c6ec032-d542-431d-a9d7-df45dfb5b267" providerId="ADAL" clId="{463FE821-E579-5761-B3F3-3A5B7AFAA354}" dt="2026-10-20T16:58:16.190" v="3396" actId="20577"/>
          <ac:spMkLst>
            <pc:docMk/>
            <pc:sldMk cId="489367037" sldId="257"/>
            <ac:spMk id="27" creationId="{262130EA-9507-8DB0-04FF-3C47361DE3C1}"/>
          </ac:spMkLst>
        </pc:spChg>
        <pc:grpChg chg="mod">
          <ac:chgData name="Lucy Negus (2405169)" userId="0c6ec032-d542-431d-a9d7-df45dfb5b267" providerId="ADAL" clId="{463FE821-E579-5761-B3F3-3A5B7AFAA354}" dt="2026-10-20T16:57:58.468" v="3390" actId="1076"/>
          <ac:grpSpMkLst>
            <pc:docMk/>
            <pc:sldMk cId="489367037" sldId="257"/>
            <ac:grpSpMk id="3" creationId="{22FD1098-21A1-6DB6-CB26-479B430D009D}"/>
          </ac:grpSpMkLst>
        </pc:grpChg>
      </pc:sldChg>
      <pc:sldChg chg="addSp delSp modSp mod">
        <pc:chgData name="Lucy Negus (2405169)" userId="0c6ec032-d542-431d-a9d7-df45dfb5b267" providerId="ADAL" clId="{463FE821-E579-5761-B3F3-3A5B7AFAA354}" dt="2026-10-20T17:28:33.439" v="3896" actId="948"/>
        <pc:sldMkLst>
          <pc:docMk/>
          <pc:sldMk cId="434787747" sldId="258"/>
        </pc:sldMkLst>
        <pc:spChg chg="mod topLvl">
          <ac:chgData name="Lucy Negus (2405169)" userId="0c6ec032-d542-431d-a9d7-df45dfb5b267" providerId="ADAL" clId="{463FE821-E579-5761-B3F3-3A5B7AFAA354}" dt="2026-10-20T17:28:09.047" v="3887" actId="1036"/>
          <ac:spMkLst>
            <pc:docMk/>
            <pc:sldMk cId="434787747" sldId="258"/>
            <ac:spMk id="3" creationId="{028AD6F2-675B-E7DE-AA81-33E4EF5D5E3D}"/>
          </ac:spMkLst>
        </pc:spChg>
        <pc:spChg chg="mod">
          <ac:chgData name="Lucy Negus (2405169)" userId="0c6ec032-d542-431d-a9d7-df45dfb5b267" providerId="ADAL" clId="{463FE821-E579-5761-B3F3-3A5B7AFAA354}" dt="2026-10-12T09:13:21.021" v="21" actId="1076"/>
          <ac:spMkLst>
            <pc:docMk/>
            <pc:sldMk cId="434787747" sldId="258"/>
            <ac:spMk id="7" creationId="{8EE906C6-28C5-40FA-B3A3-3B50830BA630}"/>
          </ac:spMkLst>
        </pc:spChg>
        <pc:spChg chg="mod topLvl">
          <ac:chgData name="Lucy Negus (2405169)" userId="0c6ec032-d542-431d-a9d7-df45dfb5b267" providerId="ADAL" clId="{463FE821-E579-5761-B3F3-3A5B7AFAA354}" dt="2026-10-20T17:28:09.047" v="3887" actId="1036"/>
          <ac:spMkLst>
            <pc:docMk/>
            <pc:sldMk cId="434787747" sldId="258"/>
            <ac:spMk id="10" creationId="{57E5786A-99DF-4269-6B64-85189094E6CF}"/>
          </ac:spMkLst>
        </pc:spChg>
        <pc:spChg chg="add mod">
          <ac:chgData name="Lucy Negus (2405169)" userId="0c6ec032-d542-431d-a9d7-df45dfb5b267" providerId="ADAL" clId="{463FE821-E579-5761-B3F3-3A5B7AFAA354}" dt="2026-10-20T17:28:33.439" v="3896" actId="948"/>
          <ac:spMkLst>
            <pc:docMk/>
            <pc:sldMk cId="434787747" sldId="258"/>
            <ac:spMk id="11" creationId="{C01DAF50-7839-FADE-F584-F2573BF30897}"/>
          </ac:spMkLst>
        </pc:spChg>
        <pc:spChg chg="add mod">
          <ac:chgData name="Lucy Negus (2405169)" userId="0c6ec032-d542-431d-a9d7-df45dfb5b267" providerId="ADAL" clId="{463FE821-E579-5761-B3F3-3A5B7AFAA354}" dt="2026-10-19T09:03:13.668" v="2601" actId="20577"/>
          <ac:spMkLst>
            <pc:docMk/>
            <pc:sldMk cId="434787747" sldId="258"/>
            <ac:spMk id="22" creationId="{27844777-FDA9-8A9D-FFF1-0CF162DD51E7}"/>
          </ac:spMkLst>
        </pc:spChg>
        <pc:grpChg chg="add mod">
          <ac:chgData name="Lucy Negus (2405169)" userId="0c6ec032-d542-431d-a9d7-df45dfb5b267" providerId="ADAL" clId="{463FE821-E579-5761-B3F3-3A5B7AFAA354}" dt="2026-10-20T17:04:13.029" v="3518" actId="1076"/>
          <ac:grpSpMkLst>
            <pc:docMk/>
            <pc:sldMk cId="434787747" sldId="258"/>
            <ac:grpSpMk id="5" creationId="{54C38A8B-854F-5953-FFEB-D5417BDE1118}"/>
          </ac:grpSpMkLst>
        </pc:grpChg>
        <pc:grpChg chg="add mod topLvl">
          <ac:chgData name="Lucy Negus (2405169)" userId="0c6ec032-d542-431d-a9d7-df45dfb5b267" providerId="ADAL" clId="{463FE821-E579-5761-B3F3-3A5B7AFAA354}" dt="2026-10-20T17:28:13.377" v="3888" actId="14100"/>
          <ac:grpSpMkLst>
            <pc:docMk/>
            <pc:sldMk cId="434787747" sldId="258"/>
            <ac:grpSpMk id="6" creationId="{99EADF42-979E-4936-114D-7A9A385A5CFE}"/>
          </ac:grpSpMkLst>
        </pc:grpChg>
        <pc:picChg chg="mod">
          <ac:chgData name="Lucy Negus (2405169)" userId="0c6ec032-d542-431d-a9d7-df45dfb5b267" providerId="ADAL" clId="{463FE821-E579-5761-B3F3-3A5B7AFAA354}" dt="2026-10-19T09:03:02.846" v="2598" actId="1076"/>
          <ac:picMkLst>
            <pc:docMk/>
            <pc:sldMk cId="434787747" sldId="258"/>
            <ac:picMk id="36" creationId="{64008275-0242-42CF-8DB0-7FE07EF14652}"/>
          </ac:picMkLst>
        </pc:picChg>
        <pc:picChg chg="mod topLvl">
          <ac:chgData name="Lucy Negus (2405169)" userId="0c6ec032-d542-431d-a9d7-df45dfb5b267" providerId="ADAL" clId="{463FE821-E579-5761-B3F3-3A5B7AFAA354}" dt="2026-10-20T17:28:04.124" v="3879" actId="14100"/>
          <ac:picMkLst>
            <pc:docMk/>
            <pc:sldMk cId="434787747" sldId="258"/>
            <ac:picMk id="37" creationId="{5EAB69B5-7751-4182-AB8B-129437223DCB}"/>
          </ac:picMkLst>
        </pc:picChg>
      </pc:sldChg>
      <pc:sldChg chg="addSp delSp modSp mod">
        <pc:chgData name="Lucy Negus (2405169)" userId="0c6ec032-d542-431d-a9d7-df45dfb5b267" providerId="ADAL" clId="{463FE821-E579-5761-B3F3-3A5B7AFAA354}" dt="2026-10-20T17:00:38.031" v="3409" actId="1035"/>
        <pc:sldMkLst>
          <pc:docMk/>
          <pc:sldMk cId="3921407828" sldId="259"/>
        </pc:sldMkLst>
        <pc:spChg chg="add mod">
          <ac:chgData name="Lucy Negus (2405169)" userId="0c6ec032-d542-431d-a9d7-df45dfb5b267" providerId="ADAL" clId="{463FE821-E579-5761-B3F3-3A5B7AFAA354}" dt="2026-10-19T08:58:54.081" v="2594" actId="20577"/>
          <ac:spMkLst>
            <pc:docMk/>
            <pc:sldMk cId="3921407828" sldId="259"/>
            <ac:spMk id="3" creationId="{F511E94A-63BC-89EF-D914-E728C73B7CD9}"/>
          </ac:spMkLst>
        </pc:spChg>
        <pc:spChg chg="mod topLvl">
          <ac:chgData name="Lucy Negus (2405169)" userId="0c6ec032-d542-431d-a9d7-df45dfb5b267" providerId="ADAL" clId="{463FE821-E579-5761-B3F3-3A5B7AFAA354}" dt="2026-10-20T17:00:38.031" v="3409" actId="1035"/>
          <ac:spMkLst>
            <pc:docMk/>
            <pc:sldMk cId="3921407828" sldId="259"/>
            <ac:spMk id="7" creationId="{3EABF789-2794-4296-9707-A7FA08168FFB}"/>
          </ac:spMkLst>
        </pc:spChg>
        <pc:spChg chg="topLvl">
          <ac:chgData name="Lucy Negus (2405169)" userId="0c6ec032-d542-431d-a9d7-df45dfb5b267" providerId="ADAL" clId="{463FE821-E579-5761-B3F3-3A5B7AFAA354}" dt="2026-10-20T17:00:32.553" v="3407" actId="165"/>
          <ac:spMkLst>
            <pc:docMk/>
            <pc:sldMk cId="3921407828" sldId="259"/>
            <ac:spMk id="12" creationId="{624DA191-D0D0-40F0-B830-8E6C2C2D5D95}"/>
          </ac:spMkLst>
        </pc:spChg>
        <pc:picChg chg="mod">
          <ac:chgData name="Lucy Negus (2405169)" userId="0c6ec032-d542-431d-a9d7-df45dfb5b267" providerId="ADAL" clId="{463FE821-E579-5761-B3F3-3A5B7AFAA354}" dt="2026-10-15T18:47:52.292" v="2541"/>
          <ac:picMkLst>
            <pc:docMk/>
            <pc:sldMk cId="3921407828" sldId="259"/>
            <ac:picMk id="4" creationId="{00509D24-9C80-2D4B-E1B4-CA56D616CF4C}"/>
          </ac:picMkLst>
        </pc:picChg>
      </pc:sldChg>
      <pc:sldChg chg="addSp delSp modSp mod">
        <pc:chgData name="Lucy Negus (2405169)" userId="0c6ec032-d542-431d-a9d7-df45dfb5b267" providerId="ADAL" clId="{463FE821-E579-5761-B3F3-3A5B7AFAA354}" dt="2026-10-20T17:31:37.029" v="3943" actId="1076"/>
        <pc:sldMkLst>
          <pc:docMk/>
          <pc:sldMk cId="3804775037" sldId="261"/>
        </pc:sldMkLst>
        <pc:spChg chg="add mod">
          <ac:chgData name="Lucy Negus (2405169)" userId="0c6ec032-d542-431d-a9d7-df45dfb5b267" providerId="ADAL" clId="{463FE821-E579-5761-B3F3-3A5B7AFAA354}" dt="2026-10-20T17:31:37.029" v="3943" actId="1076"/>
          <ac:spMkLst>
            <pc:docMk/>
            <pc:sldMk cId="3804775037" sldId="261"/>
            <ac:spMk id="2" creationId="{B4ED998F-6BBF-9232-CC4B-D68C9C6BCA81}"/>
          </ac:spMkLst>
        </pc:spChg>
        <pc:spChg chg="add del mod">
          <ac:chgData name="Lucy Negus (2405169)" userId="0c6ec032-d542-431d-a9d7-df45dfb5b267" providerId="ADAL" clId="{463FE821-E579-5761-B3F3-3A5B7AFAA354}" dt="2026-10-20T11:08:22.756" v="3082" actId="20577"/>
          <ac:spMkLst>
            <pc:docMk/>
            <pc:sldMk cId="3804775037" sldId="261"/>
            <ac:spMk id="5" creationId="{E8DC542F-8E50-C893-F55E-CB13B3EC6EEE}"/>
          </ac:spMkLst>
        </pc:spChg>
        <pc:spChg chg="add mod">
          <ac:chgData name="Lucy Negus (2405169)" userId="0c6ec032-d542-431d-a9d7-df45dfb5b267" providerId="ADAL" clId="{463FE821-E579-5761-B3F3-3A5B7AFAA354}" dt="2026-10-20T11:08:27.905" v="3084" actId="20577"/>
          <ac:spMkLst>
            <pc:docMk/>
            <pc:sldMk cId="3804775037" sldId="261"/>
            <ac:spMk id="7" creationId="{A37478B1-8FDB-9AC4-798D-DE16DAEA8F9E}"/>
          </ac:spMkLst>
        </pc:spChg>
        <pc:spChg chg="add mod">
          <ac:chgData name="Lucy Negus (2405169)" userId="0c6ec032-d542-431d-a9d7-df45dfb5b267" providerId="ADAL" clId="{463FE821-E579-5761-B3F3-3A5B7AFAA354}" dt="2026-10-20T11:08:32.891" v="3086" actId="20577"/>
          <ac:spMkLst>
            <pc:docMk/>
            <pc:sldMk cId="3804775037" sldId="261"/>
            <ac:spMk id="13" creationId="{F682BE99-C4ED-C0E3-D672-A26F8FB23946}"/>
          </ac:spMkLst>
        </pc:spChg>
        <pc:spChg chg="mod">
          <ac:chgData name="Lucy Negus (2405169)" userId="0c6ec032-d542-431d-a9d7-df45dfb5b267" providerId="ADAL" clId="{463FE821-E579-5761-B3F3-3A5B7AFAA354}" dt="2026-10-15T12:23:09.008" v="2348" actId="1035"/>
          <ac:spMkLst>
            <pc:docMk/>
            <pc:sldMk cId="3804775037" sldId="261"/>
            <ac:spMk id="19" creationId="{FC591CDD-0AE8-5F3F-3731-103E6E8C9558}"/>
          </ac:spMkLst>
        </pc:spChg>
        <pc:spChg chg="mod">
          <ac:chgData name="Lucy Negus (2405169)" userId="0c6ec032-d542-431d-a9d7-df45dfb5b267" providerId="ADAL" clId="{463FE821-E579-5761-B3F3-3A5B7AFAA354}" dt="2026-10-20T11:07:41.948" v="3075" actId="14100"/>
          <ac:spMkLst>
            <pc:docMk/>
            <pc:sldMk cId="3804775037" sldId="261"/>
            <ac:spMk id="39" creationId="{338064B2-2BD4-4B2D-9A02-7293D44656DB}"/>
          </ac:spMkLst>
        </pc:spChg>
        <pc:grpChg chg="mod">
          <ac:chgData name="Lucy Negus (2405169)" userId="0c6ec032-d542-431d-a9d7-df45dfb5b267" providerId="ADAL" clId="{463FE821-E579-5761-B3F3-3A5B7AFAA354}" dt="2026-10-15T12:23:09.008" v="2348" actId="1035"/>
          <ac:grpSpMkLst>
            <pc:docMk/>
            <pc:sldMk cId="3804775037" sldId="261"/>
            <ac:grpSpMk id="20" creationId="{71A0DEB7-28F4-A02B-E1B7-899E0FB50268}"/>
          </ac:grpSpMkLst>
        </pc:grpChg>
        <pc:picChg chg="mod">
          <ac:chgData name="Lucy Negus (2405169)" userId="0c6ec032-d542-431d-a9d7-df45dfb5b267" providerId="ADAL" clId="{463FE821-E579-5761-B3F3-3A5B7AFAA354}" dt="2026-10-15T12:23:09.008" v="2348" actId="1035"/>
          <ac:picMkLst>
            <pc:docMk/>
            <pc:sldMk cId="3804775037" sldId="261"/>
            <ac:picMk id="17" creationId="{E2FEEA09-1BF5-3DC4-094F-696D3007C168}"/>
          </ac:picMkLst>
        </pc:picChg>
        <pc:picChg chg="mod">
          <ac:chgData name="Lucy Negus (2405169)" userId="0c6ec032-d542-431d-a9d7-df45dfb5b267" providerId="ADAL" clId="{463FE821-E579-5761-B3F3-3A5B7AFAA354}" dt="2026-10-20T11:06:59.363" v="3066" actId="1076"/>
          <ac:picMkLst>
            <pc:docMk/>
            <pc:sldMk cId="3804775037" sldId="261"/>
            <ac:picMk id="62" creationId="{85894ADC-A77B-4C19-8810-333A5D62718E}"/>
          </ac:picMkLst>
        </pc:picChg>
      </pc:sldChg>
      <pc:sldChg chg="addSp delSp modSp mod">
        <pc:chgData name="Lucy Negus (2405169)" userId="0c6ec032-d542-431d-a9d7-df45dfb5b267" providerId="ADAL" clId="{463FE821-E579-5761-B3F3-3A5B7AFAA354}" dt="2026-10-22T18:50:12.406" v="4212" actId="14100"/>
        <pc:sldMkLst>
          <pc:docMk/>
          <pc:sldMk cId="3151946497" sldId="262"/>
        </pc:sldMkLst>
        <pc:spChg chg="add mod">
          <ac:chgData name="Lucy Negus (2405169)" userId="0c6ec032-d542-431d-a9d7-df45dfb5b267" providerId="ADAL" clId="{463FE821-E579-5761-B3F3-3A5B7AFAA354}" dt="2026-10-22T18:50:12.406" v="4212" actId="14100"/>
          <ac:spMkLst>
            <pc:docMk/>
            <pc:sldMk cId="3151946497" sldId="262"/>
            <ac:spMk id="4" creationId="{9E69F7F1-B62A-C66F-A419-252B32F771D3}"/>
          </ac:spMkLst>
        </pc:spChg>
        <pc:spChg chg="mod">
          <ac:chgData name="Lucy Negus (2405169)" userId="0c6ec032-d542-431d-a9d7-df45dfb5b267" providerId="ADAL" clId="{463FE821-E579-5761-B3F3-3A5B7AFAA354}" dt="2026-10-20T17:29:30.429" v="3900" actId="1076"/>
          <ac:spMkLst>
            <pc:docMk/>
            <pc:sldMk cId="3151946497" sldId="262"/>
            <ac:spMk id="6" creationId="{C0649B41-434C-4DBC-81CA-4455DF1FEAA7}"/>
          </ac:spMkLst>
        </pc:spChg>
        <pc:spChg chg="mod">
          <ac:chgData name="Lucy Negus (2405169)" userId="0c6ec032-d542-431d-a9d7-df45dfb5b267" providerId="ADAL" clId="{463FE821-E579-5761-B3F3-3A5B7AFAA354}" dt="2026-10-22T18:49:59.924" v="4211" actId="20577"/>
          <ac:spMkLst>
            <pc:docMk/>
            <pc:sldMk cId="3151946497" sldId="262"/>
            <ac:spMk id="7" creationId="{E49542E4-5500-4E95-BDF0-DAD96C7C7E4B}"/>
          </ac:spMkLst>
        </pc:spChg>
        <pc:spChg chg="mod">
          <ac:chgData name="Lucy Negus (2405169)" userId="0c6ec032-d542-431d-a9d7-df45dfb5b267" providerId="ADAL" clId="{463FE821-E579-5761-B3F3-3A5B7AFAA354}" dt="2026-10-20T20:18:57.683" v="3964" actId="20577"/>
          <ac:spMkLst>
            <pc:docMk/>
            <pc:sldMk cId="3151946497" sldId="262"/>
            <ac:spMk id="8" creationId="{61A71912-B3C0-496E-BE02-1D3C0344D0E0}"/>
          </ac:spMkLst>
        </pc:spChg>
        <pc:spChg chg="mod">
          <ac:chgData name="Lucy Negus (2405169)" userId="0c6ec032-d542-431d-a9d7-df45dfb5b267" providerId="ADAL" clId="{463FE821-E579-5761-B3F3-3A5B7AFAA354}" dt="2026-10-20T17:30:43.852" v="3942" actId="14100"/>
          <ac:spMkLst>
            <pc:docMk/>
            <pc:sldMk cId="3151946497" sldId="262"/>
            <ac:spMk id="29" creationId="{13312F48-4788-45DC-962C-1B87BFA8C03D}"/>
          </ac:spMkLst>
        </pc:spChg>
        <pc:spChg chg="mod">
          <ac:chgData name="Lucy Negus (2405169)" userId="0c6ec032-d542-431d-a9d7-df45dfb5b267" providerId="ADAL" clId="{463FE821-E579-5761-B3F3-3A5B7AFAA354}" dt="2026-10-20T17:29:58.628" v="3914" actId="1076"/>
          <ac:spMkLst>
            <pc:docMk/>
            <pc:sldMk cId="3151946497" sldId="262"/>
            <ac:spMk id="30" creationId="{3CBECA3B-B9C4-42D2-9DB9-CD83D4029847}"/>
          </ac:spMkLst>
        </pc:spChg>
        <pc:spChg chg="mod">
          <ac:chgData name="Lucy Negus (2405169)" userId="0c6ec032-d542-431d-a9d7-df45dfb5b267" providerId="ADAL" clId="{463FE821-E579-5761-B3F3-3A5B7AFAA354}" dt="2026-10-12T09:31:11.856" v="382" actId="14100"/>
          <ac:spMkLst>
            <pc:docMk/>
            <pc:sldMk cId="3151946497" sldId="262"/>
            <ac:spMk id="34" creationId="{66609530-38E4-4C60-B6ED-0B9CCBA817E8}"/>
          </ac:spMkLst>
        </pc:spChg>
        <pc:spChg chg="mod">
          <ac:chgData name="Lucy Negus (2405169)" userId="0c6ec032-d542-431d-a9d7-df45dfb5b267" providerId="ADAL" clId="{463FE821-E579-5761-B3F3-3A5B7AFAA354}" dt="2026-10-19T09:07:04.471" v="2643" actId="255"/>
          <ac:spMkLst>
            <pc:docMk/>
            <pc:sldMk cId="3151946497" sldId="262"/>
            <ac:spMk id="35" creationId="{7F5938B1-C02A-4224-A58E-000969672BA6}"/>
          </ac:spMkLst>
        </pc:spChg>
        <pc:spChg chg="mod">
          <ac:chgData name="Lucy Negus (2405169)" userId="0c6ec032-d542-431d-a9d7-df45dfb5b267" providerId="ADAL" clId="{463FE821-E579-5761-B3F3-3A5B7AFAA354}" dt="2026-10-20T17:30:17.771" v="3939" actId="1038"/>
          <ac:spMkLst>
            <pc:docMk/>
            <pc:sldMk cId="3151946497" sldId="262"/>
            <ac:spMk id="37" creationId="{383AA3FB-7467-454C-8541-084E502D9E32}"/>
          </ac:spMkLst>
        </pc:spChg>
        <pc:spChg chg="mod">
          <ac:chgData name="Lucy Negus (2405169)" userId="0c6ec032-d542-431d-a9d7-df45dfb5b267" providerId="ADAL" clId="{463FE821-E579-5761-B3F3-3A5B7AFAA354}" dt="2026-10-20T17:30:12.690" v="3930" actId="1038"/>
          <ac:spMkLst>
            <pc:docMk/>
            <pc:sldMk cId="3151946497" sldId="262"/>
            <ac:spMk id="38" creationId="{6C436738-5BDC-4DD8-9444-3043BFF08C78}"/>
          </ac:spMkLst>
        </pc:spChg>
        <pc:grpChg chg="mod">
          <ac:chgData name="Lucy Negus (2405169)" userId="0c6ec032-d542-431d-a9d7-df45dfb5b267" providerId="ADAL" clId="{463FE821-E579-5761-B3F3-3A5B7AFAA354}" dt="2026-10-20T17:30:34.007" v="3940" actId="1076"/>
          <ac:grpSpMkLst>
            <pc:docMk/>
            <pc:sldMk cId="3151946497" sldId="262"/>
            <ac:grpSpMk id="33" creationId="{26F16AF6-6ED9-40BF-A4CB-5F4443AA68BB}"/>
          </ac:grpSpMkLst>
        </pc:grpChg>
        <pc:grpChg chg="mod">
          <ac:chgData name="Lucy Negus (2405169)" userId="0c6ec032-d542-431d-a9d7-df45dfb5b267" providerId="ADAL" clId="{463FE821-E579-5761-B3F3-3A5B7AFAA354}" dt="2026-10-12T09:33:00.912" v="425" actId="1076"/>
          <ac:grpSpMkLst>
            <pc:docMk/>
            <pc:sldMk cId="3151946497" sldId="262"/>
            <ac:grpSpMk id="36" creationId="{9B08E016-78EA-4947-AC25-0D55E01BD74F}"/>
          </ac:grpSpMkLst>
        </pc:grpChg>
        <pc:picChg chg="add mod modCrop">
          <ac:chgData name="Lucy Negus (2405169)" userId="0c6ec032-d542-431d-a9d7-df45dfb5b267" providerId="ADAL" clId="{463FE821-E579-5761-B3F3-3A5B7AFAA354}" dt="2026-10-20T17:30:34.007" v="3940" actId="1076"/>
          <ac:picMkLst>
            <pc:docMk/>
            <pc:sldMk cId="3151946497" sldId="262"/>
            <ac:picMk id="2" creationId="{03AF3FC9-8B17-8039-396D-B9CE237AECBE}"/>
          </ac:picMkLst>
        </pc:picChg>
        <pc:picChg chg="add mod">
          <ac:chgData name="Lucy Negus (2405169)" userId="0c6ec032-d542-431d-a9d7-df45dfb5b267" providerId="ADAL" clId="{463FE821-E579-5761-B3F3-3A5B7AFAA354}" dt="2026-10-20T17:29:36.927" v="3901" actId="1076"/>
          <ac:picMkLst>
            <pc:docMk/>
            <pc:sldMk cId="3151946497" sldId="262"/>
            <ac:picMk id="3" creationId="{816DB55D-0ED1-AF5E-6B3D-24D6CEAEFB93}"/>
          </ac:picMkLst>
        </pc:picChg>
        <pc:cxnChg chg="mod">
          <ac:chgData name="Lucy Negus (2405169)" userId="0c6ec032-d542-431d-a9d7-df45dfb5b267" providerId="ADAL" clId="{463FE821-E579-5761-B3F3-3A5B7AFAA354}" dt="2026-10-20T17:30:34.007" v="3940" actId="1076"/>
          <ac:cxnSpMkLst>
            <pc:docMk/>
            <pc:sldMk cId="3151946497" sldId="262"/>
            <ac:cxnSpMk id="25" creationId="{22F4015A-58B1-4523-92E7-03CFDB79353D}"/>
          </ac:cxnSpMkLst>
        </pc:cxnChg>
        <pc:cxnChg chg="mod">
          <ac:chgData name="Lucy Negus (2405169)" userId="0c6ec032-d542-431d-a9d7-df45dfb5b267" providerId="ADAL" clId="{463FE821-E579-5761-B3F3-3A5B7AFAA354}" dt="2026-10-20T17:29:36.927" v="3901" actId="1076"/>
          <ac:cxnSpMkLst>
            <pc:docMk/>
            <pc:sldMk cId="3151946497" sldId="262"/>
            <ac:cxnSpMk id="28" creationId="{FB3834FD-4F9F-41BF-A9F4-7AE388F5BCA9}"/>
          </ac:cxnSpMkLst>
        </pc:cxnChg>
      </pc:sldChg>
      <pc:sldChg chg="addSp delSp modSp mod delAnim modAnim">
        <pc:chgData name="Lucy Negus (2405169)" userId="0c6ec032-d542-431d-a9d7-df45dfb5b267" providerId="ADAL" clId="{463FE821-E579-5761-B3F3-3A5B7AFAA354}" dt="2026-10-19T08:57:29.839" v="2585" actId="1076"/>
        <pc:sldMkLst>
          <pc:docMk/>
          <pc:sldMk cId="4079441444" sldId="264"/>
        </pc:sldMkLst>
        <pc:spChg chg="add mod">
          <ac:chgData name="Lucy Negus (2405169)" userId="0c6ec032-d542-431d-a9d7-df45dfb5b267" providerId="ADAL" clId="{463FE821-E579-5761-B3F3-3A5B7AFAA354}" dt="2026-10-19T08:55:35.398" v="2577" actId="1076"/>
          <ac:spMkLst>
            <pc:docMk/>
            <pc:sldMk cId="4079441444" sldId="264"/>
            <ac:spMk id="2" creationId="{FB3364CE-233E-9F82-881E-E241D4F09138}"/>
          </ac:spMkLst>
        </pc:spChg>
        <pc:spChg chg="topLvl">
          <ac:chgData name="Lucy Negus (2405169)" userId="0c6ec032-d542-431d-a9d7-df45dfb5b267" providerId="ADAL" clId="{463FE821-E579-5761-B3F3-3A5B7AFAA354}" dt="2026-10-15T11:58:49.698" v="2142" actId="165"/>
          <ac:spMkLst>
            <pc:docMk/>
            <pc:sldMk cId="4079441444" sldId="264"/>
            <ac:spMk id="5" creationId="{DC02D228-061F-4942-B4E7-3D24DF1011CF}"/>
          </ac:spMkLst>
        </pc:spChg>
        <pc:spChg chg="add mod">
          <ac:chgData name="Lucy Negus (2405169)" userId="0c6ec032-d542-431d-a9d7-df45dfb5b267" providerId="ADAL" clId="{463FE821-E579-5761-B3F3-3A5B7AFAA354}" dt="2026-10-19T08:57:29.839" v="2585" actId="1076"/>
          <ac:spMkLst>
            <pc:docMk/>
            <pc:sldMk cId="4079441444" sldId="264"/>
            <ac:spMk id="6" creationId="{F060C09E-D4C1-77BB-518D-AB0CD4D53CF2}"/>
          </ac:spMkLst>
        </pc:spChg>
        <pc:grpChg chg="topLvl">
          <ac:chgData name="Lucy Negus (2405169)" userId="0c6ec032-d542-431d-a9d7-df45dfb5b267" providerId="ADAL" clId="{463FE821-E579-5761-B3F3-3A5B7AFAA354}" dt="2026-10-15T11:58:49.698" v="2142" actId="165"/>
          <ac:grpSpMkLst>
            <pc:docMk/>
            <pc:sldMk cId="4079441444" sldId="264"/>
            <ac:grpSpMk id="11" creationId="{8F6E99E5-265D-47D0-8777-5761B6B702D1}"/>
          </ac:grpSpMkLst>
        </pc:grpChg>
        <pc:picChg chg="mod">
          <ac:chgData name="Lucy Negus (2405169)" userId="0c6ec032-d542-431d-a9d7-df45dfb5b267" providerId="ADAL" clId="{463FE821-E579-5761-B3F3-3A5B7AFAA354}" dt="2026-10-15T11:58:56.234" v="2144" actId="1076"/>
          <ac:picMkLst>
            <pc:docMk/>
            <pc:sldMk cId="4079441444" sldId="264"/>
            <ac:picMk id="3" creationId="{49E8A563-65D2-6373-F7B7-8B034B50ED42}"/>
          </ac:picMkLst>
        </pc:picChg>
        <pc:picChg chg="mod">
          <ac:chgData name="Lucy Negus (2405169)" userId="0c6ec032-d542-431d-a9d7-df45dfb5b267" providerId="ADAL" clId="{463FE821-E579-5761-B3F3-3A5B7AFAA354}" dt="2026-10-15T11:59:07.416" v="2149" actId="1076"/>
          <ac:picMkLst>
            <pc:docMk/>
            <pc:sldMk cId="4079441444" sldId="264"/>
            <ac:picMk id="9" creationId="{BBC74E51-40DE-D9FA-0087-192DB085FEA9}"/>
          </ac:picMkLst>
        </pc:picChg>
        <pc:picChg chg="mod">
          <ac:chgData name="Lucy Negus (2405169)" userId="0c6ec032-d542-431d-a9d7-df45dfb5b267" providerId="ADAL" clId="{463FE821-E579-5761-B3F3-3A5B7AFAA354}" dt="2026-10-15T11:59:25.337" v="2150" actId="1076"/>
          <ac:picMkLst>
            <pc:docMk/>
            <pc:sldMk cId="4079441444" sldId="264"/>
            <ac:picMk id="21" creationId="{DDB9BAD1-ED49-7F8C-5BC3-47756A22F9C4}"/>
          </ac:picMkLst>
        </pc:picChg>
        <pc:picChg chg="mod">
          <ac:chgData name="Lucy Negus (2405169)" userId="0c6ec032-d542-431d-a9d7-df45dfb5b267" providerId="ADAL" clId="{463FE821-E579-5761-B3F3-3A5B7AFAA354}" dt="2026-10-15T11:59:31.898" v="2152" actId="1036"/>
          <ac:picMkLst>
            <pc:docMk/>
            <pc:sldMk cId="4079441444" sldId="264"/>
            <ac:picMk id="26" creationId="{6022B112-B3A7-406C-2E78-804FF4A72E6C}"/>
          </ac:picMkLst>
        </pc:picChg>
      </pc:sldChg>
      <pc:sldChg chg="addSp delSp modSp mod ord">
        <pc:chgData name="Lucy Negus (2405169)" userId="0c6ec032-d542-431d-a9d7-df45dfb5b267" providerId="ADAL" clId="{463FE821-E579-5761-B3F3-3A5B7AFAA354}" dt="2026-10-21T09:41:43.139" v="4181" actId="14100"/>
        <pc:sldMkLst>
          <pc:docMk/>
          <pc:sldMk cId="2164041661" sldId="266"/>
        </pc:sldMkLst>
        <pc:spChg chg="add mod">
          <ac:chgData name="Lucy Negus (2405169)" userId="0c6ec032-d542-431d-a9d7-df45dfb5b267" providerId="ADAL" clId="{463FE821-E579-5761-B3F3-3A5B7AFAA354}" dt="2026-10-21T09:41:43.139" v="4181" actId="14100"/>
          <ac:spMkLst>
            <pc:docMk/>
            <pc:sldMk cId="2164041661" sldId="266"/>
            <ac:spMk id="2" creationId="{FA5F8ED9-5514-812D-D0F6-6919587405DE}"/>
          </ac:spMkLst>
        </pc:spChg>
        <pc:spChg chg="mod">
          <ac:chgData name="Lucy Negus (2405169)" userId="0c6ec032-d542-431d-a9d7-df45dfb5b267" providerId="ADAL" clId="{463FE821-E579-5761-B3F3-3A5B7AFAA354}" dt="2026-10-14T17:00:00.760" v="1879" actId="14100"/>
          <ac:spMkLst>
            <pc:docMk/>
            <pc:sldMk cId="2164041661" sldId="266"/>
            <ac:spMk id="3" creationId="{71788373-B1E1-4200-B266-3C1F3AB9B724}"/>
          </ac:spMkLst>
        </pc:spChg>
        <pc:spChg chg="add mod">
          <ac:chgData name="Lucy Negus (2405169)" userId="0c6ec032-d542-431d-a9d7-df45dfb5b267" providerId="ADAL" clId="{463FE821-E579-5761-B3F3-3A5B7AFAA354}" dt="2026-10-21T09:41:39.021" v="4180" actId="1076"/>
          <ac:spMkLst>
            <pc:docMk/>
            <pc:sldMk cId="2164041661" sldId="266"/>
            <ac:spMk id="16" creationId="{11DB6045-EC3B-41CE-6BF1-657B49AEFEFB}"/>
          </ac:spMkLst>
        </pc:spChg>
        <pc:spChg chg="add mod">
          <ac:chgData name="Lucy Negus (2405169)" userId="0c6ec032-d542-431d-a9d7-df45dfb5b267" providerId="ADAL" clId="{463FE821-E579-5761-B3F3-3A5B7AFAA354}" dt="2026-10-21T09:41:06.289" v="4175" actId="14100"/>
          <ac:spMkLst>
            <pc:docMk/>
            <pc:sldMk cId="2164041661" sldId="266"/>
            <ac:spMk id="17" creationId="{93CB37AD-E20A-B952-B004-2D5AD3C63C09}"/>
          </ac:spMkLst>
        </pc:spChg>
        <pc:grpChg chg="mod">
          <ac:chgData name="Lucy Negus (2405169)" userId="0c6ec032-d542-431d-a9d7-df45dfb5b267" providerId="ADAL" clId="{463FE821-E579-5761-B3F3-3A5B7AFAA354}" dt="2026-10-21T09:41:20.399" v="4177" actId="1076"/>
          <ac:grpSpMkLst>
            <pc:docMk/>
            <pc:sldMk cId="2164041661" sldId="266"/>
            <ac:grpSpMk id="7" creationId="{1A8E0F51-2FDF-432B-87D7-560DDE66E182}"/>
          </ac:grpSpMkLst>
        </pc:grpChg>
      </pc:sldChg>
      <pc:sldChg chg="addSp delSp modSp mod ord">
        <pc:chgData name="Lucy Negus (2405169)" userId="0c6ec032-d542-431d-a9d7-df45dfb5b267" providerId="ADAL" clId="{463FE821-E579-5761-B3F3-3A5B7AFAA354}" dt="2026-10-20T12:07:46.713" v="3312" actId="20577"/>
        <pc:sldMkLst>
          <pc:docMk/>
          <pc:sldMk cId="131116384" sldId="267"/>
        </pc:sldMkLst>
        <pc:spChg chg="add mod">
          <ac:chgData name="Lucy Negus (2405169)" userId="0c6ec032-d542-431d-a9d7-df45dfb5b267" providerId="ADAL" clId="{463FE821-E579-5761-B3F3-3A5B7AFAA354}" dt="2026-10-20T11:10:01.454" v="3129" actId="20577"/>
          <ac:spMkLst>
            <pc:docMk/>
            <pc:sldMk cId="131116384" sldId="267"/>
            <ac:spMk id="3" creationId="{E86950EB-F25D-5310-4F86-BC30BEF83E77}"/>
          </ac:spMkLst>
        </pc:spChg>
        <pc:spChg chg="mod">
          <ac:chgData name="Lucy Negus (2405169)" userId="0c6ec032-d542-431d-a9d7-df45dfb5b267" providerId="ADAL" clId="{463FE821-E579-5761-B3F3-3A5B7AFAA354}" dt="2026-10-14T15:06:37.634" v="1649"/>
          <ac:spMkLst>
            <pc:docMk/>
            <pc:sldMk cId="131116384" sldId="267"/>
            <ac:spMk id="29" creationId="{AD5DC581-9FE4-FA5B-49AC-9BE748C92E57}"/>
          </ac:spMkLst>
        </pc:spChg>
        <pc:spChg chg="mod">
          <ac:chgData name="Lucy Negus (2405169)" userId="0c6ec032-d542-431d-a9d7-df45dfb5b267" providerId="ADAL" clId="{463FE821-E579-5761-B3F3-3A5B7AFAA354}" dt="2026-10-14T15:06:37.634" v="1649"/>
          <ac:spMkLst>
            <pc:docMk/>
            <pc:sldMk cId="131116384" sldId="267"/>
            <ac:spMk id="30" creationId="{60942D03-D366-BE8D-0334-A9DA42A7126E}"/>
          </ac:spMkLst>
        </pc:spChg>
        <pc:spChg chg="mod">
          <ac:chgData name="Lucy Negus (2405169)" userId="0c6ec032-d542-431d-a9d7-df45dfb5b267" providerId="ADAL" clId="{463FE821-E579-5761-B3F3-3A5B7AFAA354}" dt="2026-10-14T15:06:37.634" v="1649"/>
          <ac:spMkLst>
            <pc:docMk/>
            <pc:sldMk cId="131116384" sldId="267"/>
            <ac:spMk id="31" creationId="{FEED05C4-1EA3-B730-D8B0-12F3A8182713}"/>
          </ac:spMkLst>
        </pc:spChg>
        <pc:spChg chg="mod">
          <ac:chgData name="Lucy Negus (2405169)" userId="0c6ec032-d542-431d-a9d7-df45dfb5b267" providerId="ADAL" clId="{463FE821-E579-5761-B3F3-3A5B7AFAA354}" dt="2026-10-14T15:06:37.634" v="1649"/>
          <ac:spMkLst>
            <pc:docMk/>
            <pc:sldMk cId="131116384" sldId="267"/>
            <ac:spMk id="32" creationId="{B96C1D6C-3A56-CB1D-267B-5C76541E6065}"/>
          </ac:spMkLst>
        </pc:spChg>
        <pc:spChg chg="mod">
          <ac:chgData name="Lucy Negus (2405169)" userId="0c6ec032-d542-431d-a9d7-df45dfb5b267" providerId="ADAL" clId="{463FE821-E579-5761-B3F3-3A5B7AFAA354}" dt="2026-10-14T15:06:37.634" v="1649"/>
          <ac:spMkLst>
            <pc:docMk/>
            <pc:sldMk cId="131116384" sldId="267"/>
            <ac:spMk id="33" creationId="{B0794646-1E6D-F074-3BC0-DE611B56C400}"/>
          </ac:spMkLst>
        </pc:spChg>
        <pc:spChg chg="mod">
          <ac:chgData name="Lucy Negus (2405169)" userId="0c6ec032-d542-431d-a9d7-df45dfb5b267" providerId="ADAL" clId="{463FE821-E579-5761-B3F3-3A5B7AFAA354}" dt="2026-10-14T15:06:37.634" v="1649"/>
          <ac:spMkLst>
            <pc:docMk/>
            <pc:sldMk cId="131116384" sldId="267"/>
            <ac:spMk id="34" creationId="{2DF22B25-978A-D6A3-4B10-51727D615CB3}"/>
          </ac:spMkLst>
        </pc:spChg>
        <pc:spChg chg="mod">
          <ac:chgData name="Lucy Negus (2405169)" userId="0c6ec032-d542-431d-a9d7-df45dfb5b267" providerId="ADAL" clId="{463FE821-E579-5761-B3F3-3A5B7AFAA354}" dt="2026-10-14T15:06:37.634" v="1649"/>
          <ac:spMkLst>
            <pc:docMk/>
            <pc:sldMk cId="131116384" sldId="267"/>
            <ac:spMk id="35" creationId="{757BDD27-D4C1-29D5-EEE8-1102A0058740}"/>
          </ac:spMkLst>
        </pc:spChg>
        <pc:spChg chg="mod">
          <ac:chgData name="Lucy Negus (2405169)" userId="0c6ec032-d542-431d-a9d7-df45dfb5b267" providerId="ADAL" clId="{463FE821-E579-5761-B3F3-3A5B7AFAA354}" dt="2026-10-14T15:06:37.634" v="1649"/>
          <ac:spMkLst>
            <pc:docMk/>
            <pc:sldMk cId="131116384" sldId="267"/>
            <ac:spMk id="36" creationId="{0DA19275-1B50-678C-EF66-567C70C834CD}"/>
          </ac:spMkLst>
        </pc:spChg>
        <pc:spChg chg="mod">
          <ac:chgData name="Lucy Negus (2405169)" userId="0c6ec032-d542-431d-a9d7-df45dfb5b267" providerId="ADAL" clId="{463FE821-E579-5761-B3F3-3A5B7AFAA354}" dt="2026-10-14T15:07:19.902" v="1657" actId="1076"/>
          <ac:spMkLst>
            <pc:docMk/>
            <pc:sldMk cId="131116384" sldId="267"/>
            <ac:spMk id="38" creationId="{BB22ACA1-9BE6-4D55-9339-1136775FCDDD}"/>
          </ac:spMkLst>
        </pc:spChg>
        <pc:spChg chg="add del mod">
          <ac:chgData name="Lucy Negus (2405169)" userId="0c6ec032-d542-431d-a9d7-df45dfb5b267" providerId="ADAL" clId="{463FE821-E579-5761-B3F3-3A5B7AFAA354}" dt="2026-10-20T12:07:46.713" v="3312" actId="20577"/>
          <ac:spMkLst>
            <pc:docMk/>
            <pc:sldMk cId="131116384" sldId="267"/>
            <ac:spMk id="39" creationId="{29D65FC5-4E41-4901-9BCD-8CFB6E05EDD5}"/>
          </ac:spMkLst>
        </pc:spChg>
        <pc:spChg chg="mod">
          <ac:chgData name="Lucy Negus (2405169)" userId="0c6ec032-d542-431d-a9d7-df45dfb5b267" providerId="ADAL" clId="{463FE821-E579-5761-B3F3-3A5B7AFAA354}" dt="2026-10-14T15:07:24.673" v="1658" actId="1076"/>
          <ac:spMkLst>
            <pc:docMk/>
            <pc:sldMk cId="131116384" sldId="267"/>
            <ac:spMk id="40" creationId="{78B9E489-D7B7-403C-96B2-5B0874D4196A}"/>
          </ac:spMkLst>
        </pc:spChg>
        <pc:spChg chg="mod">
          <ac:chgData name="Lucy Negus (2405169)" userId="0c6ec032-d542-431d-a9d7-df45dfb5b267" providerId="ADAL" clId="{463FE821-E579-5761-B3F3-3A5B7AFAA354}" dt="2026-10-14T16:43:52.897" v="1727" actId="207"/>
          <ac:spMkLst>
            <pc:docMk/>
            <pc:sldMk cId="131116384" sldId="267"/>
            <ac:spMk id="45" creationId="{05FB3A74-CE1C-4880-8C7B-66184D9A052D}"/>
          </ac:spMkLst>
        </pc:spChg>
        <pc:grpChg chg="add mod">
          <ac:chgData name="Lucy Negus (2405169)" userId="0c6ec032-d542-431d-a9d7-df45dfb5b267" providerId="ADAL" clId="{463FE821-E579-5761-B3F3-3A5B7AFAA354}" dt="2026-10-14T15:08:05.093" v="1668" actId="1035"/>
          <ac:grpSpMkLst>
            <pc:docMk/>
            <pc:sldMk cId="131116384" sldId="267"/>
            <ac:grpSpMk id="28" creationId="{132BBAB7-F288-71C9-0063-2B956126CD38}"/>
          </ac:grpSpMkLst>
        </pc:grpChg>
        <pc:picChg chg="add mod modCrop">
          <ac:chgData name="Lucy Negus (2405169)" userId="0c6ec032-d542-431d-a9d7-df45dfb5b267" providerId="ADAL" clId="{463FE821-E579-5761-B3F3-3A5B7AFAA354}" dt="2026-10-14T15:06:01.757" v="1644" actId="1076"/>
          <ac:picMkLst>
            <pc:docMk/>
            <pc:sldMk cId="131116384" sldId="267"/>
            <ac:picMk id="7" creationId="{69E48043-2E0A-0EE9-2904-73AA3FD7F59E}"/>
          </ac:picMkLst>
        </pc:picChg>
        <pc:cxnChg chg="add mod">
          <ac:chgData name="Lucy Negus (2405169)" userId="0c6ec032-d542-431d-a9d7-df45dfb5b267" providerId="ADAL" clId="{463FE821-E579-5761-B3F3-3A5B7AFAA354}" dt="2026-10-14T15:07:41.088" v="1660" actId="1076"/>
          <ac:cxnSpMkLst>
            <pc:docMk/>
            <pc:sldMk cId="131116384" sldId="267"/>
            <ac:cxnSpMk id="37" creationId="{C5C3CA6C-7A6A-1CED-4A4C-6B7DEA041E4B}"/>
          </ac:cxnSpMkLst>
        </pc:cxnChg>
      </pc:sldChg>
      <pc:sldChg chg="addSp delSp modSp mod modAnim">
        <pc:chgData name="Lucy Negus (2405169)" userId="0c6ec032-d542-431d-a9d7-df45dfb5b267" providerId="ADAL" clId="{463FE821-E579-5761-B3F3-3A5B7AFAA354}" dt="2026-10-21T09:44:40.288" v="4193"/>
        <pc:sldMkLst>
          <pc:docMk/>
          <pc:sldMk cId="1206750050" sldId="268"/>
        </pc:sldMkLst>
        <pc:spChg chg="add mod">
          <ac:chgData name="Lucy Negus (2405169)" userId="0c6ec032-d542-431d-a9d7-df45dfb5b267" providerId="ADAL" clId="{463FE821-E579-5761-B3F3-3A5B7AFAA354}" dt="2026-10-20T11:01:07.787" v="2998" actId="1076"/>
          <ac:spMkLst>
            <pc:docMk/>
            <pc:sldMk cId="1206750050" sldId="268"/>
            <ac:spMk id="4" creationId="{C86072D9-D0E9-284C-05F0-AD77FBE7F18D}"/>
          </ac:spMkLst>
        </pc:spChg>
        <pc:spChg chg="add mod">
          <ac:chgData name="Lucy Negus (2405169)" userId="0c6ec032-d542-431d-a9d7-df45dfb5b267" providerId="ADAL" clId="{463FE821-E579-5761-B3F3-3A5B7AFAA354}" dt="2026-10-19T09:09:23.268" v="2653" actId="14100"/>
          <ac:spMkLst>
            <pc:docMk/>
            <pc:sldMk cId="1206750050" sldId="268"/>
            <ac:spMk id="5" creationId="{E683DC61-6B61-8FEF-5D20-1A3E56B16C56}"/>
          </ac:spMkLst>
        </pc:spChg>
        <pc:spChg chg="mod topLvl">
          <ac:chgData name="Lucy Negus (2405169)" userId="0c6ec032-d542-431d-a9d7-df45dfb5b267" providerId="ADAL" clId="{463FE821-E579-5761-B3F3-3A5B7AFAA354}" dt="2026-10-20T11:05:22.301" v="3030" actId="20577"/>
          <ac:spMkLst>
            <pc:docMk/>
            <pc:sldMk cId="1206750050" sldId="268"/>
            <ac:spMk id="8" creationId="{EB234533-D38A-D4E3-532E-97B2322687CB}"/>
          </ac:spMkLst>
        </pc:spChg>
        <pc:spChg chg="add mod">
          <ac:chgData name="Lucy Negus (2405169)" userId="0c6ec032-d542-431d-a9d7-df45dfb5b267" providerId="ADAL" clId="{463FE821-E579-5761-B3F3-3A5B7AFAA354}" dt="2026-10-20T11:05:51.410" v="3035"/>
          <ac:spMkLst>
            <pc:docMk/>
            <pc:sldMk cId="1206750050" sldId="268"/>
            <ac:spMk id="16" creationId="{6CA0986A-BCA6-D3A4-506D-446B7E7E2F07}"/>
          </ac:spMkLst>
        </pc:spChg>
        <pc:spChg chg="add mod">
          <ac:chgData name="Lucy Negus (2405169)" userId="0c6ec032-d542-431d-a9d7-df45dfb5b267" providerId="ADAL" clId="{463FE821-E579-5761-B3F3-3A5B7AFAA354}" dt="2026-10-20T11:06:39.755" v="3064" actId="1076"/>
          <ac:spMkLst>
            <pc:docMk/>
            <pc:sldMk cId="1206750050" sldId="268"/>
            <ac:spMk id="17" creationId="{B50719FC-B7CE-C460-3F7E-3438157EDF5E}"/>
          </ac:spMkLst>
        </pc:spChg>
        <pc:grpChg chg="add">
          <ac:chgData name="Lucy Negus (2405169)" userId="0c6ec032-d542-431d-a9d7-df45dfb5b267" providerId="ADAL" clId="{463FE821-E579-5761-B3F3-3A5B7AFAA354}" dt="2026-10-21T09:42:16.537" v="4182" actId="164"/>
          <ac:grpSpMkLst>
            <pc:docMk/>
            <pc:sldMk cId="1206750050" sldId="268"/>
            <ac:grpSpMk id="28" creationId="{2C9FD2AD-D53E-B241-345D-6FB384703EFF}"/>
          </ac:grpSpMkLst>
        </pc:grpChg>
        <pc:grpChg chg="mod">
          <ac:chgData name="Lucy Negus (2405169)" userId="0c6ec032-d542-431d-a9d7-df45dfb5b267" providerId="ADAL" clId="{463FE821-E579-5761-B3F3-3A5B7AFAA354}" dt="2026-10-20T11:00:56.283" v="2995" actId="1035"/>
          <ac:grpSpMkLst>
            <pc:docMk/>
            <pc:sldMk cId="1206750050" sldId="268"/>
            <ac:grpSpMk id="31" creationId="{40373A63-93C0-CC0F-0133-1A0435E74BA8}"/>
          </ac:grpSpMkLst>
        </pc:grpChg>
        <pc:grpChg chg="mod">
          <ac:chgData name="Lucy Negus (2405169)" userId="0c6ec032-d542-431d-a9d7-df45dfb5b267" providerId="ADAL" clId="{463FE821-E579-5761-B3F3-3A5B7AFAA354}" dt="2026-10-20T11:05:04.801" v="3027" actId="1076"/>
          <ac:grpSpMkLst>
            <pc:docMk/>
            <pc:sldMk cId="1206750050" sldId="268"/>
            <ac:grpSpMk id="32" creationId="{50868FC5-BFF1-4B01-B2BE-9511944771DC}"/>
          </ac:grpSpMkLst>
        </pc:grpChg>
        <pc:grpChg chg="add">
          <ac:chgData name="Lucy Negus (2405169)" userId="0c6ec032-d542-431d-a9d7-df45dfb5b267" providerId="ADAL" clId="{463FE821-E579-5761-B3F3-3A5B7AFAA354}" dt="2026-10-21T09:42:28.248" v="4183" actId="164"/>
          <ac:grpSpMkLst>
            <pc:docMk/>
            <pc:sldMk cId="1206750050" sldId="268"/>
            <ac:grpSpMk id="33" creationId="{7637AD7A-B027-46F5-7A04-975148756DD2}"/>
          </ac:grpSpMkLst>
        </pc:grpChg>
        <pc:grpChg chg="add">
          <ac:chgData name="Lucy Negus (2405169)" userId="0c6ec032-d542-431d-a9d7-df45dfb5b267" providerId="ADAL" clId="{463FE821-E579-5761-B3F3-3A5B7AFAA354}" dt="2026-10-21T09:42:36.330" v="4184" actId="164"/>
          <ac:grpSpMkLst>
            <pc:docMk/>
            <pc:sldMk cId="1206750050" sldId="268"/>
            <ac:grpSpMk id="42" creationId="{AA07FDF7-75E2-750B-7C4B-CB74DB0913D8}"/>
          </ac:grpSpMkLst>
        </pc:grpChg>
        <pc:grpChg chg="add">
          <ac:chgData name="Lucy Negus (2405169)" userId="0c6ec032-d542-431d-a9d7-df45dfb5b267" providerId="ADAL" clId="{463FE821-E579-5761-B3F3-3A5B7AFAA354}" dt="2026-10-21T09:42:41.799" v="4185" actId="164"/>
          <ac:grpSpMkLst>
            <pc:docMk/>
            <pc:sldMk cId="1206750050" sldId="268"/>
            <ac:grpSpMk id="44" creationId="{90F91184-FAE9-46D0-620C-EAC4EAEAAFDD}"/>
          </ac:grpSpMkLst>
        </pc:grpChg>
        <pc:grpChg chg="add">
          <ac:chgData name="Lucy Negus (2405169)" userId="0c6ec032-d542-431d-a9d7-df45dfb5b267" providerId="ADAL" clId="{463FE821-E579-5761-B3F3-3A5B7AFAA354}" dt="2026-10-21T09:42:46.124" v="4186" actId="164"/>
          <ac:grpSpMkLst>
            <pc:docMk/>
            <pc:sldMk cId="1206750050" sldId="268"/>
            <ac:grpSpMk id="45" creationId="{3996AA48-2EC3-2AC7-2C6C-314888DF7916}"/>
          </ac:grpSpMkLst>
        </pc:grpChg>
        <pc:grpChg chg="add">
          <ac:chgData name="Lucy Negus (2405169)" userId="0c6ec032-d542-431d-a9d7-df45dfb5b267" providerId="ADAL" clId="{463FE821-E579-5761-B3F3-3A5B7AFAA354}" dt="2026-10-21T09:42:49.988" v="4187" actId="164"/>
          <ac:grpSpMkLst>
            <pc:docMk/>
            <pc:sldMk cId="1206750050" sldId="268"/>
            <ac:grpSpMk id="46" creationId="{5E51898F-B142-4341-C069-5876FB3C931B}"/>
          </ac:grpSpMkLst>
        </pc:grpChg>
        <pc:picChg chg="add mod">
          <ac:chgData name="Lucy Negus (2405169)" userId="0c6ec032-d542-431d-a9d7-df45dfb5b267" providerId="ADAL" clId="{463FE821-E579-5761-B3F3-3A5B7AFAA354}" dt="2026-10-20T11:03:00.947" v="3015" actId="1076"/>
          <ac:picMkLst>
            <pc:docMk/>
            <pc:sldMk cId="1206750050" sldId="268"/>
            <ac:picMk id="11" creationId="{6E4A8ECD-7321-8297-671C-DEFF883FF6C0}"/>
          </ac:picMkLst>
        </pc:picChg>
        <pc:picChg chg="add mod modCrop">
          <ac:chgData name="Lucy Negus (2405169)" userId="0c6ec032-d542-431d-a9d7-df45dfb5b267" providerId="ADAL" clId="{463FE821-E579-5761-B3F3-3A5B7AFAA354}" dt="2026-10-20T11:04:01.001" v="3020" actId="1076"/>
          <ac:picMkLst>
            <pc:docMk/>
            <pc:sldMk cId="1206750050" sldId="268"/>
            <ac:picMk id="13" creationId="{BE94744E-725D-6899-E720-06AFC151508C}"/>
          </ac:picMkLst>
        </pc:picChg>
        <pc:picChg chg="add mod">
          <ac:chgData name="Lucy Negus (2405169)" userId="0c6ec032-d542-431d-a9d7-df45dfb5b267" providerId="ADAL" clId="{463FE821-E579-5761-B3F3-3A5B7AFAA354}" dt="2026-10-20T11:04:50.220" v="3023" actId="1076"/>
          <ac:picMkLst>
            <pc:docMk/>
            <pc:sldMk cId="1206750050" sldId="268"/>
            <ac:picMk id="15" creationId="{84E7B4F0-226A-8F24-F40C-6BD7C6A6621E}"/>
          </ac:picMkLst>
        </pc:picChg>
        <pc:picChg chg="mod">
          <ac:chgData name="Lucy Negus (2405169)" userId="0c6ec032-d542-431d-a9d7-df45dfb5b267" providerId="ADAL" clId="{463FE821-E579-5761-B3F3-3A5B7AFAA354}" dt="2026-10-20T11:00:56.283" v="2995" actId="1035"/>
          <ac:picMkLst>
            <pc:docMk/>
            <pc:sldMk cId="1206750050" sldId="268"/>
            <ac:picMk id="76" creationId="{9F40AE4C-9C45-450F-B612-BD192F98E5AE}"/>
          </ac:picMkLst>
        </pc:picChg>
      </pc:sldChg>
      <pc:sldChg chg="addSp delSp modSp mod">
        <pc:chgData name="Lucy Negus (2405169)" userId="0c6ec032-d542-431d-a9d7-df45dfb5b267" providerId="ADAL" clId="{463FE821-E579-5761-B3F3-3A5B7AFAA354}" dt="2026-10-21T10:01:26.739" v="4195" actId="108"/>
        <pc:sldMkLst>
          <pc:docMk/>
          <pc:sldMk cId="1450060019" sldId="273"/>
        </pc:sldMkLst>
        <pc:spChg chg="add del mod">
          <ac:chgData name="Lucy Negus (2405169)" userId="0c6ec032-d542-431d-a9d7-df45dfb5b267" providerId="ADAL" clId="{463FE821-E579-5761-B3F3-3A5B7AFAA354}" dt="2026-10-20T11:08:54.654" v="3099" actId="20577"/>
          <ac:spMkLst>
            <pc:docMk/>
            <pc:sldMk cId="1450060019" sldId="273"/>
            <ac:spMk id="4" creationId="{35213DF4-C272-28C4-A7EA-D7A60CE69624}"/>
          </ac:spMkLst>
        </pc:spChg>
        <pc:spChg chg="mod">
          <ac:chgData name="Lucy Negus (2405169)" userId="0c6ec032-d542-431d-a9d7-df45dfb5b267" providerId="ADAL" clId="{463FE821-E579-5761-B3F3-3A5B7AFAA354}" dt="2026-10-21T10:01:26.739" v="4195" actId="108"/>
          <ac:spMkLst>
            <pc:docMk/>
            <pc:sldMk cId="1450060019" sldId="273"/>
            <ac:spMk id="6" creationId="{32090C36-684A-446B-903E-807D23E2ECC3}"/>
          </ac:spMkLst>
        </pc:spChg>
        <pc:spChg chg="add mod">
          <ac:chgData name="Lucy Negus (2405169)" userId="0c6ec032-d542-431d-a9d7-df45dfb5b267" providerId="ADAL" clId="{463FE821-E579-5761-B3F3-3A5B7AFAA354}" dt="2026-10-20T11:08:41.610" v="3090" actId="20577"/>
          <ac:spMkLst>
            <pc:docMk/>
            <pc:sldMk cId="1450060019" sldId="273"/>
            <ac:spMk id="7" creationId="{BD61A36F-4358-C9CA-D382-AE6708A964CD}"/>
          </ac:spMkLst>
        </pc:spChg>
      </pc:sldChg>
      <pc:sldChg chg="delSp modSp mod ord">
        <pc:chgData name="Lucy Negus (2405169)" userId="0c6ec032-d542-431d-a9d7-df45dfb5b267" providerId="ADAL" clId="{463FE821-E579-5761-B3F3-3A5B7AFAA354}" dt="2026-10-21T09:40:40.524" v="4172" actId="21"/>
        <pc:sldMkLst>
          <pc:docMk/>
          <pc:sldMk cId="2704264384" sldId="277"/>
        </pc:sldMkLst>
        <pc:spChg chg="mod topLvl">
          <ac:chgData name="Lucy Negus (2405169)" userId="0c6ec032-d542-431d-a9d7-df45dfb5b267" providerId="ADAL" clId="{463FE821-E579-5761-B3F3-3A5B7AFAA354}" dt="2026-10-19T13:00:40.076" v="2970" actId="1036"/>
          <ac:spMkLst>
            <pc:docMk/>
            <pc:sldMk cId="2704264384" sldId="277"/>
            <ac:spMk id="4" creationId="{1EEC6503-93C2-4ED7-8B87-9419E3F6B460}"/>
          </ac:spMkLst>
        </pc:spChg>
        <pc:spChg chg="mod topLvl">
          <ac:chgData name="Lucy Negus (2405169)" userId="0c6ec032-d542-431d-a9d7-df45dfb5b267" providerId="ADAL" clId="{463FE821-E579-5761-B3F3-3A5B7AFAA354}" dt="2026-10-21T09:40:40.524" v="4172" actId="21"/>
          <ac:spMkLst>
            <pc:docMk/>
            <pc:sldMk cId="2704264384" sldId="277"/>
            <ac:spMk id="7" creationId="{BB0F10FC-D57A-4806-A5EA-30FCDB46F751}"/>
          </ac:spMkLst>
        </pc:spChg>
      </pc:sldChg>
      <pc:sldChg chg="addSp delSp modSp mod ord">
        <pc:chgData name="Lucy Negus (2405169)" userId="0c6ec032-d542-431d-a9d7-df45dfb5b267" providerId="ADAL" clId="{463FE821-E579-5761-B3F3-3A5B7AFAA354}" dt="2026-10-23T08:51:22.497" v="4215" actId="113"/>
        <pc:sldMkLst>
          <pc:docMk/>
          <pc:sldMk cId="3723965328" sldId="279"/>
        </pc:sldMkLst>
        <pc:spChg chg="mod">
          <ac:chgData name="Lucy Negus (2405169)" userId="0c6ec032-d542-431d-a9d7-df45dfb5b267" providerId="ADAL" clId="{463FE821-E579-5761-B3F3-3A5B7AFAA354}" dt="2026-10-23T08:51:22.497" v="4215" actId="113"/>
          <ac:spMkLst>
            <pc:docMk/>
            <pc:sldMk cId="3723965328" sldId="279"/>
            <ac:spMk id="4" creationId="{884E871D-578D-448D-A3D7-915B62F2C8A7}"/>
          </ac:spMkLst>
        </pc:spChg>
        <pc:spChg chg="mod">
          <ac:chgData name="Lucy Negus (2405169)" userId="0c6ec032-d542-431d-a9d7-df45dfb5b267" providerId="ADAL" clId="{463FE821-E579-5761-B3F3-3A5B7AFAA354}" dt="2026-10-22T18:50:54.536" v="4214" actId="255"/>
          <ac:spMkLst>
            <pc:docMk/>
            <pc:sldMk cId="3723965328" sldId="279"/>
            <ac:spMk id="5" creationId="{EA3C7664-E9C4-4DDF-81D9-23271B0BF68C}"/>
          </ac:spMkLst>
        </pc:spChg>
        <pc:spChg chg="mod">
          <ac:chgData name="Lucy Negus (2405169)" userId="0c6ec032-d542-431d-a9d7-df45dfb5b267" providerId="ADAL" clId="{463FE821-E579-5761-B3F3-3A5B7AFAA354}" dt="2026-10-21T09:20:37.482" v="4011"/>
          <ac:spMkLst>
            <pc:docMk/>
            <pc:sldMk cId="3723965328" sldId="279"/>
            <ac:spMk id="7" creationId="{FCD9B5E0-6D54-4BD0-839A-4CDD7F1836AA}"/>
          </ac:spMkLst>
        </pc:spChg>
        <pc:spChg chg="mod">
          <ac:chgData name="Lucy Negus (2405169)" userId="0c6ec032-d542-431d-a9d7-df45dfb5b267" providerId="ADAL" clId="{463FE821-E579-5761-B3F3-3A5B7AFAA354}" dt="2026-10-21T09:22:41.645" v="4026" actId="207"/>
          <ac:spMkLst>
            <pc:docMk/>
            <pc:sldMk cId="3723965328" sldId="279"/>
            <ac:spMk id="18" creationId="{07E03848-9BC4-4393-BEB5-76AF603323D9}"/>
          </ac:spMkLst>
        </pc:spChg>
        <pc:spChg chg="add mod">
          <ac:chgData name="Lucy Negus (2405169)" userId="0c6ec032-d542-431d-a9d7-df45dfb5b267" providerId="ADAL" clId="{463FE821-E579-5761-B3F3-3A5B7AFAA354}" dt="2026-10-21T09:39:05.159" v="4165" actId="1076"/>
          <ac:spMkLst>
            <pc:docMk/>
            <pc:sldMk cId="3723965328" sldId="279"/>
            <ac:spMk id="30" creationId="{41574F1B-E91F-F140-2F59-BE94666067AE}"/>
          </ac:spMkLst>
        </pc:spChg>
        <pc:grpChg chg="add mod">
          <ac:chgData name="Lucy Negus (2405169)" userId="0c6ec032-d542-431d-a9d7-df45dfb5b267" providerId="ADAL" clId="{463FE821-E579-5761-B3F3-3A5B7AFAA354}" dt="2026-10-21T09:21:49.361" v="4019" actId="1076"/>
          <ac:grpSpMkLst>
            <pc:docMk/>
            <pc:sldMk cId="3723965328" sldId="279"/>
            <ac:grpSpMk id="2" creationId="{3053D238-7C58-B453-D7D5-319744903AC2}"/>
          </ac:grpSpMkLst>
        </pc:grpChg>
        <pc:grpChg chg="mod">
          <ac:chgData name="Lucy Negus (2405169)" userId="0c6ec032-d542-431d-a9d7-df45dfb5b267" providerId="ADAL" clId="{463FE821-E579-5761-B3F3-3A5B7AFAA354}" dt="2026-10-21T09:21:18.018" v="4016" actId="14100"/>
          <ac:grpSpMkLst>
            <pc:docMk/>
            <pc:sldMk cId="3723965328" sldId="279"/>
            <ac:grpSpMk id="3" creationId="{0FCF6D40-A665-4609-B6E2-55860B84529B}"/>
          </ac:grpSpMkLst>
        </pc:grpChg>
        <pc:picChg chg="mod modCrop">
          <ac:chgData name="Lucy Negus (2405169)" userId="0c6ec032-d542-431d-a9d7-df45dfb5b267" providerId="ADAL" clId="{463FE821-E579-5761-B3F3-3A5B7AFAA354}" dt="2026-10-21T09:36:20.137" v="4129" actId="196"/>
          <ac:picMkLst>
            <pc:docMk/>
            <pc:sldMk cId="3723965328" sldId="279"/>
            <ac:picMk id="35" creationId="{013D6A11-0070-42E6-BD32-B462779A2ED3}"/>
          </ac:picMkLst>
        </pc:picChg>
      </pc:sldChg>
      <pc:sldChg chg="addSp delSp modSp mod ord">
        <pc:chgData name="Lucy Negus (2405169)" userId="0c6ec032-d542-431d-a9d7-df45dfb5b267" providerId="ADAL" clId="{463FE821-E579-5761-B3F3-3A5B7AFAA354}" dt="2026-10-19T09:34:16.857" v="2885" actId="1076"/>
        <pc:sldMkLst>
          <pc:docMk/>
          <pc:sldMk cId="1622887303" sldId="280"/>
        </pc:sldMkLst>
        <pc:spChg chg="mod">
          <ac:chgData name="Lucy Negus (2405169)" userId="0c6ec032-d542-431d-a9d7-df45dfb5b267" providerId="ADAL" clId="{463FE821-E579-5761-B3F3-3A5B7AFAA354}" dt="2026-10-19T09:34:16.857" v="2885" actId="1076"/>
          <ac:spMkLst>
            <pc:docMk/>
            <pc:sldMk cId="1622887303" sldId="280"/>
            <ac:spMk id="4" creationId="{CA469A64-6885-43ED-A096-ED47FCF501E7}"/>
          </ac:spMkLst>
        </pc:spChg>
        <pc:spChg chg="mod">
          <ac:chgData name="Lucy Negus (2405169)" userId="0c6ec032-d542-431d-a9d7-df45dfb5b267" providerId="ADAL" clId="{463FE821-E579-5761-B3F3-3A5B7AFAA354}" dt="2026-10-19T09:34:12.774" v="2884" actId="113"/>
          <ac:spMkLst>
            <pc:docMk/>
            <pc:sldMk cId="1622887303" sldId="280"/>
            <ac:spMk id="39" creationId="{47EA0030-1A2C-4D33-BC84-F8F0A0514332}"/>
          </ac:spMkLst>
        </pc:spChg>
        <pc:spChg chg="mod">
          <ac:chgData name="Lucy Negus (2405169)" userId="0c6ec032-d542-431d-a9d7-df45dfb5b267" providerId="ADAL" clId="{463FE821-E579-5761-B3F3-3A5B7AFAA354}" dt="2026-10-19T09:34:09.857" v="2883" actId="113"/>
          <ac:spMkLst>
            <pc:docMk/>
            <pc:sldMk cId="1622887303" sldId="280"/>
            <ac:spMk id="41" creationId="{0AAAA9EF-37F5-42A6-B9B4-FED9FBA17E8D}"/>
          </ac:spMkLst>
        </pc:spChg>
        <pc:picChg chg="add mod">
          <ac:chgData name="Lucy Negus (2405169)" userId="0c6ec032-d542-431d-a9d7-df45dfb5b267" providerId="ADAL" clId="{463FE821-E579-5761-B3F3-3A5B7AFAA354}" dt="2026-10-14T17:10:44.642" v="1994"/>
          <ac:picMkLst>
            <pc:docMk/>
            <pc:sldMk cId="1622887303" sldId="280"/>
            <ac:picMk id="3" creationId="{6B4A1B92-214B-56CD-1488-EBB13D11E679}"/>
          </ac:picMkLst>
        </pc:picChg>
      </pc:sldChg>
      <pc:sldChg chg="addSp modSp mod">
        <pc:chgData name="Lucy Negus (2405169)" userId="0c6ec032-d542-431d-a9d7-df45dfb5b267" providerId="ADAL" clId="{463FE821-E579-5761-B3F3-3A5B7AFAA354}" dt="2026-10-19T08:51:24.986" v="2567" actId="20577"/>
        <pc:sldMkLst>
          <pc:docMk/>
          <pc:sldMk cId="1464563121" sldId="281"/>
        </pc:sldMkLst>
        <pc:spChg chg="add mod">
          <ac:chgData name="Lucy Negus (2405169)" userId="0c6ec032-d542-431d-a9d7-df45dfb5b267" providerId="ADAL" clId="{463FE821-E579-5761-B3F3-3A5B7AFAA354}" dt="2026-10-19T08:51:24.986" v="2567" actId="20577"/>
          <ac:spMkLst>
            <pc:docMk/>
            <pc:sldMk cId="1464563121" sldId="281"/>
            <ac:spMk id="3" creationId="{B9579116-6190-7E2B-9F55-277FA30F6B38}"/>
          </ac:spMkLst>
        </pc:spChg>
        <pc:spChg chg="add mod">
          <ac:chgData name="Lucy Negus (2405169)" userId="0c6ec032-d542-431d-a9d7-df45dfb5b267" providerId="ADAL" clId="{463FE821-E579-5761-B3F3-3A5B7AFAA354}" dt="2026-10-14T17:36:46.571" v="2095" actId="170"/>
          <ac:spMkLst>
            <pc:docMk/>
            <pc:sldMk cId="1464563121" sldId="281"/>
            <ac:spMk id="4" creationId="{175D6E31-4046-F51C-776F-3DDB3F1962AF}"/>
          </ac:spMkLst>
        </pc:spChg>
        <pc:spChg chg="mod">
          <ac:chgData name="Lucy Negus (2405169)" userId="0c6ec032-d542-431d-a9d7-df45dfb5b267" providerId="ADAL" clId="{463FE821-E579-5761-B3F3-3A5B7AFAA354}" dt="2026-10-14T17:37:12.403" v="2096" actId="12"/>
          <ac:spMkLst>
            <pc:docMk/>
            <pc:sldMk cId="1464563121" sldId="281"/>
            <ac:spMk id="18" creationId="{B1C7A6A5-989B-60F7-A1C7-FA369530BD32}"/>
          </ac:spMkLst>
        </pc:spChg>
      </pc:sldChg>
      <pc:sldChg chg="addSp delSp modSp mod">
        <pc:chgData name="Lucy Negus (2405169)" userId="0c6ec032-d542-431d-a9d7-df45dfb5b267" providerId="ADAL" clId="{463FE821-E579-5761-B3F3-3A5B7AFAA354}" dt="2026-10-22T18:50:42.776" v="4213" actId="20577"/>
        <pc:sldMkLst>
          <pc:docMk/>
          <pc:sldMk cId="13737001" sldId="282"/>
        </pc:sldMkLst>
        <pc:spChg chg="add mod">
          <ac:chgData name="Lucy Negus (2405169)" userId="0c6ec032-d542-431d-a9d7-df45dfb5b267" providerId="ADAL" clId="{463FE821-E579-5761-B3F3-3A5B7AFAA354}" dt="2026-10-20T11:09:15.758" v="3107" actId="20577"/>
          <ac:spMkLst>
            <pc:docMk/>
            <pc:sldMk cId="13737001" sldId="282"/>
            <ac:spMk id="2" creationId="{D5B42E5A-0668-4CEB-C112-D78BDE5B1E9C}"/>
          </ac:spMkLst>
        </pc:spChg>
        <pc:spChg chg="add mod">
          <ac:chgData name="Lucy Negus (2405169)" userId="0c6ec032-d542-431d-a9d7-df45dfb5b267" providerId="ADAL" clId="{463FE821-E579-5761-B3F3-3A5B7AFAA354}" dt="2026-10-20T11:09:17.814" v="3109" actId="20577"/>
          <ac:spMkLst>
            <pc:docMk/>
            <pc:sldMk cId="13737001" sldId="282"/>
            <ac:spMk id="3" creationId="{B23191D3-61F9-2127-0773-DECBDC68A601}"/>
          </ac:spMkLst>
        </pc:spChg>
        <pc:spChg chg="add mod">
          <ac:chgData name="Lucy Negus (2405169)" userId="0c6ec032-d542-431d-a9d7-df45dfb5b267" providerId="ADAL" clId="{463FE821-E579-5761-B3F3-3A5B7AFAA354}" dt="2026-10-20T11:09:10.628" v="3103" actId="20577"/>
          <ac:spMkLst>
            <pc:docMk/>
            <pc:sldMk cId="13737001" sldId="282"/>
            <ac:spMk id="4" creationId="{348F255C-1038-CAAB-F6E6-2A7D4D8628EF}"/>
          </ac:spMkLst>
        </pc:spChg>
        <pc:spChg chg="add mod">
          <ac:chgData name="Lucy Negus (2405169)" userId="0c6ec032-d542-431d-a9d7-df45dfb5b267" providerId="ADAL" clId="{463FE821-E579-5761-B3F3-3A5B7AFAA354}" dt="2026-10-20T11:09:13.502" v="3105" actId="20577"/>
          <ac:spMkLst>
            <pc:docMk/>
            <pc:sldMk cId="13737001" sldId="282"/>
            <ac:spMk id="7" creationId="{0431D352-7DCF-5575-4C99-BF335B2ADC69}"/>
          </ac:spMkLst>
        </pc:spChg>
        <pc:spChg chg="add mod">
          <ac:chgData name="Lucy Negus (2405169)" userId="0c6ec032-d542-431d-a9d7-df45dfb5b267" providerId="ADAL" clId="{463FE821-E579-5761-B3F3-3A5B7AFAA354}" dt="2026-10-12T09:55:15.781" v="459" actId="20577"/>
          <ac:spMkLst>
            <pc:docMk/>
            <pc:sldMk cId="13737001" sldId="282"/>
            <ac:spMk id="8" creationId="{60FB9F37-A36F-75E0-D2D3-80D248348C40}"/>
          </ac:spMkLst>
        </pc:spChg>
        <pc:spChg chg="mod">
          <ac:chgData name="Lucy Negus (2405169)" userId="0c6ec032-d542-431d-a9d7-df45dfb5b267" providerId="ADAL" clId="{463FE821-E579-5761-B3F3-3A5B7AFAA354}" dt="2026-10-22T18:50:42.776" v="4213" actId="20577"/>
          <ac:spMkLst>
            <pc:docMk/>
            <pc:sldMk cId="13737001" sldId="282"/>
            <ac:spMk id="12" creationId="{6C652E5B-8A1D-E82D-5CC8-A482AB5D4B8D}"/>
          </ac:spMkLst>
        </pc:spChg>
        <pc:picChg chg="topLvl">
          <ac:chgData name="Lucy Negus (2405169)" userId="0c6ec032-d542-431d-a9d7-df45dfb5b267" providerId="ADAL" clId="{463FE821-E579-5761-B3F3-3A5B7AFAA354}" dt="2026-10-15T18:21:00.679" v="2454" actId="165"/>
          <ac:picMkLst>
            <pc:docMk/>
            <pc:sldMk cId="13737001" sldId="282"/>
            <ac:picMk id="13" creationId="{549A3DCB-2E86-4744-6014-263039F21EC0}"/>
          </ac:picMkLst>
        </pc:picChg>
        <pc:picChg chg="mod topLvl">
          <ac:chgData name="Lucy Negus (2405169)" userId="0c6ec032-d542-431d-a9d7-df45dfb5b267" providerId="ADAL" clId="{463FE821-E579-5761-B3F3-3A5B7AFAA354}" dt="2026-10-15T18:23:25.168" v="2506" actId="1076"/>
          <ac:picMkLst>
            <pc:docMk/>
            <pc:sldMk cId="13737001" sldId="282"/>
            <ac:picMk id="60" creationId="{9F774BF2-AFB0-5598-03EA-9C5CEF98AEA3}"/>
          </ac:picMkLst>
        </pc:picChg>
        <pc:picChg chg="mod topLvl">
          <ac:chgData name="Lucy Negus (2405169)" userId="0c6ec032-d542-431d-a9d7-df45dfb5b267" providerId="ADAL" clId="{463FE821-E579-5761-B3F3-3A5B7AFAA354}" dt="2026-10-15T18:21:05.334" v="2455" actId="14100"/>
          <ac:picMkLst>
            <pc:docMk/>
            <pc:sldMk cId="13737001" sldId="282"/>
            <ac:picMk id="61" creationId="{CE76829A-2D22-BBCE-A802-EA35BBD775CE}"/>
          </ac:picMkLst>
        </pc:picChg>
        <pc:picChg chg="mod topLvl">
          <ac:chgData name="Lucy Negus (2405169)" userId="0c6ec032-d542-431d-a9d7-df45dfb5b267" providerId="ADAL" clId="{463FE821-E579-5761-B3F3-3A5B7AFAA354}" dt="2026-10-15T18:21:20.826" v="2457" actId="14100"/>
          <ac:picMkLst>
            <pc:docMk/>
            <pc:sldMk cId="13737001" sldId="282"/>
            <ac:picMk id="62" creationId="{505C7BF8-D1F3-717A-D3A5-9C44C424EAE7}"/>
          </ac:picMkLst>
        </pc:picChg>
      </pc:sldChg>
      <pc:sldChg chg="addSp delSp modSp mod">
        <pc:chgData name="Lucy Negus (2405169)" userId="0c6ec032-d542-431d-a9d7-df45dfb5b267" providerId="ADAL" clId="{463FE821-E579-5761-B3F3-3A5B7AFAA354}" dt="2026-10-20T11:09:40.522" v="3121" actId="20577"/>
        <pc:sldMkLst>
          <pc:docMk/>
          <pc:sldMk cId="84104276" sldId="284"/>
        </pc:sldMkLst>
        <pc:spChg chg="add mod">
          <ac:chgData name="Lucy Negus (2405169)" userId="0c6ec032-d542-431d-a9d7-df45dfb5b267" providerId="ADAL" clId="{463FE821-E579-5761-B3F3-3A5B7AFAA354}" dt="2026-10-20T11:09:25.296" v="3111" actId="20577"/>
          <ac:spMkLst>
            <pc:docMk/>
            <pc:sldMk cId="84104276" sldId="284"/>
            <ac:spMk id="2" creationId="{0EA21EA4-6863-AB02-6AA8-75D57F65622F}"/>
          </ac:spMkLst>
        </pc:spChg>
        <pc:spChg chg="add mod">
          <ac:chgData name="Lucy Negus (2405169)" userId="0c6ec032-d542-431d-a9d7-df45dfb5b267" providerId="ADAL" clId="{463FE821-E579-5761-B3F3-3A5B7AFAA354}" dt="2026-10-20T11:09:32.819" v="3115" actId="20577"/>
          <ac:spMkLst>
            <pc:docMk/>
            <pc:sldMk cId="84104276" sldId="284"/>
            <ac:spMk id="4" creationId="{A4919298-9AF0-DD8D-0E76-58B92DCF45BA}"/>
          </ac:spMkLst>
        </pc:spChg>
        <pc:spChg chg="add mod">
          <ac:chgData name="Lucy Negus (2405169)" userId="0c6ec032-d542-431d-a9d7-df45dfb5b267" providerId="ADAL" clId="{463FE821-E579-5761-B3F3-3A5B7AFAA354}" dt="2026-10-20T11:09:37.483" v="3119" actId="20577"/>
          <ac:spMkLst>
            <pc:docMk/>
            <pc:sldMk cId="84104276" sldId="284"/>
            <ac:spMk id="5" creationId="{2554388B-2B0C-3DD8-8AE6-CE1D1BE7D16C}"/>
          </ac:spMkLst>
        </pc:spChg>
        <pc:spChg chg="add mod">
          <ac:chgData name="Lucy Negus (2405169)" userId="0c6ec032-d542-431d-a9d7-df45dfb5b267" providerId="ADAL" clId="{463FE821-E579-5761-B3F3-3A5B7AFAA354}" dt="2026-10-20T11:09:40.522" v="3121" actId="20577"/>
          <ac:spMkLst>
            <pc:docMk/>
            <pc:sldMk cId="84104276" sldId="284"/>
            <ac:spMk id="6" creationId="{20BD456A-B56C-4F32-0D8D-F6D100EA448A}"/>
          </ac:spMkLst>
        </pc:spChg>
        <pc:spChg chg="add del mod">
          <ac:chgData name="Lucy Negus (2405169)" userId="0c6ec032-d542-431d-a9d7-df45dfb5b267" providerId="ADAL" clId="{463FE821-E579-5761-B3F3-3A5B7AFAA354}" dt="2026-10-14T16:52:59.813" v="1811" actId="14100"/>
          <ac:spMkLst>
            <pc:docMk/>
            <pc:sldMk cId="84104276" sldId="284"/>
            <ac:spMk id="9" creationId="{94254166-37EF-7141-194A-7DA4E50F3D0C}"/>
          </ac:spMkLst>
        </pc:spChg>
        <pc:spChg chg="add mod">
          <ac:chgData name="Lucy Negus (2405169)" userId="0c6ec032-d542-431d-a9d7-df45dfb5b267" providerId="ADAL" clId="{463FE821-E579-5761-B3F3-3A5B7AFAA354}" dt="2026-10-14T16:54:31.718" v="1826" actId="167"/>
          <ac:spMkLst>
            <pc:docMk/>
            <pc:sldMk cId="84104276" sldId="284"/>
            <ac:spMk id="15" creationId="{474720FE-BC7D-0BE6-AC55-73FAAAB32C82}"/>
          </ac:spMkLst>
        </pc:spChg>
        <pc:spChg chg="add del mod">
          <ac:chgData name="Lucy Negus (2405169)" userId="0c6ec032-d542-431d-a9d7-df45dfb5b267" providerId="ADAL" clId="{463FE821-E579-5761-B3F3-3A5B7AFAA354}" dt="2026-10-14T16:49:49.494" v="1795" actId="14100"/>
          <ac:spMkLst>
            <pc:docMk/>
            <pc:sldMk cId="84104276" sldId="284"/>
            <ac:spMk id="37" creationId="{37655770-270E-93E4-814E-12CA13F8D66F}"/>
          </ac:spMkLst>
        </pc:spChg>
        <pc:grpChg chg="add del">
          <ac:chgData name="Lucy Negus (2405169)" userId="0c6ec032-d542-431d-a9d7-df45dfb5b267" providerId="ADAL" clId="{463FE821-E579-5761-B3F3-3A5B7AFAA354}" dt="2026-10-14T16:48:51.690" v="1783" actId="478"/>
          <ac:grpSpMkLst>
            <pc:docMk/>
            <pc:sldMk cId="84104276" sldId="284"/>
            <ac:grpSpMk id="48" creationId="{3E93FFFE-776E-AA81-DEB8-DE9C8B21211F}"/>
          </ac:grpSpMkLst>
        </pc:grpChg>
        <pc:picChg chg="mod">
          <ac:chgData name="Lucy Negus (2405169)" userId="0c6ec032-d542-431d-a9d7-df45dfb5b267" providerId="ADAL" clId="{463FE821-E579-5761-B3F3-3A5B7AFAA354}" dt="2026-10-14T16:53:59.909" v="1821" actId="1076"/>
          <ac:picMkLst>
            <pc:docMk/>
            <pc:sldMk cId="84104276" sldId="284"/>
            <ac:picMk id="3" creationId="{6F480A20-AFFD-C361-AD7F-218B4B9A751A}"/>
          </ac:picMkLst>
        </pc:picChg>
        <pc:picChg chg="add mod modCrop">
          <ac:chgData name="Lucy Negus (2405169)" userId="0c6ec032-d542-431d-a9d7-df45dfb5b267" providerId="ADAL" clId="{463FE821-E579-5761-B3F3-3A5B7AFAA354}" dt="2026-10-14T16:53:40.856" v="1817" actId="14100"/>
          <ac:picMkLst>
            <pc:docMk/>
            <pc:sldMk cId="84104276" sldId="284"/>
            <ac:picMk id="8" creationId="{5ED71C11-92A8-618A-9647-1776C526B7D8}"/>
          </ac:picMkLst>
        </pc:picChg>
        <pc:picChg chg="add mod">
          <ac:chgData name="Lucy Negus (2405169)" userId="0c6ec032-d542-431d-a9d7-df45dfb5b267" providerId="ADAL" clId="{463FE821-E579-5761-B3F3-3A5B7AFAA354}" dt="2026-10-14T16:52:19.742" v="1806" actId="1076"/>
          <ac:picMkLst>
            <pc:docMk/>
            <pc:sldMk cId="84104276" sldId="284"/>
            <ac:picMk id="14" creationId="{CC3CD53B-D6FF-CD94-EA90-A4D6E0F38286}"/>
          </ac:picMkLst>
        </pc:picChg>
        <pc:picChg chg="mod">
          <ac:chgData name="Lucy Negus (2405169)" userId="0c6ec032-d542-431d-a9d7-df45dfb5b267" providerId="ADAL" clId="{463FE821-E579-5761-B3F3-3A5B7AFAA354}" dt="2026-10-14T16:52:55.523" v="1810" actId="1076"/>
          <ac:picMkLst>
            <pc:docMk/>
            <pc:sldMk cId="84104276" sldId="284"/>
            <ac:picMk id="49" creationId="{73003CD1-280C-14F1-A5AF-2780B4302EB2}"/>
          </ac:picMkLst>
        </pc:picChg>
        <pc:picChg chg="mod modCrop">
          <ac:chgData name="Lucy Negus (2405169)" userId="0c6ec032-d542-431d-a9d7-df45dfb5b267" providerId="ADAL" clId="{463FE821-E579-5761-B3F3-3A5B7AFAA354}" dt="2026-10-14T16:53:31.214" v="1815" actId="14100"/>
          <ac:picMkLst>
            <pc:docMk/>
            <pc:sldMk cId="84104276" sldId="284"/>
            <ac:picMk id="50" creationId="{2ED1ABAA-3BC1-1A2B-8366-51AE0A8091BF}"/>
          </ac:picMkLst>
        </pc:picChg>
      </pc:sldChg>
      <pc:sldChg chg="addSp delSp modSp add mod ord">
        <pc:chgData name="Lucy Negus (2405169)" userId="0c6ec032-d542-431d-a9d7-df45dfb5b267" providerId="ADAL" clId="{463FE821-E579-5761-B3F3-3A5B7AFAA354}" dt="2026-10-20T12:08:46.027" v="3384" actId="20577"/>
        <pc:sldMkLst>
          <pc:docMk/>
          <pc:sldMk cId="3520000464" sldId="285"/>
        </pc:sldMkLst>
        <pc:spChg chg="add mod">
          <ac:chgData name="Lucy Negus (2405169)" userId="0c6ec032-d542-431d-a9d7-df45dfb5b267" providerId="ADAL" clId="{463FE821-E579-5761-B3F3-3A5B7AFAA354}" dt="2026-10-20T11:09:46.739" v="3123" actId="20577"/>
          <ac:spMkLst>
            <pc:docMk/>
            <pc:sldMk cId="3520000464" sldId="285"/>
            <ac:spMk id="4" creationId="{38F865AA-37C5-BF56-0939-D539BE39F2FE}"/>
          </ac:spMkLst>
        </pc:spChg>
        <pc:spChg chg="add mod">
          <ac:chgData name="Lucy Negus (2405169)" userId="0c6ec032-d542-431d-a9d7-df45dfb5b267" providerId="ADAL" clId="{463FE821-E579-5761-B3F3-3A5B7AFAA354}" dt="2026-10-20T11:09:49.630" v="3127" actId="20577"/>
          <ac:spMkLst>
            <pc:docMk/>
            <pc:sldMk cId="3520000464" sldId="285"/>
            <ac:spMk id="6" creationId="{0D07AA9B-8C5A-D37B-41CB-CA71AA29A686}"/>
          </ac:spMkLst>
        </pc:spChg>
        <pc:spChg chg="add mod">
          <ac:chgData name="Lucy Negus (2405169)" userId="0c6ec032-d542-431d-a9d7-df45dfb5b267" providerId="ADAL" clId="{463FE821-E579-5761-B3F3-3A5B7AFAA354}" dt="2026-10-14T16:43:41.131" v="1726" actId="207"/>
          <ac:spMkLst>
            <pc:docMk/>
            <pc:sldMk cId="3520000464" sldId="285"/>
            <ac:spMk id="8" creationId="{20BAD841-624E-8867-B17B-42C5C6ADBFAF}"/>
          </ac:spMkLst>
        </pc:spChg>
        <pc:spChg chg="mod">
          <ac:chgData name="Lucy Negus (2405169)" userId="0c6ec032-d542-431d-a9d7-df45dfb5b267" providerId="ADAL" clId="{463FE821-E579-5761-B3F3-3A5B7AFAA354}" dt="2026-10-14T15:05:35.322" v="1633"/>
          <ac:spMkLst>
            <pc:docMk/>
            <pc:sldMk cId="3520000464" sldId="285"/>
            <ac:spMk id="13" creationId="{C9E1D4F2-EC89-DDF4-79E8-E5C050475C6B}"/>
          </ac:spMkLst>
        </pc:spChg>
        <pc:spChg chg="mod">
          <ac:chgData name="Lucy Negus (2405169)" userId="0c6ec032-d542-431d-a9d7-df45dfb5b267" providerId="ADAL" clId="{463FE821-E579-5761-B3F3-3A5B7AFAA354}" dt="2026-10-14T15:05:35.322" v="1633"/>
          <ac:spMkLst>
            <pc:docMk/>
            <pc:sldMk cId="3520000464" sldId="285"/>
            <ac:spMk id="14" creationId="{5ACF43B6-9C2A-0D83-301A-101176335815}"/>
          </ac:spMkLst>
        </pc:spChg>
        <pc:spChg chg="mod">
          <ac:chgData name="Lucy Negus (2405169)" userId="0c6ec032-d542-431d-a9d7-df45dfb5b267" providerId="ADAL" clId="{463FE821-E579-5761-B3F3-3A5B7AFAA354}" dt="2026-10-14T15:05:35.322" v="1633"/>
          <ac:spMkLst>
            <pc:docMk/>
            <pc:sldMk cId="3520000464" sldId="285"/>
            <ac:spMk id="15" creationId="{9B972DA2-3F3D-1525-4250-BC8B313D66C5}"/>
          </ac:spMkLst>
        </pc:spChg>
        <pc:spChg chg="mod">
          <ac:chgData name="Lucy Negus (2405169)" userId="0c6ec032-d542-431d-a9d7-df45dfb5b267" providerId="ADAL" clId="{463FE821-E579-5761-B3F3-3A5B7AFAA354}" dt="2026-10-14T15:05:35.322" v="1633"/>
          <ac:spMkLst>
            <pc:docMk/>
            <pc:sldMk cId="3520000464" sldId="285"/>
            <ac:spMk id="16" creationId="{AFEE670E-DDC8-F3DC-1229-9B4015681817}"/>
          </ac:spMkLst>
        </pc:spChg>
        <pc:spChg chg="mod">
          <ac:chgData name="Lucy Negus (2405169)" userId="0c6ec032-d542-431d-a9d7-df45dfb5b267" providerId="ADAL" clId="{463FE821-E579-5761-B3F3-3A5B7AFAA354}" dt="2026-10-14T15:05:35.322" v="1633"/>
          <ac:spMkLst>
            <pc:docMk/>
            <pc:sldMk cId="3520000464" sldId="285"/>
            <ac:spMk id="17" creationId="{DF4CDBCA-5787-63E4-ADDD-32A71CF24F4B}"/>
          </ac:spMkLst>
        </pc:spChg>
        <pc:spChg chg="mod">
          <ac:chgData name="Lucy Negus (2405169)" userId="0c6ec032-d542-431d-a9d7-df45dfb5b267" providerId="ADAL" clId="{463FE821-E579-5761-B3F3-3A5B7AFAA354}" dt="2026-10-14T15:05:35.322" v="1633"/>
          <ac:spMkLst>
            <pc:docMk/>
            <pc:sldMk cId="3520000464" sldId="285"/>
            <ac:spMk id="18" creationId="{21E6EF47-2C03-D2E2-60D0-2AC63F79DE85}"/>
          </ac:spMkLst>
        </pc:spChg>
        <pc:spChg chg="mod">
          <ac:chgData name="Lucy Negus (2405169)" userId="0c6ec032-d542-431d-a9d7-df45dfb5b267" providerId="ADAL" clId="{463FE821-E579-5761-B3F3-3A5B7AFAA354}" dt="2026-10-14T15:04:43.823" v="1630" actId="1036"/>
          <ac:spMkLst>
            <pc:docMk/>
            <pc:sldMk cId="3520000464" sldId="285"/>
            <ac:spMk id="38" creationId="{A271F363-FD32-319E-647C-D782EB5BD85E}"/>
          </ac:spMkLst>
        </pc:spChg>
        <pc:spChg chg="mod">
          <ac:chgData name="Lucy Negus (2405169)" userId="0c6ec032-d542-431d-a9d7-df45dfb5b267" providerId="ADAL" clId="{463FE821-E579-5761-B3F3-3A5B7AFAA354}" dt="2026-10-20T12:08:46.027" v="3384" actId="20577"/>
          <ac:spMkLst>
            <pc:docMk/>
            <pc:sldMk cId="3520000464" sldId="285"/>
            <ac:spMk id="39" creationId="{DC7829F9-E95E-C08B-9280-309615111F2A}"/>
          </ac:spMkLst>
        </pc:spChg>
        <pc:spChg chg="mod">
          <ac:chgData name="Lucy Negus (2405169)" userId="0c6ec032-d542-431d-a9d7-df45dfb5b267" providerId="ADAL" clId="{463FE821-E579-5761-B3F3-3A5B7AFAA354}" dt="2026-10-14T15:04:43.823" v="1630" actId="1036"/>
          <ac:spMkLst>
            <pc:docMk/>
            <pc:sldMk cId="3520000464" sldId="285"/>
            <ac:spMk id="40" creationId="{CBA5B3D2-299E-0C7F-15FD-C6585AB1A90D}"/>
          </ac:spMkLst>
        </pc:spChg>
        <pc:grpChg chg="add mod">
          <ac:chgData name="Lucy Negus (2405169)" userId="0c6ec032-d542-431d-a9d7-df45dfb5b267" providerId="ADAL" clId="{463FE821-E579-5761-B3F3-3A5B7AFAA354}" dt="2026-10-14T15:05:45.082" v="1635" actId="1076"/>
          <ac:grpSpMkLst>
            <pc:docMk/>
            <pc:sldMk cId="3520000464" sldId="285"/>
            <ac:grpSpMk id="9" creationId="{7138CBC3-429E-7163-00B1-A4AF4B728CE0}"/>
          </ac:grpSpMkLst>
        </pc:grpChg>
        <pc:grpChg chg="mod">
          <ac:chgData name="Lucy Negus (2405169)" userId="0c6ec032-d542-431d-a9d7-df45dfb5b267" providerId="ADAL" clId="{463FE821-E579-5761-B3F3-3A5B7AFAA354}" dt="2026-10-14T15:05:35.322" v="1633"/>
          <ac:grpSpMkLst>
            <pc:docMk/>
            <pc:sldMk cId="3520000464" sldId="285"/>
            <ac:grpSpMk id="10" creationId="{1A18B791-14F8-2DAA-8423-A70159F78D95}"/>
          </ac:grpSpMkLst>
        </pc:grpChg>
        <pc:grpChg chg="mod">
          <ac:chgData name="Lucy Negus (2405169)" userId="0c6ec032-d542-431d-a9d7-df45dfb5b267" providerId="ADAL" clId="{463FE821-E579-5761-B3F3-3A5B7AFAA354}" dt="2026-10-14T15:05:35.322" v="1633"/>
          <ac:grpSpMkLst>
            <pc:docMk/>
            <pc:sldMk cId="3520000464" sldId="285"/>
            <ac:grpSpMk id="11" creationId="{71644386-FBE5-416D-E31A-AD1271958859}"/>
          </ac:grpSpMkLst>
        </pc:grpChg>
        <pc:grpChg chg="mod">
          <ac:chgData name="Lucy Negus (2405169)" userId="0c6ec032-d542-431d-a9d7-df45dfb5b267" providerId="ADAL" clId="{463FE821-E579-5761-B3F3-3A5B7AFAA354}" dt="2026-10-14T15:05:35.322" v="1633"/>
          <ac:grpSpMkLst>
            <pc:docMk/>
            <pc:sldMk cId="3520000464" sldId="285"/>
            <ac:grpSpMk id="12" creationId="{8AFC3F78-19D9-66EE-D5C7-CE1DBBAEEAEC}"/>
          </ac:grpSpMkLst>
        </pc:grpChg>
        <pc:picChg chg="mod modCrop">
          <ac:chgData name="Lucy Negus (2405169)" userId="0c6ec032-d542-431d-a9d7-df45dfb5b267" providerId="ADAL" clId="{463FE821-E579-5761-B3F3-3A5B7AFAA354}" dt="2026-10-19T09:26:45.538" v="2822" actId="1076"/>
          <ac:picMkLst>
            <pc:docMk/>
            <pc:sldMk cId="3520000464" sldId="285"/>
            <ac:picMk id="2" creationId="{7E5DC242-9871-7C06-BA71-93B7F0028ED6}"/>
          </ac:picMkLst>
        </pc:picChg>
        <pc:picChg chg="add mod">
          <ac:chgData name="Lucy Negus (2405169)" userId="0c6ec032-d542-431d-a9d7-df45dfb5b267" providerId="ADAL" clId="{463FE821-E579-5761-B3F3-3A5B7AFAA354}" dt="2026-10-14T15:03:44.186" v="1584" actId="14100"/>
          <ac:picMkLst>
            <pc:docMk/>
            <pc:sldMk cId="3520000464" sldId="285"/>
            <ac:picMk id="7" creationId="{F959C3F8-5686-74F8-6A88-93F4252C1B31}"/>
          </ac:picMkLst>
        </pc:picChg>
      </pc:sldChg>
      <pc:sldChg chg="addSp delSp modSp add mod">
        <pc:chgData name="Lucy Negus (2405169)" userId="0c6ec032-d542-431d-a9d7-df45dfb5b267" providerId="ADAL" clId="{463FE821-E579-5761-B3F3-3A5B7AFAA354}" dt="2026-10-21T09:18:41.780" v="4010" actId="478"/>
        <pc:sldMkLst>
          <pc:docMk/>
          <pc:sldMk cId="3008861426" sldId="286"/>
        </pc:sldMkLst>
        <pc:spChg chg="add mod">
          <ac:chgData name="Lucy Negus (2405169)" userId="0c6ec032-d542-431d-a9d7-df45dfb5b267" providerId="ADAL" clId="{463FE821-E579-5761-B3F3-3A5B7AFAA354}" dt="2026-10-21T09:17:26.345" v="3994" actId="20577"/>
          <ac:spMkLst>
            <pc:docMk/>
            <pc:sldMk cId="3008861426" sldId="286"/>
            <ac:spMk id="4" creationId="{FB83D794-8A65-53E0-781F-B4CF945D74B1}"/>
          </ac:spMkLst>
        </pc:spChg>
        <pc:spChg chg="mod">
          <ac:chgData name="Lucy Negus (2405169)" userId="0c6ec032-d542-431d-a9d7-df45dfb5b267" providerId="ADAL" clId="{463FE821-E579-5761-B3F3-3A5B7AFAA354}" dt="2026-10-21T09:18:39.041" v="4009" actId="571"/>
          <ac:spMkLst>
            <pc:docMk/>
            <pc:sldMk cId="3008861426" sldId="286"/>
            <ac:spMk id="7" creationId="{FE79B555-9C3F-5779-A4CC-200A5979E935}"/>
          </ac:spMkLst>
        </pc:spChg>
        <pc:spChg chg="mod">
          <ac:chgData name="Lucy Negus (2405169)" userId="0c6ec032-d542-431d-a9d7-df45dfb5b267" providerId="ADAL" clId="{463FE821-E579-5761-B3F3-3A5B7AFAA354}" dt="2026-10-21T09:18:39.041" v="4009" actId="571"/>
          <ac:spMkLst>
            <pc:docMk/>
            <pc:sldMk cId="3008861426" sldId="286"/>
            <ac:spMk id="8" creationId="{829E31DF-F81C-CD15-6333-887B7BBE15A4}"/>
          </ac:spMkLst>
        </pc:spChg>
        <pc:spChg chg="mod">
          <ac:chgData name="Lucy Negus (2405169)" userId="0c6ec032-d542-431d-a9d7-df45dfb5b267" providerId="ADAL" clId="{463FE821-E579-5761-B3F3-3A5B7AFAA354}" dt="2026-10-21T09:18:39.041" v="4009" actId="571"/>
          <ac:spMkLst>
            <pc:docMk/>
            <pc:sldMk cId="3008861426" sldId="286"/>
            <ac:spMk id="14" creationId="{9E4FF998-7E8E-192A-BD36-6D2BD8B449BC}"/>
          </ac:spMkLst>
        </pc:spChg>
        <pc:spChg chg="mod">
          <ac:chgData name="Lucy Negus (2405169)" userId="0c6ec032-d542-431d-a9d7-df45dfb5b267" providerId="ADAL" clId="{463FE821-E579-5761-B3F3-3A5B7AFAA354}" dt="2026-10-21T09:18:39.041" v="4009" actId="571"/>
          <ac:spMkLst>
            <pc:docMk/>
            <pc:sldMk cId="3008861426" sldId="286"/>
            <ac:spMk id="15" creationId="{7306D763-B7D8-83CE-26C5-29B48D3B625C}"/>
          </ac:spMkLst>
        </pc:spChg>
        <pc:spChg chg="add mod">
          <ac:chgData name="Lucy Negus (2405169)" userId="0c6ec032-d542-431d-a9d7-df45dfb5b267" providerId="ADAL" clId="{463FE821-E579-5761-B3F3-3A5B7AFAA354}" dt="2026-10-21T09:16:13.645" v="3974" actId="14100"/>
          <ac:spMkLst>
            <pc:docMk/>
            <pc:sldMk cId="3008861426" sldId="286"/>
            <ac:spMk id="17" creationId="{B7314D7B-85BD-93A4-9EC4-955B45E16636}"/>
          </ac:spMkLst>
        </pc:spChg>
        <pc:spChg chg="add mod">
          <ac:chgData name="Lucy Negus (2405169)" userId="0c6ec032-d542-431d-a9d7-df45dfb5b267" providerId="ADAL" clId="{463FE821-E579-5761-B3F3-3A5B7AFAA354}" dt="2026-10-21T09:15:48.308" v="3971" actId="1076"/>
          <ac:spMkLst>
            <pc:docMk/>
            <pc:sldMk cId="3008861426" sldId="286"/>
            <ac:spMk id="19" creationId="{E50F01BC-910A-3E92-F0BA-53D8EEFDBF5D}"/>
          </ac:spMkLst>
        </pc:spChg>
        <pc:spChg chg="mod">
          <ac:chgData name="Lucy Negus (2405169)" userId="0c6ec032-d542-431d-a9d7-df45dfb5b267" providerId="ADAL" clId="{463FE821-E579-5761-B3F3-3A5B7AFAA354}" dt="2026-10-21T09:18:39.041" v="4009" actId="571"/>
          <ac:spMkLst>
            <pc:docMk/>
            <pc:sldMk cId="3008861426" sldId="286"/>
            <ac:spMk id="20" creationId="{D30EC1D4-8917-81B0-B392-AEB278892C1A}"/>
          </ac:spMkLst>
        </pc:spChg>
        <pc:spChg chg="add mod">
          <ac:chgData name="Lucy Negus (2405169)" userId="0c6ec032-d542-431d-a9d7-df45dfb5b267" providerId="ADAL" clId="{463FE821-E579-5761-B3F3-3A5B7AFAA354}" dt="2026-10-21T09:17:31.388" v="3996" actId="20577"/>
          <ac:spMkLst>
            <pc:docMk/>
            <pc:sldMk cId="3008861426" sldId="286"/>
            <ac:spMk id="21" creationId="{68DEE162-36F9-EA7A-F0EB-4F39611033E2}"/>
          </ac:spMkLst>
        </pc:spChg>
        <pc:spChg chg="mod">
          <ac:chgData name="Lucy Negus (2405169)" userId="0c6ec032-d542-431d-a9d7-df45dfb5b267" providerId="ADAL" clId="{463FE821-E579-5761-B3F3-3A5B7AFAA354}" dt="2026-10-21T09:18:39.041" v="4009" actId="571"/>
          <ac:spMkLst>
            <pc:docMk/>
            <pc:sldMk cId="3008861426" sldId="286"/>
            <ac:spMk id="22" creationId="{4E5DEC4D-ED6C-04AB-0F58-030D82EF92DB}"/>
          </ac:spMkLst>
        </pc:spChg>
        <pc:spChg chg="mod">
          <ac:chgData name="Lucy Negus (2405169)" userId="0c6ec032-d542-431d-a9d7-df45dfb5b267" providerId="ADAL" clId="{463FE821-E579-5761-B3F3-3A5B7AFAA354}" dt="2026-10-21T09:18:39.041" v="4009" actId="571"/>
          <ac:spMkLst>
            <pc:docMk/>
            <pc:sldMk cId="3008861426" sldId="286"/>
            <ac:spMk id="27" creationId="{C0161800-832B-3F80-7957-954125DE5A8E}"/>
          </ac:spMkLst>
        </pc:spChg>
        <pc:spChg chg="mod">
          <ac:chgData name="Lucy Negus (2405169)" userId="0c6ec032-d542-431d-a9d7-df45dfb5b267" providerId="ADAL" clId="{463FE821-E579-5761-B3F3-3A5B7AFAA354}" dt="2026-10-21T09:18:39.041" v="4009" actId="571"/>
          <ac:spMkLst>
            <pc:docMk/>
            <pc:sldMk cId="3008861426" sldId="286"/>
            <ac:spMk id="28" creationId="{EBFA6A85-A17A-596A-1D0F-6D8A2AF0B018}"/>
          </ac:spMkLst>
        </pc:spChg>
        <pc:spChg chg="mod">
          <ac:chgData name="Lucy Negus (2405169)" userId="0c6ec032-d542-431d-a9d7-df45dfb5b267" providerId="ADAL" clId="{463FE821-E579-5761-B3F3-3A5B7AFAA354}" dt="2026-10-14T16:46:39.506" v="1763" actId="20577"/>
          <ac:spMkLst>
            <pc:docMk/>
            <pc:sldMk cId="3008861426" sldId="286"/>
            <ac:spMk id="38" creationId="{47929433-BD5E-F1A9-7F52-D0D647CEF382}"/>
          </ac:spMkLst>
        </pc:spChg>
        <pc:spChg chg="mod">
          <ac:chgData name="Lucy Negus (2405169)" userId="0c6ec032-d542-431d-a9d7-df45dfb5b267" providerId="ADAL" clId="{463FE821-E579-5761-B3F3-3A5B7AFAA354}" dt="2026-10-20T12:08:29.099" v="3383" actId="20577"/>
          <ac:spMkLst>
            <pc:docMk/>
            <pc:sldMk cId="3008861426" sldId="286"/>
            <ac:spMk id="39" creationId="{7A2208A7-018B-219D-67C8-29D017E5E663}"/>
          </ac:spMkLst>
        </pc:spChg>
        <pc:spChg chg="mod">
          <ac:chgData name="Lucy Negus (2405169)" userId="0c6ec032-d542-431d-a9d7-df45dfb5b267" providerId="ADAL" clId="{463FE821-E579-5761-B3F3-3A5B7AFAA354}" dt="2026-10-14T16:46:51.904" v="1767" actId="1038"/>
          <ac:spMkLst>
            <pc:docMk/>
            <pc:sldMk cId="3008861426" sldId="286"/>
            <ac:spMk id="40" creationId="{783BF850-05ED-B3D9-E3B4-CA01DCC36435}"/>
          </ac:spMkLst>
        </pc:spChg>
        <pc:spChg chg="mod">
          <ac:chgData name="Lucy Negus (2405169)" userId="0c6ec032-d542-431d-a9d7-df45dfb5b267" providerId="ADAL" clId="{463FE821-E579-5761-B3F3-3A5B7AFAA354}" dt="2026-10-21T09:18:35.056" v="4008" actId="1076"/>
          <ac:spMkLst>
            <pc:docMk/>
            <pc:sldMk cId="3008861426" sldId="286"/>
            <ac:spMk id="45" creationId="{B63F9532-A676-828F-B8D7-3FFC910A5CC4}"/>
          </ac:spMkLst>
        </pc:spChg>
        <pc:grpChg chg="add mod">
          <ac:chgData name="Lucy Negus (2405169)" userId="0c6ec032-d542-431d-a9d7-df45dfb5b267" providerId="ADAL" clId="{463FE821-E579-5761-B3F3-3A5B7AFAA354}" dt="2026-10-21T09:18:39.041" v="4009" actId="571"/>
          <ac:grpSpMkLst>
            <pc:docMk/>
            <pc:sldMk cId="3008861426" sldId="286"/>
            <ac:grpSpMk id="6" creationId="{3BA93A63-5D1A-5506-200C-112198784E1B}"/>
          </ac:grpSpMkLst>
        </pc:grpChg>
        <pc:grpChg chg="add mod">
          <ac:chgData name="Lucy Negus (2405169)" userId="0c6ec032-d542-431d-a9d7-df45dfb5b267" providerId="ADAL" clId="{463FE821-E579-5761-B3F3-3A5B7AFAA354}" dt="2026-10-14T16:47:18.330" v="1773" actId="1035"/>
          <ac:grpSpMkLst>
            <pc:docMk/>
            <pc:sldMk cId="3008861426" sldId="286"/>
            <ac:grpSpMk id="18" creationId="{49EE6EEB-4714-E0A7-B9D0-333D584AB97F}"/>
          </ac:grpSpMkLst>
        </pc:grpChg>
        <pc:picChg chg="add mod">
          <ac:chgData name="Lucy Negus (2405169)" userId="0c6ec032-d542-431d-a9d7-df45dfb5b267" providerId="ADAL" clId="{463FE821-E579-5761-B3F3-3A5B7AFAA354}" dt="2026-10-21T09:17:14.270" v="3988" actId="14100"/>
          <ac:picMkLst>
            <pc:docMk/>
            <pc:sldMk cId="3008861426" sldId="286"/>
            <ac:picMk id="2" creationId="{494A1EDD-3203-1FE3-14FC-78F19336247E}"/>
          </ac:picMkLst>
        </pc:picChg>
        <pc:picChg chg="add mod modCrop">
          <ac:chgData name="Lucy Negus (2405169)" userId="0c6ec032-d542-431d-a9d7-df45dfb5b267" providerId="ADAL" clId="{463FE821-E579-5761-B3F3-3A5B7AFAA354}" dt="2026-10-21T09:16:37.607" v="3980" actId="1076"/>
          <ac:picMkLst>
            <pc:docMk/>
            <pc:sldMk cId="3008861426" sldId="286"/>
            <ac:picMk id="3" creationId="{36BE28B3-2541-E7ED-F371-50C89F4F86CB}"/>
          </ac:picMkLst>
        </pc:picChg>
        <pc:picChg chg="add mod modCrop">
          <ac:chgData name="Lucy Negus (2405169)" userId="0c6ec032-d542-431d-a9d7-df45dfb5b267" providerId="ADAL" clId="{463FE821-E579-5761-B3F3-3A5B7AFAA354}" dt="2026-10-21T09:15:42.241" v="3969" actId="1076"/>
          <ac:picMkLst>
            <pc:docMk/>
            <pc:sldMk cId="3008861426" sldId="286"/>
            <ac:picMk id="5" creationId="{711A8EF5-C00D-988A-660A-DB2618FDA7E8}"/>
          </ac:picMkLst>
        </pc:picChg>
        <pc:picChg chg="add mod modCrop">
          <ac:chgData name="Lucy Negus (2405169)" userId="0c6ec032-d542-431d-a9d7-df45dfb5b267" providerId="ADAL" clId="{463FE821-E579-5761-B3F3-3A5B7AFAA354}" dt="2026-10-21T09:15:40.107" v="3968" actId="14100"/>
          <ac:picMkLst>
            <pc:docMk/>
            <pc:sldMk cId="3008861426" sldId="286"/>
            <ac:picMk id="16" creationId="{F985731F-296B-0448-CB84-D090BA6ADD30}"/>
          </ac:picMkLst>
        </pc:picChg>
      </pc:sldChg>
      <pc:sldChg chg="delSp modSp add mod ord">
        <pc:chgData name="Lucy Negus (2405169)" userId="0c6ec032-d542-431d-a9d7-df45dfb5b267" providerId="ADAL" clId="{463FE821-E579-5761-B3F3-3A5B7AFAA354}" dt="2026-10-21T09:40:47.231" v="4173"/>
        <pc:sldMkLst>
          <pc:docMk/>
          <pc:sldMk cId="2264852115" sldId="288"/>
        </pc:sldMkLst>
        <pc:spChg chg="mod">
          <ac:chgData name="Lucy Negus (2405169)" userId="0c6ec032-d542-431d-a9d7-df45dfb5b267" providerId="ADAL" clId="{463FE821-E579-5761-B3F3-3A5B7AFAA354}" dt="2026-10-21T09:40:47.231" v="4173"/>
          <ac:spMkLst>
            <pc:docMk/>
            <pc:sldMk cId="2264852115" sldId="288"/>
            <ac:spMk id="7" creationId="{D96A5374-27F4-D093-D971-A55907ACE20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13119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B7436BA-3FDB-4552-85A8-5F8CC493C96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/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D939E6C-3C40-4879-A271-F0B78ED19D4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827520" y="1215645"/>
            <a:ext cx="4426710" cy="4426710"/>
          </a:xfrm>
          <a:custGeom>
            <a:avLst/>
            <a:gdLst>
              <a:gd name="connsiteX0" fmla="*/ 2213355 w 4426710"/>
              <a:gd name="connsiteY0" fmla="*/ 0 h 4426710"/>
              <a:gd name="connsiteX1" fmla="*/ 4426710 w 4426710"/>
              <a:gd name="connsiteY1" fmla="*/ 2213355 h 4426710"/>
              <a:gd name="connsiteX2" fmla="*/ 2213355 w 4426710"/>
              <a:gd name="connsiteY2" fmla="*/ 4426710 h 4426710"/>
              <a:gd name="connsiteX3" fmla="*/ 0 w 4426710"/>
              <a:gd name="connsiteY3" fmla="*/ 2213355 h 4426710"/>
              <a:gd name="connsiteX4" fmla="*/ 2213355 w 4426710"/>
              <a:gd name="connsiteY4" fmla="*/ 0 h 4426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26710" h="4426710">
                <a:moveTo>
                  <a:pt x="2213355" y="0"/>
                </a:moveTo>
                <a:cubicBezTo>
                  <a:pt x="3435757" y="0"/>
                  <a:pt x="4426710" y="990953"/>
                  <a:pt x="4426710" y="2213355"/>
                </a:cubicBezTo>
                <a:cubicBezTo>
                  <a:pt x="4426710" y="3435757"/>
                  <a:pt x="3435757" y="4426710"/>
                  <a:pt x="2213355" y="4426710"/>
                </a:cubicBezTo>
                <a:cubicBezTo>
                  <a:pt x="990953" y="4426710"/>
                  <a:pt x="0" y="3435757"/>
                  <a:pt x="0" y="2213355"/>
                </a:cubicBezTo>
                <a:cubicBezTo>
                  <a:pt x="0" y="990953"/>
                  <a:pt x="990953" y="0"/>
                  <a:pt x="2213355" y="0"/>
                </a:cubicBez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662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3517FD8-680D-4119-B880-6BFEF4455AA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4872942" cy="6107668"/>
          </a:xfrm>
          <a:custGeom>
            <a:avLst/>
            <a:gdLst>
              <a:gd name="connsiteX0" fmla="*/ 0 w 4872942"/>
              <a:gd name="connsiteY0" fmla="*/ 0 h 6107668"/>
              <a:gd name="connsiteX1" fmla="*/ 4872942 w 4872942"/>
              <a:gd name="connsiteY1" fmla="*/ 0 h 6107668"/>
              <a:gd name="connsiteX2" fmla="*/ 4872942 w 4872942"/>
              <a:gd name="connsiteY2" fmla="*/ 6107668 h 6107668"/>
              <a:gd name="connsiteX3" fmla="*/ 0 w 4872942"/>
              <a:gd name="connsiteY3" fmla="*/ 6107668 h 6107668"/>
              <a:gd name="connsiteX4" fmla="*/ 0 w 4872942"/>
              <a:gd name="connsiteY4" fmla="*/ 3429000 h 6107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72942" h="6107668">
                <a:moveTo>
                  <a:pt x="0" y="0"/>
                </a:moveTo>
                <a:lnTo>
                  <a:pt x="4872942" y="0"/>
                </a:lnTo>
                <a:lnTo>
                  <a:pt x="4872942" y="6107668"/>
                </a:lnTo>
                <a:lnTo>
                  <a:pt x="0" y="6107668"/>
                </a:lnTo>
                <a:lnTo>
                  <a:pt x="0" y="3429000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849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AAFADF9A-D2ED-4560-A833-E30658B298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78722" y="2039525"/>
            <a:ext cx="4332435" cy="4818475"/>
          </a:xfrm>
          <a:custGeom>
            <a:avLst/>
            <a:gdLst>
              <a:gd name="connsiteX0" fmla="*/ 0 w 4332435"/>
              <a:gd name="connsiteY0" fmla="*/ 0 h 4818475"/>
              <a:gd name="connsiteX1" fmla="*/ 4332435 w 4332435"/>
              <a:gd name="connsiteY1" fmla="*/ 0 h 4818475"/>
              <a:gd name="connsiteX2" fmla="*/ 4332435 w 4332435"/>
              <a:gd name="connsiteY2" fmla="*/ 4818475 h 4818475"/>
              <a:gd name="connsiteX3" fmla="*/ 0 w 4332435"/>
              <a:gd name="connsiteY3" fmla="*/ 4818475 h 4818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2435" h="4818475">
                <a:moveTo>
                  <a:pt x="0" y="0"/>
                </a:moveTo>
                <a:lnTo>
                  <a:pt x="4332435" y="0"/>
                </a:lnTo>
                <a:lnTo>
                  <a:pt x="4332435" y="4818475"/>
                </a:lnTo>
                <a:lnTo>
                  <a:pt x="0" y="4818475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B77A4C4-718C-44BC-A86F-29B99EDC8F1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180851" y="2039527"/>
            <a:ext cx="4332435" cy="1180618"/>
          </a:xfrm>
          <a:custGeom>
            <a:avLst/>
            <a:gdLst>
              <a:gd name="connsiteX0" fmla="*/ 0 w 4332435"/>
              <a:gd name="connsiteY0" fmla="*/ 0 h 1180618"/>
              <a:gd name="connsiteX1" fmla="*/ 4332435 w 4332435"/>
              <a:gd name="connsiteY1" fmla="*/ 0 h 1180618"/>
              <a:gd name="connsiteX2" fmla="*/ 4332435 w 4332435"/>
              <a:gd name="connsiteY2" fmla="*/ 1180618 h 1180618"/>
              <a:gd name="connsiteX3" fmla="*/ 0 w 4332435"/>
              <a:gd name="connsiteY3" fmla="*/ 1180618 h 1180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2435" h="1180618">
                <a:moveTo>
                  <a:pt x="0" y="0"/>
                </a:moveTo>
                <a:lnTo>
                  <a:pt x="4332435" y="0"/>
                </a:lnTo>
                <a:lnTo>
                  <a:pt x="4332435" y="1180618"/>
                </a:lnTo>
                <a:lnTo>
                  <a:pt x="0" y="1180618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5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A720898F-418F-4C19-B485-0A561409DC5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40778" y="913123"/>
            <a:ext cx="5031752" cy="5031752"/>
          </a:xfrm>
          <a:custGeom>
            <a:avLst/>
            <a:gdLst>
              <a:gd name="connsiteX0" fmla="*/ 0 w 5031752"/>
              <a:gd name="connsiteY0" fmla="*/ 0 h 5031752"/>
              <a:gd name="connsiteX1" fmla="*/ 3331861 w 5031752"/>
              <a:gd name="connsiteY1" fmla="*/ 0 h 5031752"/>
              <a:gd name="connsiteX2" fmla="*/ 3331861 w 5031752"/>
              <a:gd name="connsiteY2" fmla="*/ 1699891 h 5031752"/>
              <a:gd name="connsiteX3" fmla="*/ 5031752 w 5031752"/>
              <a:gd name="connsiteY3" fmla="*/ 1699891 h 5031752"/>
              <a:gd name="connsiteX4" fmla="*/ 5031752 w 5031752"/>
              <a:gd name="connsiteY4" fmla="*/ 5031752 h 5031752"/>
              <a:gd name="connsiteX5" fmla="*/ 1699891 w 5031752"/>
              <a:gd name="connsiteY5" fmla="*/ 5031752 h 5031752"/>
              <a:gd name="connsiteX6" fmla="*/ 1699891 w 5031752"/>
              <a:gd name="connsiteY6" fmla="*/ 3331861 h 5031752"/>
              <a:gd name="connsiteX7" fmla="*/ 0 w 5031752"/>
              <a:gd name="connsiteY7" fmla="*/ 3331861 h 5031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31752" h="5031752">
                <a:moveTo>
                  <a:pt x="0" y="0"/>
                </a:moveTo>
                <a:lnTo>
                  <a:pt x="3331861" y="0"/>
                </a:lnTo>
                <a:lnTo>
                  <a:pt x="3331861" y="1699891"/>
                </a:lnTo>
                <a:lnTo>
                  <a:pt x="5031752" y="1699891"/>
                </a:lnTo>
                <a:lnTo>
                  <a:pt x="5031752" y="5031752"/>
                </a:lnTo>
                <a:lnTo>
                  <a:pt x="1699891" y="5031752"/>
                </a:lnTo>
                <a:lnTo>
                  <a:pt x="1699891" y="3331861"/>
                </a:lnTo>
                <a:lnTo>
                  <a:pt x="0" y="3331861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8123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063D9A5-3062-437C-83C5-1A4C525011B3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46497" y="2055097"/>
            <a:ext cx="2264767" cy="2264767"/>
          </a:xfrm>
          <a:custGeom>
            <a:avLst/>
            <a:gdLst>
              <a:gd name="connsiteX0" fmla="*/ 0 w 2264767"/>
              <a:gd name="connsiteY0" fmla="*/ 0 h 2264767"/>
              <a:gd name="connsiteX1" fmla="*/ 2264767 w 2264767"/>
              <a:gd name="connsiteY1" fmla="*/ 0 h 2264767"/>
              <a:gd name="connsiteX2" fmla="*/ 2264767 w 2264767"/>
              <a:gd name="connsiteY2" fmla="*/ 2264767 h 2264767"/>
              <a:gd name="connsiteX3" fmla="*/ 0 w 2264767"/>
              <a:gd name="connsiteY3" fmla="*/ 2264767 h 2264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64767" h="2264767">
                <a:moveTo>
                  <a:pt x="0" y="0"/>
                </a:moveTo>
                <a:lnTo>
                  <a:pt x="2264767" y="0"/>
                </a:lnTo>
                <a:lnTo>
                  <a:pt x="2264767" y="2264767"/>
                </a:lnTo>
                <a:lnTo>
                  <a:pt x="0" y="2264767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C9F86B0-92D7-4B6F-A3CA-D7EB279F61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91243" y="2055097"/>
            <a:ext cx="2264767" cy="2264767"/>
          </a:xfrm>
          <a:custGeom>
            <a:avLst/>
            <a:gdLst>
              <a:gd name="connsiteX0" fmla="*/ 0 w 2264767"/>
              <a:gd name="connsiteY0" fmla="*/ 0 h 2264767"/>
              <a:gd name="connsiteX1" fmla="*/ 2264767 w 2264767"/>
              <a:gd name="connsiteY1" fmla="*/ 0 h 2264767"/>
              <a:gd name="connsiteX2" fmla="*/ 2264767 w 2264767"/>
              <a:gd name="connsiteY2" fmla="*/ 2264767 h 2264767"/>
              <a:gd name="connsiteX3" fmla="*/ 0 w 2264767"/>
              <a:gd name="connsiteY3" fmla="*/ 2264767 h 2264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64767" h="2264767">
                <a:moveTo>
                  <a:pt x="0" y="0"/>
                </a:moveTo>
                <a:lnTo>
                  <a:pt x="2264767" y="0"/>
                </a:lnTo>
                <a:lnTo>
                  <a:pt x="2264767" y="2264767"/>
                </a:lnTo>
                <a:lnTo>
                  <a:pt x="0" y="2264767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B8981E4-03BE-4CC5-BA08-759CF7D2E57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35990" y="2055097"/>
            <a:ext cx="2264767" cy="2264767"/>
          </a:xfrm>
          <a:custGeom>
            <a:avLst/>
            <a:gdLst>
              <a:gd name="connsiteX0" fmla="*/ 0 w 2264767"/>
              <a:gd name="connsiteY0" fmla="*/ 0 h 2264767"/>
              <a:gd name="connsiteX1" fmla="*/ 2264767 w 2264767"/>
              <a:gd name="connsiteY1" fmla="*/ 0 h 2264767"/>
              <a:gd name="connsiteX2" fmla="*/ 2264767 w 2264767"/>
              <a:gd name="connsiteY2" fmla="*/ 2264767 h 2264767"/>
              <a:gd name="connsiteX3" fmla="*/ 0 w 2264767"/>
              <a:gd name="connsiteY3" fmla="*/ 2264767 h 2264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64767" h="2264767">
                <a:moveTo>
                  <a:pt x="0" y="0"/>
                </a:moveTo>
                <a:lnTo>
                  <a:pt x="2264767" y="0"/>
                </a:lnTo>
                <a:lnTo>
                  <a:pt x="2264767" y="2264767"/>
                </a:lnTo>
                <a:lnTo>
                  <a:pt x="0" y="2264767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A7E122C-5497-41F0-A680-BB66AB784EB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80736" y="2055097"/>
            <a:ext cx="2264767" cy="2264767"/>
          </a:xfrm>
          <a:custGeom>
            <a:avLst/>
            <a:gdLst>
              <a:gd name="connsiteX0" fmla="*/ 0 w 2264767"/>
              <a:gd name="connsiteY0" fmla="*/ 0 h 2264767"/>
              <a:gd name="connsiteX1" fmla="*/ 2264767 w 2264767"/>
              <a:gd name="connsiteY1" fmla="*/ 0 h 2264767"/>
              <a:gd name="connsiteX2" fmla="*/ 2264767 w 2264767"/>
              <a:gd name="connsiteY2" fmla="*/ 2264767 h 2264767"/>
              <a:gd name="connsiteX3" fmla="*/ 0 w 2264767"/>
              <a:gd name="connsiteY3" fmla="*/ 2264767 h 2264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64767" h="2264767">
                <a:moveTo>
                  <a:pt x="0" y="0"/>
                </a:moveTo>
                <a:lnTo>
                  <a:pt x="2264767" y="0"/>
                </a:lnTo>
                <a:lnTo>
                  <a:pt x="2264767" y="2264767"/>
                </a:lnTo>
                <a:lnTo>
                  <a:pt x="0" y="2264767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927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F5B2423-1E87-4BDB-B2C6-9F0AA45DD933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91440" y="1152394"/>
            <a:ext cx="2233651" cy="2233651"/>
          </a:xfrm>
          <a:custGeom>
            <a:avLst/>
            <a:gdLst>
              <a:gd name="connsiteX0" fmla="*/ 0 w 2233651"/>
              <a:gd name="connsiteY0" fmla="*/ 0 h 2233651"/>
              <a:gd name="connsiteX1" fmla="*/ 2233651 w 2233651"/>
              <a:gd name="connsiteY1" fmla="*/ 0 h 2233651"/>
              <a:gd name="connsiteX2" fmla="*/ 2233651 w 2233651"/>
              <a:gd name="connsiteY2" fmla="*/ 2233651 h 2233651"/>
              <a:gd name="connsiteX3" fmla="*/ 0 w 2233651"/>
              <a:gd name="connsiteY3" fmla="*/ 2233651 h 2233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3651" h="2233651">
                <a:moveTo>
                  <a:pt x="0" y="0"/>
                </a:moveTo>
                <a:lnTo>
                  <a:pt x="2233651" y="0"/>
                </a:lnTo>
                <a:lnTo>
                  <a:pt x="2233651" y="2233651"/>
                </a:lnTo>
                <a:lnTo>
                  <a:pt x="0" y="2233651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905B9B2-A93C-4096-9AC6-DB560D3F1B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411001" y="1152394"/>
            <a:ext cx="2233651" cy="2233651"/>
          </a:xfrm>
          <a:custGeom>
            <a:avLst/>
            <a:gdLst>
              <a:gd name="connsiteX0" fmla="*/ 0 w 2233651"/>
              <a:gd name="connsiteY0" fmla="*/ 0 h 2233651"/>
              <a:gd name="connsiteX1" fmla="*/ 2233651 w 2233651"/>
              <a:gd name="connsiteY1" fmla="*/ 0 h 2233651"/>
              <a:gd name="connsiteX2" fmla="*/ 2233651 w 2233651"/>
              <a:gd name="connsiteY2" fmla="*/ 2233651 h 2233651"/>
              <a:gd name="connsiteX3" fmla="*/ 0 w 2233651"/>
              <a:gd name="connsiteY3" fmla="*/ 2233651 h 2233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3651" h="2233651">
                <a:moveTo>
                  <a:pt x="0" y="0"/>
                </a:moveTo>
                <a:lnTo>
                  <a:pt x="2233651" y="0"/>
                </a:lnTo>
                <a:lnTo>
                  <a:pt x="2233651" y="2233651"/>
                </a:lnTo>
                <a:lnTo>
                  <a:pt x="0" y="2233651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8C38272-E6B3-4E95-B457-6A19DE03AB7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1438" y="3471955"/>
            <a:ext cx="5939298" cy="2233651"/>
          </a:xfrm>
          <a:custGeom>
            <a:avLst/>
            <a:gdLst>
              <a:gd name="connsiteX0" fmla="*/ 0 w 5939298"/>
              <a:gd name="connsiteY0" fmla="*/ 0 h 2233651"/>
              <a:gd name="connsiteX1" fmla="*/ 2319562 w 5939298"/>
              <a:gd name="connsiteY1" fmla="*/ 0 h 2233651"/>
              <a:gd name="connsiteX2" fmla="*/ 4553213 w 5939298"/>
              <a:gd name="connsiteY2" fmla="*/ 0 h 2233651"/>
              <a:gd name="connsiteX3" fmla="*/ 5939298 w 5939298"/>
              <a:gd name="connsiteY3" fmla="*/ 0 h 2233651"/>
              <a:gd name="connsiteX4" fmla="*/ 5939298 w 5939298"/>
              <a:gd name="connsiteY4" fmla="*/ 2233651 h 2233651"/>
              <a:gd name="connsiteX5" fmla="*/ 4553213 w 5939298"/>
              <a:gd name="connsiteY5" fmla="*/ 2233651 h 2233651"/>
              <a:gd name="connsiteX6" fmla="*/ 2319562 w 5939298"/>
              <a:gd name="connsiteY6" fmla="*/ 2233651 h 2233651"/>
              <a:gd name="connsiteX7" fmla="*/ 0 w 5939298"/>
              <a:gd name="connsiteY7" fmla="*/ 2233651 h 2233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39298" h="2233651">
                <a:moveTo>
                  <a:pt x="0" y="0"/>
                </a:moveTo>
                <a:lnTo>
                  <a:pt x="2319562" y="0"/>
                </a:lnTo>
                <a:lnTo>
                  <a:pt x="4553213" y="0"/>
                </a:lnTo>
                <a:lnTo>
                  <a:pt x="5939298" y="0"/>
                </a:lnTo>
                <a:lnTo>
                  <a:pt x="5939298" y="2233651"/>
                </a:lnTo>
                <a:lnTo>
                  <a:pt x="4553213" y="2233651"/>
                </a:lnTo>
                <a:lnTo>
                  <a:pt x="2319562" y="2233651"/>
                </a:lnTo>
                <a:lnTo>
                  <a:pt x="0" y="2233651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5425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F6FB618-BB3D-4478-8DC0-D24A13288AD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86399" y="169772"/>
            <a:ext cx="3183030" cy="4399335"/>
          </a:xfrm>
          <a:custGeom>
            <a:avLst/>
            <a:gdLst>
              <a:gd name="connsiteX0" fmla="*/ 0 w 3183030"/>
              <a:gd name="connsiteY0" fmla="*/ 0 h 4399335"/>
              <a:gd name="connsiteX1" fmla="*/ 3183030 w 3183030"/>
              <a:gd name="connsiteY1" fmla="*/ 0 h 4399335"/>
              <a:gd name="connsiteX2" fmla="*/ 3183030 w 3183030"/>
              <a:gd name="connsiteY2" fmla="*/ 4399335 h 4399335"/>
              <a:gd name="connsiteX3" fmla="*/ 0 w 3183030"/>
              <a:gd name="connsiteY3" fmla="*/ 4399335 h 43993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83030" h="4399335">
                <a:moveTo>
                  <a:pt x="0" y="0"/>
                </a:moveTo>
                <a:lnTo>
                  <a:pt x="3183030" y="0"/>
                </a:lnTo>
                <a:lnTo>
                  <a:pt x="3183030" y="4399335"/>
                </a:lnTo>
                <a:lnTo>
                  <a:pt x="0" y="4399335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6E40292-D070-4222-B13B-F676BA31D86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839200" y="1237536"/>
            <a:ext cx="3183030" cy="4399335"/>
          </a:xfrm>
          <a:custGeom>
            <a:avLst/>
            <a:gdLst>
              <a:gd name="connsiteX0" fmla="*/ 0 w 3183030"/>
              <a:gd name="connsiteY0" fmla="*/ 0 h 4399335"/>
              <a:gd name="connsiteX1" fmla="*/ 3183030 w 3183030"/>
              <a:gd name="connsiteY1" fmla="*/ 0 h 4399335"/>
              <a:gd name="connsiteX2" fmla="*/ 3183030 w 3183030"/>
              <a:gd name="connsiteY2" fmla="*/ 4399335 h 4399335"/>
              <a:gd name="connsiteX3" fmla="*/ 0 w 3183030"/>
              <a:gd name="connsiteY3" fmla="*/ 4399335 h 43993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83030" h="4399335">
                <a:moveTo>
                  <a:pt x="0" y="0"/>
                </a:moveTo>
                <a:lnTo>
                  <a:pt x="3183030" y="0"/>
                </a:lnTo>
                <a:lnTo>
                  <a:pt x="3183030" y="4399335"/>
                </a:lnTo>
                <a:lnTo>
                  <a:pt x="0" y="4399335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929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720A106-6E7E-447F-9EB6-6D3CDC43CD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98837" y="637862"/>
            <a:ext cx="1801368" cy="1802757"/>
          </a:xfrm>
          <a:custGeom>
            <a:avLst/>
            <a:gdLst>
              <a:gd name="connsiteX0" fmla="*/ 0 w 1801368"/>
              <a:gd name="connsiteY0" fmla="*/ 0 h 1802757"/>
              <a:gd name="connsiteX1" fmla="*/ 1801368 w 1801368"/>
              <a:gd name="connsiteY1" fmla="*/ 0 h 1802757"/>
              <a:gd name="connsiteX2" fmla="*/ 1801368 w 1801368"/>
              <a:gd name="connsiteY2" fmla="*/ 1802757 h 1802757"/>
              <a:gd name="connsiteX3" fmla="*/ 0 w 1801368"/>
              <a:gd name="connsiteY3" fmla="*/ 1802757 h 18027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1368" h="1802757">
                <a:moveTo>
                  <a:pt x="0" y="0"/>
                </a:moveTo>
                <a:lnTo>
                  <a:pt x="1801368" y="0"/>
                </a:lnTo>
                <a:lnTo>
                  <a:pt x="1801368" y="1802757"/>
                </a:lnTo>
                <a:lnTo>
                  <a:pt x="0" y="1802757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695E8CD-4DC1-42F0-8731-36D7425C613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98837" y="2527622"/>
            <a:ext cx="1801368" cy="1802757"/>
          </a:xfrm>
          <a:custGeom>
            <a:avLst/>
            <a:gdLst>
              <a:gd name="connsiteX0" fmla="*/ 0 w 1801368"/>
              <a:gd name="connsiteY0" fmla="*/ 0 h 1802757"/>
              <a:gd name="connsiteX1" fmla="*/ 1801368 w 1801368"/>
              <a:gd name="connsiteY1" fmla="*/ 0 h 1802757"/>
              <a:gd name="connsiteX2" fmla="*/ 1801368 w 1801368"/>
              <a:gd name="connsiteY2" fmla="*/ 1802757 h 1802757"/>
              <a:gd name="connsiteX3" fmla="*/ 0 w 1801368"/>
              <a:gd name="connsiteY3" fmla="*/ 1802757 h 18027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1368" h="1802757">
                <a:moveTo>
                  <a:pt x="0" y="0"/>
                </a:moveTo>
                <a:lnTo>
                  <a:pt x="1801368" y="0"/>
                </a:lnTo>
                <a:lnTo>
                  <a:pt x="1801368" y="1802757"/>
                </a:lnTo>
                <a:lnTo>
                  <a:pt x="0" y="1802757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0956B67-20DC-4F94-AEAB-5178A6325EA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98837" y="4417382"/>
            <a:ext cx="1801368" cy="1802757"/>
          </a:xfrm>
          <a:custGeom>
            <a:avLst/>
            <a:gdLst>
              <a:gd name="connsiteX0" fmla="*/ 0 w 1801368"/>
              <a:gd name="connsiteY0" fmla="*/ 0 h 1802757"/>
              <a:gd name="connsiteX1" fmla="*/ 1801368 w 1801368"/>
              <a:gd name="connsiteY1" fmla="*/ 0 h 1802757"/>
              <a:gd name="connsiteX2" fmla="*/ 1801368 w 1801368"/>
              <a:gd name="connsiteY2" fmla="*/ 1802757 h 1802757"/>
              <a:gd name="connsiteX3" fmla="*/ 0 w 1801368"/>
              <a:gd name="connsiteY3" fmla="*/ 1802757 h 18027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01368" h="1802757">
                <a:moveTo>
                  <a:pt x="0" y="0"/>
                </a:moveTo>
                <a:lnTo>
                  <a:pt x="1801368" y="0"/>
                </a:lnTo>
                <a:lnTo>
                  <a:pt x="1801368" y="1802757"/>
                </a:lnTo>
                <a:lnTo>
                  <a:pt x="0" y="1802757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249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B9C6A80-E331-4886-9E0E-1E2DCF648DA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714240" y="912803"/>
            <a:ext cx="6558842" cy="3212156"/>
          </a:xfrm>
          <a:custGeom>
            <a:avLst/>
            <a:gdLst>
              <a:gd name="connsiteX0" fmla="*/ 0 w 6558842"/>
              <a:gd name="connsiteY0" fmla="*/ 0 h 3212156"/>
              <a:gd name="connsiteX1" fmla="*/ 6558842 w 6558842"/>
              <a:gd name="connsiteY1" fmla="*/ 0 h 3212156"/>
              <a:gd name="connsiteX2" fmla="*/ 6558842 w 6558842"/>
              <a:gd name="connsiteY2" fmla="*/ 3212156 h 3212156"/>
              <a:gd name="connsiteX3" fmla="*/ 0 w 6558842"/>
              <a:gd name="connsiteY3" fmla="*/ 3212156 h 3212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58842" h="3212156">
                <a:moveTo>
                  <a:pt x="0" y="0"/>
                </a:moveTo>
                <a:lnTo>
                  <a:pt x="6558842" y="0"/>
                </a:lnTo>
                <a:lnTo>
                  <a:pt x="6558842" y="3212156"/>
                </a:lnTo>
                <a:lnTo>
                  <a:pt x="0" y="3212156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4250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F489053-F427-4978-9314-1E0D7111E11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82793" y="1065676"/>
            <a:ext cx="4330415" cy="4726648"/>
          </a:xfrm>
          <a:custGeom>
            <a:avLst/>
            <a:gdLst>
              <a:gd name="connsiteX0" fmla="*/ 0 w 4330415"/>
              <a:gd name="connsiteY0" fmla="*/ 0 h 4726648"/>
              <a:gd name="connsiteX1" fmla="*/ 4330415 w 4330415"/>
              <a:gd name="connsiteY1" fmla="*/ 0 h 4726648"/>
              <a:gd name="connsiteX2" fmla="*/ 4330415 w 4330415"/>
              <a:gd name="connsiteY2" fmla="*/ 4726648 h 4726648"/>
              <a:gd name="connsiteX3" fmla="*/ 0 w 4330415"/>
              <a:gd name="connsiteY3" fmla="*/ 4726648 h 4726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415" h="4726648">
                <a:moveTo>
                  <a:pt x="0" y="0"/>
                </a:moveTo>
                <a:lnTo>
                  <a:pt x="4330415" y="0"/>
                </a:lnTo>
                <a:lnTo>
                  <a:pt x="4330415" y="4726648"/>
                </a:lnTo>
                <a:lnTo>
                  <a:pt x="0" y="4726648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41651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221F4454-A1AD-41C2-A57C-189ACB80B0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901059" y="3597342"/>
            <a:ext cx="2020476" cy="1040571"/>
          </a:xfrm>
          <a:custGeom>
            <a:avLst/>
            <a:gdLst>
              <a:gd name="connsiteX0" fmla="*/ 0 w 2020476"/>
              <a:gd name="connsiteY0" fmla="*/ 0 h 1040571"/>
              <a:gd name="connsiteX1" fmla="*/ 2020476 w 2020476"/>
              <a:gd name="connsiteY1" fmla="*/ 0 h 1040571"/>
              <a:gd name="connsiteX2" fmla="*/ 2020476 w 2020476"/>
              <a:gd name="connsiteY2" fmla="*/ 1040571 h 1040571"/>
              <a:gd name="connsiteX3" fmla="*/ 0 w 2020476"/>
              <a:gd name="connsiteY3" fmla="*/ 1040571 h 1040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0476" h="1040571">
                <a:moveTo>
                  <a:pt x="0" y="0"/>
                </a:moveTo>
                <a:lnTo>
                  <a:pt x="2020476" y="0"/>
                </a:lnTo>
                <a:lnTo>
                  <a:pt x="2020476" y="1040571"/>
                </a:lnTo>
                <a:lnTo>
                  <a:pt x="0" y="1040571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C5C97AB-7D4F-4671-BEBF-754E3AA49C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044512" y="1048880"/>
            <a:ext cx="4981584" cy="2294830"/>
          </a:xfrm>
          <a:custGeom>
            <a:avLst/>
            <a:gdLst>
              <a:gd name="connsiteX0" fmla="*/ 0 w 4981584"/>
              <a:gd name="connsiteY0" fmla="*/ 0 h 2294830"/>
              <a:gd name="connsiteX1" fmla="*/ 4981584 w 4981584"/>
              <a:gd name="connsiteY1" fmla="*/ 0 h 2294830"/>
              <a:gd name="connsiteX2" fmla="*/ 4981584 w 4981584"/>
              <a:gd name="connsiteY2" fmla="*/ 2294830 h 2294830"/>
              <a:gd name="connsiteX3" fmla="*/ 0 w 4981584"/>
              <a:gd name="connsiteY3" fmla="*/ 2294830 h 2294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81584" h="2294830">
                <a:moveTo>
                  <a:pt x="0" y="0"/>
                </a:moveTo>
                <a:lnTo>
                  <a:pt x="4981584" y="0"/>
                </a:lnTo>
                <a:lnTo>
                  <a:pt x="4981584" y="2294830"/>
                </a:lnTo>
                <a:lnTo>
                  <a:pt x="0" y="2294830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E504F85-D520-4BA6-9D8E-CB7A8CF05A7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7044512" y="3514289"/>
            <a:ext cx="4981584" cy="2294830"/>
          </a:xfrm>
          <a:custGeom>
            <a:avLst/>
            <a:gdLst>
              <a:gd name="connsiteX0" fmla="*/ 0 w 4981584"/>
              <a:gd name="connsiteY0" fmla="*/ 0 h 2294830"/>
              <a:gd name="connsiteX1" fmla="*/ 4981584 w 4981584"/>
              <a:gd name="connsiteY1" fmla="*/ 0 h 2294830"/>
              <a:gd name="connsiteX2" fmla="*/ 4981584 w 4981584"/>
              <a:gd name="connsiteY2" fmla="*/ 2294830 h 2294830"/>
              <a:gd name="connsiteX3" fmla="*/ 0 w 4981584"/>
              <a:gd name="connsiteY3" fmla="*/ 2294830 h 2294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81584" h="2294830">
                <a:moveTo>
                  <a:pt x="0" y="0"/>
                </a:moveTo>
                <a:lnTo>
                  <a:pt x="4981584" y="0"/>
                </a:lnTo>
                <a:lnTo>
                  <a:pt x="4981584" y="2294830"/>
                </a:lnTo>
                <a:lnTo>
                  <a:pt x="0" y="2294830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8521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0BA970F-FA16-4A1F-BB35-1C43D3B11F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10881" y="3467298"/>
            <a:ext cx="2585119" cy="2585119"/>
          </a:xfrm>
          <a:custGeom>
            <a:avLst/>
            <a:gdLst>
              <a:gd name="connsiteX0" fmla="*/ 0 w 2585119"/>
              <a:gd name="connsiteY0" fmla="*/ 0 h 2585119"/>
              <a:gd name="connsiteX1" fmla="*/ 2585119 w 2585119"/>
              <a:gd name="connsiteY1" fmla="*/ 0 h 2585119"/>
              <a:gd name="connsiteX2" fmla="*/ 2585119 w 2585119"/>
              <a:gd name="connsiteY2" fmla="*/ 2585119 h 2585119"/>
              <a:gd name="connsiteX3" fmla="*/ 0 w 2585119"/>
              <a:gd name="connsiteY3" fmla="*/ 2585119 h 258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85119" h="2585119">
                <a:moveTo>
                  <a:pt x="0" y="0"/>
                </a:moveTo>
                <a:lnTo>
                  <a:pt x="2585119" y="0"/>
                </a:lnTo>
                <a:lnTo>
                  <a:pt x="2585119" y="2585119"/>
                </a:lnTo>
                <a:lnTo>
                  <a:pt x="0" y="2585119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D57A2D3-0970-4BAA-998A-52D1E1D5F51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46568" y="3467298"/>
            <a:ext cx="2585119" cy="2585119"/>
          </a:xfrm>
          <a:custGeom>
            <a:avLst/>
            <a:gdLst>
              <a:gd name="connsiteX0" fmla="*/ 0 w 2585119"/>
              <a:gd name="connsiteY0" fmla="*/ 0 h 2585119"/>
              <a:gd name="connsiteX1" fmla="*/ 2585119 w 2585119"/>
              <a:gd name="connsiteY1" fmla="*/ 0 h 2585119"/>
              <a:gd name="connsiteX2" fmla="*/ 2585119 w 2585119"/>
              <a:gd name="connsiteY2" fmla="*/ 2585119 h 2585119"/>
              <a:gd name="connsiteX3" fmla="*/ 0 w 2585119"/>
              <a:gd name="connsiteY3" fmla="*/ 2585119 h 258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85119" h="2585119">
                <a:moveTo>
                  <a:pt x="0" y="0"/>
                </a:moveTo>
                <a:lnTo>
                  <a:pt x="2585119" y="0"/>
                </a:lnTo>
                <a:lnTo>
                  <a:pt x="2585119" y="2585119"/>
                </a:lnTo>
                <a:lnTo>
                  <a:pt x="0" y="2585119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C8E96BF-C132-4DF7-8EA4-932C6B12D08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2664313" y="805583"/>
            <a:ext cx="2585119" cy="2585119"/>
          </a:xfrm>
          <a:custGeom>
            <a:avLst/>
            <a:gdLst>
              <a:gd name="connsiteX0" fmla="*/ 0 w 2585119"/>
              <a:gd name="connsiteY0" fmla="*/ 0 h 2585119"/>
              <a:gd name="connsiteX1" fmla="*/ 2585119 w 2585119"/>
              <a:gd name="connsiteY1" fmla="*/ 0 h 2585119"/>
              <a:gd name="connsiteX2" fmla="*/ 2585119 w 2585119"/>
              <a:gd name="connsiteY2" fmla="*/ 2585119 h 2585119"/>
              <a:gd name="connsiteX3" fmla="*/ 0 w 2585119"/>
              <a:gd name="connsiteY3" fmla="*/ 2585119 h 258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85119" h="2585119">
                <a:moveTo>
                  <a:pt x="0" y="0"/>
                </a:moveTo>
                <a:lnTo>
                  <a:pt x="2585119" y="0"/>
                </a:lnTo>
                <a:lnTo>
                  <a:pt x="2585119" y="2585119"/>
                </a:lnTo>
                <a:lnTo>
                  <a:pt x="0" y="2585119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F797B81-89A1-4E0A-86BA-2537D6DB605D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0" y="805583"/>
            <a:ext cx="2585119" cy="2585119"/>
          </a:xfrm>
          <a:custGeom>
            <a:avLst/>
            <a:gdLst>
              <a:gd name="connsiteX0" fmla="*/ 0 w 2585119"/>
              <a:gd name="connsiteY0" fmla="*/ 0 h 2585119"/>
              <a:gd name="connsiteX1" fmla="*/ 2585119 w 2585119"/>
              <a:gd name="connsiteY1" fmla="*/ 0 h 2585119"/>
              <a:gd name="connsiteX2" fmla="*/ 2585119 w 2585119"/>
              <a:gd name="connsiteY2" fmla="*/ 2585119 h 2585119"/>
              <a:gd name="connsiteX3" fmla="*/ 0 w 2585119"/>
              <a:gd name="connsiteY3" fmla="*/ 2585119 h 258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85119" h="2585119">
                <a:moveTo>
                  <a:pt x="0" y="0"/>
                </a:moveTo>
                <a:lnTo>
                  <a:pt x="2585119" y="0"/>
                </a:lnTo>
                <a:lnTo>
                  <a:pt x="2585119" y="2585119"/>
                </a:lnTo>
                <a:lnTo>
                  <a:pt x="0" y="2585119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1784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261231A-07F1-4E1A-BAFC-B299FA0EAC6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14400" y="3560038"/>
            <a:ext cx="4935769" cy="2383562"/>
          </a:xfrm>
          <a:custGeom>
            <a:avLst/>
            <a:gdLst>
              <a:gd name="connsiteX0" fmla="*/ 0 w 4935769"/>
              <a:gd name="connsiteY0" fmla="*/ 0 h 2383562"/>
              <a:gd name="connsiteX1" fmla="*/ 4935769 w 4935769"/>
              <a:gd name="connsiteY1" fmla="*/ 0 h 2383562"/>
              <a:gd name="connsiteX2" fmla="*/ 4935769 w 4935769"/>
              <a:gd name="connsiteY2" fmla="*/ 2383562 h 2383562"/>
              <a:gd name="connsiteX3" fmla="*/ 0 w 4935769"/>
              <a:gd name="connsiteY3" fmla="*/ 2383562 h 23835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35769" h="2383562">
                <a:moveTo>
                  <a:pt x="0" y="0"/>
                </a:moveTo>
                <a:lnTo>
                  <a:pt x="4935769" y="0"/>
                </a:lnTo>
                <a:lnTo>
                  <a:pt x="4935769" y="2383562"/>
                </a:lnTo>
                <a:lnTo>
                  <a:pt x="0" y="2383562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ABCF298-8431-4BC7-8CDD-E1FFF35B7A0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41833" y="914400"/>
            <a:ext cx="4935769" cy="2383562"/>
          </a:xfrm>
          <a:custGeom>
            <a:avLst/>
            <a:gdLst>
              <a:gd name="connsiteX0" fmla="*/ 0 w 4935769"/>
              <a:gd name="connsiteY0" fmla="*/ 0 h 2383562"/>
              <a:gd name="connsiteX1" fmla="*/ 4935769 w 4935769"/>
              <a:gd name="connsiteY1" fmla="*/ 0 h 2383562"/>
              <a:gd name="connsiteX2" fmla="*/ 4935769 w 4935769"/>
              <a:gd name="connsiteY2" fmla="*/ 2383562 h 2383562"/>
              <a:gd name="connsiteX3" fmla="*/ 0 w 4935769"/>
              <a:gd name="connsiteY3" fmla="*/ 2383562 h 23835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35769" h="2383562">
                <a:moveTo>
                  <a:pt x="0" y="0"/>
                </a:moveTo>
                <a:lnTo>
                  <a:pt x="4935769" y="0"/>
                </a:lnTo>
                <a:lnTo>
                  <a:pt x="4935769" y="2383562"/>
                </a:lnTo>
                <a:lnTo>
                  <a:pt x="0" y="2383562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7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711EE2F-6AC6-466E-8B1A-BFF39A6A108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4399" y="913123"/>
            <a:ext cx="4043100" cy="5944876"/>
          </a:xfrm>
          <a:custGeom>
            <a:avLst/>
            <a:gdLst>
              <a:gd name="connsiteX0" fmla="*/ 0 w 4043100"/>
              <a:gd name="connsiteY0" fmla="*/ 0 h 5944876"/>
              <a:gd name="connsiteX1" fmla="*/ 4043100 w 4043100"/>
              <a:gd name="connsiteY1" fmla="*/ 0 h 5944876"/>
              <a:gd name="connsiteX2" fmla="*/ 4043100 w 4043100"/>
              <a:gd name="connsiteY2" fmla="*/ 3354904 h 5944876"/>
              <a:gd name="connsiteX3" fmla="*/ 3234353 w 4043100"/>
              <a:gd name="connsiteY3" fmla="*/ 3354904 h 5944876"/>
              <a:gd name="connsiteX4" fmla="*/ 3234353 w 4043100"/>
              <a:gd name="connsiteY4" fmla="*/ 4972400 h 5944876"/>
              <a:gd name="connsiteX5" fmla="*/ 4043100 w 4043100"/>
              <a:gd name="connsiteY5" fmla="*/ 4972400 h 5944876"/>
              <a:gd name="connsiteX6" fmla="*/ 4043100 w 4043100"/>
              <a:gd name="connsiteY6" fmla="*/ 5944876 h 5944876"/>
              <a:gd name="connsiteX7" fmla="*/ 0 w 4043100"/>
              <a:gd name="connsiteY7" fmla="*/ 5944876 h 5944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43100" h="5944876">
                <a:moveTo>
                  <a:pt x="0" y="0"/>
                </a:moveTo>
                <a:lnTo>
                  <a:pt x="4043100" y="0"/>
                </a:lnTo>
                <a:lnTo>
                  <a:pt x="4043100" y="3354904"/>
                </a:lnTo>
                <a:lnTo>
                  <a:pt x="3234353" y="3354904"/>
                </a:lnTo>
                <a:lnTo>
                  <a:pt x="3234353" y="4972400"/>
                </a:lnTo>
                <a:lnTo>
                  <a:pt x="4043100" y="4972400"/>
                </a:lnTo>
                <a:lnTo>
                  <a:pt x="4043100" y="5944876"/>
                </a:lnTo>
                <a:lnTo>
                  <a:pt x="0" y="5944876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6237D3F-930F-4A3F-A2D2-E3E1DE5D9DE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16720" y="4335995"/>
            <a:ext cx="1481560" cy="1481560"/>
          </a:xfrm>
          <a:custGeom>
            <a:avLst/>
            <a:gdLst>
              <a:gd name="connsiteX0" fmla="*/ 0 w 1481560"/>
              <a:gd name="connsiteY0" fmla="*/ 0 h 1481560"/>
              <a:gd name="connsiteX1" fmla="*/ 1481560 w 1481560"/>
              <a:gd name="connsiteY1" fmla="*/ 0 h 1481560"/>
              <a:gd name="connsiteX2" fmla="*/ 1481560 w 1481560"/>
              <a:gd name="connsiteY2" fmla="*/ 1481560 h 1481560"/>
              <a:gd name="connsiteX3" fmla="*/ 0 w 1481560"/>
              <a:gd name="connsiteY3" fmla="*/ 1481560 h 148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560" h="1481560">
                <a:moveTo>
                  <a:pt x="0" y="0"/>
                </a:moveTo>
                <a:lnTo>
                  <a:pt x="1481560" y="0"/>
                </a:lnTo>
                <a:lnTo>
                  <a:pt x="1481560" y="1481560"/>
                </a:lnTo>
                <a:lnTo>
                  <a:pt x="0" y="1481560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1767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F1E52F8-B78F-4106-81F7-D1E89B9379F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53298" y="2858948"/>
            <a:ext cx="5416950" cy="1726664"/>
          </a:xfrm>
          <a:custGeom>
            <a:avLst/>
            <a:gdLst>
              <a:gd name="connsiteX0" fmla="*/ 0 w 5416950"/>
              <a:gd name="connsiteY0" fmla="*/ 0 h 1726664"/>
              <a:gd name="connsiteX1" fmla="*/ 5416950 w 5416950"/>
              <a:gd name="connsiteY1" fmla="*/ 0 h 1726664"/>
              <a:gd name="connsiteX2" fmla="*/ 5416950 w 5416950"/>
              <a:gd name="connsiteY2" fmla="*/ 1726664 h 1726664"/>
              <a:gd name="connsiteX3" fmla="*/ 0 w 5416950"/>
              <a:gd name="connsiteY3" fmla="*/ 1726664 h 1726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16950" h="1726664">
                <a:moveTo>
                  <a:pt x="0" y="0"/>
                </a:moveTo>
                <a:lnTo>
                  <a:pt x="5416950" y="0"/>
                </a:lnTo>
                <a:lnTo>
                  <a:pt x="5416950" y="1726664"/>
                </a:lnTo>
                <a:lnTo>
                  <a:pt x="0" y="1726664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403B2E5-F413-4FEA-9CBE-513EFDD26B9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75050" y="0"/>
            <a:ext cx="5416950" cy="4585612"/>
          </a:xfrm>
          <a:custGeom>
            <a:avLst/>
            <a:gdLst>
              <a:gd name="connsiteX0" fmla="*/ 0 w 5416950"/>
              <a:gd name="connsiteY0" fmla="*/ 0 h 4585612"/>
              <a:gd name="connsiteX1" fmla="*/ 5416950 w 5416950"/>
              <a:gd name="connsiteY1" fmla="*/ 0 h 4585612"/>
              <a:gd name="connsiteX2" fmla="*/ 5416950 w 5416950"/>
              <a:gd name="connsiteY2" fmla="*/ 4585612 h 4585612"/>
              <a:gd name="connsiteX3" fmla="*/ 0 w 5416950"/>
              <a:gd name="connsiteY3" fmla="*/ 4585612 h 4585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16950" h="4585612">
                <a:moveTo>
                  <a:pt x="0" y="0"/>
                </a:moveTo>
                <a:lnTo>
                  <a:pt x="5416950" y="0"/>
                </a:lnTo>
                <a:lnTo>
                  <a:pt x="5416950" y="4585612"/>
                </a:lnTo>
                <a:lnTo>
                  <a:pt x="0" y="4585612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8021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86773B0-28FC-4253-9450-E7722CD8228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97334" y="898801"/>
            <a:ext cx="6618963" cy="2974694"/>
          </a:xfrm>
          <a:custGeom>
            <a:avLst/>
            <a:gdLst>
              <a:gd name="connsiteX0" fmla="*/ 0 w 6618963"/>
              <a:gd name="connsiteY0" fmla="*/ 0 h 2974694"/>
              <a:gd name="connsiteX1" fmla="*/ 6618963 w 6618963"/>
              <a:gd name="connsiteY1" fmla="*/ 0 h 2974694"/>
              <a:gd name="connsiteX2" fmla="*/ 6618963 w 6618963"/>
              <a:gd name="connsiteY2" fmla="*/ 2974694 h 2974694"/>
              <a:gd name="connsiteX3" fmla="*/ 0 w 6618963"/>
              <a:gd name="connsiteY3" fmla="*/ 2974694 h 2974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18963" h="2974694">
                <a:moveTo>
                  <a:pt x="0" y="0"/>
                </a:moveTo>
                <a:lnTo>
                  <a:pt x="6618963" y="0"/>
                </a:lnTo>
                <a:lnTo>
                  <a:pt x="6618963" y="2974694"/>
                </a:lnTo>
                <a:lnTo>
                  <a:pt x="0" y="2974694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9156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644DE5-8D38-44F5-B5B4-B6AE707F3AE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096000" y="594360"/>
            <a:ext cx="5501640" cy="5669280"/>
          </a:xfrm>
          <a:custGeom>
            <a:avLst/>
            <a:gdLst>
              <a:gd name="connsiteX0" fmla="*/ 0 w 5501640"/>
              <a:gd name="connsiteY0" fmla="*/ 0 h 5669280"/>
              <a:gd name="connsiteX1" fmla="*/ 5501640 w 5501640"/>
              <a:gd name="connsiteY1" fmla="*/ 0 h 5669280"/>
              <a:gd name="connsiteX2" fmla="*/ 5501640 w 5501640"/>
              <a:gd name="connsiteY2" fmla="*/ 5669280 h 5669280"/>
              <a:gd name="connsiteX3" fmla="*/ 0 w 5501640"/>
              <a:gd name="connsiteY3" fmla="*/ 5669280 h 5669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01640" h="5669280">
                <a:moveTo>
                  <a:pt x="0" y="0"/>
                </a:moveTo>
                <a:lnTo>
                  <a:pt x="5501640" y="0"/>
                </a:lnTo>
                <a:lnTo>
                  <a:pt x="5501640" y="5669280"/>
                </a:lnTo>
                <a:lnTo>
                  <a:pt x="0" y="5669280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8734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1355AE1-07CE-46A5-A5F3-2A5A5004050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2868519" y="4214985"/>
            <a:ext cx="2407841" cy="2407841"/>
          </a:xfrm>
          <a:custGeom>
            <a:avLst/>
            <a:gdLst>
              <a:gd name="connsiteX0" fmla="*/ 0 w 2407841"/>
              <a:gd name="connsiteY0" fmla="*/ 0 h 2407841"/>
              <a:gd name="connsiteX1" fmla="*/ 2407841 w 2407841"/>
              <a:gd name="connsiteY1" fmla="*/ 0 h 2407841"/>
              <a:gd name="connsiteX2" fmla="*/ 2407841 w 2407841"/>
              <a:gd name="connsiteY2" fmla="*/ 2407841 h 2407841"/>
              <a:gd name="connsiteX3" fmla="*/ 0 w 2407841"/>
              <a:gd name="connsiteY3" fmla="*/ 2407841 h 2407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7841" h="2407841">
                <a:moveTo>
                  <a:pt x="0" y="0"/>
                </a:moveTo>
                <a:lnTo>
                  <a:pt x="2407841" y="0"/>
                </a:lnTo>
                <a:lnTo>
                  <a:pt x="2407841" y="2407841"/>
                </a:lnTo>
                <a:lnTo>
                  <a:pt x="0" y="2407841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76169B5-B1F2-4670-BFE7-09B1F7CBCBE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235174" y="2860966"/>
            <a:ext cx="2407841" cy="3760263"/>
          </a:xfrm>
          <a:custGeom>
            <a:avLst/>
            <a:gdLst>
              <a:gd name="connsiteX0" fmla="*/ 0 w 2407841"/>
              <a:gd name="connsiteY0" fmla="*/ 0 h 3760263"/>
              <a:gd name="connsiteX1" fmla="*/ 2407841 w 2407841"/>
              <a:gd name="connsiteY1" fmla="*/ 0 h 3760263"/>
              <a:gd name="connsiteX2" fmla="*/ 2407841 w 2407841"/>
              <a:gd name="connsiteY2" fmla="*/ 1016692 h 3760263"/>
              <a:gd name="connsiteX3" fmla="*/ 2407841 w 2407841"/>
              <a:gd name="connsiteY3" fmla="*/ 3424533 h 3760263"/>
              <a:gd name="connsiteX4" fmla="*/ 2407841 w 2407841"/>
              <a:gd name="connsiteY4" fmla="*/ 3760263 h 3760263"/>
              <a:gd name="connsiteX5" fmla="*/ 0 w 2407841"/>
              <a:gd name="connsiteY5" fmla="*/ 3760263 h 3760263"/>
              <a:gd name="connsiteX6" fmla="*/ 0 w 2407841"/>
              <a:gd name="connsiteY6" fmla="*/ 3424533 h 3760263"/>
              <a:gd name="connsiteX7" fmla="*/ 0 w 2407841"/>
              <a:gd name="connsiteY7" fmla="*/ 1016692 h 376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07841" h="3760263">
                <a:moveTo>
                  <a:pt x="0" y="0"/>
                </a:moveTo>
                <a:lnTo>
                  <a:pt x="2407841" y="0"/>
                </a:lnTo>
                <a:lnTo>
                  <a:pt x="2407841" y="1016692"/>
                </a:lnTo>
                <a:lnTo>
                  <a:pt x="2407841" y="3424533"/>
                </a:lnTo>
                <a:lnTo>
                  <a:pt x="2407841" y="3760263"/>
                </a:lnTo>
                <a:lnTo>
                  <a:pt x="0" y="3760263"/>
                </a:lnTo>
                <a:lnTo>
                  <a:pt x="0" y="3424533"/>
                </a:lnTo>
                <a:lnTo>
                  <a:pt x="0" y="1016692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1BD299D-AB2E-453F-9E0E-314026A7B76C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235174" y="235175"/>
            <a:ext cx="2407841" cy="2407841"/>
          </a:xfrm>
          <a:custGeom>
            <a:avLst/>
            <a:gdLst>
              <a:gd name="connsiteX0" fmla="*/ 0 w 2407841"/>
              <a:gd name="connsiteY0" fmla="*/ 0 h 2407841"/>
              <a:gd name="connsiteX1" fmla="*/ 2407841 w 2407841"/>
              <a:gd name="connsiteY1" fmla="*/ 0 h 2407841"/>
              <a:gd name="connsiteX2" fmla="*/ 2407841 w 2407841"/>
              <a:gd name="connsiteY2" fmla="*/ 2407841 h 2407841"/>
              <a:gd name="connsiteX3" fmla="*/ 0 w 2407841"/>
              <a:gd name="connsiteY3" fmla="*/ 2407841 h 2407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7841" h="2407841">
                <a:moveTo>
                  <a:pt x="0" y="0"/>
                </a:moveTo>
                <a:lnTo>
                  <a:pt x="2407841" y="0"/>
                </a:lnTo>
                <a:lnTo>
                  <a:pt x="2407841" y="2407841"/>
                </a:lnTo>
                <a:lnTo>
                  <a:pt x="0" y="2407841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4201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A74F09C-852F-4A1E-A400-5AFF99467E3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393803" y="879676"/>
            <a:ext cx="5814347" cy="3194612"/>
          </a:xfrm>
          <a:custGeom>
            <a:avLst/>
            <a:gdLst>
              <a:gd name="connsiteX0" fmla="*/ 0 w 5814347"/>
              <a:gd name="connsiteY0" fmla="*/ 0 h 3194612"/>
              <a:gd name="connsiteX1" fmla="*/ 5814347 w 5814347"/>
              <a:gd name="connsiteY1" fmla="*/ 0 h 3194612"/>
              <a:gd name="connsiteX2" fmla="*/ 5814347 w 5814347"/>
              <a:gd name="connsiteY2" fmla="*/ 3194612 h 3194612"/>
              <a:gd name="connsiteX3" fmla="*/ 0 w 5814347"/>
              <a:gd name="connsiteY3" fmla="*/ 3194612 h 3194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14347" h="3194612">
                <a:moveTo>
                  <a:pt x="0" y="0"/>
                </a:moveTo>
                <a:lnTo>
                  <a:pt x="5814347" y="0"/>
                </a:lnTo>
                <a:lnTo>
                  <a:pt x="5814347" y="3194612"/>
                </a:lnTo>
                <a:lnTo>
                  <a:pt x="0" y="3194612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1310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66C64EA-22F0-4CB3-B7BE-7E5C0000088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197183" y="1921399"/>
            <a:ext cx="4300203" cy="2731624"/>
          </a:xfrm>
          <a:custGeom>
            <a:avLst/>
            <a:gdLst>
              <a:gd name="connsiteX0" fmla="*/ 0 w 4300203"/>
              <a:gd name="connsiteY0" fmla="*/ 0 h 2731624"/>
              <a:gd name="connsiteX1" fmla="*/ 4300203 w 4300203"/>
              <a:gd name="connsiteY1" fmla="*/ 0 h 2731624"/>
              <a:gd name="connsiteX2" fmla="*/ 4300203 w 4300203"/>
              <a:gd name="connsiteY2" fmla="*/ 2731624 h 2731624"/>
              <a:gd name="connsiteX3" fmla="*/ 0 w 4300203"/>
              <a:gd name="connsiteY3" fmla="*/ 2731624 h 2731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00203" h="2731624">
                <a:moveTo>
                  <a:pt x="0" y="0"/>
                </a:moveTo>
                <a:lnTo>
                  <a:pt x="4300203" y="0"/>
                </a:lnTo>
                <a:lnTo>
                  <a:pt x="4300203" y="2731624"/>
                </a:lnTo>
                <a:lnTo>
                  <a:pt x="0" y="2731624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676A2A6-7679-4F4B-8ED4-61123231C53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694590" y="1921399"/>
            <a:ext cx="4300203" cy="2731624"/>
          </a:xfrm>
          <a:custGeom>
            <a:avLst/>
            <a:gdLst>
              <a:gd name="connsiteX0" fmla="*/ 0 w 4300203"/>
              <a:gd name="connsiteY0" fmla="*/ 0 h 2731624"/>
              <a:gd name="connsiteX1" fmla="*/ 4300203 w 4300203"/>
              <a:gd name="connsiteY1" fmla="*/ 0 h 2731624"/>
              <a:gd name="connsiteX2" fmla="*/ 4300203 w 4300203"/>
              <a:gd name="connsiteY2" fmla="*/ 2731624 h 2731624"/>
              <a:gd name="connsiteX3" fmla="*/ 0 w 4300203"/>
              <a:gd name="connsiteY3" fmla="*/ 2731624 h 2731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00203" h="2731624">
                <a:moveTo>
                  <a:pt x="0" y="0"/>
                </a:moveTo>
                <a:lnTo>
                  <a:pt x="4300203" y="0"/>
                </a:lnTo>
                <a:lnTo>
                  <a:pt x="4300203" y="2731624"/>
                </a:lnTo>
                <a:lnTo>
                  <a:pt x="0" y="2731624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9753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7043B18-B4F1-4F17-AE6D-8FC9B1DC338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24367" y="3483665"/>
            <a:ext cx="4357861" cy="2662492"/>
          </a:xfrm>
          <a:custGeom>
            <a:avLst/>
            <a:gdLst>
              <a:gd name="connsiteX0" fmla="*/ 0 w 4357861"/>
              <a:gd name="connsiteY0" fmla="*/ 0 h 2662492"/>
              <a:gd name="connsiteX1" fmla="*/ 4357861 w 4357861"/>
              <a:gd name="connsiteY1" fmla="*/ 0 h 2662492"/>
              <a:gd name="connsiteX2" fmla="*/ 4357861 w 4357861"/>
              <a:gd name="connsiteY2" fmla="*/ 2662492 h 2662492"/>
              <a:gd name="connsiteX3" fmla="*/ 0 w 4357861"/>
              <a:gd name="connsiteY3" fmla="*/ 2662492 h 2662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57861" h="2662492">
                <a:moveTo>
                  <a:pt x="0" y="0"/>
                </a:moveTo>
                <a:lnTo>
                  <a:pt x="4357861" y="0"/>
                </a:lnTo>
                <a:lnTo>
                  <a:pt x="4357861" y="2662492"/>
                </a:lnTo>
                <a:lnTo>
                  <a:pt x="0" y="2662492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A6CB3F33-3F2C-4171-8A4E-2CC7C6EFC58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0" y="711843"/>
            <a:ext cx="4357861" cy="2662492"/>
          </a:xfrm>
          <a:custGeom>
            <a:avLst/>
            <a:gdLst>
              <a:gd name="connsiteX0" fmla="*/ 0 w 4357861"/>
              <a:gd name="connsiteY0" fmla="*/ 0 h 2662492"/>
              <a:gd name="connsiteX1" fmla="*/ 4357861 w 4357861"/>
              <a:gd name="connsiteY1" fmla="*/ 0 h 2662492"/>
              <a:gd name="connsiteX2" fmla="*/ 4357861 w 4357861"/>
              <a:gd name="connsiteY2" fmla="*/ 2662492 h 2662492"/>
              <a:gd name="connsiteX3" fmla="*/ 0 w 4357861"/>
              <a:gd name="connsiteY3" fmla="*/ 2662492 h 2662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57861" h="2662492">
                <a:moveTo>
                  <a:pt x="0" y="0"/>
                </a:moveTo>
                <a:lnTo>
                  <a:pt x="4357861" y="0"/>
                </a:lnTo>
                <a:lnTo>
                  <a:pt x="4357861" y="2662492"/>
                </a:lnTo>
                <a:lnTo>
                  <a:pt x="0" y="2662492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2312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C5C1CE8-DF30-4696-A879-55B05B5D470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595413" y="515073"/>
            <a:ext cx="2596587" cy="1876880"/>
          </a:xfrm>
          <a:custGeom>
            <a:avLst/>
            <a:gdLst>
              <a:gd name="connsiteX0" fmla="*/ 0 w 2596587"/>
              <a:gd name="connsiteY0" fmla="*/ 0 h 1876880"/>
              <a:gd name="connsiteX1" fmla="*/ 2596587 w 2596587"/>
              <a:gd name="connsiteY1" fmla="*/ 0 h 1876880"/>
              <a:gd name="connsiteX2" fmla="*/ 2596587 w 2596587"/>
              <a:gd name="connsiteY2" fmla="*/ 1876880 h 1876880"/>
              <a:gd name="connsiteX3" fmla="*/ 0 w 2596587"/>
              <a:gd name="connsiteY3" fmla="*/ 1876880 h 1876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96587" h="1876880">
                <a:moveTo>
                  <a:pt x="0" y="0"/>
                </a:moveTo>
                <a:lnTo>
                  <a:pt x="2596587" y="0"/>
                </a:lnTo>
                <a:lnTo>
                  <a:pt x="2596587" y="1876880"/>
                </a:lnTo>
                <a:lnTo>
                  <a:pt x="0" y="1876880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158BF4E-93DC-4B0E-A2BC-32290DBBD6B3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124875" y="2490560"/>
            <a:ext cx="4067125" cy="1876880"/>
          </a:xfrm>
          <a:custGeom>
            <a:avLst/>
            <a:gdLst>
              <a:gd name="connsiteX0" fmla="*/ 0 w 4067125"/>
              <a:gd name="connsiteY0" fmla="*/ 0 h 1876880"/>
              <a:gd name="connsiteX1" fmla="*/ 1470538 w 4067125"/>
              <a:gd name="connsiteY1" fmla="*/ 0 h 1876880"/>
              <a:gd name="connsiteX2" fmla="*/ 4067125 w 4067125"/>
              <a:gd name="connsiteY2" fmla="*/ 0 h 1876880"/>
              <a:gd name="connsiteX3" fmla="*/ 4067125 w 4067125"/>
              <a:gd name="connsiteY3" fmla="*/ 1876880 h 1876880"/>
              <a:gd name="connsiteX4" fmla="*/ 1470538 w 4067125"/>
              <a:gd name="connsiteY4" fmla="*/ 1876880 h 1876880"/>
              <a:gd name="connsiteX5" fmla="*/ 0 w 4067125"/>
              <a:gd name="connsiteY5" fmla="*/ 1876880 h 1876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67125" h="1876880">
                <a:moveTo>
                  <a:pt x="0" y="0"/>
                </a:moveTo>
                <a:lnTo>
                  <a:pt x="1470538" y="0"/>
                </a:lnTo>
                <a:lnTo>
                  <a:pt x="4067125" y="0"/>
                </a:lnTo>
                <a:lnTo>
                  <a:pt x="4067125" y="1876880"/>
                </a:lnTo>
                <a:lnTo>
                  <a:pt x="1470538" y="1876880"/>
                </a:lnTo>
                <a:lnTo>
                  <a:pt x="0" y="1876880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55BE12E-6393-4EA7-9BB3-4B71E395C5EA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601904" y="4466047"/>
            <a:ext cx="5590096" cy="1876880"/>
          </a:xfrm>
          <a:custGeom>
            <a:avLst/>
            <a:gdLst>
              <a:gd name="connsiteX0" fmla="*/ 0 w 5590096"/>
              <a:gd name="connsiteY0" fmla="*/ 0 h 1876880"/>
              <a:gd name="connsiteX1" fmla="*/ 2993508 w 5590096"/>
              <a:gd name="connsiteY1" fmla="*/ 0 h 1876880"/>
              <a:gd name="connsiteX2" fmla="*/ 5590095 w 5590096"/>
              <a:gd name="connsiteY2" fmla="*/ 0 h 1876880"/>
              <a:gd name="connsiteX3" fmla="*/ 5590096 w 5590096"/>
              <a:gd name="connsiteY3" fmla="*/ 0 h 1876880"/>
              <a:gd name="connsiteX4" fmla="*/ 5590096 w 5590096"/>
              <a:gd name="connsiteY4" fmla="*/ 1876880 h 1876880"/>
              <a:gd name="connsiteX5" fmla="*/ 5590095 w 5590096"/>
              <a:gd name="connsiteY5" fmla="*/ 1876880 h 1876880"/>
              <a:gd name="connsiteX6" fmla="*/ 2993508 w 5590096"/>
              <a:gd name="connsiteY6" fmla="*/ 1876880 h 1876880"/>
              <a:gd name="connsiteX7" fmla="*/ 0 w 5590096"/>
              <a:gd name="connsiteY7" fmla="*/ 1876880 h 1876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90096" h="1876880">
                <a:moveTo>
                  <a:pt x="0" y="0"/>
                </a:moveTo>
                <a:lnTo>
                  <a:pt x="2993508" y="0"/>
                </a:lnTo>
                <a:lnTo>
                  <a:pt x="5590095" y="0"/>
                </a:lnTo>
                <a:lnTo>
                  <a:pt x="5590096" y="0"/>
                </a:lnTo>
                <a:lnTo>
                  <a:pt x="5590096" y="1876880"/>
                </a:lnTo>
                <a:lnTo>
                  <a:pt x="5590095" y="1876880"/>
                </a:lnTo>
                <a:lnTo>
                  <a:pt x="2993508" y="1876880"/>
                </a:lnTo>
                <a:lnTo>
                  <a:pt x="0" y="1876880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1659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70048E7F-9026-4BBF-AE90-145F12242D31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781288" y="1186404"/>
            <a:ext cx="4485192" cy="4485192"/>
          </a:xfrm>
          <a:custGeom>
            <a:avLst/>
            <a:gdLst>
              <a:gd name="connsiteX0" fmla="*/ 2242596 w 4485192"/>
              <a:gd name="connsiteY0" fmla="*/ 0 h 4485192"/>
              <a:gd name="connsiteX1" fmla="*/ 4485192 w 4485192"/>
              <a:gd name="connsiteY1" fmla="*/ 2242596 h 4485192"/>
              <a:gd name="connsiteX2" fmla="*/ 2242596 w 4485192"/>
              <a:gd name="connsiteY2" fmla="*/ 4485192 h 4485192"/>
              <a:gd name="connsiteX3" fmla="*/ 0 w 4485192"/>
              <a:gd name="connsiteY3" fmla="*/ 2242596 h 4485192"/>
              <a:gd name="connsiteX4" fmla="*/ 2242596 w 4485192"/>
              <a:gd name="connsiteY4" fmla="*/ 0 h 44851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5192" h="4485192">
                <a:moveTo>
                  <a:pt x="2242596" y="0"/>
                </a:moveTo>
                <a:cubicBezTo>
                  <a:pt x="3481148" y="0"/>
                  <a:pt x="4485192" y="1004044"/>
                  <a:pt x="4485192" y="2242596"/>
                </a:cubicBezTo>
                <a:cubicBezTo>
                  <a:pt x="4485192" y="3481148"/>
                  <a:pt x="3481148" y="4485192"/>
                  <a:pt x="2242596" y="4485192"/>
                </a:cubicBezTo>
                <a:cubicBezTo>
                  <a:pt x="1004044" y="4485192"/>
                  <a:pt x="0" y="3481148"/>
                  <a:pt x="0" y="2242596"/>
                </a:cubicBezTo>
                <a:cubicBezTo>
                  <a:pt x="0" y="1004044"/>
                  <a:pt x="1004044" y="0"/>
                  <a:pt x="2242596" y="0"/>
                </a:cubicBez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43241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AEFDB2A-321B-4BF4-A928-5C8228663BA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7301566" y="853753"/>
            <a:ext cx="4109270" cy="5150494"/>
          </a:xfrm>
          <a:custGeom>
            <a:avLst/>
            <a:gdLst>
              <a:gd name="connsiteX0" fmla="*/ 0 w 4109270"/>
              <a:gd name="connsiteY0" fmla="*/ 0 h 5150494"/>
              <a:gd name="connsiteX1" fmla="*/ 4109270 w 4109270"/>
              <a:gd name="connsiteY1" fmla="*/ 0 h 5150494"/>
              <a:gd name="connsiteX2" fmla="*/ 4109270 w 4109270"/>
              <a:gd name="connsiteY2" fmla="*/ 2891618 h 5150494"/>
              <a:gd name="connsiteX3" fmla="*/ 4109270 w 4109270"/>
              <a:gd name="connsiteY3" fmla="*/ 5150494 h 5150494"/>
              <a:gd name="connsiteX4" fmla="*/ 0 w 4109270"/>
              <a:gd name="connsiteY4" fmla="*/ 5150494 h 5150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09270" h="5150494">
                <a:moveTo>
                  <a:pt x="0" y="0"/>
                </a:moveTo>
                <a:lnTo>
                  <a:pt x="4109270" y="0"/>
                </a:lnTo>
                <a:lnTo>
                  <a:pt x="4109270" y="2891618"/>
                </a:lnTo>
                <a:lnTo>
                  <a:pt x="4109270" y="5150494"/>
                </a:lnTo>
                <a:lnTo>
                  <a:pt x="0" y="5150494"/>
                </a:ln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2075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92E1721-3340-450E-AE3A-916B836014B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/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DE26705-BB55-4EAD-A1DC-D6CE52A57AA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39642" y="1215645"/>
            <a:ext cx="4426710" cy="4426710"/>
          </a:xfrm>
          <a:custGeom>
            <a:avLst/>
            <a:gdLst>
              <a:gd name="connsiteX0" fmla="*/ 2213355 w 4426710"/>
              <a:gd name="connsiteY0" fmla="*/ 0 h 4426710"/>
              <a:gd name="connsiteX1" fmla="*/ 4426710 w 4426710"/>
              <a:gd name="connsiteY1" fmla="*/ 2213355 h 4426710"/>
              <a:gd name="connsiteX2" fmla="*/ 2213355 w 4426710"/>
              <a:gd name="connsiteY2" fmla="*/ 4426710 h 4426710"/>
              <a:gd name="connsiteX3" fmla="*/ 0 w 4426710"/>
              <a:gd name="connsiteY3" fmla="*/ 2213355 h 4426710"/>
              <a:gd name="connsiteX4" fmla="*/ 2213355 w 4426710"/>
              <a:gd name="connsiteY4" fmla="*/ 0 h 4426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26710" h="4426710">
                <a:moveTo>
                  <a:pt x="2213355" y="0"/>
                </a:moveTo>
                <a:cubicBezTo>
                  <a:pt x="3435757" y="0"/>
                  <a:pt x="4426710" y="990953"/>
                  <a:pt x="4426710" y="2213355"/>
                </a:cubicBezTo>
                <a:cubicBezTo>
                  <a:pt x="4426710" y="3435757"/>
                  <a:pt x="3435757" y="4426710"/>
                  <a:pt x="2213355" y="4426710"/>
                </a:cubicBezTo>
                <a:cubicBezTo>
                  <a:pt x="990953" y="4426710"/>
                  <a:pt x="0" y="3435757"/>
                  <a:pt x="0" y="2213355"/>
                </a:cubicBezTo>
                <a:cubicBezTo>
                  <a:pt x="0" y="990953"/>
                  <a:pt x="990953" y="0"/>
                  <a:pt x="2213355" y="0"/>
                </a:cubicBezTo>
                <a:close/>
              </a:path>
            </a:pathLst>
          </a:custGeom>
          <a:pattFill prst="pct50">
            <a:fgClr>
              <a:srgbClr val="00B0F0"/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 sz="1200" b="0" i="0">
                <a:latin typeface="Krub Medium" panose="00000600000000000000" pitchFamily="2" charset="-34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487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1810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png"/><Relationship Id="rId4" Type="http://schemas.openxmlformats.org/officeDocument/2006/relationships/image" Target="../media/image2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jpeg"/><Relationship Id="rId5" Type="http://schemas.microsoft.com/office/2007/relationships/hdphoto" Target="../media/hdphoto3.wdp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Faience_triton_shell_at_the_National_Archaeological_Museum_of_Athens_on_October_6,_2021.jpg?utm_source=chatgpt.com" TargetMode="External"/><Relationship Id="rId3" Type="http://schemas.openxmlformats.org/officeDocument/2006/relationships/hyperlink" Target="https://commons.wikimedia.org/wiki/File:Mycenae_ring_2.jpg?utm_source=chatgpt.com" TargetMode="External"/><Relationship Id="rId7" Type="http://schemas.openxmlformats.org/officeDocument/2006/relationships/hyperlink" Target="https://namuseum.academia.edu/EleniKonstantinidiSyvridi/CurriculumVitae?utm_source=chatgpt.com" TargetMode="External"/><Relationship Id="rId2" Type="http://schemas.openxmlformats.org/officeDocument/2006/relationships/hyperlink" Target="https://antiquatedantiquarian.blogspot.com/2015/04/the-mycenaeans-their-burials.html?utm_source=chatgpt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ommons.wikimedia.org/wiki/File:Facsimile_of_a_Mycenaean_fresco_%28Tiryns%29,_Woman_Carrying_an_Ivory_Pyxis,_by_Emile_Gilli%C3%A9ron_p%C3%A8re,_1912.jpg?utm_source=chatgpt.com" TargetMode="External"/><Relationship Id="rId11" Type="http://schemas.openxmlformats.org/officeDocument/2006/relationships/hyperlink" Target="https://www.meisterdrucke.uk/fine-art-prints/Mycenaean/982036/Mycenaean-art:-gold-ceremonial-discs-used-to-decorate-clothing-from-Tomb-III,-Mycenae.-16th-century-BC.-Athens,-National-Archaeological-Museum.html?utm_source=chatgpt.com" TargetMode="External"/><Relationship Id="rId5" Type="http://schemas.openxmlformats.org/officeDocument/2006/relationships/hyperlink" Target="https://www.e-mycenae.org/grave-circle-a/?utm_source=chatgpt.com" TargetMode="External"/><Relationship Id="rId10" Type="http://schemas.openxmlformats.org/officeDocument/2006/relationships/hyperlink" Target="https://commons.wikimedia.org/wiki/File:Mural_composition_from_the_Palace_of_Thebes_(14th-13th_c._B.C.)_at_the_Archaeological_Museum_of_Thebes_on_10_April_2019.jpg?utm_source=chatgpt.com" TargetMode="External"/><Relationship Id="rId4" Type="http://schemas.openxmlformats.org/officeDocument/2006/relationships/hyperlink" Target="https://www.thecollector.com/mycenaean-gods/?utm_source=chatgpt.com" TargetMode="External"/><Relationship Id="rId9" Type="http://schemas.openxmlformats.org/officeDocument/2006/relationships/hyperlink" Target="https://commons.wikimedia.org/wiki/File:Mycenaean_balance_scale_at_the_National_Archaeological_Museum_of_Athens_on_October_26,_2021.jpg?utm_source=chatgpt.com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mycenanarrativeo56940gut?utm_source=chatgpt.com" TargetMode="External"/><Relationship Id="rId2" Type="http://schemas.openxmlformats.org/officeDocument/2006/relationships/hyperlink" Target="https://www.namuseum.gr/en/monthly_artefact/pages-from-the-mycenae-excavation-diary-of-panayotis-stamatakis/?utm_source=chatgpt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ommons.wikimedia.org/wiki/File:Mycenaean_fresco,_1250_BC,_AM_of_Mycenae,201615.jpg?utm_source=chatgpt.com" TargetMode="External"/><Relationship Id="rId5" Type="http://schemas.openxmlformats.org/officeDocument/2006/relationships/hyperlink" Target="https://virmuze.com/m/osteological-analysis-for-grave-circle-a/x/grave-circle-a-shaft-grave-vi/?utm_source=chatgpt.com" TargetMode="External"/><Relationship Id="rId4" Type="http://schemas.openxmlformats.org/officeDocument/2006/relationships/hyperlink" Target="https://commons.wikimedia.org/wiki/File:Mycenaean_Gold_Button_(27845077204).jpg?utm_source=chatgpt.com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A48422E-CC5C-C57F-E5BD-ADD672FA60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  <a14:imgEffect>
                      <a14:saturation sat="2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1068172"/>
            <a:ext cx="12191999" cy="826832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A5E617A-51A5-46EA-97FF-0F3783480C42}"/>
              </a:ext>
            </a:extLst>
          </p:cNvPr>
          <p:cNvSpPr>
            <a:spLocks/>
          </p:cNvSpPr>
          <p:nvPr/>
        </p:nvSpPr>
        <p:spPr>
          <a:xfrm>
            <a:off x="0" y="-244418"/>
            <a:ext cx="12219520" cy="7102417"/>
          </a:xfrm>
          <a:prstGeom prst="rect">
            <a:avLst/>
          </a:prstGeom>
          <a:solidFill>
            <a:schemeClr val="accent2">
              <a:lumMod val="1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289F0C-8750-41E3-8DF2-B9F6523428F1}"/>
              </a:ext>
            </a:extLst>
          </p:cNvPr>
          <p:cNvSpPr txBox="1"/>
          <p:nvPr/>
        </p:nvSpPr>
        <p:spPr>
          <a:xfrm>
            <a:off x="928699" y="2645716"/>
            <a:ext cx="76834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+mj-lt"/>
              </a:rPr>
              <a:t>Tomb of the High Priestess?</a:t>
            </a: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C852CEFE-B219-4030-B441-711A1CD6107B}"/>
              </a:ext>
            </a:extLst>
          </p:cNvPr>
          <p:cNvGrpSpPr/>
          <p:nvPr/>
        </p:nvGrpSpPr>
        <p:grpSpPr>
          <a:xfrm>
            <a:off x="-4340527" y="7542314"/>
            <a:ext cx="12193872" cy="6858000"/>
            <a:chOff x="0" y="0"/>
            <a:chExt cx="12193872" cy="6858000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A7F6468-F245-43A1-87DB-E3753C51D17C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2074125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9C2A8E32-BE3D-46E4-A55C-C50AAB42B871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719250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444DAC41-F416-4278-918C-4C154DBFB515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635625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D8F75071-C43E-4E6E-9FC2-F035D145B7C0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1990500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AE7434F7-11D2-4884-8D9D-BFF6B08E74C8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3345375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1C7E2F04-4C82-4C83-ADA0-6A049ECA2C98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4700250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40919AC5-2042-409A-A731-47F027393B71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6055125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2D7622B6-7D6C-4C61-AF31-B93D2F40D0DA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7410000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266E5E20-5FDD-4032-BC02-571CE7122F13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8764872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F255B532-5717-4AE0-8A77-FE66DE7628DD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3429000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5D1826A-6635-4C62-8F7B-2EA199A71AB9}"/>
              </a:ext>
            </a:extLst>
          </p:cNvPr>
          <p:cNvSpPr txBox="1"/>
          <p:nvPr/>
        </p:nvSpPr>
        <p:spPr>
          <a:xfrm flipH="1">
            <a:off x="974568" y="4234213"/>
            <a:ext cx="4954858" cy="4664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D" dirty="0">
                <a:solidFill>
                  <a:schemeClr val="bg1"/>
                </a:solidFill>
                <a:effectLst/>
                <a:latin typeface="Krub Medium" panose="00000600000000000000" pitchFamily="2" charset="-34"/>
                <a:cs typeface="Krub Medium" panose="00000600000000000000" pitchFamily="2" charset="-34"/>
              </a:rPr>
              <a:t>A critical reflection by Lucy Negus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B3E15CA2-F5C4-45E4-B77E-AC8FE018B5C1}"/>
              </a:ext>
            </a:extLst>
          </p:cNvPr>
          <p:cNvSpPr txBox="1"/>
          <p:nvPr/>
        </p:nvSpPr>
        <p:spPr>
          <a:xfrm flipH="1">
            <a:off x="423509" y="6243735"/>
            <a:ext cx="2608448" cy="246221"/>
          </a:xfrm>
          <a:prstGeom prst="rect">
            <a:avLst/>
          </a:prstGeom>
          <a:noFill/>
        </p:spPr>
        <p:txBody>
          <a:bodyPr wrap="square" rtlCol="0" anchor="ctr" anchorCtr="1">
            <a:spAutoFit/>
          </a:bodyPr>
          <a:lstStyle>
            <a:defPPr>
              <a:defRPr lang="en-US"/>
            </a:defPPr>
            <a:lvl1pPr algn="ctr">
              <a:defRPr sz="1000" b="1">
                <a:solidFill>
                  <a:schemeClr val="accent2"/>
                </a:solidFill>
                <a:latin typeface="+mj-lt"/>
                <a:cs typeface="Plus Jakarta Sans SemiBold" pitchFamily="2" charset="0"/>
              </a:defRPr>
            </a:lvl1pPr>
          </a:lstStyle>
          <a:p>
            <a:pPr algn="l"/>
            <a:r>
              <a:rPr lang="en-US" b="0" dirty="0">
                <a:solidFill>
                  <a:schemeClr val="bg1"/>
                </a:solidFill>
                <a:latin typeface="Krub Medium" panose="00000600000000000000" pitchFamily="2" charset="-34"/>
              </a:rPr>
              <a:t>Copyright ©2026 | Lucy Negus | 2405169</a:t>
            </a:r>
            <a:endParaRPr lang="en-ID" b="0" dirty="0">
              <a:solidFill>
                <a:schemeClr val="bg1"/>
              </a:solidFill>
              <a:latin typeface="Krub Medium" panose="00000600000000000000" pitchFamily="2" charset="-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114DEB-365C-43EF-92CD-645A6E4CE264}"/>
              </a:ext>
            </a:extLst>
          </p:cNvPr>
          <p:cNvSpPr txBox="1"/>
          <p:nvPr/>
        </p:nvSpPr>
        <p:spPr>
          <a:xfrm>
            <a:off x="928699" y="3519633"/>
            <a:ext cx="49548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2"/>
                </a:solidFill>
                <a:latin typeface="+mj-lt"/>
                <a:cs typeface="Poppins" pitchFamily="2" charset="77"/>
              </a:rPr>
              <a:t>Eleni Konstantinidi-</a:t>
            </a:r>
            <a:r>
              <a:rPr lang="en-US" sz="2000" dirty="0" err="1">
                <a:solidFill>
                  <a:schemeClr val="accent2"/>
                </a:solidFill>
                <a:latin typeface="+mj-lt"/>
                <a:cs typeface="Poppins" pitchFamily="2" charset="77"/>
              </a:rPr>
              <a:t>Syvridi</a:t>
            </a:r>
            <a:r>
              <a:rPr lang="en-US" sz="2000" dirty="0">
                <a:solidFill>
                  <a:schemeClr val="accent2"/>
                </a:solidFill>
                <a:latin typeface="+mj-lt"/>
                <a:cs typeface="Poppins" pitchFamily="2" charset="77"/>
              </a:rPr>
              <a:t>, 2018 </a:t>
            </a:r>
            <a:endParaRPr lang="en-ID" sz="2000" dirty="0">
              <a:solidFill>
                <a:schemeClr val="accent2"/>
              </a:solidFill>
              <a:latin typeface="+mj-lt"/>
              <a:cs typeface="Poppins" pitchFamily="2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406D2C-28C4-4227-BC2C-1FC357807476}"/>
              </a:ext>
            </a:extLst>
          </p:cNvPr>
          <p:cNvSpPr txBox="1"/>
          <p:nvPr/>
        </p:nvSpPr>
        <p:spPr>
          <a:xfrm>
            <a:off x="928699" y="1813421"/>
            <a:ext cx="91854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accent2"/>
                </a:solidFill>
                <a:latin typeface="+mj-lt"/>
              </a:rPr>
              <a:t>Mycenae, Shaft Grave III: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5C46AC-85C4-F5D4-BFBE-9938DE88FBB6}"/>
              </a:ext>
            </a:extLst>
          </p:cNvPr>
          <p:cNvSpPr txBox="1"/>
          <p:nvPr/>
        </p:nvSpPr>
        <p:spPr>
          <a:xfrm>
            <a:off x="8315661" y="6274512"/>
            <a:ext cx="338418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Figure 1. </a:t>
            </a:r>
            <a:r>
              <a:rPr lang="en-GB" sz="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Panorama of Grave Circle A, Mycenae. e-Mycenae (n.d.).</a:t>
            </a:r>
          </a:p>
        </p:txBody>
      </p:sp>
    </p:spTree>
    <p:extLst>
      <p:ext uri="{BB962C8B-B14F-4D97-AF65-F5344CB8AC3E}">
        <p14:creationId xmlns:p14="http://schemas.microsoft.com/office/powerpoint/2010/main" val="3634041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9B2D34-FF58-89D9-6999-F2D96093F5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8884423B-A6C8-C93C-730E-ED8BA08A2C6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0"/>
            <a:ext cx="300941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5D6E31-4046-F51C-776F-3DDB3F1962AF}"/>
              </a:ext>
            </a:extLst>
          </p:cNvPr>
          <p:cNvSpPr/>
          <p:nvPr/>
        </p:nvSpPr>
        <p:spPr>
          <a:xfrm>
            <a:off x="1356527" y="6222831"/>
            <a:ext cx="3346102" cy="2097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31E8B17-19BE-B262-76B6-E08264C2D825}"/>
              </a:ext>
            </a:extLst>
          </p:cNvPr>
          <p:cNvSpPr/>
          <p:nvPr/>
        </p:nvSpPr>
        <p:spPr>
          <a:xfrm>
            <a:off x="794541" y="421643"/>
            <a:ext cx="4440399" cy="6010889"/>
          </a:xfrm>
          <a:prstGeom prst="rect">
            <a:avLst/>
          </a:prstGeom>
          <a:noFill/>
          <a:ln w="222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pic>
        <p:nvPicPr>
          <p:cNvPr id="22" name="Picture Placeholder 15">
            <a:extLst>
              <a:ext uri="{FF2B5EF4-FFF2-40B4-BE49-F238E27FC236}">
                <a16:creationId xmlns:a16="http://schemas.microsoft.com/office/drawing/2014/main" id="{43EC82BB-7B9C-238A-2350-DC06EF0B0B29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034706" y="629427"/>
            <a:ext cx="3965195" cy="5599146"/>
          </a:xfrm>
          <a:custGeom>
            <a:avLst/>
            <a:gdLst>
              <a:gd name="connsiteX0" fmla="*/ 0 w 4330415"/>
              <a:gd name="connsiteY0" fmla="*/ 0 h 4726648"/>
              <a:gd name="connsiteX1" fmla="*/ 4330415 w 4330415"/>
              <a:gd name="connsiteY1" fmla="*/ 0 h 4726648"/>
              <a:gd name="connsiteX2" fmla="*/ 4330415 w 4330415"/>
              <a:gd name="connsiteY2" fmla="*/ 4726648 h 4726648"/>
              <a:gd name="connsiteX3" fmla="*/ 0 w 4330415"/>
              <a:gd name="connsiteY3" fmla="*/ 4726648 h 4726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415" h="4726648">
                <a:moveTo>
                  <a:pt x="0" y="0"/>
                </a:moveTo>
                <a:lnTo>
                  <a:pt x="4330415" y="0"/>
                </a:lnTo>
                <a:lnTo>
                  <a:pt x="4330415" y="4726648"/>
                </a:lnTo>
                <a:lnTo>
                  <a:pt x="0" y="4726648"/>
                </a:lnTo>
                <a:close/>
              </a:path>
            </a:pathLst>
          </a:cu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A9FB61A4-ECD7-CE94-C07F-8C17000735D9}"/>
              </a:ext>
            </a:extLst>
          </p:cNvPr>
          <p:cNvGrpSpPr/>
          <p:nvPr/>
        </p:nvGrpSpPr>
        <p:grpSpPr>
          <a:xfrm>
            <a:off x="6429294" y="1290184"/>
            <a:ext cx="5069968" cy="4341108"/>
            <a:chOff x="6914213" y="1470296"/>
            <a:chExt cx="5069968" cy="4341108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0120AB26-C1AF-BF26-EF4E-45D4E9DBFB7B}"/>
                </a:ext>
              </a:extLst>
            </p:cNvPr>
            <p:cNvSpPr txBox="1"/>
            <p:nvPr/>
          </p:nvSpPr>
          <p:spPr>
            <a:xfrm>
              <a:off x="6914219" y="1470296"/>
              <a:ext cx="387501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>
                  <a:latin typeface="+mj-lt"/>
                </a:rPr>
                <a:t>Introduction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B1C7A6A5-989B-60F7-A1C7-FA369530BD32}"/>
                </a:ext>
              </a:extLst>
            </p:cNvPr>
            <p:cNvSpPr txBox="1"/>
            <p:nvPr/>
          </p:nvSpPr>
          <p:spPr>
            <a:xfrm flipH="1">
              <a:off x="6914213" y="3258333"/>
              <a:ext cx="5069968" cy="255307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171450" lvl="0" indent="-171450">
                <a:lnSpc>
                  <a:spcPct val="150000"/>
                </a:lnSpc>
                <a:spcAft>
                  <a:spcPts val="600"/>
                </a:spcAft>
                <a:buSzPct val="100000"/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A reassessment of Shaft Grave III, Grave Circle A</a:t>
              </a:r>
            </a:p>
            <a:p>
              <a:pPr marL="171450" lvl="0" indent="-171450">
                <a:lnSpc>
                  <a:spcPct val="150000"/>
                </a:lnSpc>
                <a:spcAft>
                  <a:spcPts val="600"/>
                </a:spcAft>
                <a:buSzPct val="100000"/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Re-examines the burials, grave goods and their associations</a:t>
              </a:r>
            </a:p>
            <a:p>
              <a:pPr marL="171450" lvl="0" indent="-171450">
                <a:lnSpc>
                  <a:spcPct val="150000"/>
                </a:lnSpc>
                <a:spcAft>
                  <a:spcPts val="600"/>
                </a:spcAft>
                <a:buSzPct val="100000"/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Considers what this evidence can reveal about social status and religious roles</a:t>
              </a:r>
            </a:p>
            <a:p>
              <a:pPr marL="171450" lvl="0" indent="-171450">
                <a:lnSpc>
                  <a:spcPct val="150000"/>
                </a:lnSpc>
                <a:spcAft>
                  <a:spcPts val="600"/>
                </a:spcAft>
                <a:buSzPct val="100000"/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The paper challenges aspects of the traditional interpretation of the grave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53BDE1FE-18A4-1BBE-0673-ABC22584B745}"/>
                </a:ext>
              </a:extLst>
            </p:cNvPr>
            <p:cNvSpPr txBox="1"/>
            <p:nvPr/>
          </p:nvSpPr>
          <p:spPr>
            <a:xfrm flipH="1">
              <a:off x="6914216" y="2181437"/>
              <a:ext cx="4332427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000" dirty="0">
                  <a:solidFill>
                    <a:schemeClr val="accent5"/>
                  </a:solidFill>
                  <a:latin typeface="+mj-lt"/>
                  <a:cs typeface="Poppins" panose="00000500000000000000" pitchFamily="50" charset="0"/>
                </a:rPr>
                <a:t>Eleni Konstantinidi-</a:t>
              </a:r>
              <a:r>
                <a:rPr lang="en-GB" sz="2000" dirty="0" err="1">
                  <a:solidFill>
                    <a:schemeClr val="accent5"/>
                  </a:solidFill>
                  <a:latin typeface="+mj-lt"/>
                  <a:cs typeface="Poppins" panose="00000500000000000000" pitchFamily="50" charset="0"/>
                </a:rPr>
                <a:t>Syvridi</a:t>
              </a:r>
              <a:r>
                <a:rPr lang="en-GB" sz="2000" dirty="0">
                  <a:solidFill>
                    <a:schemeClr val="accent5"/>
                  </a:solidFill>
                  <a:latin typeface="+mj-lt"/>
                  <a:cs typeface="Poppins" panose="00000500000000000000" pitchFamily="50" charset="0"/>
                </a:rPr>
                <a:t> (2018) </a:t>
              </a:r>
            </a:p>
            <a:p>
              <a:r>
                <a:rPr lang="en-GB" sz="2000" i="1" dirty="0">
                  <a:solidFill>
                    <a:schemeClr val="accent4"/>
                  </a:solidFill>
                  <a:latin typeface="+mj-lt"/>
                  <a:cs typeface="Poppins" panose="00000500000000000000" pitchFamily="50" charset="0"/>
                </a:rPr>
                <a:t>Mycenae, Shaft Grave III: Tomb of the High Priestess?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F7D7409-7A9A-3AB0-007C-80352BAB4D94}"/>
              </a:ext>
            </a:extLst>
          </p:cNvPr>
          <p:cNvGrpSpPr/>
          <p:nvPr/>
        </p:nvGrpSpPr>
        <p:grpSpPr>
          <a:xfrm>
            <a:off x="5588995" y="1371679"/>
            <a:ext cx="504204" cy="504224"/>
            <a:chOff x="4972037" y="2305037"/>
            <a:chExt cx="2252020" cy="2252115"/>
          </a:xfrm>
          <a:solidFill>
            <a:schemeClr val="accent1"/>
          </a:solidFill>
        </p:grpSpPr>
        <p:sp>
          <p:nvSpPr>
            <p:cNvPr id="21" name="Freeform: Shape 10">
              <a:extLst>
                <a:ext uri="{FF2B5EF4-FFF2-40B4-BE49-F238E27FC236}">
                  <a16:creationId xmlns:a16="http://schemas.microsoft.com/office/drawing/2014/main" id="{72EC595F-0B85-B1DD-DC59-BB0BA26E27BC}"/>
                </a:ext>
              </a:extLst>
            </p:cNvPr>
            <p:cNvSpPr/>
            <p:nvPr/>
          </p:nvSpPr>
          <p:spPr>
            <a:xfrm>
              <a:off x="6059790" y="2305037"/>
              <a:ext cx="76514" cy="943225"/>
            </a:xfrm>
            <a:custGeom>
              <a:avLst/>
              <a:gdLst>
                <a:gd name="connsiteX0" fmla="*/ 76500 w 76514"/>
                <a:gd name="connsiteY0" fmla="*/ 38684 h 943225"/>
                <a:gd name="connsiteX1" fmla="*/ 47830 w 76514"/>
                <a:gd name="connsiteY1" fmla="*/ 934224 h 943225"/>
                <a:gd name="connsiteX2" fmla="*/ 28685 w 76514"/>
                <a:gd name="connsiteY2" fmla="*/ 934224 h 943225"/>
                <a:gd name="connsiteX3" fmla="*/ 14 w 76514"/>
                <a:gd name="connsiteY3" fmla="*/ 38684 h 943225"/>
                <a:gd name="connsiteX4" fmla="*/ 76500 w 76514"/>
                <a:gd name="connsiteY4" fmla="*/ 38684 h 943225"/>
                <a:gd name="connsiteX5" fmla="*/ 76500 w 76514"/>
                <a:gd name="connsiteY5" fmla="*/ 38684 h 94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225">
                  <a:moveTo>
                    <a:pt x="76500" y="38684"/>
                  </a:moveTo>
                  <a:lnTo>
                    <a:pt x="47830" y="934224"/>
                  </a:lnTo>
                  <a:cubicBezTo>
                    <a:pt x="47639" y="946035"/>
                    <a:pt x="28875" y="946416"/>
                    <a:pt x="28685" y="934224"/>
                  </a:cubicBezTo>
                  <a:lnTo>
                    <a:pt x="14" y="38684"/>
                  </a:lnTo>
                  <a:cubicBezTo>
                    <a:pt x="-1224" y="-12656"/>
                    <a:pt x="77738" y="-13132"/>
                    <a:pt x="76500" y="38684"/>
                  </a:cubicBezTo>
                  <a:lnTo>
                    <a:pt x="76500" y="38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3" name="Freeform: Shape 11">
              <a:extLst>
                <a:ext uri="{FF2B5EF4-FFF2-40B4-BE49-F238E27FC236}">
                  <a16:creationId xmlns:a16="http://schemas.microsoft.com/office/drawing/2014/main" id="{10AC71C1-FB68-88F7-E014-F34C67AFC0FF}"/>
                </a:ext>
              </a:extLst>
            </p:cNvPr>
            <p:cNvSpPr/>
            <p:nvPr/>
          </p:nvSpPr>
          <p:spPr>
            <a:xfrm>
              <a:off x="6059792" y="3613962"/>
              <a:ext cx="76514" cy="943190"/>
            </a:xfrm>
            <a:custGeom>
              <a:avLst/>
              <a:gdLst>
                <a:gd name="connsiteX0" fmla="*/ 12 w 76514"/>
                <a:gd name="connsiteY0" fmla="*/ 904507 h 943190"/>
                <a:gd name="connsiteX1" fmla="*/ 28683 w 76514"/>
                <a:gd name="connsiteY1" fmla="*/ 8966 h 943190"/>
                <a:gd name="connsiteX2" fmla="*/ 47828 w 76514"/>
                <a:gd name="connsiteY2" fmla="*/ 8966 h 943190"/>
                <a:gd name="connsiteX3" fmla="*/ 76498 w 76514"/>
                <a:gd name="connsiteY3" fmla="*/ 904507 h 943190"/>
                <a:gd name="connsiteX4" fmla="*/ 12 w 76514"/>
                <a:gd name="connsiteY4" fmla="*/ 904507 h 943190"/>
                <a:gd name="connsiteX5" fmla="*/ 12 w 76514"/>
                <a:gd name="connsiteY5" fmla="*/ 904507 h 943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190">
                  <a:moveTo>
                    <a:pt x="12" y="904507"/>
                  </a:moveTo>
                  <a:lnTo>
                    <a:pt x="28683" y="8966"/>
                  </a:lnTo>
                  <a:cubicBezTo>
                    <a:pt x="28873" y="-2749"/>
                    <a:pt x="47637" y="-3226"/>
                    <a:pt x="47828" y="8966"/>
                  </a:cubicBezTo>
                  <a:lnTo>
                    <a:pt x="76498" y="904507"/>
                  </a:lnTo>
                  <a:cubicBezTo>
                    <a:pt x="77832" y="955847"/>
                    <a:pt x="-1131" y="956323"/>
                    <a:pt x="12" y="904507"/>
                  </a:cubicBezTo>
                  <a:lnTo>
                    <a:pt x="12" y="9045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4" name="Freeform: Shape 12">
              <a:extLst>
                <a:ext uri="{FF2B5EF4-FFF2-40B4-BE49-F238E27FC236}">
                  <a16:creationId xmlns:a16="http://schemas.microsoft.com/office/drawing/2014/main" id="{E5980E47-373A-59F8-67FD-B459192542C4}"/>
                </a:ext>
              </a:extLst>
            </p:cNvPr>
            <p:cNvSpPr/>
            <p:nvPr/>
          </p:nvSpPr>
          <p:spPr>
            <a:xfrm>
              <a:off x="6280962" y="3392790"/>
              <a:ext cx="943095" cy="76514"/>
            </a:xfrm>
            <a:custGeom>
              <a:avLst/>
              <a:gdLst>
                <a:gd name="connsiteX0" fmla="*/ 8966 w 943095"/>
                <a:gd name="connsiteY0" fmla="*/ 47830 h 76514"/>
                <a:gd name="connsiteX1" fmla="*/ 8966 w 943095"/>
                <a:gd name="connsiteY1" fmla="*/ 28685 h 76514"/>
                <a:gd name="connsiteX2" fmla="*/ 904412 w 943095"/>
                <a:gd name="connsiteY2" fmla="*/ 14 h 76514"/>
                <a:gd name="connsiteX3" fmla="*/ 904412 w 943095"/>
                <a:gd name="connsiteY3" fmla="*/ 76500 h 76514"/>
                <a:gd name="connsiteX4" fmla="*/ 8966 w 943095"/>
                <a:gd name="connsiteY4" fmla="*/ 47830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095" h="76514">
                  <a:moveTo>
                    <a:pt x="8966" y="47830"/>
                  </a:moveTo>
                  <a:cubicBezTo>
                    <a:pt x="-2749" y="47639"/>
                    <a:pt x="-3226" y="28875"/>
                    <a:pt x="8966" y="28685"/>
                  </a:cubicBezTo>
                  <a:lnTo>
                    <a:pt x="904412" y="14"/>
                  </a:lnTo>
                  <a:cubicBezTo>
                    <a:pt x="955751" y="-1224"/>
                    <a:pt x="956228" y="77738"/>
                    <a:pt x="904412" y="76500"/>
                  </a:cubicBezTo>
                  <a:lnTo>
                    <a:pt x="8966" y="47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5" name="Freeform: Shape 13">
              <a:extLst>
                <a:ext uri="{FF2B5EF4-FFF2-40B4-BE49-F238E27FC236}">
                  <a16:creationId xmlns:a16="http://schemas.microsoft.com/office/drawing/2014/main" id="{8113C233-F36D-18B0-12DC-E1EDDDD29108}"/>
                </a:ext>
              </a:extLst>
            </p:cNvPr>
            <p:cNvSpPr/>
            <p:nvPr/>
          </p:nvSpPr>
          <p:spPr>
            <a:xfrm>
              <a:off x="4972037" y="3392792"/>
              <a:ext cx="943095" cy="76514"/>
            </a:xfrm>
            <a:custGeom>
              <a:avLst/>
              <a:gdLst>
                <a:gd name="connsiteX0" fmla="*/ 38684 w 943095"/>
                <a:gd name="connsiteY0" fmla="*/ 12 h 76514"/>
                <a:gd name="connsiteX1" fmla="*/ 934129 w 943095"/>
                <a:gd name="connsiteY1" fmla="*/ 28683 h 76514"/>
                <a:gd name="connsiteX2" fmla="*/ 934129 w 943095"/>
                <a:gd name="connsiteY2" fmla="*/ 47828 h 76514"/>
                <a:gd name="connsiteX3" fmla="*/ 38684 w 943095"/>
                <a:gd name="connsiteY3" fmla="*/ 76498 h 76514"/>
                <a:gd name="connsiteX4" fmla="*/ 38684 w 943095"/>
                <a:gd name="connsiteY4" fmla="*/ 12 h 76514"/>
                <a:gd name="connsiteX5" fmla="*/ 38684 w 943095"/>
                <a:gd name="connsiteY5" fmla="*/ 12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095" h="76514">
                  <a:moveTo>
                    <a:pt x="38684" y="12"/>
                  </a:moveTo>
                  <a:lnTo>
                    <a:pt x="934129" y="28683"/>
                  </a:lnTo>
                  <a:cubicBezTo>
                    <a:pt x="945845" y="28873"/>
                    <a:pt x="946321" y="47637"/>
                    <a:pt x="934129" y="47828"/>
                  </a:cubicBezTo>
                  <a:cubicBezTo>
                    <a:pt x="934129" y="47828"/>
                    <a:pt x="38684" y="76498"/>
                    <a:pt x="38684" y="76498"/>
                  </a:cubicBezTo>
                  <a:cubicBezTo>
                    <a:pt x="-12656" y="77832"/>
                    <a:pt x="-13132" y="-1131"/>
                    <a:pt x="38684" y="12"/>
                  </a:cubicBezTo>
                  <a:lnTo>
                    <a:pt x="38684" y="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8" name="Freeform: Shape 14">
              <a:extLst>
                <a:ext uri="{FF2B5EF4-FFF2-40B4-BE49-F238E27FC236}">
                  <a16:creationId xmlns:a16="http://schemas.microsoft.com/office/drawing/2014/main" id="{D3059C46-1E30-6270-7345-09FFD7A9B1B4}"/>
                </a:ext>
              </a:extLst>
            </p:cNvPr>
            <p:cNvSpPr/>
            <p:nvPr/>
          </p:nvSpPr>
          <p:spPr>
            <a:xfrm>
              <a:off x="6194638" y="2791768"/>
              <a:ext cx="542718" cy="542929"/>
            </a:xfrm>
            <a:custGeom>
              <a:avLst/>
              <a:gdLst>
                <a:gd name="connsiteX0" fmla="*/ 530106 w 542718"/>
                <a:gd name="connsiteY0" fmla="*/ 66684 h 542929"/>
                <a:gd name="connsiteX1" fmla="*/ 16137 w 542718"/>
                <a:gd name="connsiteY1" fmla="*/ 540362 h 542929"/>
                <a:gd name="connsiteX2" fmla="*/ 2612 w 542718"/>
                <a:gd name="connsiteY2" fmla="*/ 526836 h 542929"/>
                <a:gd name="connsiteX3" fmla="*/ 476004 w 542718"/>
                <a:gd name="connsiteY3" fmla="*/ 12582 h 542929"/>
                <a:gd name="connsiteX4" fmla="*/ 530106 w 542718"/>
                <a:gd name="connsiteY4" fmla="*/ 66684 h 542929"/>
                <a:gd name="connsiteX5" fmla="*/ 530106 w 542718"/>
                <a:gd name="connsiteY5" fmla="*/ 66684 h 5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29">
                  <a:moveTo>
                    <a:pt x="530106" y="66684"/>
                  </a:moveTo>
                  <a:lnTo>
                    <a:pt x="16137" y="540362"/>
                  </a:lnTo>
                  <a:cubicBezTo>
                    <a:pt x="7660" y="548458"/>
                    <a:pt x="-5675" y="535599"/>
                    <a:pt x="2612" y="526836"/>
                  </a:cubicBezTo>
                  <a:cubicBezTo>
                    <a:pt x="2612" y="526836"/>
                    <a:pt x="476004" y="12582"/>
                    <a:pt x="476004" y="12582"/>
                  </a:cubicBezTo>
                  <a:cubicBezTo>
                    <a:pt x="511437" y="-25233"/>
                    <a:pt x="568111" y="30870"/>
                    <a:pt x="530106" y="66684"/>
                  </a:cubicBezTo>
                  <a:lnTo>
                    <a:pt x="530106" y="66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9" name="Freeform: Shape 15">
              <a:extLst>
                <a:ext uri="{FF2B5EF4-FFF2-40B4-BE49-F238E27FC236}">
                  <a16:creationId xmlns:a16="http://schemas.microsoft.com/office/drawing/2014/main" id="{39BD7F18-4285-2F86-CE07-59DF6FFDD461}"/>
                </a:ext>
              </a:extLst>
            </p:cNvPr>
            <p:cNvSpPr/>
            <p:nvPr/>
          </p:nvSpPr>
          <p:spPr>
            <a:xfrm>
              <a:off x="5458738" y="3527503"/>
              <a:ext cx="542718" cy="542971"/>
            </a:xfrm>
            <a:custGeom>
              <a:avLst/>
              <a:gdLst>
                <a:gd name="connsiteX0" fmla="*/ 12612 w 542718"/>
                <a:gd name="connsiteY0" fmla="*/ 476331 h 542971"/>
                <a:gd name="connsiteX1" fmla="*/ 526581 w 542718"/>
                <a:gd name="connsiteY1" fmla="*/ 2557 h 542971"/>
                <a:gd name="connsiteX2" fmla="*/ 540107 w 542718"/>
                <a:gd name="connsiteY2" fmla="*/ 16082 h 542971"/>
                <a:gd name="connsiteX3" fmla="*/ 66714 w 542718"/>
                <a:gd name="connsiteY3" fmla="*/ 530337 h 542971"/>
                <a:gd name="connsiteX4" fmla="*/ 12612 w 542718"/>
                <a:gd name="connsiteY4" fmla="*/ 476331 h 542971"/>
                <a:gd name="connsiteX5" fmla="*/ 12612 w 542718"/>
                <a:gd name="connsiteY5" fmla="*/ 476331 h 542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71">
                  <a:moveTo>
                    <a:pt x="12612" y="476331"/>
                  </a:moveTo>
                  <a:lnTo>
                    <a:pt x="526581" y="2557"/>
                  </a:lnTo>
                  <a:cubicBezTo>
                    <a:pt x="535058" y="-5539"/>
                    <a:pt x="548393" y="7415"/>
                    <a:pt x="540107" y="16082"/>
                  </a:cubicBezTo>
                  <a:lnTo>
                    <a:pt x="66714" y="530337"/>
                  </a:lnTo>
                  <a:cubicBezTo>
                    <a:pt x="31281" y="568247"/>
                    <a:pt x="-25393" y="512145"/>
                    <a:pt x="12612" y="476331"/>
                  </a:cubicBezTo>
                  <a:lnTo>
                    <a:pt x="12612" y="4763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0" name="Freeform: Shape 16">
              <a:extLst>
                <a:ext uri="{FF2B5EF4-FFF2-40B4-BE49-F238E27FC236}">
                  <a16:creationId xmlns:a16="http://schemas.microsoft.com/office/drawing/2014/main" id="{9AF55E13-A8CF-A938-8E62-3BB88887C7CF}"/>
                </a:ext>
              </a:extLst>
            </p:cNvPr>
            <p:cNvSpPr/>
            <p:nvPr/>
          </p:nvSpPr>
          <p:spPr>
            <a:xfrm>
              <a:off x="6194693" y="3527448"/>
              <a:ext cx="542620" cy="542960"/>
            </a:xfrm>
            <a:custGeom>
              <a:avLst/>
              <a:gdLst>
                <a:gd name="connsiteX0" fmla="*/ 475950 w 542620"/>
                <a:gd name="connsiteY0" fmla="*/ 530297 h 542960"/>
                <a:gd name="connsiteX1" fmla="*/ 2557 w 542620"/>
                <a:gd name="connsiteY1" fmla="*/ 16137 h 542960"/>
                <a:gd name="connsiteX2" fmla="*/ 16083 w 542620"/>
                <a:gd name="connsiteY2" fmla="*/ 2612 h 542960"/>
                <a:gd name="connsiteX3" fmla="*/ 530051 w 542620"/>
                <a:gd name="connsiteY3" fmla="*/ 476195 h 542960"/>
                <a:gd name="connsiteX4" fmla="*/ 475950 w 542620"/>
                <a:gd name="connsiteY4" fmla="*/ 530297 h 542960"/>
                <a:gd name="connsiteX5" fmla="*/ 475950 w 542620"/>
                <a:gd name="connsiteY5" fmla="*/ 530297 h 542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20" h="542960">
                  <a:moveTo>
                    <a:pt x="475950" y="530297"/>
                  </a:moveTo>
                  <a:lnTo>
                    <a:pt x="2557" y="16137"/>
                  </a:lnTo>
                  <a:cubicBezTo>
                    <a:pt x="-5539" y="7660"/>
                    <a:pt x="7415" y="-5675"/>
                    <a:pt x="16083" y="2612"/>
                  </a:cubicBezTo>
                  <a:lnTo>
                    <a:pt x="530051" y="476195"/>
                  </a:lnTo>
                  <a:cubicBezTo>
                    <a:pt x="567866" y="511723"/>
                    <a:pt x="511668" y="568397"/>
                    <a:pt x="475950" y="530297"/>
                  </a:cubicBezTo>
                  <a:lnTo>
                    <a:pt x="475950" y="5302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1" name="Freeform: Shape 17">
              <a:extLst>
                <a:ext uri="{FF2B5EF4-FFF2-40B4-BE49-F238E27FC236}">
                  <a16:creationId xmlns:a16="http://schemas.microsoft.com/office/drawing/2014/main" id="{3ACDE177-CA40-077E-68C7-94E15E1D64B5}"/>
                </a:ext>
              </a:extLst>
            </p:cNvPr>
            <p:cNvSpPr/>
            <p:nvPr/>
          </p:nvSpPr>
          <p:spPr>
            <a:xfrm>
              <a:off x="5458780" y="2791864"/>
              <a:ext cx="542632" cy="542973"/>
            </a:xfrm>
            <a:custGeom>
              <a:avLst/>
              <a:gdLst>
                <a:gd name="connsiteX0" fmla="*/ 66672 w 542632"/>
                <a:gd name="connsiteY0" fmla="*/ 12677 h 542973"/>
                <a:gd name="connsiteX1" fmla="*/ 540064 w 542632"/>
                <a:gd name="connsiteY1" fmla="*/ 526836 h 542973"/>
                <a:gd name="connsiteX2" fmla="*/ 526539 w 542632"/>
                <a:gd name="connsiteY2" fmla="*/ 540362 h 542973"/>
                <a:gd name="connsiteX3" fmla="*/ 12570 w 542632"/>
                <a:gd name="connsiteY3" fmla="*/ 66683 h 542973"/>
                <a:gd name="connsiteX4" fmla="*/ 66672 w 542632"/>
                <a:gd name="connsiteY4" fmla="*/ 12677 h 542973"/>
                <a:gd name="connsiteX5" fmla="*/ 66672 w 542632"/>
                <a:gd name="connsiteY5" fmla="*/ 12677 h 54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32" h="542973">
                  <a:moveTo>
                    <a:pt x="66672" y="12677"/>
                  </a:moveTo>
                  <a:lnTo>
                    <a:pt x="540064" y="526836"/>
                  </a:lnTo>
                  <a:cubicBezTo>
                    <a:pt x="548160" y="535313"/>
                    <a:pt x="535302" y="548648"/>
                    <a:pt x="526539" y="540362"/>
                  </a:cubicBezTo>
                  <a:lnTo>
                    <a:pt x="12570" y="66683"/>
                  </a:lnTo>
                  <a:cubicBezTo>
                    <a:pt x="-25245" y="31155"/>
                    <a:pt x="30953" y="-25423"/>
                    <a:pt x="66672" y="12677"/>
                  </a:cubicBezTo>
                  <a:lnTo>
                    <a:pt x="66672" y="126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</p:grp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2F85C1B5-7115-BBF6-A71D-5DD23951E59B}"/>
              </a:ext>
            </a:extLst>
          </p:cNvPr>
          <p:cNvCxnSpPr>
            <a:cxnSpLocks/>
          </p:cNvCxnSpPr>
          <p:nvPr/>
        </p:nvCxnSpPr>
        <p:spPr>
          <a:xfrm>
            <a:off x="5832532" y="2230582"/>
            <a:ext cx="0" cy="3255739"/>
          </a:xfrm>
          <a:prstGeom prst="line">
            <a:avLst/>
          </a:prstGeom>
          <a:ln w="9525" cap="rnd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9579116-6190-7E2B-9F55-277FA30F6B38}"/>
              </a:ext>
            </a:extLst>
          </p:cNvPr>
          <p:cNvSpPr txBox="1"/>
          <p:nvPr/>
        </p:nvSpPr>
        <p:spPr>
          <a:xfrm>
            <a:off x="1504709" y="6222831"/>
            <a:ext cx="312744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dirty="0">
                <a:solidFill>
                  <a:schemeClr val="bg1"/>
                </a:solidFill>
              </a:rPr>
              <a:t>Fig. 2. Screenshot from Konstantinidi-</a:t>
            </a:r>
            <a:r>
              <a:rPr lang="en-GB" sz="800" dirty="0" err="1">
                <a:solidFill>
                  <a:schemeClr val="bg1"/>
                </a:solidFill>
              </a:rPr>
              <a:t>Syvridi</a:t>
            </a:r>
            <a:r>
              <a:rPr lang="en-GB" sz="800" dirty="0">
                <a:solidFill>
                  <a:schemeClr val="bg1"/>
                </a:solidFill>
              </a:rPr>
              <a:t> (2018, p. 47).</a:t>
            </a:r>
          </a:p>
        </p:txBody>
      </p:sp>
    </p:spTree>
    <p:extLst>
      <p:ext uri="{BB962C8B-B14F-4D97-AF65-F5344CB8AC3E}">
        <p14:creationId xmlns:p14="http://schemas.microsoft.com/office/powerpoint/2010/main" val="1464563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6DE2559-CBC1-4D2C-8756-B6506397FCCA}"/>
              </a:ext>
            </a:extLst>
          </p:cNvPr>
          <p:cNvSpPr/>
          <p:nvPr/>
        </p:nvSpPr>
        <p:spPr>
          <a:xfrm>
            <a:off x="0" y="1529562"/>
            <a:ext cx="5671595" cy="53284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pic>
        <p:nvPicPr>
          <p:cNvPr id="35" name="Picture Placeholder 8">
            <a:extLst>
              <a:ext uri="{FF2B5EF4-FFF2-40B4-BE49-F238E27FC236}">
                <a16:creationId xmlns:a16="http://schemas.microsoft.com/office/drawing/2014/main" id="{6A3F9938-BC8F-4224-A1C3-9CF4E9E38B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91" r="14191"/>
          <a:stretch/>
        </p:blipFill>
        <p:spPr>
          <a:xfrm>
            <a:off x="0" y="0"/>
            <a:ext cx="4872942" cy="6107668"/>
          </a:xfrm>
          <a:custGeom>
            <a:avLst/>
            <a:gdLst>
              <a:gd name="connsiteX0" fmla="*/ 0 w 4872942"/>
              <a:gd name="connsiteY0" fmla="*/ 0 h 6107668"/>
              <a:gd name="connsiteX1" fmla="*/ 4872942 w 4872942"/>
              <a:gd name="connsiteY1" fmla="*/ 0 h 6107668"/>
              <a:gd name="connsiteX2" fmla="*/ 4872942 w 4872942"/>
              <a:gd name="connsiteY2" fmla="*/ 6107668 h 6107668"/>
              <a:gd name="connsiteX3" fmla="*/ 0 w 4872942"/>
              <a:gd name="connsiteY3" fmla="*/ 6107668 h 6107668"/>
              <a:gd name="connsiteX4" fmla="*/ 0 w 4872942"/>
              <a:gd name="connsiteY4" fmla="*/ 3429000 h 6107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72942" h="6107668">
                <a:moveTo>
                  <a:pt x="0" y="0"/>
                </a:moveTo>
                <a:lnTo>
                  <a:pt x="4872942" y="0"/>
                </a:lnTo>
                <a:lnTo>
                  <a:pt x="4872942" y="6107668"/>
                </a:lnTo>
                <a:lnTo>
                  <a:pt x="0" y="6107668"/>
                </a:lnTo>
                <a:lnTo>
                  <a:pt x="0" y="3429000"/>
                </a:lnTo>
                <a:close/>
              </a:path>
            </a:pathLst>
          </a:cu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22FD1098-21A1-6DB6-CB26-479B430D009D}"/>
              </a:ext>
            </a:extLst>
          </p:cNvPr>
          <p:cNvGrpSpPr/>
          <p:nvPr/>
        </p:nvGrpSpPr>
        <p:grpSpPr>
          <a:xfrm>
            <a:off x="6520407" y="1529562"/>
            <a:ext cx="4749480" cy="3173547"/>
            <a:chOff x="6096000" y="1106993"/>
            <a:chExt cx="4749480" cy="3173547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CA70AA3-B330-E4F6-3164-3EDE44EE1056}"/>
                </a:ext>
              </a:extLst>
            </p:cNvPr>
            <p:cNvSpPr txBox="1"/>
            <p:nvPr/>
          </p:nvSpPr>
          <p:spPr>
            <a:xfrm>
              <a:off x="6096001" y="1106993"/>
              <a:ext cx="429880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>
                  <a:latin typeface="+mj-lt"/>
                </a:rPr>
                <a:t>Lecture Structure</a:t>
              </a:r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94B9015-B3ED-6484-5482-B7C839D7254C}"/>
                </a:ext>
              </a:extLst>
            </p:cNvPr>
            <p:cNvGrpSpPr/>
            <p:nvPr/>
          </p:nvGrpSpPr>
          <p:grpSpPr>
            <a:xfrm>
              <a:off x="6096000" y="2236656"/>
              <a:ext cx="4749480" cy="2043884"/>
              <a:chOff x="6096000" y="2236656"/>
              <a:chExt cx="4749480" cy="2043884"/>
            </a:xfrm>
          </p:grpSpPr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D06A4F38-1CFA-7421-5E92-49E31BAECDF3}"/>
                  </a:ext>
                </a:extLst>
              </p:cNvPr>
              <p:cNvSpPr txBox="1"/>
              <p:nvPr/>
            </p:nvSpPr>
            <p:spPr>
              <a:xfrm flipH="1">
                <a:off x="6096000" y="2236656"/>
                <a:ext cx="4749480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 dirty="0">
                    <a:solidFill>
                      <a:schemeClr val="accent4"/>
                    </a:solidFill>
                    <a:latin typeface="+mj-lt"/>
                    <a:cs typeface="Poppins" panose="00000500000000000000" pitchFamily="50" charset="0"/>
                  </a:rPr>
                  <a:t>1.   Archaeological Context</a:t>
                </a:r>
                <a:endParaRPr lang="en-US" sz="2000" dirty="0">
                  <a:solidFill>
                    <a:schemeClr val="accent4"/>
                  </a:solidFill>
                  <a:latin typeface="+mj-lt"/>
                  <a:cs typeface="Poppins" panose="00000500000000000000" pitchFamily="50" charset="0"/>
                </a:endParaRPr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262130EA-9507-8DB0-04FF-3C47361DE3C1}"/>
                  </a:ext>
                </a:extLst>
              </p:cNvPr>
              <p:cNvSpPr txBox="1"/>
              <p:nvPr/>
            </p:nvSpPr>
            <p:spPr>
              <a:xfrm flipH="1">
                <a:off x="6096000" y="3058543"/>
                <a:ext cx="4749480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 dirty="0">
                    <a:solidFill>
                      <a:schemeClr val="accent4"/>
                    </a:solidFill>
                    <a:latin typeface="+mj-lt"/>
                    <a:cs typeface="Poppins" panose="00000500000000000000" pitchFamily="50" charset="0"/>
                  </a:rPr>
                  <a:t>2.   Claims and Evidence</a:t>
                </a:r>
                <a:endParaRPr lang="en-US" sz="2000" dirty="0">
                  <a:solidFill>
                    <a:schemeClr val="accent4"/>
                  </a:solidFill>
                  <a:latin typeface="+mj-lt"/>
                  <a:cs typeface="Poppins" panose="00000500000000000000" pitchFamily="50" charset="0"/>
                </a:endParaRP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D67B8247-B6EB-22B4-A1C7-B10240274D69}"/>
                  </a:ext>
                </a:extLst>
              </p:cNvPr>
              <p:cNvSpPr txBox="1"/>
              <p:nvPr/>
            </p:nvSpPr>
            <p:spPr>
              <a:xfrm flipH="1">
                <a:off x="6096000" y="3880430"/>
                <a:ext cx="4749480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i="0" dirty="0">
                    <a:solidFill>
                      <a:schemeClr val="accent4"/>
                    </a:solidFill>
                    <a:effectLst/>
                    <a:latin typeface="+mj-lt"/>
                    <a:cs typeface="Poppins" panose="00000500000000000000" pitchFamily="50" charset="0"/>
                  </a:rPr>
                  <a:t>3.   Critical Reflection</a:t>
                </a:r>
              </a:p>
            </p:txBody>
          </p:sp>
        </p:grp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E8E14EF-F71C-13C0-FA17-DE7BAD160471}"/>
              </a:ext>
            </a:extLst>
          </p:cNvPr>
          <p:cNvSpPr txBox="1"/>
          <p:nvPr/>
        </p:nvSpPr>
        <p:spPr>
          <a:xfrm>
            <a:off x="323685" y="6232501"/>
            <a:ext cx="41076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Fig. 3. Map of Mycenae and surrounding regions. Cropped from Schliemann (1880)</a:t>
            </a:r>
          </a:p>
          <a:p>
            <a:pPr>
              <a:buNone/>
            </a:pPr>
            <a:endParaRPr lang="en-GB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9367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9077C798-2893-4F7B-AC32-168770A53148}"/>
              </a:ext>
            </a:extLst>
          </p:cNvPr>
          <p:cNvSpPr/>
          <p:nvPr/>
        </p:nvSpPr>
        <p:spPr>
          <a:xfrm>
            <a:off x="4111944" y="457199"/>
            <a:ext cx="7582216" cy="466915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02D228-061F-4942-B4E7-3D24DF1011CF}"/>
              </a:ext>
            </a:extLst>
          </p:cNvPr>
          <p:cNvSpPr txBox="1"/>
          <p:nvPr/>
        </p:nvSpPr>
        <p:spPr>
          <a:xfrm>
            <a:off x="933596" y="1167628"/>
            <a:ext cx="2019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+mj-lt"/>
              </a:rPr>
              <a:t>The Site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F6E99E5-265D-47D0-8777-5761B6B702D1}"/>
              </a:ext>
            </a:extLst>
          </p:cNvPr>
          <p:cNvGrpSpPr/>
          <p:nvPr/>
        </p:nvGrpSpPr>
        <p:grpSpPr>
          <a:xfrm>
            <a:off x="3162928" y="1269470"/>
            <a:ext cx="504204" cy="504224"/>
            <a:chOff x="4972037" y="2305037"/>
            <a:chExt cx="2252020" cy="2252115"/>
          </a:xfrm>
          <a:solidFill>
            <a:schemeClr val="accent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0C1F4A3-39DE-443C-88A1-4E3A82D3A195}"/>
                </a:ext>
              </a:extLst>
            </p:cNvPr>
            <p:cNvSpPr/>
            <p:nvPr/>
          </p:nvSpPr>
          <p:spPr>
            <a:xfrm>
              <a:off x="6059790" y="2305037"/>
              <a:ext cx="76514" cy="943225"/>
            </a:xfrm>
            <a:custGeom>
              <a:avLst/>
              <a:gdLst>
                <a:gd name="connsiteX0" fmla="*/ 76500 w 76514"/>
                <a:gd name="connsiteY0" fmla="*/ 38684 h 943225"/>
                <a:gd name="connsiteX1" fmla="*/ 47830 w 76514"/>
                <a:gd name="connsiteY1" fmla="*/ 934224 h 943225"/>
                <a:gd name="connsiteX2" fmla="*/ 28685 w 76514"/>
                <a:gd name="connsiteY2" fmla="*/ 934224 h 943225"/>
                <a:gd name="connsiteX3" fmla="*/ 14 w 76514"/>
                <a:gd name="connsiteY3" fmla="*/ 38684 h 943225"/>
                <a:gd name="connsiteX4" fmla="*/ 76500 w 76514"/>
                <a:gd name="connsiteY4" fmla="*/ 38684 h 943225"/>
                <a:gd name="connsiteX5" fmla="*/ 76500 w 76514"/>
                <a:gd name="connsiteY5" fmla="*/ 38684 h 94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225">
                  <a:moveTo>
                    <a:pt x="76500" y="38684"/>
                  </a:moveTo>
                  <a:lnTo>
                    <a:pt x="47830" y="934224"/>
                  </a:lnTo>
                  <a:cubicBezTo>
                    <a:pt x="47639" y="946035"/>
                    <a:pt x="28875" y="946416"/>
                    <a:pt x="28685" y="934224"/>
                  </a:cubicBezTo>
                  <a:lnTo>
                    <a:pt x="14" y="38684"/>
                  </a:lnTo>
                  <a:cubicBezTo>
                    <a:pt x="-1224" y="-12656"/>
                    <a:pt x="77738" y="-13132"/>
                    <a:pt x="76500" y="38684"/>
                  </a:cubicBezTo>
                  <a:lnTo>
                    <a:pt x="76500" y="38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CB23909-F7ED-428A-BC6C-D17511463451}"/>
                </a:ext>
              </a:extLst>
            </p:cNvPr>
            <p:cNvSpPr/>
            <p:nvPr/>
          </p:nvSpPr>
          <p:spPr>
            <a:xfrm>
              <a:off x="6059792" y="3613962"/>
              <a:ext cx="76514" cy="943190"/>
            </a:xfrm>
            <a:custGeom>
              <a:avLst/>
              <a:gdLst>
                <a:gd name="connsiteX0" fmla="*/ 12 w 76514"/>
                <a:gd name="connsiteY0" fmla="*/ 904507 h 943190"/>
                <a:gd name="connsiteX1" fmla="*/ 28683 w 76514"/>
                <a:gd name="connsiteY1" fmla="*/ 8966 h 943190"/>
                <a:gd name="connsiteX2" fmla="*/ 47828 w 76514"/>
                <a:gd name="connsiteY2" fmla="*/ 8966 h 943190"/>
                <a:gd name="connsiteX3" fmla="*/ 76498 w 76514"/>
                <a:gd name="connsiteY3" fmla="*/ 904507 h 943190"/>
                <a:gd name="connsiteX4" fmla="*/ 12 w 76514"/>
                <a:gd name="connsiteY4" fmla="*/ 904507 h 943190"/>
                <a:gd name="connsiteX5" fmla="*/ 12 w 76514"/>
                <a:gd name="connsiteY5" fmla="*/ 904507 h 943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190">
                  <a:moveTo>
                    <a:pt x="12" y="904507"/>
                  </a:moveTo>
                  <a:lnTo>
                    <a:pt x="28683" y="8966"/>
                  </a:lnTo>
                  <a:cubicBezTo>
                    <a:pt x="28873" y="-2749"/>
                    <a:pt x="47637" y="-3226"/>
                    <a:pt x="47828" y="8966"/>
                  </a:cubicBezTo>
                  <a:lnTo>
                    <a:pt x="76498" y="904507"/>
                  </a:lnTo>
                  <a:cubicBezTo>
                    <a:pt x="77832" y="955847"/>
                    <a:pt x="-1131" y="956323"/>
                    <a:pt x="12" y="904507"/>
                  </a:cubicBezTo>
                  <a:lnTo>
                    <a:pt x="12" y="9045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1FB4E03-AE7F-4D9A-9876-77B8CE7BD1B1}"/>
                </a:ext>
              </a:extLst>
            </p:cNvPr>
            <p:cNvSpPr/>
            <p:nvPr/>
          </p:nvSpPr>
          <p:spPr>
            <a:xfrm>
              <a:off x="6280962" y="3392790"/>
              <a:ext cx="943095" cy="76514"/>
            </a:xfrm>
            <a:custGeom>
              <a:avLst/>
              <a:gdLst>
                <a:gd name="connsiteX0" fmla="*/ 8966 w 943095"/>
                <a:gd name="connsiteY0" fmla="*/ 47830 h 76514"/>
                <a:gd name="connsiteX1" fmla="*/ 8966 w 943095"/>
                <a:gd name="connsiteY1" fmla="*/ 28685 h 76514"/>
                <a:gd name="connsiteX2" fmla="*/ 904412 w 943095"/>
                <a:gd name="connsiteY2" fmla="*/ 14 h 76514"/>
                <a:gd name="connsiteX3" fmla="*/ 904412 w 943095"/>
                <a:gd name="connsiteY3" fmla="*/ 76500 h 76514"/>
                <a:gd name="connsiteX4" fmla="*/ 8966 w 943095"/>
                <a:gd name="connsiteY4" fmla="*/ 47830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095" h="76514">
                  <a:moveTo>
                    <a:pt x="8966" y="47830"/>
                  </a:moveTo>
                  <a:cubicBezTo>
                    <a:pt x="-2749" y="47639"/>
                    <a:pt x="-3226" y="28875"/>
                    <a:pt x="8966" y="28685"/>
                  </a:cubicBezTo>
                  <a:lnTo>
                    <a:pt x="904412" y="14"/>
                  </a:lnTo>
                  <a:cubicBezTo>
                    <a:pt x="955751" y="-1224"/>
                    <a:pt x="956228" y="77738"/>
                    <a:pt x="904412" y="76500"/>
                  </a:cubicBezTo>
                  <a:lnTo>
                    <a:pt x="8966" y="47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EFEBF7D-139C-464F-A1E3-ECF96E26AB9F}"/>
                </a:ext>
              </a:extLst>
            </p:cNvPr>
            <p:cNvSpPr/>
            <p:nvPr/>
          </p:nvSpPr>
          <p:spPr>
            <a:xfrm>
              <a:off x="4972037" y="3392792"/>
              <a:ext cx="943095" cy="76514"/>
            </a:xfrm>
            <a:custGeom>
              <a:avLst/>
              <a:gdLst>
                <a:gd name="connsiteX0" fmla="*/ 38684 w 943095"/>
                <a:gd name="connsiteY0" fmla="*/ 12 h 76514"/>
                <a:gd name="connsiteX1" fmla="*/ 934129 w 943095"/>
                <a:gd name="connsiteY1" fmla="*/ 28683 h 76514"/>
                <a:gd name="connsiteX2" fmla="*/ 934129 w 943095"/>
                <a:gd name="connsiteY2" fmla="*/ 47828 h 76514"/>
                <a:gd name="connsiteX3" fmla="*/ 38684 w 943095"/>
                <a:gd name="connsiteY3" fmla="*/ 76498 h 76514"/>
                <a:gd name="connsiteX4" fmla="*/ 38684 w 943095"/>
                <a:gd name="connsiteY4" fmla="*/ 12 h 76514"/>
                <a:gd name="connsiteX5" fmla="*/ 38684 w 943095"/>
                <a:gd name="connsiteY5" fmla="*/ 12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095" h="76514">
                  <a:moveTo>
                    <a:pt x="38684" y="12"/>
                  </a:moveTo>
                  <a:lnTo>
                    <a:pt x="934129" y="28683"/>
                  </a:lnTo>
                  <a:cubicBezTo>
                    <a:pt x="945845" y="28873"/>
                    <a:pt x="946321" y="47637"/>
                    <a:pt x="934129" y="47828"/>
                  </a:cubicBezTo>
                  <a:cubicBezTo>
                    <a:pt x="934129" y="47828"/>
                    <a:pt x="38684" y="76498"/>
                    <a:pt x="38684" y="76498"/>
                  </a:cubicBezTo>
                  <a:cubicBezTo>
                    <a:pt x="-12656" y="77832"/>
                    <a:pt x="-13132" y="-1131"/>
                    <a:pt x="38684" y="12"/>
                  </a:cubicBezTo>
                  <a:lnTo>
                    <a:pt x="38684" y="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BEE037E-3F9D-4028-94D8-7820BA23ECB7}"/>
                </a:ext>
              </a:extLst>
            </p:cNvPr>
            <p:cNvSpPr/>
            <p:nvPr/>
          </p:nvSpPr>
          <p:spPr>
            <a:xfrm>
              <a:off x="6194638" y="2791768"/>
              <a:ext cx="542718" cy="542929"/>
            </a:xfrm>
            <a:custGeom>
              <a:avLst/>
              <a:gdLst>
                <a:gd name="connsiteX0" fmla="*/ 530106 w 542718"/>
                <a:gd name="connsiteY0" fmla="*/ 66684 h 542929"/>
                <a:gd name="connsiteX1" fmla="*/ 16137 w 542718"/>
                <a:gd name="connsiteY1" fmla="*/ 540362 h 542929"/>
                <a:gd name="connsiteX2" fmla="*/ 2612 w 542718"/>
                <a:gd name="connsiteY2" fmla="*/ 526836 h 542929"/>
                <a:gd name="connsiteX3" fmla="*/ 476004 w 542718"/>
                <a:gd name="connsiteY3" fmla="*/ 12582 h 542929"/>
                <a:gd name="connsiteX4" fmla="*/ 530106 w 542718"/>
                <a:gd name="connsiteY4" fmla="*/ 66684 h 542929"/>
                <a:gd name="connsiteX5" fmla="*/ 530106 w 542718"/>
                <a:gd name="connsiteY5" fmla="*/ 66684 h 5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29">
                  <a:moveTo>
                    <a:pt x="530106" y="66684"/>
                  </a:moveTo>
                  <a:lnTo>
                    <a:pt x="16137" y="540362"/>
                  </a:lnTo>
                  <a:cubicBezTo>
                    <a:pt x="7660" y="548458"/>
                    <a:pt x="-5675" y="535599"/>
                    <a:pt x="2612" y="526836"/>
                  </a:cubicBezTo>
                  <a:cubicBezTo>
                    <a:pt x="2612" y="526836"/>
                    <a:pt x="476004" y="12582"/>
                    <a:pt x="476004" y="12582"/>
                  </a:cubicBezTo>
                  <a:cubicBezTo>
                    <a:pt x="511437" y="-25233"/>
                    <a:pt x="568111" y="30870"/>
                    <a:pt x="530106" y="66684"/>
                  </a:cubicBezTo>
                  <a:lnTo>
                    <a:pt x="530106" y="66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B1EFF6D-D553-4CBB-87D8-2EA820FDA8CF}"/>
                </a:ext>
              </a:extLst>
            </p:cNvPr>
            <p:cNvSpPr/>
            <p:nvPr/>
          </p:nvSpPr>
          <p:spPr>
            <a:xfrm>
              <a:off x="5458738" y="3527503"/>
              <a:ext cx="542718" cy="542971"/>
            </a:xfrm>
            <a:custGeom>
              <a:avLst/>
              <a:gdLst>
                <a:gd name="connsiteX0" fmla="*/ 12612 w 542718"/>
                <a:gd name="connsiteY0" fmla="*/ 476331 h 542971"/>
                <a:gd name="connsiteX1" fmla="*/ 526581 w 542718"/>
                <a:gd name="connsiteY1" fmla="*/ 2557 h 542971"/>
                <a:gd name="connsiteX2" fmla="*/ 540107 w 542718"/>
                <a:gd name="connsiteY2" fmla="*/ 16082 h 542971"/>
                <a:gd name="connsiteX3" fmla="*/ 66714 w 542718"/>
                <a:gd name="connsiteY3" fmla="*/ 530337 h 542971"/>
                <a:gd name="connsiteX4" fmla="*/ 12612 w 542718"/>
                <a:gd name="connsiteY4" fmla="*/ 476331 h 542971"/>
                <a:gd name="connsiteX5" fmla="*/ 12612 w 542718"/>
                <a:gd name="connsiteY5" fmla="*/ 476331 h 542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71">
                  <a:moveTo>
                    <a:pt x="12612" y="476331"/>
                  </a:moveTo>
                  <a:lnTo>
                    <a:pt x="526581" y="2557"/>
                  </a:lnTo>
                  <a:cubicBezTo>
                    <a:pt x="535058" y="-5539"/>
                    <a:pt x="548393" y="7415"/>
                    <a:pt x="540107" y="16082"/>
                  </a:cubicBezTo>
                  <a:lnTo>
                    <a:pt x="66714" y="530337"/>
                  </a:lnTo>
                  <a:cubicBezTo>
                    <a:pt x="31281" y="568247"/>
                    <a:pt x="-25393" y="512145"/>
                    <a:pt x="12612" y="476331"/>
                  </a:cubicBezTo>
                  <a:lnTo>
                    <a:pt x="12612" y="4763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F0C20AA-91E1-4E12-BB31-CEDFB939037B}"/>
                </a:ext>
              </a:extLst>
            </p:cNvPr>
            <p:cNvSpPr/>
            <p:nvPr/>
          </p:nvSpPr>
          <p:spPr>
            <a:xfrm>
              <a:off x="6194693" y="3527448"/>
              <a:ext cx="542620" cy="542960"/>
            </a:xfrm>
            <a:custGeom>
              <a:avLst/>
              <a:gdLst>
                <a:gd name="connsiteX0" fmla="*/ 475950 w 542620"/>
                <a:gd name="connsiteY0" fmla="*/ 530297 h 542960"/>
                <a:gd name="connsiteX1" fmla="*/ 2557 w 542620"/>
                <a:gd name="connsiteY1" fmla="*/ 16137 h 542960"/>
                <a:gd name="connsiteX2" fmla="*/ 16083 w 542620"/>
                <a:gd name="connsiteY2" fmla="*/ 2612 h 542960"/>
                <a:gd name="connsiteX3" fmla="*/ 530051 w 542620"/>
                <a:gd name="connsiteY3" fmla="*/ 476195 h 542960"/>
                <a:gd name="connsiteX4" fmla="*/ 475950 w 542620"/>
                <a:gd name="connsiteY4" fmla="*/ 530297 h 542960"/>
                <a:gd name="connsiteX5" fmla="*/ 475950 w 542620"/>
                <a:gd name="connsiteY5" fmla="*/ 530297 h 542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20" h="542960">
                  <a:moveTo>
                    <a:pt x="475950" y="530297"/>
                  </a:moveTo>
                  <a:lnTo>
                    <a:pt x="2557" y="16137"/>
                  </a:lnTo>
                  <a:cubicBezTo>
                    <a:pt x="-5539" y="7660"/>
                    <a:pt x="7415" y="-5675"/>
                    <a:pt x="16083" y="2612"/>
                  </a:cubicBezTo>
                  <a:lnTo>
                    <a:pt x="530051" y="476195"/>
                  </a:lnTo>
                  <a:cubicBezTo>
                    <a:pt x="567866" y="511723"/>
                    <a:pt x="511668" y="568397"/>
                    <a:pt x="475950" y="530297"/>
                  </a:cubicBezTo>
                  <a:lnTo>
                    <a:pt x="475950" y="5302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BCFBFFE-FCDF-4C1B-85D7-026A46E7F624}"/>
                </a:ext>
              </a:extLst>
            </p:cNvPr>
            <p:cNvSpPr/>
            <p:nvPr/>
          </p:nvSpPr>
          <p:spPr>
            <a:xfrm>
              <a:off x="5458780" y="2791864"/>
              <a:ext cx="542632" cy="542973"/>
            </a:xfrm>
            <a:custGeom>
              <a:avLst/>
              <a:gdLst>
                <a:gd name="connsiteX0" fmla="*/ 66672 w 542632"/>
                <a:gd name="connsiteY0" fmla="*/ 12677 h 542973"/>
                <a:gd name="connsiteX1" fmla="*/ 540064 w 542632"/>
                <a:gd name="connsiteY1" fmla="*/ 526836 h 542973"/>
                <a:gd name="connsiteX2" fmla="*/ 526539 w 542632"/>
                <a:gd name="connsiteY2" fmla="*/ 540362 h 542973"/>
                <a:gd name="connsiteX3" fmla="*/ 12570 w 542632"/>
                <a:gd name="connsiteY3" fmla="*/ 66683 h 542973"/>
                <a:gd name="connsiteX4" fmla="*/ 66672 w 542632"/>
                <a:gd name="connsiteY4" fmla="*/ 12677 h 542973"/>
                <a:gd name="connsiteX5" fmla="*/ 66672 w 542632"/>
                <a:gd name="connsiteY5" fmla="*/ 12677 h 54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32" h="542973">
                  <a:moveTo>
                    <a:pt x="66672" y="12677"/>
                  </a:moveTo>
                  <a:lnTo>
                    <a:pt x="540064" y="526836"/>
                  </a:lnTo>
                  <a:cubicBezTo>
                    <a:pt x="548160" y="535313"/>
                    <a:pt x="535302" y="548648"/>
                    <a:pt x="526539" y="540362"/>
                  </a:cubicBezTo>
                  <a:lnTo>
                    <a:pt x="12570" y="66683"/>
                  </a:lnTo>
                  <a:cubicBezTo>
                    <a:pt x="-25245" y="31155"/>
                    <a:pt x="30953" y="-25423"/>
                    <a:pt x="66672" y="12677"/>
                  </a:cubicBezTo>
                  <a:lnTo>
                    <a:pt x="66672" y="126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2B42314-2449-4E31-9A2C-B328700611F2}"/>
              </a:ext>
            </a:extLst>
          </p:cNvPr>
          <p:cNvCxnSpPr>
            <a:cxnSpLocks/>
          </p:cNvCxnSpPr>
          <p:nvPr/>
        </p:nvCxnSpPr>
        <p:spPr>
          <a:xfrm flipH="1">
            <a:off x="2" y="685001"/>
            <a:ext cx="2468878" cy="0"/>
          </a:xfrm>
          <a:prstGeom prst="line">
            <a:avLst/>
          </a:prstGeom>
          <a:ln w="9525" cap="rnd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C9B893C-C76F-4E1A-8DEB-F183FDAAAA31}"/>
              </a:ext>
            </a:extLst>
          </p:cNvPr>
          <p:cNvGrpSpPr/>
          <p:nvPr/>
        </p:nvGrpSpPr>
        <p:grpSpPr>
          <a:xfrm>
            <a:off x="1" y="6106302"/>
            <a:ext cx="751840" cy="751697"/>
            <a:chOff x="1" y="6106302"/>
            <a:chExt cx="751840" cy="751697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DBD463A3-D50F-4D70-A4C9-0CEEE822432D}"/>
                </a:ext>
              </a:extLst>
            </p:cNvPr>
            <p:cNvSpPr/>
            <p:nvPr/>
          </p:nvSpPr>
          <p:spPr>
            <a:xfrm>
              <a:off x="1" y="6106302"/>
              <a:ext cx="751840" cy="75169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Krub Medium" panose="00000600000000000000" pitchFamily="2" charset="-34"/>
              </a:endParaRPr>
            </a:p>
          </p:txBody>
        </p: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4521FFD8-AB39-471E-A6CE-047312359612}"/>
                </a:ext>
              </a:extLst>
            </p:cNvPr>
            <p:cNvGrpSpPr/>
            <p:nvPr/>
          </p:nvGrpSpPr>
          <p:grpSpPr>
            <a:xfrm>
              <a:off x="284481" y="6390710"/>
              <a:ext cx="182880" cy="182880"/>
              <a:chOff x="9884543" y="1280630"/>
              <a:chExt cx="181458" cy="181458"/>
            </a:xfrm>
          </p:grpSpPr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A54EED06-2122-4AB1-96DE-132EF8B0E8F2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93A1D5D1-2149-4582-9545-D7EF77A8DA52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49E8A563-65D2-6373-F7B7-8B034B50ED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6321" y="1945706"/>
            <a:ext cx="3702270" cy="44634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BC74E51-40DE-D9FA-0087-192DB085FE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6478" y="5880477"/>
            <a:ext cx="563274" cy="52868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DB9BAD1-ED49-7F8C-5BC3-47756A22F9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6660" y="457199"/>
            <a:ext cx="6295763" cy="565004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022B112-B3A7-406C-2E78-804FF4A72E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0841" y="3672695"/>
            <a:ext cx="787400" cy="8636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3364CE-233E-9F82-881E-E241D4F09138}"/>
              </a:ext>
            </a:extLst>
          </p:cNvPr>
          <p:cNvSpPr txBox="1"/>
          <p:nvPr/>
        </p:nvSpPr>
        <p:spPr>
          <a:xfrm>
            <a:off x="1036321" y="6453108"/>
            <a:ext cx="3702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/>
              <a:t>Fig. 4. </a:t>
            </a:r>
            <a:r>
              <a:rPr lang="en-GB" sz="800" dirty="0"/>
              <a:t>Plan of the site of Mycenae, showing the location of Grave Circle A (no. 16). Fitzsimons (2011).</a:t>
            </a:r>
          </a:p>
          <a:p>
            <a:endParaRPr lang="en-US" sz="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60C09E-D4C1-77BB-518D-AB0CD4D53CF2}"/>
              </a:ext>
            </a:extLst>
          </p:cNvPr>
          <p:cNvSpPr txBox="1"/>
          <p:nvPr/>
        </p:nvSpPr>
        <p:spPr>
          <a:xfrm>
            <a:off x="5967805" y="6144821"/>
            <a:ext cx="610496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5. </a:t>
            </a:r>
            <a:r>
              <a:rPr lang="en-GB" sz="800" dirty="0"/>
              <a:t>Plan of Grave Circle A, Mycenae. Fitzsimons (2011), after Mylonas (1966, fig. 19).</a:t>
            </a:r>
          </a:p>
        </p:txBody>
      </p:sp>
    </p:spTree>
    <p:extLst>
      <p:ext uri="{BB962C8B-B14F-4D97-AF65-F5344CB8AC3E}">
        <p14:creationId xmlns:p14="http://schemas.microsoft.com/office/powerpoint/2010/main" val="4079441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7F33D44-846A-4ADA-ABA8-5E00ED1FEFCA}"/>
              </a:ext>
            </a:extLst>
          </p:cNvPr>
          <p:cNvSpPr txBox="1"/>
          <p:nvPr/>
        </p:nvSpPr>
        <p:spPr>
          <a:xfrm>
            <a:off x="5716657" y="659007"/>
            <a:ext cx="38750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</a:rPr>
              <a:t>The 1876</a:t>
            </a:r>
            <a:br>
              <a:rPr lang="en-GB" sz="4000" dirty="0">
                <a:latin typeface="+mj-lt"/>
              </a:rPr>
            </a:br>
            <a:r>
              <a:rPr lang="en-GB" sz="4000" dirty="0">
                <a:latin typeface="+mj-lt"/>
              </a:rPr>
              <a:t>Excavation</a:t>
            </a:r>
            <a:endParaRPr lang="en-US" sz="4000" dirty="0">
              <a:latin typeface="+mj-l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4DA191-D0D0-40F0-B830-8E6C2C2D5D95}"/>
              </a:ext>
            </a:extLst>
          </p:cNvPr>
          <p:cNvSpPr/>
          <p:nvPr/>
        </p:nvSpPr>
        <p:spPr>
          <a:xfrm>
            <a:off x="5507361" y="2549235"/>
            <a:ext cx="5949639" cy="35883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ABF789-2794-4296-9707-A7FA08168FFB}"/>
              </a:ext>
            </a:extLst>
          </p:cNvPr>
          <p:cNvSpPr txBox="1"/>
          <p:nvPr/>
        </p:nvSpPr>
        <p:spPr>
          <a:xfrm flipH="1">
            <a:off x="5739316" y="2859801"/>
            <a:ext cx="5330465" cy="30301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D" sz="1400" dirty="0">
                <a:solidFill>
                  <a:schemeClr val="bg1"/>
                </a:solidFill>
                <a:effectLst/>
                <a:latin typeface="Krub Medium" panose="00000600000000000000" pitchFamily="2" charset="-34"/>
                <a:cs typeface="Krub Medium" panose="00000600000000000000" pitchFamily="2" charset="-34"/>
              </a:rPr>
              <a:t>Originally excavated in 1876 </a:t>
            </a:r>
            <a:r>
              <a:rPr lang="en-ID" sz="1400" dirty="0">
                <a:solidFill>
                  <a:schemeClr val="bg1"/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by Heinrich </a:t>
            </a:r>
            <a:r>
              <a:rPr lang="en-ID" sz="1400" dirty="0">
                <a:solidFill>
                  <a:schemeClr val="bg1"/>
                </a:solidFill>
                <a:effectLst/>
                <a:latin typeface="Krub Medium" panose="00000600000000000000" pitchFamily="2" charset="-34"/>
                <a:cs typeface="Krub Medium" panose="00000600000000000000" pitchFamily="2" charset="-34"/>
              </a:rPr>
              <a:t>Schliemann</a:t>
            </a:r>
          </a:p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Supervised by Panayotis Stamatakis on behalf of the GAS</a:t>
            </a:r>
          </a:p>
          <a:p>
            <a:pPr marL="171450" lvl="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Five shaft graves were excavated</a:t>
            </a:r>
          </a:p>
          <a:p>
            <a:pPr marL="171450" lvl="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An extraordinary wealth of Mycenaean grave goods found, including large quantities of gold</a:t>
            </a:r>
          </a:p>
          <a:p>
            <a:pPr marL="171450" lvl="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The discoveries provided important evidence for the Mycenaean culture</a:t>
            </a:r>
          </a:p>
          <a:p>
            <a:pPr marL="171450" lvl="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(Later) dated EM / LH I – LH II A period (1600 – 1450 BCE)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61DF9F1-D90D-4D9D-8FD0-84BF8C6D35AB}"/>
              </a:ext>
            </a:extLst>
          </p:cNvPr>
          <p:cNvSpPr/>
          <p:nvPr/>
        </p:nvSpPr>
        <p:spPr>
          <a:xfrm>
            <a:off x="0" y="5429250"/>
            <a:ext cx="1428750" cy="14287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B338A8CF-6969-4979-836E-C0E1FA783B98}"/>
              </a:ext>
            </a:extLst>
          </p:cNvPr>
          <p:cNvCxnSpPr>
            <a:cxnSpLocks/>
          </p:cNvCxnSpPr>
          <p:nvPr/>
        </p:nvCxnSpPr>
        <p:spPr>
          <a:xfrm flipH="1">
            <a:off x="8603673" y="1286439"/>
            <a:ext cx="3588327" cy="0"/>
          </a:xfrm>
          <a:prstGeom prst="line">
            <a:avLst/>
          </a:prstGeom>
          <a:ln w="9525" cap="rnd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00509D24-9C80-2D4B-E1B4-CA56D616CF4C}"/>
              </a:ext>
            </a:extLst>
          </p:cNvPr>
          <p:cNvPicPr>
            <a:picLocks/>
          </p:cNvPicPr>
          <p:nvPr/>
        </p:nvPicPr>
        <p:blipFill>
          <a:blip r:embed="rId2"/>
          <a:srcRect l="19705" r="18384"/>
          <a:stretch>
            <a:fillRect/>
          </a:stretch>
        </p:blipFill>
        <p:spPr>
          <a:xfrm>
            <a:off x="774386" y="1097559"/>
            <a:ext cx="4735500" cy="5040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9BC8249-A01E-59ED-B3DE-BEC8063330AB}"/>
              </a:ext>
            </a:extLst>
          </p:cNvPr>
          <p:cNvSpPr txBox="1"/>
          <p:nvPr/>
        </p:nvSpPr>
        <p:spPr>
          <a:xfrm>
            <a:off x="5739317" y="1952545"/>
            <a:ext cx="30155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4"/>
                </a:solidFill>
                <a:latin typeface="+mj-lt"/>
              </a:rPr>
              <a:t>Grave Circle 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11E94A-63BC-89EF-D914-E728C73B7CD9}"/>
              </a:ext>
            </a:extLst>
          </p:cNvPr>
          <p:cNvSpPr txBox="1"/>
          <p:nvPr/>
        </p:nvSpPr>
        <p:spPr>
          <a:xfrm>
            <a:off x="714375" y="6172282"/>
            <a:ext cx="610262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6. </a:t>
            </a:r>
            <a:r>
              <a:rPr lang="en-GB" sz="800" dirty="0"/>
              <a:t>Panorama of the excavation of Grave Circle A, Mycenae. Konstantinidi-</a:t>
            </a:r>
            <a:r>
              <a:rPr lang="en-GB" sz="800" dirty="0" err="1"/>
              <a:t>Syvridi</a:t>
            </a:r>
            <a:r>
              <a:rPr lang="en-GB" sz="800" dirty="0"/>
              <a:t> (2019).</a:t>
            </a:r>
          </a:p>
        </p:txBody>
      </p:sp>
    </p:spTree>
    <p:extLst>
      <p:ext uri="{BB962C8B-B14F-4D97-AF65-F5344CB8AC3E}">
        <p14:creationId xmlns:p14="http://schemas.microsoft.com/office/powerpoint/2010/main" val="3921407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994F942-37BB-4D76-BA0D-1F7821B8B799}"/>
              </a:ext>
            </a:extLst>
          </p:cNvPr>
          <p:cNvSpPr txBox="1"/>
          <p:nvPr/>
        </p:nvSpPr>
        <p:spPr>
          <a:xfrm>
            <a:off x="1180856" y="1048244"/>
            <a:ext cx="43324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+mj-lt"/>
              </a:rPr>
              <a:t>Grave Shaft III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E906C6-28C5-40FA-B3A3-3B50830BA630}"/>
              </a:ext>
            </a:extLst>
          </p:cNvPr>
          <p:cNvSpPr txBox="1"/>
          <p:nvPr/>
        </p:nvSpPr>
        <p:spPr>
          <a:xfrm flipH="1">
            <a:off x="1180853" y="1676942"/>
            <a:ext cx="474889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0" dirty="0">
                <a:solidFill>
                  <a:schemeClr val="accent4"/>
                </a:solidFill>
                <a:effectLst/>
                <a:latin typeface="+mj-lt"/>
                <a:cs typeface="Poppins" panose="00000500000000000000" pitchFamily="50" charset="0"/>
              </a:rPr>
              <a:t>“The Tomb of Women”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9EADF42-979E-4936-114D-7A9A385A5CFE}"/>
              </a:ext>
            </a:extLst>
          </p:cNvPr>
          <p:cNvGrpSpPr/>
          <p:nvPr/>
        </p:nvGrpSpPr>
        <p:grpSpPr>
          <a:xfrm>
            <a:off x="0" y="2430975"/>
            <a:ext cx="1180843" cy="2566338"/>
            <a:chOff x="0" y="2039524"/>
            <a:chExt cx="1180843" cy="1858494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DFA35E3B-842A-45DA-A0FD-972B460FDAB5}"/>
                </a:ext>
              </a:extLst>
            </p:cNvPr>
            <p:cNvSpPr/>
            <p:nvPr/>
          </p:nvSpPr>
          <p:spPr>
            <a:xfrm>
              <a:off x="0" y="2039524"/>
              <a:ext cx="1180843" cy="1858494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1529A9E-F1B4-F5B0-CF54-2612AE2CE2EA}"/>
                </a:ext>
              </a:extLst>
            </p:cNvPr>
            <p:cNvSpPr txBox="1"/>
            <p:nvPr/>
          </p:nvSpPr>
          <p:spPr>
            <a:xfrm flipH="1">
              <a:off x="207518" y="2098933"/>
              <a:ext cx="819889" cy="5089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2000" dirty="0">
                  <a:solidFill>
                    <a:schemeClr val="bg1"/>
                  </a:solidFill>
                  <a:latin typeface="+mj-lt"/>
                  <a:cs typeface="Poppins" panose="00000500000000000000" pitchFamily="50" charset="0"/>
                </a:rPr>
                <a:t>1876</a:t>
              </a:r>
            </a:p>
          </p:txBody>
        </p:sp>
      </p:grpSp>
      <p:pic>
        <p:nvPicPr>
          <p:cNvPr id="37" name="Picture Placeholder 22">
            <a:extLst>
              <a:ext uri="{FF2B5EF4-FFF2-40B4-BE49-F238E27FC236}">
                <a16:creationId xmlns:a16="http://schemas.microsoft.com/office/drawing/2014/main" id="{5EAB69B5-7751-4182-AB8B-129437223D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87" b="36387"/>
          <a:stretch>
            <a:fillRect/>
          </a:stretch>
        </p:blipFill>
        <p:spPr>
          <a:xfrm>
            <a:off x="1180844" y="2430976"/>
            <a:ext cx="5158834" cy="2566338"/>
          </a:xfrm>
          <a:custGeom>
            <a:avLst/>
            <a:gdLst>
              <a:gd name="connsiteX0" fmla="*/ 0 w 4332435"/>
              <a:gd name="connsiteY0" fmla="*/ 0 h 1180618"/>
              <a:gd name="connsiteX1" fmla="*/ 4332435 w 4332435"/>
              <a:gd name="connsiteY1" fmla="*/ 0 h 1180618"/>
              <a:gd name="connsiteX2" fmla="*/ 4332435 w 4332435"/>
              <a:gd name="connsiteY2" fmla="*/ 1180618 h 1180618"/>
              <a:gd name="connsiteX3" fmla="*/ 0 w 4332435"/>
              <a:gd name="connsiteY3" fmla="*/ 1180618 h 1180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2435" h="1180618">
                <a:moveTo>
                  <a:pt x="0" y="0"/>
                </a:moveTo>
                <a:lnTo>
                  <a:pt x="4332435" y="0"/>
                </a:lnTo>
                <a:lnTo>
                  <a:pt x="4332435" y="1180618"/>
                </a:lnTo>
                <a:lnTo>
                  <a:pt x="0" y="1180618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28AD6F2-675B-E7DE-AA81-33E4EF5D5E3D}"/>
              </a:ext>
            </a:extLst>
          </p:cNvPr>
          <p:cNvSpPr txBox="1"/>
          <p:nvPr/>
        </p:nvSpPr>
        <p:spPr>
          <a:xfrm flipH="1">
            <a:off x="1366440" y="3151449"/>
            <a:ext cx="5158834" cy="1583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D" sz="1400" dirty="0">
                <a:solidFill>
                  <a:schemeClr val="bg1"/>
                </a:solidFill>
                <a:effectLst/>
                <a:latin typeface="Krub Medium" panose="00000600000000000000" pitchFamily="2" charset="-34"/>
                <a:cs typeface="Krub Medium" panose="00000600000000000000" pitchFamily="2" charset="-34"/>
              </a:rPr>
              <a:t>3 adult remains found</a:t>
            </a:r>
          </a:p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D" sz="1400" dirty="0">
                <a:solidFill>
                  <a:schemeClr val="bg1"/>
                </a:solidFill>
                <a:effectLst/>
                <a:latin typeface="Krub Medium" panose="00000600000000000000" pitchFamily="2" charset="-34"/>
                <a:cs typeface="Krub Medium" panose="00000600000000000000" pitchFamily="2" charset="-34"/>
              </a:rPr>
              <a:t>No weapons – all women, a</a:t>
            </a:r>
            <a:r>
              <a:rPr lang="en-ID" sz="1400" dirty="0">
                <a:solidFill>
                  <a:schemeClr val="bg1"/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ssumed princesses</a:t>
            </a:r>
          </a:p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D" sz="1400" dirty="0">
                <a:solidFill>
                  <a:schemeClr val="bg1"/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Child’s cladding suggests interment of an infant</a:t>
            </a:r>
            <a:endParaRPr lang="en-ID" sz="1100" dirty="0">
              <a:solidFill>
                <a:schemeClr val="tx1">
                  <a:lumMod val="65000"/>
                  <a:lumOff val="35000"/>
                </a:schemeClr>
              </a:solidFill>
              <a:latin typeface="Krub Medium" panose="00000600000000000000" pitchFamily="2" charset="-34"/>
              <a:cs typeface="Poppins" panose="00000500000000000000" pitchFamily="50" charset="0"/>
            </a:endParaRPr>
          </a:p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D" sz="1400" dirty="0">
                <a:solidFill>
                  <a:schemeClr val="bg1"/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Interpretation relied on assessment of grave goods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E5786A-99DF-4269-6B64-85189094E6CF}"/>
              </a:ext>
            </a:extLst>
          </p:cNvPr>
          <p:cNvSpPr txBox="1"/>
          <p:nvPr/>
        </p:nvSpPr>
        <p:spPr>
          <a:xfrm>
            <a:off x="1366439" y="2642622"/>
            <a:ext cx="6096000" cy="5092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bg1"/>
                </a:solidFill>
                <a:latin typeface="+mj-lt"/>
                <a:cs typeface="Poppins" panose="00000500000000000000" pitchFamily="50" charset="0"/>
              </a:rPr>
              <a:t>Schliemann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1DAF50-7839-FADE-F584-F2573BF30897}"/>
              </a:ext>
            </a:extLst>
          </p:cNvPr>
          <p:cNvSpPr txBox="1"/>
          <p:nvPr/>
        </p:nvSpPr>
        <p:spPr>
          <a:xfrm flipH="1">
            <a:off x="1385814" y="5152219"/>
            <a:ext cx="4748893" cy="10478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accent4"/>
                </a:solidFill>
                <a:latin typeface="+mj-lt"/>
                <a:cs typeface="Poppins" panose="00000500000000000000" pitchFamily="50" charset="0"/>
              </a:rPr>
              <a:t>Family tomb (Angel, 1973)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accent4"/>
                </a:solidFill>
                <a:latin typeface="+mj-lt"/>
                <a:cs typeface="Poppins" panose="00000500000000000000" pitchFamily="50" charset="0"/>
              </a:rPr>
              <a:t>Two babies? (</a:t>
            </a:r>
            <a:r>
              <a:rPr lang="en-US" sz="2000" dirty="0" err="1">
                <a:solidFill>
                  <a:schemeClr val="accent4"/>
                </a:solidFill>
                <a:latin typeface="+mj-lt"/>
                <a:cs typeface="Poppins" panose="00000500000000000000" pitchFamily="50" charset="0"/>
              </a:rPr>
              <a:t>Tsountas</a:t>
            </a:r>
            <a:r>
              <a:rPr lang="en-US" sz="2000" dirty="0">
                <a:solidFill>
                  <a:schemeClr val="accent4"/>
                </a:solidFill>
                <a:latin typeface="+mj-lt"/>
                <a:cs typeface="Poppins" panose="00000500000000000000" pitchFamily="50" charset="0"/>
              </a:rPr>
              <a:t>)</a:t>
            </a:r>
            <a:endParaRPr lang="en-US" sz="2000" i="0" dirty="0">
              <a:solidFill>
                <a:schemeClr val="accent4"/>
              </a:solidFill>
              <a:effectLst/>
              <a:latin typeface="+mj-lt"/>
              <a:cs typeface="Poppins" panose="00000500000000000000" pitchFamily="50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4C38A8B-854F-5953-FFEB-D5417BDE1118}"/>
              </a:ext>
            </a:extLst>
          </p:cNvPr>
          <p:cNvGrpSpPr/>
          <p:nvPr/>
        </p:nvGrpSpPr>
        <p:grpSpPr>
          <a:xfrm>
            <a:off x="7096154" y="938914"/>
            <a:ext cx="6646367" cy="5920451"/>
            <a:chOff x="6678710" y="937549"/>
            <a:chExt cx="6646367" cy="5920451"/>
          </a:xfrm>
        </p:grpSpPr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AF79A786-6C15-4359-8EF5-B3A515FA1B0F}"/>
                </a:ext>
              </a:extLst>
            </p:cNvPr>
            <p:cNvGrpSpPr/>
            <p:nvPr/>
          </p:nvGrpSpPr>
          <p:grpSpPr>
            <a:xfrm>
              <a:off x="6678710" y="937549"/>
              <a:ext cx="4332433" cy="914400"/>
              <a:chOff x="6678710" y="937549"/>
              <a:chExt cx="4332433" cy="914400"/>
            </a:xfrm>
          </p:grpSpPr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165DA12D-3F05-4261-A5FF-D0E2DEC58A06}"/>
                  </a:ext>
                </a:extLst>
              </p:cNvPr>
              <p:cNvSpPr/>
              <p:nvPr/>
            </p:nvSpPr>
            <p:spPr>
              <a:xfrm>
                <a:off x="6678710" y="937549"/>
                <a:ext cx="4332433" cy="914400"/>
              </a:xfrm>
              <a:prstGeom prst="rect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4F723C70-2982-4FB6-A418-09AD42F44A66}"/>
                  </a:ext>
                </a:extLst>
              </p:cNvPr>
              <p:cNvGrpSpPr/>
              <p:nvPr/>
            </p:nvGrpSpPr>
            <p:grpSpPr>
              <a:xfrm rot="5400000">
                <a:off x="10275294" y="1150076"/>
                <a:ext cx="504204" cy="504224"/>
                <a:chOff x="4972037" y="2305037"/>
                <a:chExt cx="2252020" cy="2252115"/>
              </a:xfrm>
              <a:solidFill>
                <a:schemeClr val="bg1"/>
              </a:solidFill>
            </p:grpSpPr>
            <p:sp>
              <p:nvSpPr>
                <p:cNvPr id="13" name="Freeform: Shape 12">
                  <a:extLst>
                    <a:ext uri="{FF2B5EF4-FFF2-40B4-BE49-F238E27FC236}">
                      <a16:creationId xmlns:a16="http://schemas.microsoft.com/office/drawing/2014/main" id="{B1FD1176-9970-423F-9FB8-D4BA5CDBA6C2}"/>
                    </a:ext>
                  </a:extLst>
                </p:cNvPr>
                <p:cNvSpPr/>
                <p:nvPr/>
              </p:nvSpPr>
              <p:spPr>
                <a:xfrm>
                  <a:off x="6059790" y="2305037"/>
                  <a:ext cx="76514" cy="943225"/>
                </a:xfrm>
                <a:custGeom>
                  <a:avLst/>
                  <a:gdLst>
                    <a:gd name="connsiteX0" fmla="*/ 76500 w 76514"/>
                    <a:gd name="connsiteY0" fmla="*/ 38684 h 943225"/>
                    <a:gd name="connsiteX1" fmla="*/ 47830 w 76514"/>
                    <a:gd name="connsiteY1" fmla="*/ 934224 h 943225"/>
                    <a:gd name="connsiteX2" fmla="*/ 28685 w 76514"/>
                    <a:gd name="connsiteY2" fmla="*/ 934224 h 943225"/>
                    <a:gd name="connsiteX3" fmla="*/ 14 w 76514"/>
                    <a:gd name="connsiteY3" fmla="*/ 38684 h 943225"/>
                    <a:gd name="connsiteX4" fmla="*/ 76500 w 76514"/>
                    <a:gd name="connsiteY4" fmla="*/ 38684 h 943225"/>
                    <a:gd name="connsiteX5" fmla="*/ 76500 w 76514"/>
                    <a:gd name="connsiteY5" fmla="*/ 38684 h 9432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6514" h="943225">
                      <a:moveTo>
                        <a:pt x="76500" y="38684"/>
                      </a:moveTo>
                      <a:lnTo>
                        <a:pt x="47830" y="934224"/>
                      </a:lnTo>
                      <a:cubicBezTo>
                        <a:pt x="47639" y="946035"/>
                        <a:pt x="28875" y="946416"/>
                        <a:pt x="28685" y="934224"/>
                      </a:cubicBezTo>
                      <a:lnTo>
                        <a:pt x="14" y="38684"/>
                      </a:lnTo>
                      <a:cubicBezTo>
                        <a:pt x="-1224" y="-12656"/>
                        <a:pt x="77738" y="-13132"/>
                        <a:pt x="76500" y="38684"/>
                      </a:cubicBezTo>
                      <a:lnTo>
                        <a:pt x="76500" y="38684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>
                    <a:latin typeface="Krub Medium" panose="00000600000000000000" pitchFamily="2" charset="-34"/>
                  </a:endParaRPr>
                </a:p>
              </p:txBody>
            </p:sp>
            <p:sp>
              <p:nvSpPr>
                <p:cNvPr id="14" name="Freeform: Shape 13">
                  <a:extLst>
                    <a:ext uri="{FF2B5EF4-FFF2-40B4-BE49-F238E27FC236}">
                      <a16:creationId xmlns:a16="http://schemas.microsoft.com/office/drawing/2014/main" id="{F75D45CE-0C2F-4400-868A-99085C723E8C}"/>
                    </a:ext>
                  </a:extLst>
                </p:cNvPr>
                <p:cNvSpPr/>
                <p:nvPr/>
              </p:nvSpPr>
              <p:spPr>
                <a:xfrm>
                  <a:off x="6059792" y="3613962"/>
                  <a:ext cx="76514" cy="943190"/>
                </a:xfrm>
                <a:custGeom>
                  <a:avLst/>
                  <a:gdLst>
                    <a:gd name="connsiteX0" fmla="*/ 12 w 76514"/>
                    <a:gd name="connsiteY0" fmla="*/ 904507 h 943190"/>
                    <a:gd name="connsiteX1" fmla="*/ 28683 w 76514"/>
                    <a:gd name="connsiteY1" fmla="*/ 8966 h 943190"/>
                    <a:gd name="connsiteX2" fmla="*/ 47828 w 76514"/>
                    <a:gd name="connsiteY2" fmla="*/ 8966 h 943190"/>
                    <a:gd name="connsiteX3" fmla="*/ 76498 w 76514"/>
                    <a:gd name="connsiteY3" fmla="*/ 904507 h 943190"/>
                    <a:gd name="connsiteX4" fmla="*/ 12 w 76514"/>
                    <a:gd name="connsiteY4" fmla="*/ 904507 h 943190"/>
                    <a:gd name="connsiteX5" fmla="*/ 12 w 76514"/>
                    <a:gd name="connsiteY5" fmla="*/ 904507 h 94319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6514" h="943190">
                      <a:moveTo>
                        <a:pt x="12" y="904507"/>
                      </a:moveTo>
                      <a:lnTo>
                        <a:pt x="28683" y="8966"/>
                      </a:lnTo>
                      <a:cubicBezTo>
                        <a:pt x="28873" y="-2749"/>
                        <a:pt x="47637" y="-3226"/>
                        <a:pt x="47828" y="8966"/>
                      </a:cubicBezTo>
                      <a:lnTo>
                        <a:pt x="76498" y="904507"/>
                      </a:lnTo>
                      <a:cubicBezTo>
                        <a:pt x="77832" y="955847"/>
                        <a:pt x="-1131" y="956323"/>
                        <a:pt x="12" y="904507"/>
                      </a:cubicBezTo>
                      <a:lnTo>
                        <a:pt x="12" y="904507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>
                    <a:latin typeface="Krub Medium" panose="00000600000000000000" pitchFamily="2" charset="-34"/>
                  </a:endParaRPr>
                </a:p>
              </p:txBody>
            </p:sp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79329FBA-4A47-44C5-8BEB-B27578485740}"/>
                    </a:ext>
                  </a:extLst>
                </p:cNvPr>
                <p:cNvSpPr/>
                <p:nvPr/>
              </p:nvSpPr>
              <p:spPr>
                <a:xfrm>
                  <a:off x="6280962" y="3392790"/>
                  <a:ext cx="943095" cy="76514"/>
                </a:xfrm>
                <a:custGeom>
                  <a:avLst/>
                  <a:gdLst>
                    <a:gd name="connsiteX0" fmla="*/ 8966 w 943095"/>
                    <a:gd name="connsiteY0" fmla="*/ 47830 h 76514"/>
                    <a:gd name="connsiteX1" fmla="*/ 8966 w 943095"/>
                    <a:gd name="connsiteY1" fmla="*/ 28685 h 76514"/>
                    <a:gd name="connsiteX2" fmla="*/ 904412 w 943095"/>
                    <a:gd name="connsiteY2" fmla="*/ 14 h 76514"/>
                    <a:gd name="connsiteX3" fmla="*/ 904412 w 943095"/>
                    <a:gd name="connsiteY3" fmla="*/ 76500 h 76514"/>
                    <a:gd name="connsiteX4" fmla="*/ 8966 w 943095"/>
                    <a:gd name="connsiteY4" fmla="*/ 47830 h 7651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43095" h="76514">
                      <a:moveTo>
                        <a:pt x="8966" y="47830"/>
                      </a:moveTo>
                      <a:cubicBezTo>
                        <a:pt x="-2749" y="47639"/>
                        <a:pt x="-3226" y="28875"/>
                        <a:pt x="8966" y="28685"/>
                      </a:cubicBezTo>
                      <a:lnTo>
                        <a:pt x="904412" y="14"/>
                      </a:lnTo>
                      <a:cubicBezTo>
                        <a:pt x="955751" y="-1224"/>
                        <a:pt x="956228" y="77738"/>
                        <a:pt x="904412" y="76500"/>
                      </a:cubicBezTo>
                      <a:lnTo>
                        <a:pt x="8966" y="47830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>
                    <a:latin typeface="Krub Medium" panose="00000600000000000000" pitchFamily="2" charset="-34"/>
                  </a:endParaRPr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C999E49A-5E65-487F-AEA0-72FDE162DBE5}"/>
                    </a:ext>
                  </a:extLst>
                </p:cNvPr>
                <p:cNvSpPr/>
                <p:nvPr/>
              </p:nvSpPr>
              <p:spPr>
                <a:xfrm>
                  <a:off x="4972037" y="3392792"/>
                  <a:ext cx="943095" cy="76514"/>
                </a:xfrm>
                <a:custGeom>
                  <a:avLst/>
                  <a:gdLst>
                    <a:gd name="connsiteX0" fmla="*/ 38684 w 943095"/>
                    <a:gd name="connsiteY0" fmla="*/ 12 h 76514"/>
                    <a:gd name="connsiteX1" fmla="*/ 934129 w 943095"/>
                    <a:gd name="connsiteY1" fmla="*/ 28683 h 76514"/>
                    <a:gd name="connsiteX2" fmla="*/ 934129 w 943095"/>
                    <a:gd name="connsiteY2" fmla="*/ 47828 h 76514"/>
                    <a:gd name="connsiteX3" fmla="*/ 38684 w 943095"/>
                    <a:gd name="connsiteY3" fmla="*/ 76498 h 76514"/>
                    <a:gd name="connsiteX4" fmla="*/ 38684 w 943095"/>
                    <a:gd name="connsiteY4" fmla="*/ 12 h 76514"/>
                    <a:gd name="connsiteX5" fmla="*/ 38684 w 943095"/>
                    <a:gd name="connsiteY5" fmla="*/ 12 h 7651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943095" h="76514">
                      <a:moveTo>
                        <a:pt x="38684" y="12"/>
                      </a:moveTo>
                      <a:lnTo>
                        <a:pt x="934129" y="28683"/>
                      </a:lnTo>
                      <a:cubicBezTo>
                        <a:pt x="945845" y="28873"/>
                        <a:pt x="946321" y="47637"/>
                        <a:pt x="934129" y="47828"/>
                      </a:cubicBezTo>
                      <a:cubicBezTo>
                        <a:pt x="934129" y="47828"/>
                        <a:pt x="38684" y="76498"/>
                        <a:pt x="38684" y="76498"/>
                      </a:cubicBezTo>
                      <a:cubicBezTo>
                        <a:pt x="-12656" y="77832"/>
                        <a:pt x="-13132" y="-1131"/>
                        <a:pt x="38684" y="12"/>
                      </a:cubicBezTo>
                      <a:lnTo>
                        <a:pt x="38684" y="12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>
                    <a:latin typeface="Krub Medium" panose="00000600000000000000" pitchFamily="2" charset="-34"/>
                  </a:endParaRPr>
                </a:p>
              </p:txBody>
            </p:sp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2E4A425C-1033-498C-8321-772CF4D2882C}"/>
                    </a:ext>
                  </a:extLst>
                </p:cNvPr>
                <p:cNvSpPr/>
                <p:nvPr/>
              </p:nvSpPr>
              <p:spPr>
                <a:xfrm>
                  <a:off x="6194638" y="2791768"/>
                  <a:ext cx="542718" cy="542929"/>
                </a:xfrm>
                <a:custGeom>
                  <a:avLst/>
                  <a:gdLst>
                    <a:gd name="connsiteX0" fmla="*/ 530106 w 542718"/>
                    <a:gd name="connsiteY0" fmla="*/ 66684 h 542929"/>
                    <a:gd name="connsiteX1" fmla="*/ 16137 w 542718"/>
                    <a:gd name="connsiteY1" fmla="*/ 540362 h 542929"/>
                    <a:gd name="connsiteX2" fmla="*/ 2612 w 542718"/>
                    <a:gd name="connsiteY2" fmla="*/ 526836 h 542929"/>
                    <a:gd name="connsiteX3" fmla="*/ 476004 w 542718"/>
                    <a:gd name="connsiteY3" fmla="*/ 12582 h 542929"/>
                    <a:gd name="connsiteX4" fmla="*/ 530106 w 542718"/>
                    <a:gd name="connsiteY4" fmla="*/ 66684 h 542929"/>
                    <a:gd name="connsiteX5" fmla="*/ 530106 w 542718"/>
                    <a:gd name="connsiteY5" fmla="*/ 66684 h 5429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42718" h="542929">
                      <a:moveTo>
                        <a:pt x="530106" y="66684"/>
                      </a:moveTo>
                      <a:lnTo>
                        <a:pt x="16137" y="540362"/>
                      </a:lnTo>
                      <a:cubicBezTo>
                        <a:pt x="7660" y="548458"/>
                        <a:pt x="-5675" y="535599"/>
                        <a:pt x="2612" y="526836"/>
                      </a:cubicBezTo>
                      <a:cubicBezTo>
                        <a:pt x="2612" y="526836"/>
                        <a:pt x="476004" y="12582"/>
                        <a:pt x="476004" y="12582"/>
                      </a:cubicBezTo>
                      <a:cubicBezTo>
                        <a:pt x="511437" y="-25233"/>
                        <a:pt x="568111" y="30870"/>
                        <a:pt x="530106" y="66684"/>
                      </a:cubicBezTo>
                      <a:lnTo>
                        <a:pt x="530106" y="66684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>
                    <a:latin typeface="Krub Medium" panose="00000600000000000000" pitchFamily="2" charset="-34"/>
                  </a:endParaRPr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87E4FF1B-07B0-4E8E-B7EF-73FB3CB949EE}"/>
                    </a:ext>
                  </a:extLst>
                </p:cNvPr>
                <p:cNvSpPr/>
                <p:nvPr/>
              </p:nvSpPr>
              <p:spPr>
                <a:xfrm>
                  <a:off x="5458738" y="3527503"/>
                  <a:ext cx="542718" cy="542971"/>
                </a:xfrm>
                <a:custGeom>
                  <a:avLst/>
                  <a:gdLst>
                    <a:gd name="connsiteX0" fmla="*/ 12612 w 542718"/>
                    <a:gd name="connsiteY0" fmla="*/ 476331 h 542971"/>
                    <a:gd name="connsiteX1" fmla="*/ 526581 w 542718"/>
                    <a:gd name="connsiteY1" fmla="*/ 2557 h 542971"/>
                    <a:gd name="connsiteX2" fmla="*/ 540107 w 542718"/>
                    <a:gd name="connsiteY2" fmla="*/ 16082 h 542971"/>
                    <a:gd name="connsiteX3" fmla="*/ 66714 w 542718"/>
                    <a:gd name="connsiteY3" fmla="*/ 530337 h 542971"/>
                    <a:gd name="connsiteX4" fmla="*/ 12612 w 542718"/>
                    <a:gd name="connsiteY4" fmla="*/ 476331 h 542971"/>
                    <a:gd name="connsiteX5" fmla="*/ 12612 w 542718"/>
                    <a:gd name="connsiteY5" fmla="*/ 476331 h 54297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42718" h="542971">
                      <a:moveTo>
                        <a:pt x="12612" y="476331"/>
                      </a:moveTo>
                      <a:lnTo>
                        <a:pt x="526581" y="2557"/>
                      </a:lnTo>
                      <a:cubicBezTo>
                        <a:pt x="535058" y="-5539"/>
                        <a:pt x="548393" y="7415"/>
                        <a:pt x="540107" y="16082"/>
                      </a:cubicBezTo>
                      <a:lnTo>
                        <a:pt x="66714" y="530337"/>
                      </a:lnTo>
                      <a:cubicBezTo>
                        <a:pt x="31281" y="568247"/>
                        <a:pt x="-25393" y="512145"/>
                        <a:pt x="12612" y="476331"/>
                      </a:cubicBezTo>
                      <a:lnTo>
                        <a:pt x="12612" y="476331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>
                    <a:latin typeface="Krub Medium" panose="00000600000000000000" pitchFamily="2" charset="-34"/>
                  </a:endParaRPr>
                </a:p>
              </p:txBody>
            </p:sp>
            <p:sp>
              <p:nvSpPr>
                <p:cNvPr id="19" name="Freeform: Shape 18">
                  <a:extLst>
                    <a:ext uri="{FF2B5EF4-FFF2-40B4-BE49-F238E27FC236}">
                      <a16:creationId xmlns:a16="http://schemas.microsoft.com/office/drawing/2014/main" id="{9AA6CEB0-EF3B-4678-8326-8496E4AEF464}"/>
                    </a:ext>
                  </a:extLst>
                </p:cNvPr>
                <p:cNvSpPr/>
                <p:nvPr/>
              </p:nvSpPr>
              <p:spPr>
                <a:xfrm>
                  <a:off x="6194693" y="3527448"/>
                  <a:ext cx="542620" cy="542960"/>
                </a:xfrm>
                <a:custGeom>
                  <a:avLst/>
                  <a:gdLst>
                    <a:gd name="connsiteX0" fmla="*/ 475950 w 542620"/>
                    <a:gd name="connsiteY0" fmla="*/ 530297 h 542960"/>
                    <a:gd name="connsiteX1" fmla="*/ 2557 w 542620"/>
                    <a:gd name="connsiteY1" fmla="*/ 16137 h 542960"/>
                    <a:gd name="connsiteX2" fmla="*/ 16083 w 542620"/>
                    <a:gd name="connsiteY2" fmla="*/ 2612 h 542960"/>
                    <a:gd name="connsiteX3" fmla="*/ 530051 w 542620"/>
                    <a:gd name="connsiteY3" fmla="*/ 476195 h 542960"/>
                    <a:gd name="connsiteX4" fmla="*/ 475950 w 542620"/>
                    <a:gd name="connsiteY4" fmla="*/ 530297 h 542960"/>
                    <a:gd name="connsiteX5" fmla="*/ 475950 w 542620"/>
                    <a:gd name="connsiteY5" fmla="*/ 530297 h 5429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42620" h="542960">
                      <a:moveTo>
                        <a:pt x="475950" y="530297"/>
                      </a:moveTo>
                      <a:lnTo>
                        <a:pt x="2557" y="16137"/>
                      </a:lnTo>
                      <a:cubicBezTo>
                        <a:pt x="-5539" y="7660"/>
                        <a:pt x="7415" y="-5675"/>
                        <a:pt x="16083" y="2612"/>
                      </a:cubicBezTo>
                      <a:lnTo>
                        <a:pt x="530051" y="476195"/>
                      </a:lnTo>
                      <a:cubicBezTo>
                        <a:pt x="567866" y="511723"/>
                        <a:pt x="511668" y="568397"/>
                        <a:pt x="475950" y="530297"/>
                      </a:cubicBezTo>
                      <a:lnTo>
                        <a:pt x="475950" y="530297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>
                    <a:latin typeface="Krub Medium" panose="00000600000000000000" pitchFamily="2" charset="-34"/>
                  </a:endParaRPr>
                </a:p>
              </p:txBody>
            </p:sp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A400EA37-0129-4204-A791-7C1E8FAC1C3A}"/>
                    </a:ext>
                  </a:extLst>
                </p:cNvPr>
                <p:cNvSpPr/>
                <p:nvPr/>
              </p:nvSpPr>
              <p:spPr>
                <a:xfrm>
                  <a:off x="5458780" y="2791864"/>
                  <a:ext cx="542632" cy="542973"/>
                </a:xfrm>
                <a:custGeom>
                  <a:avLst/>
                  <a:gdLst>
                    <a:gd name="connsiteX0" fmla="*/ 66672 w 542632"/>
                    <a:gd name="connsiteY0" fmla="*/ 12677 h 542973"/>
                    <a:gd name="connsiteX1" fmla="*/ 540064 w 542632"/>
                    <a:gd name="connsiteY1" fmla="*/ 526836 h 542973"/>
                    <a:gd name="connsiteX2" fmla="*/ 526539 w 542632"/>
                    <a:gd name="connsiteY2" fmla="*/ 540362 h 542973"/>
                    <a:gd name="connsiteX3" fmla="*/ 12570 w 542632"/>
                    <a:gd name="connsiteY3" fmla="*/ 66683 h 542973"/>
                    <a:gd name="connsiteX4" fmla="*/ 66672 w 542632"/>
                    <a:gd name="connsiteY4" fmla="*/ 12677 h 542973"/>
                    <a:gd name="connsiteX5" fmla="*/ 66672 w 542632"/>
                    <a:gd name="connsiteY5" fmla="*/ 12677 h 5429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42632" h="542973">
                      <a:moveTo>
                        <a:pt x="66672" y="12677"/>
                      </a:moveTo>
                      <a:lnTo>
                        <a:pt x="540064" y="526836"/>
                      </a:lnTo>
                      <a:cubicBezTo>
                        <a:pt x="548160" y="535313"/>
                        <a:pt x="535302" y="548648"/>
                        <a:pt x="526539" y="540362"/>
                      </a:cubicBezTo>
                      <a:lnTo>
                        <a:pt x="12570" y="66683"/>
                      </a:lnTo>
                      <a:cubicBezTo>
                        <a:pt x="-25245" y="31155"/>
                        <a:pt x="30953" y="-25423"/>
                        <a:pt x="66672" y="12677"/>
                      </a:cubicBezTo>
                      <a:lnTo>
                        <a:pt x="66672" y="12677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>
                    <a:latin typeface="Krub Medium" panose="00000600000000000000" pitchFamily="2" charset="-34"/>
                  </a:endParaRPr>
                </a:p>
              </p:txBody>
            </p:sp>
          </p:grp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5127049F-4674-4ECC-927B-7485EC04D24C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678722" y="1402189"/>
                <a:ext cx="3282142" cy="0"/>
              </a:xfrm>
              <a:prstGeom prst="line">
                <a:avLst/>
              </a:prstGeom>
              <a:ln w="9525" cap="rnd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36" name="Picture Placeholder 10">
              <a:extLst>
                <a:ext uri="{FF2B5EF4-FFF2-40B4-BE49-F238E27FC236}">
                  <a16:creationId xmlns:a16="http://schemas.microsoft.com/office/drawing/2014/main" id="{64008275-0242-42CF-8DB0-7FE07EF1465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283" r="16283"/>
            <a:stretch/>
          </p:blipFill>
          <p:spPr>
            <a:xfrm>
              <a:off x="6678710" y="1817308"/>
              <a:ext cx="4332435" cy="4818475"/>
            </a:xfrm>
            <a:custGeom>
              <a:avLst/>
              <a:gdLst>
                <a:gd name="connsiteX0" fmla="*/ 0 w 4332435"/>
                <a:gd name="connsiteY0" fmla="*/ 0 h 4818475"/>
                <a:gd name="connsiteX1" fmla="*/ 4332435 w 4332435"/>
                <a:gd name="connsiteY1" fmla="*/ 0 h 4818475"/>
                <a:gd name="connsiteX2" fmla="*/ 4332435 w 4332435"/>
                <a:gd name="connsiteY2" fmla="*/ 4818475 h 4818475"/>
                <a:gd name="connsiteX3" fmla="*/ 0 w 4332435"/>
                <a:gd name="connsiteY3" fmla="*/ 4818475 h 4818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2435" h="4818475">
                  <a:moveTo>
                    <a:pt x="0" y="0"/>
                  </a:moveTo>
                  <a:lnTo>
                    <a:pt x="4332435" y="0"/>
                  </a:lnTo>
                  <a:lnTo>
                    <a:pt x="4332435" y="4818475"/>
                  </a:lnTo>
                  <a:lnTo>
                    <a:pt x="0" y="4818475"/>
                  </a:lnTo>
                  <a:close/>
                </a:path>
              </a:pathLst>
            </a:custGeom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27844777-FDA9-8A9D-FFF1-0CF162DD51E7}"/>
                </a:ext>
              </a:extLst>
            </p:cNvPr>
            <p:cNvSpPr txBox="1"/>
            <p:nvPr/>
          </p:nvSpPr>
          <p:spPr>
            <a:xfrm>
              <a:off x="7225491" y="6642556"/>
              <a:ext cx="6099586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GB" sz="800" b="1" dirty="0"/>
                <a:t>Fig. 7. </a:t>
              </a:r>
              <a:r>
                <a:rPr lang="en-GB" sz="800" dirty="0"/>
                <a:t>Grave Circle A, Shaft Grave VI. </a:t>
              </a:r>
              <a:r>
                <a:rPr lang="en-GB" sz="800" dirty="0" err="1"/>
                <a:t>Virmuze</a:t>
              </a:r>
              <a:r>
                <a:rPr lang="en-GB" sz="800" dirty="0"/>
                <a:t> (n.d.).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34787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E69F7F1-B62A-C66F-A419-252B32F771D3}"/>
              </a:ext>
            </a:extLst>
          </p:cNvPr>
          <p:cNvSpPr/>
          <p:nvPr/>
        </p:nvSpPr>
        <p:spPr>
          <a:xfrm>
            <a:off x="525441" y="3781010"/>
            <a:ext cx="5569484" cy="11341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649B41-434C-4DBC-81CA-4455DF1FEAA7}"/>
              </a:ext>
            </a:extLst>
          </p:cNvPr>
          <p:cNvSpPr txBox="1"/>
          <p:nvPr/>
        </p:nvSpPr>
        <p:spPr>
          <a:xfrm>
            <a:off x="892927" y="1134132"/>
            <a:ext cx="40843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</a:rPr>
              <a:t>New Discoveries &amp; Interpretations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9542E4-5500-4E95-BDF0-DAD96C7C7E4B}"/>
              </a:ext>
            </a:extLst>
          </p:cNvPr>
          <p:cNvSpPr txBox="1"/>
          <p:nvPr/>
        </p:nvSpPr>
        <p:spPr>
          <a:xfrm flipH="1">
            <a:off x="910496" y="3983747"/>
            <a:ext cx="4747258" cy="7064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accent4"/>
                </a:solidFill>
                <a:effectLst/>
                <a:latin typeface="Krub Medium" panose="00000600000000000000" pitchFamily="2" charset="-34"/>
                <a:cs typeface="Krub Medium" panose="00000600000000000000" pitchFamily="2" charset="-34"/>
              </a:rPr>
              <a:t>A &amp; N - male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accent4"/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M – female, had the most goods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A71912-B3C0-496E-BE02-1D3C0344D0E0}"/>
              </a:ext>
            </a:extLst>
          </p:cNvPr>
          <p:cNvSpPr txBox="1"/>
          <p:nvPr/>
        </p:nvSpPr>
        <p:spPr>
          <a:xfrm flipH="1">
            <a:off x="910496" y="2457571"/>
            <a:ext cx="5041004" cy="11834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Krub Medium" panose="00000600000000000000" pitchFamily="2" charset="-34"/>
                <a:cs typeface="Poppins" panose="00000500000000000000" pitchFamily="50" charset="0"/>
              </a:rPr>
              <a:t>Stamitakis’s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Krub Medium" panose="00000600000000000000" pitchFamily="2" charset="-34"/>
                <a:cs typeface="Poppins" panose="00000500000000000000" pitchFamily="50" charset="0"/>
              </a:rPr>
              <a:t> diary – lost for 100 years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Krub Medium" panose="00000600000000000000" pitchFamily="2" charset="-34"/>
                <a:cs typeface="Poppins" panose="00000500000000000000" pitchFamily="50" charset="0"/>
              </a:rPr>
              <a:t>Meticulously recorded excavation site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Krub Medium" panose="00000600000000000000" pitchFamily="2" charset="-34"/>
              <a:cs typeface="Poppins" panose="00000500000000000000" pitchFamily="50" charset="0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Krub Medium" panose="00000600000000000000" pitchFamily="2" charset="-34"/>
                <a:cs typeface="Poppins" panose="00000500000000000000" pitchFamily="50" charset="0"/>
              </a:rPr>
              <a:t>New analysis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2F4015A-58B1-4523-92E7-03CFDB79353D}"/>
              </a:ext>
            </a:extLst>
          </p:cNvPr>
          <p:cNvCxnSpPr>
            <a:cxnSpLocks/>
          </p:cNvCxnSpPr>
          <p:nvPr/>
        </p:nvCxnSpPr>
        <p:spPr>
          <a:xfrm>
            <a:off x="7263956" y="0"/>
            <a:ext cx="0" cy="6858000"/>
          </a:xfrm>
          <a:prstGeom prst="line">
            <a:avLst/>
          </a:prstGeom>
          <a:ln w="9525" cap="rnd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B3834FD-4F9F-41BF-A9F4-7AE388F5BCA9}"/>
              </a:ext>
            </a:extLst>
          </p:cNvPr>
          <p:cNvCxnSpPr>
            <a:cxnSpLocks/>
          </p:cNvCxnSpPr>
          <p:nvPr/>
        </p:nvCxnSpPr>
        <p:spPr>
          <a:xfrm>
            <a:off x="10554826" y="0"/>
            <a:ext cx="0" cy="6858000"/>
          </a:xfrm>
          <a:prstGeom prst="line">
            <a:avLst/>
          </a:prstGeom>
          <a:ln w="9525" cap="rnd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13312F48-4788-45DC-962C-1B87BFA8C03D}"/>
              </a:ext>
            </a:extLst>
          </p:cNvPr>
          <p:cNvSpPr/>
          <p:nvPr/>
        </p:nvSpPr>
        <p:spPr>
          <a:xfrm>
            <a:off x="5728768" y="4406428"/>
            <a:ext cx="3246970" cy="10098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Krub Medium" panose="00000600000000000000" pitchFamily="2" charset="-34"/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6F16AF6-6ED9-40BF-A4CB-5F4443AA68BB}"/>
              </a:ext>
            </a:extLst>
          </p:cNvPr>
          <p:cNvGrpSpPr/>
          <p:nvPr/>
        </p:nvGrpSpPr>
        <p:grpSpPr>
          <a:xfrm>
            <a:off x="5728769" y="4556274"/>
            <a:ext cx="3226015" cy="798980"/>
            <a:chOff x="603400" y="1762241"/>
            <a:chExt cx="4096847" cy="739801"/>
          </a:xfrm>
        </p:grpSpPr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66609530-38E4-4C60-B6ED-0B9CCBA817E8}"/>
                </a:ext>
              </a:extLst>
            </p:cNvPr>
            <p:cNvSpPr txBox="1"/>
            <p:nvPr/>
          </p:nvSpPr>
          <p:spPr>
            <a:xfrm flipH="1">
              <a:off x="749915" y="2095945"/>
              <a:ext cx="3879954" cy="4060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200" dirty="0">
                  <a:solidFill>
                    <a:schemeClr val="bg1"/>
                  </a:solidFill>
                  <a:latin typeface="Krub Medium" panose="00000600000000000000" pitchFamily="2" charset="-34"/>
                  <a:cs typeface="Poppins" panose="00000500000000000000" pitchFamily="50" charset="0"/>
                </a:rPr>
                <a:t>(Papazoglou-</a:t>
              </a:r>
              <a:r>
                <a:rPr lang="en-GB" sz="1200" dirty="0" err="1">
                  <a:solidFill>
                    <a:schemeClr val="bg1"/>
                  </a:solidFill>
                  <a:latin typeface="Krub Medium" panose="00000600000000000000" pitchFamily="2" charset="-34"/>
                  <a:cs typeface="Poppins" panose="00000500000000000000" pitchFamily="50" charset="0"/>
                </a:rPr>
                <a:t>Manioudaki</a:t>
              </a:r>
              <a:r>
                <a:rPr lang="en-GB" sz="1200" dirty="0">
                  <a:solidFill>
                    <a:schemeClr val="bg1"/>
                  </a:solidFill>
                  <a:latin typeface="Krub Medium" panose="00000600000000000000" pitchFamily="2" charset="-34"/>
                  <a:cs typeface="Poppins" panose="00000500000000000000" pitchFamily="50" charset="0"/>
                </a:rPr>
                <a:t> et al. 2010)</a:t>
              </a:r>
            </a:p>
            <a:p>
              <a:pPr algn="ctr"/>
              <a:endParaRPr lang="en-GB" sz="1050" dirty="0">
                <a:solidFill>
                  <a:schemeClr val="bg1"/>
                </a:solidFill>
                <a:latin typeface="Krub Medium" panose="00000600000000000000" pitchFamily="2" charset="-34"/>
                <a:cs typeface="Poppins" panose="00000500000000000000" pitchFamily="50" charset="0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7F5938B1-C02A-4224-A58E-000969672BA6}"/>
                </a:ext>
              </a:extLst>
            </p:cNvPr>
            <p:cNvSpPr txBox="1"/>
            <p:nvPr/>
          </p:nvSpPr>
          <p:spPr>
            <a:xfrm flipH="1">
              <a:off x="603400" y="1762241"/>
              <a:ext cx="4096847" cy="28498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dirty="0">
                  <a:solidFill>
                    <a:schemeClr val="bg1"/>
                  </a:solidFill>
                  <a:latin typeface="+mj-lt"/>
                  <a:cs typeface="Poppins" panose="00000500000000000000" pitchFamily="50" charset="0"/>
                </a:rPr>
                <a:t>Fig. 8. Mycenae Revisited Part 3</a:t>
              </a:r>
              <a:endParaRPr lang="en-GB" sz="1400" i="0" dirty="0">
                <a:solidFill>
                  <a:schemeClr val="bg1"/>
                </a:solidFill>
                <a:effectLst/>
                <a:latin typeface="+mj-lt"/>
                <a:cs typeface="Poppins" panose="00000500000000000000" pitchFamily="50" charset="0"/>
              </a:endParaRPr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3CBECA3B-B9C4-42D2-9DB9-CD83D4029847}"/>
              </a:ext>
            </a:extLst>
          </p:cNvPr>
          <p:cNvSpPr/>
          <p:nvPr/>
        </p:nvSpPr>
        <p:spPr>
          <a:xfrm>
            <a:off x="8975747" y="5678760"/>
            <a:ext cx="3226014" cy="100989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Krub Medium" panose="00000600000000000000" pitchFamily="2" charset="-34"/>
            </a:endParaRP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9B08E016-78EA-4947-AC25-0D55E01BD74F}"/>
              </a:ext>
            </a:extLst>
          </p:cNvPr>
          <p:cNvGrpSpPr/>
          <p:nvPr/>
        </p:nvGrpSpPr>
        <p:grpSpPr>
          <a:xfrm>
            <a:off x="9236517" y="5875929"/>
            <a:ext cx="2773069" cy="778119"/>
            <a:chOff x="960801" y="1779491"/>
            <a:chExt cx="3636549" cy="778119"/>
          </a:xfrm>
        </p:grpSpPr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383AA3FB-7467-454C-8541-084E502D9E32}"/>
                </a:ext>
              </a:extLst>
            </p:cNvPr>
            <p:cNvSpPr txBox="1"/>
            <p:nvPr/>
          </p:nvSpPr>
          <p:spPr>
            <a:xfrm flipH="1">
              <a:off x="1043490" y="2095945"/>
              <a:ext cx="3553860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200" dirty="0">
                  <a:solidFill>
                    <a:schemeClr val="bg1"/>
                  </a:solidFill>
                  <a:latin typeface="Krub Medium" panose="00000600000000000000" pitchFamily="2" charset="-34"/>
                  <a:cs typeface="Poppins" panose="00000500000000000000" pitchFamily="50" charset="0"/>
                </a:rPr>
                <a:t>Plan of Tomb III. © NAM Archive.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6C436738-5BDC-4DD8-9444-3043BFF08C78}"/>
                </a:ext>
              </a:extLst>
            </p:cNvPr>
            <p:cNvSpPr txBox="1"/>
            <p:nvPr/>
          </p:nvSpPr>
          <p:spPr>
            <a:xfrm flipH="1">
              <a:off x="960801" y="1779491"/>
              <a:ext cx="3553841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i="0" dirty="0">
                  <a:solidFill>
                    <a:schemeClr val="bg1"/>
                  </a:solidFill>
                  <a:effectLst/>
                  <a:latin typeface="+mj-lt"/>
                  <a:cs typeface="Poppins" panose="00000500000000000000" pitchFamily="50" charset="0"/>
                </a:rPr>
                <a:t>Fig. 9. Stamatakis’ Diary</a:t>
              </a:r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03AF3FC9-8B17-8039-396D-B9CE237AEC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12"/>
          <a:stretch>
            <a:fillRect/>
          </a:stretch>
        </p:blipFill>
        <p:spPr>
          <a:xfrm>
            <a:off x="5730495" y="0"/>
            <a:ext cx="3224296" cy="439444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6DB55D-0ED1-AF5E-6B3D-24D6CEAEFB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1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975747" y="1134132"/>
            <a:ext cx="3226014" cy="4556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946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48">
            <a:extLst>
              <a:ext uri="{FF2B5EF4-FFF2-40B4-BE49-F238E27FC236}">
                <a16:creationId xmlns:a16="http://schemas.microsoft.com/office/drawing/2014/main" id="{223EAADF-3F3C-974D-D9F3-EFCCA87E8715}"/>
              </a:ext>
            </a:extLst>
          </p:cNvPr>
          <p:cNvGrpSpPr/>
          <p:nvPr/>
        </p:nvGrpSpPr>
        <p:grpSpPr>
          <a:xfrm>
            <a:off x="498690" y="1043703"/>
            <a:ext cx="5024723" cy="735047"/>
            <a:chOff x="498690" y="1526341"/>
            <a:chExt cx="5024723" cy="735047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9EE6BDE6-07FC-4039-9A2F-282A39D65234}"/>
                </a:ext>
              </a:extLst>
            </p:cNvPr>
            <p:cNvGrpSpPr/>
            <p:nvPr/>
          </p:nvGrpSpPr>
          <p:grpSpPr>
            <a:xfrm>
              <a:off x="498690" y="1526341"/>
              <a:ext cx="723676" cy="723704"/>
              <a:chOff x="4972037" y="2305037"/>
              <a:chExt cx="2252020" cy="2252115"/>
            </a:xfrm>
            <a:solidFill>
              <a:schemeClr val="accent1"/>
            </a:solidFill>
          </p:grpSpPr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4BC6107E-CA11-4EA1-9C78-18AC8C2752E1}"/>
                  </a:ext>
                </a:extLst>
              </p:cNvPr>
              <p:cNvSpPr/>
              <p:nvPr/>
            </p:nvSpPr>
            <p:spPr>
              <a:xfrm>
                <a:off x="6059790" y="2305037"/>
                <a:ext cx="76514" cy="943225"/>
              </a:xfrm>
              <a:custGeom>
                <a:avLst/>
                <a:gdLst>
                  <a:gd name="connsiteX0" fmla="*/ 76500 w 76514"/>
                  <a:gd name="connsiteY0" fmla="*/ 38684 h 943225"/>
                  <a:gd name="connsiteX1" fmla="*/ 47830 w 76514"/>
                  <a:gd name="connsiteY1" fmla="*/ 934224 h 943225"/>
                  <a:gd name="connsiteX2" fmla="*/ 28685 w 76514"/>
                  <a:gd name="connsiteY2" fmla="*/ 934224 h 943225"/>
                  <a:gd name="connsiteX3" fmla="*/ 14 w 76514"/>
                  <a:gd name="connsiteY3" fmla="*/ 38684 h 943225"/>
                  <a:gd name="connsiteX4" fmla="*/ 76500 w 76514"/>
                  <a:gd name="connsiteY4" fmla="*/ 38684 h 943225"/>
                  <a:gd name="connsiteX5" fmla="*/ 76500 w 76514"/>
                  <a:gd name="connsiteY5" fmla="*/ 38684 h 9432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6514" h="943225">
                    <a:moveTo>
                      <a:pt x="76500" y="38684"/>
                    </a:moveTo>
                    <a:lnTo>
                      <a:pt x="47830" y="934224"/>
                    </a:lnTo>
                    <a:cubicBezTo>
                      <a:pt x="47639" y="946035"/>
                      <a:pt x="28875" y="946416"/>
                      <a:pt x="28685" y="934224"/>
                    </a:cubicBezTo>
                    <a:lnTo>
                      <a:pt x="14" y="38684"/>
                    </a:lnTo>
                    <a:cubicBezTo>
                      <a:pt x="-1224" y="-12656"/>
                      <a:pt x="77738" y="-13132"/>
                      <a:pt x="76500" y="38684"/>
                    </a:cubicBezTo>
                    <a:lnTo>
                      <a:pt x="76500" y="3868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F67EF0A0-6880-4785-80F9-395478A8FF9F}"/>
                  </a:ext>
                </a:extLst>
              </p:cNvPr>
              <p:cNvSpPr/>
              <p:nvPr/>
            </p:nvSpPr>
            <p:spPr>
              <a:xfrm>
                <a:off x="6059792" y="3613962"/>
                <a:ext cx="76514" cy="943190"/>
              </a:xfrm>
              <a:custGeom>
                <a:avLst/>
                <a:gdLst>
                  <a:gd name="connsiteX0" fmla="*/ 12 w 76514"/>
                  <a:gd name="connsiteY0" fmla="*/ 904507 h 943190"/>
                  <a:gd name="connsiteX1" fmla="*/ 28683 w 76514"/>
                  <a:gd name="connsiteY1" fmla="*/ 8966 h 943190"/>
                  <a:gd name="connsiteX2" fmla="*/ 47828 w 76514"/>
                  <a:gd name="connsiteY2" fmla="*/ 8966 h 943190"/>
                  <a:gd name="connsiteX3" fmla="*/ 76498 w 76514"/>
                  <a:gd name="connsiteY3" fmla="*/ 904507 h 943190"/>
                  <a:gd name="connsiteX4" fmla="*/ 12 w 76514"/>
                  <a:gd name="connsiteY4" fmla="*/ 904507 h 943190"/>
                  <a:gd name="connsiteX5" fmla="*/ 12 w 76514"/>
                  <a:gd name="connsiteY5" fmla="*/ 904507 h 943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6514" h="943190">
                    <a:moveTo>
                      <a:pt x="12" y="904507"/>
                    </a:moveTo>
                    <a:lnTo>
                      <a:pt x="28683" y="8966"/>
                    </a:lnTo>
                    <a:cubicBezTo>
                      <a:pt x="28873" y="-2749"/>
                      <a:pt x="47637" y="-3226"/>
                      <a:pt x="47828" y="8966"/>
                    </a:cubicBezTo>
                    <a:lnTo>
                      <a:pt x="76498" y="904507"/>
                    </a:lnTo>
                    <a:cubicBezTo>
                      <a:pt x="77832" y="955847"/>
                      <a:pt x="-1131" y="956323"/>
                      <a:pt x="12" y="904507"/>
                    </a:cubicBezTo>
                    <a:lnTo>
                      <a:pt x="12" y="904507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2B6B746F-DE98-4116-A414-562DD90E51FF}"/>
                  </a:ext>
                </a:extLst>
              </p:cNvPr>
              <p:cNvSpPr/>
              <p:nvPr/>
            </p:nvSpPr>
            <p:spPr>
              <a:xfrm>
                <a:off x="6280962" y="3392790"/>
                <a:ext cx="943095" cy="76514"/>
              </a:xfrm>
              <a:custGeom>
                <a:avLst/>
                <a:gdLst>
                  <a:gd name="connsiteX0" fmla="*/ 8966 w 943095"/>
                  <a:gd name="connsiteY0" fmla="*/ 47830 h 76514"/>
                  <a:gd name="connsiteX1" fmla="*/ 8966 w 943095"/>
                  <a:gd name="connsiteY1" fmla="*/ 28685 h 76514"/>
                  <a:gd name="connsiteX2" fmla="*/ 904412 w 943095"/>
                  <a:gd name="connsiteY2" fmla="*/ 14 h 76514"/>
                  <a:gd name="connsiteX3" fmla="*/ 904412 w 943095"/>
                  <a:gd name="connsiteY3" fmla="*/ 76500 h 76514"/>
                  <a:gd name="connsiteX4" fmla="*/ 8966 w 943095"/>
                  <a:gd name="connsiteY4" fmla="*/ 47830 h 765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3095" h="76514">
                    <a:moveTo>
                      <a:pt x="8966" y="47830"/>
                    </a:moveTo>
                    <a:cubicBezTo>
                      <a:pt x="-2749" y="47639"/>
                      <a:pt x="-3226" y="28875"/>
                      <a:pt x="8966" y="28685"/>
                    </a:cubicBezTo>
                    <a:lnTo>
                      <a:pt x="904412" y="14"/>
                    </a:lnTo>
                    <a:cubicBezTo>
                      <a:pt x="955751" y="-1224"/>
                      <a:pt x="956228" y="77738"/>
                      <a:pt x="904412" y="76500"/>
                    </a:cubicBezTo>
                    <a:lnTo>
                      <a:pt x="8966" y="4783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006BBD72-8F2F-4FB3-B064-FAE4E6C08C39}"/>
                  </a:ext>
                </a:extLst>
              </p:cNvPr>
              <p:cNvSpPr/>
              <p:nvPr/>
            </p:nvSpPr>
            <p:spPr>
              <a:xfrm>
                <a:off x="4972037" y="3392792"/>
                <a:ext cx="943095" cy="76514"/>
              </a:xfrm>
              <a:custGeom>
                <a:avLst/>
                <a:gdLst>
                  <a:gd name="connsiteX0" fmla="*/ 38684 w 943095"/>
                  <a:gd name="connsiteY0" fmla="*/ 12 h 76514"/>
                  <a:gd name="connsiteX1" fmla="*/ 934129 w 943095"/>
                  <a:gd name="connsiteY1" fmla="*/ 28683 h 76514"/>
                  <a:gd name="connsiteX2" fmla="*/ 934129 w 943095"/>
                  <a:gd name="connsiteY2" fmla="*/ 47828 h 76514"/>
                  <a:gd name="connsiteX3" fmla="*/ 38684 w 943095"/>
                  <a:gd name="connsiteY3" fmla="*/ 76498 h 76514"/>
                  <a:gd name="connsiteX4" fmla="*/ 38684 w 943095"/>
                  <a:gd name="connsiteY4" fmla="*/ 12 h 76514"/>
                  <a:gd name="connsiteX5" fmla="*/ 38684 w 943095"/>
                  <a:gd name="connsiteY5" fmla="*/ 12 h 765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43095" h="76514">
                    <a:moveTo>
                      <a:pt x="38684" y="12"/>
                    </a:moveTo>
                    <a:lnTo>
                      <a:pt x="934129" y="28683"/>
                    </a:lnTo>
                    <a:cubicBezTo>
                      <a:pt x="945845" y="28873"/>
                      <a:pt x="946321" y="47637"/>
                      <a:pt x="934129" y="47828"/>
                    </a:cubicBezTo>
                    <a:cubicBezTo>
                      <a:pt x="934129" y="47828"/>
                      <a:pt x="38684" y="76498"/>
                      <a:pt x="38684" y="76498"/>
                    </a:cubicBezTo>
                    <a:cubicBezTo>
                      <a:pt x="-12656" y="77832"/>
                      <a:pt x="-13132" y="-1131"/>
                      <a:pt x="38684" y="12"/>
                    </a:cubicBezTo>
                    <a:lnTo>
                      <a:pt x="38684" y="12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62D4D197-1494-4EDE-85F2-6A8A11566DFB}"/>
                  </a:ext>
                </a:extLst>
              </p:cNvPr>
              <p:cNvSpPr/>
              <p:nvPr/>
            </p:nvSpPr>
            <p:spPr>
              <a:xfrm>
                <a:off x="6194638" y="2791768"/>
                <a:ext cx="542718" cy="542929"/>
              </a:xfrm>
              <a:custGeom>
                <a:avLst/>
                <a:gdLst>
                  <a:gd name="connsiteX0" fmla="*/ 530106 w 542718"/>
                  <a:gd name="connsiteY0" fmla="*/ 66684 h 542929"/>
                  <a:gd name="connsiteX1" fmla="*/ 16137 w 542718"/>
                  <a:gd name="connsiteY1" fmla="*/ 540362 h 542929"/>
                  <a:gd name="connsiteX2" fmla="*/ 2612 w 542718"/>
                  <a:gd name="connsiteY2" fmla="*/ 526836 h 542929"/>
                  <a:gd name="connsiteX3" fmla="*/ 476004 w 542718"/>
                  <a:gd name="connsiteY3" fmla="*/ 12582 h 542929"/>
                  <a:gd name="connsiteX4" fmla="*/ 530106 w 542718"/>
                  <a:gd name="connsiteY4" fmla="*/ 66684 h 542929"/>
                  <a:gd name="connsiteX5" fmla="*/ 530106 w 542718"/>
                  <a:gd name="connsiteY5" fmla="*/ 66684 h 5429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42718" h="542929">
                    <a:moveTo>
                      <a:pt x="530106" y="66684"/>
                    </a:moveTo>
                    <a:lnTo>
                      <a:pt x="16137" y="540362"/>
                    </a:lnTo>
                    <a:cubicBezTo>
                      <a:pt x="7660" y="548458"/>
                      <a:pt x="-5675" y="535599"/>
                      <a:pt x="2612" y="526836"/>
                    </a:cubicBezTo>
                    <a:cubicBezTo>
                      <a:pt x="2612" y="526836"/>
                      <a:pt x="476004" y="12582"/>
                      <a:pt x="476004" y="12582"/>
                    </a:cubicBezTo>
                    <a:cubicBezTo>
                      <a:pt x="511437" y="-25233"/>
                      <a:pt x="568111" y="30870"/>
                      <a:pt x="530106" y="66684"/>
                    </a:cubicBezTo>
                    <a:lnTo>
                      <a:pt x="530106" y="6668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E97CB14F-A627-462F-BA02-0B5F665F2D86}"/>
                  </a:ext>
                </a:extLst>
              </p:cNvPr>
              <p:cNvSpPr/>
              <p:nvPr/>
            </p:nvSpPr>
            <p:spPr>
              <a:xfrm>
                <a:off x="5458738" y="3527503"/>
                <a:ext cx="542718" cy="542971"/>
              </a:xfrm>
              <a:custGeom>
                <a:avLst/>
                <a:gdLst>
                  <a:gd name="connsiteX0" fmla="*/ 12612 w 542718"/>
                  <a:gd name="connsiteY0" fmla="*/ 476331 h 542971"/>
                  <a:gd name="connsiteX1" fmla="*/ 526581 w 542718"/>
                  <a:gd name="connsiteY1" fmla="*/ 2557 h 542971"/>
                  <a:gd name="connsiteX2" fmla="*/ 540107 w 542718"/>
                  <a:gd name="connsiteY2" fmla="*/ 16082 h 542971"/>
                  <a:gd name="connsiteX3" fmla="*/ 66714 w 542718"/>
                  <a:gd name="connsiteY3" fmla="*/ 530337 h 542971"/>
                  <a:gd name="connsiteX4" fmla="*/ 12612 w 542718"/>
                  <a:gd name="connsiteY4" fmla="*/ 476331 h 542971"/>
                  <a:gd name="connsiteX5" fmla="*/ 12612 w 542718"/>
                  <a:gd name="connsiteY5" fmla="*/ 476331 h 542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42718" h="542971">
                    <a:moveTo>
                      <a:pt x="12612" y="476331"/>
                    </a:moveTo>
                    <a:lnTo>
                      <a:pt x="526581" y="2557"/>
                    </a:lnTo>
                    <a:cubicBezTo>
                      <a:pt x="535058" y="-5539"/>
                      <a:pt x="548393" y="7415"/>
                      <a:pt x="540107" y="16082"/>
                    </a:cubicBezTo>
                    <a:lnTo>
                      <a:pt x="66714" y="530337"/>
                    </a:lnTo>
                    <a:cubicBezTo>
                      <a:pt x="31281" y="568247"/>
                      <a:pt x="-25393" y="512145"/>
                      <a:pt x="12612" y="476331"/>
                    </a:cubicBezTo>
                    <a:lnTo>
                      <a:pt x="12612" y="47633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1AF1AF57-21D7-4FE9-9718-43ABB6E9957E}"/>
                  </a:ext>
                </a:extLst>
              </p:cNvPr>
              <p:cNvSpPr/>
              <p:nvPr/>
            </p:nvSpPr>
            <p:spPr>
              <a:xfrm>
                <a:off x="6194693" y="3527448"/>
                <a:ext cx="542620" cy="542960"/>
              </a:xfrm>
              <a:custGeom>
                <a:avLst/>
                <a:gdLst>
                  <a:gd name="connsiteX0" fmla="*/ 475950 w 542620"/>
                  <a:gd name="connsiteY0" fmla="*/ 530297 h 542960"/>
                  <a:gd name="connsiteX1" fmla="*/ 2557 w 542620"/>
                  <a:gd name="connsiteY1" fmla="*/ 16137 h 542960"/>
                  <a:gd name="connsiteX2" fmla="*/ 16083 w 542620"/>
                  <a:gd name="connsiteY2" fmla="*/ 2612 h 542960"/>
                  <a:gd name="connsiteX3" fmla="*/ 530051 w 542620"/>
                  <a:gd name="connsiteY3" fmla="*/ 476195 h 542960"/>
                  <a:gd name="connsiteX4" fmla="*/ 475950 w 542620"/>
                  <a:gd name="connsiteY4" fmla="*/ 530297 h 542960"/>
                  <a:gd name="connsiteX5" fmla="*/ 475950 w 542620"/>
                  <a:gd name="connsiteY5" fmla="*/ 530297 h 5429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42620" h="542960">
                    <a:moveTo>
                      <a:pt x="475950" y="530297"/>
                    </a:moveTo>
                    <a:lnTo>
                      <a:pt x="2557" y="16137"/>
                    </a:lnTo>
                    <a:cubicBezTo>
                      <a:pt x="-5539" y="7660"/>
                      <a:pt x="7415" y="-5675"/>
                      <a:pt x="16083" y="2612"/>
                    </a:cubicBezTo>
                    <a:lnTo>
                      <a:pt x="530051" y="476195"/>
                    </a:lnTo>
                    <a:cubicBezTo>
                      <a:pt x="567866" y="511723"/>
                      <a:pt x="511668" y="568397"/>
                      <a:pt x="475950" y="530297"/>
                    </a:cubicBezTo>
                    <a:lnTo>
                      <a:pt x="475950" y="530297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4435CCD7-1A6E-4F8E-9E3E-F156D4010D6E}"/>
                  </a:ext>
                </a:extLst>
              </p:cNvPr>
              <p:cNvSpPr/>
              <p:nvPr/>
            </p:nvSpPr>
            <p:spPr>
              <a:xfrm>
                <a:off x="5458780" y="2791864"/>
                <a:ext cx="542632" cy="542973"/>
              </a:xfrm>
              <a:custGeom>
                <a:avLst/>
                <a:gdLst>
                  <a:gd name="connsiteX0" fmla="*/ 66672 w 542632"/>
                  <a:gd name="connsiteY0" fmla="*/ 12677 h 542973"/>
                  <a:gd name="connsiteX1" fmla="*/ 540064 w 542632"/>
                  <a:gd name="connsiteY1" fmla="*/ 526836 h 542973"/>
                  <a:gd name="connsiteX2" fmla="*/ 526539 w 542632"/>
                  <a:gd name="connsiteY2" fmla="*/ 540362 h 542973"/>
                  <a:gd name="connsiteX3" fmla="*/ 12570 w 542632"/>
                  <a:gd name="connsiteY3" fmla="*/ 66683 h 542973"/>
                  <a:gd name="connsiteX4" fmla="*/ 66672 w 542632"/>
                  <a:gd name="connsiteY4" fmla="*/ 12677 h 542973"/>
                  <a:gd name="connsiteX5" fmla="*/ 66672 w 542632"/>
                  <a:gd name="connsiteY5" fmla="*/ 12677 h 5429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42632" h="542973">
                    <a:moveTo>
                      <a:pt x="66672" y="12677"/>
                    </a:moveTo>
                    <a:lnTo>
                      <a:pt x="540064" y="526836"/>
                    </a:lnTo>
                    <a:cubicBezTo>
                      <a:pt x="548160" y="535313"/>
                      <a:pt x="535302" y="548648"/>
                      <a:pt x="526539" y="540362"/>
                    </a:cubicBezTo>
                    <a:lnTo>
                      <a:pt x="12570" y="66683"/>
                    </a:lnTo>
                    <a:cubicBezTo>
                      <a:pt x="-25245" y="31155"/>
                      <a:pt x="30953" y="-25423"/>
                      <a:pt x="66672" y="12677"/>
                    </a:cubicBezTo>
                    <a:lnTo>
                      <a:pt x="66672" y="12677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FAC80042-6A9D-45AD-9CF7-90935873C6BA}"/>
                </a:ext>
              </a:extLst>
            </p:cNvPr>
            <p:cNvSpPr txBox="1"/>
            <p:nvPr/>
          </p:nvSpPr>
          <p:spPr>
            <a:xfrm>
              <a:off x="1377008" y="1553502"/>
              <a:ext cx="414640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>
                  <a:latin typeface="+mj-lt"/>
                </a:rPr>
                <a:t>Claims</a:t>
              </a: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1B23021D-B0C9-4297-8281-A8B2269ACD12}"/>
              </a:ext>
            </a:extLst>
          </p:cNvPr>
          <p:cNvGrpSpPr/>
          <p:nvPr/>
        </p:nvGrpSpPr>
        <p:grpSpPr>
          <a:xfrm>
            <a:off x="3978646" y="634258"/>
            <a:ext cx="8042376" cy="1726435"/>
            <a:chOff x="83315" y="736211"/>
            <a:chExt cx="8042376" cy="1726435"/>
          </a:xfrm>
        </p:grpSpPr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E7498D06-F58B-9979-DE4E-D63466A419AD}"/>
                </a:ext>
              </a:extLst>
            </p:cNvPr>
            <p:cNvGrpSpPr/>
            <p:nvPr/>
          </p:nvGrpSpPr>
          <p:grpSpPr>
            <a:xfrm>
              <a:off x="1892603" y="736211"/>
              <a:ext cx="6233088" cy="1726434"/>
              <a:chOff x="1892603" y="736211"/>
              <a:chExt cx="6233088" cy="1726434"/>
            </a:xfrm>
          </p:grpSpPr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9BF0AB4D-3BEB-470E-AA1C-1B115F1C5EBC}"/>
                  </a:ext>
                </a:extLst>
              </p:cNvPr>
              <p:cNvSpPr/>
              <p:nvPr/>
            </p:nvSpPr>
            <p:spPr>
              <a:xfrm>
                <a:off x="1892603" y="736211"/>
                <a:ext cx="6233088" cy="1726434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9C3605B-C860-41D1-9991-08AB806818EB}"/>
                  </a:ext>
                </a:extLst>
              </p:cNvPr>
              <p:cNvSpPr txBox="1"/>
              <p:nvPr/>
            </p:nvSpPr>
            <p:spPr>
              <a:xfrm flipH="1">
                <a:off x="2200866" y="986145"/>
                <a:ext cx="5597113" cy="12904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ID" sz="1400" dirty="0">
                    <a:solidFill>
                      <a:schemeClr val="bg1"/>
                    </a:solidFill>
                    <a:latin typeface="Krub Medium" panose="00000600000000000000" pitchFamily="2" charset="-34"/>
                    <a:cs typeface="Krub Medium" panose="00000600000000000000" pitchFamily="2" charset="-34"/>
                  </a:rPr>
                  <a:t>“</a:t>
                </a:r>
                <a:r>
                  <a:rPr lang="en-GB" sz="1400" dirty="0">
                    <a:solidFill>
                      <a:schemeClr val="bg1"/>
                    </a:solidFill>
                    <a:latin typeface="Krub Medium" panose="00000600000000000000" pitchFamily="2" charset="-34"/>
                    <a:cs typeface="Krub Medium" panose="00000600000000000000" pitchFamily="2" charset="-34"/>
                  </a:rPr>
                  <a:t>The large number of valuable grave goods of female burial M and their clear symbolic connotations underscore her important social position, which was possibly related to a priesthood</a:t>
                </a:r>
                <a:r>
                  <a:rPr lang="en-ID" sz="1400" dirty="0">
                    <a:solidFill>
                      <a:schemeClr val="bg1"/>
                    </a:solidFill>
                    <a:latin typeface="Krub Medium" panose="00000600000000000000" pitchFamily="2" charset="-34"/>
                    <a:cs typeface="Krub Medium" panose="00000600000000000000" pitchFamily="2" charset="-34"/>
                  </a:rPr>
                  <a:t>”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1100" dirty="0">
                    <a:solidFill>
                      <a:schemeClr val="accent2"/>
                    </a:solidFill>
                    <a:cs typeface="Poppins" pitchFamily="2" charset="77"/>
                  </a:rPr>
                  <a:t>(Konstantinidi-</a:t>
                </a:r>
                <a:r>
                  <a:rPr lang="en-US" sz="1100" dirty="0" err="1">
                    <a:solidFill>
                      <a:schemeClr val="accent2"/>
                    </a:solidFill>
                    <a:cs typeface="Poppins" pitchFamily="2" charset="77"/>
                  </a:rPr>
                  <a:t>Syvridi</a:t>
                </a:r>
                <a:r>
                  <a:rPr lang="en-US" sz="1100" dirty="0">
                    <a:solidFill>
                      <a:schemeClr val="accent2"/>
                    </a:solidFill>
                    <a:cs typeface="Poppins" pitchFamily="2" charset="77"/>
                  </a:rPr>
                  <a:t>, 2018, p. 50)</a:t>
                </a:r>
                <a:endParaRPr lang="en-GB" sz="1100" dirty="0">
                  <a:solidFill>
                    <a:schemeClr val="bg1"/>
                  </a:solidFill>
                  <a:latin typeface="Krub Medium" panose="00000600000000000000" pitchFamily="2" charset="-34"/>
                  <a:cs typeface="Krub Medium" panose="00000600000000000000" pitchFamily="2" charset="-34"/>
                </a:endParaRPr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743B1E93-1A38-936B-E51E-6A221E9E1120}"/>
                </a:ext>
              </a:extLst>
            </p:cNvPr>
            <p:cNvGrpSpPr/>
            <p:nvPr/>
          </p:nvGrpSpPr>
          <p:grpSpPr>
            <a:xfrm>
              <a:off x="83315" y="736212"/>
              <a:ext cx="1809288" cy="1726434"/>
              <a:chOff x="83315" y="736212"/>
              <a:chExt cx="1809288" cy="1726434"/>
            </a:xfrm>
          </p:grpSpPr>
          <p:sp>
            <p:nvSpPr>
              <p:cNvPr id="2" name="Rectangle 1">
                <a:extLst>
                  <a:ext uri="{FF2B5EF4-FFF2-40B4-BE49-F238E27FC236}">
                    <a16:creationId xmlns:a16="http://schemas.microsoft.com/office/drawing/2014/main" id="{FE7B9AE0-C12B-B1B9-78A1-DC89E02A6592}"/>
                  </a:ext>
                </a:extLst>
              </p:cNvPr>
              <p:cNvSpPr/>
              <p:nvPr/>
            </p:nvSpPr>
            <p:spPr>
              <a:xfrm>
                <a:off x="83315" y="736212"/>
                <a:ext cx="1809288" cy="1726434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E23794BD-3E0C-4325-AE70-3BAE53EB05DE}"/>
                  </a:ext>
                </a:extLst>
              </p:cNvPr>
              <p:cNvSpPr txBox="1"/>
              <p:nvPr/>
            </p:nvSpPr>
            <p:spPr>
              <a:xfrm flipH="1">
                <a:off x="230034" y="1245485"/>
                <a:ext cx="1507927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4000" i="0" dirty="0">
                    <a:solidFill>
                      <a:schemeClr val="bg1"/>
                    </a:solidFill>
                    <a:effectLst/>
                    <a:latin typeface="+mj-lt"/>
                    <a:cs typeface="Poppins" panose="00000500000000000000" pitchFamily="50" charset="0"/>
                  </a:rPr>
                  <a:t>1</a:t>
                </a:r>
              </a:p>
            </p:txBody>
          </p:sp>
        </p:grp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D37125E0-25B3-1C1A-A098-BC311201D3A5}"/>
              </a:ext>
            </a:extLst>
          </p:cNvPr>
          <p:cNvGrpSpPr/>
          <p:nvPr/>
        </p:nvGrpSpPr>
        <p:grpSpPr>
          <a:xfrm>
            <a:off x="3987725" y="2589243"/>
            <a:ext cx="8033297" cy="1728000"/>
            <a:chOff x="79355" y="2589243"/>
            <a:chExt cx="8033297" cy="1728000"/>
          </a:xfrm>
        </p:grpSpPr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45B4B532-B24D-2BC4-A62E-968115EE3A19}"/>
                </a:ext>
              </a:extLst>
            </p:cNvPr>
            <p:cNvGrpSpPr/>
            <p:nvPr/>
          </p:nvGrpSpPr>
          <p:grpSpPr>
            <a:xfrm>
              <a:off x="1884652" y="2589243"/>
              <a:ext cx="6228000" cy="1728000"/>
              <a:chOff x="1884652" y="2589243"/>
              <a:chExt cx="6228000" cy="1728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E8F8DF8F-3546-4ED7-9813-8D7EF4D8A79A}"/>
                  </a:ext>
                </a:extLst>
              </p:cNvPr>
              <p:cNvSpPr/>
              <p:nvPr/>
            </p:nvSpPr>
            <p:spPr>
              <a:xfrm>
                <a:off x="1884652" y="2589243"/>
                <a:ext cx="6228000" cy="1728000"/>
              </a:xfrm>
              <a:prstGeom prst="rect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132B1938-939B-4C69-9B88-8BB3CF1CF22A}"/>
                  </a:ext>
                </a:extLst>
              </p:cNvPr>
              <p:cNvSpPr txBox="1"/>
              <p:nvPr/>
            </p:nvSpPr>
            <p:spPr>
              <a:xfrm flipH="1">
                <a:off x="2191775" y="2744360"/>
                <a:ext cx="5810603" cy="14450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1400" dirty="0">
                    <a:solidFill>
                      <a:schemeClr val="bg1"/>
                    </a:solidFill>
                    <a:latin typeface="Krub Medium" panose="00000600000000000000" pitchFamily="2" charset="-34"/>
                    <a:cs typeface="Krub Medium" panose="00000600000000000000" pitchFamily="2" charset="-34"/>
                  </a:rPr>
                  <a:t>“The wealth of the finds accompanying the baby…</a:t>
                </a:r>
                <a:r>
                  <a:rPr lang="en-GB" dirty="0"/>
                  <a:t> </a:t>
                </a:r>
                <a:r>
                  <a:rPr lang="en-GB" sz="1400" dirty="0">
                    <a:solidFill>
                      <a:schemeClr val="bg1"/>
                    </a:solidFill>
                    <a:latin typeface="Krub Medium" panose="00000600000000000000" pitchFamily="2" charset="-34"/>
                    <a:cs typeface="Krub Medium" panose="00000600000000000000" pitchFamily="2" charset="-34"/>
                  </a:rPr>
                  <a:t>arguably proclaims the high office that the little (?) girl was perhaps destined for.” 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1100" dirty="0">
                    <a:solidFill>
                      <a:schemeClr val="accent2"/>
                    </a:solidFill>
                    <a:cs typeface="Poppins" pitchFamily="2" charset="77"/>
                  </a:rPr>
                  <a:t>(Konstantinidi-</a:t>
                </a:r>
                <a:r>
                  <a:rPr lang="en-US" sz="1100" dirty="0" err="1">
                    <a:solidFill>
                      <a:schemeClr val="accent2"/>
                    </a:solidFill>
                    <a:cs typeface="Poppins" pitchFamily="2" charset="77"/>
                  </a:rPr>
                  <a:t>Syvridi</a:t>
                </a:r>
                <a:r>
                  <a:rPr lang="en-US" sz="1100" dirty="0">
                    <a:solidFill>
                      <a:schemeClr val="accent2"/>
                    </a:solidFill>
                    <a:cs typeface="Poppins" pitchFamily="2" charset="77"/>
                  </a:rPr>
                  <a:t>, 2018, p. 51-52)</a:t>
                </a:r>
                <a:r>
                  <a:rPr lang="en-GB" sz="1400" dirty="0">
                    <a:solidFill>
                      <a:schemeClr val="bg1"/>
                    </a:solidFill>
                    <a:latin typeface="Krub Medium" panose="00000600000000000000" pitchFamily="2" charset="-34"/>
                    <a:cs typeface="Krub Medium" panose="00000600000000000000" pitchFamily="2" charset="-34"/>
                  </a:rPr>
                  <a:t> </a:t>
                </a:r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AEFBF57B-DA7B-8A03-E016-A3867004D4FA}"/>
                </a:ext>
              </a:extLst>
            </p:cNvPr>
            <p:cNvGrpSpPr/>
            <p:nvPr/>
          </p:nvGrpSpPr>
          <p:grpSpPr>
            <a:xfrm>
              <a:off x="79355" y="2589243"/>
              <a:ext cx="1809288" cy="1727999"/>
              <a:chOff x="79355" y="2589243"/>
              <a:chExt cx="1809288" cy="1727999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559E9F76-A7B5-5ACE-FBA2-E78E76E6CF84}"/>
                  </a:ext>
                </a:extLst>
              </p:cNvPr>
              <p:cNvSpPr/>
              <p:nvPr/>
            </p:nvSpPr>
            <p:spPr>
              <a:xfrm>
                <a:off x="79355" y="2589243"/>
                <a:ext cx="1809288" cy="1727999"/>
              </a:xfrm>
              <a:prstGeom prst="rect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ADBAB07-7F1C-D3FB-2BB6-003BE67294B3}"/>
                  </a:ext>
                </a:extLst>
              </p:cNvPr>
              <p:cNvSpPr txBox="1"/>
              <p:nvPr/>
            </p:nvSpPr>
            <p:spPr>
              <a:xfrm flipH="1">
                <a:off x="225159" y="3099299"/>
                <a:ext cx="1507927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4000" i="0" dirty="0">
                    <a:solidFill>
                      <a:schemeClr val="bg1"/>
                    </a:solidFill>
                    <a:effectLst/>
                    <a:latin typeface="+mj-lt"/>
                    <a:cs typeface="Poppins" panose="00000500000000000000" pitchFamily="50" charset="0"/>
                  </a:rPr>
                  <a:t>2</a:t>
                </a:r>
              </a:p>
            </p:txBody>
          </p:sp>
        </p:grp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88093D19-AE13-95B2-2FFB-215A496C8D66}"/>
              </a:ext>
            </a:extLst>
          </p:cNvPr>
          <p:cNvGrpSpPr/>
          <p:nvPr/>
        </p:nvGrpSpPr>
        <p:grpSpPr>
          <a:xfrm>
            <a:off x="3983734" y="4537272"/>
            <a:ext cx="8037288" cy="1728000"/>
            <a:chOff x="87517" y="4537272"/>
            <a:chExt cx="8037288" cy="1728000"/>
          </a:xfrm>
        </p:grpSpPr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4A8C2632-735A-254D-2CE6-93D0A418FB98}"/>
                </a:ext>
              </a:extLst>
            </p:cNvPr>
            <p:cNvGrpSpPr/>
            <p:nvPr/>
          </p:nvGrpSpPr>
          <p:grpSpPr>
            <a:xfrm>
              <a:off x="1896805" y="4537272"/>
              <a:ext cx="6228000" cy="1728000"/>
              <a:chOff x="1896805" y="4537272"/>
              <a:chExt cx="6228000" cy="1728000"/>
            </a:xfrm>
          </p:grpSpPr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E519A98C-9C7C-49C9-9B83-EC9F018613F6}"/>
                  </a:ext>
                </a:extLst>
              </p:cNvPr>
              <p:cNvSpPr/>
              <p:nvPr/>
            </p:nvSpPr>
            <p:spPr>
              <a:xfrm>
                <a:off x="1896805" y="4537272"/>
                <a:ext cx="6228000" cy="1728000"/>
              </a:xfrm>
              <a:prstGeom prst="rect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23FE6758-20E7-4775-8CE6-58B0139CB872}"/>
                  </a:ext>
                </a:extLst>
              </p:cNvPr>
              <p:cNvSpPr txBox="1"/>
              <p:nvPr/>
            </p:nvSpPr>
            <p:spPr>
              <a:xfrm flipH="1">
                <a:off x="2110523" y="4765018"/>
                <a:ext cx="5733012" cy="12904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1400" dirty="0">
                    <a:solidFill>
                      <a:schemeClr val="bg1"/>
                    </a:solidFill>
                    <a:latin typeface="Krub Medium" panose="00000600000000000000" pitchFamily="2" charset="-34"/>
                    <a:cs typeface="Krub Medium" panose="00000600000000000000" pitchFamily="2" charset="-34"/>
                  </a:rPr>
                  <a:t>“Evidence deduced from the grave goods …compose a unit shedding light on an unknown, up to now, pantheon of the early Mycenaean period.”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1100" dirty="0">
                    <a:solidFill>
                      <a:schemeClr val="accent2"/>
                    </a:solidFill>
                    <a:cs typeface="Poppins" pitchFamily="2" charset="77"/>
                  </a:rPr>
                  <a:t>(Konstantinidi-</a:t>
                </a:r>
                <a:r>
                  <a:rPr lang="en-US" sz="1100" dirty="0" err="1">
                    <a:solidFill>
                      <a:schemeClr val="accent2"/>
                    </a:solidFill>
                    <a:cs typeface="Poppins" pitchFamily="2" charset="77"/>
                  </a:rPr>
                  <a:t>Syvridi</a:t>
                </a:r>
                <a:r>
                  <a:rPr lang="en-US" sz="1100" dirty="0">
                    <a:solidFill>
                      <a:schemeClr val="accent2"/>
                    </a:solidFill>
                    <a:cs typeface="Poppins" pitchFamily="2" charset="77"/>
                  </a:rPr>
                  <a:t>, 2018, p. 57)</a:t>
                </a:r>
                <a:endParaRPr lang="en-GB" sz="1100" dirty="0">
                  <a:solidFill>
                    <a:schemeClr val="accent2"/>
                  </a:solidFill>
                  <a:cs typeface="Poppins" pitchFamily="2" charset="77"/>
                </a:endParaRPr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CEBEAB77-1DF5-DA7F-4E6C-BA4A5ABF80F8}"/>
                </a:ext>
              </a:extLst>
            </p:cNvPr>
            <p:cNvGrpSpPr/>
            <p:nvPr/>
          </p:nvGrpSpPr>
          <p:grpSpPr>
            <a:xfrm>
              <a:off x="87517" y="4537272"/>
              <a:ext cx="1809288" cy="1727998"/>
              <a:chOff x="87517" y="4537272"/>
              <a:chExt cx="1809288" cy="1727998"/>
            </a:xfrm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9F31C19-E9FC-3760-048C-13FE7E684E05}"/>
                  </a:ext>
                </a:extLst>
              </p:cNvPr>
              <p:cNvSpPr/>
              <p:nvPr/>
            </p:nvSpPr>
            <p:spPr>
              <a:xfrm>
                <a:off x="87517" y="4537272"/>
                <a:ext cx="1809288" cy="1727998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D30C2A6-570A-D69F-0344-FD0E86E13168}"/>
                  </a:ext>
                </a:extLst>
              </p:cNvPr>
              <p:cNvSpPr txBox="1"/>
              <p:nvPr/>
            </p:nvSpPr>
            <p:spPr>
              <a:xfrm flipH="1">
                <a:off x="225158" y="5047328"/>
                <a:ext cx="1507927" cy="7078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sz="4000" i="0" dirty="0">
                    <a:solidFill>
                      <a:schemeClr val="bg1"/>
                    </a:solidFill>
                    <a:effectLst/>
                    <a:latin typeface="+mj-lt"/>
                    <a:cs typeface="Poppins" panose="00000500000000000000" pitchFamily="50" charset="0"/>
                  </a:rPr>
                  <a:t>3</a:t>
                </a:r>
              </a:p>
            </p:txBody>
          </p:sp>
        </p:grpSp>
      </p:grp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E61A3E60-D7D8-B56F-3206-A5ECD4F08D9E}"/>
              </a:ext>
            </a:extLst>
          </p:cNvPr>
          <p:cNvCxnSpPr>
            <a:cxnSpLocks/>
          </p:cNvCxnSpPr>
          <p:nvPr/>
        </p:nvCxnSpPr>
        <p:spPr>
          <a:xfrm flipV="1">
            <a:off x="848234" y="2174610"/>
            <a:ext cx="0" cy="3880826"/>
          </a:xfrm>
          <a:prstGeom prst="line">
            <a:avLst/>
          </a:prstGeom>
          <a:ln w="9525" cap="rnd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2437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BEBEC57-D132-4777-AEF0-73086EE8CDE1}"/>
              </a:ext>
            </a:extLst>
          </p:cNvPr>
          <p:cNvSpPr txBox="1"/>
          <p:nvPr/>
        </p:nvSpPr>
        <p:spPr>
          <a:xfrm>
            <a:off x="898910" y="1067882"/>
            <a:ext cx="649718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+mj-lt"/>
              </a:rPr>
              <a:t>Female M as</a:t>
            </a:r>
            <a:br>
              <a:rPr lang="en-US" sz="4000" dirty="0">
                <a:latin typeface="+mj-lt"/>
              </a:rPr>
            </a:br>
            <a:r>
              <a:rPr lang="en-US" sz="4000" dirty="0">
                <a:latin typeface="+mj-lt"/>
              </a:rPr>
              <a:t>High Priestess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4AA7951-28FA-42CD-897D-5660E5D41D97}"/>
              </a:ext>
            </a:extLst>
          </p:cNvPr>
          <p:cNvGrpSpPr/>
          <p:nvPr/>
        </p:nvGrpSpPr>
        <p:grpSpPr>
          <a:xfrm flipH="1">
            <a:off x="165904" y="165892"/>
            <a:ext cx="582592" cy="582616"/>
            <a:chOff x="4972037" y="2305037"/>
            <a:chExt cx="2252020" cy="2252115"/>
          </a:xfrm>
          <a:solidFill>
            <a:schemeClr val="accent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9802ABC-EDD7-438C-A57D-A5967489E1FD}"/>
                </a:ext>
              </a:extLst>
            </p:cNvPr>
            <p:cNvSpPr/>
            <p:nvPr/>
          </p:nvSpPr>
          <p:spPr>
            <a:xfrm>
              <a:off x="6059790" y="2305037"/>
              <a:ext cx="76514" cy="943225"/>
            </a:xfrm>
            <a:custGeom>
              <a:avLst/>
              <a:gdLst>
                <a:gd name="connsiteX0" fmla="*/ 76500 w 76514"/>
                <a:gd name="connsiteY0" fmla="*/ 38684 h 943225"/>
                <a:gd name="connsiteX1" fmla="*/ 47830 w 76514"/>
                <a:gd name="connsiteY1" fmla="*/ 934224 h 943225"/>
                <a:gd name="connsiteX2" fmla="*/ 28685 w 76514"/>
                <a:gd name="connsiteY2" fmla="*/ 934224 h 943225"/>
                <a:gd name="connsiteX3" fmla="*/ 14 w 76514"/>
                <a:gd name="connsiteY3" fmla="*/ 38684 h 943225"/>
                <a:gd name="connsiteX4" fmla="*/ 76500 w 76514"/>
                <a:gd name="connsiteY4" fmla="*/ 38684 h 943225"/>
                <a:gd name="connsiteX5" fmla="*/ 76500 w 76514"/>
                <a:gd name="connsiteY5" fmla="*/ 38684 h 94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225">
                  <a:moveTo>
                    <a:pt x="76500" y="38684"/>
                  </a:moveTo>
                  <a:lnTo>
                    <a:pt x="47830" y="934224"/>
                  </a:lnTo>
                  <a:cubicBezTo>
                    <a:pt x="47639" y="946035"/>
                    <a:pt x="28875" y="946416"/>
                    <a:pt x="28685" y="934224"/>
                  </a:cubicBezTo>
                  <a:lnTo>
                    <a:pt x="14" y="38684"/>
                  </a:lnTo>
                  <a:cubicBezTo>
                    <a:pt x="-1224" y="-12656"/>
                    <a:pt x="77738" y="-13132"/>
                    <a:pt x="76500" y="38684"/>
                  </a:cubicBezTo>
                  <a:lnTo>
                    <a:pt x="76500" y="38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43AA520-F0F7-462C-A7F9-756EE1D850FD}"/>
                </a:ext>
              </a:extLst>
            </p:cNvPr>
            <p:cNvSpPr/>
            <p:nvPr/>
          </p:nvSpPr>
          <p:spPr>
            <a:xfrm>
              <a:off x="6059792" y="3613962"/>
              <a:ext cx="76514" cy="943190"/>
            </a:xfrm>
            <a:custGeom>
              <a:avLst/>
              <a:gdLst>
                <a:gd name="connsiteX0" fmla="*/ 12 w 76514"/>
                <a:gd name="connsiteY0" fmla="*/ 904507 h 943190"/>
                <a:gd name="connsiteX1" fmla="*/ 28683 w 76514"/>
                <a:gd name="connsiteY1" fmla="*/ 8966 h 943190"/>
                <a:gd name="connsiteX2" fmla="*/ 47828 w 76514"/>
                <a:gd name="connsiteY2" fmla="*/ 8966 h 943190"/>
                <a:gd name="connsiteX3" fmla="*/ 76498 w 76514"/>
                <a:gd name="connsiteY3" fmla="*/ 904507 h 943190"/>
                <a:gd name="connsiteX4" fmla="*/ 12 w 76514"/>
                <a:gd name="connsiteY4" fmla="*/ 904507 h 943190"/>
                <a:gd name="connsiteX5" fmla="*/ 12 w 76514"/>
                <a:gd name="connsiteY5" fmla="*/ 904507 h 943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190">
                  <a:moveTo>
                    <a:pt x="12" y="904507"/>
                  </a:moveTo>
                  <a:lnTo>
                    <a:pt x="28683" y="8966"/>
                  </a:lnTo>
                  <a:cubicBezTo>
                    <a:pt x="28873" y="-2749"/>
                    <a:pt x="47637" y="-3226"/>
                    <a:pt x="47828" y="8966"/>
                  </a:cubicBezTo>
                  <a:lnTo>
                    <a:pt x="76498" y="904507"/>
                  </a:lnTo>
                  <a:cubicBezTo>
                    <a:pt x="77832" y="955847"/>
                    <a:pt x="-1131" y="956323"/>
                    <a:pt x="12" y="904507"/>
                  </a:cubicBezTo>
                  <a:lnTo>
                    <a:pt x="12" y="9045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FAA6B92-D6A5-468D-9D81-3E962D92E891}"/>
                </a:ext>
              </a:extLst>
            </p:cNvPr>
            <p:cNvSpPr/>
            <p:nvPr/>
          </p:nvSpPr>
          <p:spPr>
            <a:xfrm>
              <a:off x="6280962" y="3392790"/>
              <a:ext cx="943095" cy="76514"/>
            </a:xfrm>
            <a:custGeom>
              <a:avLst/>
              <a:gdLst>
                <a:gd name="connsiteX0" fmla="*/ 8966 w 943095"/>
                <a:gd name="connsiteY0" fmla="*/ 47830 h 76514"/>
                <a:gd name="connsiteX1" fmla="*/ 8966 w 943095"/>
                <a:gd name="connsiteY1" fmla="*/ 28685 h 76514"/>
                <a:gd name="connsiteX2" fmla="*/ 904412 w 943095"/>
                <a:gd name="connsiteY2" fmla="*/ 14 h 76514"/>
                <a:gd name="connsiteX3" fmla="*/ 904412 w 943095"/>
                <a:gd name="connsiteY3" fmla="*/ 76500 h 76514"/>
                <a:gd name="connsiteX4" fmla="*/ 8966 w 943095"/>
                <a:gd name="connsiteY4" fmla="*/ 47830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095" h="76514">
                  <a:moveTo>
                    <a:pt x="8966" y="47830"/>
                  </a:moveTo>
                  <a:cubicBezTo>
                    <a:pt x="-2749" y="47639"/>
                    <a:pt x="-3226" y="28875"/>
                    <a:pt x="8966" y="28685"/>
                  </a:cubicBezTo>
                  <a:lnTo>
                    <a:pt x="904412" y="14"/>
                  </a:lnTo>
                  <a:cubicBezTo>
                    <a:pt x="955751" y="-1224"/>
                    <a:pt x="956228" y="77738"/>
                    <a:pt x="904412" y="76500"/>
                  </a:cubicBezTo>
                  <a:lnTo>
                    <a:pt x="8966" y="47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03A6CE-6DC7-4314-A320-C0AD897B9AF1}"/>
                </a:ext>
              </a:extLst>
            </p:cNvPr>
            <p:cNvSpPr/>
            <p:nvPr/>
          </p:nvSpPr>
          <p:spPr>
            <a:xfrm>
              <a:off x="4972037" y="3392792"/>
              <a:ext cx="943095" cy="76514"/>
            </a:xfrm>
            <a:custGeom>
              <a:avLst/>
              <a:gdLst>
                <a:gd name="connsiteX0" fmla="*/ 38684 w 943095"/>
                <a:gd name="connsiteY0" fmla="*/ 12 h 76514"/>
                <a:gd name="connsiteX1" fmla="*/ 934129 w 943095"/>
                <a:gd name="connsiteY1" fmla="*/ 28683 h 76514"/>
                <a:gd name="connsiteX2" fmla="*/ 934129 w 943095"/>
                <a:gd name="connsiteY2" fmla="*/ 47828 h 76514"/>
                <a:gd name="connsiteX3" fmla="*/ 38684 w 943095"/>
                <a:gd name="connsiteY3" fmla="*/ 76498 h 76514"/>
                <a:gd name="connsiteX4" fmla="*/ 38684 w 943095"/>
                <a:gd name="connsiteY4" fmla="*/ 12 h 76514"/>
                <a:gd name="connsiteX5" fmla="*/ 38684 w 943095"/>
                <a:gd name="connsiteY5" fmla="*/ 12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095" h="76514">
                  <a:moveTo>
                    <a:pt x="38684" y="12"/>
                  </a:moveTo>
                  <a:lnTo>
                    <a:pt x="934129" y="28683"/>
                  </a:lnTo>
                  <a:cubicBezTo>
                    <a:pt x="945845" y="28873"/>
                    <a:pt x="946321" y="47637"/>
                    <a:pt x="934129" y="47828"/>
                  </a:cubicBezTo>
                  <a:cubicBezTo>
                    <a:pt x="934129" y="47828"/>
                    <a:pt x="38684" y="76498"/>
                    <a:pt x="38684" y="76498"/>
                  </a:cubicBezTo>
                  <a:cubicBezTo>
                    <a:pt x="-12656" y="77832"/>
                    <a:pt x="-13132" y="-1131"/>
                    <a:pt x="38684" y="12"/>
                  </a:cubicBezTo>
                  <a:lnTo>
                    <a:pt x="38684" y="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DCF6EFD-0C81-49CD-AD21-38C087472632}"/>
                </a:ext>
              </a:extLst>
            </p:cNvPr>
            <p:cNvSpPr/>
            <p:nvPr/>
          </p:nvSpPr>
          <p:spPr>
            <a:xfrm>
              <a:off x="6194638" y="2791768"/>
              <a:ext cx="542718" cy="542929"/>
            </a:xfrm>
            <a:custGeom>
              <a:avLst/>
              <a:gdLst>
                <a:gd name="connsiteX0" fmla="*/ 530106 w 542718"/>
                <a:gd name="connsiteY0" fmla="*/ 66684 h 542929"/>
                <a:gd name="connsiteX1" fmla="*/ 16137 w 542718"/>
                <a:gd name="connsiteY1" fmla="*/ 540362 h 542929"/>
                <a:gd name="connsiteX2" fmla="*/ 2612 w 542718"/>
                <a:gd name="connsiteY2" fmla="*/ 526836 h 542929"/>
                <a:gd name="connsiteX3" fmla="*/ 476004 w 542718"/>
                <a:gd name="connsiteY3" fmla="*/ 12582 h 542929"/>
                <a:gd name="connsiteX4" fmla="*/ 530106 w 542718"/>
                <a:gd name="connsiteY4" fmla="*/ 66684 h 542929"/>
                <a:gd name="connsiteX5" fmla="*/ 530106 w 542718"/>
                <a:gd name="connsiteY5" fmla="*/ 66684 h 5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29">
                  <a:moveTo>
                    <a:pt x="530106" y="66684"/>
                  </a:moveTo>
                  <a:lnTo>
                    <a:pt x="16137" y="540362"/>
                  </a:lnTo>
                  <a:cubicBezTo>
                    <a:pt x="7660" y="548458"/>
                    <a:pt x="-5675" y="535599"/>
                    <a:pt x="2612" y="526836"/>
                  </a:cubicBezTo>
                  <a:cubicBezTo>
                    <a:pt x="2612" y="526836"/>
                    <a:pt x="476004" y="12582"/>
                    <a:pt x="476004" y="12582"/>
                  </a:cubicBezTo>
                  <a:cubicBezTo>
                    <a:pt x="511437" y="-25233"/>
                    <a:pt x="568111" y="30870"/>
                    <a:pt x="530106" y="66684"/>
                  </a:cubicBezTo>
                  <a:lnTo>
                    <a:pt x="530106" y="66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6213EE7-40AD-4618-91FA-C04CDC1D3B43}"/>
                </a:ext>
              </a:extLst>
            </p:cNvPr>
            <p:cNvSpPr/>
            <p:nvPr/>
          </p:nvSpPr>
          <p:spPr>
            <a:xfrm>
              <a:off x="5458738" y="3527503"/>
              <a:ext cx="542718" cy="542971"/>
            </a:xfrm>
            <a:custGeom>
              <a:avLst/>
              <a:gdLst>
                <a:gd name="connsiteX0" fmla="*/ 12612 w 542718"/>
                <a:gd name="connsiteY0" fmla="*/ 476331 h 542971"/>
                <a:gd name="connsiteX1" fmla="*/ 526581 w 542718"/>
                <a:gd name="connsiteY1" fmla="*/ 2557 h 542971"/>
                <a:gd name="connsiteX2" fmla="*/ 540107 w 542718"/>
                <a:gd name="connsiteY2" fmla="*/ 16082 h 542971"/>
                <a:gd name="connsiteX3" fmla="*/ 66714 w 542718"/>
                <a:gd name="connsiteY3" fmla="*/ 530337 h 542971"/>
                <a:gd name="connsiteX4" fmla="*/ 12612 w 542718"/>
                <a:gd name="connsiteY4" fmla="*/ 476331 h 542971"/>
                <a:gd name="connsiteX5" fmla="*/ 12612 w 542718"/>
                <a:gd name="connsiteY5" fmla="*/ 476331 h 542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71">
                  <a:moveTo>
                    <a:pt x="12612" y="476331"/>
                  </a:moveTo>
                  <a:lnTo>
                    <a:pt x="526581" y="2557"/>
                  </a:lnTo>
                  <a:cubicBezTo>
                    <a:pt x="535058" y="-5539"/>
                    <a:pt x="548393" y="7415"/>
                    <a:pt x="540107" y="16082"/>
                  </a:cubicBezTo>
                  <a:lnTo>
                    <a:pt x="66714" y="530337"/>
                  </a:lnTo>
                  <a:cubicBezTo>
                    <a:pt x="31281" y="568247"/>
                    <a:pt x="-25393" y="512145"/>
                    <a:pt x="12612" y="476331"/>
                  </a:cubicBezTo>
                  <a:lnTo>
                    <a:pt x="12612" y="4763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2AE9FD9-105B-413E-A362-ECFC7E2DC8DD}"/>
                </a:ext>
              </a:extLst>
            </p:cNvPr>
            <p:cNvSpPr/>
            <p:nvPr/>
          </p:nvSpPr>
          <p:spPr>
            <a:xfrm>
              <a:off x="6194693" y="3527448"/>
              <a:ext cx="542620" cy="542960"/>
            </a:xfrm>
            <a:custGeom>
              <a:avLst/>
              <a:gdLst>
                <a:gd name="connsiteX0" fmla="*/ 475950 w 542620"/>
                <a:gd name="connsiteY0" fmla="*/ 530297 h 542960"/>
                <a:gd name="connsiteX1" fmla="*/ 2557 w 542620"/>
                <a:gd name="connsiteY1" fmla="*/ 16137 h 542960"/>
                <a:gd name="connsiteX2" fmla="*/ 16083 w 542620"/>
                <a:gd name="connsiteY2" fmla="*/ 2612 h 542960"/>
                <a:gd name="connsiteX3" fmla="*/ 530051 w 542620"/>
                <a:gd name="connsiteY3" fmla="*/ 476195 h 542960"/>
                <a:gd name="connsiteX4" fmla="*/ 475950 w 542620"/>
                <a:gd name="connsiteY4" fmla="*/ 530297 h 542960"/>
                <a:gd name="connsiteX5" fmla="*/ 475950 w 542620"/>
                <a:gd name="connsiteY5" fmla="*/ 530297 h 542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20" h="542960">
                  <a:moveTo>
                    <a:pt x="475950" y="530297"/>
                  </a:moveTo>
                  <a:lnTo>
                    <a:pt x="2557" y="16137"/>
                  </a:lnTo>
                  <a:cubicBezTo>
                    <a:pt x="-5539" y="7660"/>
                    <a:pt x="7415" y="-5675"/>
                    <a:pt x="16083" y="2612"/>
                  </a:cubicBezTo>
                  <a:lnTo>
                    <a:pt x="530051" y="476195"/>
                  </a:lnTo>
                  <a:cubicBezTo>
                    <a:pt x="567866" y="511723"/>
                    <a:pt x="511668" y="568397"/>
                    <a:pt x="475950" y="530297"/>
                  </a:cubicBezTo>
                  <a:lnTo>
                    <a:pt x="475950" y="5302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745DFE8-E42E-4B37-AD5D-2908F8FC1AF7}"/>
                </a:ext>
              </a:extLst>
            </p:cNvPr>
            <p:cNvSpPr/>
            <p:nvPr/>
          </p:nvSpPr>
          <p:spPr>
            <a:xfrm>
              <a:off x="5458780" y="2791864"/>
              <a:ext cx="542632" cy="542973"/>
            </a:xfrm>
            <a:custGeom>
              <a:avLst/>
              <a:gdLst>
                <a:gd name="connsiteX0" fmla="*/ 66672 w 542632"/>
                <a:gd name="connsiteY0" fmla="*/ 12677 h 542973"/>
                <a:gd name="connsiteX1" fmla="*/ 540064 w 542632"/>
                <a:gd name="connsiteY1" fmla="*/ 526836 h 542973"/>
                <a:gd name="connsiteX2" fmla="*/ 526539 w 542632"/>
                <a:gd name="connsiteY2" fmla="*/ 540362 h 542973"/>
                <a:gd name="connsiteX3" fmla="*/ 12570 w 542632"/>
                <a:gd name="connsiteY3" fmla="*/ 66683 h 542973"/>
                <a:gd name="connsiteX4" fmla="*/ 66672 w 542632"/>
                <a:gd name="connsiteY4" fmla="*/ 12677 h 542973"/>
                <a:gd name="connsiteX5" fmla="*/ 66672 w 542632"/>
                <a:gd name="connsiteY5" fmla="*/ 12677 h 54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32" h="542973">
                  <a:moveTo>
                    <a:pt x="66672" y="12677"/>
                  </a:moveTo>
                  <a:lnTo>
                    <a:pt x="540064" y="526836"/>
                  </a:lnTo>
                  <a:cubicBezTo>
                    <a:pt x="548160" y="535313"/>
                    <a:pt x="535302" y="548648"/>
                    <a:pt x="526539" y="540362"/>
                  </a:cubicBezTo>
                  <a:lnTo>
                    <a:pt x="12570" y="66683"/>
                  </a:lnTo>
                  <a:cubicBezTo>
                    <a:pt x="-25245" y="31155"/>
                    <a:pt x="30953" y="-25423"/>
                    <a:pt x="66672" y="12677"/>
                  </a:cubicBezTo>
                  <a:lnTo>
                    <a:pt x="66672" y="126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50868FC5-BFF1-4B01-B2BE-9511944771DC}"/>
              </a:ext>
            </a:extLst>
          </p:cNvPr>
          <p:cNvGrpSpPr/>
          <p:nvPr/>
        </p:nvGrpSpPr>
        <p:grpSpPr>
          <a:xfrm flipH="1">
            <a:off x="4442433" y="5056352"/>
            <a:ext cx="851417" cy="851452"/>
            <a:chOff x="4972037" y="2305037"/>
            <a:chExt cx="2252020" cy="2252115"/>
          </a:xfrm>
          <a:solidFill>
            <a:schemeClr val="accent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9B7C921-C315-4B4C-BA5F-A658C9499BEE}"/>
                </a:ext>
              </a:extLst>
            </p:cNvPr>
            <p:cNvSpPr/>
            <p:nvPr/>
          </p:nvSpPr>
          <p:spPr>
            <a:xfrm>
              <a:off x="6059790" y="2305037"/>
              <a:ext cx="76514" cy="943225"/>
            </a:xfrm>
            <a:custGeom>
              <a:avLst/>
              <a:gdLst>
                <a:gd name="connsiteX0" fmla="*/ 76500 w 76514"/>
                <a:gd name="connsiteY0" fmla="*/ 38684 h 943225"/>
                <a:gd name="connsiteX1" fmla="*/ 47830 w 76514"/>
                <a:gd name="connsiteY1" fmla="*/ 934224 h 943225"/>
                <a:gd name="connsiteX2" fmla="*/ 28685 w 76514"/>
                <a:gd name="connsiteY2" fmla="*/ 934224 h 943225"/>
                <a:gd name="connsiteX3" fmla="*/ 14 w 76514"/>
                <a:gd name="connsiteY3" fmla="*/ 38684 h 943225"/>
                <a:gd name="connsiteX4" fmla="*/ 76500 w 76514"/>
                <a:gd name="connsiteY4" fmla="*/ 38684 h 943225"/>
                <a:gd name="connsiteX5" fmla="*/ 76500 w 76514"/>
                <a:gd name="connsiteY5" fmla="*/ 38684 h 94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225">
                  <a:moveTo>
                    <a:pt x="76500" y="38684"/>
                  </a:moveTo>
                  <a:lnTo>
                    <a:pt x="47830" y="934224"/>
                  </a:lnTo>
                  <a:cubicBezTo>
                    <a:pt x="47639" y="946035"/>
                    <a:pt x="28875" y="946416"/>
                    <a:pt x="28685" y="934224"/>
                  </a:cubicBezTo>
                  <a:lnTo>
                    <a:pt x="14" y="38684"/>
                  </a:lnTo>
                  <a:cubicBezTo>
                    <a:pt x="-1224" y="-12656"/>
                    <a:pt x="77738" y="-13132"/>
                    <a:pt x="76500" y="38684"/>
                  </a:cubicBezTo>
                  <a:lnTo>
                    <a:pt x="76500" y="38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2DECE57-8D1E-495E-892D-6E0760276D90}"/>
                </a:ext>
              </a:extLst>
            </p:cNvPr>
            <p:cNvSpPr/>
            <p:nvPr/>
          </p:nvSpPr>
          <p:spPr>
            <a:xfrm>
              <a:off x="6059792" y="3613962"/>
              <a:ext cx="76514" cy="943190"/>
            </a:xfrm>
            <a:custGeom>
              <a:avLst/>
              <a:gdLst>
                <a:gd name="connsiteX0" fmla="*/ 12 w 76514"/>
                <a:gd name="connsiteY0" fmla="*/ 904507 h 943190"/>
                <a:gd name="connsiteX1" fmla="*/ 28683 w 76514"/>
                <a:gd name="connsiteY1" fmla="*/ 8966 h 943190"/>
                <a:gd name="connsiteX2" fmla="*/ 47828 w 76514"/>
                <a:gd name="connsiteY2" fmla="*/ 8966 h 943190"/>
                <a:gd name="connsiteX3" fmla="*/ 76498 w 76514"/>
                <a:gd name="connsiteY3" fmla="*/ 904507 h 943190"/>
                <a:gd name="connsiteX4" fmla="*/ 12 w 76514"/>
                <a:gd name="connsiteY4" fmla="*/ 904507 h 943190"/>
                <a:gd name="connsiteX5" fmla="*/ 12 w 76514"/>
                <a:gd name="connsiteY5" fmla="*/ 904507 h 943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190">
                  <a:moveTo>
                    <a:pt x="12" y="904507"/>
                  </a:moveTo>
                  <a:lnTo>
                    <a:pt x="28683" y="8966"/>
                  </a:lnTo>
                  <a:cubicBezTo>
                    <a:pt x="28873" y="-2749"/>
                    <a:pt x="47637" y="-3226"/>
                    <a:pt x="47828" y="8966"/>
                  </a:cubicBezTo>
                  <a:lnTo>
                    <a:pt x="76498" y="904507"/>
                  </a:lnTo>
                  <a:cubicBezTo>
                    <a:pt x="77832" y="955847"/>
                    <a:pt x="-1131" y="956323"/>
                    <a:pt x="12" y="904507"/>
                  </a:cubicBezTo>
                  <a:lnTo>
                    <a:pt x="12" y="9045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20207D7-DF70-4AC5-9131-AB865F9AA597}"/>
                </a:ext>
              </a:extLst>
            </p:cNvPr>
            <p:cNvSpPr/>
            <p:nvPr/>
          </p:nvSpPr>
          <p:spPr>
            <a:xfrm>
              <a:off x="6280962" y="3392790"/>
              <a:ext cx="943095" cy="76514"/>
            </a:xfrm>
            <a:custGeom>
              <a:avLst/>
              <a:gdLst>
                <a:gd name="connsiteX0" fmla="*/ 8966 w 943095"/>
                <a:gd name="connsiteY0" fmla="*/ 47830 h 76514"/>
                <a:gd name="connsiteX1" fmla="*/ 8966 w 943095"/>
                <a:gd name="connsiteY1" fmla="*/ 28685 h 76514"/>
                <a:gd name="connsiteX2" fmla="*/ 904412 w 943095"/>
                <a:gd name="connsiteY2" fmla="*/ 14 h 76514"/>
                <a:gd name="connsiteX3" fmla="*/ 904412 w 943095"/>
                <a:gd name="connsiteY3" fmla="*/ 76500 h 76514"/>
                <a:gd name="connsiteX4" fmla="*/ 8966 w 943095"/>
                <a:gd name="connsiteY4" fmla="*/ 47830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095" h="76514">
                  <a:moveTo>
                    <a:pt x="8966" y="47830"/>
                  </a:moveTo>
                  <a:cubicBezTo>
                    <a:pt x="-2749" y="47639"/>
                    <a:pt x="-3226" y="28875"/>
                    <a:pt x="8966" y="28685"/>
                  </a:cubicBezTo>
                  <a:lnTo>
                    <a:pt x="904412" y="14"/>
                  </a:lnTo>
                  <a:cubicBezTo>
                    <a:pt x="955751" y="-1224"/>
                    <a:pt x="956228" y="77738"/>
                    <a:pt x="904412" y="76500"/>
                  </a:cubicBezTo>
                  <a:lnTo>
                    <a:pt x="8966" y="47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5302B5F-142A-45D9-8227-5028EFACCD66}"/>
                </a:ext>
              </a:extLst>
            </p:cNvPr>
            <p:cNvSpPr/>
            <p:nvPr/>
          </p:nvSpPr>
          <p:spPr>
            <a:xfrm>
              <a:off x="4972037" y="3392792"/>
              <a:ext cx="943095" cy="76514"/>
            </a:xfrm>
            <a:custGeom>
              <a:avLst/>
              <a:gdLst>
                <a:gd name="connsiteX0" fmla="*/ 38684 w 943095"/>
                <a:gd name="connsiteY0" fmla="*/ 12 h 76514"/>
                <a:gd name="connsiteX1" fmla="*/ 934129 w 943095"/>
                <a:gd name="connsiteY1" fmla="*/ 28683 h 76514"/>
                <a:gd name="connsiteX2" fmla="*/ 934129 w 943095"/>
                <a:gd name="connsiteY2" fmla="*/ 47828 h 76514"/>
                <a:gd name="connsiteX3" fmla="*/ 38684 w 943095"/>
                <a:gd name="connsiteY3" fmla="*/ 76498 h 76514"/>
                <a:gd name="connsiteX4" fmla="*/ 38684 w 943095"/>
                <a:gd name="connsiteY4" fmla="*/ 12 h 76514"/>
                <a:gd name="connsiteX5" fmla="*/ 38684 w 943095"/>
                <a:gd name="connsiteY5" fmla="*/ 12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095" h="76514">
                  <a:moveTo>
                    <a:pt x="38684" y="12"/>
                  </a:moveTo>
                  <a:lnTo>
                    <a:pt x="934129" y="28683"/>
                  </a:lnTo>
                  <a:cubicBezTo>
                    <a:pt x="945845" y="28873"/>
                    <a:pt x="946321" y="47637"/>
                    <a:pt x="934129" y="47828"/>
                  </a:cubicBezTo>
                  <a:cubicBezTo>
                    <a:pt x="934129" y="47828"/>
                    <a:pt x="38684" y="76498"/>
                    <a:pt x="38684" y="76498"/>
                  </a:cubicBezTo>
                  <a:cubicBezTo>
                    <a:pt x="-12656" y="77832"/>
                    <a:pt x="-13132" y="-1131"/>
                    <a:pt x="38684" y="12"/>
                  </a:cubicBezTo>
                  <a:lnTo>
                    <a:pt x="38684" y="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C584971-E0E4-4D92-A444-6B4B71D83309}"/>
                </a:ext>
              </a:extLst>
            </p:cNvPr>
            <p:cNvSpPr/>
            <p:nvPr/>
          </p:nvSpPr>
          <p:spPr>
            <a:xfrm>
              <a:off x="6194638" y="2791768"/>
              <a:ext cx="542718" cy="542929"/>
            </a:xfrm>
            <a:custGeom>
              <a:avLst/>
              <a:gdLst>
                <a:gd name="connsiteX0" fmla="*/ 530106 w 542718"/>
                <a:gd name="connsiteY0" fmla="*/ 66684 h 542929"/>
                <a:gd name="connsiteX1" fmla="*/ 16137 w 542718"/>
                <a:gd name="connsiteY1" fmla="*/ 540362 h 542929"/>
                <a:gd name="connsiteX2" fmla="*/ 2612 w 542718"/>
                <a:gd name="connsiteY2" fmla="*/ 526836 h 542929"/>
                <a:gd name="connsiteX3" fmla="*/ 476004 w 542718"/>
                <a:gd name="connsiteY3" fmla="*/ 12582 h 542929"/>
                <a:gd name="connsiteX4" fmla="*/ 530106 w 542718"/>
                <a:gd name="connsiteY4" fmla="*/ 66684 h 542929"/>
                <a:gd name="connsiteX5" fmla="*/ 530106 w 542718"/>
                <a:gd name="connsiteY5" fmla="*/ 66684 h 5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29">
                  <a:moveTo>
                    <a:pt x="530106" y="66684"/>
                  </a:moveTo>
                  <a:lnTo>
                    <a:pt x="16137" y="540362"/>
                  </a:lnTo>
                  <a:cubicBezTo>
                    <a:pt x="7660" y="548458"/>
                    <a:pt x="-5675" y="535599"/>
                    <a:pt x="2612" y="526836"/>
                  </a:cubicBezTo>
                  <a:cubicBezTo>
                    <a:pt x="2612" y="526836"/>
                    <a:pt x="476004" y="12582"/>
                    <a:pt x="476004" y="12582"/>
                  </a:cubicBezTo>
                  <a:cubicBezTo>
                    <a:pt x="511437" y="-25233"/>
                    <a:pt x="568111" y="30870"/>
                    <a:pt x="530106" y="66684"/>
                  </a:cubicBezTo>
                  <a:lnTo>
                    <a:pt x="530106" y="66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F524D84B-D2EB-4C92-8462-E6D7EB8518D4}"/>
                </a:ext>
              </a:extLst>
            </p:cNvPr>
            <p:cNvSpPr/>
            <p:nvPr/>
          </p:nvSpPr>
          <p:spPr>
            <a:xfrm>
              <a:off x="5458738" y="3527503"/>
              <a:ext cx="542718" cy="542971"/>
            </a:xfrm>
            <a:custGeom>
              <a:avLst/>
              <a:gdLst>
                <a:gd name="connsiteX0" fmla="*/ 12612 w 542718"/>
                <a:gd name="connsiteY0" fmla="*/ 476331 h 542971"/>
                <a:gd name="connsiteX1" fmla="*/ 526581 w 542718"/>
                <a:gd name="connsiteY1" fmla="*/ 2557 h 542971"/>
                <a:gd name="connsiteX2" fmla="*/ 540107 w 542718"/>
                <a:gd name="connsiteY2" fmla="*/ 16082 h 542971"/>
                <a:gd name="connsiteX3" fmla="*/ 66714 w 542718"/>
                <a:gd name="connsiteY3" fmla="*/ 530337 h 542971"/>
                <a:gd name="connsiteX4" fmla="*/ 12612 w 542718"/>
                <a:gd name="connsiteY4" fmla="*/ 476331 h 542971"/>
                <a:gd name="connsiteX5" fmla="*/ 12612 w 542718"/>
                <a:gd name="connsiteY5" fmla="*/ 476331 h 542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71">
                  <a:moveTo>
                    <a:pt x="12612" y="476331"/>
                  </a:moveTo>
                  <a:lnTo>
                    <a:pt x="526581" y="2557"/>
                  </a:lnTo>
                  <a:cubicBezTo>
                    <a:pt x="535058" y="-5539"/>
                    <a:pt x="548393" y="7415"/>
                    <a:pt x="540107" y="16082"/>
                  </a:cubicBezTo>
                  <a:lnTo>
                    <a:pt x="66714" y="530337"/>
                  </a:lnTo>
                  <a:cubicBezTo>
                    <a:pt x="31281" y="568247"/>
                    <a:pt x="-25393" y="512145"/>
                    <a:pt x="12612" y="476331"/>
                  </a:cubicBezTo>
                  <a:lnTo>
                    <a:pt x="12612" y="4763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3DC1E5A5-D0A8-4AE3-B87D-DFC8A580DDF3}"/>
                </a:ext>
              </a:extLst>
            </p:cNvPr>
            <p:cNvSpPr/>
            <p:nvPr/>
          </p:nvSpPr>
          <p:spPr>
            <a:xfrm>
              <a:off x="6194693" y="3527448"/>
              <a:ext cx="542620" cy="542960"/>
            </a:xfrm>
            <a:custGeom>
              <a:avLst/>
              <a:gdLst>
                <a:gd name="connsiteX0" fmla="*/ 475950 w 542620"/>
                <a:gd name="connsiteY0" fmla="*/ 530297 h 542960"/>
                <a:gd name="connsiteX1" fmla="*/ 2557 w 542620"/>
                <a:gd name="connsiteY1" fmla="*/ 16137 h 542960"/>
                <a:gd name="connsiteX2" fmla="*/ 16083 w 542620"/>
                <a:gd name="connsiteY2" fmla="*/ 2612 h 542960"/>
                <a:gd name="connsiteX3" fmla="*/ 530051 w 542620"/>
                <a:gd name="connsiteY3" fmla="*/ 476195 h 542960"/>
                <a:gd name="connsiteX4" fmla="*/ 475950 w 542620"/>
                <a:gd name="connsiteY4" fmla="*/ 530297 h 542960"/>
                <a:gd name="connsiteX5" fmla="*/ 475950 w 542620"/>
                <a:gd name="connsiteY5" fmla="*/ 530297 h 542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20" h="542960">
                  <a:moveTo>
                    <a:pt x="475950" y="530297"/>
                  </a:moveTo>
                  <a:lnTo>
                    <a:pt x="2557" y="16137"/>
                  </a:lnTo>
                  <a:cubicBezTo>
                    <a:pt x="-5539" y="7660"/>
                    <a:pt x="7415" y="-5675"/>
                    <a:pt x="16083" y="2612"/>
                  </a:cubicBezTo>
                  <a:lnTo>
                    <a:pt x="530051" y="476195"/>
                  </a:lnTo>
                  <a:cubicBezTo>
                    <a:pt x="567866" y="511723"/>
                    <a:pt x="511668" y="568397"/>
                    <a:pt x="475950" y="530297"/>
                  </a:cubicBezTo>
                  <a:lnTo>
                    <a:pt x="475950" y="5302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220BECC4-8F4A-4A28-A390-079C750484F7}"/>
                </a:ext>
              </a:extLst>
            </p:cNvPr>
            <p:cNvSpPr/>
            <p:nvPr/>
          </p:nvSpPr>
          <p:spPr>
            <a:xfrm>
              <a:off x="5458780" y="2791864"/>
              <a:ext cx="542632" cy="542973"/>
            </a:xfrm>
            <a:custGeom>
              <a:avLst/>
              <a:gdLst>
                <a:gd name="connsiteX0" fmla="*/ 66672 w 542632"/>
                <a:gd name="connsiteY0" fmla="*/ 12677 h 542973"/>
                <a:gd name="connsiteX1" fmla="*/ 540064 w 542632"/>
                <a:gd name="connsiteY1" fmla="*/ 526836 h 542973"/>
                <a:gd name="connsiteX2" fmla="*/ 526539 w 542632"/>
                <a:gd name="connsiteY2" fmla="*/ 540362 h 542973"/>
                <a:gd name="connsiteX3" fmla="*/ 12570 w 542632"/>
                <a:gd name="connsiteY3" fmla="*/ 66683 h 542973"/>
                <a:gd name="connsiteX4" fmla="*/ 66672 w 542632"/>
                <a:gd name="connsiteY4" fmla="*/ 12677 h 542973"/>
                <a:gd name="connsiteX5" fmla="*/ 66672 w 542632"/>
                <a:gd name="connsiteY5" fmla="*/ 12677 h 54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32" h="542973">
                  <a:moveTo>
                    <a:pt x="66672" y="12677"/>
                  </a:moveTo>
                  <a:lnTo>
                    <a:pt x="540064" y="526836"/>
                  </a:lnTo>
                  <a:cubicBezTo>
                    <a:pt x="548160" y="535313"/>
                    <a:pt x="535302" y="548648"/>
                    <a:pt x="526539" y="540362"/>
                  </a:cubicBezTo>
                  <a:lnTo>
                    <a:pt x="12570" y="66683"/>
                  </a:lnTo>
                  <a:cubicBezTo>
                    <a:pt x="-25245" y="31155"/>
                    <a:pt x="30953" y="-25423"/>
                    <a:pt x="66672" y="12677"/>
                  </a:cubicBezTo>
                  <a:lnTo>
                    <a:pt x="66672" y="126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20767E6-01C1-5BD9-70EE-FF7EBB0B3510}"/>
              </a:ext>
            </a:extLst>
          </p:cNvPr>
          <p:cNvSpPr txBox="1"/>
          <p:nvPr/>
        </p:nvSpPr>
        <p:spPr>
          <a:xfrm flipH="1">
            <a:off x="914398" y="779817"/>
            <a:ext cx="41981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0" dirty="0">
                <a:solidFill>
                  <a:schemeClr val="accent4"/>
                </a:solidFill>
                <a:effectLst/>
                <a:latin typeface="+mj-lt"/>
                <a:cs typeface="Poppins" panose="00000500000000000000" pitchFamily="50" charset="0"/>
              </a:rPr>
              <a:t>Claim 1: Evidence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453D8B9-C4B5-C787-1CFA-6DAC3272A656}"/>
              </a:ext>
            </a:extLst>
          </p:cNvPr>
          <p:cNvSpPr txBox="1"/>
          <p:nvPr/>
        </p:nvSpPr>
        <p:spPr>
          <a:xfrm flipH="1">
            <a:off x="914398" y="2424759"/>
            <a:ext cx="41981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0" dirty="0">
                <a:solidFill>
                  <a:schemeClr val="accent4"/>
                </a:solidFill>
                <a:effectLst/>
                <a:latin typeface="+mj-lt"/>
                <a:cs typeface="Poppins" panose="00000500000000000000" pitchFamily="50" charset="0"/>
              </a:rPr>
              <a:t>Priestesses </a:t>
            </a:r>
            <a:r>
              <a:rPr lang="en-US" sz="2000" dirty="0">
                <a:solidFill>
                  <a:schemeClr val="accent4"/>
                </a:solidFill>
                <a:latin typeface="+mj-lt"/>
                <a:cs typeface="Poppins" panose="00000500000000000000" pitchFamily="50" charset="0"/>
              </a:rPr>
              <a:t>in Mycenaean culture?</a:t>
            </a:r>
            <a:endParaRPr lang="en-US" sz="2000" i="0" dirty="0">
              <a:solidFill>
                <a:schemeClr val="accent4"/>
              </a:solidFill>
              <a:effectLst/>
              <a:latin typeface="+mj-lt"/>
              <a:cs typeface="Poppins" panose="00000500000000000000" pitchFamily="50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4EC9B2F-3ABF-853B-440A-9D6E85A5C79C}"/>
              </a:ext>
            </a:extLst>
          </p:cNvPr>
          <p:cNvSpPr txBox="1"/>
          <p:nvPr/>
        </p:nvSpPr>
        <p:spPr>
          <a:xfrm flipH="1">
            <a:off x="898910" y="2858307"/>
            <a:ext cx="4520188" cy="1583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Linear B tablets 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Frescoes from the Cult Centre of Mycenae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Sealstones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 and gold signet rings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Eritha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 letter</a:t>
            </a:r>
            <a:endParaRPr lang="en-GB" dirty="0"/>
          </a:p>
        </p:txBody>
      </p:sp>
      <p:pic>
        <p:nvPicPr>
          <p:cNvPr id="30" name="Picture Placeholder 21">
            <a:extLst>
              <a:ext uri="{FF2B5EF4-FFF2-40B4-BE49-F238E27FC236}">
                <a16:creationId xmlns:a16="http://schemas.microsoft.com/office/drawing/2014/main" id="{A47EBCE0-621C-D47A-D729-3A832FE9FA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7650" r="-565" b="3002"/>
          <a:stretch>
            <a:fillRect/>
          </a:stretch>
        </p:blipFill>
        <p:spPr>
          <a:xfrm>
            <a:off x="914398" y="4632389"/>
            <a:ext cx="3042265" cy="1673246"/>
          </a:xfrm>
          <a:custGeom>
            <a:avLst/>
            <a:gdLst>
              <a:gd name="connsiteX0" fmla="*/ 0 w 2020476"/>
              <a:gd name="connsiteY0" fmla="*/ 0 h 1040571"/>
              <a:gd name="connsiteX1" fmla="*/ 2020476 w 2020476"/>
              <a:gd name="connsiteY1" fmla="*/ 0 h 1040571"/>
              <a:gd name="connsiteX2" fmla="*/ 2020476 w 2020476"/>
              <a:gd name="connsiteY2" fmla="*/ 1040571 h 1040571"/>
              <a:gd name="connsiteX3" fmla="*/ 0 w 2020476"/>
              <a:gd name="connsiteY3" fmla="*/ 1040571 h 1040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0476" h="1040571">
                <a:moveTo>
                  <a:pt x="0" y="0"/>
                </a:moveTo>
                <a:lnTo>
                  <a:pt x="2020476" y="0"/>
                </a:lnTo>
                <a:lnTo>
                  <a:pt x="2020476" y="1040571"/>
                </a:lnTo>
                <a:lnTo>
                  <a:pt x="0" y="1040571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83DC61-6B61-8FEF-5D20-1A3E56B16C56}"/>
              </a:ext>
            </a:extLst>
          </p:cNvPr>
          <p:cNvSpPr txBox="1"/>
          <p:nvPr/>
        </p:nvSpPr>
        <p:spPr>
          <a:xfrm>
            <a:off x="837507" y="6350744"/>
            <a:ext cx="31941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10. </a:t>
            </a:r>
            <a:r>
              <a:rPr lang="en-GB" sz="800" dirty="0"/>
              <a:t>Mycenaean fresco from Room 31 at Mycenae, depicting a goddess or priestess. Zde (2020).</a:t>
            </a: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5E51898F-B142-4341-C069-5876FB3C931B}"/>
              </a:ext>
            </a:extLst>
          </p:cNvPr>
          <p:cNvGrpSpPr/>
          <p:nvPr/>
        </p:nvGrpSpPr>
        <p:grpSpPr>
          <a:xfrm>
            <a:off x="5871468" y="0"/>
            <a:ext cx="6320532" cy="6740495"/>
            <a:chOff x="5871468" y="0"/>
            <a:chExt cx="6320532" cy="6740495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2C9FD2AD-D53E-B241-345D-6FB384703EFF}"/>
                </a:ext>
              </a:extLst>
            </p:cNvPr>
            <p:cNvGrpSpPr/>
            <p:nvPr/>
          </p:nvGrpSpPr>
          <p:grpSpPr>
            <a:xfrm>
              <a:off x="5871468" y="0"/>
              <a:ext cx="6320532" cy="4587199"/>
              <a:chOff x="5871468" y="0"/>
              <a:chExt cx="6320532" cy="4587199"/>
            </a:xfrm>
          </p:grpSpPr>
          <p:cxnSp>
            <p:nvCxnSpPr>
              <p:cNvPr id="43" name="Straight Connector 42">
                <a:extLst>
                  <a:ext uri="{FF2B5EF4-FFF2-40B4-BE49-F238E27FC236}">
                    <a16:creationId xmlns:a16="http://schemas.microsoft.com/office/drawing/2014/main" id="{CA9C208B-2529-4C58-B5E4-5657F7E25D0E}"/>
                  </a:ext>
                </a:extLst>
              </p:cNvPr>
              <p:cNvCxnSpPr>
                <a:cxnSpLocks/>
              </p:cNvCxnSpPr>
              <p:nvPr/>
            </p:nvCxnSpPr>
            <p:spPr>
              <a:xfrm rot="5400000" flipH="1">
                <a:off x="7779571" y="1030146"/>
                <a:ext cx="2060292" cy="0"/>
              </a:xfrm>
              <a:prstGeom prst="line">
                <a:avLst/>
              </a:prstGeom>
              <a:ln w="9525" cap="rnd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40373A63-93C0-CC0F-0133-1A0435E74BA8}"/>
                  </a:ext>
                </a:extLst>
              </p:cNvPr>
              <p:cNvGrpSpPr/>
              <p:nvPr/>
            </p:nvGrpSpPr>
            <p:grpSpPr>
              <a:xfrm>
                <a:off x="11356848" y="481547"/>
                <a:ext cx="835152" cy="3817586"/>
                <a:chOff x="11356848" y="810001"/>
                <a:chExt cx="835152" cy="3698373"/>
              </a:xfrm>
            </p:grpSpPr>
            <p:sp>
              <p:nvSpPr>
                <p:cNvPr id="50" name="Rectangle 49">
                  <a:extLst>
                    <a:ext uri="{FF2B5EF4-FFF2-40B4-BE49-F238E27FC236}">
                      <a16:creationId xmlns:a16="http://schemas.microsoft.com/office/drawing/2014/main" id="{4B2E1CB0-5559-4B9A-8741-BFFDF99F61CD}"/>
                    </a:ext>
                  </a:extLst>
                </p:cNvPr>
                <p:cNvSpPr/>
                <p:nvPr/>
              </p:nvSpPr>
              <p:spPr>
                <a:xfrm rot="5400000">
                  <a:off x="9925237" y="2241612"/>
                  <a:ext cx="3698373" cy="835152"/>
                </a:xfrm>
                <a:prstGeom prst="rect">
                  <a:avLst/>
                </a:prstGeom>
                <a:solidFill>
                  <a:schemeClr val="accent5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latin typeface="Krub Medium" panose="00000600000000000000" pitchFamily="2" charset="-34"/>
                  </a:endParaRPr>
                </a:p>
              </p:txBody>
            </p:sp>
            <p:grpSp>
              <p:nvGrpSpPr>
                <p:cNvPr id="51" name="Group 50">
                  <a:extLst>
                    <a:ext uri="{FF2B5EF4-FFF2-40B4-BE49-F238E27FC236}">
                      <a16:creationId xmlns:a16="http://schemas.microsoft.com/office/drawing/2014/main" id="{5D63B782-F861-469A-A3CF-25150602AB54}"/>
                    </a:ext>
                  </a:extLst>
                </p:cNvPr>
                <p:cNvGrpSpPr/>
                <p:nvPr/>
              </p:nvGrpSpPr>
              <p:grpSpPr>
                <a:xfrm rot="5400000">
                  <a:off x="11022092" y="2555218"/>
                  <a:ext cx="1504662" cy="178944"/>
                  <a:chOff x="3787905" y="6354822"/>
                  <a:chExt cx="1537755" cy="182880"/>
                </a:xfrm>
              </p:grpSpPr>
              <p:grpSp>
                <p:nvGrpSpPr>
                  <p:cNvPr id="52" name="Group 51">
                    <a:extLst>
                      <a:ext uri="{FF2B5EF4-FFF2-40B4-BE49-F238E27FC236}">
                        <a16:creationId xmlns:a16="http://schemas.microsoft.com/office/drawing/2014/main" id="{F338D74E-D5D8-4F11-89B8-5AE8D519DED7}"/>
                      </a:ext>
                    </a:extLst>
                  </p:cNvPr>
                  <p:cNvGrpSpPr/>
                  <p:nvPr/>
                </p:nvGrpSpPr>
                <p:grpSpPr>
                  <a:xfrm>
                    <a:off x="5142780" y="6354822"/>
                    <a:ext cx="182880" cy="182880"/>
                    <a:chOff x="9884543" y="1280630"/>
                    <a:chExt cx="181458" cy="181458"/>
                  </a:xfrm>
                </p:grpSpPr>
                <p:sp>
                  <p:nvSpPr>
                    <p:cNvPr id="59" name="Oval 58">
                      <a:extLst>
                        <a:ext uri="{FF2B5EF4-FFF2-40B4-BE49-F238E27FC236}">
                          <a16:creationId xmlns:a16="http://schemas.microsoft.com/office/drawing/2014/main" id="{83D5C4F0-D6E0-4BC9-A28F-2921EB9FD0E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9884543" y="1280630"/>
                      <a:ext cx="181458" cy="181458"/>
                    </a:xfrm>
                    <a:prstGeom prst="ellipse">
                      <a:avLst/>
                    </a:prstGeom>
                    <a:gradFill flip="none" rotWithShape="1">
                      <a:gsLst>
                        <a:gs pos="0">
                          <a:schemeClr val="bg1"/>
                        </a:gs>
                        <a:gs pos="55000">
                          <a:schemeClr val="bg1">
                            <a:alpha val="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US" dirty="0">
                        <a:latin typeface="Krub Medium" panose="00000600000000000000" pitchFamily="2" charset="-34"/>
                      </a:endParaRPr>
                    </a:p>
                  </p:txBody>
                </p:sp>
                <p:sp>
                  <p:nvSpPr>
                    <p:cNvPr id="60" name="Oval 59">
                      <a:extLst>
                        <a:ext uri="{FF2B5EF4-FFF2-40B4-BE49-F238E27FC236}">
                          <a16:creationId xmlns:a16="http://schemas.microsoft.com/office/drawing/2014/main" id="{34B0BB7A-4719-4DAE-96B3-753B9909E43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9946456" y="1342543"/>
                      <a:ext cx="57632" cy="57632"/>
                    </a:xfrm>
                    <a:prstGeom prst="ellipse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US" dirty="0">
                        <a:latin typeface="Krub Medium" panose="00000600000000000000" pitchFamily="2" charset="-34"/>
                      </a:endParaRPr>
                    </a:p>
                  </p:txBody>
                </p:sp>
              </p:grpSp>
              <p:grpSp>
                <p:nvGrpSpPr>
                  <p:cNvPr id="53" name="Group 52">
                    <a:extLst>
                      <a:ext uri="{FF2B5EF4-FFF2-40B4-BE49-F238E27FC236}">
                        <a16:creationId xmlns:a16="http://schemas.microsoft.com/office/drawing/2014/main" id="{3258E39C-BAB2-4775-B058-FA6A11E54514}"/>
                      </a:ext>
                    </a:extLst>
                  </p:cNvPr>
                  <p:cNvGrpSpPr/>
                  <p:nvPr/>
                </p:nvGrpSpPr>
                <p:grpSpPr>
                  <a:xfrm>
                    <a:off x="4464406" y="6354822"/>
                    <a:ext cx="182880" cy="182880"/>
                    <a:chOff x="9884543" y="1280630"/>
                    <a:chExt cx="181458" cy="181458"/>
                  </a:xfrm>
                </p:grpSpPr>
                <p:sp>
                  <p:nvSpPr>
                    <p:cNvPr id="57" name="Oval 56">
                      <a:extLst>
                        <a:ext uri="{FF2B5EF4-FFF2-40B4-BE49-F238E27FC236}">
                          <a16:creationId xmlns:a16="http://schemas.microsoft.com/office/drawing/2014/main" id="{3F687AAB-1989-42FE-BE86-D3F2DCB9AF0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9884543" y="1280630"/>
                      <a:ext cx="181458" cy="181458"/>
                    </a:xfrm>
                    <a:prstGeom prst="ellipse">
                      <a:avLst/>
                    </a:prstGeom>
                    <a:gradFill flip="none" rotWithShape="1">
                      <a:gsLst>
                        <a:gs pos="0">
                          <a:schemeClr val="bg1"/>
                        </a:gs>
                        <a:gs pos="55000">
                          <a:schemeClr val="bg1">
                            <a:alpha val="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US" dirty="0">
                        <a:latin typeface="Krub Medium" panose="00000600000000000000" pitchFamily="2" charset="-34"/>
                      </a:endParaRPr>
                    </a:p>
                  </p:txBody>
                </p:sp>
                <p:sp>
                  <p:nvSpPr>
                    <p:cNvPr id="58" name="Oval 57">
                      <a:extLst>
                        <a:ext uri="{FF2B5EF4-FFF2-40B4-BE49-F238E27FC236}">
                          <a16:creationId xmlns:a16="http://schemas.microsoft.com/office/drawing/2014/main" id="{2CDCC6C6-860F-4889-9853-AAB36549E37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9946456" y="1342543"/>
                      <a:ext cx="57632" cy="57632"/>
                    </a:xfrm>
                    <a:prstGeom prst="ellipse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US" dirty="0">
                        <a:latin typeface="Krub Medium" panose="00000600000000000000" pitchFamily="2" charset="-34"/>
                      </a:endParaRPr>
                    </a:p>
                  </p:txBody>
                </p:sp>
              </p:grpSp>
              <p:grpSp>
                <p:nvGrpSpPr>
                  <p:cNvPr id="54" name="Group 53">
                    <a:extLst>
                      <a:ext uri="{FF2B5EF4-FFF2-40B4-BE49-F238E27FC236}">
                        <a16:creationId xmlns:a16="http://schemas.microsoft.com/office/drawing/2014/main" id="{14AE14A3-3216-4FBD-B8D5-D70AA07CB66A}"/>
                      </a:ext>
                    </a:extLst>
                  </p:cNvPr>
                  <p:cNvGrpSpPr/>
                  <p:nvPr/>
                </p:nvGrpSpPr>
                <p:grpSpPr>
                  <a:xfrm>
                    <a:off x="3787905" y="6354822"/>
                    <a:ext cx="182880" cy="182880"/>
                    <a:chOff x="9884543" y="1280630"/>
                    <a:chExt cx="181458" cy="181458"/>
                  </a:xfrm>
                </p:grpSpPr>
                <p:sp>
                  <p:nvSpPr>
                    <p:cNvPr id="55" name="Oval 54">
                      <a:extLst>
                        <a:ext uri="{FF2B5EF4-FFF2-40B4-BE49-F238E27FC236}">
                          <a16:creationId xmlns:a16="http://schemas.microsoft.com/office/drawing/2014/main" id="{CC2C6570-9D79-4A2F-A83D-3B708AE1260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9884543" y="1280630"/>
                      <a:ext cx="181458" cy="181458"/>
                    </a:xfrm>
                    <a:prstGeom prst="ellipse">
                      <a:avLst/>
                    </a:prstGeom>
                    <a:gradFill flip="none" rotWithShape="1">
                      <a:gsLst>
                        <a:gs pos="0">
                          <a:schemeClr val="bg1"/>
                        </a:gs>
                        <a:gs pos="55000">
                          <a:schemeClr val="bg1">
                            <a:alpha val="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US" dirty="0">
                        <a:latin typeface="Krub Medium" panose="00000600000000000000" pitchFamily="2" charset="-34"/>
                      </a:endParaRPr>
                    </a:p>
                  </p:txBody>
                </p:sp>
                <p:sp>
                  <p:nvSpPr>
                    <p:cNvPr id="56" name="Oval 55">
                      <a:extLst>
                        <a:ext uri="{FF2B5EF4-FFF2-40B4-BE49-F238E27FC236}">
                          <a16:creationId xmlns:a16="http://schemas.microsoft.com/office/drawing/2014/main" id="{049DCD5A-B5E8-416E-A8E4-B0F18225C73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9946456" y="1342543"/>
                      <a:ext cx="57632" cy="57632"/>
                    </a:xfrm>
                    <a:prstGeom prst="ellipse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US" dirty="0">
                        <a:latin typeface="Krub Medium" panose="00000600000000000000" pitchFamily="2" charset="-34"/>
                      </a:endParaRPr>
                    </a:p>
                  </p:txBody>
                </p:sp>
              </p:grpSp>
            </p:grpSp>
          </p:grpSp>
          <p:pic>
            <p:nvPicPr>
              <p:cNvPr id="76" name="Picture Placeholder 14">
                <a:extLst>
                  <a:ext uri="{FF2B5EF4-FFF2-40B4-BE49-F238E27FC236}">
                    <a16:creationId xmlns:a16="http://schemas.microsoft.com/office/drawing/2014/main" id="{9F40AE4C-9C45-450F-B612-BD192F98E5A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810" t="1" r="6221" b="10382"/>
              <a:stretch>
                <a:fillRect/>
              </a:stretch>
            </p:blipFill>
            <p:spPr>
              <a:xfrm>
                <a:off x="5918838" y="481547"/>
                <a:ext cx="5460554" cy="3822388"/>
              </a:xfrm>
              <a:custGeom>
                <a:avLst/>
                <a:gdLst>
                  <a:gd name="connsiteX0" fmla="*/ 0 w 4935769"/>
                  <a:gd name="connsiteY0" fmla="*/ 0 h 2383562"/>
                  <a:gd name="connsiteX1" fmla="*/ 4935769 w 4935769"/>
                  <a:gd name="connsiteY1" fmla="*/ 0 h 2383562"/>
                  <a:gd name="connsiteX2" fmla="*/ 4935769 w 4935769"/>
                  <a:gd name="connsiteY2" fmla="*/ 2383562 h 2383562"/>
                  <a:gd name="connsiteX3" fmla="*/ 0 w 4935769"/>
                  <a:gd name="connsiteY3" fmla="*/ 2383562 h 23835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35769" h="2383562">
                    <a:moveTo>
                      <a:pt x="0" y="0"/>
                    </a:moveTo>
                    <a:lnTo>
                      <a:pt x="4935769" y="0"/>
                    </a:lnTo>
                    <a:lnTo>
                      <a:pt x="4935769" y="2383562"/>
                    </a:lnTo>
                    <a:lnTo>
                      <a:pt x="0" y="2383562"/>
                    </a:lnTo>
                    <a:close/>
                  </a:path>
                </a:pathLst>
              </a:custGeom>
            </p:spPr>
          </p:pic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C86072D9-D0E9-284C-05F0-AD77FBE7F18D}"/>
                  </a:ext>
                </a:extLst>
              </p:cNvPr>
              <p:cNvSpPr txBox="1"/>
              <p:nvPr/>
            </p:nvSpPr>
            <p:spPr>
              <a:xfrm>
                <a:off x="5871468" y="4371755"/>
                <a:ext cx="6097656" cy="21544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buNone/>
                </a:pPr>
                <a:r>
                  <a:rPr lang="en-GB" sz="800" b="1" dirty="0"/>
                  <a:t>Fig. 11. </a:t>
                </a:r>
                <a:r>
                  <a:rPr lang="en-GB" sz="800" dirty="0"/>
                  <a:t>Gold burial goods from Shaft Grave III. Konstantinidi-</a:t>
                </a:r>
                <a:r>
                  <a:rPr lang="en-GB" sz="800" dirty="0" err="1"/>
                  <a:t>Syvridi</a:t>
                </a:r>
                <a:r>
                  <a:rPr lang="en-GB" sz="800" dirty="0"/>
                  <a:t> (2018, p. 49)</a:t>
                </a:r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996AA48-2EC3-2AC7-2C6C-314888DF7916}"/>
                </a:ext>
              </a:extLst>
            </p:cNvPr>
            <p:cNvGrpSpPr/>
            <p:nvPr/>
          </p:nvGrpSpPr>
          <p:grpSpPr>
            <a:xfrm>
              <a:off x="5871468" y="4702870"/>
              <a:ext cx="6320532" cy="2037625"/>
              <a:chOff x="5871468" y="4702870"/>
              <a:chExt cx="6320532" cy="2037625"/>
            </a:xfrm>
          </p:grpSpPr>
          <p:grpSp>
            <p:nvGrpSpPr>
              <p:cNvPr id="33" name="Group 32">
                <a:extLst>
                  <a:ext uri="{FF2B5EF4-FFF2-40B4-BE49-F238E27FC236}">
                    <a16:creationId xmlns:a16="http://schemas.microsoft.com/office/drawing/2014/main" id="{7637AD7A-B027-46F5-7A04-975148756DD2}"/>
                  </a:ext>
                </a:extLst>
              </p:cNvPr>
              <p:cNvGrpSpPr/>
              <p:nvPr/>
            </p:nvGrpSpPr>
            <p:grpSpPr>
              <a:xfrm>
                <a:off x="5871468" y="4722936"/>
                <a:ext cx="1914548" cy="2017559"/>
                <a:chOff x="5871468" y="4722936"/>
                <a:chExt cx="1914548" cy="2017559"/>
              </a:xfrm>
            </p:grpSpPr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EB234533-D38A-D4E3-532E-97B2322687CB}"/>
                    </a:ext>
                  </a:extLst>
                </p:cNvPr>
                <p:cNvSpPr txBox="1"/>
                <p:nvPr/>
              </p:nvSpPr>
              <p:spPr>
                <a:xfrm>
                  <a:off x="5871468" y="6278830"/>
                  <a:ext cx="1914548" cy="46166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>
                    <a:buNone/>
                  </a:pPr>
                  <a:r>
                    <a:rPr lang="en-GB" sz="800" b="1" dirty="0"/>
                    <a:t>Fig. 12. </a:t>
                  </a:r>
                  <a:r>
                    <a:rPr lang="en-GB" sz="800" dirty="0"/>
                    <a:t>Gold roundels. National Archaeological Museum, Athens. </a:t>
                  </a:r>
                  <a:r>
                    <a:rPr lang="en-GB" sz="800" dirty="0" err="1"/>
                    <a:t>Meisterdrucke</a:t>
                  </a:r>
                  <a:r>
                    <a:rPr lang="en-GB" sz="800" dirty="0"/>
                    <a:t> (n.d.).</a:t>
                  </a:r>
                </a:p>
              </p:txBody>
            </p:sp>
            <p:pic>
              <p:nvPicPr>
                <p:cNvPr id="11" name="Picture 10">
                  <a:extLst>
                    <a:ext uri="{FF2B5EF4-FFF2-40B4-BE49-F238E27FC236}">
                      <a16:creationId xmlns:a16="http://schemas.microsoft.com/office/drawing/2014/main" id="{6E4A8ECD-7321-8297-671C-DEFF883FF6C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rot="5400000">
                  <a:off x="6098146" y="4543628"/>
                  <a:ext cx="1508561" cy="1867177"/>
                </a:xfrm>
                <a:prstGeom prst="rect">
                  <a:avLst/>
                </a:prstGeom>
              </p:spPr>
            </p:pic>
          </p:grpSp>
          <p:grpSp>
            <p:nvGrpSpPr>
              <p:cNvPr id="42" name="Group 41">
                <a:extLst>
                  <a:ext uri="{FF2B5EF4-FFF2-40B4-BE49-F238E27FC236}">
                    <a16:creationId xmlns:a16="http://schemas.microsoft.com/office/drawing/2014/main" id="{AA07FDF7-75E2-750B-7C4B-CB74DB0913D8}"/>
                  </a:ext>
                </a:extLst>
              </p:cNvPr>
              <p:cNvGrpSpPr/>
              <p:nvPr/>
            </p:nvGrpSpPr>
            <p:grpSpPr>
              <a:xfrm>
                <a:off x="7977407" y="4722936"/>
                <a:ext cx="1914548" cy="1757993"/>
                <a:chOff x="7977407" y="4722936"/>
                <a:chExt cx="1914548" cy="1757993"/>
              </a:xfrm>
            </p:grpSpPr>
            <p:pic>
              <p:nvPicPr>
                <p:cNvPr id="13" name="Picture 12">
                  <a:extLst>
                    <a:ext uri="{FF2B5EF4-FFF2-40B4-BE49-F238E27FC236}">
                      <a16:creationId xmlns:a16="http://schemas.microsoft.com/office/drawing/2014/main" id="{BE94744E-725D-6899-E720-06AFC151508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b="45300"/>
                <a:stretch>
                  <a:fillRect/>
                </a:stretch>
              </p:blipFill>
              <p:spPr>
                <a:xfrm>
                  <a:off x="8036462" y="4722936"/>
                  <a:ext cx="1767667" cy="1348146"/>
                </a:xfrm>
                <a:prstGeom prst="rect">
                  <a:avLst/>
                </a:prstGeom>
              </p:spPr>
            </p:pic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6CA0986A-BCA6-D3A4-506D-446B7E7E2F07}"/>
                    </a:ext>
                  </a:extLst>
                </p:cNvPr>
                <p:cNvSpPr txBox="1"/>
                <p:nvPr/>
              </p:nvSpPr>
              <p:spPr>
                <a:xfrm>
                  <a:off x="7977407" y="6142375"/>
                  <a:ext cx="1914548" cy="338554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>
                    <a:buNone/>
                  </a:pPr>
                  <a:r>
                    <a:rPr lang="en-GB" sz="800" b="1" dirty="0"/>
                    <a:t>Fig. 13. </a:t>
                  </a:r>
                  <a:r>
                    <a:rPr lang="en-GB" sz="800" dirty="0"/>
                    <a:t>Gold roundels. Konstantinidi-</a:t>
                  </a:r>
                  <a:r>
                    <a:rPr lang="en-GB" sz="800" dirty="0" err="1"/>
                    <a:t>Syvridi</a:t>
                  </a:r>
                  <a:r>
                    <a:rPr lang="en-GB" sz="800" dirty="0"/>
                    <a:t> (2018, p. 49)</a:t>
                  </a:r>
                </a:p>
              </p:txBody>
            </p:sp>
          </p:grp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90F91184-FAE9-46D0-620C-EAC4EAEAAFDD}"/>
                  </a:ext>
                </a:extLst>
              </p:cNvPr>
              <p:cNvGrpSpPr/>
              <p:nvPr/>
            </p:nvGrpSpPr>
            <p:grpSpPr>
              <a:xfrm>
                <a:off x="9979781" y="4702870"/>
                <a:ext cx="2212219" cy="2037624"/>
                <a:chOff x="9979781" y="4702870"/>
                <a:chExt cx="2212219" cy="2037624"/>
              </a:xfrm>
            </p:grpSpPr>
            <p:pic>
              <p:nvPicPr>
                <p:cNvPr id="15" name="Picture 14">
                  <a:extLst>
                    <a:ext uri="{FF2B5EF4-FFF2-40B4-BE49-F238E27FC236}">
                      <a16:creationId xmlns:a16="http://schemas.microsoft.com/office/drawing/2014/main" id="{84E7B4F0-226A-8F24-F40C-6BD7C6A6621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9979781" y="4702870"/>
                  <a:ext cx="2212219" cy="1474813"/>
                </a:xfrm>
                <a:prstGeom prst="rect">
                  <a:avLst/>
                </a:prstGeom>
              </p:spPr>
            </p:pic>
            <p:sp>
              <p:nvSpPr>
                <p:cNvPr id="17" name="TextBox 16">
                  <a:extLst>
                    <a:ext uri="{FF2B5EF4-FFF2-40B4-BE49-F238E27FC236}">
                      <a16:creationId xmlns:a16="http://schemas.microsoft.com/office/drawing/2014/main" id="{B50719FC-B7CE-C460-3F7E-3438157EDF5E}"/>
                    </a:ext>
                  </a:extLst>
                </p:cNvPr>
                <p:cNvSpPr txBox="1"/>
                <p:nvPr/>
              </p:nvSpPr>
              <p:spPr>
                <a:xfrm>
                  <a:off x="9979781" y="6278829"/>
                  <a:ext cx="2074330" cy="461665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>
                    <a:buNone/>
                  </a:pPr>
                  <a:r>
                    <a:rPr lang="en-GB" sz="800" b="1" dirty="0"/>
                    <a:t>Fig. 14. </a:t>
                  </a:r>
                  <a:r>
                    <a:rPr lang="en-GB" sz="800" dirty="0"/>
                    <a:t>Gold </a:t>
                  </a:r>
                  <a:r>
                    <a:rPr lang="en-GB" sz="800" dirty="0" err="1"/>
                    <a:t>jewelleryfrom</a:t>
                  </a:r>
                  <a:r>
                    <a:rPr lang="en-GB" sz="800" dirty="0"/>
                    <a:t> Shaft Grave III. Cropped from Konstantinidi-</a:t>
                  </a:r>
                  <a:r>
                    <a:rPr lang="en-GB" sz="800" dirty="0" err="1"/>
                    <a:t>Syvridi</a:t>
                  </a:r>
                  <a:r>
                    <a:rPr lang="en-GB" sz="800" dirty="0"/>
                    <a:t> (2018, p. 49)</a:t>
                  </a: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1206750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338064B2-2BD4-4B2D-9A02-7293D44656DB}"/>
              </a:ext>
            </a:extLst>
          </p:cNvPr>
          <p:cNvSpPr/>
          <p:nvPr/>
        </p:nvSpPr>
        <p:spPr>
          <a:xfrm>
            <a:off x="1" y="3016623"/>
            <a:ext cx="5569484" cy="38532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pic>
        <p:nvPicPr>
          <p:cNvPr id="62" name="Picture Placeholder 16">
            <a:extLst>
              <a:ext uri="{FF2B5EF4-FFF2-40B4-BE49-F238E27FC236}">
                <a16:creationId xmlns:a16="http://schemas.microsoft.com/office/drawing/2014/main" id="{85894ADC-A77B-4C19-8810-333A5D62718E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5725518" y="789638"/>
            <a:ext cx="4713147" cy="2639362"/>
          </a:xfrm>
          <a:custGeom>
            <a:avLst/>
            <a:gdLst>
              <a:gd name="connsiteX0" fmla="*/ 0 w 5939298"/>
              <a:gd name="connsiteY0" fmla="*/ 0 h 2233651"/>
              <a:gd name="connsiteX1" fmla="*/ 2319562 w 5939298"/>
              <a:gd name="connsiteY1" fmla="*/ 0 h 2233651"/>
              <a:gd name="connsiteX2" fmla="*/ 4553213 w 5939298"/>
              <a:gd name="connsiteY2" fmla="*/ 0 h 2233651"/>
              <a:gd name="connsiteX3" fmla="*/ 5939298 w 5939298"/>
              <a:gd name="connsiteY3" fmla="*/ 0 h 2233651"/>
              <a:gd name="connsiteX4" fmla="*/ 5939298 w 5939298"/>
              <a:gd name="connsiteY4" fmla="*/ 2233651 h 2233651"/>
              <a:gd name="connsiteX5" fmla="*/ 4553213 w 5939298"/>
              <a:gd name="connsiteY5" fmla="*/ 2233651 h 2233651"/>
              <a:gd name="connsiteX6" fmla="*/ 2319562 w 5939298"/>
              <a:gd name="connsiteY6" fmla="*/ 2233651 h 2233651"/>
              <a:gd name="connsiteX7" fmla="*/ 0 w 5939298"/>
              <a:gd name="connsiteY7" fmla="*/ 2233651 h 2233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39298" h="2233651">
                <a:moveTo>
                  <a:pt x="0" y="0"/>
                </a:moveTo>
                <a:lnTo>
                  <a:pt x="2319562" y="0"/>
                </a:lnTo>
                <a:lnTo>
                  <a:pt x="4553213" y="0"/>
                </a:lnTo>
                <a:lnTo>
                  <a:pt x="5939298" y="0"/>
                </a:lnTo>
                <a:lnTo>
                  <a:pt x="5939298" y="2233651"/>
                </a:lnTo>
                <a:lnTo>
                  <a:pt x="4553213" y="2233651"/>
                </a:lnTo>
                <a:lnTo>
                  <a:pt x="2319562" y="2233651"/>
                </a:lnTo>
                <a:lnTo>
                  <a:pt x="0" y="2233651"/>
                </a:lnTo>
                <a:close/>
              </a:path>
            </a:pathLst>
          </a:custGeom>
        </p:spPr>
      </p:pic>
      <p:pic>
        <p:nvPicPr>
          <p:cNvPr id="15" name="Picture Placeholder 16">
            <a:extLst>
              <a:ext uri="{FF2B5EF4-FFF2-40B4-BE49-F238E27FC236}">
                <a16:creationId xmlns:a16="http://schemas.microsoft.com/office/drawing/2014/main" id="{BE39E55F-38B3-9454-23FC-962E08A60ECF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947745" y="3611713"/>
            <a:ext cx="3965238" cy="2639362"/>
          </a:xfrm>
          <a:custGeom>
            <a:avLst/>
            <a:gdLst>
              <a:gd name="connsiteX0" fmla="*/ 0 w 5939298"/>
              <a:gd name="connsiteY0" fmla="*/ 0 h 2233651"/>
              <a:gd name="connsiteX1" fmla="*/ 2319562 w 5939298"/>
              <a:gd name="connsiteY1" fmla="*/ 0 h 2233651"/>
              <a:gd name="connsiteX2" fmla="*/ 4553213 w 5939298"/>
              <a:gd name="connsiteY2" fmla="*/ 0 h 2233651"/>
              <a:gd name="connsiteX3" fmla="*/ 5939298 w 5939298"/>
              <a:gd name="connsiteY3" fmla="*/ 0 h 2233651"/>
              <a:gd name="connsiteX4" fmla="*/ 5939298 w 5939298"/>
              <a:gd name="connsiteY4" fmla="*/ 2233651 h 2233651"/>
              <a:gd name="connsiteX5" fmla="*/ 4553213 w 5939298"/>
              <a:gd name="connsiteY5" fmla="*/ 2233651 h 2233651"/>
              <a:gd name="connsiteX6" fmla="*/ 2319562 w 5939298"/>
              <a:gd name="connsiteY6" fmla="*/ 2233651 h 2233651"/>
              <a:gd name="connsiteX7" fmla="*/ 0 w 5939298"/>
              <a:gd name="connsiteY7" fmla="*/ 2233651 h 2233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39298" h="2233651">
                <a:moveTo>
                  <a:pt x="0" y="0"/>
                </a:moveTo>
                <a:lnTo>
                  <a:pt x="2319562" y="0"/>
                </a:lnTo>
                <a:lnTo>
                  <a:pt x="4553213" y="0"/>
                </a:lnTo>
                <a:lnTo>
                  <a:pt x="5939298" y="0"/>
                </a:lnTo>
                <a:lnTo>
                  <a:pt x="5939298" y="2233651"/>
                </a:lnTo>
                <a:lnTo>
                  <a:pt x="4553213" y="2233651"/>
                </a:lnTo>
                <a:lnTo>
                  <a:pt x="2319562" y="2233651"/>
                </a:lnTo>
                <a:lnTo>
                  <a:pt x="0" y="2233651"/>
                </a:lnTo>
                <a:close/>
              </a:path>
            </a:pathLst>
          </a:custGeom>
        </p:spPr>
      </p:pic>
      <p:pic>
        <p:nvPicPr>
          <p:cNvPr id="17" name="Picture Placeholder 12">
            <a:extLst>
              <a:ext uri="{FF2B5EF4-FFF2-40B4-BE49-F238E27FC236}">
                <a16:creationId xmlns:a16="http://schemas.microsoft.com/office/drawing/2014/main" id="{E2FEEA09-1BF5-3DC4-094F-696D3007C1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1" r="1661"/>
          <a:stretch/>
        </p:blipFill>
        <p:spPr>
          <a:xfrm>
            <a:off x="848293" y="409677"/>
            <a:ext cx="4721191" cy="3398432"/>
          </a:xfrm>
          <a:custGeom>
            <a:avLst/>
            <a:gdLst>
              <a:gd name="connsiteX0" fmla="*/ 0 w 4935769"/>
              <a:gd name="connsiteY0" fmla="*/ 0 h 2383562"/>
              <a:gd name="connsiteX1" fmla="*/ 4935769 w 4935769"/>
              <a:gd name="connsiteY1" fmla="*/ 0 h 2383562"/>
              <a:gd name="connsiteX2" fmla="*/ 4935769 w 4935769"/>
              <a:gd name="connsiteY2" fmla="*/ 2383562 h 2383562"/>
              <a:gd name="connsiteX3" fmla="*/ 0 w 4935769"/>
              <a:gd name="connsiteY3" fmla="*/ 2383562 h 23835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35769" h="2383562">
                <a:moveTo>
                  <a:pt x="0" y="0"/>
                </a:moveTo>
                <a:lnTo>
                  <a:pt x="4935769" y="0"/>
                </a:lnTo>
                <a:lnTo>
                  <a:pt x="4935769" y="2383562"/>
                </a:lnTo>
                <a:lnTo>
                  <a:pt x="0" y="2383562"/>
                </a:lnTo>
                <a:close/>
              </a:path>
            </a:pathLst>
          </a:cu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C591CDD-0AE8-5F3F-3731-103E6E8C9558}"/>
              </a:ext>
            </a:extLst>
          </p:cNvPr>
          <p:cNvSpPr/>
          <p:nvPr/>
        </p:nvSpPr>
        <p:spPr>
          <a:xfrm rot="5400000">
            <a:off x="-1260456" y="1691317"/>
            <a:ext cx="3398432" cy="835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1A0DEB7-28F4-A02B-E1B7-899E0FB50268}"/>
              </a:ext>
            </a:extLst>
          </p:cNvPr>
          <p:cNvGrpSpPr/>
          <p:nvPr/>
        </p:nvGrpSpPr>
        <p:grpSpPr>
          <a:xfrm rot="5400000">
            <a:off x="-313571" y="2105601"/>
            <a:ext cx="1504662" cy="178944"/>
            <a:chOff x="3787905" y="6354822"/>
            <a:chExt cx="1537755" cy="182880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EF5213A0-26D9-A4C5-1B75-8A5E8C64BFFD}"/>
                </a:ext>
              </a:extLst>
            </p:cNvPr>
            <p:cNvGrpSpPr/>
            <p:nvPr/>
          </p:nvGrpSpPr>
          <p:grpSpPr>
            <a:xfrm>
              <a:off x="5142780" y="6354822"/>
              <a:ext cx="182880" cy="182880"/>
              <a:chOff x="9884543" y="1280630"/>
              <a:chExt cx="181458" cy="181458"/>
            </a:xfrm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ACB9A61D-4A77-C563-0435-EC53A759EF00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A6AB63D9-1050-B35B-B66E-75456FD032C7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334364BC-73D2-09BA-A5C6-F4949F15F6B8}"/>
                </a:ext>
              </a:extLst>
            </p:cNvPr>
            <p:cNvGrpSpPr/>
            <p:nvPr/>
          </p:nvGrpSpPr>
          <p:grpSpPr>
            <a:xfrm>
              <a:off x="4464406" y="6354822"/>
              <a:ext cx="182880" cy="182880"/>
              <a:chOff x="9884543" y="1280630"/>
              <a:chExt cx="181458" cy="181458"/>
            </a:xfrm>
          </p:grpSpPr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E56F2A60-72F4-9E18-BC4E-2F89AC9677FB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F8D16D00-01CD-ABBB-A993-A4FE0A00DC86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2933C970-9206-F81B-4304-C8051F9C9E18}"/>
                </a:ext>
              </a:extLst>
            </p:cNvPr>
            <p:cNvGrpSpPr/>
            <p:nvPr/>
          </p:nvGrpSpPr>
          <p:grpSpPr>
            <a:xfrm>
              <a:off x="3787905" y="6354822"/>
              <a:ext cx="182880" cy="182880"/>
              <a:chOff x="9884543" y="1280630"/>
              <a:chExt cx="181458" cy="181458"/>
            </a:xfrm>
          </p:grpSpPr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69DCC1D7-A990-CFDE-5739-46E70A95FAEE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129776F4-EFB7-EF93-83FE-A2668310978A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</p:grp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DAD109A2-0F70-A970-6673-7322DF0ED6FF}"/>
              </a:ext>
            </a:extLst>
          </p:cNvPr>
          <p:cNvCxnSpPr>
            <a:cxnSpLocks/>
          </p:cNvCxnSpPr>
          <p:nvPr/>
        </p:nvCxnSpPr>
        <p:spPr>
          <a:xfrm>
            <a:off x="10438665" y="2042587"/>
            <a:ext cx="1753335" cy="0"/>
          </a:xfrm>
          <a:prstGeom prst="line">
            <a:avLst/>
          </a:prstGeom>
          <a:ln w="9525" cap="rnd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7" name="Group 46">
            <a:extLst>
              <a:ext uri="{FF2B5EF4-FFF2-40B4-BE49-F238E27FC236}">
                <a16:creationId xmlns:a16="http://schemas.microsoft.com/office/drawing/2014/main" id="{DE3FA78C-80FF-DBC7-2742-46110A2EA755}"/>
              </a:ext>
            </a:extLst>
          </p:cNvPr>
          <p:cNvGrpSpPr/>
          <p:nvPr/>
        </p:nvGrpSpPr>
        <p:grpSpPr>
          <a:xfrm>
            <a:off x="5913839" y="4582583"/>
            <a:ext cx="697594" cy="697622"/>
            <a:chOff x="4972037" y="2305037"/>
            <a:chExt cx="2252020" cy="2252115"/>
          </a:xfrm>
          <a:solidFill>
            <a:schemeClr val="accent1"/>
          </a:solidFill>
        </p:grpSpPr>
        <p:sp>
          <p:nvSpPr>
            <p:cNvPr id="48" name="Freeform: Shape 7">
              <a:extLst>
                <a:ext uri="{FF2B5EF4-FFF2-40B4-BE49-F238E27FC236}">
                  <a16:creationId xmlns:a16="http://schemas.microsoft.com/office/drawing/2014/main" id="{391255DE-5F1E-AD73-777D-7C525B6A6D6A}"/>
                </a:ext>
              </a:extLst>
            </p:cNvPr>
            <p:cNvSpPr/>
            <p:nvPr/>
          </p:nvSpPr>
          <p:spPr>
            <a:xfrm>
              <a:off x="6059790" y="2305037"/>
              <a:ext cx="76514" cy="943225"/>
            </a:xfrm>
            <a:custGeom>
              <a:avLst/>
              <a:gdLst>
                <a:gd name="connsiteX0" fmla="*/ 76500 w 76514"/>
                <a:gd name="connsiteY0" fmla="*/ 38684 h 943225"/>
                <a:gd name="connsiteX1" fmla="*/ 47830 w 76514"/>
                <a:gd name="connsiteY1" fmla="*/ 934224 h 943225"/>
                <a:gd name="connsiteX2" fmla="*/ 28685 w 76514"/>
                <a:gd name="connsiteY2" fmla="*/ 934224 h 943225"/>
                <a:gd name="connsiteX3" fmla="*/ 14 w 76514"/>
                <a:gd name="connsiteY3" fmla="*/ 38684 h 943225"/>
                <a:gd name="connsiteX4" fmla="*/ 76500 w 76514"/>
                <a:gd name="connsiteY4" fmla="*/ 38684 h 943225"/>
                <a:gd name="connsiteX5" fmla="*/ 76500 w 76514"/>
                <a:gd name="connsiteY5" fmla="*/ 38684 h 94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225">
                  <a:moveTo>
                    <a:pt x="76500" y="38684"/>
                  </a:moveTo>
                  <a:lnTo>
                    <a:pt x="47830" y="934224"/>
                  </a:lnTo>
                  <a:cubicBezTo>
                    <a:pt x="47639" y="946035"/>
                    <a:pt x="28875" y="946416"/>
                    <a:pt x="28685" y="934224"/>
                  </a:cubicBezTo>
                  <a:lnTo>
                    <a:pt x="14" y="38684"/>
                  </a:lnTo>
                  <a:cubicBezTo>
                    <a:pt x="-1224" y="-12656"/>
                    <a:pt x="77738" y="-13132"/>
                    <a:pt x="76500" y="38684"/>
                  </a:cubicBezTo>
                  <a:lnTo>
                    <a:pt x="76500" y="38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49" name="Freeform: Shape 8">
              <a:extLst>
                <a:ext uri="{FF2B5EF4-FFF2-40B4-BE49-F238E27FC236}">
                  <a16:creationId xmlns:a16="http://schemas.microsoft.com/office/drawing/2014/main" id="{470916EB-A0AC-3BAB-24E4-9FB705C1C961}"/>
                </a:ext>
              </a:extLst>
            </p:cNvPr>
            <p:cNvSpPr/>
            <p:nvPr/>
          </p:nvSpPr>
          <p:spPr>
            <a:xfrm>
              <a:off x="6059792" y="3613962"/>
              <a:ext cx="76514" cy="943190"/>
            </a:xfrm>
            <a:custGeom>
              <a:avLst/>
              <a:gdLst>
                <a:gd name="connsiteX0" fmla="*/ 12 w 76514"/>
                <a:gd name="connsiteY0" fmla="*/ 904507 h 943190"/>
                <a:gd name="connsiteX1" fmla="*/ 28683 w 76514"/>
                <a:gd name="connsiteY1" fmla="*/ 8966 h 943190"/>
                <a:gd name="connsiteX2" fmla="*/ 47828 w 76514"/>
                <a:gd name="connsiteY2" fmla="*/ 8966 h 943190"/>
                <a:gd name="connsiteX3" fmla="*/ 76498 w 76514"/>
                <a:gd name="connsiteY3" fmla="*/ 904507 h 943190"/>
                <a:gd name="connsiteX4" fmla="*/ 12 w 76514"/>
                <a:gd name="connsiteY4" fmla="*/ 904507 h 943190"/>
                <a:gd name="connsiteX5" fmla="*/ 12 w 76514"/>
                <a:gd name="connsiteY5" fmla="*/ 904507 h 943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190">
                  <a:moveTo>
                    <a:pt x="12" y="904507"/>
                  </a:moveTo>
                  <a:lnTo>
                    <a:pt x="28683" y="8966"/>
                  </a:lnTo>
                  <a:cubicBezTo>
                    <a:pt x="28873" y="-2749"/>
                    <a:pt x="47637" y="-3226"/>
                    <a:pt x="47828" y="8966"/>
                  </a:cubicBezTo>
                  <a:lnTo>
                    <a:pt x="76498" y="904507"/>
                  </a:lnTo>
                  <a:cubicBezTo>
                    <a:pt x="77832" y="955847"/>
                    <a:pt x="-1131" y="956323"/>
                    <a:pt x="12" y="904507"/>
                  </a:cubicBezTo>
                  <a:lnTo>
                    <a:pt x="12" y="9045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63" name="Freeform: Shape 9">
              <a:extLst>
                <a:ext uri="{FF2B5EF4-FFF2-40B4-BE49-F238E27FC236}">
                  <a16:creationId xmlns:a16="http://schemas.microsoft.com/office/drawing/2014/main" id="{1262F145-7373-DA1E-BC0F-98B8C4C8BAE0}"/>
                </a:ext>
              </a:extLst>
            </p:cNvPr>
            <p:cNvSpPr/>
            <p:nvPr/>
          </p:nvSpPr>
          <p:spPr>
            <a:xfrm>
              <a:off x="6280962" y="3392790"/>
              <a:ext cx="943095" cy="76514"/>
            </a:xfrm>
            <a:custGeom>
              <a:avLst/>
              <a:gdLst>
                <a:gd name="connsiteX0" fmla="*/ 8966 w 943095"/>
                <a:gd name="connsiteY0" fmla="*/ 47830 h 76514"/>
                <a:gd name="connsiteX1" fmla="*/ 8966 w 943095"/>
                <a:gd name="connsiteY1" fmla="*/ 28685 h 76514"/>
                <a:gd name="connsiteX2" fmla="*/ 904412 w 943095"/>
                <a:gd name="connsiteY2" fmla="*/ 14 h 76514"/>
                <a:gd name="connsiteX3" fmla="*/ 904412 w 943095"/>
                <a:gd name="connsiteY3" fmla="*/ 76500 h 76514"/>
                <a:gd name="connsiteX4" fmla="*/ 8966 w 943095"/>
                <a:gd name="connsiteY4" fmla="*/ 47830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095" h="76514">
                  <a:moveTo>
                    <a:pt x="8966" y="47830"/>
                  </a:moveTo>
                  <a:cubicBezTo>
                    <a:pt x="-2749" y="47639"/>
                    <a:pt x="-3226" y="28875"/>
                    <a:pt x="8966" y="28685"/>
                  </a:cubicBezTo>
                  <a:lnTo>
                    <a:pt x="904412" y="14"/>
                  </a:lnTo>
                  <a:cubicBezTo>
                    <a:pt x="955751" y="-1224"/>
                    <a:pt x="956228" y="77738"/>
                    <a:pt x="904412" y="76500"/>
                  </a:cubicBezTo>
                  <a:lnTo>
                    <a:pt x="8966" y="47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64" name="Freeform: Shape 10">
              <a:extLst>
                <a:ext uri="{FF2B5EF4-FFF2-40B4-BE49-F238E27FC236}">
                  <a16:creationId xmlns:a16="http://schemas.microsoft.com/office/drawing/2014/main" id="{10937103-E68D-2A36-C6A5-EF3D708E3A32}"/>
                </a:ext>
              </a:extLst>
            </p:cNvPr>
            <p:cNvSpPr/>
            <p:nvPr/>
          </p:nvSpPr>
          <p:spPr>
            <a:xfrm>
              <a:off x="4972037" y="3392792"/>
              <a:ext cx="943095" cy="76514"/>
            </a:xfrm>
            <a:custGeom>
              <a:avLst/>
              <a:gdLst>
                <a:gd name="connsiteX0" fmla="*/ 38684 w 943095"/>
                <a:gd name="connsiteY0" fmla="*/ 12 h 76514"/>
                <a:gd name="connsiteX1" fmla="*/ 934129 w 943095"/>
                <a:gd name="connsiteY1" fmla="*/ 28683 h 76514"/>
                <a:gd name="connsiteX2" fmla="*/ 934129 w 943095"/>
                <a:gd name="connsiteY2" fmla="*/ 47828 h 76514"/>
                <a:gd name="connsiteX3" fmla="*/ 38684 w 943095"/>
                <a:gd name="connsiteY3" fmla="*/ 76498 h 76514"/>
                <a:gd name="connsiteX4" fmla="*/ 38684 w 943095"/>
                <a:gd name="connsiteY4" fmla="*/ 12 h 76514"/>
                <a:gd name="connsiteX5" fmla="*/ 38684 w 943095"/>
                <a:gd name="connsiteY5" fmla="*/ 12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095" h="76514">
                  <a:moveTo>
                    <a:pt x="38684" y="12"/>
                  </a:moveTo>
                  <a:lnTo>
                    <a:pt x="934129" y="28683"/>
                  </a:lnTo>
                  <a:cubicBezTo>
                    <a:pt x="945845" y="28873"/>
                    <a:pt x="946321" y="47637"/>
                    <a:pt x="934129" y="47828"/>
                  </a:cubicBezTo>
                  <a:cubicBezTo>
                    <a:pt x="934129" y="47828"/>
                    <a:pt x="38684" y="76498"/>
                    <a:pt x="38684" y="76498"/>
                  </a:cubicBezTo>
                  <a:cubicBezTo>
                    <a:pt x="-12656" y="77832"/>
                    <a:pt x="-13132" y="-1131"/>
                    <a:pt x="38684" y="12"/>
                  </a:cubicBezTo>
                  <a:lnTo>
                    <a:pt x="38684" y="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65" name="Freeform: Shape 11">
              <a:extLst>
                <a:ext uri="{FF2B5EF4-FFF2-40B4-BE49-F238E27FC236}">
                  <a16:creationId xmlns:a16="http://schemas.microsoft.com/office/drawing/2014/main" id="{AD99EDFE-7F1A-D6F2-D212-4BF4B20D5E07}"/>
                </a:ext>
              </a:extLst>
            </p:cNvPr>
            <p:cNvSpPr/>
            <p:nvPr/>
          </p:nvSpPr>
          <p:spPr>
            <a:xfrm>
              <a:off x="6194638" y="2791768"/>
              <a:ext cx="542718" cy="542929"/>
            </a:xfrm>
            <a:custGeom>
              <a:avLst/>
              <a:gdLst>
                <a:gd name="connsiteX0" fmla="*/ 530106 w 542718"/>
                <a:gd name="connsiteY0" fmla="*/ 66684 h 542929"/>
                <a:gd name="connsiteX1" fmla="*/ 16137 w 542718"/>
                <a:gd name="connsiteY1" fmla="*/ 540362 h 542929"/>
                <a:gd name="connsiteX2" fmla="*/ 2612 w 542718"/>
                <a:gd name="connsiteY2" fmla="*/ 526836 h 542929"/>
                <a:gd name="connsiteX3" fmla="*/ 476004 w 542718"/>
                <a:gd name="connsiteY3" fmla="*/ 12582 h 542929"/>
                <a:gd name="connsiteX4" fmla="*/ 530106 w 542718"/>
                <a:gd name="connsiteY4" fmla="*/ 66684 h 542929"/>
                <a:gd name="connsiteX5" fmla="*/ 530106 w 542718"/>
                <a:gd name="connsiteY5" fmla="*/ 66684 h 5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29">
                  <a:moveTo>
                    <a:pt x="530106" y="66684"/>
                  </a:moveTo>
                  <a:lnTo>
                    <a:pt x="16137" y="540362"/>
                  </a:lnTo>
                  <a:cubicBezTo>
                    <a:pt x="7660" y="548458"/>
                    <a:pt x="-5675" y="535599"/>
                    <a:pt x="2612" y="526836"/>
                  </a:cubicBezTo>
                  <a:cubicBezTo>
                    <a:pt x="2612" y="526836"/>
                    <a:pt x="476004" y="12582"/>
                    <a:pt x="476004" y="12582"/>
                  </a:cubicBezTo>
                  <a:cubicBezTo>
                    <a:pt x="511437" y="-25233"/>
                    <a:pt x="568111" y="30870"/>
                    <a:pt x="530106" y="66684"/>
                  </a:cubicBezTo>
                  <a:lnTo>
                    <a:pt x="530106" y="66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66" name="Freeform: Shape 12">
              <a:extLst>
                <a:ext uri="{FF2B5EF4-FFF2-40B4-BE49-F238E27FC236}">
                  <a16:creationId xmlns:a16="http://schemas.microsoft.com/office/drawing/2014/main" id="{1337EF2B-0391-CB46-7212-A8CD6032FE71}"/>
                </a:ext>
              </a:extLst>
            </p:cNvPr>
            <p:cNvSpPr/>
            <p:nvPr/>
          </p:nvSpPr>
          <p:spPr>
            <a:xfrm>
              <a:off x="5458738" y="3527503"/>
              <a:ext cx="542718" cy="542971"/>
            </a:xfrm>
            <a:custGeom>
              <a:avLst/>
              <a:gdLst>
                <a:gd name="connsiteX0" fmla="*/ 12612 w 542718"/>
                <a:gd name="connsiteY0" fmla="*/ 476331 h 542971"/>
                <a:gd name="connsiteX1" fmla="*/ 526581 w 542718"/>
                <a:gd name="connsiteY1" fmla="*/ 2557 h 542971"/>
                <a:gd name="connsiteX2" fmla="*/ 540107 w 542718"/>
                <a:gd name="connsiteY2" fmla="*/ 16082 h 542971"/>
                <a:gd name="connsiteX3" fmla="*/ 66714 w 542718"/>
                <a:gd name="connsiteY3" fmla="*/ 530337 h 542971"/>
                <a:gd name="connsiteX4" fmla="*/ 12612 w 542718"/>
                <a:gd name="connsiteY4" fmla="*/ 476331 h 542971"/>
                <a:gd name="connsiteX5" fmla="*/ 12612 w 542718"/>
                <a:gd name="connsiteY5" fmla="*/ 476331 h 542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71">
                  <a:moveTo>
                    <a:pt x="12612" y="476331"/>
                  </a:moveTo>
                  <a:lnTo>
                    <a:pt x="526581" y="2557"/>
                  </a:lnTo>
                  <a:cubicBezTo>
                    <a:pt x="535058" y="-5539"/>
                    <a:pt x="548393" y="7415"/>
                    <a:pt x="540107" y="16082"/>
                  </a:cubicBezTo>
                  <a:lnTo>
                    <a:pt x="66714" y="530337"/>
                  </a:lnTo>
                  <a:cubicBezTo>
                    <a:pt x="31281" y="568247"/>
                    <a:pt x="-25393" y="512145"/>
                    <a:pt x="12612" y="476331"/>
                  </a:cubicBezTo>
                  <a:lnTo>
                    <a:pt x="12612" y="4763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67" name="Freeform: Shape 13">
              <a:extLst>
                <a:ext uri="{FF2B5EF4-FFF2-40B4-BE49-F238E27FC236}">
                  <a16:creationId xmlns:a16="http://schemas.microsoft.com/office/drawing/2014/main" id="{8850F34A-8375-A5B2-A90F-034D263C4AD8}"/>
                </a:ext>
              </a:extLst>
            </p:cNvPr>
            <p:cNvSpPr/>
            <p:nvPr/>
          </p:nvSpPr>
          <p:spPr>
            <a:xfrm>
              <a:off x="6194693" y="3527448"/>
              <a:ext cx="542620" cy="542960"/>
            </a:xfrm>
            <a:custGeom>
              <a:avLst/>
              <a:gdLst>
                <a:gd name="connsiteX0" fmla="*/ 475950 w 542620"/>
                <a:gd name="connsiteY0" fmla="*/ 530297 h 542960"/>
                <a:gd name="connsiteX1" fmla="*/ 2557 w 542620"/>
                <a:gd name="connsiteY1" fmla="*/ 16137 h 542960"/>
                <a:gd name="connsiteX2" fmla="*/ 16083 w 542620"/>
                <a:gd name="connsiteY2" fmla="*/ 2612 h 542960"/>
                <a:gd name="connsiteX3" fmla="*/ 530051 w 542620"/>
                <a:gd name="connsiteY3" fmla="*/ 476195 h 542960"/>
                <a:gd name="connsiteX4" fmla="*/ 475950 w 542620"/>
                <a:gd name="connsiteY4" fmla="*/ 530297 h 542960"/>
                <a:gd name="connsiteX5" fmla="*/ 475950 w 542620"/>
                <a:gd name="connsiteY5" fmla="*/ 530297 h 542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20" h="542960">
                  <a:moveTo>
                    <a:pt x="475950" y="530297"/>
                  </a:moveTo>
                  <a:lnTo>
                    <a:pt x="2557" y="16137"/>
                  </a:lnTo>
                  <a:cubicBezTo>
                    <a:pt x="-5539" y="7660"/>
                    <a:pt x="7415" y="-5675"/>
                    <a:pt x="16083" y="2612"/>
                  </a:cubicBezTo>
                  <a:lnTo>
                    <a:pt x="530051" y="476195"/>
                  </a:lnTo>
                  <a:cubicBezTo>
                    <a:pt x="567866" y="511723"/>
                    <a:pt x="511668" y="568397"/>
                    <a:pt x="475950" y="530297"/>
                  </a:cubicBezTo>
                  <a:lnTo>
                    <a:pt x="475950" y="5302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68" name="Freeform: Shape 14">
              <a:extLst>
                <a:ext uri="{FF2B5EF4-FFF2-40B4-BE49-F238E27FC236}">
                  <a16:creationId xmlns:a16="http://schemas.microsoft.com/office/drawing/2014/main" id="{989EDEA9-3E43-980E-DF3D-673D8456B44B}"/>
                </a:ext>
              </a:extLst>
            </p:cNvPr>
            <p:cNvSpPr/>
            <p:nvPr/>
          </p:nvSpPr>
          <p:spPr>
            <a:xfrm>
              <a:off x="5458780" y="2791864"/>
              <a:ext cx="542632" cy="542973"/>
            </a:xfrm>
            <a:custGeom>
              <a:avLst/>
              <a:gdLst>
                <a:gd name="connsiteX0" fmla="*/ 66672 w 542632"/>
                <a:gd name="connsiteY0" fmla="*/ 12677 h 542973"/>
                <a:gd name="connsiteX1" fmla="*/ 540064 w 542632"/>
                <a:gd name="connsiteY1" fmla="*/ 526836 h 542973"/>
                <a:gd name="connsiteX2" fmla="*/ 526539 w 542632"/>
                <a:gd name="connsiteY2" fmla="*/ 540362 h 542973"/>
                <a:gd name="connsiteX3" fmla="*/ 12570 w 542632"/>
                <a:gd name="connsiteY3" fmla="*/ 66683 h 542973"/>
                <a:gd name="connsiteX4" fmla="*/ 66672 w 542632"/>
                <a:gd name="connsiteY4" fmla="*/ 12677 h 542973"/>
                <a:gd name="connsiteX5" fmla="*/ 66672 w 542632"/>
                <a:gd name="connsiteY5" fmla="*/ 12677 h 54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32" h="542973">
                  <a:moveTo>
                    <a:pt x="66672" y="12677"/>
                  </a:moveTo>
                  <a:lnTo>
                    <a:pt x="540064" y="526836"/>
                  </a:lnTo>
                  <a:cubicBezTo>
                    <a:pt x="548160" y="535313"/>
                    <a:pt x="535302" y="548648"/>
                    <a:pt x="526539" y="540362"/>
                  </a:cubicBezTo>
                  <a:lnTo>
                    <a:pt x="12570" y="66683"/>
                  </a:lnTo>
                  <a:cubicBezTo>
                    <a:pt x="-25245" y="31155"/>
                    <a:pt x="30953" y="-25423"/>
                    <a:pt x="66672" y="12677"/>
                  </a:cubicBezTo>
                  <a:lnTo>
                    <a:pt x="66672" y="126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8DC542F-8E50-C893-F55E-CB13B3EC6EEE}"/>
              </a:ext>
            </a:extLst>
          </p:cNvPr>
          <p:cNvSpPr txBox="1"/>
          <p:nvPr/>
        </p:nvSpPr>
        <p:spPr>
          <a:xfrm>
            <a:off x="1038032" y="3819404"/>
            <a:ext cx="609765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</a:t>
            </a:r>
            <a:r>
              <a:rPr lang="en-GB" sz="800" b="1"/>
              <a:t>. </a:t>
            </a:r>
            <a:r>
              <a:rPr lang="en-GB" sz="800" b="1" dirty="0"/>
              <a:t>15. </a:t>
            </a:r>
            <a:r>
              <a:rPr lang="en-GB" sz="800" dirty="0"/>
              <a:t>Gold burial goods from Shaft Grave III. Konstantinidi-</a:t>
            </a:r>
            <a:r>
              <a:rPr lang="en-GB" sz="800" dirty="0" err="1"/>
              <a:t>Syvridi</a:t>
            </a:r>
            <a:r>
              <a:rPr lang="en-GB" sz="800" dirty="0"/>
              <a:t> (2018, p. 49)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7478B1-8FDB-9AC4-798D-DE16DAEA8F9E}"/>
              </a:ext>
            </a:extLst>
          </p:cNvPr>
          <p:cNvSpPr txBox="1"/>
          <p:nvPr/>
        </p:nvSpPr>
        <p:spPr>
          <a:xfrm>
            <a:off x="5919041" y="3195546"/>
            <a:ext cx="45491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>
                <a:solidFill>
                  <a:schemeClr val="bg1"/>
                </a:solidFill>
              </a:rPr>
              <a:t>Fig. 16. </a:t>
            </a:r>
            <a:r>
              <a:rPr lang="en-GB" sz="800" dirty="0">
                <a:solidFill>
                  <a:schemeClr val="bg1"/>
                </a:solidFill>
              </a:rPr>
              <a:t>Gold diadem found on female M’s skull. Cropped from Schliemann (1880), p. 186</a:t>
            </a:r>
          </a:p>
          <a:p>
            <a:pPr>
              <a:buNone/>
            </a:pPr>
            <a:endParaRPr lang="en-GB" sz="8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82BE99-C4ED-C0E3-D672-A26F8FB23946}"/>
              </a:ext>
            </a:extLst>
          </p:cNvPr>
          <p:cNvSpPr txBox="1"/>
          <p:nvPr/>
        </p:nvSpPr>
        <p:spPr>
          <a:xfrm>
            <a:off x="7407635" y="6309664"/>
            <a:ext cx="470700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17. </a:t>
            </a:r>
            <a:r>
              <a:rPr lang="en-GB" sz="800" dirty="0"/>
              <a:t>Gold model scales. George E. </a:t>
            </a:r>
            <a:r>
              <a:rPr lang="en-GB" sz="800" dirty="0" err="1"/>
              <a:t>Koronaios</a:t>
            </a:r>
            <a:r>
              <a:rPr lang="en-GB" sz="800" dirty="0"/>
              <a:t> (2021).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ED998F-6BBF-9232-CC4B-D68C9C6BCA81}"/>
              </a:ext>
            </a:extLst>
          </p:cNvPr>
          <p:cNvSpPr txBox="1"/>
          <p:nvPr/>
        </p:nvSpPr>
        <p:spPr>
          <a:xfrm flipH="1">
            <a:off x="347033" y="4621473"/>
            <a:ext cx="5079718" cy="13527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“Most of the woman's finds are unique within and outside of the Helladic world and, irrespective of whether they formed personal items in life or had a clear funerary/symbolic use, they help confirm her high office” </a:t>
            </a:r>
          </a:p>
        </p:txBody>
      </p:sp>
    </p:spTree>
    <p:extLst>
      <p:ext uri="{BB962C8B-B14F-4D97-AF65-F5344CB8AC3E}">
        <p14:creationId xmlns:p14="http://schemas.microsoft.com/office/powerpoint/2010/main" val="3804775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2546A686-65F3-4064-A969-A1BFFA099E10}"/>
              </a:ext>
            </a:extLst>
          </p:cNvPr>
          <p:cNvCxnSpPr>
            <a:cxnSpLocks/>
          </p:cNvCxnSpPr>
          <p:nvPr/>
        </p:nvCxnSpPr>
        <p:spPr>
          <a:xfrm>
            <a:off x="6196084" y="5715163"/>
            <a:ext cx="5995916" cy="0"/>
          </a:xfrm>
          <a:prstGeom prst="line">
            <a:avLst/>
          </a:prstGeom>
          <a:ln w="9525" cap="rnd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E33DE77F-3615-4794-B735-96A8D82E3174}"/>
              </a:ext>
            </a:extLst>
          </p:cNvPr>
          <p:cNvSpPr/>
          <p:nvPr/>
        </p:nvSpPr>
        <p:spPr>
          <a:xfrm>
            <a:off x="1055280" y="1974166"/>
            <a:ext cx="2888321" cy="488383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127630-18F2-4740-8DB7-A66A70423839}"/>
              </a:ext>
            </a:extLst>
          </p:cNvPr>
          <p:cNvSpPr txBox="1"/>
          <p:nvPr/>
        </p:nvSpPr>
        <p:spPr>
          <a:xfrm>
            <a:off x="6938558" y="1881221"/>
            <a:ext cx="62370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+mj-lt"/>
              </a:rPr>
              <a:t>Infant as Successor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090C36-684A-446B-903E-807D23E2ECC3}"/>
              </a:ext>
            </a:extLst>
          </p:cNvPr>
          <p:cNvSpPr txBox="1"/>
          <p:nvPr/>
        </p:nvSpPr>
        <p:spPr>
          <a:xfrm flipH="1">
            <a:off x="7239851" y="2775297"/>
            <a:ext cx="2888321" cy="1583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Double burial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Gold cladding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Holding scales?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Faience triton shell</a:t>
            </a: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1A4F1DD3-C939-4E72-891D-9ECE841174A3}"/>
              </a:ext>
            </a:extLst>
          </p:cNvPr>
          <p:cNvGrpSpPr/>
          <p:nvPr/>
        </p:nvGrpSpPr>
        <p:grpSpPr>
          <a:xfrm rot="5400000">
            <a:off x="2540977" y="2127515"/>
            <a:ext cx="1504662" cy="178944"/>
            <a:chOff x="3787905" y="6354822"/>
            <a:chExt cx="1537755" cy="182880"/>
          </a:xfrm>
        </p:grpSpPr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FD74C797-D4B0-45F2-9FBC-121CA33D5748}"/>
                </a:ext>
              </a:extLst>
            </p:cNvPr>
            <p:cNvGrpSpPr/>
            <p:nvPr/>
          </p:nvGrpSpPr>
          <p:grpSpPr>
            <a:xfrm>
              <a:off x="5142780" y="6354822"/>
              <a:ext cx="182880" cy="182880"/>
              <a:chOff x="9884543" y="1280630"/>
              <a:chExt cx="181458" cy="181458"/>
            </a:xfrm>
          </p:grpSpPr>
          <p:sp>
            <p:nvSpPr>
              <p:cNvPr id="74" name="Oval 73">
                <a:extLst>
                  <a:ext uri="{FF2B5EF4-FFF2-40B4-BE49-F238E27FC236}">
                    <a16:creationId xmlns:a16="http://schemas.microsoft.com/office/drawing/2014/main" id="{C5A6C20D-6141-47D7-8EB6-27CB79FD5EA9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75" name="Oval 74">
                <a:extLst>
                  <a:ext uri="{FF2B5EF4-FFF2-40B4-BE49-F238E27FC236}">
                    <a16:creationId xmlns:a16="http://schemas.microsoft.com/office/drawing/2014/main" id="{9618138A-515F-4500-B70D-90007589B6CF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641624EF-DC83-4D4C-8C6A-5D203F655B1E}"/>
                </a:ext>
              </a:extLst>
            </p:cNvPr>
            <p:cNvGrpSpPr/>
            <p:nvPr/>
          </p:nvGrpSpPr>
          <p:grpSpPr>
            <a:xfrm>
              <a:off x="4464406" y="6354822"/>
              <a:ext cx="182880" cy="182880"/>
              <a:chOff x="9884543" y="1280630"/>
              <a:chExt cx="181458" cy="181458"/>
            </a:xfrm>
          </p:grpSpPr>
          <p:sp>
            <p:nvSpPr>
              <p:cNvPr id="72" name="Oval 71">
                <a:extLst>
                  <a:ext uri="{FF2B5EF4-FFF2-40B4-BE49-F238E27FC236}">
                    <a16:creationId xmlns:a16="http://schemas.microsoft.com/office/drawing/2014/main" id="{85228D42-1D4C-4BE3-94AA-737959C562A3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73" name="Oval 72">
                <a:extLst>
                  <a:ext uri="{FF2B5EF4-FFF2-40B4-BE49-F238E27FC236}">
                    <a16:creationId xmlns:a16="http://schemas.microsoft.com/office/drawing/2014/main" id="{4E3EEE9C-96A5-4CDD-AE69-1021ACB57264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A431B785-BF7A-49F0-9AF1-8E3D2C0C50BE}"/>
                </a:ext>
              </a:extLst>
            </p:cNvPr>
            <p:cNvGrpSpPr/>
            <p:nvPr/>
          </p:nvGrpSpPr>
          <p:grpSpPr>
            <a:xfrm>
              <a:off x="3787905" y="6354822"/>
              <a:ext cx="182880" cy="182880"/>
              <a:chOff x="9884543" y="1280630"/>
              <a:chExt cx="181458" cy="181458"/>
            </a:xfrm>
          </p:grpSpPr>
          <p:sp>
            <p:nvSpPr>
              <p:cNvPr id="70" name="Oval 69">
                <a:extLst>
                  <a:ext uri="{FF2B5EF4-FFF2-40B4-BE49-F238E27FC236}">
                    <a16:creationId xmlns:a16="http://schemas.microsoft.com/office/drawing/2014/main" id="{9A9F07A7-3BC9-4CDC-82FA-301CB8689A43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71" name="Oval 70">
                <a:extLst>
                  <a:ext uri="{FF2B5EF4-FFF2-40B4-BE49-F238E27FC236}">
                    <a16:creationId xmlns:a16="http://schemas.microsoft.com/office/drawing/2014/main" id="{E01950BD-A8F9-4190-B1FE-BB0262386E15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</p:grpSp>
      <p:pic>
        <p:nvPicPr>
          <p:cNvPr id="62" name="Picture Placeholder 18">
            <a:extLst>
              <a:ext uri="{FF2B5EF4-FFF2-40B4-BE49-F238E27FC236}">
                <a16:creationId xmlns:a16="http://schemas.microsoft.com/office/drawing/2014/main" id="{9034DCA8-1719-4D5B-8E54-B289BC8A04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684316" y="2396909"/>
            <a:ext cx="2841355" cy="1894236"/>
          </a:xfrm>
          <a:custGeom>
            <a:avLst/>
            <a:gdLst>
              <a:gd name="connsiteX0" fmla="*/ 0 w 2407841"/>
              <a:gd name="connsiteY0" fmla="*/ 0 h 2407841"/>
              <a:gd name="connsiteX1" fmla="*/ 2407841 w 2407841"/>
              <a:gd name="connsiteY1" fmla="*/ 0 h 2407841"/>
              <a:gd name="connsiteX2" fmla="*/ 2407841 w 2407841"/>
              <a:gd name="connsiteY2" fmla="*/ 2407841 h 2407841"/>
              <a:gd name="connsiteX3" fmla="*/ 0 w 2407841"/>
              <a:gd name="connsiteY3" fmla="*/ 2407841 h 2407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7841" h="2407841">
                <a:moveTo>
                  <a:pt x="0" y="0"/>
                </a:moveTo>
                <a:lnTo>
                  <a:pt x="2407841" y="0"/>
                </a:lnTo>
                <a:lnTo>
                  <a:pt x="2407841" y="2407841"/>
                </a:lnTo>
                <a:lnTo>
                  <a:pt x="0" y="2407841"/>
                </a:lnTo>
                <a:close/>
              </a:path>
            </a:pathLst>
          </a:custGeom>
        </p:spPr>
      </p:pic>
      <p:pic>
        <p:nvPicPr>
          <p:cNvPr id="63" name="Picture Placeholder 20">
            <a:extLst>
              <a:ext uri="{FF2B5EF4-FFF2-40B4-BE49-F238E27FC236}">
                <a16:creationId xmlns:a16="http://schemas.microsoft.com/office/drawing/2014/main" id="{804D3DA9-3963-40FD-9B7B-D9C999FCAB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09959" y="844951"/>
            <a:ext cx="2837666" cy="5287161"/>
          </a:xfrm>
          <a:custGeom>
            <a:avLst/>
            <a:gdLst>
              <a:gd name="connsiteX0" fmla="*/ 0 w 2407841"/>
              <a:gd name="connsiteY0" fmla="*/ 0 h 3760263"/>
              <a:gd name="connsiteX1" fmla="*/ 2407841 w 2407841"/>
              <a:gd name="connsiteY1" fmla="*/ 0 h 3760263"/>
              <a:gd name="connsiteX2" fmla="*/ 2407841 w 2407841"/>
              <a:gd name="connsiteY2" fmla="*/ 1016692 h 3760263"/>
              <a:gd name="connsiteX3" fmla="*/ 2407841 w 2407841"/>
              <a:gd name="connsiteY3" fmla="*/ 3424533 h 3760263"/>
              <a:gd name="connsiteX4" fmla="*/ 2407841 w 2407841"/>
              <a:gd name="connsiteY4" fmla="*/ 3760263 h 3760263"/>
              <a:gd name="connsiteX5" fmla="*/ 0 w 2407841"/>
              <a:gd name="connsiteY5" fmla="*/ 3760263 h 3760263"/>
              <a:gd name="connsiteX6" fmla="*/ 0 w 2407841"/>
              <a:gd name="connsiteY6" fmla="*/ 3424533 h 3760263"/>
              <a:gd name="connsiteX7" fmla="*/ 0 w 2407841"/>
              <a:gd name="connsiteY7" fmla="*/ 1016692 h 376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07841" h="3760263">
                <a:moveTo>
                  <a:pt x="0" y="0"/>
                </a:moveTo>
                <a:lnTo>
                  <a:pt x="2407841" y="0"/>
                </a:lnTo>
                <a:lnTo>
                  <a:pt x="2407841" y="1016692"/>
                </a:lnTo>
                <a:lnTo>
                  <a:pt x="2407841" y="3424533"/>
                </a:lnTo>
                <a:lnTo>
                  <a:pt x="2407841" y="3760263"/>
                </a:lnTo>
                <a:lnTo>
                  <a:pt x="0" y="3760263"/>
                </a:lnTo>
                <a:lnTo>
                  <a:pt x="0" y="3424533"/>
                </a:lnTo>
                <a:lnTo>
                  <a:pt x="0" y="1016692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6497BD8-F233-6A61-2089-C8C75E986DB4}"/>
              </a:ext>
            </a:extLst>
          </p:cNvPr>
          <p:cNvSpPr txBox="1"/>
          <p:nvPr/>
        </p:nvSpPr>
        <p:spPr>
          <a:xfrm flipH="1">
            <a:off x="6938558" y="1513096"/>
            <a:ext cx="41981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0" dirty="0">
                <a:solidFill>
                  <a:schemeClr val="accent4"/>
                </a:solidFill>
                <a:effectLst/>
                <a:latin typeface="+mj-lt"/>
                <a:cs typeface="Poppins" panose="00000500000000000000" pitchFamily="50" charset="0"/>
              </a:rPr>
              <a:t>Claim 2: Evidence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E302E46-1DBA-D383-B991-3F7AF7E962D9}"/>
              </a:ext>
            </a:extLst>
          </p:cNvPr>
          <p:cNvGrpSpPr/>
          <p:nvPr/>
        </p:nvGrpSpPr>
        <p:grpSpPr>
          <a:xfrm>
            <a:off x="5002514" y="5366352"/>
            <a:ext cx="697594" cy="697622"/>
            <a:chOff x="4972037" y="2305037"/>
            <a:chExt cx="2252020" cy="2252115"/>
          </a:xfrm>
          <a:solidFill>
            <a:schemeClr val="accent1"/>
          </a:solidFill>
        </p:grpSpPr>
        <p:sp>
          <p:nvSpPr>
            <p:cNvPr id="17" name="Freeform: Shape 7">
              <a:extLst>
                <a:ext uri="{FF2B5EF4-FFF2-40B4-BE49-F238E27FC236}">
                  <a16:creationId xmlns:a16="http://schemas.microsoft.com/office/drawing/2014/main" id="{13422F93-F5AA-B12F-5774-AE3C09DE1571}"/>
                </a:ext>
              </a:extLst>
            </p:cNvPr>
            <p:cNvSpPr/>
            <p:nvPr/>
          </p:nvSpPr>
          <p:spPr>
            <a:xfrm>
              <a:off x="6059790" y="2305037"/>
              <a:ext cx="76514" cy="943225"/>
            </a:xfrm>
            <a:custGeom>
              <a:avLst/>
              <a:gdLst>
                <a:gd name="connsiteX0" fmla="*/ 76500 w 76514"/>
                <a:gd name="connsiteY0" fmla="*/ 38684 h 943225"/>
                <a:gd name="connsiteX1" fmla="*/ 47830 w 76514"/>
                <a:gd name="connsiteY1" fmla="*/ 934224 h 943225"/>
                <a:gd name="connsiteX2" fmla="*/ 28685 w 76514"/>
                <a:gd name="connsiteY2" fmla="*/ 934224 h 943225"/>
                <a:gd name="connsiteX3" fmla="*/ 14 w 76514"/>
                <a:gd name="connsiteY3" fmla="*/ 38684 h 943225"/>
                <a:gd name="connsiteX4" fmla="*/ 76500 w 76514"/>
                <a:gd name="connsiteY4" fmla="*/ 38684 h 943225"/>
                <a:gd name="connsiteX5" fmla="*/ 76500 w 76514"/>
                <a:gd name="connsiteY5" fmla="*/ 38684 h 94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225">
                  <a:moveTo>
                    <a:pt x="76500" y="38684"/>
                  </a:moveTo>
                  <a:lnTo>
                    <a:pt x="47830" y="934224"/>
                  </a:lnTo>
                  <a:cubicBezTo>
                    <a:pt x="47639" y="946035"/>
                    <a:pt x="28875" y="946416"/>
                    <a:pt x="28685" y="934224"/>
                  </a:cubicBezTo>
                  <a:lnTo>
                    <a:pt x="14" y="38684"/>
                  </a:lnTo>
                  <a:cubicBezTo>
                    <a:pt x="-1224" y="-12656"/>
                    <a:pt x="77738" y="-13132"/>
                    <a:pt x="76500" y="38684"/>
                  </a:cubicBezTo>
                  <a:lnTo>
                    <a:pt x="76500" y="38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8" name="Freeform: Shape 8">
              <a:extLst>
                <a:ext uri="{FF2B5EF4-FFF2-40B4-BE49-F238E27FC236}">
                  <a16:creationId xmlns:a16="http://schemas.microsoft.com/office/drawing/2014/main" id="{6EFBB756-E15B-971D-6D96-4EF5FA4C11DC}"/>
                </a:ext>
              </a:extLst>
            </p:cNvPr>
            <p:cNvSpPr/>
            <p:nvPr/>
          </p:nvSpPr>
          <p:spPr>
            <a:xfrm>
              <a:off x="6059792" y="3613962"/>
              <a:ext cx="76514" cy="943190"/>
            </a:xfrm>
            <a:custGeom>
              <a:avLst/>
              <a:gdLst>
                <a:gd name="connsiteX0" fmla="*/ 12 w 76514"/>
                <a:gd name="connsiteY0" fmla="*/ 904507 h 943190"/>
                <a:gd name="connsiteX1" fmla="*/ 28683 w 76514"/>
                <a:gd name="connsiteY1" fmla="*/ 8966 h 943190"/>
                <a:gd name="connsiteX2" fmla="*/ 47828 w 76514"/>
                <a:gd name="connsiteY2" fmla="*/ 8966 h 943190"/>
                <a:gd name="connsiteX3" fmla="*/ 76498 w 76514"/>
                <a:gd name="connsiteY3" fmla="*/ 904507 h 943190"/>
                <a:gd name="connsiteX4" fmla="*/ 12 w 76514"/>
                <a:gd name="connsiteY4" fmla="*/ 904507 h 943190"/>
                <a:gd name="connsiteX5" fmla="*/ 12 w 76514"/>
                <a:gd name="connsiteY5" fmla="*/ 904507 h 943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190">
                  <a:moveTo>
                    <a:pt x="12" y="904507"/>
                  </a:moveTo>
                  <a:lnTo>
                    <a:pt x="28683" y="8966"/>
                  </a:lnTo>
                  <a:cubicBezTo>
                    <a:pt x="28873" y="-2749"/>
                    <a:pt x="47637" y="-3226"/>
                    <a:pt x="47828" y="8966"/>
                  </a:cubicBezTo>
                  <a:lnTo>
                    <a:pt x="76498" y="904507"/>
                  </a:lnTo>
                  <a:cubicBezTo>
                    <a:pt x="77832" y="955847"/>
                    <a:pt x="-1131" y="956323"/>
                    <a:pt x="12" y="904507"/>
                  </a:cubicBezTo>
                  <a:lnTo>
                    <a:pt x="12" y="9045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9" name="Freeform: Shape 9">
              <a:extLst>
                <a:ext uri="{FF2B5EF4-FFF2-40B4-BE49-F238E27FC236}">
                  <a16:creationId xmlns:a16="http://schemas.microsoft.com/office/drawing/2014/main" id="{412861B7-2B5F-CA5D-B8F2-1CEA78ED6A47}"/>
                </a:ext>
              </a:extLst>
            </p:cNvPr>
            <p:cNvSpPr/>
            <p:nvPr/>
          </p:nvSpPr>
          <p:spPr>
            <a:xfrm>
              <a:off x="6280962" y="3392790"/>
              <a:ext cx="943095" cy="76514"/>
            </a:xfrm>
            <a:custGeom>
              <a:avLst/>
              <a:gdLst>
                <a:gd name="connsiteX0" fmla="*/ 8966 w 943095"/>
                <a:gd name="connsiteY0" fmla="*/ 47830 h 76514"/>
                <a:gd name="connsiteX1" fmla="*/ 8966 w 943095"/>
                <a:gd name="connsiteY1" fmla="*/ 28685 h 76514"/>
                <a:gd name="connsiteX2" fmla="*/ 904412 w 943095"/>
                <a:gd name="connsiteY2" fmla="*/ 14 h 76514"/>
                <a:gd name="connsiteX3" fmla="*/ 904412 w 943095"/>
                <a:gd name="connsiteY3" fmla="*/ 76500 h 76514"/>
                <a:gd name="connsiteX4" fmla="*/ 8966 w 943095"/>
                <a:gd name="connsiteY4" fmla="*/ 47830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095" h="76514">
                  <a:moveTo>
                    <a:pt x="8966" y="47830"/>
                  </a:moveTo>
                  <a:cubicBezTo>
                    <a:pt x="-2749" y="47639"/>
                    <a:pt x="-3226" y="28875"/>
                    <a:pt x="8966" y="28685"/>
                  </a:cubicBezTo>
                  <a:lnTo>
                    <a:pt x="904412" y="14"/>
                  </a:lnTo>
                  <a:cubicBezTo>
                    <a:pt x="955751" y="-1224"/>
                    <a:pt x="956228" y="77738"/>
                    <a:pt x="904412" y="76500"/>
                  </a:cubicBezTo>
                  <a:lnTo>
                    <a:pt x="8966" y="47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0" name="Freeform: Shape 10">
              <a:extLst>
                <a:ext uri="{FF2B5EF4-FFF2-40B4-BE49-F238E27FC236}">
                  <a16:creationId xmlns:a16="http://schemas.microsoft.com/office/drawing/2014/main" id="{4548286A-B5ED-DC51-2484-81812DD01891}"/>
                </a:ext>
              </a:extLst>
            </p:cNvPr>
            <p:cNvSpPr/>
            <p:nvPr/>
          </p:nvSpPr>
          <p:spPr>
            <a:xfrm>
              <a:off x="4972037" y="3392792"/>
              <a:ext cx="943095" cy="76514"/>
            </a:xfrm>
            <a:custGeom>
              <a:avLst/>
              <a:gdLst>
                <a:gd name="connsiteX0" fmla="*/ 38684 w 943095"/>
                <a:gd name="connsiteY0" fmla="*/ 12 h 76514"/>
                <a:gd name="connsiteX1" fmla="*/ 934129 w 943095"/>
                <a:gd name="connsiteY1" fmla="*/ 28683 h 76514"/>
                <a:gd name="connsiteX2" fmla="*/ 934129 w 943095"/>
                <a:gd name="connsiteY2" fmla="*/ 47828 h 76514"/>
                <a:gd name="connsiteX3" fmla="*/ 38684 w 943095"/>
                <a:gd name="connsiteY3" fmla="*/ 76498 h 76514"/>
                <a:gd name="connsiteX4" fmla="*/ 38684 w 943095"/>
                <a:gd name="connsiteY4" fmla="*/ 12 h 76514"/>
                <a:gd name="connsiteX5" fmla="*/ 38684 w 943095"/>
                <a:gd name="connsiteY5" fmla="*/ 12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095" h="76514">
                  <a:moveTo>
                    <a:pt x="38684" y="12"/>
                  </a:moveTo>
                  <a:lnTo>
                    <a:pt x="934129" y="28683"/>
                  </a:lnTo>
                  <a:cubicBezTo>
                    <a:pt x="945845" y="28873"/>
                    <a:pt x="946321" y="47637"/>
                    <a:pt x="934129" y="47828"/>
                  </a:cubicBezTo>
                  <a:cubicBezTo>
                    <a:pt x="934129" y="47828"/>
                    <a:pt x="38684" y="76498"/>
                    <a:pt x="38684" y="76498"/>
                  </a:cubicBezTo>
                  <a:cubicBezTo>
                    <a:pt x="-12656" y="77832"/>
                    <a:pt x="-13132" y="-1131"/>
                    <a:pt x="38684" y="12"/>
                  </a:cubicBezTo>
                  <a:lnTo>
                    <a:pt x="38684" y="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1" name="Freeform: Shape 11">
              <a:extLst>
                <a:ext uri="{FF2B5EF4-FFF2-40B4-BE49-F238E27FC236}">
                  <a16:creationId xmlns:a16="http://schemas.microsoft.com/office/drawing/2014/main" id="{03E9C8B6-A87D-344A-0265-47F53A33DF09}"/>
                </a:ext>
              </a:extLst>
            </p:cNvPr>
            <p:cNvSpPr/>
            <p:nvPr/>
          </p:nvSpPr>
          <p:spPr>
            <a:xfrm>
              <a:off x="6194638" y="2791768"/>
              <a:ext cx="542718" cy="542929"/>
            </a:xfrm>
            <a:custGeom>
              <a:avLst/>
              <a:gdLst>
                <a:gd name="connsiteX0" fmla="*/ 530106 w 542718"/>
                <a:gd name="connsiteY0" fmla="*/ 66684 h 542929"/>
                <a:gd name="connsiteX1" fmla="*/ 16137 w 542718"/>
                <a:gd name="connsiteY1" fmla="*/ 540362 h 542929"/>
                <a:gd name="connsiteX2" fmla="*/ 2612 w 542718"/>
                <a:gd name="connsiteY2" fmla="*/ 526836 h 542929"/>
                <a:gd name="connsiteX3" fmla="*/ 476004 w 542718"/>
                <a:gd name="connsiteY3" fmla="*/ 12582 h 542929"/>
                <a:gd name="connsiteX4" fmla="*/ 530106 w 542718"/>
                <a:gd name="connsiteY4" fmla="*/ 66684 h 542929"/>
                <a:gd name="connsiteX5" fmla="*/ 530106 w 542718"/>
                <a:gd name="connsiteY5" fmla="*/ 66684 h 5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29">
                  <a:moveTo>
                    <a:pt x="530106" y="66684"/>
                  </a:moveTo>
                  <a:lnTo>
                    <a:pt x="16137" y="540362"/>
                  </a:lnTo>
                  <a:cubicBezTo>
                    <a:pt x="7660" y="548458"/>
                    <a:pt x="-5675" y="535599"/>
                    <a:pt x="2612" y="526836"/>
                  </a:cubicBezTo>
                  <a:cubicBezTo>
                    <a:pt x="2612" y="526836"/>
                    <a:pt x="476004" y="12582"/>
                    <a:pt x="476004" y="12582"/>
                  </a:cubicBezTo>
                  <a:cubicBezTo>
                    <a:pt x="511437" y="-25233"/>
                    <a:pt x="568111" y="30870"/>
                    <a:pt x="530106" y="66684"/>
                  </a:cubicBezTo>
                  <a:lnTo>
                    <a:pt x="530106" y="66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2" name="Freeform: Shape 12">
              <a:extLst>
                <a:ext uri="{FF2B5EF4-FFF2-40B4-BE49-F238E27FC236}">
                  <a16:creationId xmlns:a16="http://schemas.microsoft.com/office/drawing/2014/main" id="{8714B44B-9F13-2344-6A94-FC770FD52B74}"/>
                </a:ext>
              </a:extLst>
            </p:cNvPr>
            <p:cNvSpPr/>
            <p:nvPr/>
          </p:nvSpPr>
          <p:spPr>
            <a:xfrm>
              <a:off x="5458738" y="3527503"/>
              <a:ext cx="542718" cy="542971"/>
            </a:xfrm>
            <a:custGeom>
              <a:avLst/>
              <a:gdLst>
                <a:gd name="connsiteX0" fmla="*/ 12612 w 542718"/>
                <a:gd name="connsiteY0" fmla="*/ 476331 h 542971"/>
                <a:gd name="connsiteX1" fmla="*/ 526581 w 542718"/>
                <a:gd name="connsiteY1" fmla="*/ 2557 h 542971"/>
                <a:gd name="connsiteX2" fmla="*/ 540107 w 542718"/>
                <a:gd name="connsiteY2" fmla="*/ 16082 h 542971"/>
                <a:gd name="connsiteX3" fmla="*/ 66714 w 542718"/>
                <a:gd name="connsiteY3" fmla="*/ 530337 h 542971"/>
                <a:gd name="connsiteX4" fmla="*/ 12612 w 542718"/>
                <a:gd name="connsiteY4" fmla="*/ 476331 h 542971"/>
                <a:gd name="connsiteX5" fmla="*/ 12612 w 542718"/>
                <a:gd name="connsiteY5" fmla="*/ 476331 h 542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71">
                  <a:moveTo>
                    <a:pt x="12612" y="476331"/>
                  </a:moveTo>
                  <a:lnTo>
                    <a:pt x="526581" y="2557"/>
                  </a:lnTo>
                  <a:cubicBezTo>
                    <a:pt x="535058" y="-5539"/>
                    <a:pt x="548393" y="7415"/>
                    <a:pt x="540107" y="16082"/>
                  </a:cubicBezTo>
                  <a:lnTo>
                    <a:pt x="66714" y="530337"/>
                  </a:lnTo>
                  <a:cubicBezTo>
                    <a:pt x="31281" y="568247"/>
                    <a:pt x="-25393" y="512145"/>
                    <a:pt x="12612" y="476331"/>
                  </a:cubicBezTo>
                  <a:lnTo>
                    <a:pt x="12612" y="4763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3" name="Freeform: Shape 13">
              <a:extLst>
                <a:ext uri="{FF2B5EF4-FFF2-40B4-BE49-F238E27FC236}">
                  <a16:creationId xmlns:a16="http://schemas.microsoft.com/office/drawing/2014/main" id="{107594F5-2941-8E86-FDFC-01E7251E848B}"/>
                </a:ext>
              </a:extLst>
            </p:cNvPr>
            <p:cNvSpPr/>
            <p:nvPr/>
          </p:nvSpPr>
          <p:spPr>
            <a:xfrm>
              <a:off x="6194693" y="3527448"/>
              <a:ext cx="542620" cy="542960"/>
            </a:xfrm>
            <a:custGeom>
              <a:avLst/>
              <a:gdLst>
                <a:gd name="connsiteX0" fmla="*/ 475950 w 542620"/>
                <a:gd name="connsiteY0" fmla="*/ 530297 h 542960"/>
                <a:gd name="connsiteX1" fmla="*/ 2557 w 542620"/>
                <a:gd name="connsiteY1" fmla="*/ 16137 h 542960"/>
                <a:gd name="connsiteX2" fmla="*/ 16083 w 542620"/>
                <a:gd name="connsiteY2" fmla="*/ 2612 h 542960"/>
                <a:gd name="connsiteX3" fmla="*/ 530051 w 542620"/>
                <a:gd name="connsiteY3" fmla="*/ 476195 h 542960"/>
                <a:gd name="connsiteX4" fmla="*/ 475950 w 542620"/>
                <a:gd name="connsiteY4" fmla="*/ 530297 h 542960"/>
                <a:gd name="connsiteX5" fmla="*/ 475950 w 542620"/>
                <a:gd name="connsiteY5" fmla="*/ 530297 h 542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20" h="542960">
                  <a:moveTo>
                    <a:pt x="475950" y="530297"/>
                  </a:moveTo>
                  <a:lnTo>
                    <a:pt x="2557" y="16137"/>
                  </a:lnTo>
                  <a:cubicBezTo>
                    <a:pt x="-5539" y="7660"/>
                    <a:pt x="7415" y="-5675"/>
                    <a:pt x="16083" y="2612"/>
                  </a:cubicBezTo>
                  <a:lnTo>
                    <a:pt x="530051" y="476195"/>
                  </a:lnTo>
                  <a:cubicBezTo>
                    <a:pt x="567866" y="511723"/>
                    <a:pt x="511668" y="568397"/>
                    <a:pt x="475950" y="530297"/>
                  </a:cubicBezTo>
                  <a:lnTo>
                    <a:pt x="475950" y="5302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4" name="Freeform: Shape 14">
              <a:extLst>
                <a:ext uri="{FF2B5EF4-FFF2-40B4-BE49-F238E27FC236}">
                  <a16:creationId xmlns:a16="http://schemas.microsoft.com/office/drawing/2014/main" id="{E27D2090-CE7C-00C4-3082-0252FA00CCDE}"/>
                </a:ext>
              </a:extLst>
            </p:cNvPr>
            <p:cNvSpPr/>
            <p:nvPr/>
          </p:nvSpPr>
          <p:spPr>
            <a:xfrm>
              <a:off x="5458780" y="2791864"/>
              <a:ext cx="542632" cy="542973"/>
            </a:xfrm>
            <a:custGeom>
              <a:avLst/>
              <a:gdLst>
                <a:gd name="connsiteX0" fmla="*/ 66672 w 542632"/>
                <a:gd name="connsiteY0" fmla="*/ 12677 h 542973"/>
                <a:gd name="connsiteX1" fmla="*/ 540064 w 542632"/>
                <a:gd name="connsiteY1" fmla="*/ 526836 h 542973"/>
                <a:gd name="connsiteX2" fmla="*/ 526539 w 542632"/>
                <a:gd name="connsiteY2" fmla="*/ 540362 h 542973"/>
                <a:gd name="connsiteX3" fmla="*/ 12570 w 542632"/>
                <a:gd name="connsiteY3" fmla="*/ 66683 h 542973"/>
                <a:gd name="connsiteX4" fmla="*/ 66672 w 542632"/>
                <a:gd name="connsiteY4" fmla="*/ 12677 h 542973"/>
                <a:gd name="connsiteX5" fmla="*/ 66672 w 542632"/>
                <a:gd name="connsiteY5" fmla="*/ 12677 h 54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32" h="542973">
                  <a:moveTo>
                    <a:pt x="66672" y="12677"/>
                  </a:moveTo>
                  <a:lnTo>
                    <a:pt x="540064" y="526836"/>
                  </a:lnTo>
                  <a:cubicBezTo>
                    <a:pt x="548160" y="535313"/>
                    <a:pt x="535302" y="548648"/>
                    <a:pt x="526539" y="540362"/>
                  </a:cubicBezTo>
                  <a:lnTo>
                    <a:pt x="12570" y="66683"/>
                  </a:lnTo>
                  <a:cubicBezTo>
                    <a:pt x="-25245" y="31155"/>
                    <a:pt x="30953" y="-25423"/>
                    <a:pt x="66672" y="12677"/>
                  </a:cubicBezTo>
                  <a:lnTo>
                    <a:pt x="66672" y="126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35213DF4-C272-28C4-A7EA-D7A60CE69624}"/>
              </a:ext>
            </a:extLst>
          </p:cNvPr>
          <p:cNvSpPr txBox="1"/>
          <p:nvPr/>
        </p:nvSpPr>
        <p:spPr>
          <a:xfrm>
            <a:off x="537272" y="6191793"/>
            <a:ext cx="314704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18. </a:t>
            </a:r>
            <a:r>
              <a:rPr lang="en-GB" sz="800" dirty="0"/>
              <a:t>Gold infant burial cladding from Grave Shaft III. Cropped from Konstantinidi-</a:t>
            </a:r>
            <a:r>
              <a:rPr lang="en-GB" sz="800" dirty="0" err="1"/>
              <a:t>Syvridi</a:t>
            </a:r>
            <a:r>
              <a:rPr lang="en-GB" sz="800" dirty="0"/>
              <a:t> (2018).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61A36F-4358-C9CA-D382-AE6708A964CD}"/>
              </a:ext>
            </a:extLst>
          </p:cNvPr>
          <p:cNvSpPr txBox="1"/>
          <p:nvPr/>
        </p:nvSpPr>
        <p:spPr>
          <a:xfrm>
            <a:off x="3675760" y="4330980"/>
            <a:ext cx="33274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19. </a:t>
            </a:r>
            <a:r>
              <a:rPr lang="en-GB" sz="800" dirty="0"/>
              <a:t>Faience triton shell from Mycenae. </a:t>
            </a:r>
            <a:br>
              <a:rPr lang="en-GB" sz="800" dirty="0"/>
            </a:br>
            <a:r>
              <a:rPr lang="en-GB" sz="800" dirty="0"/>
              <a:t>George E. </a:t>
            </a:r>
            <a:r>
              <a:rPr lang="en-GB" sz="800" dirty="0" err="1"/>
              <a:t>Koronaios</a:t>
            </a:r>
            <a:r>
              <a:rPr lang="en-GB" sz="800" dirty="0"/>
              <a:t> (2021).</a:t>
            </a:r>
          </a:p>
        </p:txBody>
      </p:sp>
    </p:spTree>
    <p:extLst>
      <p:ext uri="{BB962C8B-B14F-4D97-AF65-F5344CB8AC3E}">
        <p14:creationId xmlns:p14="http://schemas.microsoft.com/office/powerpoint/2010/main" val="1450060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0CB1A5-EFFF-3F71-5F9A-CE8B1222C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71F914F0-EA2C-3CB5-CFAD-E4CC0978253B}"/>
              </a:ext>
            </a:extLst>
          </p:cNvPr>
          <p:cNvSpPr/>
          <p:nvPr/>
        </p:nvSpPr>
        <p:spPr>
          <a:xfrm>
            <a:off x="0" y="6090883"/>
            <a:ext cx="3853214" cy="76711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CE298B-2626-50B2-D2BD-732672FF913C}"/>
              </a:ext>
            </a:extLst>
          </p:cNvPr>
          <p:cNvSpPr/>
          <p:nvPr/>
        </p:nvSpPr>
        <p:spPr>
          <a:xfrm>
            <a:off x="9052559" y="0"/>
            <a:ext cx="3139441" cy="8128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82B0FBD-095D-3E2E-73E1-349486C71EAF}"/>
              </a:ext>
            </a:extLst>
          </p:cNvPr>
          <p:cNvGrpSpPr/>
          <p:nvPr/>
        </p:nvGrpSpPr>
        <p:grpSpPr>
          <a:xfrm rot="5400000">
            <a:off x="11537912" y="182301"/>
            <a:ext cx="448181" cy="448199"/>
            <a:chOff x="4972037" y="2305037"/>
            <a:chExt cx="2252020" cy="2252115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157AB78-C36F-D0E4-7EC0-DA04FEF278E5}"/>
                </a:ext>
              </a:extLst>
            </p:cNvPr>
            <p:cNvSpPr/>
            <p:nvPr/>
          </p:nvSpPr>
          <p:spPr>
            <a:xfrm>
              <a:off x="6059790" y="2305037"/>
              <a:ext cx="76514" cy="943225"/>
            </a:xfrm>
            <a:custGeom>
              <a:avLst/>
              <a:gdLst>
                <a:gd name="connsiteX0" fmla="*/ 76500 w 76514"/>
                <a:gd name="connsiteY0" fmla="*/ 38684 h 943225"/>
                <a:gd name="connsiteX1" fmla="*/ 47830 w 76514"/>
                <a:gd name="connsiteY1" fmla="*/ 934224 h 943225"/>
                <a:gd name="connsiteX2" fmla="*/ 28685 w 76514"/>
                <a:gd name="connsiteY2" fmla="*/ 934224 h 943225"/>
                <a:gd name="connsiteX3" fmla="*/ 14 w 76514"/>
                <a:gd name="connsiteY3" fmla="*/ 38684 h 943225"/>
                <a:gd name="connsiteX4" fmla="*/ 76500 w 76514"/>
                <a:gd name="connsiteY4" fmla="*/ 38684 h 943225"/>
                <a:gd name="connsiteX5" fmla="*/ 76500 w 76514"/>
                <a:gd name="connsiteY5" fmla="*/ 38684 h 94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225">
                  <a:moveTo>
                    <a:pt x="76500" y="38684"/>
                  </a:moveTo>
                  <a:lnTo>
                    <a:pt x="47830" y="934224"/>
                  </a:lnTo>
                  <a:cubicBezTo>
                    <a:pt x="47639" y="946035"/>
                    <a:pt x="28875" y="946416"/>
                    <a:pt x="28685" y="934224"/>
                  </a:cubicBezTo>
                  <a:lnTo>
                    <a:pt x="14" y="38684"/>
                  </a:lnTo>
                  <a:cubicBezTo>
                    <a:pt x="-1224" y="-12656"/>
                    <a:pt x="77738" y="-13132"/>
                    <a:pt x="76500" y="38684"/>
                  </a:cubicBezTo>
                  <a:lnTo>
                    <a:pt x="76500" y="38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F75FCF9-1FBA-1324-DF6F-C74BD1FF0372}"/>
                </a:ext>
              </a:extLst>
            </p:cNvPr>
            <p:cNvSpPr/>
            <p:nvPr/>
          </p:nvSpPr>
          <p:spPr>
            <a:xfrm>
              <a:off x="6059792" y="3613962"/>
              <a:ext cx="76514" cy="943190"/>
            </a:xfrm>
            <a:custGeom>
              <a:avLst/>
              <a:gdLst>
                <a:gd name="connsiteX0" fmla="*/ 12 w 76514"/>
                <a:gd name="connsiteY0" fmla="*/ 904507 h 943190"/>
                <a:gd name="connsiteX1" fmla="*/ 28683 w 76514"/>
                <a:gd name="connsiteY1" fmla="*/ 8966 h 943190"/>
                <a:gd name="connsiteX2" fmla="*/ 47828 w 76514"/>
                <a:gd name="connsiteY2" fmla="*/ 8966 h 943190"/>
                <a:gd name="connsiteX3" fmla="*/ 76498 w 76514"/>
                <a:gd name="connsiteY3" fmla="*/ 904507 h 943190"/>
                <a:gd name="connsiteX4" fmla="*/ 12 w 76514"/>
                <a:gd name="connsiteY4" fmla="*/ 904507 h 943190"/>
                <a:gd name="connsiteX5" fmla="*/ 12 w 76514"/>
                <a:gd name="connsiteY5" fmla="*/ 904507 h 943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190">
                  <a:moveTo>
                    <a:pt x="12" y="904507"/>
                  </a:moveTo>
                  <a:lnTo>
                    <a:pt x="28683" y="8966"/>
                  </a:lnTo>
                  <a:cubicBezTo>
                    <a:pt x="28873" y="-2749"/>
                    <a:pt x="47637" y="-3226"/>
                    <a:pt x="47828" y="8966"/>
                  </a:cubicBezTo>
                  <a:lnTo>
                    <a:pt x="76498" y="904507"/>
                  </a:lnTo>
                  <a:cubicBezTo>
                    <a:pt x="77832" y="955847"/>
                    <a:pt x="-1131" y="956323"/>
                    <a:pt x="12" y="904507"/>
                  </a:cubicBezTo>
                  <a:lnTo>
                    <a:pt x="12" y="9045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7F5C26C-BA57-C064-0932-E7AA695E0A3F}"/>
                </a:ext>
              </a:extLst>
            </p:cNvPr>
            <p:cNvSpPr/>
            <p:nvPr/>
          </p:nvSpPr>
          <p:spPr>
            <a:xfrm>
              <a:off x="6280962" y="3392790"/>
              <a:ext cx="943095" cy="76514"/>
            </a:xfrm>
            <a:custGeom>
              <a:avLst/>
              <a:gdLst>
                <a:gd name="connsiteX0" fmla="*/ 8966 w 943095"/>
                <a:gd name="connsiteY0" fmla="*/ 47830 h 76514"/>
                <a:gd name="connsiteX1" fmla="*/ 8966 w 943095"/>
                <a:gd name="connsiteY1" fmla="*/ 28685 h 76514"/>
                <a:gd name="connsiteX2" fmla="*/ 904412 w 943095"/>
                <a:gd name="connsiteY2" fmla="*/ 14 h 76514"/>
                <a:gd name="connsiteX3" fmla="*/ 904412 w 943095"/>
                <a:gd name="connsiteY3" fmla="*/ 76500 h 76514"/>
                <a:gd name="connsiteX4" fmla="*/ 8966 w 943095"/>
                <a:gd name="connsiteY4" fmla="*/ 47830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095" h="76514">
                  <a:moveTo>
                    <a:pt x="8966" y="47830"/>
                  </a:moveTo>
                  <a:cubicBezTo>
                    <a:pt x="-2749" y="47639"/>
                    <a:pt x="-3226" y="28875"/>
                    <a:pt x="8966" y="28685"/>
                  </a:cubicBezTo>
                  <a:lnTo>
                    <a:pt x="904412" y="14"/>
                  </a:lnTo>
                  <a:cubicBezTo>
                    <a:pt x="955751" y="-1224"/>
                    <a:pt x="956228" y="77738"/>
                    <a:pt x="904412" y="76500"/>
                  </a:cubicBezTo>
                  <a:lnTo>
                    <a:pt x="8966" y="47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5767DCB-4AC6-52B0-A479-2A3614B73600}"/>
                </a:ext>
              </a:extLst>
            </p:cNvPr>
            <p:cNvSpPr/>
            <p:nvPr/>
          </p:nvSpPr>
          <p:spPr>
            <a:xfrm>
              <a:off x="4972037" y="3392792"/>
              <a:ext cx="943095" cy="76514"/>
            </a:xfrm>
            <a:custGeom>
              <a:avLst/>
              <a:gdLst>
                <a:gd name="connsiteX0" fmla="*/ 38684 w 943095"/>
                <a:gd name="connsiteY0" fmla="*/ 12 h 76514"/>
                <a:gd name="connsiteX1" fmla="*/ 934129 w 943095"/>
                <a:gd name="connsiteY1" fmla="*/ 28683 h 76514"/>
                <a:gd name="connsiteX2" fmla="*/ 934129 w 943095"/>
                <a:gd name="connsiteY2" fmla="*/ 47828 h 76514"/>
                <a:gd name="connsiteX3" fmla="*/ 38684 w 943095"/>
                <a:gd name="connsiteY3" fmla="*/ 76498 h 76514"/>
                <a:gd name="connsiteX4" fmla="*/ 38684 w 943095"/>
                <a:gd name="connsiteY4" fmla="*/ 12 h 76514"/>
                <a:gd name="connsiteX5" fmla="*/ 38684 w 943095"/>
                <a:gd name="connsiteY5" fmla="*/ 12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095" h="76514">
                  <a:moveTo>
                    <a:pt x="38684" y="12"/>
                  </a:moveTo>
                  <a:lnTo>
                    <a:pt x="934129" y="28683"/>
                  </a:lnTo>
                  <a:cubicBezTo>
                    <a:pt x="945845" y="28873"/>
                    <a:pt x="946321" y="47637"/>
                    <a:pt x="934129" y="47828"/>
                  </a:cubicBezTo>
                  <a:cubicBezTo>
                    <a:pt x="934129" y="47828"/>
                    <a:pt x="38684" y="76498"/>
                    <a:pt x="38684" y="76498"/>
                  </a:cubicBezTo>
                  <a:cubicBezTo>
                    <a:pt x="-12656" y="77832"/>
                    <a:pt x="-13132" y="-1131"/>
                    <a:pt x="38684" y="12"/>
                  </a:cubicBezTo>
                  <a:lnTo>
                    <a:pt x="38684" y="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0439363-E900-08AD-9FC9-EF2B0AC75BAD}"/>
                </a:ext>
              </a:extLst>
            </p:cNvPr>
            <p:cNvSpPr/>
            <p:nvPr/>
          </p:nvSpPr>
          <p:spPr>
            <a:xfrm>
              <a:off x="6194638" y="2791768"/>
              <a:ext cx="542718" cy="542929"/>
            </a:xfrm>
            <a:custGeom>
              <a:avLst/>
              <a:gdLst>
                <a:gd name="connsiteX0" fmla="*/ 530106 w 542718"/>
                <a:gd name="connsiteY0" fmla="*/ 66684 h 542929"/>
                <a:gd name="connsiteX1" fmla="*/ 16137 w 542718"/>
                <a:gd name="connsiteY1" fmla="*/ 540362 h 542929"/>
                <a:gd name="connsiteX2" fmla="*/ 2612 w 542718"/>
                <a:gd name="connsiteY2" fmla="*/ 526836 h 542929"/>
                <a:gd name="connsiteX3" fmla="*/ 476004 w 542718"/>
                <a:gd name="connsiteY3" fmla="*/ 12582 h 542929"/>
                <a:gd name="connsiteX4" fmla="*/ 530106 w 542718"/>
                <a:gd name="connsiteY4" fmla="*/ 66684 h 542929"/>
                <a:gd name="connsiteX5" fmla="*/ 530106 w 542718"/>
                <a:gd name="connsiteY5" fmla="*/ 66684 h 5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29">
                  <a:moveTo>
                    <a:pt x="530106" y="66684"/>
                  </a:moveTo>
                  <a:lnTo>
                    <a:pt x="16137" y="540362"/>
                  </a:lnTo>
                  <a:cubicBezTo>
                    <a:pt x="7660" y="548458"/>
                    <a:pt x="-5675" y="535599"/>
                    <a:pt x="2612" y="526836"/>
                  </a:cubicBezTo>
                  <a:cubicBezTo>
                    <a:pt x="2612" y="526836"/>
                    <a:pt x="476004" y="12582"/>
                    <a:pt x="476004" y="12582"/>
                  </a:cubicBezTo>
                  <a:cubicBezTo>
                    <a:pt x="511437" y="-25233"/>
                    <a:pt x="568111" y="30870"/>
                    <a:pt x="530106" y="66684"/>
                  </a:cubicBezTo>
                  <a:lnTo>
                    <a:pt x="530106" y="66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C1DA024-E4F5-3D59-0D08-631178AF7299}"/>
                </a:ext>
              </a:extLst>
            </p:cNvPr>
            <p:cNvSpPr/>
            <p:nvPr/>
          </p:nvSpPr>
          <p:spPr>
            <a:xfrm>
              <a:off x="5458738" y="3527503"/>
              <a:ext cx="542718" cy="542971"/>
            </a:xfrm>
            <a:custGeom>
              <a:avLst/>
              <a:gdLst>
                <a:gd name="connsiteX0" fmla="*/ 12612 w 542718"/>
                <a:gd name="connsiteY0" fmla="*/ 476331 h 542971"/>
                <a:gd name="connsiteX1" fmla="*/ 526581 w 542718"/>
                <a:gd name="connsiteY1" fmla="*/ 2557 h 542971"/>
                <a:gd name="connsiteX2" fmla="*/ 540107 w 542718"/>
                <a:gd name="connsiteY2" fmla="*/ 16082 h 542971"/>
                <a:gd name="connsiteX3" fmla="*/ 66714 w 542718"/>
                <a:gd name="connsiteY3" fmla="*/ 530337 h 542971"/>
                <a:gd name="connsiteX4" fmla="*/ 12612 w 542718"/>
                <a:gd name="connsiteY4" fmla="*/ 476331 h 542971"/>
                <a:gd name="connsiteX5" fmla="*/ 12612 w 542718"/>
                <a:gd name="connsiteY5" fmla="*/ 476331 h 542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71">
                  <a:moveTo>
                    <a:pt x="12612" y="476331"/>
                  </a:moveTo>
                  <a:lnTo>
                    <a:pt x="526581" y="2557"/>
                  </a:lnTo>
                  <a:cubicBezTo>
                    <a:pt x="535058" y="-5539"/>
                    <a:pt x="548393" y="7415"/>
                    <a:pt x="540107" y="16082"/>
                  </a:cubicBezTo>
                  <a:lnTo>
                    <a:pt x="66714" y="530337"/>
                  </a:lnTo>
                  <a:cubicBezTo>
                    <a:pt x="31281" y="568247"/>
                    <a:pt x="-25393" y="512145"/>
                    <a:pt x="12612" y="476331"/>
                  </a:cubicBezTo>
                  <a:lnTo>
                    <a:pt x="12612" y="4763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D098E38-59F2-B6C5-C4CC-895E7A53E01D}"/>
                </a:ext>
              </a:extLst>
            </p:cNvPr>
            <p:cNvSpPr/>
            <p:nvPr/>
          </p:nvSpPr>
          <p:spPr>
            <a:xfrm>
              <a:off x="6194693" y="3527448"/>
              <a:ext cx="542620" cy="542960"/>
            </a:xfrm>
            <a:custGeom>
              <a:avLst/>
              <a:gdLst>
                <a:gd name="connsiteX0" fmla="*/ 475950 w 542620"/>
                <a:gd name="connsiteY0" fmla="*/ 530297 h 542960"/>
                <a:gd name="connsiteX1" fmla="*/ 2557 w 542620"/>
                <a:gd name="connsiteY1" fmla="*/ 16137 h 542960"/>
                <a:gd name="connsiteX2" fmla="*/ 16083 w 542620"/>
                <a:gd name="connsiteY2" fmla="*/ 2612 h 542960"/>
                <a:gd name="connsiteX3" fmla="*/ 530051 w 542620"/>
                <a:gd name="connsiteY3" fmla="*/ 476195 h 542960"/>
                <a:gd name="connsiteX4" fmla="*/ 475950 w 542620"/>
                <a:gd name="connsiteY4" fmla="*/ 530297 h 542960"/>
                <a:gd name="connsiteX5" fmla="*/ 475950 w 542620"/>
                <a:gd name="connsiteY5" fmla="*/ 530297 h 542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20" h="542960">
                  <a:moveTo>
                    <a:pt x="475950" y="530297"/>
                  </a:moveTo>
                  <a:lnTo>
                    <a:pt x="2557" y="16137"/>
                  </a:lnTo>
                  <a:cubicBezTo>
                    <a:pt x="-5539" y="7660"/>
                    <a:pt x="7415" y="-5675"/>
                    <a:pt x="16083" y="2612"/>
                  </a:cubicBezTo>
                  <a:lnTo>
                    <a:pt x="530051" y="476195"/>
                  </a:lnTo>
                  <a:cubicBezTo>
                    <a:pt x="567866" y="511723"/>
                    <a:pt x="511668" y="568397"/>
                    <a:pt x="475950" y="530297"/>
                  </a:cubicBezTo>
                  <a:lnTo>
                    <a:pt x="475950" y="5302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C34B692-6D16-AC00-BE42-5D2171C86FE7}"/>
                </a:ext>
              </a:extLst>
            </p:cNvPr>
            <p:cNvSpPr/>
            <p:nvPr/>
          </p:nvSpPr>
          <p:spPr>
            <a:xfrm>
              <a:off x="5458780" y="2791864"/>
              <a:ext cx="542632" cy="542973"/>
            </a:xfrm>
            <a:custGeom>
              <a:avLst/>
              <a:gdLst>
                <a:gd name="connsiteX0" fmla="*/ 66672 w 542632"/>
                <a:gd name="connsiteY0" fmla="*/ 12677 h 542973"/>
                <a:gd name="connsiteX1" fmla="*/ 540064 w 542632"/>
                <a:gd name="connsiteY1" fmla="*/ 526836 h 542973"/>
                <a:gd name="connsiteX2" fmla="*/ 526539 w 542632"/>
                <a:gd name="connsiteY2" fmla="*/ 540362 h 542973"/>
                <a:gd name="connsiteX3" fmla="*/ 12570 w 542632"/>
                <a:gd name="connsiteY3" fmla="*/ 66683 h 542973"/>
                <a:gd name="connsiteX4" fmla="*/ 66672 w 542632"/>
                <a:gd name="connsiteY4" fmla="*/ 12677 h 542973"/>
                <a:gd name="connsiteX5" fmla="*/ 66672 w 542632"/>
                <a:gd name="connsiteY5" fmla="*/ 12677 h 54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32" h="542973">
                  <a:moveTo>
                    <a:pt x="66672" y="12677"/>
                  </a:moveTo>
                  <a:lnTo>
                    <a:pt x="540064" y="526836"/>
                  </a:lnTo>
                  <a:cubicBezTo>
                    <a:pt x="548160" y="535313"/>
                    <a:pt x="535302" y="548648"/>
                    <a:pt x="526539" y="540362"/>
                  </a:cubicBezTo>
                  <a:lnTo>
                    <a:pt x="12570" y="66683"/>
                  </a:lnTo>
                  <a:cubicBezTo>
                    <a:pt x="-25245" y="31155"/>
                    <a:pt x="30953" y="-25423"/>
                    <a:pt x="66672" y="12677"/>
                  </a:cubicBezTo>
                  <a:lnTo>
                    <a:pt x="66672" y="126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</p:grp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3277CF6-A7DB-2313-DDC8-F4D0AB73C656}"/>
              </a:ext>
            </a:extLst>
          </p:cNvPr>
          <p:cNvCxnSpPr>
            <a:cxnSpLocks/>
          </p:cNvCxnSpPr>
          <p:nvPr/>
        </p:nvCxnSpPr>
        <p:spPr>
          <a:xfrm flipH="1">
            <a:off x="9032240" y="406400"/>
            <a:ext cx="2229557" cy="0"/>
          </a:xfrm>
          <a:prstGeom prst="line">
            <a:avLst/>
          </a:prstGeom>
          <a:ln w="9525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" name="Group 49">
            <a:extLst>
              <a:ext uri="{FF2B5EF4-FFF2-40B4-BE49-F238E27FC236}">
                <a16:creationId xmlns:a16="http://schemas.microsoft.com/office/drawing/2014/main" id="{9EEFC755-0DA7-61D9-6E90-75F5E97E7028}"/>
              </a:ext>
            </a:extLst>
          </p:cNvPr>
          <p:cNvGrpSpPr/>
          <p:nvPr/>
        </p:nvGrpSpPr>
        <p:grpSpPr>
          <a:xfrm>
            <a:off x="1145030" y="6369644"/>
            <a:ext cx="1537755" cy="182880"/>
            <a:chOff x="3787905" y="6354822"/>
            <a:chExt cx="1537755" cy="182880"/>
          </a:xfrm>
        </p:grpSpPr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0DFA5FBF-ECEE-F508-6390-EDEE53FB79D7}"/>
                </a:ext>
              </a:extLst>
            </p:cNvPr>
            <p:cNvGrpSpPr/>
            <p:nvPr/>
          </p:nvGrpSpPr>
          <p:grpSpPr>
            <a:xfrm>
              <a:off x="5142780" y="6354822"/>
              <a:ext cx="182880" cy="182880"/>
              <a:chOff x="9884543" y="1280630"/>
              <a:chExt cx="181458" cy="181458"/>
            </a:xfrm>
          </p:grpSpPr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88E0982E-3D31-5B8F-5D92-5D6A5EE35FD5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3623A43E-A1B1-31A8-C340-EC21F41BF497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7EA23F18-DE5F-E6BE-8759-05BF9A66073F}"/>
                </a:ext>
              </a:extLst>
            </p:cNvPr>
            <p:cNvGrpSpPr/>
            <p:nvPr/>
          </p:nvGrpSpPr>
          <p:grpSpPr>
            <a:xfrm>
              <a:off x="4464406" y="6354822"/>
              <a:ext cx="182880" cy="182880"/>
              <a:chOff x="9884543" y="1280630"/>
              <a:chExt cx="181458" cy="181458"/>
            </a:xfrm>
          </p:grpSpPr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457BF49-782B-692F-1F33-E012264BFA33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1E065A54-9CEF-0C4E-01E4-1148B0AAAAFF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1259EE35-48C5-CDE1-2EAC-298E29A94C6A}"/>
                </a:ext>
              </a:extLst>
            </p:cNvPr>
            <p:cNvGrpSpPr/>
            <p:nvPr/>
          </p:nvGrpSpPr>
          <p:grpSpPr>
            <a:xfrm>
              <a:off x="3787905" y="6354822"/>
              <a:ext cx="182880" cy="182880"/>
              <a:chOff x="9884543" y="1280630"/>
              <a:chExt cx="181458" cy="181458"/>
            </a:xfrm>
          </p:grpSpPr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A273C10F-8803-80D6-1376-BF8C4F23E35F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49CDBD87-28EF-C71F-6B4B-2CBCAECDCBD9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2BA2016-56EC-E793-3EE0-5DD512138246}"/>
              </a:ext>
            </a:extLst>
          </p:cNvPr>
          <p:cNvSpPr txBox="1"/>
          <p:nvPr/>
        </p:nvSpPr>
        <p:spPr>
          <a:xfrm>
            <a:off x="898910" y="1144082"/>
            <a:ext cx="64971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+mj-lt"/>
              </a:rPr>
              <a:t>A New Pantheon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E8F23E-9C84-A87E-C524-0873144156FB}"/>
              </a:ext>
            </a:extLst>
          </p:cNvPr>
          <p:cNvSpPr txBox="1"/>
          <p:nvPr/>
        </p:nvSpPr>
        <p:spPr>
          <a:xfrm flipH="1">
            <a:off x="914398" y="767117"/>
            <a:ext cx="41981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0" dirty="0">
                <a:solidFill>
                  <a:schemeClr val="accent4"/>
                </a:solidFill>
                <a:effectLst/>
                <a:latin typeface="+mj-lt"/>
                <a:cs typeface="Poppins" panose="00000500000000000000" pitchFamily="50" charset="0"/>
              </a:rPr>
              <a:t>Claim 3: Evidence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9459F15-8B47-BDDA-807E-4030FC5A302C}"/>
              </a:ext>
            </a:extLst>
          </p:cNvPr>
          <p:cNvSpPr txBox="1"/>
          <p:nvPr/>
        </p:nvSpPr>
        <p:spPr>
          <a:xfrm flipH="1">
            <a:off x="1059923" y="-903370"/>
            <a:ext cx="41981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0" dirty="0">
                <a:solidFill>
                  <a:schemeClr val="accent4"/>
                </a:solidFill>
                <a:effectLst/>
                <a:latin typeface="+mj-lt"/>
                <a:cs typeface="Poppins" panose="00000500000000000000" pitchFamily="50" charset="0"/>
              </a:rPr>
              <a:t>Priestesses </a:t>
            </a:r>
            <a:r>
              <a:rPr lang="en-US" sz="2000" dirty="0">
                <a:solidFill>
                  <a:schemeClr val="accent4"/>
                </a:solidFill>
                <a:latin typeface="+mj-lt"/>
                <a:cs typeface="Poppins" panose="00000500000000000000" pitchFamily="50" charset="0"/>
              </a:rPr>
              <a:t>in Mycenaean culture?</a:t>
            </a:r>
            <a:endParaRPr lang="en-US" sz="2000" i="0" dirty="0">
              <a:solidFill>
                <a:schemeClr val="accent4"/>
              </a:solidFill>
              <a:effectLst/>
              <a:latin typeface="+mj-lt"/>
              <a:cs typeface="Poppins" panose="00000500000000000000" pitchFamily="50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652E5B-8A1D-E82D-5CC8-A482AB5D4B8D}"/>
              </a:ext>
            </a:extLst>
          </p:cNvPr>
          <p:cNvSpPr txBox="1"/>
          <p:nvPr/>
        </p:nvSpPr>
        <p:spPr>
          <a:xfrm flipH="1">
            <a:off x="898910" y="2858307"/>
            <a:ext cx="4520188" cy="19836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Figurine brooch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Poppy iconography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Offering hand vessels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Model gold scales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Gold cutouts</a:t>
            </a:r>
            <a:endParaRPr lang="en-GB" dirty="0"/>
          </a:p>
        </p:txBody>
      </p:sp>
      <p:pic>
        <p:nvPicPr>
          <p:cNvPr id="60" name="Picture Placeholder 14">
            <a:extLst>
              <a:ext uri="{FF2B5EF4-FFF2-40B4-BE49-F238E27FC236}">
                <a16:creationId xmlns:a16="http://schemas.microsoft.com/office/drawing/2014/main" id="{9F774BF2-AFB0-5598-03EA-9C5CEF98AE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84806" y="2192884"/>
            <a:ext cx="2655750" cy="1805153"/>
          </a:xfrm>
          <a:custGeom>
            <a:avLst/>
            <a:gdLst>
              <a:gd name="connsiteX0" fmla="*/ 0 w 2233651"/>
              <a:gd name="connsiteY0" fmla="*/ 0 h 2233651"/>
              <a:gd name="connsiteX1" fmla="*/ 2233651 w 2233651"/>
              <a:gd name="connsiteY1" fmla="*/ 0 h 2233651"/>
              <a:gd name="connsiteX2" fmla="*/ 2233651 w 2233651"/>
              <a:gd name="connsiteY2" fmla="*/ 2233651 h 2233651"/>
              <a:gd name="connsiteX3" fmla="*/ 0 w 2233651"/>
              <a:gd name="connsiteY3" fmla="*/ 2233651 h 2233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3651" h="2233651">
                <a:moveTo>
                  <a:pt x="0" y="0"/>
                </a:moveTo>
                <a:lnTo>
                  <a:pt x="2233651" y="0"/>
                </a:lnTo>
                <a:lnTo>
                  <a:pt x="2233651" y="2233651"/>
                </a:lnTo>
                <a:lnTo>
                  <a:pt x="0" y="2233651"/>
                </a:lnTo>
                <a:close/>
              </a:path>
            </a:pathLst>
          </a:custGeom>
        </p:spPr>
      </p:pic>
      <p:pic>
        <p:nvPicPr>
          <p:cNvPr id="61" name="Picture Placeholder 12">
            <a:extLst>
              <a:ext uri="{FF2B5EF4-FFF2-40B4-BE49-F238E27FC236}">
                <a16:creationId xmlns:a16="http://schemas.microsoft.com/office/drawing/2014/main" id="{CE76829A-2D22-BBCE-A802-EA35BBD775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39" t="10015" r="22642" b="49441"/>
          <a:stretch>
            <a:fillRect/>
          </a:stretch>
        </p:blipFill>
        <p:spPr>
          <a:xfrm>
            <a:off x="8328290" y="1342507"/>
            <a:ext cx="2933507" cy="3263527"/>
          </a:xfrm>
          <a:custGeom>
            <a:avLst/>
            <a:gdLst>
              <a:gd name="connsiteX0" fmla="*/ 0 w 2233651"/>
              <a:gd name="connsiteY0" fmla="*/ 0 h 2233651"/>
              <a:gd name="connsiteX1" fmla="*/ 2233651 w 2233651"/>
              <a:gd name="connsiteY1" fmla="*/ 0 h 2233651"/>
              <a:gd name="connsiteX2" fmla="*/ 2233651 w 2233651"/>
              <a:gd name="connsiteY2" fmla="*/ 2233651 h 2233651"/>
              <a:gd name="connsiteX3" fmla="*/ 0 w 2233651"/>
              <a:gd name="connsiteY3" fmla="*/ 2233651 h 2233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3651" h="2233651">
                <a:moveTo>
                  <a:pt x="0" y="0"/>
                </a:moveTo>
                <a:lnTo>
                  <a:pt x="2233651" y="0"/>
                </a:lnTo>
                <a:lnTo>
                  <a:pt x="2233651" y="2233651"/>
                </a:lnTo>
                <a:lnTo>
                  <a:pt x="0" y="2233651"/>
                </a:lnTo>
                <a:close/>
              </a:path>
            </a:pathLst>
          </a:custGeom>
        </p:spPr>
      </p:pic>
      <p:pic>
        <p:nvPicPr>
          <p:cNvPr id="62" name="Picture Placeholder 16">
            <a:extLst>
              <a:ext uri="{FF2B5EF4-FFF2-40B4-BE49-F238E27FC236}">
                <a16:creationId xmlns:a16="http://schemas.microsoft.com/office/drawing/2014/main" id="{505C7BF8-D1F3-717A-D3A5-9C44C424EA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02" b="3602"/>
          <a:stretch/>
        </p:blipFill>
        <p:spPr>
          <a:xfrm>
            <a:off x="8327135" y="5017934"/>
            <a:ext cx="2934662" cy="1103667"/>
          </a:xfrm>
          <a:custGeom>
            <a:avLst/>
            <a:gdLst>
              <a:gd name="connsiteX0" fmla="*/ 0 w 5939298"/>
              <a:gd name="connsiteY0" fmla="*/ 0 h 2233651"/>
              <a:gd name="connsiteX1" fmla="*/ 2319562 w 5939298"/>
              <a:gd name="connsiteY1" fmla="*/ 0 h 2233651"/>
              <a:gd name="connsiteX2" fmla="*/ 4553213 w 5939298"/>
              <a:gd name="connsiteY2" fmla="*/ 0 h 2233651"/>
              <a:gd name="connsiteX3" fmla="*/ 5939298 w 5939298"/>
              <a:gd name="connsiteY3" fmla="*/ 0 h 2233651"/>
              <a:gd name="connsiteX4" fmla="*/ 5939298 w 5939298"/>
              <a:gd name="connsiteY4" fmla="*/ 2233651 h 2233651"/>
              <a:gd name="connsiteX5" fmla="*/ 4553213 w 5939298"/>
              <a:gd name="connsiteY5" fmla="*/ 2233651 h 2233651"/>
              <a:gd name="connsiteX6" fmla="*/ 2319562 w 5939298"/>
              <a:gd name="connsiteY6" fmla="*/ 2233651 h 2233651"/>
              <a:gd name="connsiteX7" fmla="*/ 0 w 5939298"/>
              <a:gd name="connsiteY7" fmla="*/ 2233651 h 2233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39298" h="2233651">
                <a:moveTo>
                  <a:pt x="0" y="0"/>
                </a:moveTo>
                <a:lnTo>
                  <a:pt x="2319562" y="0"/>
                </a:lnTo>
                <a:lnTo>
                  <a:pt x="4553213" y="0"/>
                </a:lnTo>
                <a:lnTo>
                  <a:pt x="5939298" y="0"/>
                </a:lnTo>
                <a:lnTo>
                  <a:pt x="5939298" y="2233651"/>
                </a:lnTo>
                <a:lnTo>
                  <a:pt x="4553213" y="2233651"/>
                </a:lnTo>
                <a:lnTo>
                  <a:pt x="2319562" y="2233651"/>
                </a:lnTo>
                <a:lnTo>
                  <a:pt x="0" y="2233651"/>
                </a:lnTo>
                <a:close/>
              </a:path>
            </a:pathLst>
          </a:custGeom>
        </p:spPr>
      </p:pic>
      <p:pic>
        <p:nvPicPr>
          <p:cNvPr id="13" name="Picture Placeholder 14">
            <a:extLst>
              <a:ext uri="{FF2B5EF4-FFF2-40B4-BE49-F238E27FC236}">
                <a16:creationId xmlns:a16="http://schemas.microsoft.com/office/drawing/2014/main" id="{549A3DCB-2E86-4744-6014-263039F21E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72831" y="4306457"/>
            <a:ext cx="2655751" cy="1805912"/>
          </a:xfrm>
          <a:custGeom>
            <a:avLst/>
            <a:gdLst>
              <a:gd name="connsiteX0" fmla="*/ 0 w 2233651"/>
              <a:gd name="connsiteY0" fmla="*/ 0 h 2233651"/>
              <a:gd name="connsiteX1" fmla="*/ 2233651 w 2233651"/>
              <a:gd name="connsiteY1" fmla="*/ 0 h 2233651"/>
              <a:gd name="connsiteX2" fmla="*/ 2233651 w 2233651"/>
              <a:gd name="connsiteY2" fmla="*/ 2233651 h 2233651"/>
              <a:gd name="connsiteX3" fmla="*/ 0 w 2233651"/>
              <a:gd name="connsiteY3" fmla="*/ 2233651 h 2233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3651" h="2233651">
                <a:moveTo>
                  <a:pt x="0" y="0"/>
                </a:moveTo>
                <a:lnTo>
                  <a:pt x="2233651" y="0"/>
                </a:lnTo>
                <a:lnTo>
                  <a:pt x="2233651" y="2233651"/>
                </a:lnTo>
                <a:lnTo>
                  <a:pt x="0" y="2233651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0FB9F37-A36F-75E0-D2D3-80D248348C40}"/>
              </a:ext>
            </a:extLst>
          </p:cNvPr>
          <p:cNvSpPr txBox="1"/>
          <p:nvPr/>
        </p:nvSpPr>
        <p:spPr>
          <a:xfrm flipH="1">
            <a:off x="898910" y="2037494"/>
            <a:ext cx="41981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0" dirty="0">
                <a:solidFill>
                  <a:schemeClr val="accent4"/>
                </a:solidFill>
                <a:effectLst/>
                <a:latin typeface="+mj-lt"/>
                <a:cs typeface="Poppins" panose="00000500000000000000" pitchFamily="50" charset="0"/>
              </a:rPr>
              <a:t>Ritual objects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B42E5A-0668-4CEB-C112-D78BDE5B1E9C}"/>
              </a:ext>
            </a:extLst>
          </p:cNvPr>
          <p:cNvSpPr txBox="1"/>
          <p:nvPr/>
        </p:nvSpPr>
        <p:spPr>
          <a:xfrm>
            <a:off x="8328290" y="4614058"/>
            <a:ext cx="60976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22. </a:t>
            </a:r>
            <a:r>
              <a:rPr lang="en-GB" sz="800" dirty="0"/>
              <a:t>Silver  and gold figurine brooch.</a:t>
            </a:r>
            <a:br>
              <a:rPr lang="en-GB" sz="800" dirty="0"/>
            </a:br>
            <a:r>
              <a:rPr lang="en-GB" sz="800" dirty="0"/>
              <a:t>Konstantinidi-</a:t>
            </a:r>
            <a:r>
              <a:rPr lang="en-GB" sz="800" dirty="0" err="1"/>
              <a:t>Syvridi</a:t>
            </a:r>
            <a:r>
              <a:rPr lang="en-GB" sz="800" dirty="0"/>
              <a:t> (2018, p. 52)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3191D3-61F9-2127-0773-DECBDC68A601}"/>
              </a:ext>
            </a:extLst>
          </p:cNvPr>
          <p:cNvSpPr txBox="1"/>
          <p:nvPr/>
        </p:nvSpPr>
        <p:spPr>
          <a:xfrm>
            <a:off x="8327135" y="6186923"/>
            <a:ext cx="60976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23. </a:t>
            </a:r>
            <a:r>
              <a:rPr lang="en-GB" sz="800" dirty="0"/>
              <a:t>Rock crystal poppy seed head pin.</a:t>
            </a:r>
            <a:br>
              <a:rPr lang="en-GB" sz="800" dirty="0"/>
            </a:br>
            <a:r>
              <a:rPr lang="en-GB" sz="800" dirty="0"/>
              <a:t>Konstantinidi-</a:t>
            </a:r>
            <a:r>
              <a:rPr lang="en-GB" sz="800" dirty="0" err="1"/>
              <a:t>Syvridi</a:t>
            </a:r>
            <a:r>
              <a:rPr lang="en-GB" sz="800" dirty="0"/>
              <a:t> (2018, p. 53)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8F255C-1038-CAAB-F6E6-2A7D4D8628EF}"/>
              </a:ext>
            </a:extLst>
          </p:cNvPr>
          <p:cNvSpPr txBox="1"/>
          <p:nvPr/>
        </p:nvSpPr>
        <p:spPr>
          <a:xfrm>
            <a:off x="5369037" y="3982970"/>
            <a:ext cx="60976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20. </a:t>
            </a:r>
            <a:r>
              <a:rPr lang="en-GB" sz="800" dirty="0"/>
              <a:t>Rock crystal poppy seed head pin.</a:t>
            </a:r>
            <a:br>
              <a:rPr lang="en-GB" sz="800" dirty="0"/>
            </a:br>
            <a:r>
              <a:rPr lang="en-GB" sz="800" dirty="0"/>
              <a:t>Konstantinidi-</a:t>
            </a:r>
            <a:r>
              <a:rPr lang="en-GB" sz="800" dirty="0" err="1"/>
              <a:t>Syvridi</a:t>
            </a:r>
            <a:r>
              <a:rPr lang="en-GB" sz="800" dirty="0"/>
              <a:t> (2018, p. 53)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31D352-7DCF-5575-4C99-BF335B2ADC69}"/>
              </a:ext>
            </a:extLst>
          </p:cNvPr>
          <p:cNvSpPr txBox="1"/>
          <p:nvPr/>
        </p:nvSpPr>
        <p:spPr>
          <a:xfrm>
            <a:off x="5380107" y="6151572"/>
            <a:ext cx="264847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21. </a:t>
            </a:r>
            <a:r>
              <a:rPr lang="en-GB" sz="800" dirty="0"/>
              <a:t>Gold model scales.</a:t>
            </a:r>
            <a:br>
              <a:rPr lang="en-GB" sz="800" dirty="0"/>
            </a:br>
            <a:r>
              <a:rPr lang="en-GB" sz="800" dirty="0"/>
              <a:t>Konstantinidi-</a:t>
            </a:r>
            <a:r>
              <a:rPr lang="en-GB" sz="800" dirty="0" err="1"/>
              <a:t>Syvridi</a:t>
            </a:r>
            <a:r>
              <a:rPr lang="en-GB" sz="800" dirty="0"/>
              <a:t> (2018, p. 53)</a:t>
            </a:r>
          </a:p>
        </p:txBody>
      </p:sp>
    </p:spTree>
    <p:extLst>
      <p:ext uri="{BB962C8B-B14F-4D97-AF65-F5344CB8AC3E}">
        <p14:creationId xmlns:p14="http://schemas.microsoft.com/office/powerpoint/2010/main" val="13737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C5906-8AC3-BDAA-F26D-508768F25C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74720FE-BC7D-0BE6-AC55-73FAAAB32C82}"/>
              </a:ext>
            </a:extLst>
          </p:cNvPr>
          <p:cNvSpPr/>
          <p:nvPr/>
        </p:nvSpPr>
        <p:spPr>
          <a:xfrm>
            <a:off x="3592585" y="4210769"/>
            <a:ext cx="5785404" cy="18011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latin typeface="Krub Medium" panose="00000600000000000000" pitchFamily="2" charset="-34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254166-37EF-7141-194A-7DA4E50F3D0C}"/>
              </a:ext>
            </a:extLst>
          </p:cNvPr>
          <p:cNvSpPr/>
          <p:nvPr/>
        </p:nvSpPr>
        <p:spPr>
          <a:xfrm>
            <a:off x="5483165" y="1715351"/>
            <a:ext cx="5785404" cy="18011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latin typeface="Krub Medium" panose="00000600000000000000" pitchFamily="2" charset="-34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655770-270E-93E4-814E-12CA13F8D66F}"/>
              </a:ext>
            </a:extLst>
          </p:cNvPr>
          <p:cNvSpPr/>
          <p:nvPr/>
        </p:nvSpPr>
        <p:spPr>
          <a:xfrm>
            <a:off x="0" y="3914341"/>
            <a:ext cx="923430" cy="201380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latin typeface="Krub Medium" panose="00000600000000000000" pitchFamily="2" charset="-34"/>
            </a:endParaRP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3E93FFFE-776E-AA81-DEB8-DE9C8B21211F}"/>
              </a:ext>
            </a:extLst>
          </p:cNvPr>
          <p:cNvGrpSpPr/>
          <p:nvPr/>
        </p:nvGrpSpPr>
        <p:grpSpPr>
          <a:xfrm>
            <a:off x="372243" y="4229960"/>
            <a:ext cx="178944" cy="1169902"/>
            <a:chOff x="372243" y="4239860"/>
            <a:chExt cx="178944" cy="1169902"/>
          </a:xfrm>
        </p:grpSpPr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3C2E55F1-2C7D-1C73-0FBE-6C284894B379}"/>
                </a:ext>
              </a:extLst>
            </p:cNvPr>
            <p:cNvGrpSpPr/>
            <p:nvPr/>
          </p:nvGrpSpPr>
          <p:grpSpPr>
            <a:xfrm rot="5400000">
              <a:off x="372243" y="5230818"/>
              <a:ext cx="178944" cy="178944"/>
              <a:chOff x="9884543" y="1280630"/>
              <a:chExt cx="181458" cy="181458"/>
            </a:xfrm>
          </p:grpSpPr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F113E9AE-B880-D2AB-C8E8-BF8004E6DBBB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2D63AAA4-1B12-A92B-FF36-03EA7441FC67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29EAE55B-E5A4-6646-7104-1A942B81BD4E}"/>
                </a:ext>
              </a:extLst>
            </p:cNvPr>
            <p:cNvGrpSpPr/>
            <p:nvPr/>
          </p:nvGrpSpPr>
          <p:grpSpPr>
            <a:xfrm rot="5400000">
              <a:off x="372243" y="4735339"/>
              <a:ext cx="178944" cy="178944"/>
              <a:chOff x="9884543" y="1280630"/>
              <a:chExt cx="181458" cy="181458"/>
            </a:xfrm>
          </p:grpSpPr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2384C3E2-ACF5-90D7-72A1-D68ACFF6436D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A53A8AD4-C944-5F44-A64D-3A81E78178BB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33553168-CCD8-4189-2A1B-4F175AACE852}"/>
                </a:ext>
              </a:extLst>
            </p:cNvPr>
            <p:cNvGrpSpPr/>
            <p:nvPr/>
          </p:nvGrpSpPr>
          <p:grpSpPr>
            <a:xfrm rot="5400000">
              <a:off x="372243" y="4239860"/>
              <a:ext cx="178944" cy="178944"/>
              <a:chOff x="9884543" y="1280630"/>
              <a:chExt cx="181458" cy="181458"/>
            </a:xfrm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365D5047-98D1-F419-6BF8-9A5233CDB048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9907ED80-09B8-C3A4-D8FD-95875D7D5DE3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</p:grpSp>
      <p:pic>
        <p:nvPicPr>
          <p:cNvPr id="49" name="Picture Placeholder 15">
            <a:extLst>
              <a:ext uri="{FF2B5EF4-FFF2-40B4-BE49-F238E27FC236}">
                <a16:creationId xmlns:a16="http://schemas.microsoft.com/office/drawing/2014/main" id="{73003CD1-280C-14F1-A5AF-2780B4302E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27" t="4855" r="60198" b="52273"/>
          <a:stretch>
            <a:fillRect/>
          </a:stretch>
        </p:blipFill>
        <p:spPr>
          <a:xfrm>
            <a:off x="9081328" y="576553"/>
            <a:ext cx="2187241" cy="2303949"/>
          </a:xfrm>
          <a:custGeom>
            <a:avLst/>
            <a:gdLst>
              <a:gd name="connsiteX0" fmla="*/ 0 w 4357861"/>
              <a:gd name="connsiteY0" fmla="*/ 0 h 2662492"/>
              <a:gd name="connsiteX1" fmla="*/ 4357861 w 4357861"/>
              <a:gd name="connsiteY1" fmla="*/ 0 h 2662492"/>
              <a:gd name="connsiteX2" fmla="*/ 4357861 w 4357861"/>
              <a:gd name="connsiteY2" fmla="*/ 2662492 h 2662492"/>
              <a:gd name="connsiteX3" fmla="*/ 0 w 4357861"/>
              <a:gd name="connsiteY3" fmla="*/ 2662492 h 2662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57861" h="2662492">
                <a:moveTo>
                  <a:pt x="0" y="0"/>
                </a:moveTo>
                <a:lnTo>
                  <a:pt x="4357861" y="0"/>
                </a:lnTo>
                <a:lnTo>
                  <a:pt x="4357861" y="2662492"/>
                </a:lnTo>
                <a:lnTo>
                  <a:pt x="0" y="2662492"/>
                </a:lnTo>
                <a:close/>
              </a:path>
            </a:pathLst>
          </a:custGeom>
        </p:spPr>
      </p:pic>
      <p:pic>
        <p:nvPicPr>
          <p:cNvPr id="50" name="Picture Placeholder 13">
            <a:extLst>
              <a:ext uri="{FF2B5EF4-FFF2-40B4-BE49-F238E27FC236}">
                <a16:creationId xmlns:a16="http://schemas.microsoft.com/office/drawing/2014/main" id="{2ED1ABAA-3BC1-1A2B-8366-51AE0A8091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06" b="15779"/>
          <a:stretch>
            <a:fillRect/>
          </a:stretch>
        </p:blipFill>
        <p:spPr>
          <a:xfrm>
            <a:off x="923430" y="576554"/>
            <a:ext cx="7780108" cy="4148886"/>
          </a:xfrm>
          <a:custGeom>
            <a:avLst/>
            <a:gdLst>
              <a:gd name="connsiteX0" fmla="*/ 0 w 4357861"/>
              <a:gd name="connsiteY0" fmla="*/ 0 h 2662492"/>
              <a:gd name="connsiteX1" fmla="*/ 4357861 w 4357861"/>
              <a:gd name="connsiteY1" fmla="*/ 0 h 2662492"/>
              <a:gd name="connsiteX2" fmla="*/ 4357861 w 4357861"/>
              <a:gd name="connsiteY2" fmla="*/ 2662492 h 2662492"/>
              <a:gd name="connsiteX3" fmla="*/ 0 w 4357861"/>
              <a:gd name="connsiteY3" fmla="*/ 2662492 h 2662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57861" h="2662492">
                <a:moveTo>
                  <a:pt x="0" y="0"/>
                </a:moveTo>
                <a:lnTo>
                  <a:pt x="4357861" y="0"/>
                </a:lnTo>
                <a:lnTo>
                  <a:pt x="4357861" y="2662492"/>
                </a:lnTo>
                <a:lnTo>
                  <a:pt x="0" y="2662492"/>
                </a:lnTo>
                <a:close/>
              </a:path>
            </a:pathLst>
          </a:custGeom>
        </p:spPr>
      </p:pic>
      <p:pic>
        <p:nvPicPr>
          <p:cNvPr id="3" name="Picture Placeholder 15">
            <a:extLst>
              <a:ext uri="{FF2B5EF4-FFF2-40B4-BE49-F238E27FC236}">
                <a16:creationId xmlns:a16="http://schemas.microsoft.com/office/drawing/2014/main" id="{6F480A20-AFFD-C361-AD7F-218B4B9A75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7" t="63435" r="74417" b="2759"/>
          <a:stretch>
            <a:fillRect/>
          </a:stretch>
        </p:blipFill>
        <p:spPr>
          <a:xfrm>
            <a:off x="3592585" y="5111339"/>
            <a:ext cx="1253517" cy="1253517"/>
          </a:xfrm>
          <a:custGeom>
            <a:avLst/>
            <a:gdLst>
              <a:gd name="connsiteX0" fmla="*/ 0 w 4357861"/>
              <a:gd name="connsiteY0" fmla="*/ 0 h 2662492"/>
              <a:gd name="connsiteX1" fmla="*/ 4357861 w 4357861"/>
              <a:gd name="connsiteY1" fmla="*/ 0 h 2662492"/>
              <a:gd name="connsiteX2" fmla="*/ 4357861 w 4357861"/>
              <a:gd name="connsiteY2" fmla="*/ 2662492 h 2662492"/>
              <a:gd name="connsiteX3" fmla="*/ 0 w 4357861"/>
              <a:gd name="connsiteY3" fmla="*/ 2662492 h 2662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57861" h="2662492">
                <a:moveTo>
                  <a:pt x="0" y="0"/>
                </a:moveTo>
                <a:lnTo>
                  <a:pt x="4357861" y="0"/>
                </a:lnTo>
                <a:lnTo>
                  <a:pt x="4357861" y="2662492"/>
                </a:lnTo>
                <a:lnTo>
                  <a:pt x="0" y="2662492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D71C11-92A8-618A-9647-1776C526B7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22" t="71435" r="1787" b="5412"/>
          <a:stretch>
            <a:fillRect/>
          </a:stretch>
        </p:blipFill>
        <p:spPr>
          <a:xfrm>
            <a:off x="5218345" y="5111339"/>
            <a:ext cx="2187243" cy="125351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C3CD53B-D6FF-CD94-EA90-A4D6E0F382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7831" y="3340468"/>
            <a:ext cx="3490738" cy="30020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EA21EA4-6863-AB02-6AA8-75D57F65622F}"/>
              </a:ext>
            </a:extLst>
          </p:cNvPr>
          <p:cNvSpPr txBox="1"/>
          <p:nvPr/>
        </p:nvSpPr>
        <p:spPr>
          <a:xfrm>
            <a:off x="1170515" y="4749413"/>
            <a:ext cx="609765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24. </a:t>
            </a:r>
            <a:r>
              <a:rPr lang="en-GB" sz="800" dirty="0"/>
              <a:t>Gold cut outs from Shaft Grave III. Cropped from Konstantinidi-</a:t>
            </a:r>
            <a:r>
              <a:rPr lang="en-GB" sz="800" dirty="0" err="1"/>
              <a:t>Syvridi</a:t>
            </a:r>
            <a:r>
              <a:rPr lang="en-GB" sz="800" dirty="0"/>
              <a:t> (2018, p. 49)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919298-9AF0-DD8D-0E76-58B92DCF45BA}"/>
              </a:ext>
            </a:extLst>
          </p:cNvPr>
          <p:cNvSpPr txBox="1"/>
          <p:nvPr/>
        </p:nvSpPr>
        <p:spPr>
          <a:xfrm>
            <a:off x="3534101" y="6403616"/>
            <a:ext cx="387148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25 &amp; Fig 26 </a:t>
            </a:r>
            <a:r>
              <a:rPr lang="en-GB" sz="800" dirty="0"/>
              <a:t>Gold cut outs from Shaft Grave III. Cropped from Konstantinidi-</a:t>
            </a:r>
            <a:r>
              <a:rPr lang="en-GB" sz="800" dirty="0" err="1"/>
              <a:t>Syvridi</a:t>
            </a:r>
            <a:r>
              <a:rPr lang="en-GB" sz="800" dirty="0"/>
              <a:t> (2018, p. 49)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54388B-2B0C-3DD8-8AE6-CE1D1BE7D16C}"/>
              </a:ext>
            </a:extLst>
          </p:cNvPr>
          <p:cNvSpPr txBox="1"/>
          <p:nvPr/>
        </p:nvSpPr>
        <p:spPr>
          <a:xfrm>
            <a:off x="9075782" y="2887698"/>
            <a:ext cx="218724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>
                <a:solidFill>
                  <a:schemeClr val="bg1"/>
                </a:solidFill>
              </a:rPr>
              <a:t>Fig. 27. </a:t>
            </a:r>
            <a:r>
              <a:rPr lang="en-GB" sz="800" dirty="0">
                <a:solidFill>
                  <a:schemeClr val="bg1"/>
                </a:solidFill>
              </a:rPr>
              <a:t>gold cutout from Shaft Grave III. Cropped from Konstantinidi-</a:t>
            </a:r>
            <a:r>
              <a:rPr lang="en-GB" sz="800" dirty="0" err="1">
                <a:solidFill>
                  <a:schemeClr val="bg1"/>
                </a:solidFill>
              </a:rPr>
              <a:t>Syvridi</a:t>
            </a:r>
            <a:r>
              <a:rPr lang="en-GB" sz="800" dirty="0">
                <a:solidFill>
                  <a:schemeClr val="bg1"/>
                </a:solidFill>
              </a:rPr>
              <a:t> (2018)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BD456A-B56C-4F32-0D8D-F6D100EA448A}"/>
              </a:ext>
            </a:extLst>
          </p:cNvPr>
          <p:cNvSpPr txBox="1"/>
          <p:nvPr/>
        </p:nvSpPr>
        <p:spPr>
          <a:xfrm>
            <a:off x="7703012" y="6403616"/>
            <a:ext cx="387148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28. </a:t>
            </a:r>
            <a:r>
              <a:rPr lang="en-GB" sz="800" dirty="0"/>
              <a:t>gold cutout from Shaft Grave III. Cropped from Schliemann (1880)</a:t>
            </a:r>
          </a:p>
        </p:txBody>
      </p:sp>
    </p:spTree>
    <p:extLst>
      <p:ext uri="{BB962C8B-B14F-4D97-AF65-F5344CB8AC3E}">
        <p14:creationId xmlns:p14="http://schemas.microsoft.com/office/powerpoint/2010/main" val="84104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78B5E4-BDEC-9DB5-C497-17754F141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0BAD841-624E-8867-B17B-42C5C6ADBFAF}"/>
              </a:ext>
            </a:extLst>
          </p:cNvPr>
          <p:cNvSpPr/>
          <p:nvPr/>
        </p:nvSpPr>
        <p:spPr>
          <a:xfrm>
            <a:off x="-1" y="0"/>
            <a:ext cx="4190035" cy="48960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271F363-FD32-319E-647C-D782EB5BD85E}"/>
              </a:ext>
            </a:extLst>
          </p:cNvPr>
          <p:cNvSpPr txBox="1"/>
          <p:nvPr/>
        </p:nvSpPr>
        <p:spPr>
          <a:xfrm>
            <a:off x="6757257" y="1423383"/>
            <a:ext cx="4349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+mj-lt"/>
              </a:rPr>
              <a:t>Critical Analysis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C7829F9-E95E-C08B-9280-309615111F2A}"/>
              </a:ext>
            </a:extLst>
          </p:cNvPr>
          <p:cNvSpPr txBox="1"/>
          <p:nvPr/>
        </p:nvSpPr>
        <p:spPr>
          <a:xfrm flipH="1">
            <a:off x="6873550" y="2639820"/>
            <a:ext cx="4349612" cy="2553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D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Konstantinou-</a:t>
            </a:r>
            <a:r>
              <a:rPr lang="en-ID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Syvridi</a:t>
            </a:r>
            <a:r>
              <a:rPr lang="en-ID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 – compelling evidence</a:t>
            </a:r>
          </a:p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D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Mycenae Cult Centre frieze featuring female deity and priestesses</a:t>
            </a:r>
          </a:p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D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Pylos texts - 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priestess is “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hiereia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”</a:t>
            </a:r>
            <a:endParaRPr lang="en-ID" sz="1400" dirty="0">
              <a:solidFill>
                <a:schemeClr val="tx1">
                  <a:lumMod val="50000"/>
                  <a:lumOff val="50000"/>
                </a:schemeClr>
              </a:solidFill>
              <a:latin typeface="Krub Medium" panose="00000600000000000000" pitchFamily="2" charset="-34"/>
              <a:cs typeface="Krub Medium" panose="00000600000000000000" pitchFamily="2" charset="-34"/>
            </a:endParaRPr>
          </a:p>
          <a:p>
            <a:pPr marL="171450" indent="-1714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D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Linear B tablets – </a:t>
            </a:r>
            <a:r>
              <a:rPr lang="en-ID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mycenaean</a:t>
            </a:r>
            <a:r>
              <a:rPr lang="en-ID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 religious hierarchy including 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the Priestess of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Pakijane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, a </a:t>
            </a:r>
            <a:r>
              <a:rPr lang="en-GB" sz="14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Keybearer</a:t>
            </a:r>
            <a:endParaRPr lang="en-GB" sz="1400" dirty="0">
              <a:solidFill>
                <a:schemeClr val="tx1">
                  <a:lumMod val="50000"/>
                  <a:lumOff val="50000"/>
                </a:schemeClr>
              </a:solidFill>
              <a:latin typeface="Krub Medium" panose="00000600000000000000" pitchFamily="2" charset="-34"/>
              <a:cs typeface="Krub Medium" panose="00000600000000000000" pitchFamily="2" charset="-34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BA5B3D2-299E-0C7F-15FD-C6585AB1A90D}"/>
              </a:ext>
            </a:extLst>
          </p:cNvPr>
          <p:cNvSpPr txBox="1"/>
          <p:nvPr/>
        </p:nvSpPr>
        <p:spPr>
          <a:xfrm flipH="1">
            <a:off x="6841956" y="2131269"/>
            <a:ext cx="434960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0" dirty="0">
                <a:solidFill>
                  <a:schemeClr val="accent4"/>
                </a:solidFill>
                <a:effectLst/>
                <a:latin typeface="+mj-lt"/>
                <a:cs typeface="Poppins" panose="00000500000000000000" pitchFamily="50" charset="0"/>
              </a:rPr>
              <a:t>Claim </a:t>
            </a:r>
            <a:r>
              <a:rPr lang="en-US" sz="2000" dirty="0">
                <a:solidFill>
                  <a:schemeClr val="accent4"/>
                </a:solidFill>
                <a:latin typeface="+mj-lt"/>
                <a:cs typeface="Poppins" panose="00000500000000000000" pitchFamily="50" charset="0"/>
              </a:rPr>
              <a:t>1</a:t>
            </a:r>
            <a:r>
              <a:rPr lang="en-US" sz="2000" i="0" dirty="0">
                <a:solidFill>
                  <a:schemeClr val="accent4"/>
                </a:solidFill>
                <a:effectLst/>
                <a:latin typeface="+mj-lt"/>
                <a:cs typeface="Poppins" panose="00000500000000000000" pitchFamily="50" charset="0"/>
              </a:rPr>
              <a:t>: </a:t>
            </a:r>
            <a:r>
              <a:rPr lang="en-US" sz="2000" dirty="0">
                <a:solidFill>
                  <a:schemeClr val="accent4"/>
                </a:solidFill>
                <a:latin typeface="+mj-lt"/>
                <a:cs typeface="Poppins" panose="00000500000000000000" pitchFamily="50" charset="0"/>
              </a:rPr>
              <a:t>High Priestess</a:t>
            </a:r>
            <a:endParaRPr lang="en-US" sz="2000" i="0" dirty="0">
              <a:solidFill>
                <a:schemeClr val="accent4"/>
              </a:solidFill>
              <a:effectLst/>
              <a:latin typeface="+mj-lt"/>
              <a:cs typeface="Poppins" panose="00000500000000000000" pitchFamily="50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59C3F8-5686-74F8-6A88-93F4252C1B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3405" y="0"/>
            <a:ext cx="3389918" cy="565785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E5DC242-9871-7C06-BA71-93B7F0028E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412" r="13913"/>
          <a:stretch>
            <a:fillRect/>
          </a:stretch>
        </p:blipFill>
        <p:spPr>
          <a:xfrm>
            <a:off x="2428553" y="3026872"/>
            <a:ext cx="3667447" cy="342900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7138CBC3-429E-7163-00B1-A4AF4B728CE0}"/>
              </a:ext>
            </a:extLst>
          </p:cNvPr>
          <p:cNvGrpSpPr/>
          <p:nvPr/>
        </p:nvGrpSpPr>
        <p:grpSpPr>
          <a:xfrm rot="5400000">
            <a:off x="2909395" y="1671060"/>
            <a:ext cx="1537755" cy="182880"/>
            <a:chOff x="3787905" y="6354822"/>
            <a:chExt cx="1537755" cy="18288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1A18B791-14F8-2DAA-8423-A70159F78D95}"/>
                </a:ext>
              </a:extLst>
            </p:cNvPr>
            <p:cNvGrpSpPr/>
            <p:nvPr/>
          </p:nvGrpSpPr>
          <p:grpSpPr>
            <a:xfrm>
              <a:off x="5142780" y="6354822"/>
              <a:ext cx="182880" cy="182880"/>
              <a:chOff x="9884543" y="1280630"/>
              <a:chExt cx="181458" cy="181458"/>
            </a:xfrm>
          </p:grpSpPr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DF4CDBCA-5787-63E4-ADDD-32A71CF24F4B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21E6EF47-2C03-D2E2-60D0-2AC63F79DE85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71644386-FBE5-416D-E31A-AD1271958859}"/>
                </a:ext>
              </a:extLst>
            </p:cNvPr>
            <p:cNvGrpSpPr/>
            <p:nvPr/>
          </p:nvGrpSpPr>
          <p:grpSpPr>
            <a:xfrm>
              <a:off x="4464406" y="6354822"/>
              <a:ext cx="182880" cy="182880"/>
              <a:chOff x="9884543" y="1280630"/>
              <a:chExt cx="181458" cy="181458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9B972DA2-3F3D-1525-4250-BC8B313D66C5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AFEE670E-DDC8-F3DC-1229-9B4015681817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8AFC3F78-19D9-66EE-D5C7-CE1DBBAEEAEC}"/>
                </a:ext>
              </a:extLst>
            </p:cNvPr>
            <p:cNvGrpSpPr/>
            <p:nvPr/>
          </p:nvGrpSpPr>
          <p:grpSpPr>
            <a:xfrm>
              <a:off x="3787905" y="6354822"/>
              <a:ext cx="182880" cy="182880"/>
              <a:chOff x="9884543" y="1280630"/>
              <a:chExt cx="181458" cy="181458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C9E1D4F2-EC89-DDF4-79E8-E5C050475C6B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5ACF43B6-9C2A-0D83-301A-101176335815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38F865AA-37C5-BF56-0939-D539BE39F2FE}"/>
              </a:ext>
            </a:extLst>
          </p:cNvPr>
          <p:cNvSpPr txBox="1"/>
          <p:nvPr/>
        </p:nvSpPr>
        <p:spPr>
          <a:xfrm>
            <a:off x="236277" y="5716842"/>
            <a:ext cx="2324043" cy="4761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29. </a:t>
            </a:r>
            <a:r>
              <a:rPr lang="en-GB" sz="800" i="1" dirty="0"/>
              <a:t>Woman Carrying an Ivory Pyxis</a:t>
            </a:r>
            <a:r>
              <a:rPr lang="en-GB" sz="800" dirty="0"/>
              <a:t>, facsimile of a reconstructed Mycenaean fresco from Tiryns. Émile </a:t>
            </a:r>
            <a:r>
              <a:rPr lang="en-GB" sz="800" dirty="0" err="1"/>
              <a:t>Gilliéron</a:t>
            </a:r>
            <a:r>
              <a:rPr lang="en-GB" sz="800" dirty="0"/>
              <a:t> (1912).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07AA9B-8C5A-D37B-41CB-CA71AA29A686}"/>
              </a:ext>
            </a:extLst>
          </p:cNvPr>
          <p:cNvSpPr txBox="1"/>
          <p:nvPr/>
        </p:nvSpPr>
        <p:spPr>
          <a:xfrm>
            <a:off x="2335877" y="6482196"/>
            <a:ext cx="492113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/>
              <a:t>Fig. 30. </a:t>
            </a:r>
            <a:r>
              <a:rPr lang="en-GB" sz="800" dirty="0"/>
              <a:t>Reconstructed drawing of the Mycenae Cult Centre, Room with the Frescoes, (</a:t>
            </a:r>
            <a:r>
              <a:rPr lang="en-GB" sz="800" dirty="0" err="1"/>
              <a:t>Tournavitou</a:t>
            </a:r>
            <a:r>
              <a:rPr lang="en-GB" sz="800" dirty="0"/>
              <a:t>, 2017, fig. 12c; reproduced courtesy of D. Wardle, cited in Review of Archaeology, 2022, p. 140).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520000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05FB3A74-CE1C-4880-8C7B-66184D9A052D}"/>
              </a:ext>
            </a:extLst>
          </p:cNvPr>
          <p:cNvSpPr/>
          <p:nvPr/>
        </p:nvSpPr>
        <p:spPr>
          <a:xfrm>
            <a:off x="8001965" y="-24714"/>
            <a:ext cx="4190035" cy="489609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B22ACA1-9BE6-4D55-9339-1136775FCDDD}"/>
              </a:ext>
            </a:extLst>
          </p:cNvPr>
          <p:cNvSpPr txBox="1"/>
          <p:nvPr/>
        </p:nvSpPr>
        <p:spPr>
          <a:xfrm>
            <a:off x="1114460" y="1231789"/>
            <a:ext cx="4349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+mj-lt"/>
              </a:rPr>
              <a:t>Critical Analysis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9D65FC5-4E41-4901-9BCD-8CFB6E05EDD5}"/>
              </a:ext>
            </a:extLst>
          </p:cNvPr>
          <p:cNvSpPr txBox="1"/>
          <p:nvPr/>
        </p:nvSpPr>
        <p:spPr>
          <a:xfrm flipH="1">
            <a:off x="1199159" y="2423331"/>
            <a:ext cx="4896841" cy="1583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Lavish child burials found in other locations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Suggestive of inherited high elite statue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Not strong enough evidence for ‘successor’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Lack of evidence for child holding set of scales</a:t>
            </a:r>
            <a:endParaRPr lang="en-ID" sz="1400" dirty="0">
              <a:solidFill>
                <a:schemeClr val="tx1">
                  <a:lumMod val="50000"/>
                  <a:lumOff val="50000"/>
                </a:schemeClr>
              </a:solidFill>
              <a:latin typeface="Krub Medium" panose="00000600000000000000" pitchFamily="2" charset="-34"/>
              <a:cs typeface="Krub Medium" panose="00000600000000000000" pitchFamily="2" charset="-34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8B9E489-D7B7-403C-96B2-5B0874D4196A}"/>
              </a:ext>
            </a:extLst>
          </p:cNvPr>
          <p:cNvSpPr txBox="1"/>
          <p:nvPr/>
        </p:nvSpPr>
        <p:spPr>
          <a:xfrm flipH="1">
            <a:off x="1114463" y="1920157"/>
            <a:ext cx="434960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0" dirty="0">
                <a:solidFill>
                  <a:schemeClr val="accent4"/>
                </a:solidFill>
                <a:effectLst/>
                <a:latin typeface="+mj-lt"/>
                <a:cs typeface="Poppins" panose="00000500000000000000" pitchFamily="50" charset="0"/>
              </a:rPr>
              <a:t>Claim 2: Infant as Successor</a:t>
            </a:r>
          </a:p>
        </p:txBody>
      </p:sp>
      <p:pic>
        <p:nvPicPr>
          <p:cNvPr id="7" name="Picture Placeholder 12">
            <a:extLst>
              <a:ext uri="{FF2B5EF4-FFF2-40B4-BE49-F238E27FC236}">
                <a16:creationId xmlns:a16="http://schemas.microsoft.com/office/drawing/2014/main" id="{69E48043-2E0A-0EE9-2904-73AA3FD7F5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16" t="26067" r="32862" b="31417"/>
          <a:stretch>
            <a:fillRect/>
          </a:stretch>
        </p:blipFill>
        <p:spPr>
          <a:xfrm>
            <a:off x="6840914" y="1231789"/>
            <a:ext cx="5370786" cy="4643493"/>
          </a:xfrm>
          <a:custGeom>
            <a:avLst/>
            <a:gdLst>
              <a:gd name="connsiteX0" fmla="*/ 0 w 4935769"/>
              <a:gd name="connsiteY0" fmla="*/ 0 h 2383562"/>
              <a:gd name="connsiteX1" fmla="*/ 4935769 w 4935769"/>
              <a:gd name="connsiteY1" fmla="*/ 0 h 2383562"/>
              <a:gd name="connsiteX2" fmla="*/ 4935769 w 4935769"/>
              <a:gd name="connsiteY2" fmla="*/ 2383562 h 2383562"/>
              <a:gd name="connsiteX3" fmla="*/ 0 w 4935769"/>
              <a:gd name="connsiteY3" fmla="*/ 2383562 h 23835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35769" h="2383562">
                <a:moveTo>
                  <a:pt x="0" y="0"/>
                </a:moveTo>
                <a:lnTo>
                  <a:pt x="4935769" y="0"/>
                </a:lnTo>
                <a:lnTo>
                  <a:pt x="4935769" y="2383562"/>
                </a:lnTo>
                <a:lnTo>
                  <a:pt x="0" y="2383562"/>
                </a:lnTo>
                <a:close/>
              </a:path>
            </a:pathLst>
          </a:cu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132BBAB7-F288-71C9-0063-2B956126CD38}"/>
              </a:ext>
            </a:extLst>
          </p:cNvPr>
          <p:cNvGrpSpPr/>
          <p:nvPr/>
        </p:nvGrpSpPr>
        <p:grpSpPr>
          <a:xfrm rot="5400000">
            <a:off x="8337212" y="241442"/>
            <a:ext cx="707919" cy="707947"/>
            <a:chOff x="4972037" y="2305037"/>
            <a:chExt cx="2252020" cy="2252115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D5DC581-9FE4-FA5B-49AC-9BE748C92E57}"/>
                </a:ext>
              </a:extLst>
            </p:cNvPr>
            <p:cNvSpPr/>
            <p:nvPr/>
          </p:nvSpPr>
          <p:spPr>
            <a:xfrm>
              <a:off x="6059790" y="2305037"/>
              <a:ext cx="76514" cy="943225"/>
            </a:xfrm>
            <a:custGeom>
              <a:avLst/>
              <a:gdLst>
                <a:gd name="connsiteX0" fmla="*/ 76500 w 76514"/>
                <a:gd name="connsiteY0" fmla="*/ 38684 h 943225"/>
                <a:gd name="connsiteX1" fmla="*/ 47830 w 76514"/>
                <a:gd name="connsiteY1" fmla="*/ 934224 h 943225"/>
                <a:gd name="connsiteX2" fmla="*/ 28685 w 76514"/>
                <a:gd name="connsiteY2" fmla="*/ 934224 h 943225"/>
                <a:gd name="connsiteX3" fmla="*/ 14 w 76514"/>
                <a:gd name="connsiteY3" fmla="*/ 38684 h 943225"/>
                <a:gd name="connsiteX4" fmla="*/ 76500 w 76514"/>
                <a:gd name="connsiteY4" fmla="*/ 38684 h 943225"/>
                <a:gd name="connsiteX5" fmla="*/ 76500 w 76514"/>
                <a:gd name="connsiteY5" fmla="*/ 38684 h 94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225">
                  <a:moveTo>
                    <a:pt x="76500" y="38684"/>
                  </a:moveTo>
                  <a:lnTo>
                    <a:pt x="47830" y="934224"/>
                  </a:lnTo>
                  <a:cubicBezTo>
                    <a:pt x="47639" y="946035"/>
                    <a:pt x="28875" y="946416"/>
                    <a:pt x="28685" y="934224"/>
                  </a:cubicBezTo>
                  <a:lnTo>
                    <a:pt x="14" y="38684"/>
                  </a:lnTo>
                  <a:cubicBezTo>
                    <a:pt x="-1224" y="-12656"/>
                    <a:pt x="77738" y="-13132"/>
                    <a:pt x="76500" y="38684"/>
                  </a:cubicBezTo>
                  <a:lnTo>
                    <a:pt x="76500" y="38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0942D03-D366-BE8D-0334-A9DA42A7126E}"/>
                </a:ext>
              </a:extLst>
            </p:cNvPr>
            <p:cNvSpPr/>
            <p:nvPr/>
          </p:nvSpPr>
          <p:spPr>
            <a:xfrm>
              <a:off x="6059792" y="3613962"/>
              <a:ext cx="76514" cy="943190"/>
            </a:xfrm>
            <a:custGeom>
              <a:avLst/>
              <a:gdLst>
                <a:gd name="connsiteX0" fmla="*/ 12 w 76514"/>
                <a:gd name="connsiteY0" fmla="*/ 904507 h 943190"/>
                <a:gd name="connsiteX1" fmla="*/ 28683 w 76514"/>
                <a:gd name="connsiteY1" fmla="*/ 8966 h 943190"/>
                <a:gd name="connsiteX2" fmla="*/ 47828 w 76514"/>
                <a:gd name="connsiteY2" fmla="*/ 8966 h 943190"/>
                <a:gd name="connsiteX3" fmla="*/ 76498 w 76514"/>
                <a:gd name="connsiteY3" fmla="*/ 904507 h 943190"/>
                <a:gd name="connsiteX4" fmla="*/ 12 w 76514"/>
                <a:gd name="connsiteY4" fmla="*/ 904507 h 943190"/>
                <a:gd name="connsiteX5" fmla="*/ 12 w 76514"/>
                <a:gd name="connsiteY5" fmla="*/ 904507 h 943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190">
                  <a:moveTo>
                    <a:pt x="12" y="904507"/>
                  </a:moveTo>
                  <a:lnTo>
                    <a:pt x="28683" y="8966"/>
                  </a:lnTo>
                  <a:cubicBezTo>
                    <a:pt x="28873" y="-2749"/>
                    <a:pt x="47637" y="-3226"/>
                    <a:pt x="47828" y="8966"/>
                  </a:cubicBezTo>
                  <a:lnTo>
                    <a:pt x="76498" y="904507"/>
                  </a:lnTo>
                  <a:cubicBezTo>
                    <a:pt x="77832" y="955847"/>
                    <a:pt x="-1131" y="956323"/>
                    <a:pt x="12" y="904507"/>
                  </a:cubicBezTo>
                  <a:lnTo>
                    <a:pt x="12" y="9045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EED05C4-1EA3-B730-D8B0-12F3A8182713}"/>
                </a:ext>
              </a:extLst>
            </p:cNvPr>
            <p:cNvSpPr/>
            <p:nvPr/>
          </p:nvSpPr>
          <p:spPr>
            <a:xfrm>
              <a:off x="6280962" y="3392790"/>
              <a:ext cx="943095" cy="76514"/>
            </a:xfrm>
            <a:custGeom>
              <a:avLst/>
              <a:gdLst>
                <a:gd name="connsiteX0" fmla="*/ 8966 w 943095"/>
                <a:gd name="connsiteY0" fmla="*/ 47830 h 76514"/>
                <a:gd name="connsiteX1" fmla="*/ 8966 w 943095"/>
                <a:gd name="connsiteY1" fmla="*/ 28685 h 76514"/>
                <a:gd name="connsiteX2" fmla="*/ 904412 w 943095"/>
                <a:gd name="connsiteY2" fmla="*/ 14 h 76514"/>
                <a:gd name="connsiteX3" fmla="*/ 904412 w 943095"/>
                <a:gd name="connsiteY3" fmla="*/ 76500 h 76514"/>
                <a:gd name="connsiteX4" fmla="*/ 8966 w 943095"/>
                <a:gd name="connsiteY4" fmla="*/ 47830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095" h="76514">
                  <a:moveTo>
                    <a:pt x="8966" y="47830"/>
                  </a:moveTo>
                  <a:cubicBezTo>
                    <a:pt x="-2749" y="47639"/>
                    <a:pt x="-3226" y="28875"/>
                    <a:pt x="8966" y="28685"/>
                  </a:cubicBezTo>
                  <a:lnTo>
                    <a:pt x="904412" y="14"/>
                  </a:lnTo>
                  <a:cubicBezTo>
                    <a:pt x="955751" y="-1224"/>
                    <a:pt x="956228" y="77738"/>
                    <a:pt x="904412" y="76500"/>
                  </a:cubicBezTo>
                  <a:lnTo>
                    <a:pt x="8966" y="47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96C1D6C-3A56-CB1D-267B-5C76541E6065}"/>
                </a:ext>
              </a:extLst>
            </p:cNvPr>
            <p:cNvSpPr/>
            <p:nvPr/>
          </p:nvSpPr>
          <p:spPr>
            <a:xfrm>
              <a:off x="4972037" y="3392792"/>
              <a:ext cx="943095" cy="76514"/>
            </a:xfrm>
            <a:custGeom>
              <a:avLst/>
              <a:gdLst>
                <a:gd name="connsiteX0" fmla="*/ 38684 w 943095"/>
                <a:gd name="connsiteY0" fmla="*/ 12 h 76514"/>
                <a:gd name="connsiteX1" fmla="*/ 934129 w 943095"/>
                <a:gd name="connsiteY1" fmla="*/ 28683 h 76514"/>
                <a:gd name="connsiteX2" fmla="*/ 934129 w 943095"/>
                <a:gd name="connsiteY2" fmla="*/ 47828 h 76514"/>
                <a:gd name="connsiteX3" fmla="*/ 38684 w 943095"/>
                <a:gd name="connsiteY3" fmla="*/ 76498 h 76514"/>
                <a:gd name="connsiteX4" fmla="*/ 38684 w 943095"/>
                <a:gd name="connsiteY4" fmla="*/ 12 h 76514"/>
                <a:gd name="connsiteX5" fmla="*/ 38684 w 943095"/>
                <a:gd name="connsiteY5" fmla="*/ 12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095" h="76514">
                  <a:moveTo>
                    <a:pt x="38684" y="12"/>
                  </a:moveTo>
                  <a:lnTo>
                    <a:pt x="934129" y="28683"/>
                  </a:lnTo>
                  <a:cubicBezTo>
                    <a:pt x="945845" y="28873"/>
                    <a:pt x="946321" y="47637"/>
                    <a:pt x="934129" y="47828"/>
                  </a:cubicBezTo>
                  <a:cubicBezTo>
                    <a:pt x="934129" y="47828"/>
                    <a:pt x="38684" y="76498"/>
                    <a:pt x="38684" y="76498"/>
                  </a:cubicBezTo>
                  <a:cubicBezTo>
                    <a:pt x="-12656" y="77832"/>
                    <a:pt x="-13132" y="-1131"/>
                    <a:pt x="38684" y="12"/>
                  </a:cubicBezTo>
                  <a:lnTo>
                    <a:pt x="38684" y="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0794646-1E6D-F074-3BC0-DE611B56C400}"/>
                </a:ext>
              </a:extLst>
            </p:cNvPr>
            <p:cNvSpPr/>
            <p:nvPr/>
          </p:nvSpPr>
          <p:spPr>
            <a:xfrm>
              <a:off x="6194638" y="2791768"/>
              <a:ext cx="542718" cy="542929"/>
            </a:xfrm>
            <a:custGeom>
              <a:avLst/>
              <a:gdLst>
                <a:gd name="connsiteX0" fmla="*/ 530106 w 542718"/>
                <a:gd name="connsiteY0" fmla="*/ 66684 h 542929"/>
                <a:gd name="connsiteX1" fmla="*/ 16137 w 542718"/>
                <a:gd name="connsiteY1" fmla="*/ 540362 h 542929"/>
                <a:gd name="connsiteX2" fmla="*/ 2612 w 542718"/>
                <a:gd name="connsiteY2" fmla="*/ 526836 h 542929"/>
                <a:gd name="connsiteX3" fmla="*/ 476004 w 542718"/>
                <a:gd name="connsiteY3" fmla="*/ 12582 h 542929"/>
                <a:gd name="connsiteX4" fmla="*/ 530106 w 542718"/>
                <a:gd name="connsiteY4" fmla="*/ 66684 h 542929"/>
                <a:gd name="connsiteX5" fmla="*/ 530106 w 542718"/>
                <a:gd name="connsiteY5" fmla="*/ 66684 h 5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29">
                  <a:moveTo>
                    <a:pt x="530106" y="66684"/>
                  </a:moveTo>
                  <a:lnTo>
                    <a:pt x="16137" y="540362"/>
                  </a:lnTo>
                  <a:cubicBezTo>
                    <a:pt x="7660" y="548458"/>
                    <a:pt x="-5675" y="535599"/>
                    <a:pt x="2612" y="526836"/>
                  </a:cubicBezTo>
                  <a:cubicBezTo>
                    <a:pt x="2612" y="526836"/>
                    <a:pt x="476004" y="12582"/>
                    <a:pt x="476004" y="12582"/>
                  </a:cubicBezTo>
                  <a:cubicBezTo>
                    <a:pt x="511437" y="-25233"/>
                    <a:pt x="568111" y="30870"/>
                    <a:pt x="530106" y="66684"/>
                  </a:cubicBezTo>
                  <a:lnTo>
                    <a:pt x="530106" y="66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DF22B25-978A-D6A3-4B10-51727D615CB3}"/>
                </a:ext>
              </a:extLst>
            </p:cNvPr>
            <p:cNvSpPr/>
            <p:nvPr/>
          </p:nvSpPr>
          <p:spPr>
            <a:xfrm>
              <a:off x="5458738" y="3527503"/>
              <a:ext cx="542718" cy="542971"/>
            </a:xfrm>
            <a:custGeom>
              <a:avLst/>
              <a:gdLst>
                <a:gd name="connsiteX0" fmla="*/ 12612 w 542718"/>
                <a:gd name="connsiteY0" fmla="*/ 476331 h 542971"/>
                <a:gd name="connsiteX1" fmla="*/ 526581 w 542718"/>
                <a:gd name="connsiteY1" fmla="*/ 2557 h 542971"/>
                <a:gd name="connsiteX2" fmla="*/ 540107 w 542718"/>
                <a:gd name="connsiteY2" fmla="*/ 16082 h 542971"/>
                <a:gd name="connsiteX3" fmla="*/ 66714 w 542718"/>
                <a:gd name="connsiteY3" fmla="*/ 530337 h 542971"/>
                <a:gd name="connsiteX4" fmla="*/ 12612 w 542718"/>
                <a:gd name="connsiteY4" fmla="*/ 476331 h 542971"/>
                <a:gd name="connsiteX5" fmla="*/ 12612 w 542718"/>
                <a:gd name="connsiteY5" fmla="*/ 476331 h 542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71">
                  <a:moveTo>
                    <a:pt x="12612" y="476331"/>
                  </a:moveTo>
                  <a:lnTo>
                    <a:pt x="526581" y="2557"/>
                  </a:lnTo>
                  <a:cubicBezTo>
                    <a:pt x="535058" y="-5539"/>
                    <a:pt x="548393" y="7415"/>
                    <a:pt x="540107" y="16082"/>
                  </a:cubicBezTo>
                  <a:lnTo>
                    <a:pt x="66714" y="530337"/>
                  </a:lnTo>
                  <a:cubicBezTo>
                    <a:pt x="31281" y="568247"/>
                    <a:pt x="-25393" y="512145"/>
                    <a:pt x="12612" y="476331"/>
                  </a:cubicBezTo>
                  <a:lnTo>
                    <a:pt x="12612" y="4763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57BDD27-D4C1-29D5-EEE8-1102A0058740}"/>
                </a:ext>
              </a:extLst>
            </p:cNvPr>
            <p:cNvSpPr/>
            <p:nvPr/>
          </p:nvSpPr>
          <p:spPr>
            <a:xfrm>
              <a:off x="6194693" y="3527448"/>
              <a:ext cx="542620" cy="542960"/>
            </a:xfrm>
            <a:custGeom>
              <a:avLst/>
              <a:gdLst>
                <a:gd name="connsiteX0" fmla="*/ 475950 w 542620"/>
                <a:gd name="connsiteY0" fmla="*/ 530297 h 542960"/>
                <a:gd name="connsiteX1" fmla="*/ 2557 w 542620"/>
                <a:gd name="connsiteY1" fmla="*/ 16137 h 542960"/>
                <a:gd name="connsiteX2" fmla="*/ 16083 w 542620"/>
                <a:gd name="connsiteY2" fmla="*/ 2612 h 542960"/>
                <a:gd name="connsiteX3" fmla="*/ 530051 w 542620"/>
                <a:gd name="connsiteY3" fmla="*/ 476195 h 542960"/>
                <a:gd name="connsiteX4" fmla="*/ 475950 w 542620"/>
                <a:gd name="connsiteY4" fmla="*/ 530297 h 542960"/>
                <a:gd name="connsiteX5" fmla="*/ 475950 w 542620"/>
                <a:gd name="connsiteY5" fmla="*/ 530297 h 542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20" h="542960">
                  <a:moveTo>
                    <a:pt x="475950" y="530297"/>
                  </a:moveTo>
                  <a:lnTo>
                    <a:pt x="2557" y="16137"/>
                  </a:lnTo>
                  <a:cubicBezTo>
                    <a:pt x="-5539" y="7660"/>
                    <a:pt x="7415" y="-5675"/>
                    <a:pt x="16083" y="2612"/>
                  </a:cubicBezTo>
                  <a:lnTo>
                    <a:pt x="530051" y="476195"/>
                  </a:lnTo>
                  <a:cubicBezTo>
                    <a:pt x="567866" y="511723"/>
                    <a:pt x="511668" y="568397"/>
                    <a:pt x="475950" y="530297"/>
                  </a:cubicBezTo>
                  <a:lnTo>
                    <a:pt x="475950" y="5302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DA19275-1B50-678C-EF66-567C70C834CD}"/>
                </a:ext>
              </a:extLst>
            </p:cNvPr>
            <p:cNvSpPr/>
            <p:nvPr/>
          </p:nvSpPr>
          <p:spPr>
            <a:xfrm>
              <a:off x="5458780" y="2791864"/>
              <a:ext cx="542632" cy="542973"/>
            </a:xfrm>
            <a:custGeom>
              <a:avLst/>
              <a:gdLst>
                <a:gd name="connsiteX0" fmla="*/ 66672 w 542632"/>
                <a:gd name="connsiteY0" fmla="*/ 12677 h 542973"/>
                <a:gd name="connsiteX1" fmla="*/ 540064 w 542632"/>
                <a:gd name="connsiteY1" fmla="*/ 526836 h 542973"/>
                <a:gd name="connsiteX2" fmla="*/ 526539 w 542632"/>
                <a:gd name="connsiteY2" fmla="*/ 540362 h 542973"/>
                <a:gd name="connsiteX3" fmla="*/ 12570 w 542632"/>
                <a:gd name="connsiteY3" fmla="*/ 66683 h 542973"/>
                <a:gd name="connsiteX4" fmla="*/ 66672 w 542632"/>
                <a:gd name="connsiteY4" fmla="*/ 12677 h 542973"/>
                <a:gd name="connsiteX5" fmla="*/ 66672 w 542632"/>
                <a:gd name="connsiteY5" fmla="*/ 12677 h 54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32" h="542973">
                  <a:moveTo>
                    <a:pt x="66672" y="12677"/>
                  </a:moveTo>
                  <a:lnTo>
                    <a:pt x="540064" y="526836"/>
                  </a:lnTo>
                  <a:cubicBezTo>
                    <a:pt x="548160" y="535313"/>
                    <a:pt x="535302" y="548648"/>
                    <a:pt x="526539" y="540362"/>
                  </a:cubicBezTo>
                  <a:lnTo>
                    <a:pt x="12570" y="66683"/>
                  </a:lnTo>
                  <a:cubicBezTo>
                    <a:pt x="-25245" y="31155"/>
                    <a:pt x="30953" y="-25423"/>
                    <a:pt x="66672" y="12677"/>
                  </a:cubicBezTo>
                  <a:lnTo>
                    <a:pt x="66672" y="126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</p:grp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5C3CA6C-7A6A-1CED-4A4C-6B7DEA041E4B}"/>
              </a:ext>
            </a:extLst>
          </p:cNvPr>
          <p:cNvCxnSpPr>
            <a:cxnSpLocks/>
          </p:cNvCxnSpPr>
          <p:nvPr/>
        </p:nvCxnSpPr>
        <p:spPr>
          <a:xfrm flipH="1">
            <a:off x="9680042" y="603783"/>
            <a:ext cx="2229557" cy="0"/>
          </a:xfrm>
          <a:prstGeom prst="line">
            <a:avLst/>
          </a:prstGeom>
          <a:ln w="9525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86950EB-F25D-5310-4F86-BC30BEF83E77}"/>
              </a:ext>
            </a:extLst>
          </p:cNvPr>
          <p:cNvSpPr txBox="1"/>
          <p:nvPr/>
        </p:nvSpPr>
        <p:spPr>
          <a:xfrm>
            <a:off x="6840914" y="5915663"/>
            <a:ext cx="577236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/>
              <a:t>Fig. 31. </a:t>
            </a:r>
            <a:r>
              <a:rPr lang="en-GB" sz="800" dirty="0"/>
              <a:t>Gold foil infant burial covering from Grave Shaft III. Cropped from Konstantinidi-</a:t>
            </a:r>
            <a:r>
              <a:rPr lang="en-GB" sz="800" dirty="0" err="1"/>
              <a:t>Syvridi</a:t>
            </a:r>
            <a:r>
              <a:rPr lang="en-GB" sz="800" dirty="0"/>
              <a:t> (2018, p. 51).</a:t>
            </a:r>
          </a:p>
        </p:txBody>
      </p:sp>
    </p:spTree>
    <p:extLst>
      <p:ext uri="{BB962C8B-B14F-4D97-AF65-F5344CB8AC3E}">
        <p14:creationId xmlns:p14="http://schemas.microsoft.com/office/powerpoint/2010/main" val="13111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7A5B56-6E8D-B8D5-1710-38DF817DB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B63F9532-A676-828F-B8D7-3FFC910A5CC4}"/>
              </a:ext>
            </a:extLst>
          </p:cNvPr>
          <p:cNvSpPr/>
          <p:nvPr/>
        </p:nvSpPr>
        <p:spPr>
          <a:xfrm>
            <a:off x="98715" y="0"/>
            <a:ext cx="4093030" cy="625397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9EE6EEB-4714-E0A7-B9D0-333D584AB97F}"/>
              </a:ext>
            </a:extLst>
          </p:cNvPr>
          <p:cNvGrpSpPr/>
          <p:nvPr/>
        </p:nvGrpSpPr>
        <p:grpSpPr>
          <a:xfrm>
            <a:off x="6622634" y="921162"/>
            <a:ext cx="4732899" cy="5755422"/>
            <a:chOff x="6011301" y="1210964"/>
            <a:chExt cx="4732899" cy="5755422"/>
          </a:xfrm>
        </p:grpSpPr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47929433-BD5E-F1A9-7F52-D0D647CEF382}"/>
                </a:ext>
              </a:extLst>
            </p:cNvPr>
            <p:cNvSpPr txBox="1"/>
            <p:nvPr/>
          </p:nvSpPr>
          <p:spPr>
            <a:xfrm>
              <a:off x="6011301" y="1210964"/>
              <a:ext cx="434960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>
                  <a:latin typeface="+mj-lt"/>
                </a:rPr>
                <a:t>Critical Analysis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7A2208A7-018B-219D-67C8-29D017E5E663}"/>
                </a:ext>
              </a:extLst>
            </p:cNvPr>
            <p:cNvSpPr txBox="1"/>
            <p:nvPr/>
          </p:nvSpPr>
          <p:spPr>
            <a:xfrm flipH="1">
              <a:off x="6096000" y="2318960"/>
              <a:ext cx="4648200" cy="46474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lvl="0" indent="-285750">
                <a:lnSpc>
                  <a:spcPct val="150000"/>
                </a:lnSpc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Artefacts show Minoan, Hittite and possible Egyptian influences</a:t>
              </a:r>
            </a:p>
            <a:p>
              <a:pPr marL="285750" lvl="0" indent="-285750">
                <a:lnSpc>
                  <a:spcPct val="150000"/>
                </a:lnSpc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Proposed link between a brooch figure and </a:t>
              </a:r>
              <a:r>
                <a:rPr lang="en-GB" sz="1400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Wadjet</a:t>
              </a:r>
              <a:r>
                <a:rPr lang="en-GB" sz="14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 is speculative</a:t>
              </a:r>
            </a:p>
            <a:p>
              <a:pPr marL="285750" lvl="0" indent="-285750">
                <a:lnSpc>
                  <a:spcPct val="150000"/>
                </a:lnSpc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Minoan influence on Mycenaean iconography is well established</a:t>
              </a:r>
            </a:p>
            <a:p>
              <a:pPr marL="285750" lvl="0" indent="-285750">
                <a:lnSpc>
                  <a:spcPct val="150000"/>
                </a:lnSpc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Linear B already documents numerous deities, including Greek and non-Greek divinities</a:t>
              </a:r>
            </a:p>
            <a:p>
              <a:pPr marL="285750" lvl="0" indent="-285750">
                <a:lnSpc>
                  <a:spcPct val="150000"/>
                </a:lnSpc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Existing scholarship had already explored Mycenaean religious diversity</a:t>
              </a:r>
            </a:p>
            <a:p>
              <a:pPr marL="285750" lvl="0" indent="-285750">
                <a:lnSpc>
                  <a:spcPct val="150000"/>
                </a:lnSpc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Lack of evidence for a previously unknown coherent religious unit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Krub Medium" panose="00000600000000000000" pitchFamily="2" charset="-34"/>
                <a:cs typeface="Krub Medium" panose="00000600000000000000" pitchFamily="2" charset="-34"/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783BF850-05ED-B3D9-E3B4-CA01DCC36435}"/>
                </a:ext>
              </a:extLst>
            </p:cNvPr>
            <p:cNvSpPr txBox="1"/>
            <p:nvPr/>
          </p:nvSpPr>
          <p:spPr>
            <a:xfrm flipH="1">
              <a:off x="6033073" y="1918850"/>
              <a:ext cx="4349608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2000" i="0" dirty="0">
                  <a:solidFill>
                    <a:schemeClr val="accent4"/>
                  </a:solidFill>
                  <a:effectLst/>
                  <a:latin typeface="+mj-lt"/>
                  <a:cs typeface="Poppins" panose="00000500000000000000" pitchFamily="50" charset="0"/>
                </a:rPr>
                <a:t>Claim 3: A new pantheon</a:t>
              </a:r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B7314D7B-85BD-93A4-9EC4-955B45E16636}"/>
              </a:ext>
            </a:extLst>
          </p:cNvPr>
          <p:cNvSpPr/>
          <p:nvPr/>
        </p:nvSpPr>
        <p:spPr>
          <a:xfrm>
            <a:off x="3633125" y="-1098517"/>
            <a:ext cx="2690396" cy="1007250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BE28B3-2541-E7ED-F371-50C89F4F86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527"/>
          <a:stretch>
            <a:fillRect/>
          </a:stretch>
        </p:blipFill>
        <p:spPr>
          <a:xfrm>
            <a:off x="4040131" y="3644694"/>
            <a:ext cx="1593373" cy="248808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11A8EF5-C00D-988A-660A-DB2618FDA7E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68243" y="3169085"/>
            <a:ext cx="2121094" cy="161960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985731F-296B-0448-CB84-D090BA6ADD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35000"/>
                    </a14:imgEffect>
                    <a14:imgEffect>
                      <a14:brightnessContrast contrast="30000"/>
                    </a14:imgEffect>
                  </a14:imgLayer>
                </a14:imgProps>
              </a:ext>
            </a:extLst>
          </a:blip>
          <a:srcRect l="28360" t="38903" r="33824" b="21219"/>
          <a:stretch>
            <a:fillRect/>
          </a:stretch>
        </p:blipFill>
        <p:spPr>
          <a:xfrm>
            <a:off x="480326" y="1096153"/>
            <a:ext cx="2887917" cy="203022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50F01BC-910A-3E92-F0BA-53D8EEFDBF5D}"/>
              </a:ext>
            </a:extLst>
          </p:cNvPr>
          <p:cNvSpPr txBox="1"/>
          <p:nvPr/>
        </p:nvSpPr>
        <p:spPr>
          <a:xfrm>
            <a:off x="574480" y="5025652"/>
            <a:ext cx="279376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/>
              <a:t>Fig. 32. </a:t>
            </a:r>
            <a:r>
              <a:rPr lang="en-GB" sz="800" dirty="0"/>
              <a:t>Gold signet ring from Grave Circle A, Mycenae, shown in a photograph and a drawing (photograph: Todd, 2016; drawing: Wikimedia Commons, 2022).</a:t>
            </a:r>
          </a:p>
          <a:p>
            <a:endParaRPr lang="en-US" sz="1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8DEE162-36F9-EA7A-F0EB-4F39611033E2}"/>
              </a:ext>
            </a:extLst>
          </p:cNvPr>
          <p:cNvSpPr txBox="1"/>
          <p:nvPr/>
        </p:nvSpPr>
        <p:spPr>
          <a:xfrm>
            <a:off x="3846202" y="6324224"/>
            <a:ext cx="22642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>
                <a:solidFill>
                  <a:schemeClr val="bg1"/>
                </a:solidFill>
              </a:rPr>
              <a:t>Fig. 34. </a:t>
            </a:r>
            <a:r>
              <a:rPr lang="en-GB" sz="800" dirty="0">
                <a:solidFill>
                  <a:schemeClr val="bg1"/>
                </a:solidFill>
              </a:rPr>
              <a:t>Vertical page-shaped Linear B tablet (An 1), Cropped from the original image. National Archaeological Museum.</a:t>
            </a:r>
          </a:p>
        </p:txBody>
      </p:sp>
      <p:pic>
        <p:nvPicPr>
          <p:cNvPr id="2" name="Picture Placeholder 12">
            <a:extLst>
              <a:ext uri="{FF2B5EF4-FFF2-40B4-BE49-F238E27FC236}">
                <a16:creationId xmlns:a16="http://schemas.microsoft.com/office/drawing/2014/main" id="{494A1EDD-3203-1FE3-14FC-78F19336247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39" t="10015" r="22642" b="49441"/>
          <a:stretch>
            <a:fillRect/>
          </a:stretch>
        </p:blipFill>
        <p:spPr>
          <a:xfrm>
            <a:off x="3640235" y="1"/>
            <a:ext cx="2671558" cy="2972108"/>
          </a:xfrm>
          <a:custGeom>
            <a:avLst/>
            <a:gdLst>
              <a:gd name="connsiteX0" fmla="*/ 0 w 2233651"/>
              <a:gd name="connsiteY0" fmla="*/ 0 h 2233651"/>
              <a:gd name="connsiteX1" fmla="*/ 2233651 w 2233651"/>
              <a:gd name="connsiteY1" fmla="*/ 0 h 2233651"/>
              <a:gd name="connsiteX2" fmla="*/ 2233651 w 2233651"/>
              <a:gd name="connsiteY2" fmla="*/ 2233651 h 2233651"/>
              <a:gd name="connsiteX3" fmla="*/ 0 w 2233651"/>
              <a:gd name="connsiteY3" fmla="*/ 2233651 h 2233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3651" h="2233651">
                <a:moveTo>
                  <a:pt x="0" y="0"/>
                </a:moveTo>
                <a:lnTo>
                  <a:pt x="2233651" y="0"/>
                </a:lnTo>
                <a:lnTo>
                  <a:pt x="2233651" y="2233651"/>
                </a:lnTo>
                <a:lnTo>
                  <a:pt x="0" y="2233651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83D794-8A65-53E0-781F-B4CF945D74B1}"/>
              </a:ext>
            </a:extLst>
          </p:cNvPr>
          <p:cNvSpPr txBox="1"/>
          <p:nvPr/>
        </p:nvSpPr>
        <p:spPr>
          <a:xfrm>
            <a:off x="3918577" y="3050805"/>
            <a:ext cx="226423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800" b="1" dirty="0">
                <a:solidFill>
                  <a:schemeClr val="bg1"/>
                </a:solidFill>
              </a:rPr>
              <a:t>Fig. 33. </a:t>
            </a:r>
            <a:r>
              <a:rPr lang="en-GB" sz="800" dirty="0">
                <a:solidFill>
                  <a:schemeClr val="bg1"/>
                </a:solidFill>
              </a:rPr>
              <a:t>Silver  and gold figurine brooch.</a:t>
            </a:r>
            <a:br>
              <a:rPr lang="en-GB" sz="800" dirty="0">
                <a:solidFill>
                  <a:schemeClr val="bg1"/>
                </a:solidFill>
              </a:rPr>
            </a:br>
            <a:r>
              <a:rPr lang="en-GB" sz="800" dirty="0">
                <a:solidFill>
                  <a:schemeClr val="bg1"/>
                </a:solidFill>
              </a:rPr>
              <a:t>Konstantinidi-</a:t>
            </a:r>
            <a:r>
              <a:rPr lang="en-GB" sz="800" dirty="0" err="1">
                <a:solidFill>
                  <a:schemeClr val="bg1"/>
                </a:solidFill>
              </a:rPr>
              <a:t>Syvridi</a:t>
            </a:r>
            <a:r>
              <a:rPr lang="en-GB" sz="800" dirty="0">
                <a:solidFill>
                  <a:schemeClr val="bg1"/>
                </a:solidFill>
              </a:rPr>
              <a:t> (2018, p. 52)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BA93A63-5D1A-5506-200C-112198784E1B}"/>
              </a:ext>
            </a:extLst>
          </p:cNvPr>
          <p:cNvGrpSpPr/>
          <p:nvPr/>
        </p:nvGrpSpPr>
        <p:grpSpPr>
          <a:xfrm>
            <a:off x="1575487" y="280052"/>
            <a:ext cx="697594" cy="697622"/>
            <a:chOff x="4972037" y="2305037"/>
            <a:chExt cx="2252020" cy="2252115"/>
          </a:xfrm>
          <a:solidFill>
            <a:schemeClr val="accent1"/>
          </a:solidFill>
        </p:grpSpPr>
        <p:sp>
          <p:nvSpPr>
            <p:cNvPr id="7" name="Freeform: Shape 7">
              <a:extLst>
                <a:ext uri="{FF2B5EF4-FFF2-40B4-BE49-F238E27FC236}">
                  <a16:creationId xmlns:a16="http://schemas.microsoft.com/office/drawing/2014/main" id="{FE79B555-9C3F-5779-A4CC-200A5979E935}"/>
                </a:ext>
              </a:extLst>
            </p:cNvPr>
            <p:cNvSpPr/>
            <p:nvPr/>
          </p:nvSpPr>
          <p:spPr>
            <a:xfrm>
              <a:off x="6059790" y="2305037"/>
              <a:ext cx="76514" cy="943225"/>
            </a:xfrm>
            <a:custGeom>
              <a:avLst/>
              <a:gdLst>
                <a:gd name="connsiteX0" fmla="*/ 76500 w 76514"/>
                <a:gd name="connsiteY0" fmla="*/ 38684 h 943225"/>
                <a:gd name="connsiteX1" fmla="*/ 47830 w 76514"/>
                <a:gd name="connsiteY1" fmla="*/ 934224 h 943225"/>
                <a:gd name="connsiteX2" fmla="*/ 28685 w 76514"/>
                <a:gd name="connsiteY2" fmla="*/ 934224 h 943225"/>
                <a:gd name="connsiteX3" fmla="*/ 14 w 76514"/>
                <a:gd name="connsiteY3" fmla="*/ 38684 h 943225"/>
                <a:gd name="connsiteX4" fmla="*/ 76500 w 76514"/>
                <a:gd name="connsiteY4" fmla="*/ 38684 h 943225"/>
                <a:gd name="connsiteX5" fmla="*/ 76500 w 76514"/>
                <a:gd name="connsiteY5" fmla="*/ 38684 h 94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225">
                  <a:moveTo>
                    <a:pt x="76500" y="38684"/>
                  </a:moveTo>
                  <a:lnTo>
                    <a:pt x="47830" y="934224"/>
                  </a:lnTo>
                  <a:cubicBezTo>
                    <a:pt x="47639" y="946035"/>
                    <a:pt x="28875" y="946416"/>
                    <a:pt x="28685" y="934224"/>
                  </a:cubicBezTo>
                  <a:lnTo>
                    <a:pt x="14" y="38684"/>
                  </a:lnTo>
                  <a:cubicBezTo>
                    <a:pt x="-1224" y="-12656"/>
                    <a:pt x="77738" y="-13132"/>
                    <a:pt x="76500" y="38684"/>
                  </a:cubicBezTo>
                  <a:lnTo>
                    <a:pt x="76500" y="38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8" name="Freeform: Shape 8">
              <a:extLst>
                <a:ext uri="{FF2B5EF4-FFF2-40B4-BE49-F238E27FC236}">
                  <a16:creationId xmlns:a16="http://schemas.microsoft.com/office/drawing/2014/main" id="{829E31DF-F81C-CD15-6333-887B7BBE15A4}"/>
                </a:ext>
              </a:extLst>
            </p:cNvPr>
            <p:cNvSpPr/>
            <p:nvPr/>
          </p:nvSpPr>
          <p:spPr>
            <a:xfrm>
              <a:off x="6059792" y="3613962"/>
              <a:ext cx="76514" cy="943190"/>
            </a:xfrm>
            <a:custGeom>
              <a:avLst/>
              <a:gdLst>
                <a:gd name="connsiteX0" fmla="*/ 12 w 76514"/>
                <a:gd name="connsiteY0" fmla="*/ 904507 h 943190"/>
                <a:gd name="connsiteX1" fmla="*/ 28683 w 76514"/>
                <a:gd name="connsiteY1" fmla="*/ 8966 h 943190"/>
                <a:gd name="connsiteX2" fmla="*/ 47828 w 76514"/>
                <a:gd name="connsiteY2" fmla="*/ 8966 h 943190"/>
                <a:gd name="connsiteX3" fmla="*/ 76498 w 76514"/>
                <a:gd name="connsiteY3" fmla="*/ 904507 h 943190"/>
                <a:gd name="connsiteX4" fmla="*/ 12 w 76514"/>
                <a:gd name="connsiteY4" fmla="*/ 904507 h 943190"/>
                <a:gd name="connsiteX5" fmla="*/ 12 w 76514"/>
                <a:gd name="connsiteY5" fmla="*/ 904507 h 943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190">
                  <a:moveTo>
                    <a:pt x="12" y="904507"/>
                  </a:moveTo>
                  <a:lnTo>
                    <a:pt x="28683" y="8966"/>
                  </a:lnTo>
                  <a:cubicBezTo>
                    <a:pt x="28873" y="-2749"/>
                    <a:pt x="47637" y="-3226"/>
                    <a:pt x="47828" y="8966"/>
                  </a:cubicBezTo>
                  <a:lnTo>
                    <a:pt x="76498" y="904507"/>
                  </a:lnTo>
                  <a:cubicBezTo>
                    <a:pt x="77832" y="955847"/>
                    <a:pt x="-1131" y="956323"/>
                    <a:pt x="12" y="904507"/>
                  </a:cubicBezTo>
                  <a:lnTo>
                    <a:pt x="12" y="9045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4" name="Freeform: Shape 9">
              <a:extLst>
                <a:ext uri="{FF2B5EF4-FFF2-40B4-BE49-F238E27FC236}">
                  <a16:creationId xmlns:a16="http://schemas.microsoft.com/office/drawing/2014/main" id="{9E4FF998-7E8E-192A-BD36-6D2BD8B449BC}"/>
                </a:ext>
              </a:extLst>
            </p:cNvPr>
            <p:cNvSpPr/>
            <p:nvPr/>
          </p:nvSpPr>
          <p:spPr>
            <a:xfrm>
              <a:off x="6280962" y="3392790"/>
              <a:ext cx="943095" cy="76514"/>
            </a:xfrm>
            <a:custGeom>
              <a:avLst/>
              <a:gdLst>
                <a:gd name="connsiteX0" fmla="*/ 8966 w 943095"/>
                <a:gd name="connsiteY0" fmla="*/ 47830 h 76514"/>
                <a:gd name="connsiteX1" fmla="*/ 8966 w 943095"/>
                <a:gd name="connsiteY1" fmla="*/ 28685 h 76514"/>
                <a:gd name="connsiteX2" fmla="*/ 904412 w 943095"/>
                <a:gd name="connsiteY2" fmla="*/ 14 h 76514"/>
                <a:gd name="connsiteX3" fmla="*/ 904412 w 943095"/>
                <a:gd name="connsiteY3" fmla="*/ 76500 h 76514"/>
                <a:gd name="connsiteX4" fmla="*/ 8966 w 943095"/>
                <a:gd name="connsiteY4" fmla="*/ 47830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095" h="76514">
                  <a:moveTo>
                    <a:pt x="8966" y="47830"/>
                  </a:moveTo>
                  <a:cubicBezTo>
                    <a:pt x="-2749" y="47639"/>
                    <a:pt x="-3226" y="28875"/>
                    <a:pt x="8966" y="28685"/>
                  </a:cubicBezTo>
                  <a:lnTo>
                    <a:pt x="904412" y="14"/>
                  </a:lnTo>
                  <a:cubicBezTo>
                    <a:pt x="955751" y="-1224"/>
                    <a:pt x="956228" y="77738"/>
                    <a:pt x="904412" y="76500"/>
                  </a:cubicBezTo>
                  <a:lnTo>
                    <a:pt x="8966" y="47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5" name="Freeform: Shape 10">
              <a:extLst>
                <a:ext uri="{FF2B5EF4-FFF2-40B4-BE49-F238E27FC236}">
                  <a16:creationId xmlns:a16="http://schemas.microsoft.com/office/drawing/2014/main" id="{7306D763-B7D8-83CE-26C5-29B48D3B625C}"/>
                </a:ext>
              </a:extLst>
            </p:cNvPr>
            <p:cNvSpPr/>
            <p:nvPr/>
          </p:nvSpPr>
          <p:spPr>
            <a:xfrm>
              <a:off x="4972037" y="3392792"/>
              <a:ext cx="943095" cy="76514"/>
            </a:xfrm>
            <a:custGeom>
              <a:avLst/>
              <a:gdLst>
                <a:gd name="connsiteX0" fmla="*/ 38684 w 943095"/>
                <a:gd name="connsiteY0" fmla="*/ 12 h 76514"/>
                <a:gd name="connsiteX1" fmla="*/ 934129 w 943095"/>
                <a:gd name="connsiteY1" fmla="*/ 28683 h 76514"/>
                <a:gd name="connsiteX2" fmla="*/ 934129 w 943095"/>
                <a:gd name="connsiteY2" fmla="*/ 47828 h 76514"/>
                <a:gd name="connsiteX3" fmla="*/ 38684 w 943095"/>
                <a:gd name="connsiteY3" fmla="*/ 76498 h 76514"/>
                <a:gd name="connsiteX4" fmla="*/ 38684 w 943095"/>
                <a:gd name="connsiteY4" fmla="*/ 12 h 76514"/>
                <a:gd name="connsiteX5" fmla="*/ 38684 w 943095"/>
                <a:gd name="connsiteY5" fmla="*/ 12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095" h="76514">
                  <a:moveTo>
                    <a:pt x="38684" y="12"/>
                  </a:moveTo>
                  <a:lnTo>
                    <a:pt x="934129" y="28683"/>
                  </a:lnTo>
                  <a:cubicBezTo>
                    <a:pt x="945845" y="28873"/>
                    <a:pt x="946321" y="47637"/>
                    <a:pt x="934129" y="47828"/>
                  </a:cubicBezTo>
                  <a:cubicBezTo>
                    <a:pt x="934129" y="47828"/>
                    <a:pt x="38684" y="76498"/>
                    <a:pt x="38684" y="76498"/>
                  </a:cubicBezTo>
                  <a:cubicBezTo>
                    <a:pt x="-12656" y="77832"/>
                    <a:pt x="-13132" y="-1131"/>
                    <a:pt x="38684" y="12"/>
                  </a:cubicBezTo>
                  <a:lnTo>
                    <a:pt x="38684" y="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0" name="Freeform: Shape 11">
              <a:extLst>
                <a:ext uri="{FF2B5EF4-FFF2-40B4-BE49-F238E27FC236}">
                  <a16:creationId xmlns:a16="http://schemas.microsoft.com/office/drawing/2014/main" id="{D30EC1D4-8917-81B0-B392-AEB278892C1A}"/>
                </a:ext>
              </a:extLst>
            </p:cNvPr>
            <p:cNvSpPr/>
            <p:nvPr/>
          </p:nvSpPr>
          <p:spPr>
            <a:xfrm>
              <a:off x="6194638" y="2791768"/>
              <a:ext cx="542718" cy="542929"/>
            </a:xfrm>
            <a:custGeom>
              <a:avLst/>
              <a:gdLst>
                <a:gd name="connsiteX0" fmla="*/ 530106 w 542718"/>
                <a:gd name="connsiteY0" fmla="*/ 66684 h 542929"/>
                <a:gd name="connsiteX1" fmla="*/ 16137 w 542718"/>
                <a:gd name="connsiteY1" fmla="*/ 540362 h 542929"/>
                <a:gd name="connsiteX2" fmla="*/ 2612 w 542718"/>
                <a:gd name="connsiteY2" fmla="*/ 526836 h 542929"/>
                <a:gd name="connsiteX3" fmla="*/ 476004 w 542718"/>
                <a:gd name="connsiteY3" fmla="*/ 12582 h 542929"/>
                <a:gd name="connsiteX4" fmla="*/ 530106 w 542718"/>
                <a:gd name="connsiteY4" fmla="*/ 66684 h 542929"/>
                <a:gd name="connsiteX5" fmla="*/ 530106 w 542718"/>
                <a:gd name="connsiteY5" fmla="*/ 66684 h 5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29">
                  <a:moveTo>
                    <a:pt x="530106" y="66684"/>
                  </a:moveTo>
                  <a:lnTo>
                    <a:pt x="16137" y="540362"/>
                  </a:lnTo>
                  <a:cubicBezTo>
                    <a:pt x="7660" y="548458"/>
                    <a:pt x="-5675" y="535599"/>
                    <a:pt x="2612" y="526836"/>
                  </a:cubicBezTo>
                  <a:cubicBezTo>
                    <a:pt x="2612" y="526836"/>
                    <a:pt x="476004" y="12582"/>
                    <a:pt x="476004" y="12582"/>
                  </a:cubicBezTo>
                  <a:cubicBezTo>
                    <a:pt x="511437" y="-25233"/>
                    <a:pt x="568111" y="30870"/>
                    <a:pt x="530106" y="66684"/>
                  </a:cubicBezTo>
                  <a:lnTo>
                    <a:pt x="530106" y="66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2" name="Freeform: Shape 12">
              <a:extLst>
                <a:ext uri="{FF2B5EF4-FFF2-40B4-BE49-F238E27FC236}">
                  <a16:creationId xmlns:a16="http://schemas.microsoft.com/office/drawing/2014/main" id="{4E5DEC4D-ED6C-04AB-0F58-030D82EF92DB}"/>
                </a:ext>
              </a:extLst>
            </p:cNvPr>
            <p:cNvSpPr/>
            <p:nvPr/>
          </p:nvSpPr>
          <p:spPr>
            <a:xfrm>
              <a:off x="5458738" y="3527503"/>
              <a:ext cx="542718" cy="542971"/>
            </a:xfrm>
            <a:custGeom>
              <a:avLst/>
              <a:gdLst>
                <a:gd name="connsiteX0" fmla="*/ 12612 w 542718"/>
                <a:gd name="connsiteY0" fmla="*/ 476331 h 542971"/>
                <a:gd name="connsiteX1" fmla="*/ 526581 w 542718"/>
                <a:gd name="connsiteY1" fmla="*/ 2557 h 542971"/>
                <a:gd name="connsiteX2" fmla="*/ 540107 w 542718"/>
                <a:gd name="connsiteY2" fmla="*/ 16082 h 542971"/>
                <a:gd name="connsiteX3" fmla="*/ 66714 w 542718"/>
                <a:gd name="connsiteY3" fmla="*/ 530337 h 542971"/>
                <a:gd name="connsiteX4" fmla="*/ 12612 w 542718"/>
                <a:gd name="connsiteY4" fmla="*/ 476331 h 542971"/>
                <a:gd name="connsiteX5" fmla="*/ 12612 w 542718"/>
                <a:gd name="connsiteY5" fmla="*/ 476331 h 542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71">
                  <a:moveTo>
                    <a:pt x="12612" y="476331"/>
                  </a:moveTo>
                  <a:lnTo>
                    <a:pt x="526581" y="2557"/>
                  </a:lnTo>
                  <a:cubicBezTo>
                    <a:pt x="535058" y="-5539"/>
                    <a:pt x="548393" y="7415"/>
                    <a:pt x="540107" y="16082"/>
                  </a:cubicBezTo>
                  <a:lnTo>
                    <a:pt x="66714" y="530337"/>
                  </a:lnTo>
                  <a:cubicBezTo>
                    <a:pt x="31281" y="568247"/>
                    <a:pt x="-25393" y="512145"/>
                    <a:pt x="12612" y="476331"/>
                  </a:cubicBezTo>
                  <a:lnTo>
                    <a:pt x="12612" y="4763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7" name="Freeform: Shape 13">
              <a:extLst>
                <a:ext uri="{FF2B5EF4-FFF2-40B4-BE49-F238E27FC236}">
                  <a16:creationId xmlns:a16="http://schemas.microsoft.com/office/drawing/2014/main" id="{C0161800-832B-3F80-7957-954125DE5A8E}"/>
                </a:ext>
              </a:extLst>
            </p:cNvPr>
            <p:cNvSpPr/>
            <p:nvPr/>
          </p:nvSpPr>
          <p:spPr>
            <a:xfrm>
              <a:off x="6194693" y="3527448"/>
              <a:ext cx="542620" cy="542960"/>
            </a:xfrm>
            <a:custGeom>
              <a:avLst/>
              <a:gdLst>
                <a:gd name="connsiteX0" fmla="*/ 475950 w 542620"/>
                <a:gd name="connsiteY0" fmla="*/ 530297 h 542960"/>
                <a:gd name="connsiteX1" fmla="*/ 2557 w 542620"/>
                <a:gd name="connsiteY1" fmla="*/ 16137 h 542960"/>
                <a:gd name="connsiteX2" fmla="*/ 16083 w 542620"/>
                <a:gd name="connsiteY2" fmla="*/ 2612 h 542960"/>
                <a:gd name="connsiteX3" fmla="*/ 530051 w 542620"/>
                <a:gd name="connsiteY3" fmla="*/ 476195 h 542960"/>
                <a:gd name="connsiteX4" fmla="*/ 475950 w 542620"/>
                <a:gd name="connsiteY4" fmla="*/ 530297 h 542960"/>
                <a:gd name="connsiteX5" fmla="*/ 475950 w 542620"/>
                <a:gd name="connsiteY5" fmla="*/ 530297 h 542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20" h="542960">
                  <a:moveTo>
                    <a:pt x="475950" y="530297"/>
                  </a:moveTo>
                  <a:lnTo>
                    <a:pt x="2557" y="16137"/>
                  </a:lnTo>
                  <a:cubicBezTo>
                    <a:pt x="-5539" y="7660"/>
                    <a:pt x="7415" y="-5675"/>
                    <a:pt x="16083" y="2612"/>
                  </a:cubicBezTo>
                  <a:lnTo>
                    <a:pt x="530051" y="476195"/>
                  </a:lnTo>
                  <a:cubicBezTo>
                    <a:pt x="567866" y="511723"/>
                    <a:pt x="511668" y="568397"/>
                    <a:pt x="475950" y="530297"/>
                  </a:cubicBezTo>
                  <a:lnTo>
                    <a:pt x="475950" y="5302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28" name="Freeform: Shape 14">
              <a:extLst>
                <a:ext uri="{FF2B5EF4-FFF2-40B4-BE49-F238E27FC236}">
                  <a16:creationId xmlns:a16="http://schemas.microsoft.com/office/drawing/2014/main" id="{EBFA6A85-A17A-596A-1D0F-6D8A2AF0B018}"/>
                </a:ext>
              </a:extLst>
            </p:cNvPr>
            <p:cNvSpPr/>
            <p:nvPr/>
          </p:nvSpPr>
          <p:spPr>
            <a:xfrm>
              <a:off x="5458780" y="2791864"/>
              <a:ext cx="542632" cy="542973"/>
            </a:xfrm>
            <a:custGeom>
              <a:avLst/>
              <a:gdLst>
                <a:gd name="connsiteX0" fmla="*/ 66672 w 542632"/>
                <a:gd name="connsiteY0" fmla="*/ 12677 h 542973"/>
                <a:gd name="connsiteX1" fmla="*/ 540064 w 542632"/>
                <a:gd name="connsiteY1" fmla="*/ 526836 h 542973"/>
                <a:gd name="connsiteX2" fmla="*/ 526539 w 542632"/>
                <a:gd name="connsiteY2" fmla="*/ 540362 h 542973"/>
                <a:gd name="connsiteX3" fmla="*/ 12570 w 542632"/>
                <a:gd name="connsiteY3" fmla="*/ 66683 h 542973"/>
                <a:gd name="connsiteX4" fmla="*/ 66672 w 542632"/>
                <a:gd name="connsiteY4" fmla="*/ 12677 h 542973"/>
                <a:gd name="connsiteX5" fmla="*/ 66672 w 542632"/>
                <a:gd name="connsiteY5" fmla="*/ 12677 h 54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32" h="542973">
                  <a:moveTo>
                    <a:pt x="66672" y="12677"/>
                  </a:moveTo>
                  <a:lnTo>
                    <a:pt x="540064" y="526836"/>
                  </a:lnTo>
                  <a:cubicBezTo>
                    <a:pt x="548160" y="535313"/>
                    <a:pt x="535302" y="548648"/>
                    <a:pt x="526539" y="540362"/>
                  </a:cubicBezTo>
                  <a:lnTo>
                    <a:pt x="12570" y="66683"/>
                  </a:lnTo>
                  <a:cubicBezTo>
                    <a:pt x="-25245" y="31155"/>
                    <a:pt x="30953" y="-25423"/>
                    <a:pt x="66672" y="12677"/>
                  </a:cubicBezTo>
                  <a:lnTo>
                    <a:pt x="66672" y="126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08861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788373-B1E1-4200-B266-3C1F3AB9B724}"/>
              </a:ext>
            </a:extLst>
          </p:cNvPr>
          <p:cNvSpPr txBox="1"/>
          <p:nvPr/>
        </p:nvSpPr>
        <p:spPr>
          <a:xfrm>
            <a:off x="1071490" y="1218320"/>
            <a:ext cx="3930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+mj-lt"/>
              </a:rPr>
              <a:t>In Addition…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A8E0F51-2FDF-432B-87D7-560DDE66E182}"/>
              </a:ext>
            </a:extLst>
          </p:cNvPr>
          <p:cNvGrpSpPr/>
          <p:nvPr/>
        </p:nvGrpSpPr>
        <p:grpSpPr>
          <a:xfrm>
            <a:off x="2168097" y="2113702"/>
            <a:ext cx="697594" cy="697622"/>
            <a:chOff x="4972037" y="2305037"/>
            <a:chExt cx="2252020" cy="2252115"/>
          </a:xfrm>
          <a:solidFill>
            <a:schemeClr val="accent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9ADCAF2D-40C4-4F7F-91C2-4F48FB1685BF}"/>
                </a:ext>
              </a:extLst>
            </p:cNvPr>
            <p:cNvSpPr/>
            <p:nvPr/>
          </p:nvSpPr>
          <p:spPr>
            <a:xfrm>
              <a:off x="6059790" y="2305037"/>
              <a:ext cx="76514" cy="943225"/>
            </a:xfrm>
            <a:custGeom>
              <a:avLst/>
              <a:gdLst>
                <a:gd name="connsiteX0" fmla="*/ 76500 w 76514"/>
                <a:gd name="connsiteY0" fmla="*/ 38684 h 943225"/>
                <a:gd name="connsiteX1" fmla="*/ 47830 w 76514"/>
                <a:gd name="connsiteY1" fmla="*/ 934224 h 943225"/>
                <a:gd name="connsiteX2" fmla="*/ 28685 w 76514"/>
                <a:gd name="connsiteY2" fmla="*/ 934224 h 943225"/>
                <a:gd name="connsiteX3" fmla="*/ 14 w 76514"/>
                <a:gd name="connsiteY3" fmla="*/ 38684 h 943225"/>
                <a:gd name="connsiteX4" fmla="*/ 76500 w 76514"/>
                <a:gd name="connsiteY4" fmla="*/ 38684 h 943225"/>
                <a:gd name="connsiteX5" fmla="*/ 76500 w 76514"/>
                <a:gd name="connsiteY5" fmla="*/ 38684 h 94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225">
                  <a:moveTo>
                    <a:pt x="76500" y="38684"/>
                  </a:moveTo>
                  <a:lnTo>
                    <a:pt x="47830" y="934224"/>
                  </a:lnTo>
                  <a:cubicBezTo>
                    <a:pt x="47639" y="946035"/>
                    <a:pt x="28875" y="946416"/>
                    <a:pt x="28685" y="934224"/>
                  </a:cubicBezTo>
                  <a:lnTo>
                    <a:pt x="14" y="38684"/>
                  </a:lnTo>
                  <a:cubicBezTo>
                    <a:pt x="-1224" y="-12656"/>
                    <a:pt x="77738" y="-13132"/>
                    <a:pt x="76500" y="38684"/>
                  </a:cubicBezTo>
                  <a:lnTo>
                    <a:pt x="76500" y="38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A3F4C4-B906-47B6-AFA8-4F53DA3AC25A}"/>
                </a:ext>
              </a:extLst>
            </p:cNvPr>
            <p:cNvSpPr/>
            <p:nvPr/>
          </p:nvSpPr>
          <p:spPr>
            <a:xfrm>
              <a:off x="6059792" y="3613962"/>
              <a:ext cx="76514" cy="943190"/>
            </a:xfrm>
            <a:custGeom>
              <a:avLst/>
              <a:gdLst>
                <a:gd name="connsiteX0" fmla="*/ 12 w 76514"/>
                <a:gd name="connsiteY0" fmla="*/ 904507 h 943190"/>
                <a:gd name="connsiteX1" fmla="*/ 28683 w 76514"/>
                <a:gd name="connsiteY1" fmla="*/ 8966 h 943190"/>
                <a:gd name="connsiteX2" fmla="*/ 47828 w 76514"/>
                <a:gd name="connsiteY2" fmla="*/ 8966 h 943190"/>
                <a:gd name="connsiteX3" fmla="*/ 76498 w 76514"/>
                <a:gd name="connsiteY3" fmla="*/ 904507 h 943190"/>
                <a:gd name="connsiteX4" fmla="*/ 12 w 76514"/>
                <a:gd name="connsiteY4" fmla="*/ 904507 h 943190"/>
                <a:gd name="connsiteX5" fmla="*/ 12 w 76514"/>
                <a:gd name="connsiteY5" fmla="*/ 904507 h 943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514" h="943190">
                  <a:moveTo>
                    <a:pt x="12" y="904507"/>
                  </a:moveTo>
                  <a:lnTo>
                    <a:pt x="28683" y="8966"/>
                  </a:lnTo>
                  <a:cubicBezTo>
                    <a:pt x="28873" y="-2749"/>
                    <a:pt x="47637" y="-3226"/>
                    <a:pt x="47828" y="8966"/>
                  </a:cubicBezTo>
                  <a:lnTo>
                    <a:pt x="76498" y="904507"/>
                  </a:lnTo>
                  <a:cubicBezTo>
                    <a:pt x="77832" y="955847"/>
                    <a:pt x="-1131" y="956323"/>
                    <a:pt x="12" y="904507"/>
                  </a:cubicBezTo>
                  <a:lnTo>
                    <a:pt x="12" y="90450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3D8FFE1-DC2C-444A-A04C-769BFF4D50FF}"/>
                </a:ext>
              </a:extLst>
            </p:cNvPr>
            <p:cNvSpPr/>
            <p:nvPr/>
          </p:nvSpPr>
          <p:spPr>
            <a:xfrm>
              <a:off x="6280962" y="3392790"/>
              <a:ext cx="943095" cy="76514"/>
            </a:xfrm>
            <a:custGeom>
              <a:avLst/>
              <a:gdLst>
                <a:gd name="connsiteX0" fmla="*/ 8966 w 943095"/>
                <a:gd name="connsiteY0" fmla="*/ 47830 h 76514"/>
                <a:gd name="connsiteX1" fmla="*/ 8966 w 943095"/>
                <a:gd name="connsiteY1" fmla="*/ 28685 h 76514"/>
                <a:gd name="connsiteX2" fmla="*/ 904412 w 943095"/>
                <a:gd name="connsiteY2" fmla="*/ 14 h 76514"/>
                <a:gd name="connsiteX3" fmla="*/ 904412 w 943095"/>
                <a:gd name="connsiteY3" fmla="*/ 76500 h 76514"/>
                <a:gd name="connsiteX4" fmla="*/ 8966 w 943095"/>
                <a:gd name="connsiteY4" fmla="*/ 47830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3095" h="76514">
                  <a:moveTo>
                    <a:pt x="8966" y="47830"/>
                  </a:moveTo>
                  <a:cubicBezTo>
                    <a:pt x="-2749" y="47639"/>
                    <a:pt x="-3226" y="28875"/>
                    <a:pt x="8966" y="28685"/>
                  </a:cubicBezTo>
                  <a:lnTo>
                    <a:pt x="904412" y="14"/>
                  </a:lnTo>
                  <a:cubicBezTo>
                    <a:pt x="955751" y="-1224"/>
                    <a:pt x="956228" y="77738"/>
                    <a:pt x="904412" y="76500"/>
                  </a:cubicBezTo>
                  <a:lnTo>
                    <a:pt x="8966" y="47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9B126BA-1508-4D77-919C-5ED19CB89EE6}"/>
                </a:ext>
              </a:extLst>
            </p:cNvPr>
            <p:cNvSpPr/>
            <p:nvPr/>
          </p:nvSpPr>
          <p:spPr>
            <a:xfrm>
              <a:off x="4972037" y="3392792"/>
              <a:ext cx="943095" cy="76514"/>
            </a:xfrm>
            <a:custGeom>
              <a:avLst/>
              <a:gdLst>
                <a:gd name="connsiteX0" fmla="*/ 38684 w 943095"/>
                <a:gd name="connsiteY0" fmla="*/ 12 h 76514"/>
                <a:gd name="connsiteX1" fmla="*/ 934129 w 943095"/>
                <a:gd name="connsiteY1" fmla="*/ 28683 h 76514"/>
                <a:gd name="connsiteX2" fmla="*/ 934129 w 943095"/>
                <a:gd name="connsiteY2" fmla="*/ 47828 h 76514"/>
                <a:gd name="connsiteX3" fmla="*/ 38684 w 943095"/>
                <a:gd name="connsiteY3" fmla="*/ 76498 h 76514"/>
                <a:gd name="connsiteX4" fmla="*/ 38684 w 943095"/>
                <a:gd name="connsiteY4" fmla="*/ 12 h 76514"/>
                <a:gd name="connsiteX5" fmla="*/ 38684 w 943095"/>
                <a:gd name="connsiteY5" fmla="*/ 12 h 7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095" h="76514">
                  <a:moveTo>
                    <a:pt x="38684" y="12"/>
                  </a:moveTo>
                  <a:lnTo>
                    <a:pt x="934129" y="28683"/>
                  </a:lnTo>
                  <a:cubicBezTo>
                    <a:pt x="945845" y="28873"/>
                    <a:pt x="946321" y="47637"/>
                    <a:pt x="934129" y="47828"/>
                  </a:cubicBezTo>
                  <a:cubicBezTo>
                    <a:pt x="934129" y="47828"/>
                    <a:pt x="38684" y="76498"/>
                    <a:pt x="38684" y="76498"/>
                  </a:cubicBezTo>
                  <a:cubicBezTo>
                    <a:pt x="-12656" y="77832"/>
                    <a:pt x="-13132" y="-1131"/>
                    <a:pt x="38684" y="12"/>
                  </a:cubicBezTo>
                  <a:lnTo>
                    <a:pt x="38684" y="1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BDD1B9A-EF66-48E6-825A-884C446AA592}"/>
                </a:ext>
              </a:extLst>
            </p:cNvPr>
            <p:cNvSpPr/>
            <p:nvPr/>
          </p:nvSpPr>
          <p:spPr>
            <a:xfrm>
              <a:off x="6194638" y="2791768"/>
              <a:ext cx="542718" cy="542929"/>
            </a:xfrm>
            <a:custGeom>
              <a:avLst/>
              <a:gdLst>
                <a:gd name="connsiteX0" fmla="*/ 530106 w 542718"/>
                <a:gd name="connsiteY0" fmla="*/ 66684 h 542929"/>
                <a:gd name="connsiteX1" fmla="*/ 16137 w 542718"/>
                <a:gd name="connsiteY1" fmla="*/ 540362 h 542929"/>
                <a:gd name="connsiteX2" fmla="*/ 2612 w 542718"/>
                <a:gd name="connsiteY2" fmla="*/ 526836 h 542929"/>
                <a:gd name="connsiteX3" fmla="*/ 476004 w 542718"/>
                <a:gd name="connsiteY3" fmla="*/ 12582 h 542929"/>
                <a:gd name="connsiteX4" fmla="*/ 530106 w 542718"/>
                <a:gd name="connsiteY4" fmla="*/ 66684 h 542929"/>
                <a:gd name="connsiteX5" fmla="*/ 530106 w 542718"/>
                <a:gd name="connsiteY5" fmla="*/ 66684 h 5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29">
                  <a:moveTo>
                    <a:pt x="530106" y="66684"/>
                  </a:moveTo>
                  <a:lnTo>
                    <a:pt x="16137" y="540362"/>
                  </a:lnTo>
                  <a:cubicBezTo>
                    <a:pt x="7660" y="548458"/>
                    <a:pt x="-5675" y="535599"/>
                    <a:pt x="2612" y="526836"/>
                  </a:cubicBezTo>
                  <a:cubicBezTo>
                    <a:pt x="2612" y="526836"/>
                    <a:pt x="476004" y="12582"/>
                    <a:pt x="476004" y="12582"/>
                  </a:cubicBezTo>
                  <a:cubicBezTo>
                    <a:pt x="511437" y="-25233"/>
                    <a:pt x="568111" y="30870"/>
                    <a:pt x="530106" y="66684"/>
                  </a:cubicBezTo>
                  <a:lnTo>
                    <a:pt x="530106" y="6668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63C492D-58F6-4ECD-AF95-96443E8A96BF}"/>
                </a:ext>
              </a:extLst>
            </p:cNvPr>
            <p:cNvSpPr/>
            <p:nvPr/>
          </p:nvSpPr>
          <p:spPr>
            <a:xfrm>
              <a:off x="5458738" y="3527503"/>
              <a:ext cx="542718" cy="542971"/>
            </a:xfrm>
            <a:custGeom>
              <a:avLst/>
              <a:gdLst>
                <a:gd name="connsiteX0" fmla="*/ 12612 w 542718"/>
                <a:gd name="connsiteY0" fmla="*/ 476331 h 542971"/>
                <a:gd name="connsiteX1" fmla="*/ 526581 w 542718"/>
                <a:gd name="connsiteY1" fmla="*/ 2557 h 542971"/>
                <a:gd name="connsiteX2" fmla="*/ 540107 w 542718"/>
                <a:gd name="connsiteY2" fmla="*/ 16082 h 542971"/>
                <a:gd name="connsiteX3" fmla="*/ 66714 w 542718"/>
                <a:gd name="connsiteY3" fmla="*/ 530337 h 542971"/>
                <a:gd name="connsiteX4" fmla="*/ 12612 w 542718"/>
                <a:gd name="connsiteY4" fmla="*/ 476331 h 542971"/>
                <a:gd name="connsiteX5" fmla="*/ 12612 w 542718"/>
                <a:gd name="connsiteY5" fmla="*/ 476331 h 542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718" h="542971">
                  <a:moveTo>
                    <a:pt x="12612" y="476331"/>
                  </a:moveTo>
                  <a:lnTo>
                    <a:pt x="526581" y="2557"/>
                  </a:lnTo>
                  <a:cubicBezTo>
                    <a:pt x="535058" y="-5539"/>
                    <a:pt x="548393" y="7415"/>
                    <a:pt x="540107" y="16082"/>
                  </a:cubicBezTo>
                  <a:lnTo>
                    <a:pt x="66714" y="530337"/>
                  </a:lnTo>
                  <a:cubicBezTo>
                    <a:pt x="31281" y="568247"/>
                    <a:pt x="-25393" y="512145"/>
                    <a:pt x="12612" y="476331"/>
                  </a:cubicBezTo>
                  <a:lnTo>
                    <a:pt x="12612" y="476331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EF83975-B16D-4CBF-A114-B6719D64B137}"/>
                </a:ext>
              </a:extLst>
            </p:cNvPr>
            <p:cNvSpPr/>
            <p:nvPr/>
          </p:nvSpPr>
          <p:spPr>
            <a:xfrm>
              <a:off x="6194693" y="3527448"/>
              <a:ext cx="542620" cy="542960"/>
            </a:xfrm>
            <a:custGeom>
              <a:avLst/>
              <a:gdLst>
                <a:gd name="connsiteX0" fmla="*/ 475950 w 542620"/>
                <a:gd name="connsiteY0" fmla="*/ 530297 h 542960"/>
                <a:gd name="connsiteX1" fmla="*/ 2557 w 542620"/>
                <a:gd name="connsiteY1" fmla="*/ 16137 h 542960"/>
                <a:gd name="connsiteX2" fmla="*/ 16083 w 542620"/>
                <a:gd name="connsiteY2" fmla="*/ 2612 h 542960"/>
                <a:gd name="connsiteX3" fmla="*/ 530051 w 542620"/>
                <a:gd name="connsiteY3" fmla="*/ 476195 h 542960"/>
                <a:gd name="connsiteX4" fmla="*/ 475950 w 542620"/>
                <a:gd name="connsiteY4" fmla="*/ 530297 h 542960"/>
                <a:gd name="connsiteX5" fmla="*/ 475950 w 542620"/>
                <a:gd name="connsiteY5" fmla="*/ 530297 h 542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20" h="542960">
                  <a:moveTo>
                    <a:pt x="475950" y="530297"/>
                  </a:moveTo>
                  <a:lnTo>
                    <a:pt x="2557" y="16137"/>
                  </a:lnTo>
                  <a:cubicBezTo>
                    <a:pt x="-5539" y="7660"/>
                    <a:pt x="7415" y="-5675"/>
                    <a:pt x="16083" y="2612"/>
                  </a:cubicBezTo>
                  <a:lnTo>
                    <a:pt x="530051" y="476195"/>
                  </a:lnTo>
                  <a:cubicBezTo>
                    <a:pt x="567866" y="511723"/>
                    <a:pt x="511668" y="568397"/>
                    <a:pt x="475950" y="530297"/>
                  </a:cubicBezTo>
                  <a:lnTo>
                    <a:pt x="475950" y="5302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403DAE8-C484-49B1-987B-F4C166DB90C2}"/>
                </a:ext>
              </a:extLst>
            </p:cNvPr>
            <p:cNvSpPr/>
            <p:nvPr/>
          </p:nvSpPr>
          <p:spPr>
            <a:xfrm>
              <a:off x="5458780" y="2791864"/>
              <a:ext cx="542632" cy="542973"/>
            </a:xfrm>
            <a:custGeom>
              <a:avLst/>
              <a:gdLst>
                <a:gd name="connsiteX0" fmla="*/ 66672 w 542632"/>
                <a:gd name="connsiteY0" fmla="*/ 12677 h 542973"/>
                <a:gd name="connsiteX1" fmla="*/ 540064 w 542632"/>
                <a:gd name="connsiteY1" fmla="*/ 526836 h 542973"/>
                <a:gd name="connsiteX2" fmla="*/ 526539 w 542632"/>
                <a:gd name="connsiteY2" fmla="*/ 540362 h 542973"/>
                <a:gd name="connsiteX3" fmla="*/ 12570 w 542632"/>
                <a:gd name="connsiteY3" fmla="*/ 66683 h 542973"/>
                <a:gd name="connsiteX4" fmla="*/ 66672 w 542632"/>
                <a:gd name="connsiteY4" fmla="*/ 12677 h 542973"/>
                <a:gd name="connsiteX5" fmla="*/ 66672 w 542632"/>
                <a:gd name="connsiteY5" fmla="*/ 12677 h 54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2632" h="542973">
                  <a:moveTo>
                    <a:pt x="66672" y="12677"/>
                  </a:moveTo>
                  <a:lnTo>
                    <a:pt x="540064" y="526836"/>
                  </a:lnTo>
                  <a:cubicBezTo>
                    <a:pt x="548160" y="535313"/>
                    <a:pt x="535302" y="548648"/>
                    <a:pt x="526539" y="540362"/>
                  </a:cubicBezTo>
                  <a:lnTo>
                    <a:pt x="12570" y="66683"/>
                  </a:lnTo>
                  <a:cubicBezTo>
                    <a:pt x="-25245" y="31155"/>
                    <a:pt x="30953" y="-25423"/>
                    <a:pt x="66672" y="12677"/>
                  </a:cubicBezTo>
                  <a:lnTo>
                    <a:pt x="66672" y="1267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>
                <a:latin typeface="Krub Medium" panose="00000600000000000000" pitchFamily="2" charset="-34"/>
              </a:endParaRPr>
            </a:p>
          </p:txBody>
        </p:sp>
      </p:grp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D842A728-0688-4FEB-9EB0-B966ED7B3FEF}"/>
              </a:ext>
            </a:extLst>
          </p:cNvPr>
          <p:cNvCxnSpPr>
            <a:cxnSpLocks/>
          </p:cNvCxnSpPr>
          <p:nvPr/>
        </p:nvCxnSpPr>
        <p:spPr>
          <a:xfrm flipH="1">
            <a:off x="2" y="524440"/>
            <a:ext cx="2060292" cy="0"/>
          </a:xfrm>
          <a:prstGeom prst="line">
            <a:avLst/>
          </a:prstGeom>
          <a:ln w="9525" cap="rnd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FA5F8ED9-5514-812D-D0F6-6919587405DE}"/>
              </a:ext>
            </a:extLst>
          </p:cNvPr>
          <p:cNvSpPr/>
          <p:nvPr/>
        </p:nvSpPr>
        <p:spPr>
          <a:xfrm>
            <a:off x="5463822" y="1129510"/>
            <a:ext cx="6167357" cy="196838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DB6045-EC3B-41CE-6BF1-657B49AEFEFB}"/>
              </a:ext>
            </a:extLst>
          </p:cNvPr>
          <p:cNvSpPr txBox="1"/>
          <p:nvPr/>
        </p:nvSpPr>
        <p:spPr>
          <a:xfrm flipH="1">
            <a:off x="5994399" y="1497025"/>
            <a:ext cx="5225379" cy="11635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“The wealth and typology of the grave goods from Shaft Grave III indicate that it was the burial place of three priests.”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3CB37AD-E20A-B952-B004-2D5AD3C63C09}"/>
              </a:ext>
            </a:extLst>
          </p:cNvPr>
          <p:cNvSpPr/>
          <p:nvPr/>
        </p:nvSpPr>
        <p:spPr>
          <a:xfrm>
            <a:off x="2406782" y="3408036"/>
            <a:ext cx="9224398" cy="2320454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32000" tIns="468000" rIns="396000" bIns="468000" rtlCol="0" anchor="ctr"/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Krub Medium" panose="00000600000000000000" pitchFamily="2" charset="-34"/>
                <a:cs typeface="Krub Medium" panose="00000600000000000000" pitchFamily="2" charset="-34"/>
              </a:rPr>
              <a:t>“Of the occupants of Tomb III, of major importance were individual M and/or her infant "successor" , whose early death was probably as much a matter of sorrow and dismay for the local community, as was the loss of their high priestess”</a:t>
            </a:r>
          </a:p>
        </p:txBody>
      </p:sp>
    </p:spTree>
    <p:extLst>
      <p:ext uri="{BB962C8B-B14F-4D97-AF65-F5344CB8AC3E}">
        <p14:creationId xmlns:p14="http://schemas.microsoft.com/office/powerpoint/2010/main" val="2164041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0FCF6D40-A665-4609-B6E2-55860B84529B}"/>
              </a:ext>
            </a:extLst>
          </p:cNvPr>
          <p:cNvGrpSpPr/>
          <p:nvPr/>
        </p:nvGrpSpPr>
        <p:grpSpPr>
          <a:xfrm>
            <a:off x="900654" y="1470296"/>
            <a:ext cx="5208102" cy="3198231"/>
            <a:chOff x="7230303" y="1470296"/>
            <a:chExt cx="4109270" cy="3198231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84E871D-578D-448D-A3D7-915B62F2C8A7}"/>
                </a:ext>
              </a:extLst>
            </p:cNvPr>
            <p:cNvSpPr txBox="1"/>
            <p:nvPr/>
          </p:nvSpPr>
          <p:spPr>
            <a:xfrm>
              <a:off x="7282145" y="1470296"/>
              <a:ext cx="387501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dirty="0">
                  <a:solidFill>
                    <a:schemeClr val="accent5"/>
                  </a:solidFill>
                  <a:latin typeface="+mj-lt"/>
                </a:rPr>
                <a:t>Conclusion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A3C7664-E9C4-4DDF-81D9-23271B0BF68C}"/>
                </a:ext>
              </a:extLst>
            </p:cNvPr>
            <p:cNvSpPr txBox="1"/>
            <p:nvPr/>
          </p:nvSpPr>
          <p:spPr>
            <a:xfrm flipH="1">
              <a:off x="7230303" y="2438621"/>
              <a:ext cx="4109270" cy="222990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lvl="0" indent="-285750">
                <a:lnSpc>
                  <a:spcPct val="150000"/>
                </a:lnSpc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M’s high status and possible religious role is plausible.</a:t>
              </a:r>
            </a:p>
            <a:p>
              <a:pPr marL="285750" lvl="0" indent="-285750">
                <a:lnSpc>
                  <a:spcPct val="150000"/>
                </a:lnSpc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Infant succession remains speculative.</a:t>
              </a:r>
            </a:p>
            <a:p>
              <a:pPr marL="285750" lvl="0" indent="-285750">
                <a:lnSpc>
                  <a:spcPct val="150000"/>
                </a:lnSpc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The claim of a previously unknown pantheon is unconvincing.</a:t>
              </a:r>
            </a:p>
            <a:p>
              <a:pPr marL="285750" lvl="0" indent="-285750">
                <a:lnSpc>
                  <a:spcPct val="150000"/>
                </a:lnSpc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GB" sz="14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Krub Medium" panose="00000600000000000000" pitchFamily="2" charset="-34"/>
                  <a:cs typeface="Krub Medium" panose="00000600000000000000" pitchFamily="2" charset="-34"/>
                </a:rPr>
                <a:t>Interesting questions, but limited contribution to existing scholarship.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CD9B5E0-6D54-4BD0-839A-4CDD7F1836AA}"/>
                </a:ext>
              </a:extLst>
            </p:cNvPr>
            <p:cNvSpPr txBox="1"/>
            <p:nvPr/>
          </p:nvSpPr>
          <p:spPr>
            <a:xfrm flipH="1">
              <a:off x="7282142" y="2438621"/>
              <a:ext cx="3766474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endParaRPr lang="en-US" sz="1600" i="0" dirty="0">
                <a:solidFill>
                  <a:schemeClr val="accent4"/>
                </a:solidFill>
                <a:effectLst/>
                <a:latin typeface="+mj-lt"/>
                <a:cs typeface="Poppins" panose="00000500000000000000" pitchFamily="50" charset="0"/>
              </a:endParaRP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3053D238-7C58-B453-D7D5-319744903AC2}"/>
              </a:ext>
            </a:extLst>
          </p:cNvPr>
          <p:cNvGrpSpPr/>
          <p:nvPr/>
        </p:nvGrpSpPr>
        <p:grpSpPr>
          <a:xfrm rot="5400000">
            <a:off x="2674034" y="-919602"/>
            <a:ext cx="504204" cy="3727821"/>
            <a:chOff x="5538986" y="1594224"/>
            <a:chExt cx="504204" cy="3727821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ED17BFCF-F110-4C8C-A7C8-FFEB8F723C50}"/>
                </a:ext>
              </a:extLst>
            </p:cNvPr>
            <p:cNvGrpSpPr/>
            <p:nvPr/>
          </p:nvGrpSpPr>
          <p:grpSpPr>
            <a:xfrm flipH="1">
              <a:off x="5538986" y="1594224"/>
              <a:ext cx="504204" cy="504224"/>
              <a:chOff x="4972037" y="2305037"/>
              <a:chExt cx="2252020" cy="2252115"/>
            </a:xfrm>
            <a:solidFill>
              <a:schemeClr val="accent1"/>
            </a:solidFill>
          </p:grpSpPr>
          <p:sp>
            <p:nvSpPr>
              <p:cNvPr id="9" name="Freeform: Shape 8">
                <a:extLst>
                  <a:ext uri="{FF2B5EF4-FFF2-40B4-BE49-F238E27FC236}">
                    <a16:creationId xmlns:a16="http://schemas.microsoft.com/office/drawing/2014/main" id="{255677EA-685E-4D62-9C2E-2690EBDC4CF7}"/>
                  </a:ext>
                </a:extLst>
              </p:cNvPr>
              <p:cNvSpPr/>
              <p:nvPr/>
            </p:nvSpPr>
            <p:spPr>
              <a:xfrm>
                <a:off x="6059790" y="2305037"/>
                <a:ext cx="76514" cy="943225"/>
              </a:xfrm>
              <a:custGeom>
                <a:avLst/>
                <a:gdLst>
                  <a:gd name="connsiteX0" fmla="*/ 76500 w 76514"/>
                  <a:gd name="connsiteY0" fmla="*/ 38684 h 943225"/>
                  <a:gd name="connsiteX1" fmla="*/ 47830 w 76514"/>
                  <a:gd name="connsiteY1" fmla="*/ 934224 h 943225"/>
                  <a:gd name="connsiteX2" fmla="*/ 28685 w 76514"/>
                  <a:gd name="connsiteY2" fmla="*/ 934224 h 943225"/>
                  <a:gd name="connsiteX3" fmla="*/ 14 w 76514"/>
                  <a:gd name="connsiteY3" fmla="*/ 38684 h 943225"/>
                  <a:gd name="connsiteX4" fmla="*/ 76500 w 76514"/>
                  <a:gd name="connsiteY4" fmla="*/ 38684 h 943225"/>
                  <a:gd name="connsiteX5" fmla="*/ 76500 w 76514"/>
                  <a:gd name="connsiteY5" fmla="*/ 38684 h 9432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6514" h="943225">
                    <a:moveTo>
                      <a:pt x="76500" y="38684"/>
                    </a:moveTo>
                    <a:lnTo>
                      <a:pt x="47830" y="934224"/>
                    </a:lnTo>
                    <a:cubicBezTo>
                      <a:pt x="47639" y="946035"/>
                      <a:pt x="28875" y="946416"/>
                      <a:pt x="28685" y="934224"/>
                    </a:cubicBezTo>
                    <a:lnTo>
                      <a:pt x="14" y="38684"/>
                    </a:lnTo>
                    <a:cubicBezTo>
                      <a:pt x="-1224" y="-12656"/>
                      <a:pt x="77738" y="-13132"/>
                      <a:pt x="76500" y="38684"/>
                    </a:cubicBezTo>
                    <a:lnTo>
                      <a:pt x="76500" y="3868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10" name="Freeform: Shape 9">
                <a:extLst>
                  <a:ext uri="{FF2B5EF4-FFF2-40B4-BE49-F238E27FC236}">
                    <a16:creationId xmlns:a16="http://schemas.microsoft.com/office/drawing/2014/main" id="{797A5861-7651-4717-91D3-746DADDF09C0}"/>
                  </a:ext>
                </a:extLst>
              </p:cNvPr>
              <p:cNvSpPr/>
              <p:nvPr/>
            </p:nvSpPr>
            <p:spPr>
              <a:xfrm>
                <a:off x="6059792" y="3613962"/>
                <a:ext cx="76514" cy="943190"/>
              </a:xfrm>
              <a:custGeom>
                <a:avLst/>
                <a:gdLst>
                  <a:gd name="connsiteX0" fmla="*/ 12 w 76514"/>
                  <a:gd name="connsiteY0" fmla="*/ 904507 h 943190"/>
                  <a:gd name="connsiteX1" fmla="*/ 28683 w 76514"/>
                  <a:gd name="connsiteY1" fmla="*/ 8966 h 943190"/>
                  <a:gd name="connsiteX2" fmla="*/ 47828 w 76514"/>
                  <a:gd name="connsiteY2" fmla="*/ 8966 h 943190"/>
                  <a:gd name="connsiteX3" fmla="*/ 76498 w 76514"/>
                  <a:gd name="connsiteY3" fmla="*/ 904507 h 943190"/>
                  <a:gd name="connsiteX4" fmla="*/ 12 w 76514"/>
                  <a:gd name="connsiteY4" fmla="*/ 904507 h 943190"/>
                  <a:gd name="connsiteX5" fmla="*/ 12 w 76514"/>
                  <a:gd name="connsiteY5" fmla="*/ 904507 h 943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6514" h="943190">
                    <a:moveTo>
                      <a:pt x="12" y="904507"/>
                    </a:moveTo>
                    <a:lnTo>
                      <a:pt x="28683" y="8966"/>
                    </a:lnTo>
                    <a:cubicBezTo>
                      <a:pt x="28873" y="-2749"/>
                      <a:pt x="47637" y="-3226"/>
                      <a:pt x="47828" y="8966"/>
                    </a:cubicBezTo>
                    <a:lnTo>
                      <a:pt x="76498" y="904507"/>
                    </a:lnTo>
                    <a:cubicBezTo>
                      <a:pt x="77832" y="955847"/>
                      <a:pt x="-1131" y="956323"/>
                      <a:pt x="12" y="904507"/>
                    </a:cubicBezTo>
                    <a:lnTo>
                      <a:pt x="12" y="904507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11" name="Freeform: Shape 10">
                <a:extLst>
                  <a:ext uri="{FF2B5EF4-FFF2-40B4-BE49-F238E27FC236}">
                    <a16:creationId xmlns:a16="http://schemas.microsoft.com/office/drawing/2014/main" id="{3EA8FEB3-C3FB-445E-A75E-D1F6316DD607}"/>
                  </a:ext>
                </a:extLst>
              </p:cNvPr>
              <p:cNvSpPr/>
              <p:nvPr/>
            </p:nvSpPr>
            <p:spPr>
              <a:xfrm>
                <a:off x="6280962" y="3392790"/>
                <a:ext cx="943095" cy="76514"/>
              </a:xfrm>
              <a:custGeom>
                <a:avLst/>
                <a:gdLst>
                  <a:gd name="connsiteX0" fmla="*/ 8966 w 943095"/>
                  <a:gd name="connsiteY0" fmla="*/ 47830 h 76514"/>
                  <a:gd name="connsiteX1" fmla="*/ 8966 w 943095"/>
                  <a:gd name="connsiteY1" fmla="*/ 28685 h 76514"/>
                  <a:gd name="connsiteX2" fmla="*/ 904412 w 943095"/>
                  <a:gd name="connsiteY2" fmla="*/ 14 h 76514"/>
                  <a:gd name="connsiteX3" fmla="*/ 904412 w 943095"/>
                  <a:gd name="connsiteY3" fmla="*/ 76500 h 76514"/>
                  <a:gd name="connsiteX4" fmla="*/ 8966 w 943095"/>
                  <a:gd name="connsiteY4" fmla="*/ 47830 h 765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3095" h="76514">
                    <a:moveTo>
                      <a:pt x="8966" y="47830"/>
                    </a:moveTo>
                    <a:cubicBezTo>
                      <a:pt x="-2749" y="47639"/>
                      <a:pt x="-3226" y="28875"/>
                      <a:pt x="8966" y="28685"/>
                    </a:cubicBezTo>
                    <a:lnTo>
                      <a:pt x="904412" y="14"/>
                    </a:lnTo>
                    <a:cubicBezTo>
                      <a:pt x="955751" y="-1224"/>
                      <a:pt x="956228" y="77738"/>
                      <a:pt x="904412" y="76500"/>
                    </a:cubicBezTo>
                    <a:lnTo>
                      <a:pt x="8966" y="4783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7599746C-9A65-4F7D-85EB-859C7D59774B}"/>
                  </a:ext>
                </a:extLst>
              </p:cNvPr>
              <p:cNvSpPr/>
              <p:nvPr/>
            </p:nvSpPr>
            <p:spPr>
              <a:xfrm>
                <a:off x="4972037" y="3392792"/>
                <a:ext cx="943095" cy="76514"/>
              </a:xfrm>
              <a:custGeom>
                <a:avLst/>
                <a:gdLst>
                  <a:gd name="connsiteX0" fmla="*/ 38684 w 943095"/>
                  <a:gd name="connsiteY0" fmla="*/ 12 h 76514"/>
                  <a:gd name="connsiteX1" fmla="*/ 934129 w 943095"/>
                  <a:gd name="connsiteY1" fmla="*/ 28683 h 76514"/>
                  <a:gd name="connsiteX2" fmla="*/ 934129 w 943095"/>
                  <a:gd name="connsiteY2" fmla="*/ 47828 h 76514"/>
                  <a:gd name="connsiteX3" fmla="*/ 38684 w 943095"/>
                  <a:gd name="connsiteY3" fmla="*/ 76498 h 76514"/>
                  <a:gd name="connsiteX4" fmla="*/ 38684 w 943095"/>
                  <a:gd name="connsiteY4" fmla="*/ 12 h 76514"/>
                  <a:gd name="connsiteX5" fmla="*/ 38684 w 943095"/>
                  <a:gd name="connsiteY5" fmla="*/ 12 h 765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43095" h="76514">
                    <a:moveTo>
                      <a:pt x="38684" y="12"/>
                    </a:moveTo>
                    <a:lnTo>
                      <a:pt x="934129" y="28683"/>
                    </a:lnTo>
                    <a:cubicBezTo>
                      <a:pt x="945845" y="28873"/>
                      <a:pt x="946321" y="47637"/>
                      <a:pt x="934129" y="47828"/>
                    </a:cubicBezTo>
                    <a:cubicBezTo>
                      <a:pt x="934129" y="47828"/>
                      <a:pt x="38684" y="76498"/>
                      <a:pt x="38684" y="76498"/>
                    </a:cubicBezTo>
                    <a:cubicBezTo>
                      <a:pt x="-12656" y="77832"/>
                      <a:pt x="-13132" y="-1131"/>
                      <a:pt x="38684" y="12"/>
                    </a:cubicBezTo>
                    <a:lnTo>
                      <a:pt x="38684" y="12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6A213D0F-75DF-45C4-9FA2-4693DDD5F5B2}"/>
                  </a:ext>
                </a:extLst>
              </p:cNvPr>
              <p:cNvSpPr/>
              <p:nvPr/>
            </p:nvSpPr>
            <p:spPr>
              <a:xfrm>
                <a:off x="6194638" y="2791768"/>
                <a:ext cx="542718" cy="542929"/>
              </a:xfrm>
              <a:custGeom>
                <a:avLst/>
                <a:gdLst>
                  <a:gd name="connsiteX0" fmla="*/ 530106 w 542718"/>
                  <a:gd name="connsiteY0" fmla="*/ 66684 h 542929"/>
                  <a:gd name="connsiteX1" fmla="*/ 16137 w 542718"/>
                  <a:gd name="connsiteY1" fmla="*/ 540362 h 542929"/>
                  <a:gd name="connsiteX2" fmla="*/ 2612 w 542718"/>
                  <a:gd name="connsiteY2" fmla="*/ 526836 h 542929"/>
                  <a:gd name="connsiteX3" fmla="*/ 476004 w 542718"/>
                  <a:gd name="connsiteY3" fmla="*/ 12582 h 542929"/>
                  <a:gd name="connsiteX4" fmla="*/ 530106 w 542718"/>
                  <a:gd name="connsiteY4" fmla="*/ 66684 h 542929"/>
                  <a:gd name="connsiteX5" fmla="*/ 530106 w 542718"/>
                  <a:gd name="connsiteY5" fmla="*/ 66684 h 5429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42718" h="542929">
                    <a:moveTo>
                      <a:pt x="530106" y="66684"/>
                    </a:moveTo>
                    <a:lnTo>
                      <a:pt x="16137" y="540362"/>
                    </a:lnTo>
                    <a:cubicBezTo>
                      <a:pt x="7660" y="548458"/>
                      <a:pt x="-5675" y="535599"/>
                      <a:pt x="2612" y="526836"/>
                    </a:cubicBezTo>
                    <a:cubicBezTo>
                      <a:pt x="2612" y="526836"/>
                      <a:pt x="476004" y="12582"/>
                      <a:pt x="476004" y="12582"/>
                    </a:cubicBezTo>
                    <a:cubicBezTo>
                      <a:pt x="511437" y="-25233"/>
                      <a:pt x="568111" y="30870"/>
                      <a:pt x="530106" y="66684"/>
                    </a:cubicBezTo>
                    <a:lnTo>
                      <a:pt x="530106" y="6668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1EE8AFE7-ACD2-4D7E-B64B-C3792CBB71E7}"/>
                  </a:ext>
                </a:extLst>
              </p:cNvPr>
              <p:cNvSpPr/>
              <p:nvPr/>
            </p:nvSpPr>
            <p:spPr>
              <a:xfrm>
                <a:off x="5458738" y="3527503"/>
                <a:ext cx="542718" cy="542971"/>
              </a:xfrm>
              <a:custGeom>
                <a:avLst/>
                <a:gdLst>
                  <a:gd name="connsiteX0" fmla="*/ 12612 w 542718"/>
                  <a:gd name="connsiteY0" fmla="*/ 476331 h 542971"/>
                  <a:gd name="connsiteX1" fmla="*/ 526581 w 542718"/>
                  <a:gd name="connsiteY1" fmla="*/ 2557 h 542971"/>
                  <a:gd name="connsiteX2" fmla="*/ 540107 w 542718"/>
                  <a:gd name="connsiteY2" fmla="*/ 16082 h 542971"/>
                  <a:gd name="connsiteX3" fmla="*/ 66714 w 542718"/>
                  <a:gd name="connsiteY3" fmla="*/ 530337 h 542971"/>
                  <a:gd name="connsiteX4" fmla="*/ 12612 w 542718"/>
                  <a:gd name="connsiteY4" fmla="*/ 476331 h 542971"/>
                  <a:gd name="connsiteX5" fmla="*/ 12612 w 542718"/>
                  <a:gd name="connsiteY5" fmla="*/ 476331 h 542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42718" h="542971">
                    <a:moveTo>
                      <a:pt x="12612" y="476331"/>
                    </a:moveTo>
                    <a:lnTo>
                      <a:pt x="526581" y="2557"/>
                    </a:lnTo>
                    <a:cubicBezTo>
                      <a:pt x="535058" y="-5539"/>
                      <a:pt x="548393" y="7415"/>
                      <a:pt x="540107" y="16082"/>
                    </a:cubicBezTo>
                    <a:lnTo>
                      <a:pt x="66714" y="530337"/>
                    </a:lnTo>
                    <a:cubicBezTo>
                      <a:pt x="31281" y="568247"/>
                      <a:pt x="-25393" y="512145"/>
                      <a:pt x="12612" y="476331"/>
                    </a:cubicBezTo>
                    <a:lnTo>
                      <a:pt x="12612" y="47633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BCA6288-F802-48E5-84AC-3418A248B516}"/>
                  </a:ext>
                </a:extLst>
              </p:cNvPr>
              <p:cNvSpPr/>
              <p:nvPr/>
            </p:nvSpPr>
            <p:spPr>
              <a:xfrm>
                <a:off x="6194693" y="3527448"/>
                <a:ext cx="542620" cy="542960"/>
              </a:xfrm>
              <a:custGeom>
                <a:avLst/>
                <a:gdLst>
                  <a:gd name="connsiteX0" fmla="*/ 475950 w 542620"/>
                  <a:gd name="connsiteY0" fmla="*/ 530297 h 542960"/>
                  <a:gd name="connsiteX1" fmla="*/ 2557 w 542620"/>
                  <a:gd name="connsiteY1" fmla="*/ 16137 h 542960"/>
                  <a:gd name="connsiteX2" fmla="*/ 16083 w 542620"/>
                  <a:gd name="connsiteY2" fmla="*/ 2612 h 542960"/>
                  <a:gd name="connsiteX3" fmla="*/ 530051 w 542620"/>
                  <a:gd name="connsiteY3" fmla="*/ 476195 h 542960"/>
                  <a:gd name="connsiteX4" fmla="*/ 475950 w 542620"/>
                  <a:gd name="connsiteY4" fmla="*/ 530297 h 542960"/>
                  <a:gd name="connsiteX5" fmla="*/ 475950 w 542620"/>
                  <a:gd name="connsiteY5" fmla="*/ 530297 h 5429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42620" h="542960">
                    <a:moveTo>
                      <a:pt x="475950" y="530297"/>
                    </a:moveTo>
                    <a:lnTo>
                      <a:pt x="2557" y="16137"/>
                    </a:lnTo>
                    <a:cubicBezTo>
                      <a:pt x="-5539" y="7660"/>
                      <a:pt x="7415" y="-5675"/>
                      <a:pt x="16083" y="2612"/>
                    </a:cubicBezTo>
                    <a:lnTo>
                      <a:pt x="530051" y="476195"/>
                    </a:lnTo>
                    <a:cubicBezTo>
                      <a:pt x="567866" y="511723"/>
                      <a:pt x="511668" y="568397"/>
                      <a:pt x="475950" y="530297"/>
                    </a:cubicBezTo>
                    <a:lnTo>
                      <a:pt x="475950" y="530297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6F5DD84B-D362-47A1-9429-9B08EF8C2619}"/>
                  </a:ext>
                </a:extLst>
              </p:cNvPr>
              <p:cNvSpPr/>
              <p:nvPr/>
            </p:nvSpPr>
            <p:spPr>
              <a:xfrm>
                <a:off x="5458780" y="2791864"/>
                <a:ext cx="542632" cy="542973"/>
              </a:xfrm>
              <a:custGeom>
                <a:avLst/>
                <a:gdLst>
                  <a:gd name="connsiteX0" fmla="*/ 66672 w 542632"/>
                  <a:gd name="connsiteY0" fmla="*/ 12677 h 542973"/>
                  <a:gd name="connsiteX1" fmla="*/ 540064 w 542632"/>
                  <a:gd name="connsiteY1" fmla="*/ 526836 h 542973"/>
                  <a:gd name="connsiteX2" fmla="*/ 526539 w 542632"/>
                  <a:gd name="connsiteY2" fmla="*/ 540362 h 542973"/>
                  <a:gd name="connsiteX3" fmla="*/ 12570 w 542632"/>
                  <a:gd name="connsiteY3" fmla="*/ 66683 h 542973"/>
                  <a:gd name="connsiteX4" fmla="*/ 66672 w 542632"/>
                  <a:gd name="connsiteY4" fmla="*/ 12677 h 542973"/>
                  <a:gd name="connsiteX5" fmla="*/ 66672 w 542632"/>
                  <a:gd name="connsiteY5" fmla="*/ 12677 h 5429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42632" h="542973">
                    <a:moveTo>
                      <a:pt x="66672" y="12677"/>
                    </a:moveTo>
                    <a:lnTo>
                      <a:pt x="540064" y="526836"/>
                    </a:lnTo>
                    <a:cubicBezTo>
                      <a:pt x="548160" y="535313"/>
                      <a:pt x="535302" y="548648"/>
                      <a:pt x="526539" y="540362"/>
                    </a:cubicBezTo>
                    <a:lnTo>
                      <a:pt x="12570" y="66683"/>
                    </a:lnTo>
                    <a:cubicBezTo>
                      <a:pt x="-25245" y="31155"/>
                      <a:pt x="30953" y="-25423"/>
                      <a:pt x="66672" y="12677"/>
                    </a:cubicBezTo>
                    <a:lnTo>
                      <a:pt x="66672" y="12677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245037A-F173-4896-8F8E-2E8F6CAE617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791088" y="2519643"/>
              <a:ext cx="0" cy="2802402"/>
            </a:xfrm>
            <a:prstGeom prst="line">
              <a:avLst/>
            </a:prstGeom>
            <a:ln w="9525" cap="rnd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07E03848-9BC4-4393-BEB5-76AF603323D9}"/>
              </a:ext>
            </a:extLst>
          </p:cNvPr>
          <p:cNvSpPr/>
          <p:nvPr/>
        </p:nvSpPr>
        <p:spPr>
          <a:xfrm flipH="1" flipV="1">
            <a:off x="6520405" y="0"/>
            <a:ext cx="5671595" cy="53284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C189CB9-3B7F-47D4-BD21-E342135C7494}"/>
              </a:ext>
            </a:extLst>
          </p:cNvPr>
          <p:cNvGrpSpPr/>
          <p:nvPr/>
        </p:nvGrpSpPr>
        <p:grpSpPr>
          <a:xfrm rot="5400000" flipH="1" flipV="1">
            <a:off x="6150084" y="3337560"/>
            <a:ext cx="1537755" cy="182880"/>
            <a:chOff x="3787905" y="6354822"/>
            <a:chExt cx="1537755" cy="182880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E236456C-6789-4BDA-863E-A631608EBCD4}"/>
                </a:ext>
              </a:extLst>
            </p:cNvPr>
            <p:cNvGrpSpPr/>
            <p:nvPr/>
          </p:nvGrpSpPr>
          <p:grpSpPr>
            <a:xfrm>
              <a:off x="5142780" y="6354822"/>
              <a:ext cx="182880" cy="182880"/>
              <a:chOff x="9884543" y="1280630"/>
              <a:chExt cx="181458" cy="181458"/>
            </a:xfrm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7FC050CC-3F28-4C84-951B-72727D7E4169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78358D2E-AE52-45CB-B9E9-E6744840ECD2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693FFD5E-0F62-4FC7-A811-9610EB1BC18D}"/>
                </a:ext>
              </a:extLst>
            </p:cNvPr>
            <p:cNvGrpSpPr/>
            <p:nvPr/>
          </p:nvGrpSpPr>
          <p:grpSpPr>
            <a:xfrm>
              <a:off x="4464406" y="6354822"/>
              <a:ext cx="182880" cy="182880"/>
              <a:chOff x="9884543" y="1280630"/>
              <a:chExt cx="181458" cy="181458"/>
            </a:xfrm>
          </p:grpSpPr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A618D76A-7810-4EE3-BE98-CA2F2484FD5A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9E7CE192-FF01-4AB5-BF1C-E2B68D70C14A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42F39CEF-A60D-4E10-BB52-7FD7B5565974}"/>
                </a:ext>
              </a:extLst>
            </p:cNvPr>
            <p:cNvGrpSpPr/>
            <p:nvPr/>
          </p:nvGrpSpPr>
          <p:grpSpPr>
            <a:xfrm>
              <a:off x="3787905" y="6354822"/>
              <a:ext cx="182880" cy="182880"/>
              <a:chOff x="9884543" y="1280630"/>
              <a:chExt cx="181458" cy="181458"/>
            </a:xfrm>
          </p:grpSpPr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B6CDB22C-ABB6-435A-BE4C-FD21DC1552ED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9665A18D-82D3-4302-8191-76E26E2BB3DF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</p:grpSp>
      <p:pic>
        <p:nvPicPr>
          <p:cNvPr id="35" name="Picture Placeholder 30">
            <a:extLst>
              <a:ext uri="{FF2B5EF4-FFF2-40B4-BE49-F238E27FC236}">
                <a16:creationId xmlns:a16="http://schemas.microsoft.com/office/drawing/2014/main" id="{013D6A11-0070-42E6-BD32-B462779A2E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13000"/>
                    </a14:imgEffect>
                    <a14:imgEffect>
                      <a14:brightnessContrast bright="7000" contrast="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521" t="4518" r="61029" b="37484"/>
          <a:stretch>
            <a:fillRect/>
          </a:stretch>
        </p:blipFill>
        <p:spPr>
          <a:xfrm flipH="1">
            <a:off x="7422051" y="692207"/>
            <a:ext cx="3974972" cy="5615603"/>
          </a:xfrm>
          <a:custGeom>
            <a:avLst/>
            <a:gdLst>
              <a:gd name="connsiteX0" fmla="*/ 0 w 4109270"/>
              <a:gd name="connsiteY0" fmla="*/ 0 h 5150494"/>
              <a:gd name="connsiteX1" fmla="*/ 4109270 w 4109270"/>
              <a:gd name="connsiteY1" fmla="*/ 0 h 5150494"/>
              <a:gd name="connsiteX2" fmla="*/ 4109270 w 4109270"/>
              <a:gd name="connsiteY2" fmla="*/ 2891618 h 5150494"/>
              <a:gd name="connsiteX3" fmla="*/ 4109270 w 4109270"/>
              <a:gd name="connsiteY3" fmla="*/ 5150494 h 5150494"/>
              <a:gd name="connsiteX4" fmla="*/ 0 w 4109270"/>
              <a:gd name="connsiteY4" fmla="*/ 5150494 h 5150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09270" h="5150494">
                <a:moveTo>
                  <a:pt x="0" y="0"/>
                </a:moveTo>
                <a:lnTo>
                  <a:pt x="4109270" y="0"/>
                </a:lnTo>
                <a:lnTo>
                  <a:pt x="4109270" y="2891618"/>
                </a:lnTo>
                <a:lnTo>
                  <a:pt x="4109270" y="5150494"/>
                </a:lnTo>
                <a:lnTo>
                  <a:pt x="0" y="5150494"/>
                </a:lnTo>
                <a:close/>
              </a:path>
            </a:pathLst>
          </a:cu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41574F1B-E91F-F140-2F59-BE94666067AE}"/>
              </a:ext>
            </a:extLst>
          </p:cNvPr>
          <p:cNvSpPr txBox="1"/>
          <p:nvPr/>
        </p:nvSpPr>
        <p:spPr>
          <a:xfrm>
            <a:off x="6948004" y="6385343"/>
            <a:ext cx="508258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/>
              <a:t>Fig.35. </a:t>
            </a:r>
            <a:r>
              <a:rPr lang="en-GB" sz="800" dirty="0"/>
              <a:t>Female worshipper from the mural composition at the Palace of Thebes, c. 14th–13th century BC. Archaeological Museum of Thebes, Greece. Cropped Photograph: George E. </a:t>
            </a:r>
            <a:r>
              <a:rPr lang="en-GB" sz="800" dirty="0" err="1"/>
              <a:t>Koronaios</a:t>
            </a:r>
            <a:r>
              <a:rPr lang="en-GB" sz="800" dirty="0"/>
              <a:t> (2019)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723965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EEC6503-93C2-4ED7-8B87-9419E3F6B460}"/>
              </a:ext>
            </a:extLst>
          </p:cNvPr>
          <p:cNvSpPr txBox="1"/>
          <p:nvPr/>
        </p:nvSpPr>
        <p:spPr>
          <a:xfrm>
            <a:off x="825551" y="787616"/>
            <a:ext cx="41464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+mj-lt"/>
              </a:rPr>
              <a:t>Bibliography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0F10FC-D57A-4806-A5EA-30FCDB46F751}"/>
              </a:ext>
            </a:extLst>
          </p:cNvPr>
          <p:cNvSpPr txBox="1"/>
          <p:nvPr/>
        </p:nvSpPr>
        <p:spPr>
          <a:xfrm flipH="1">
            <a:off x="825550" y="1309939"/>
            <a:ext cx="10540897" cy="5272161"/>
          </a:xfrm>
          <a:prstGeom prst="rect">
            <a:avLst/>
          </a:prstGeom>
          <a:noFill/>
        </p:spPr>
        <p:txBody>
          <a:bodyPr wrap="square" numCol="2" spcCol="180000">
            <a:noAutofit/>
          </a:bodyPr>
          <a:lstStyle/>
          <a:p>
            <a:pPr>
              <a:spcAft>
                <a:spcPts val="600"/>
              </a:spcAft>
            </a:pPr>
            <a:r>
              <a:rPr lang="en-GB" sz="1000" dirty="0"/>
              <a:t>Antiquated Antiquarian (2015) ‘The Stream of Time: The Mycenaeans: Their Burials’, The Stream of Time. Available at: </a:t>
            </a:r>
            <a:r>
              <a:rPr lang="en-GB" sz="1000" dirty="0">
                <a:hlinkClick r:id="rId2"/>
              </a:rPr>
              <a:t>https://antiquatedantiquarian.blogspot.com/2015/04/the-mycenaeans-their-burials.html</a:t>
            </a:r>
            <a:r>
              <a:rPr lang="en-GB" sz="1000" dirty="0"/>
              <a:t> (Accessed: 8 October 2026).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Ario1234 (2022) Drawing of the motif of a gold ring from Mycenae depicting a goddess holding three poppies, with a labrys (double axe) in the background. Wikimedia Commons. Available at: </a:t>
            </a:r>
            <a:r>
              <a:rPr lang="en-GB" sz="1000" dirty="0">
                <a:hlinkClick r:id="rId3"/>
              </a:rPr>
              <a:t>https://commons.wikimedia.org/wiki/File:Mycenae_ring_2.jpg</a:t>
            </a:r>
            <a:r>
              <a:rPr lang="en-GB" sz="1000" dirty="0"/>
              <a:t> (Accessed: 14 October 2026).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Carson, D. (2025) ‘The Gods of the </a:t>
            </a:r>
            <a:r>
              <a:rPr lang="en-GB" sz="1000" dirty="0" err="1"/>
              <a:t>Myceneans</a:t>
            </a:r>
            <a:r>
              <a:rPr lang="en-GB" sz="1000" dirty="0"/>
              <a:t>: Linear B &amp; the Origins of Greek Gods’, </a:t>
            </a:r>
            <a:r>
              <a:rPr lang="en-GB" sz="1000" dirty="0" err="1"/>
              <a:t>TheCollector</a:t>
            </a:r>
            <a:r>
              <a:rPr lang="en-GB" sz="1000" dirty="0"/>
              <a:t>. Available at: </a:t>
            </a:r>
            <a:r>
              <a:rPr lang="en-GB" sz="1000" dirty="0">
                <a:hlinkClick r:id="rId4"/>
              </a:rPr>
              <a:t>https://www.thecollector.com/mycenaean-gods/</a:t>
            </a:r>
            <a:r>
              <a:rPr lang="en-GB" sz="1000" dirty="0"/>
              <a:t> (Accessed: 14 October 2026).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Dickinson, O.T.P.K., Papazoglou-</a:t>
            </a:r>
            <a:r>
              <a:rPr lang="en-GB" sz="1000" dirty="0" err="1"/>
              <a:t>Manioudaki</a:t>
            </a:r>
            <a:r>
              <a:rPr lang="en-GB" sz="1000" dirty="0"/>
              <a:t>, L., </a:t>
            </a:r>
            <a:r>
              <a:rPr lang="en-GB" sz="1000" dirty="0" err="1"/>
              <a:t>Nafplioti</a:t>
            </a:r>
            <a:r>
              <a:rPr lang="en-GB" sz="1000" dirty="0"/>
              <a:t>, A. and Prag, A.J.N.W. (2012) ‘Mycenae Revisited Part 4: Assessing the New Data’, The Annual of the British School at Athens, 107, pp. 161–188. doi:10.1017/S0068245412000056.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e-Mycenae (n.d.) Grave Circle A. Available at: </a:t>
            </a:r>
            <a:r>
              <a:rPr lang="en-GB" sz="1000" dirty="0">
                <a:hlinkClick r:id="rId5"/>
              </a:rPr>
              <a:t>https://www.e-mycenae.org/grave-circle-a/</a:t>
            </a:r>
            <a:r>
              <a:rPr lang="en-GB" sz="1000" dirty="0"/>
              <a:t> (Accessed: 15 October 2026).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Galanakis, Y. (2018) ‘A survey of Late Bronze Age funerary archaeology over the last 25 years in the central and southern Aegean’, Archaeological Reports, 64, pp. 85–101. doi:10.1017/S0570608418000212.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Gilliéron</a:t>
            </a:r>
            <a:r>
              <a:rPr lang="en-GB" sz="1000" dirty="0"/>
              <a:t>, </a:t>
            </a:r>
            <a:r>
              <a:rPr lang="en-GB" sz="1000" dirty="0" err="1"/>
              <a:t>É</a:t>
            </a:r>
            <a:r>
              <a:rPr lang="en-GB" sz="1000" dirty="0"/>
              <a:t>. (1912) Woman Carrying an Ivory Pyxis. Facsimile of a reconstructed fresco from Tiryns. Wikimedia Commons. Available at: </a:t>
            </a:r>
            <a:r>
              <a:rPr lang="en-GB" sz="1000" dirty="0">
                <a:hlinkClick r:id="rId6"/>
              </a:rPr>
              <a:t>https://commons.wikimedia.org/wiki/File:Facsimile_of_a_Mycenaean_fresco_%28Tiryns%29,_Woman_Carrying_an_Ivory_Pyxis,_by_Emile_Gilli%C3%A9ron_p%C3%A8re,_1912.jpg</a:t>
            </a:r>
            <a:r>
              <a:rPr lang="en-GB" sz="1000" dirty="0"/>
              <a:t> (Accessed: 19 October 2026).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Konstantinidi-</a:t>
            </a:r>
            <a:r>
              <a:rPr lang="en-GB" sz="1000" dirty="0" err="1"/>
              <a:t>Syvridi</a:t>
            </a:r>
            <a:r>
              <a:rPr lang="en-GB" sz="1000" dirty="0"/>
              <a:t>, E. (n.d.) Curriculum Vitae. </a:t>
            </a:r>
            <a:r>
              <a:rPr lang="en-GB" sz="1000" dirty="0" err="1"/>
              <a:t>Academia.edu</a:t>
            </a:r>
            <a:r>
              <a:rPr lang="en-GB" sz="1000" dirty="0"/>
              <a:t>. Available at: </a:t>
            </a:r>
            <a:r>
              <a:rPr lang="en-GB" sz="1000" dirty="0">
                <a:hlinkClick r:id="rId7"/>
              </a:rPr>
              <a:t>https://namuseum.academia.edu/EleniKonstantinidiSyvridi/CurriculumVitae</a:t>
            </a:r>
            <a:r>
              <a:rPr lang="en-GB" sz="1000" dirty="0"/>
              <a:t> (Accessed: 19 October 2026).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Konstantinidi-</a:t>
            </a:r>
            <a:r>
              <a:rPr lang="en-GB" sz="1000" dirty="0" err="1"/>
              <a:t>Syvridi</a:t>
            </a:r>
            <a:r>
              <a:rPr lang="en-GB" sz="1000" dirty="0"/>
              <a:t>, E. (2018) ‘Mycenae, Shaft Grave III: tomb of the high priestess?’, Journal of Prehistoric Religion, 26, pp. 47–60.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Konstantinidi-</a:t>
            </a:r>
            <a:r>
              <a:rPr lang="en-GB" sz="1000" dirty="0" err="1"/>
              <a:t>Syvridi</a:t>
            </a:r>
            <a:r>
              <a:rPr lang="en-GB" sz="1000" dirty="0"/>
              <a:t>, E. and Paschalidis, C. (2019) ‘The unacknowledged Panayotis Stamatakis and his invaluable contribution to the understanding of Grave Circle A at Mycenae’, Archaeological Reports, 65, pp. 111–126. doi:10.1017/S0570608419000061.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Koronaios</a:t>
            </a:r>
            <a:r>
              <a:rPr lang="en-GB" sz="1000" dirty="0"/>
              <a:t>, G.E. (2021) Faience triton shell at the National Archaeological Museum of Athens on October 6, 2021. Wikimedia Commons. Available at: </a:t>
            </a:r>
            <a:r>
              <a:rPr lang="en-GB" sz="1000" dirty="0">
                <a:hlinkClick r:id="rId8"/>
              </a:rPr>
              <a:t>https://commons.wikimedia.org/wiki/File:Faience_triton_shell_at_the_National_Archaeological_Museum_of_Athens_on_October_6,_2021.jpg</a:t>
            </a:r>
            <a:r>
              <a:rPr lang="en-GB" sz="1000" dirty="0"/>
              <a:t> (Accessed: 15 October 2026).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Koronaios</a:t>
            </a:r>
            <a:r>
              <a:rPr lang="en-GB" sz="1000" dirty="0"/>
              <a:t>, G.E. (2021) Mycenaean balance scale at the National Archaeological Museum of Athens on October 26, 2021. Wikimedia Commons. Available at: </a:t>
            </a:r>
            <a:r>
              <a:rPr lang="en-GB" sz="1000" dirty="0">
                <a:hlinkClick r:id="rId9"/>
              </a:rPr>
              <a:t>https://commons.wikimedia.org/wiki/File:Mycenaean_balance_scale_at_the_National_Archaeological_Museum_of_Athens_on_October_26,_2021.jpg</a:t>
            </a:r>
            <a:r>
              <a:rPr lang="en-GB" sz="1000" dirty="0"/>
              <a:t> (Accessed: 15 October 2026).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Koronaios</a:t>
            </a:r>
            <a:r>
              <a:rPr lang="en-GB" sz="1000" dirty="0"/>
              <a:t>, G.E. (2019) Mural composition from the Palace of Thebes (14th–13th c. B.C.) at the Archaeological Museum of Thebes on 10 April 2019. Wikimedia Commons. Available at: </a:t>
            </a:r>
            <a:r>
              <a:rPr lang="en-GB" sz="1000" dirty="0">
                <a:hlinkClick r:id="rId10"/>
              </a:rPr>
              <a:t>https://commons.wikimedia.org/wiki/File:Mural_composition_from_the_Palace_of_Thebes_(14th-13th_c._B.C.)_at_the_Archaeological_Museum_of_Thebes_on_10_April_2019.jpg</a:t>
            </a:r>
            <a:endParaRPr lang="en-GB" sz="1000" dirty="0"/>
          </a:p>
          <a:p>
            <a:pPr>
              <a:spcAft>
                <a:spcPts val="600"/>
              </a:spcAft>
            </a:pPr>
            <a:r>
              <a:rPr lang="en-GB" sz="1000" dirty="0"/>
              <a:t>Leinwand, N.W. (1980) ‘A Ladle from Shaft Grave III at Mycenae’, American Journal of Archaeology, 84(4), pp. 519–521. doi:10.2307/504079.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Maran, J. (2011) ‘Lost in Translation: the Emergence of Mycenaean Culture as a Phenomenon of Glocalization’, in Interweaving Worlds, pp. 282–294. doi:10.2307/j.ctvh1dr2k.25.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Meisterdrucke</a:t>
            </a:r>
            <a:r>
              <a:rPr lang="en-GB" sz="1000" dirty="0"/>
              <a:t> (n.d.) Mycenaean art: gold ceremonial discs used to decorate clothing from Tomb III, Mycenae. Available at: </a:t>
            </a:r>
            <a:r>
              <a:rPr lang="en-GB" sz="1000" dirty="0">
                <a:hlinkClick r:id="rId11"/>
              </a:rPr>
              <a:t>https://www.meisterdrucke.uk/fine-art-prints/Mycenaean/982036/Mycenaean-art:-gold-ceremonial-discs-used-to-decorate-clothing-from-Tomb-III,-Mycenae.-16th-century-BC.-Athens,-National-Archaeological-Museum.html</a:t>
            </a:r>
            <a:r>
              <a:rPr lang="en-GB" sz="1000" dirty="0"/>
              <a:t> (Accessed: 15 October 2026).</a:t>
            </a:r>
          </a:p>
          <a:p>
            <a:pPr>
              <a:spcAft>
                <a:spcPts val="600"/>
              </a:spcAft>
            </a:pPr>
            <a:endParaRPr lang="en-GB" sz="1000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EE82494-31D0-4D55-8AC7-1B0ACEB68FDA}"/>
              </a:ext>
            </a:extLst>
          </p:cNvPr>
          <p:cNvSpPr/>
          <p:nvPr/>
        </p:nvSpPr>
        <p:spPr>
          <a:xfrm>
            <a:off x="2" y="1"/>
            <a:ext cx="2280212" cy="6086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8F0DD96-9CD2-4F91-B3FF-2F606964857E}"/>
              </a:ext>
            </a:extLst>
          </p:cNvPr>
          <p:cNvGrpSpPr/>
          <p:nvPr/>
        </p:nvGrpSpPr>
        <p:grpSpPr>
          <a:xfrm>
            <a:off x="387777" y="214845"/>
            <a:ext cx="1504662" cy="178944"/>
            <a:chOff x="3787905" y="6354822"/>
            <a:chExt cx="1537755" cy="182880"/>
          </a:xfrm>
        </p:grpSpPr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1275AB1E-8CC4-44C2-B4D9-D7678F28DB4E}"/>
                </a:ext>
              </a:extLst>
            </p:cNvPr>
            <p:cNvGrpSpPr/>
            <p:nvPr/>
          </p:nvGrpSpPr>
          <p:grpSpPr>
            <a:xfrm>
              <a:off x="5142780" y="6354822"/>
              <a:ext cx="182880" cy="182880"/>
              <a:chOff x="9884543" y="1280630"/>
              <a:chExt cx="181458" cy="181458"/>
            </a:xfrm>
          </p:grpSpPr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13E04FD8-D637-490E-B822-45632335E7C8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17C3E0E7-5506-4839-9BFA-6FFA2281CA52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1C128186-4C17-4D04-9F66-C1A7FE470BA6}"/>
                </a:ext>
              </a:extLst>
            </p:cNvPr>
            <p:cNvGrpSpPr/>
            <p:nvPr/>
          </p:nvGrpSpPr>
          <p:grpSpPr>
            <a:xfrm>
              <a:off x="4464406" y="6354822"/>
              <a:ext cx="182880" cy="182880"/>
              <a:chOff x="9884543" y="1280630"/>
              <a:chExt cx="181458" cy="181458"/>
            </a:xfrm>
          </p:grpSpPr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35DA105E-E75A-4771-A5F2-BA9D26EEC7E5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F0B29199-EFC6-412C-AF41-948AC0D6F96D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764CC2F9-7D1F-4360-8456-6A2111E1798A}"/>
                </a:ext>
              </a:extLst>
            </p:cNvPr>
            <p:cNvGrpSpPr/>
            <p:nvPr/>
          </p:nvGrpSpPr>
          <p:grpSpPr>
            <a:xfrm>
              <a:off x="3787905" y="6354822"/>
              <a:ext cx="182880" cy="182880"/>
              <a:chOff x="9884543" y="1280630"/>
              <a:chExt cx="181458" cy="181458"/>
            </a:xfrm>
          </p:grpSpPr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1613D95D-68C3-473A-8019-4D30810DB970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F964B363-EF2A-4238-A679-B0F98EA46132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04264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27AE6E-F467-DE52-D42F-86AC5141F2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96A5374-27F4-D093-D971-A55907ACE20A}"/>
              </a:ext>
            </a:extLst>
          </p:cNvPr>
          <p:cNvSpPr txBox="1"/>
          <p:nvPr/>
        </p:nvSpPr>
        <p:spPr>
          <a:xfrm flipH="1">
            <a:off x="825549" y="1309939"/>
            <a:ext cx="10540897" cy="4731097"/>
          </a:xfrm>
          <a:prstGeom prst="rect">
            <a:avLst/>
          </a:prstGeom>
          <a:noFill/>
        </p:spPr>
        <p:txBody>
          <a:bodyPr wrap="square" numCol="2" spcCol="180000">
            <a:noAutofit/>
          </a:bodyPr>
          <a:lstStyle/>
          <a:p>
            <a:pPr>
              <a:spcAft>
                <a:spcPts val="600"/>
              </a:spcAft>
            </a:pPr>
            <a:r>
              <a:rPr lang="en-GB" sz="1000" dirty="0"/>
              <a:t>Muskett, G. (2008) ‘Rites of Passage for Young Children in Mycenaean Greece’, Childhood in the Past, 1, pp. 38–48.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Nafplioti</a:t>
            </a:r>
            <a:r>
              <a:rPr lang="en-GB" sz="1000" dirty="0"/>
              <a:t>, A. (2009) ‘Mycenae Revisited Part 2: Exploring the Local versus Non-local Geographical Origin of the Individuals from Grave Circle A: Evidence from Strontium Isotope Ratio (⁸⁷Sr/⁸⁶Sr) Analysis’, The Annual of the British School at Athens, 104, pp. 279–291. doi:10.1017/S0068245400000253.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National Archaeological Museum (n.d.) Pages from the Mycenae excavation diary of Panayotis Stamatakis. Available at: </a:t>
            </a:r>
            <a:r>
              <a:rPr lang="en-GB" sz="1000" dirty="0">
                <a:hlinkClick r:id="rId2"/>
              </a:rPr>
              <a:t>https://www.namuseum.gr/en/monthly_artefact/pages-from-the-mycenae-excavation-diary-of-panayotis-stamatakis/</a:t>
            </a:r>
            <a:r>
              <a:rPr lang="en-GB" sz="1000" dirty="0"/>
              <a:t> (Accessed: 2 October 2026).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Papazoglou-</a:t>
            </a:r>
            <a:r>
              <a:rPr lang="en-GB" sz="1000" dirty="0" err="1"/>
              <a:t>Manioudaki</a:t>
            </a:r>
            <a:r>
              <a:rPr lang="en-GB" sz="1000" dirty="0"/>
              <a:t>, L., </a:t>
            </a:r>
            <a:r>
              <a:rPr lang="en-GB" sz="1000" dirty="0" err="1"/>
              <a:t>Nafplioti</a:t>
            </a:r>
            <a:r>
              <a:rPr lang="en-GB" sz="1000" dirty="0"/>
              <a:t>, A., Musgrave, J.H., Neave, R.A.H., Smith, D. and Prag, A.J.N.W. (2009) ‘Mycenae Revisited Part 1: The Human Remains from Grave Circle A: Stamatakis, Schliemann and Two New Faces from Shaft Grave VI’, The Annual of the British School at Athens, 104, pp. 233–277. doi:10.1017/S0068245400000241.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Papazoglou-</a:t>
            </a:r>
            <a:r>
              <a:rPr lang="en-GB" sz="1000" dirty="0" err="1"/>
              <a:t>Manioudaki</a:t>
            </a:r>
            <a:r>
              <a:rPr lang="en-GB" sz="1000" dirty="0"/>
              <a:t>, L., </a:t>
            </a:r>
            <a:r>
              <a:rPr lang="en-GB" sz="1000" dirty="0" err="1"/>
              <a:t>Nafplioti</a:t>
            </a:r>
            <a:r>
              <a:rPr lang="en-GB" sz="1000" dirty="0"/>
              <a:t>, A., Musgrave, J.H. and Prag, A.J.N.W. (2010) ‘Mycenae Revisited Part 3: The Human Remains from Grave Circle A at Mycenae: Behind the Masks: A Study of the Bones of Shaft Graves I–V’, The Annual of the British School at Athens, 105, pp. 157–224.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Piccardi</a:t>
            </a:r>
            <a:r>
              <a:rPr lang="en-GB" sz="1000" dirty="0"/>
              <a:t>, L. (2024) ‘Fault-related sanctuaries of Mycenae (Greece): The Shaft Grave Circle A’, Geological Society of America Bulletin, 136(3–4), pp. 1205–1220. doi:10.1130/B36785.1.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Review of Archaeology, A.U. (2022) ‘Special women and extraordinary creatures: An iconography of intimacy and transcendence in Mycenaean Greece. The lost link’, in </a:t>
            </a:r>
            <a:r>
              <a:rPr lang="en-GB" sz="1000" dirty="0" err="1"/>
              <a:t>Vavouranakis</a:t>
            </a:r>
            <a:r>
              <a:rPr lang="en-GB" sz="1000" dirty="0"/>
              <a:t>, G. and </a:t>
            </a:r>
            <a:r>
              <a:rPr lang="en-GB" sz="1000" dirty="0" err="1"/>
              <a:t>Voskos</a:t>
            </a:r>
            <a:r>
              <a:rPr lang="en-GB" sz="1000" dirty="0"/>
              <a:t>, I. (eds.) METIOESSA. Studies in Honor of E. </a:t>
            </a:r>
            <a:r>
              <a:rPr lang="en-GB" sz="1000" dirty="0" err="1"/>
              <a:t>Mantzourani</a:t>
            </a:r>
            <a:r>
              <a:rPr lang="en-GB" sz="1000" dirty="0"/>
              <a:t>. Athens: AURA &amp; </a:t>
            </a:r>
            <a:r>
              <a:rPr lang="en-GB" sz="1000" dirty="0" err="1"/>
              <a:t>Kardamitsa</a:t>
            </a:r>
            <a:r>
              <a:rPr lang="en-GB" sz="1000" dirty="0"/>
              <a:t>, pp. 135–150.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Rutherford, I. (2013) ‘Mycenaean Religion’, in Salzman, M.R. (ed.) The Cambridge History of Religions in the Ancient World. Cambridge: Cambridge University Press, pp. 256–279. doi:10.1017/CHO9781139600507.015.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Schliemann, H. (1880) Mycenae: A Narrative of Researches and Discoveries at Mycenae and Tiryns. New York: Charles Scribner’s Sons. Available at: </a:t>
            </a:r>
            <a:r>
              <a:rPr lang="en-GB" sz="1000" dirty="0">
                <a:hlinkClick r:id="rId3"/>
              </a:rPr>
              <a:t>https://archive.org/details/mycenanarrativeo56940gut</a:t>
            </a:r>
            <a:r>
              <a:rPr lang="en-GB" sz="1000" dirty="0"/>
              <a:t> (Accessed: 19 October 2026).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Todd, G. (2016) Mycenaean Gold Button [photograph of the gold ring also depicted in the Ario1234 drawing]. Wikimedia Commons. Available at: </a:t>
            </a:r>
            <a:r>
              <a:rPr lang="en-GB" sz="1000" dirty="0">
                <a:hlinkClick r:id="rId4"/>
              </a:rPr>
              <a:t>https://commons.wikimedia.org/wiki/File:Mycenaean_Gold_Button_(27845077204).jpg</a:t>
            </a:r>
            <a:r>
              <a:rPr lang="en-GB" sz="1000" dirty="0"/>
              <a:t> (Accessed: 14 October 2026).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Tournavitou</a:t>
            </a:r>
            <a:r>
              <a:rPr lang="en-GB" sz="1000" dirty="0"/>
              <a:t>, I. (2017) [Publication on the wall paintings and architecture of the Mycenae Cult Centre].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Virmuze</a:t>
            </a:r>
            <a:r>
              <a:rPr lang="en-GB" sz="1000" dirty="0"/>
              <a:t> (n.d.) Grave Circle A: Shaft Grave VI. Available at: </a:t>
            </a:r>
            <a:r>
              <a:rPr lang="en-GB" sz="1000" dirty="0">
                <a:hlinkClick r:id="rId5"/>
              </a:rPr>
              <a:t>https://virmuze.com/m/osteological-analysis-for-grave-circle-a/x/grave-circle-a-shaft-grave-vi/</a:t>
            </a:r>
            <a:r>
              <a:rPr lang="en-GB" sz="1000" dirty="0"/>
              <a:t> (Accessed: 19 October 2026).</a:t>
            </a:r>
          </a:p>
          <a:p>
            <a:pPr>
              <a:spcAft>
                <a:spcPts val="600"/>
              </a:spcAft>
            </a:pPr>
            <a:r>
              <a:rPr lang="en-GB" sz="1000" dirty="0" err="1"/>
              <a:t>Voutsaki</a:t>
            </a:r>
            <a:r>
              <a:rPr lang="en-GB" sz="1000" dirty="0"/>
              <a:t>, S. (2010) ‘Agency and personhood at the onset of the Mycenaean period’, Archaeological Dialogues, 17(1), pp. 65–92. doi:10.1017/S1380203810000097.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Zde (2020) Mycenaean fresco, 1250 BC, AM of Mycenae. Wikimedia Commons. Available at: </a:t>
            </a:r>
            <a:r>
              <a:rPr lang="en-GB" sz="1000" dirty="0">
                <a:hlinkClick r:id="rId6"/>
              </a:rPr>
              <a:t>https://commons.wikimedia.org/wiki/File:Mycenaean_fresco,_1250_BC,_AM_of_Mycenae,201615.jpg</a:t>
            </a:r>
            <a:r>
              <a:rPr lang="en-GB" sz="1000" dirty="0"/>
              <a:t> (Accessed: 19 October 2026).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D970669-7B64-9B53-80F8-85242E90D792}"/>
              </a:ext>
            </a:extLst>
          </p:cNvPr>
          <p:cNvSpPr/>
          <p:nvPr/>
        </p:nvSpPr>
        <p:spPr>
          <a:xfrm>
            <a:off x="2" y="1"/>
            <a:ext cx="2280212" cy="6086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F5C08C81-C22E-3ED7-72A8-2AB89999D088}"/>
              </a:ext>
            </a:extLst>
          </p:cNvPr>
          <p:cNvGrpSpPr/>
          <p:nvPr/>
        </p:nvGrpSpPr>
        <p:grpSpPr>
          <a:xfrm>
            <a:off x="387777" y="214845"/>
            <a:ext cx="1504662" cy="178944"/>
            <a:chOff x="3787905" y="6354822"/>
            <a:chExt cx="1537755" cy="182880"/>
          </a:xfrm>
        </p:grpSpPr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CD9760E4-72C5-7681-86DA-53EBE4A7DEB6}"/>
                </a:ext>
              </a:extLst>
            </p:cNvPr>
            <p:cNvGrpSpPr/>
            <p:nvPr/>
          </p:nvGrpSpPr>
          <p:grpSpPr>
            <a:xfrm>
              <a:off x="5142780" y="6354822"/>
              <a:ext cx="182880" cy="182880"/>
              <a:chOff x="9884543" y="1280630"/>
              <a:chExt cx="181458" cy="181458"/>
            </a:xfrm>
          </p:grpSpPr>
          <p:sp>
            <p:nvSpPr>
              <p:cNvPr id="50" name="Oval 49">
                <a:extLst>
                  <a:ext uri="{FF2B5EF4-FFF2-40B4-BE49-F238E27FC236}">
                    <a16:creationId xmlns:a16="http://schemas.microsoft.com/office/drawing/2014/main" id="{4B01DBF2-F546-BD91-2E5F-07231E1B4117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51" name="Oval 50">
                <a:extLst>
                  <a:ext uri="{FF2B5EF4-FFF2-40B4-BE49-F238E27FC236}">
                    <a16:creationId xmlns:a16="http://schemas.microsoft.com/office/drawing/2014/main" id="{BAFF745B-72F9-7F04-7ED9-E3B986017553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14DD49E2-200A-DE64-0935-6A3E7D2997F6}"/>
                </a:ext>
              </a:extLst>
            </p:cNvPr>
            <p:cNvGrpSpPr/>
            <p:nvPr/>
          </p:nvGrpSpPr>
          <p:grpSpPr>
            <a:xfrm>
              <a:off x="4464406" y="6354822"/>
              <a:ext cx="182880" cy="182880"/>
              <a:chOff x="9884543" y="1280630"/>
              <a:chExt cx="181458" cy="181458"/>
            </a:xfrm>
          </p:grpSpPr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75E18E88-AACD-39E5-0EFA-51BF815C973B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E5C174A9-9DBE-22F6-3152-EEDD79F247E7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600BEF-476B-5C56-8D2E-4280E12ED8F8}"/>
                </a:ext>
              </a:extLst>
            </p:cNvPr>
            <p:cNvGrpSpPr/>
            <p:nvPr/>
          </p:nvGrpSpPr>
          <p:grpSpPr>
            <a:xfrm>
              <a:off x="3787905" y="6354822"/>
              <a:ext cx="182880" cy="182880"/>
              <a:chOff x="9884543" y="1280630"/>
              <a:chExt cx="181458" cy="181458"/>
            </a:xfrm>
          </p:grpSpPr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E64AA87E-C676-5469-0A1E-111A8B2E3879}"/>
                  </a:ext>
                </a:extLst>
              </p:cNvPr>
              <p:cNvSpPr/>
              <p:nvPr/>
            </p:nvSpPr>
            <p:spPr>
              <a:xfrm>
                <a:off x="9884543" y="1280630"/>
                <a:ext cx="181458" cy="181458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/>
                  </a:gs>
                  <a:gs pos="55000">
                    <a:schemeClr val="bg1">
                      <a:alpha val="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6D7807D0-496F-C97B-80BD-D3B47BACB039}"/>
                  </a:ext>
                </a:extLst>
              </p:cNvPr>
              <p:cNvSpPr/>
              <p:nvPr/>
            </p:nvSpPr>
            <p:spPr>
              <a:xfrm>
                <a:off x="9946456" y="1342543"/>
                <a:ext cx="57632" cy="57632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64852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4A1B92-214B-56CD-1488-EBB13D11E6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5448" y="-535285"/>
            <a:ext cx="12501068" cy="909482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A469A64-6885-43ED-A096-ED47FCF501E7}"/>
              </a:ext>
            </a:extLst>
          </p:cNvPr>
          <p:cNvSpPr/>
          <p:nvPr/>
        </p:nvSpPr>
        <p:spPr>
          <a:xfrm>
            <a:off x="-135448" y="-211820"/>
            <a:ext cx="12501068" cy="8212666"/>
          </a:xfrm>
          <a:prstGeom prst="rect">
            <a:avLst/>
          </a:prstGeom>
          <a:solidFill>
            <a:schemeClr val="accent3">
              <a:lumMod val="10000"/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Krub Medium" panose="00000600000000000000" pitchFamily="2" charset="-34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998CD55-EFBC-424E-A2A8-7B101C3CF16B}"/>
              </a:ext>
            </a:extLst>
          </p:cNvPr>
          <p:cNvGrpSpPr/>
          <p:nvPr/>
        </p:nvGrpSpPr>
        <p:grpSpPr>
          <a:xfrm flipH="1">
            <a:off x="0" y="0"/>
            <a:ext cx="12193872" cy="6858000"/>
            <a:chOff x="0" y="0"/>
            <a:chExt cx="12193872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F35EBF24-87DE-4F31-BD7C-9C0BF07AA4E8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2074125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5E63B7C-8E40-445E-B43A-7EC042C4665B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719250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2D02D61E-CEAF-4558-9A87-B4F6C1E05B3F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635625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C5C1D04-EA9B-4E78-8F4D-D41735A88259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1990500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DBFDFB9-1F5E-4D10-B257-79619577D71B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3345375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B067687-691A-4E85-9333-CFC6264A5303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4700250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18F91B-DCD8-4BBC-BA75-4FD222AA9416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6055125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A901A5D-7417-484D-B046-2A27F51A4424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7410000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2365D05-469D-4648-AD5C-C0AFB2FADA4B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8764872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D77C468-BA3F-4E1C-B986-E1430BADC0AE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3429000" y="3429000"/>
              <a:ext cx="6858000" cy="0"/>
            </a:xfrm>
            <a:prstGeom prst="line">
              <a:avLst/>
            </a:prstGeom>
            <a:ln w="15875">
              <a:gradFill flip="none" rotWithShape="1">
                <a:gsLst>
                  <a:gs pos="0">
                    <a:schemeClr val="bg1">
                      <a:alpha val="15000"/>
                    </a:schemeClr>
                  </a:gs>
                  <a:gs pos="30000">
                    <a:schemeClr val="bg1">
                      <a:alpha val="3000"/>
                    </a:schemeClr>
                  </a:gs>
                  <a:gs pos="100000">
                    <a:schemeClr val="bg1">
                      <a:alpha val="3000"/>
                    </a:schemeClr>
                  </a:gs>
                </a:gsLst>
                <a:lin ang="0" scaled="1"/>
                <a:tileRect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CC049E9B-C27F-48E6-B3FE-5B1C7DB99FEE}"/>
              </a:ext>
            </a:extLst>
          </p:cNvPr>
          <p:cNvSpPr txBox="1"/>
          <p:nvPr/>
        </p:nvSpPr>
        <p:spPr>
          <a:xfrm flipH="1">
            <a:off x="423509" y="6243735"/>
            <a:ext cx="2653176" cy="246221"/>
          </a:xfrm>
          <a:prstGeom prst="rect">
            <a:avLst/>
          </a:prstGeom>
          <a:noFill/>
        </p:spPr>
        <p:txBody>
          <a:bodyPr wrap="square" rtlCol="0" anchor="ctr" anchorCtr="1">
            <a:spAutoFit/>
          </a:bodyPr>
          <a:lstStyle>
            <a:defPPr>
              <a:defRPr lang="en-US"/>
            </a:defPPr>
            <a:lvl1pPr algn="ctr">
              <a:defRPr sz="1000" b="1">
                <a:solidFill>
                  <a:schemeClr val="accent2"/>
                </a:solidFill>
                <a:latin typeface="+mj-lt"/>
                <a:cs typeface="Plus Jakarta Sans SemiBold" pitchFamily="2" charset="0"/>
              </a:defRPr>
            </a:lvl1pPr>
          </a:lstStyle>
          <a:p>
            <a:pPr algn="l"/>
            <a:r>
              <a:rPr lang="en-US" b="0" dirty="0">
                <a:solidFill>
                  <a:schemeClr val="bg1"/>
                </a:solidFill>
                <a:latin typeface="Krub Medium" panose="00000600000000000000" pitchFamily="2" charset="-34"/>
              </a:rPr>
              <a:t>Copyright ©2026 | Lucy Negus | 2405169</a:t>
            </a:r>
            <a:endParaRPr lang="en-ID" b="0" dirty="0">
              <a:solidFill>
                <a:schemeClr val="bg1"/>
              </a:solidFill>
              <a:latin typeface="Krub Medium" panose="00000600000000000000" pitchFamily="2" charset="-34"/>
            </a:endParaRP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F10AFE2C-D6EF-4BB6-A214-4CC67204B50B}"/>
              </a:ext>
            </a:extLst>
          </p:cNvPr>
          <p:cNvGrpSpPr/>
          <p:nvPr/>
        </p:nvGrpSpPr>
        <p:grpSpPr>
          <a:xfrm>
            <a:off x="6096000" y="2450240"/>
            <a:ext cx="5630705" cy="1746556"/>
            <a:chOff x="6156181" y="1725591"/>
            <a:chExt cx="5630705" cy="1746556"/>
          </a:xfrm>
        </p:grpSpPr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47EA0030-1A2C-4D33-BC84-F8F0A0514332}"/>
                </a:ext>
              </a:extLst>
            </p:cNvPr>
            <p:cNvSpPr txBox="1"/>
            <p:nvPr/>
          </p:nvSpPr>
          <p:spPr>
            <a:xfrm>
              <a:off x="6329801" y="3102815"/>
              <a:ext cx="39317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accent2"/>
                  </a:solidFill>
                  <a:latin typeface="+mj-lt"/>
                  <a:cs typeface="Poppins" pitchFamily="2" charset="77"/>
                </a:rPr>
                <a:t>Questions &amp; Discussion</a:t>
              </a:r>
              <a:endParaRPr lang="en-ID" dirty="0">
                <a:solidFill>
                  <a:schemeClr val="accent2"/>
                </a:solidFill>
                <a:latin typeface="+mj-lt"/>
                <a:cs typeface="Poppins" pitchFamily="2" charset="77"/>
              </a:endParaRP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0AAAA9EF-37F5-42A6-B9B4-FED9FBA17E8D}"/>
                </a:ext>
              </a:extLst>
            </p:cNvPr>
            <p:cNvSpPr txBox="1"/>
            <p:nvPr/>
          </p:nvSpPr>
          <p:spPr>
            <a:xfrm>
              <a:off x="6156181" y="1725591"/>
              <a:ext cx="4922556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6600" dirty="0">
                  <a:solidFill>
                    <a:schemeClr val="bg1"/>
                  </a:solidFill>
                  <a:latin typeface="+mj-lt"/>
                  <a:cs typeface="Grenze Gotisch" pitchFamily="2" charset="0"/>
                </a:rPr>
                <a:t>Thank</a:t>
              </a:r>
              <a:r>
                <a:rPr lang="en-US" sz="6600" dirty="0">
                  <a:solidFill>
                    <a:schemeClr val="accent2"/>
                  </a:solidFill>
                  <a:latin typeface="+mj-lt"/>
                  <a:cs typeface="Grenze Gotisch" pitchFamily="2" charset="0"/>
                </a:rPr>
                <a:t> You</a:t>
              </a:r>
            </a:p>
          </p:txBody>
        </p: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9C1ACA19-E315-4105-95F2-85A37C0172CC}"/>
                </a:ext>
              </a:extLst>
            </p:cNvPr>
            <p:cNvGrpSpPr/>
            <p:nvPr/>
          </p:nvGrpSpPr>
          <p:grpSpPr>
            <a:xfrm>
              <a:off x="11282682" y="2027477"/>
              <a:ext cx="504204" cy="504224"/>
              <a:chOff x="4972037" y="2305037"/>
              <a:chExt cx="2252020" cy="2252115"/>
            </a:xfrm>
            <a:solidFill>
              <a:schemeClr val="accent2"/>
            </a:solidFill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339FE034-F9E3-4259-9890-4F728ABF4E52}"/>
                  </a:ext>
                </a:extLst>
              </p:cNvPr>
              <p:cNvSpPr/>
              <p:nvPr/>
            </p:nvSpPr>
            <p:spPr>
              <a:xfrm>
                <a:off x="6059790" y="2305037"/>
                <a:ext cx="76514" cy="943225"/>
              </a:xfrm>
              <a:custGeom>
                <a:avLst/>
                <a:gdLst>
                  <a:gd name="connsiteX0" fmla="*/ 76500 w 76514"/>
                  <a:gd name="connsiteY0" fmla="*/ 38684 h 943225"/>
                  <a:gd name="connsiteX1" fmla="*/ 47830 w 76514"/>
                  <a:gd name="connsiteY1" fmla="*/ 934224 h 943225"/>
                  <a:gd name="connsiteX2" fmla="*/ 28685 w 76514"/>
                  <a:gd name="connsiteY2" fmla="*/ 934224 h 943225"/>
                  <a:gd name="connsiteX3" fmla="*/ 14 w 76514"/>
                  <a:gd name="connsiteY3" fmla="*/ 38684 h 943225"/>
                  <a:gd name="connsiteX4" fmla="*/ 76500 w 76514"/>
                  <a:gd name="connsiteY4" fmla="*/ 38684 h 943225"/>
                  <a:gd name="connsiteX5" fmla="*/ 76500 w 76514"/>
                  <a:gd name="connsiteY5" fmla="*/ 38684 h 9432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6514" h="943225">
                    <a:moveTo>
                      <a:pt x="76500" y="38684"/>
                    </a:moveTo>
                    <a:lnTo>
                      <a:pt x="47830" y="934224"/>
                    </a:lnTo>
                    <a:cubicBezTo>
                      <a:pt x="47639" y="946035"/>
                      <a:pt x="28875" y="946416"/>
                      <a:pt x="28685" y="934224"/>
                    </a:cubicBezTo>
                    <a:lnTo>
                      <a:pt x="14" y="38684"/>
                    </a:lnTo>
                    <a:cubicBezTo>
                      <a:pt x="-1224" y="-12656"/>
                      <a:pt x="77738" y="-13132"/>
                      <a:pt x="76500" y="38684"/>
                    </a:cubicBezTo>
                    <a:lnTo>
                      <a:pt x="76500" y="3868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D0295668-D606-434E-BD1E-16703467E75F}"/>
                  </a:ext>
                </a:extLst>
              </p:cNvPr>
              <p:cNvSpPr/>
              <p:nvPr/>
            </p:nvSpPr>
            <p:spPr>
              <a:xfrm>
                <a:off x="6059792" y="3613962"/>
                <a:ext cx="76514" cy="943190"/>
              </a:xfrm>
              <a:custGeom>
                <a:avLst/>
                <a:gdLst>
                  <a:gd name="connsiteX0" fmla="*/ 12 w 76514"/>
                  <a:gd name="connsiteY0" fmla="*/ 904507 h 943190"/>
                  <a:gd name="connsiteX1" fmla="*/ 28683 w 76514"/>
                  <a:gd name="connsiteY1" fmla="*/ 8966 h 943190"/>
                  <a:gd name="connsiteX2" fmla="*/ 47828 w 76514"/>
                  <a:gd name="connsiteY2" fmla="*/ 8966 h 943190"/>
                  <a:gd name="connsiteX3" fmla="*/ 76498 w 76514"/>
                  <a:gd name="connsiteY3" fmla="*/ 904507 h 943190"/>
                  <a:gd name="connsiteX4" fmla="*/ 12 w 76514"/>
                  <a:gd name="connsiteY4" fmla="*/ 904507 h 943190"/>
                  <a:gd name="connsiteX5" fmla="*/ 12 w 76514"/>
                  <a:gd name="connsiteY5" fmla="*/ 904507 h 943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6514" h="943190">
                    <a:moveTo>
                      <a:pt x="12" y="904507"/>
                    </a:moveTo>
                    <a:lnTo>
                      <a:pt x="28683" y="8966"/>
                    </a:lnTo>
                    <a:cubicBezTo>
                      <a:pt x="28873" y="-2749"/>
                      <a:pt x="47637" y="-3226"/>
                      <a:pt x="47828" y="8966"/>
                    </a:cubicBezTo>
                    <a:lnTo>
                      <a:pt x="76498" y="904507"/>
                    </a:lnTo>
                    <a:cubicBezTo>
                      <a:pt x="77832" y="955847"/>
                      <a:pt x="-1131" y="956323"/>
                      <a:pt x="12" y="904507"/>
                    </a:cubicBezTo>
                    <a:lnTo>
                      <a:pt x="12" y="904507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88C98301-6E28-401E-845B-95163BF2F623}"/>
                  </a:ext>
                </a:extLst>
              </p:cNvPr>
              <p:cNvSpPr/>
              <p:nvPr/>
            </p:nvSpPr>
            <p:spPr>
              <a:xfrm>
                <a:off x="6280962" y="3392790"/>
                <a:ext cx="943095" cy="76514"/>
              </a:xfrm>
              <a:custGeom>
                <a:avLst/>
                <a:gdLst>
                  <a:gd name="connsiteX0" fmla="*/ 8966 w 943095"/>
                  <a:gd name="connsiteY0" fmla="*/ 47830 h 76514"/>
                  <a:gd name="connsiteX1" fmla="*/ 8966 w 943095"/>
                  <a:gd name="connsiteY1" fmla="*/ 28685 h 76514"/>
                  <a:gd name="connsiteX2" fmla="*/ 904412 w 943095"/>
                  <a:gd name="connsiteY2" fmla="*/ 14 h 76514"/>
                  <a:gd name="connsiteX3" fmla="*/ 904412 w 943095"/>
                  <a:gd name="connsiteY3" fmla="*/ 76500 h 76514"/>
                  <a:gd name="connsiteX4" fmla="*/ 8966 w 943095"/>
                  <a:gd name="connsiteY4" fmla="*/ 47830 h 765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3095" h="76514">
                    <a:moveTo>
                      <a:pt x="8966" y="47830"/>
                    </a:moveTo>
                    <a:cubicBezTo>
                      <a:pt x="-2749" y="47639"/>
                      <a:pt x="-3226" y="28875"/>
                      <a:pt x="8966" y="28685"/>
                    </a:cubicBezTo>
                    <a:lnTo>
                      <a:pt x="904412" y="14"/>
                    </a:lnTo>
                    <a:cubicBezTo>
                      <a:pt x="955751" y="-1224"/>
                      <a:pt x="956228" y="77738"/>
                      <a:pt x="904412" y="76500"/>
                    </a:cubicBezTo>
                    <a:lnTo>
                      <a:pt x="8966" y="47830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B2A42177-2FA1-4636-951F-340F13703005}"/>
                  </a:ext>
                </a:extLst>
              </p:cNvPr>
              <p:cNvSpPr/>
              <p:nvPr/>
            </p:nvSpPr>
            <p:spPr>
              <a:xfrm>
                <a:off x="4972037" y="3392792"/>
                <a:ext cx="943095" cy="76514"/>
              </a:xfrm>
              <a:custGeom>
                <a:avLst/>
                <a:gdLst>
                  <a:gd name="connsiteX0" fmla="*/ 38684 w 943095"/>
                  <a:gd name="connsiteY0" fmla="*/ 12 h 76514"/>
                  <a:gd name="connsiteX1" fmla="*/ 934129 w 943095"/>
                  <a:gd name="connsiteY1" fmla="*/ 28683 h 76514"/>
                  <a:gd name="connsiteX2" fmla="*/ 934129 w 943095"/>
                  <a:gd name="connsiteY2" fmla="*/ 47828 h 76514"/>
                  <a:gd name="connsiteX3" fmla="*/ 38684 w 943095"/>
                  <a:gd name="connsiteY3" fmla="*/ 76498 h 76514"/>
                  <a:gd name="connsiteX4" fmla="*/ 38684 w 943095"/>
                  <a:gd name="connsiteY4" fmla="*/ 12 h 76514"/>
                  <a:gd name="connsiteX5" fmla="*/ 38684 w 943095"/>
                  <a:gd name="connsiteY5" fmla="*/ 12 h 765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43095" h="76514">
                    <a:moveTo>
                      <a:pt x="38684" y="12"/>
                    </a:moveTo>
                    <a:lnTo>
                      <a:pt x="934129" y="28683"/>
                    </a:lnTo>
                    <a:cubicBezTo>
                      <a:pt x="945845" y="28873"/>
                      <a:pt x="946321" y="47637"/>
                      <a:pt x="934129" y="47828"/>
                    </a:cubicBezTo>
                    <a:cubicBezTo>
                      <a:pt x="934129" y="47828"/>
                      <a:pt x="38684" y="76498"/>
                      <a:pt x="38684" y="76498"/>
                    </a:cubicBezTo>
                    <a:cubicBezTo>
                      <a:pt x="-12656" y="77832"/>
                      <a:pt x="-13132" y="-1131"/>
                      <a:pt x="38684" y="12"/>
                    </a:cubicBezTo>
                    <a:lnTo>
                      <a:pt x="38684" y="12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48331C3B-123D-4369-A7FF-652B4FBA716A}"/>
                  </a:ext>
                </a:extLst>
              </p:cNvPr>
              <p:cNvSpPr/>
              <p:nvPr/>
            </p:nvSpPr>
            <p:spPr>
              <a:xfrm>
                <a:off x="6194638" y="2791768"/>
                <a:ext cx="542718" cy="542929"/>
              </a:xfrm>
              <a:custGeom>
                <a:avLst/>
                <a:gdLst>
                  <a:gd name="connsiteX0" fmla="*/ 530106 w 542718"/>
                  <a:gd name="connsiteY0" fmla="*/ 66684 h 542929"/>
                  <a:gd name="connsiteX1" fmla="*/ 16137 w 542718"/>
                  <a:gd name="connsiteY1" fmla="*/ 540362 h 542929"/>
                  <a:gd name="connsiteX2" fmla="*/ 2612 w 542718"/>
                  <a:gd name="connsiteY2" fmla="*/ 526836 h 542929"/>
                  <a:gd name="connsiteX3" fmla="*/ 476004 w 542718"/>
                  <a:gd name="connsiteY3" fmla="*/ 12582 h 542929"/>
                  <a:gd name="connsiteX4" fmla="*/ 530106 w 542718"/>
                  <a:gd name="connsiteY4" fmla="*/ 66684 h 542929"/>
                  <a:gd name="connsiteX5" fmla="*/ 530106 w 542718"/>
                  <a:gd name="connsiteY5" fmla="*/ 66684 h 5429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42718" h="542929">
                    <a:moveTo>
                      <a:pt x="530106" y="66684"/>
                    </a:moveTo>
                    <a:lnTo>
                      <a:pt x="16137" y="540362"/>
                    </a:lnTo>
                    <a:cubicBezTo>
                      <a:pt x="7660" y="548458"/>
                      <a:pt x="-5675" y="535599"/>
                      <a:pt x="2612" y="526836"/>
                    </a:cubicBezTo>
                    <a:cubicBezTo>
                      <a:pt x="2612" y="526836"/>
                      <a:pt x="476004" y="12582"/>
                      <a:pt x="476004" y="12582"/>
                    </a:cubicBezTo>
                    <a:cubicBezTo>
                      <a:pt x="511437" y="-25233"/>
                      <a:pt x="568111" y="30870"/>
                      <a:pt x="530106" y="66684"/>
                    </a:cubicBezTo>
                    <a:lnTo>
                      <a:pt x="530106" y="6668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82BC0E7D-70B0-4D8A-A646-A2636292E9B8}"/>
                  </a:ext>
                </a:extLst>
              </p:cNvPr>
              <p:cNvSpPr/>
              <p:nvPr/>
            </p:nvSpPr>
            <p:spPr>
              <a:xfrm>
                <a:off x="5458738" y="3527503"/>
                <a:ext cx="542718" cy="542971"/>
              </a:xfrm>
              <a:custGeom>
                <a:avLst/>
                <a:gdLst>
                  <a:gd name="connsiteX0" fmla="*/ 12612 w 542718"/>
                  <a:gd name="connsiteY0" fmla="*/ 476331 h 542971"/>
                  <a:gd name="connsiteX1" fmla="*/ 526581 w 542718"/>
                  <a:gd name="connsiteY1" fmla="*/ 2557 h 542971"/>
                  <a:gd name="connsiteX2" fmla="*/ 540107 w 542718"/>
                  <a:gd name="connsiteY2" fmla="*/ 16082 h 542971"/>
                  <a:gd name="connsiteX3" fmla="*/ 66714 w 542718"/>
                  <a:gd name="connsiteY3" fmla="*/ 530337 h 542971"/>
                  <a:gd name="connsiteX4" fmla="*/ 12612 w 542718"/>
                  <a:gd name="connsiteY4" fmla="*/ 476331 h 542971"/>
                  <a:gd name="connsiteX5" fmla="*/ 12612 w 542718"/>
                  <a:gd name="connsiteY5" fmla="*/ 476331 h 542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42718" h="542971">
                    <a:moveTo>
                      <a:pt x="12612" y="476331"/>
                    </a:moveTo>
                    <a:lnTo>
                      <a:pt x="526581" y="2557"/>
                    </a:lnTo>
                    <a:cubicBezTo>
                      <a:pt x="535058" y="-5539"/>
                      <a:pt x="548393" y="7415"/>
                      <a:pt x="540107" y="16082"/>
                    </a:cubicBezTo>
                    <a:lnTo>
                      <a:pt x="66714" y="530337"/>
                    </a:lnTo>
                    <a:cubicBezTo>
                      <a:pt x="31281" y="568247"/>
                      <a:pt x="-25393" y="512145"/>
                      <a:pt x="12612" y="476331"/>
                    </a:cubicBezTo>
                    <a:lnTo>
                      <a:pt x="12612" y="476331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CBD20170-8DC2-43C2-88FD-12E49248BE58}"/>
                  </a:ext>
                </a:extLst>
              </p:cNvPr>
              <p:cNvSpPr/>
              <p:nvPr/>
            </p:nvSpPr>
            <p:spPr>
              <a:xfrm>
                <a:off x="6194693" y="3527448"/>
                <a:ext cx="542620" cy="542960"/>
              </a:xfrm>
              <a:custGeom>
                <a:avLst/>
                <a:gdLst>
                  <a:gd name="connsiteX0" fmla="*/ 475950 w 542620"/>
                  <a:gd name="connsiteY0" fmla="*/ 530297 h 542960"/>
                  <a:gd name="connsiteX1" fmla="*/ 2557 w 542620"/>
                  <a:gd name="connsiteY1" fmla="*/ 16137 h 542960"/>
                  <a:gd name="connsiteX2" fmla="*/ 16083 w 542620"/>
                  <a:gd name="connsiteY2" fmla="*/ 2612 h 542960"/>
                  <a:gd name="connsiteX3" fmla="*/ 530051 w 542620"/>
                  <a:gd name="connsiteY3" fmla="*/ 476195 h 542960"/>
                  <a:gd name="connsiteX4" fmla="*/ 475950 w 542620"/>
                  <a:gd name="connsiteY4" fmla="*/ 530297 h 542960"/>
                  <a:gd name="connsiteX5" fmla="*/ 475950 w 542620"/>
                  <a:gd name="connsiteY5" fmla="*/ 530297 h 5429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42620" h="542960">
                    <a:moveTo>
                      <a:pt x="475950" y="530297"/>
                    </a:moveTo>
                    <a:lnTo>
                      <a:pt x="2557" y="16137"/>
                    </a:lnTo>
                    <a:cubicBezTo>
                      <a:pt x="-5539" y="7660"/>
                      <a:pt x="7415" y="-5675"/>
                      <a:pt x="16083" y="2612"/>
                    </a:cubicBezTo>
                    <a:lnTo>
                      <a:pt x="530051" y="476195"/>
                    </a:lnTo>
                    <a:cubicBezTo>
                      <a:pt x="567866" y="511723"/>
                      <a:pt x="511668" y="568397"/>
                      <a:pt x="475950" y="530297"/>
                    </a:cubicBezTo>
                    <a:lnTo>
                      <a:pt x="475950" y="530297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A1422EBB-1E0E-4801-ACE1-BACFB78B4A80}"/>
                  </a:ext>
                </a:extLst>
              </p:cNvPr>
              <p:cNvSpPr/>
              <p:nvPr/>
            </p:nvSpPr>
            <p:spPr>
              <a:xfrm>
                <a:off x="5458780" y="2791864"/>
                <a:ext cx="542632" cy="542973"/>
              </a:xfrm>
              <a:custGeom>
                <a:avLst/>
                <a:gdLst>
                  <a:gd name="connsiteX0" fmla="*/ 66672 w 542632"/>
                  <a:gd name="connsiteY0" fmla="*/ 12677 h 542973"/>
                  <a:gd name="connsiteX1" fmla="*/ 540064 w 542632"/>
                  <a:gd name="connsiteY1" fmla="*/ 526836 h 542973"/>
                  <a:gd name="connsiteX2" fmla="*/ 526539 w 542632"/>
                  <a:gd name="connsiteY2" fmla="*/ 540362 h 542973"/>
                  <a:gd name="connsiteX3" fmla="*/ 12570 w 542632"/>
                  <a:gd name="connsiteY3" fmla="*/ 66683 h 542973"/>
                  <a:gd name="connsiteX4" fmla="*/ 66672 w 542632"/>
                  <a:gd name="connsiteY4" fmla="*/ 12677 h 542973"/>
                  <a:gd name="connsiteX5" fmla="*/ 66672 w 542632"/>
                  <a:gd name="connsiteY5" fmla="*/ 12677 h 5429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42632" h="542973">
                    <a:moveTo>
                      <a:pt x="66672" y="12677"/>
                    </a:moveTo>
                    <a:lnTo>
                      <a:pt x="540064" y="526836"/>
                    </a:lnTo>
                    <a:cubicBezTo>
                      <a:pt x="548160" y="535313"/>
                      <a:pt x="535302" y="548648"/>
                      <a:pt x="526539" y="540362"/>
                    </a:cubicBezTo>
                    <a:lnTo>
                      <a:pt x="12570" y="66683"/>
                    </a:lnTo>
                    <a:cubicBezTo>
                      <a:pt x="-25245" y="31155"/>
                      <a:pt x="30953" y="-25423"/>
                      <a:pt x="66672" y="12677"/>
                    </a:cubicBezTo>
                    <a:lnTo>
                      <a:pt x="66672" y="12677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>
                  <a:latin typeface="Krub Medium" panose="00000600000000000000" pitchFamily="2" charset="-34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288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267">
      <a:dk1>
        <a:sysClr val="windowText" lastClr="000000"/>
      </a:dk1>
      <a:lt1>
        <a:sysClr val="window" lastClr="FFFFFF"/>
      </a:lt1>
      <a:dk2>
        <a:srgbClr val="000000"/>
      </a:dk2>
      <a:lt2>
        <a:srgbClr val="FFFFFF"/>
      </a:lt2>
      <a:accent1>
        <a:srgbClr val="73662F"/>
      </a:accent1>
      <a:accent2>
        <a:srgbClr val="F3DDB6"/>
      </a:accent2>
      <a:accent3>
        <a:srgbClr val="F0ECDA"/>
      </a:accent3>
      <a:accent4>
        <a:srgbClr val="A67243"/>
      </a:accent4>
      <a:accent5>
        <a:srgbClr val="74462E"/>
      </a:accent5>
      <a:accent6>
        <a:srgbClr val="591E1A"/>
      </a:accent6>
      <a:hlink>
        <a:srgbClr val="0563C1"/>
      </a:hlink>
      <a:folHlink>
        <a:srgbClr val="954F72"/>
      </a:folHlink>
    </a:clrScheme>
    <a:fontScheme name="Custom 115">
      <a:majorFont>
        <a:latin typeface="Caudex"/>
        <a:ea typeface=""/>
        <a:cs typeface=""/>
      </a:majorFont>
      <a:minorFont>
        <a:latin typeface="Krub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9923</TotalTime>
  <Words>3071</Words>
  <Application>Microsoft Macintosh PowerPoint</Application>
  <PresentationFormat>Widescreen</PresentationFormat>
  <Paragraphs>172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Caudex</vt:lpstr>
      <vt:lpstr>Krub Medium</vt:lpstr>
      <vt:lpstr>Poppins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Lucy Negus (2405169)</cp:lastModifiedBy>
  <cp:revision>142</cp:revision>
  <dcterms:created xsi:type="dcterms:W3CDTF">2026-07-22T04:20:32Z</dcterms:created>
  <dcterms:modified xsi:type="dcterms:W3CDTF">2026-10-23T08:51:26Z</dcterms:modified>
</cp:coreProperties>
</file>