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handoutMasterIdLst>
    <p:handoutMasterId r:id="rId5"/>
  </p:handoutMasterIdLst>
  <p:sldIdLst>
    <p:sldId id="256" r:id="rId2"/>
    <p:sldId id="304" r:id="rId3"/>
    <p:sldId id="305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4978B22-992F-43B9-84A9-F48BD8870DF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8B6FC5-B323-7464-D59C-6066EAD447B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794335-1254-4C41-A952-B377072693D7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DC8696-05EB-07E5-F742-CC65256EEA9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78EA9C-46AF-3C88-ADA0-13203836A34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C241CD-A22A-41AC-AC6F-FE23BEFB7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1975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5388F-569C-4963-F443-52710F755C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Writing a script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BEF257-EB31-2052-6358-3F38E24723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913685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927AB6-9545-B773-0C86-ED40E4991D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    </a:t>
            </a:r>
          </a:p>
        </p:txBody>
      </p:sp>
      <p:pic>
        <p:nvPicPr>
          <p:cNvPr id="2050" name="Picture 2" descr="Freytag's pyramid">
            <a:extLst>
              <a:ext uri="{FF2B5EF4-FFF2-40B4-BE49-F238E27FC236}">
                <a16:creationId xmlns:a16="http://schemas.microsoft.com/office/drawing/2014/main" id="{7E7CB75C-6D8C-7B6C-5C21-AC5D15432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5" y="609600"/>
            <a:ext cx="7524750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93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Three Act Structure in Film: Definition and Examples">
            <a:extLst>
              <a:ext uri="{FF2B5EF4-FFF2-40B4-BE49-F238E27FC236}">
                <a16:creationId xmlns:a16="http://schemas.microsoft.com/office/drawing/2014/main" id="{30AC5BF6-81E1-E3CD-7747-CC115F72B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314498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726</TotalTime>
  <Words>5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Gill Sans MT</vt:lpstr>
      <vt:lpstr>Parcel</vt:lpstr>
      <vt:lpstr>Writing a script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 you want to be an actor</dc:title>
  <dc:creator>FILLIS Andrew I</dc:creator>
  <cp:lastModifiedBy>FILLIS Andrew I</cp:lastModifiedBy>
  <cp:revision>11</cp:revision>
  <dcterms:created xsi:type="dcterms:W3CDTF">2024-01-29T03:40:48Z</dcterms:created>
  <dcterms:modified xsi:type="dcterms:W3CDTF">2026-01-16T00:19:46Z</dcterms:modified>
</cp:coreProperties>
</file>