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712" r:id="rId2"/>
  </p:sldMasterIdLst>
  <p:sldIdLst>
    <p:sldId id="256" r:id="rId3"/>
    <p:sldId id="257" r:id="rId4"/>
    <p:sldId id="259" r:id="rId5"/>
    <p:sldId id="270" r:id="rId6"/>
    <p:sldId id="271" r:id="rId7"/>
    <p:sldId id="273" r:id="rId8"/>
    <p:sldId id="274" r:id="rId9"/>
    <p:sldId id="258" r:id="rId10"/>
    <p:sldId id="279" r:id="rId11"/>
    <p:sldId id="260" r:id="rId12"/>
    <p:sldId id="261" r:id="rId13"/>
    <p:sldId id="262" r:id="rId14"/>
    <p:sldId id="263" r:id="rId15"/>
    <p:sldId id="264" r:id="rId16"/>
    <p:sldId id="265" r:id="rId17"/>
    <p:sldId id="266" r:id="rId18"/>
    <p:sldId id="267" r:id="rId19"/>
    <p:sldId id="276" r:id="rId20"/>
    <p:sldId id="277" r:id="rId21"/>
    <p:sldId id="278" r:id="rId22"/>
    <p:sldId id="269" r:id="rId23"/>
    <p:sldId id="268" r:id="rId24"/>
    <p:sldId id="275" r:id="rId25"/>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3E9BFF-0124-414A-BEEE-8C1BC9AC61E9}" v="112" dt="2023-03-03T09:49:28.1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snapToGrid="0">
      <p:cViewPr>
        <p:scale>
          <a:sx n="85" d="100"/>
          <a:sy n="85" d="100"/>
        </p:scale>
        <p:origin x="48" y="2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na Malagon" userId="8cf31f95-43a0-40b3-9f33-3a27da234d1c" providerId="ADAL" clId="{043E9BFF-0124-414A-BEEE-8C1BC9AC61E9}"/>
    <pc:docChg chg="undo custSel addSld delSld modSld sldOrd addMainMaster">
      <pc:chgData name="Lina Malagon" userId="8cf31f95-43a0-40b3-9f33-3a27da234d1c" providerId="ADAL" clId="{043E9BFF-0124-414A-BEEE-8C1BC9AC61E9}" dt="2023-03-03T09:49:28.187" v="2696" actId="20577"/>
      <pc:docMkLst>
        <pc:docMk/>
      </pc:docMkLst>
      <pc:sldChg chg="addSp modSp mod setBg">
        <pc:chgData name="Lina Malagon" userId="8cf31f95-43a0-40b3-9f33-3a27da234d1c" providerId="ADAL" clId="{043E9BFF-0124-414A-BEEE-8C1BC9AC61E9}" dt="2023-03-02T16:35:28.893" v="1033" actId="26606"/>
        <pc:sldMkLst>
          <pc:docMk/>
          <pc:sldMk cId="1315043233" sldId="256"/>
        </pc:sldMkLst>
        <pc:spChg chg="mod">
          <ac:chgData name="Lina Malagon" userId="8cf31f95-43a0-40b3-9f33-3a27da234d1c" providerId="ADAL" clId="{043E9BFF-0124-414A-BEEE-8C1BC9AC61E9}" dt="2023-03-02T16:35:28.893" v="1033" actId="26606"/>
          <ac:spMkLst>
            <pc:docMk/>
            <pc:sldMk cId="1315043233" sldId="256"/>
            <ac:spMk id="2" creationId="{18606616-C449-47B4-F3AE-06222C870DC8}"/>
          </ac:spMkLst>
        </pc:spChg>
        <pc:spChg chg="mod">
          <ac:chgData name="Lina Malagon" userId="8cf31f95-43a0-40b3-9f33-3a27da234d1c" providerId="ADAL" clId="{043E9BFF-0124-414A-BEEE-8C1BC9AC61E9}" dt="2023-03-02T16:35:28.893" v="1033" actId="26606"/>
          <ac:spMkLst>
            <pc:docMk/>
            <pc:sldMk cId="1315043233" sldId="256"/>
            <ac:spMk id="3" creationId="{22A103D8-6634-F4AE-02AC-7F0BF37EC8F1}"/>
          </ac:spMkLst>
        </pc:spChg>
        <pc:spChg chg="add">
          <ac:chgData name="Lina Malagon" userId="8cf31f95-43a0-40b3-9f33-3a27da234d1c" providerId="ADAL" clId="{043E9BFF-0124-414A-BEEE-8C1BC9AC61E9}" dt="2023-03-02T16:35:28.893" v="1033" actId="26606"/>
          <ac:spMkLst>
            <pc:docMk/>
            <pc:sldMk cId="1315043233" sldId="256"/>
            <ac:spMk id="8" creationId="{5FB946D7-1CA4-446E-8795-007CACFDEB88}"/>
          </ac:spMkLst>
        </pc:spChg>
        <pc:spChg chg="add">
          <ac:chgData name="Lina Malagon" userId="8cf31f95-43a0-40b3-9f33-3a27da234d1c" providerId="ADAL" clId="{043E9BFF-0124-414A-BEEE-8C1BC9AC61E9}" dt="2023-03-02T16:35:28.893" v="1033" actId="26606"/>
          <ac:spMkLst>
            <pc:docMk/>
            <pc:sldMk cId="1315043233" sldId="256"/>
            <ac:spMk id="10" creationId="{192416F2-BC84-4D7C-80C6-6296C10C3819}"/>
          </ac:spMkLst>
        </pc:spChg>
        <pc:cxnChg chg="add">
          <ac:chgData name="Lina Malagon" userId="8cf31f95-43a0-40b3-9f33-3a27da234d1c" providerId="ADAL" clId="{043E9BFF-0124-414A-BEEE-8C1BC9AC61E9}" dt="2023-03-02T16:35:28.893" v="1033" actId="26606"/>
          <ac:cxnSpMkLst>
            <pc:docMk/>
            <pc:sldMk cId="1315043233" sldId="256"/>
            <ac:cxnSpMk id="12" creationId="{2330623A-AB89-4E04-AC9A-2BAFBF85AE3A}"/>
          </ac:cxnSpMkLst>
        </pc:cxnChg>
      </pc:sldChg>
      <pc:sldChg chg="addSp modSp mod setBg setClrOvrMap">
        <pc:chgData name="Lina Malagon" userId="8cf31f95-43a0-40b3-9f33-3a27da234d1c" providerId="ADAL" clId="{043E9BFF-0124-414A-BEEE-8C1BC9AC61E9}" dt="2023-03-03T09:18:59.043" v="2501" actId="20577"/>
        <pc:sldMkLst>
          <pc:docMk/>
          <pc:sldMk cId="4112507534" sldId="257"/>
        </pc:sldMkLst>
        <pc:spChg chg="mod">
          <ac:chgData name="Lina Malagon" userId="8cf31f95-43a0-40b3-9f33-3a27da234d1c" providerId="ADAL" clId="{043E9BFF-0124-414A-BEEE-8C1BC9AC61E9}" dt="2023-03-02T19:02:48.310" v="2124" actId="20577"/>
          <ac:spMkLst>
            <pc:docMk/>
            <pc:sldMk cId="4112507534" sldId="257"/>
            <ac:spMk id="2" creationId="{A02DBF98-899F-B57B-3A61-38D31DA5F680}"/>
          </ac:spMkLst>
        </pc:spChg>
        <pc:spChg chg="mod">
          <ac:chgData name="Lina Malagon" userId="8cf31f95-43a0-40b3-9f33-3a27da234d1c" providerId="ADAL" clId="{043E9BFF-0124-414A-BEEE-8C1BC9AC61E9}" dt="2023-03-03T09:18:59.043" v="2501" actId="20577"/>
          <ac:spMkLst>
            <pc:docMk/>
            <pc:sldMk cId="4112507534" sldId="257"/>
            <ac:spMk id="3" creationId="{39B5115D-0C37-B0D4-3CEA-E5A51BB8A641}"/>
          </ac:spMkLst>
        </pc:spChg>
        <pc:spChg chg="add">
          <ac:chgData name="Lina Malagon" userId="8cf31f95-43a0-40b3-9f33-3a27da234d1c" providerId="ADAL" clId="{043E9BFF-0124-414A-BEEE-8C1BC9AC61E9}" dt="2023-03-02T17:58:55.362" v="1281" actId="26606"/>
          <ac:spMkLst>
            <pc:docMk/>
            <pc:sldMk cId="4112507534" sldId="257"/>
            <ac:spMk id="9" creationId="{CF62D2A7-8207-488C-9F46-316BA81A16C8}"/>
          </ac:spMkLst>
        </pc:spChg>
        <pc:picChg chg="add mod">
          <ac:chgData name="Lina Malagon" userId="8cf31f95-43a0-40b3-9f33-3a27da234d1c" providerId="ADAL" clId="{043E9BFF-0124-414A-BEEE-8C1BC9AC61E9}" dt="2023-03-02T17:58:55.362" v="1281" actId="26606"/>
          <ac:picMkLst>
            <pc:docMk/>
            <pc:sldMk cId="4112507534" sldId="257"/>
            <ac:picMk id="4" creationId="{F2BF2302-3087-4856-E1C8-75090611B083}"/>
          </ac:picMkLst>
        </pc:picChg>
      </pc:sldChg>
      <pc:sldChg chg="addSp modSp mod setBg setClrOvrMap">
        <pc:chgData name="Lina Malagon" userId="8cf31f95-43a0-40b3-9f33-3a27da234d1c" providerId="ADAL" clId="{043E9BFF-0124-414A-BEEE-8C1BC9AC61E9}" dt="2023-03-02T18:00:52.708" v="1288" actId="5793"/>
        <pc:sldMkLst>
          <pc:docMk/>
          <pc:sldMk cId="3243364499" sldId="258"/>
        </pc:sldMkLst>
        <pc:spChg chg="mod">
          <ac:chgData name="Lina Malagon" userId="8cf31f95-43a0-40b3-9f33-3a27da234d1c" providerId="ADAL" clId="{043E9BFF-0124-414A-BEEE-8C1BC9AC61E9}" dt="2023-03-02T18:00:38.499" v="1287" actId="26606"/>
          <ac:spMkLst>
            <pc:docMk/>
            <pc:sldMk cId="3243364499" sldId="258"/>
            <ac:spMk id="2" creationId="{71B87AC0-F2AA-E81E-FE47-5A766B8DD0C0}"/>
          </ac:spMkLst>
        </pc:spChg>
        <pc:spChg chg="mod">
          <ac:chgData name="Lina Malagon" userId="8cf31f95-43a0-40b3-9f33-3a27da234d1c" providerId="ADAL" clId="{043E9BFF-0124-414A-BEEE-8C1BC9AC61E9}" dt="2023-03-02T18:00:52.708" v="1288" actId="5793"/>
          <ac:spMkLst>
            <pc:docMk/>
            <pc:sldMk cId="3243364499" sldId="258"/>
            <ac:spMk id="3" creationId="{BD6E437A-99E0-EF42-C9FA-2AD2A31C7AED}"/>
          </ac:spMkLst>
        </pc:spChg>
        <pc:spChg chg="add">
          <ac:chgData name="Lina Malagon" userId="8cf31f95-43a0-40b3-9f33-3a27da234d1c" providerId="ADAL" clId="{043E9BFF-0124-414A-BEEE-8C1BC9AC61E9}" dt="2023-03-02T18:00:38.499" v="1287" actId="26606"/>
          <ac:spMkLst>
            <pc:docMk/>
            <pc:sldMk cId="3243364499" sldId="258"/>
            <ac:spMk id="8" creationId="{DFF2AC85-FAA0-4844-813F-83C04D7382E2}"/>
          </ac:spMkLst>
        </pc:spChg>
        <pc:spChg chg="add">
          <ac:chgData name="Lina Malagon" userId="8cf31f95-43a0-40b3-9f33-3a27da234d1c" providerId="ADAL" clId="{043E9BFF-0124-414A-BEEE-8C1BC9AC61E9}" dt="2023-03-02T18:00:38.499" v="1287" actId="26606"/>
          <ac:spMkLst>
            <pc:docMk/>
            <pc:sldMk cId="3243364499" sldId="258"/>
            <ac:spMk id="10" creationId="{89CC0F1E-BAA2-47B1-8F83-7ECB9FD9E009}"/>
          </ac:spMkLst>
        </pc:spChg>
      </pc:sldChg>
      <pc:sldChg chg="addSp modSp mod ord setBg">
        <pc:chgData name="Lina Malagon" userId="8cf31f95-43a0-40b3-9f33-3a27da234d1c" providerId="ADAL" clId="{043E9BFF-0124-414A-BEEE-8C1BC9AC61E9}" dt="2023-03-03T09:25:52.866" v="2565" actId="20577"/>
        <pc:sldMkLst>
          <pc:docMk/>
          <pc:sldMk cId="1377631123" sldId="259"/>
        </pc:sldMkLst>
        <pc:spChg chg="mod">
          <ac:chgData name="Lina Malagon" userId="8cf31f95-43a0-40b3-9f33-3a27da234d1c" providerId="ADAL" clId="{043E9BFF-0124-414A-BEEE-8C1BC9AC61E9}" dt="2023-03-02T18:01:03.002" v="1289" actId="26606"/>
          <ac:spMkLst>
            <pc:docMk/>
            <pc:sldMk cId="1377631123" sldId="259"/>
            <ac:spMk id="2" creationId="{CF1ECCD9-F0EF-7C99-3E61-FAB3BCA7C749}"/>
          </ac:spMkLst>
        </pc:spChg>
        <pc:spChg chg="mod">
          <ac:chgData name="Lina Malagon" userId="8cf31f95-43a0-40b3-9f33-3a27da234d1c" providerId="ADAL" clId="{043E9BFF-0124-414A-BEEE-8C1BC9AC61E9}" dt="2023-03-03T09:25:52.866" v="2565" actId="20577"/>
          <ac:spMkLst>
            <pc:docMk/>
            <pc:sldMk cId="1377631123" sldId="259"/>
            <ac:spMk id="3" creationId="{9614E1F2-5776-ECA5-ACAA-0C671398943D}"/>
          </ac:spMkLst>
        </pc:spChg>
        <pc:spChg chg="mod">
          <ac:chgData name="Lina Malagon" userId="8cf31f95-43a0-40b3-9f33-3a27da234d1c" providerId="ADAL" clId="{043E9BFF-0124-414A-BEEE-8C1BC9AC61E9}" dt="2023-03-02T18:01:03.002" v="1289" actId="26606"/>
          <ac:spMkLst>
            <pc:docMk/>
            <pc:sldMk cId="1377631123" sldId="259"/>
            <ac:spMk id="4" creationId="{DC06FB2F-5071-6DAE-1A25-EE370D6AA0C1}"/>
          </ac:spMkLst>
        </pc:spChg>
        <pc:spChg chg="add">
          <ac:chgData name="Lina Malagon" userId="8cf31f95-43a0-40b3-9f33-3a27da234d1c" providerId="ADAL" clId="{043E9BFF-0124-414A-BEEE-8C1BC9AC61E9}" dt="2023-03-02T18:01:03.002" v="1289" actId="26606"/>
          <ac:spMkLst>
            <pc:docMk/>
            <pc:sldMk cId="1377631123" sldId="259"/>
            <ac:spMk id="9" creationId="{4C608BEB-860E-4094-8511-78603564A75E}"/>
          </ac:spMkLst>
        </pc:spChg>
        <pc:cxnChg chg="add">
          <ac:chgData name="Lina Malagon" userId="8cf31f95-43a0-40b3-9f33-3a27da234d1c" providerId="ADAL" clId="{043E9BFF-0124-414A-BEEE-8C1BC9AC61E9}" dt="2023-03-02T18:01:03.002" v="1289" actId="26606"/>
          <ac:cxnSpMkLst>
            <pc:docMk/>
            <pc:sldMk cId="1377631123" sldId="259"/>
            <ac:cxnSpMk id="11" creationId="{1F16A8D4-FE87-4604-88B2-394B5D1EB437}"/>
          </ac:cxnSpMkLst>
        </pc:cxnChg>
      </pc:sldChg>
      <pc:sldChg chg="addSp modSp mod setBg setClrOvrMap">
        <pc:chgData name="Lina Malagon" userId="8cf31f95-43a0-40b3-9f33-3a27da234d1c" providerId="ADAL" clId="{043E9BFF-0124-414A-BEEE-8C1BC9AC61E9}" dt="2023-03-02T18:01:18.696" v="1290" actId="26606"/>
        <pc:sldMkLst>
          <pc:docMk/>
          <pc:sldMk cId="1834676434" sldId="260"/>
        </pc:sldMkLst>
        <pc:spChg chg="mod">
          <ac:chgData name="Lina Malagon" userId="8cf31f95-43a0-40b3-9f33-3a27da234d1c" providerId="ADAL" clId="{043E9BFF-0124-414A-BEEE-8C1BC9AC61E9}" dt="2023-03-02T18:01:18.696" v="1290" actId="26606"/>
          <ac:spMkLst>
            <pc:docMk/>
            <pc:sldMk cId="1834676434" sldId="260"/>
            <ac:spMk id="2" creationId="{BD791024-9183-F02B-9D39-A73201B2A83E}"/>
          </ac:spMkLst>
        </pc:spChg>
        <pc:spChg chg="mod">
          <ac:chgData name="Lina Malagon" userId="8cf31f95-43a0-40b3-9f33-3a27da234d1c" providerId="ADAL" clId="{043E9BFF-0124-414A-BEEE-8C1BC9AC61E9}" dt="2023-03-02T18:01:18.696" v="1290" actId="26606"/>
          <ac:spMkLst>
            <pc:docMk/>
            <pc:sldMk cId="1834676434" sldId="260"/>
            <ac:spMk id="3" creationId="{4AE01147-E3D6-B8C2-5623-1067A06F0289}"/>
          </ac:spMkLst>
        </pc:spChg>
        <pc:spChg chg="add">
          <ac:chgData name="Lina Malagon" userId="8cf31f95-43a0-40b3-9f33-3a27da234d1c" providerId="ADAL" clId="{043E9BFF-0124-414A-BEEE-8C1BC9AC61E9}" dt="2023-03-02T18:01:18.696" v="1290" actId="26606"/>
          <ac:spMkLst>
            <pc:docMk/>
            <pc:sldMk cId="1834676434" sldId="260"/>
            <ac:spMk id="8" creationId="{AD21898E-86C0-4C8A-A76C-DF33E844C87A}"/>
          </ac:spMkLst>
        </pc:spChg>
        <pc:spChg chg="add">
          <ac:chgData name="Lina Malagon" userId="8cf31f95-43a0-40b3-9f33-3a27da234d1c" providerId="ADAL" clId="{043E9BFF-0124-414A-BEEE-8C1BC9AC61E9}" dt="2023-03-02T18:01:18.696" v="1290" actId="26606"/>
          <ac:spMkLst>
            <pc:docMk/>
            <pc:sldMk cId="1834676434" sldId="260"/>
            <ac:spMk id="10" creationId="{5C8F04BD-D093-45D0-B54C-50FDB308B4EE}"/>
          </ac:spMkLst>
        </pc:spChg>
      </pc:sldChg>
      <pc:sldChg chg="addSp delSp modSp mod setBg setClrOvrMap">
        <pc:chgData name="Lina Malagon" userId="8cf31f95-43a0-40b3-9f33-3a27da234d1c" providerId="ADAL" clId="{043E9BFF-0124-414A-BEEE-8C1BC9AC61E9}" dt="2023-03-03T09:27:37.073" v="2566" actId="20577"/>
        <pc:sldMkLst>
          <pc:docMk/>
          <pc:sldMk cId="2408067825" sldId="261"/>
        </pc:sldMkLst>
        <pc:spChg chg="mod">
          <ac:chgData name="Lina Malagon" userId="8cf31f95-43a0-40b3-9f33-3a27da234d1c" providerId="ADAL" clId="{043E9BFF-0124-414A-BEEE-8C1BC9AC61E9}" dt="2023-03-02T18:15:20.624" v="1345" actId="26606"/>
          <ac:spMkLst>
            <pc:docMk/>
            <pc:sldMk cId="2408067825" sldId="261"/>
            <ac:spMk id="2" creationId="{B8E77F55-4FB7-188A-A1A1-44DC8D8B3FC7}"/>
          </ac:spMkLst>
        </pc:spChg>
        <pc:spChg chg="mod">
          <ac:chgData name="Lina Malagon" userId="8cf31f95-43a0-40b3-9f33-3a27da234d1c" providerId="ADAL" clId="{043E9BFF-0124-414A-BEEE-8C1BC9AC61E9}" dt="2023-03-03T09:27:37.073" v="2566" actId="20577"/>
          <ac:spMkLst>
            <pc:docMk/>
            <pc:sldMk cId="2408067825" sldId="261"/>
            <ac:spMk id="3" creationId="{D6BA8DEB-C5E1-2805-4963-36E5F33BCCA7}"/>
          </ac:spMkLst>
        </pc:spChg>
        <pc:spChg chg="add del">
          <ac:chgData name="Lina Malagon" userId="8cf31f95-43a0-40b3-9f33-3a27da234d1c" providerId="ADAL" clId="{043E9BFF-0124-414A-BEEE-8C1BC9AC61E9}" dt="2023-03-02T18:15:20.624" v="1345" actId="26606"/>
          <ac:spMkLst>
            <pc:docMk/>
            <pc:sldMk cId="2408067825" sldId="261"/>
            <ac:spMk id="8" creationId="{AD21898E-86C0-4C8A-A76C-DF33E844C87A}"/>
          </ac:spMkLst>
        </pc:spChg>
        <pc:spChg chg="add del">
          <ac:chgData name="Lina Malagon" userId="8cf31f95-43a0-40b3-9f33-3a27da234d1c" providerId="ADAL" clId="{043E9BFF-0124-414A-BEEE-8C1BC9AC61E9}" dt="2023-03-02T18:15:20.624" v="1345" actId="26606"/>
          <ac:spMkLst>
            <pc:docMk/>
            <pc:sldMk cId="2408067825" sldId="261"/>
            <ac:spMk id="10" creationId="{5C8F04BD-D093-45D0-B54C-50FDB308B4EE}"/>
          </ac:spMkLst>
        </pc:spChg>
        <pc:spChg chg="add">
          <ac:chgData name="Lina Malagon" userId="8cf31f95-43a0-40b3-9f33-3a27da234d1c" providerId="ADAL" clId="{043E9BFF-0124-414A-BEEE-8C1BC9AC61E9}" dt="2023-03-02T18:15:20.624" v="1345" actId="26606"/>
          <ac:spMkLst>
            <pc:docMk/>
            <pc:sldMk cId="2408067825" sldId="261"/>
            <ac:spMk id="15" creationId="{45D37F4E-DDB4-456B-97E0-9937730A039F}"/>
          </ac:spMkLst>
        </pc:spChg>
        <pc:spChg chg="add">
          <ac:chgData name="Lina Malagon" userId="8cf31f95-43a0-40b3-9f33-3a27da234d1c" providerId="ADAL" clId="{043E9BFF-0124-414A-BEEE-8C1BC9AC61E9}" dt="2023-03-02T18:15:20.624" v="1345" actId="26606"/>
          <ac:spMkLst>
            <pc:docMk/>
            <pc:sldMk cId="2408067825" sldId="261"/>
            <ac:spMk id="17" creationId="{B2DD41CD-8F47-4F56-AD12-4E2FF7696987}"/>
          </ac:spMkLst>
        </pc:spChg>
        <pc:picChg chg="add mod">
          <ac:chgData name="Lina Malagon" userId="8cf31f95-43a0-40b3-9f33-3a27da234d1c" providerId="ADAL" clId="{043E9BFF-0124-414A-BEEE-8C1BC9AC61E9}" dt="2023-03-02T18:15:23.982" v="1347" actId="962"/>
          <ac:picMkLst>
            <pc:docMk/>
            <pc:sldMk cId="2408067825" sldId="261"/>
            <ac:picMk id="4" creationId="{74897A26-41EA-EAC2-9310-29540928F406}"/>
          </ac:picMkLst>
        </pc:picChg>
      </pc:sldChg>
      <pc:sldChg chg="addSp delSp modSp mod setBg setClrOvrMap">
        <pc:chgData name="Lina Malagon" userId="8cf31f95-43a0-40b3-9f33-3a27da234d1c" providerId="ADAL" clId="{043E9BFF-0124-414A-BEEE-8C1BC9AC61E9}" dt="2023-03-02T18:03:32.256" v="1303" actId="962"/>
        <pc:sldMkLst>
          <pc:docMk/>
          <pc:sldMk cId="799454212" sldId="262"/>
        </pc:sldMkLst>
        <pc:spChg chg="mod">
          <ac:chgData name="Lina Malagon" userId="8cf31f95-43a0-40b3-9f33-3a27da234d1c" providerId="ADAL" clId="{043E9BFF-0124-414A-BEEE-8C1BC9AC61E9}" dt="2023-03-02T18:02:47.869" v="1296" actId="26606"/>
          <ac:spMkLst>
            <pc:docMk/>
            <pc:sldMk cId="799454212" sldId="262"/>
            <ac:spMk id="2" creationId="{C19A5542-7E9D-38B6-825D-098A3338E2C9}"/>
          </ac:spMkLst>
        </pc:spChg>
        <pc:spChg chg="mod ord">
          <ac:chgData name="Lina Malagon" userId="8cf31f95-43a0-40b3-9f33-3a27da234d1c" providerId="ADAL" clId="{043E9BFF-0124-414A-BEEE-8C1BC9AC61E9}" dt="2023-03-02T18:03:32.256" v="1303" actId="962"/>
          <ac:spMkLst>
            <pc:docMk/>
            <pc:sldMk cId="799454212" sldId="262"/>
            <ac:spMk id="3" creationId="{436AA516-E5E0-7123-B310-BFFC3360F246}"/>
          </ac:spMkLst>
        </pc:spChg>
        <pc:spChg chg="add del">
          <ac:chgData name="Lina Malagon" userId="8cf31f95-43a0-40b3-9f33-3a27da234d1c" providerId="ADAL" clId="{043E9BFF-0124-414A-BEEE-8C1BC9AC61E9}" dt="2023-03-02T18:02:47.869" v="1296" actId="26606"/>
          <ac:spMkLst>
            <pc:docMk/>
            <pc:sldMk cId="799454212" sldId="262"/>
            <ac:spMk id="8" creationId="{7CB4857B-ED7C-444D-9F04-2F885114A1C2}"/>
          </ac:spMkLst>
        </pc:spChg>
        <pc:spChg chg="add del">
          <ac:chgData name="Lina Malagon" userId="8cf31f95-43a0-40b3-9f33-3a27da234d1c" providerId="ADAL" clId="{043E9BFF-0124-414A-BEEE-8C1BC9AC61E9}" dt="2023-03-02T18:02:47.869" v="1296" actId="26606"/>
          <ac:spMkLst>
            <pc:docMk/>
            <pc:sldMk cId="799454212" sldId="262"/>
            <ac:spMk id="10" creationId="{D18046FB-44EA-4FD8-A585-EA09A319B2D0}"/>
          </ac:spMkLst>
        </pc:spChg>
        <pc:spChg chg="add del">
          <ac:chgData name="Lina Malagon" userId="8cf31f95-43a0-40b3-9f33-3a27da234d1c" providerId="ADAL" clId="{043E9BFF-0124-414A-BEEE-8C1BC9AC61E9}" dt="2023-03-02T18:02:47.869" v="1296" actId="26606"/>
          <ac:spMkLst>
            <pc:docMk/>
            <pc:sldMk cId="799454212" sldId="262"/>
            <ac:spMk id="12" creationId="{479F5F2B-8B58-4140-AE6A-51F6C67B18D9}"/>
          </ac:spMkLst>
        </pc:spChg>
        <pc:spChg chg="add del">
          <ac:chgData name="Lina Malagon" userId="8cf31f95-43a0-40b3-9f33-3a27da234d1c" providerId="ADAL" clId="{043E9BFF-0124-414A-BEEE-8C1BC9AC61E9}" dt="2023-03-02T18:03:28.999" v="1301" actId="26606"/>
          <ac:spMkLst>
            <pc:docMk/>
            <pc:sldMk cId="799454212" sldId="262"/>
            <ac:spMk id="17" creationId="{357DD0D3-F869-46D0-944C-6EC60E19E351}"/>
          </ac:spMkLst>
        </pc:spChg>
        <pc:spChg chg="add">
          <ac:chgData name="Lina Malagon" userId="8cf31f95-43a0-40b3-9f33-3a27da234d1c" providerId="ADAL" clId="{043E9BFF-0124-414A-BEEE-8C1BC9AC61E9}" dt="2023-03-02T18:03:28.999" v="1301" actId="26606"/>
          <ac:spMkLst>
            <pc:docMk/>
            <pc:sldMk cId="799454212" sldId="262"/>
            <ac:spMk id="22" creationId="{357DD0D3-F869-46D0-944C-6EC60E19E351}"/>
          </ac:spMkLst>
        </pc:spChg>
        <pc:picChg chg="add del mod">
          <ac:chgData name="Lina Malagon" userId="8cf31f95-43a0-40b3-9f33-3a27da234d1c" providerId="ADAL" clId="{043E9BFF-0124-414A-BEEE-8C1BC9AC61E9}" dt="2023-03-02T18:03:23.754" v="1299" actId="478"/>
          <ac:picMkLst>
            <pc:docMk/>
            <pc:sldMk cId="799454212" sldId="262"/>
            <ac:picMk id="4" creationId="{F38AFB7F-B25C-68F0-7394-7E3B1CAB697A}"/>
          </ac:picMkLst>
        </pc:picChg>
        <pc:picChg chg="add mod">
          <ac:chgData name="Lina Malagon" userId="8cf31f95-43a0-40b3-9f33-3a27da234d1c" providerId="ADAL" clId="{043E9BFF-0124-414A-BEEE-8C1BC9AC61E9}" dt="2023-03-02T18:03:32.256" v="1302" actId="27614"/>
          <ac:picMkLst>
            <pc:docMk/>
            <pc:sldMk cId="799454212" sldId="262"/>
            <ac:picMk id="5" creationId="{62B05444-46E5-044D-1439-5DBF4DC2F8D6}"/>
          </ac:picMkLst>
        </pc:picChg>
      </pc:sldChg>
      <pc:sldChg chg="addSp modSp new mod ord setBg">
        <pc:chgData name="Lina Malagon" userId="8cf31f95-43a0-40b3-9f33-3a27da234d1c" providerId="ADAL" clId="{043E9BFF-0124-414A-BEEE-8C1BC9AC61E9}" dt="2023-03-03T09:44:44.626" v="2632" actId="20577"/>
        <pc:sldMkLst>
          <pc:docMk/>
          <pc:sldMk cId="1844762200" sldId="263"/>
        </pc:sldMkLst>
        <pc:spChg chg="mod">
          <ac:chgData name="Lina Malagon" userId="8cf31f95-43a0-40b3-9f33-3a27da234d1c" providerId="ADAL" clId="{043E9BFF-0124-414A-BEEE-8C1BC9AC61E9}" dt="2023-03-03T09:44:44.626" v="2632" actId="20577"/>
          <ac:spMkLst>
            <pc:docMk/>
            <pc:sldMk cId="1844762200" sldId="263"/>
            <ac:spMk id="2" creationId="{F71D2980-6B25-EA6A-82C1-8AAC49017CE3}"/>
          </ac:spMkLst>
        </pc:spChg>
        <pc:spChg chg="mod">
          <ac:chgData name="Lina Malagon" userId="8cf31f95-43a0-40b3-9f33-3a27da234d1c" providerId="ADAL" clId="{043E9BFF-0124-414A-BEEE-8C1BC9AC61E9}" dt="2023-03-02T18:06:46.258" v="1304" actId="26606"/>
          <ac:spMkLst>
            <pc:docMk/>
            <pc:sldMk cId="1844762200" sldId="263"/>
            <ac:spMk id="3" creationId="{71007E50-8D05-9416-0FB1-6734186386E1}"/>
          </ac:spMkLst>
        </pc:spChg>
        <pc:spChg chg="add">
          <ac:chgData name="Lina Malagon" userId="8cf31f95-43a0-40b3-9f33-3a27da234d1c" providerId="ADAL" clId="{043E9BFF-0124-414A-BEEE-8C1BC9AC61E9}" dt="2023-03-02T18:06:46.258" v="1304" actId="26606"/>
          <ac:spMkLst>
            <pc:docMk/>
            <pc:sldMk cId="1844762200" sldId="263"/>
            <ac:spMk id="8" creationId="{7CB4857B-ED7C-444D-9F04-2F885114A1C2}"/>
          </ac:spMkLst>
        </pc:spChg>
        <pc:spChg chg="add">
          <ac:chgData name="Lina Malagon" userId="8cf31f95-43a0-40b3-9f33-3a27da234d1c" providerId="ADAL" clId="{043E9BFF-0124-414A-BEEE-8C1BC9AC61E9}" dt="2023-03-02T18:06:46.258" v="1304" actId="26606"/>
          <ac:spMkLst>
            <pc:docMk/>
            <pc:sldMk cId="1844762200" sldId="263"/>
            <ac:spMk id="10" creationId="{D18046FB-44EA-4FD8-A585-EA09A319B2D0}"/>
          </ac:spMkLst>
        </pc:spChg>
        <pc:spChg chg="add">
          <ac:chgData name="Lina Malagon" userId="8cf31f95-43a0-40b3-9f33-3a27da234d1c" providerId="ADAL" clId="{043E9BFF-0124-414A-BEEE-8C1BC9AC61E9}" dt="2023-03-02T18:06:46.258" v="1304" actId="26606"/>
          <ac:spMkLst>
            <pc:docMk/>
            <pc:sldMk cId="1844762200" sldId="263"/>
            <ac:spMk id="12" creationId="{479F5F2B-8B58-4140-AE6A-51F6C67B18D9}"/>
          </ac:spMkLst>
        </pc:spChg>
      </pc:sldChg>
      <pc:sldChg chg="addSp delSp modSp new mod ord setBg setClrOvrMap">
        <pc:chgData name="Lina Malagon" userId="8cf31f95-43a0-40b3-9f33-3a27da234d1c" providerId="ADAL" clId="{043E9BFF-0124-414A-BEEE-8C1BC9AC61E9}" dt="2023-03-03T09:47:16.946" v="2671" actId="20577"/>
        <pc:sldMkLst>
          <pc:docMk/>
          <pc:sldMk cId="1790474375" sldId="264"/>
        </pc:sldMkLst>
        <pc:spChg chg="mod">
          <ac:chgData name="Lina Malagon" userId="8cf31f95-43a0-40b3-9f33-3a27da234d1c" providerId="ADAL" clId="{043E9BFF-0124-414A-BEEE-8C1BC9AC61E9}" dt="2023-03-02T18:11:39.147" v="1309" actId="26606"/>
          <ac:spMkLst>
            <pc:docMk/>
            <pc:sldMk cId="1790474375" sldId="264"/>
            <ac:spMk id="2" creationId="{67DC570F-D0DE-AC4C-9E26-71E2C2656F07}"/>
          </ac:spMkLst>
        </pc:spChg>
        <pc:spChg chg="del mod">
          <ac:chgData name="Lina Malagon" userId="8cf31f95-43a0-40b3-9f33-3a27da234d1c" providerId="ADAL" clId="{043E9BFF-0124-414A-BEEE-8C1BC9AC61E9}" dt="2023-03-02T18:06:58.489" v="1305" actId="26606"/>
          <ac:spMkLst>
            <pc:docMk/>
            <pc:sldMk cId="1790474375" sldId="264"/>
            <ac:spMk id="3" creationId="{0F0F0F60-C1DD-9BFC-E3D9-C144C5448593}"/>
          </ac:spMkLst>
        </pc:spChg>
        <pc:spChg chg="add del">
          <ac:chgData name="Lina Malagon" userId="8cf31f95-43a0-40b3-9f33-3a27da234d1c" providerId="ADAL" clId="{043E9BFF-0124-414A-BEEE-8C1BC9AC61E9}" dt="2023-03-02T18:11:39.147" v="1309" actId="26606"/>
          <ac:spMkLst>
            <pc:docMk/>
            <pc:sldMk cId="1790474375" sldId="264"/>
            <ac:spMk id="9" creationId="{42285737-90EE-47DC-AC80-8AE156B11969}"/>
          </ac:spMkLst>
        </pc:spChg>
        <pc:spChg chg="add">
          <ac:chgData name="Lina Malagon" userId="8cf31f95-43a0-40b3-9f33-3a27da234d1c" providerId="ADAL" clId="{043E9BFF-0124-414A-BEEE-8C1BC9AC61E9}" dt="2023-03-02T18:11:39.147" v="1309" actId="26606"/>
          <ac:spMkLst>
            <pc:docMk/>
            <pc:sldMk cId="1790474375" sldId="264"/>
            <ac:spMk id="22" creationId="{6EBF06A5-4173-45DE-87B1-0791E098A374}"/>
          </ac:spMkLst>
        </pc:spChg>
        <pc:spChg chg="add">
          <ac:chgData name="Lina Malagon" userId="8cf31f95-43a0-40b3-9f33-3a27da234d1c" providerId="ADAL" clId="{043E9BFF-0124-414A-BEEE-8C1BC9AC61E9}" dt="2023-03-02T18:11:39.147" v="1309" actId="26606"/>
          <ac:spMkLst>
            <pc:docMk/>
            <pc:sldMk cId="1790474375" sldId="264"/>
            <ac:spMk id="24" creationId="{206E9F47-DC46-4A02-B5DB-26B56C39C979}"/>
          </ac:spMkLst>
        </pc:spChg>
        <pc:grpChg chg="add del">
          <ac:chgData name="Lina Malagon" userId="8cf31f95-43a0-40b3-9f33-3a27da234d1c" providerId="ADAL" clId="{043E9BFF-0124-414A-BEEE-8C1BC9AC61E9}" dt="2023-03-02T18:11:39.147" v="1309" actId="26606"/>
          <ac:grpSpMkLst>
            <pc:docMk/>
            <pc:sldMk cId="1790474375" sldId="264"/>
            <ac:grpSpMk id="11" creationId="{B57BDC17-F1B3-455F-BBF1-680AA1F25C06}"/>
          </ac:grpSpMkLst>
        </pc:grpChg>
        <pc:graphicFrameChg chg="add mod modGraphic">
          <ac:chgData name="Lina Malagon" userId="8cf31f95-43a0-40b3-9f33-3a27da234d1c" providerId="ADAL" clId="{043E9BFF-0124-414A-BEEE-8C1BC9AC61E9}" dt="2023-03-03T09:47:16.946" v="2671" actId="20577"/>
          <ac:graphicFrameMkLst>
            <pc:docMk/>
            <pc:sldMk cId="1790474375" sldId="264"/>
            <ac:graphicFrameMk id="5" creationId="{CBB1B41C-2813-A553-ADC6-77036BC15EDA}"/>
          </ac:graphicFrameMkLst>
        </pc:graphicFrameChg>
        <pc:picChg chg="add mod ord">
          <ac:chgData name="Lina Malagon" userId="8cf31f95-43a0-40b3-9f33-3a27da234d1c" providerId="ADAL" clId="{043E9BFF-0124-414A-BEEE-8C1BC9AC61E9}" dt="2023-03-02T18:11:43.067" v="1311" actId="962"/>
          <ac:picMkLst>
            <pc:docMk/>
            <pc:sldMk cId="1790474375" sldId="264"/>
            <ac:picMk id="4" creationId="{4B116CE6-F3C3-55BD-4A66-9704903534EA}"/>
          </ac:picMkLst>
        </pc:picChg>
      </pc:sldChg>
      <pc:sldChg chg="addSp delSp modSp new mod setBg">
        <pc:chgData name="Lina Malagon" userId="8cf31f95-43a0-40b3-9f33-3a27da234d1c" providerId="ADAL" clId="{043E9BFF-0124-414A-BEEE-8C1BC9AC61E9}" dt="2023-03-03T09:49:28.187" v="2696" actId="20577"/>
        <pc:sldMkLst>
          <pc:docMk/>
          <pc:sldMk cId="149216371" sldId="265"/>
        </pc:sldMkLst>
        <pc:spChg chg="mod">
          <ac:chgData name="Lina Malagon" userId="8cf31f95-43a0-40b3-9f33-3a27da234d1c" providerId="ADAL" clId="{043E9BFF-0124-414A-BEEE-8C1BC9AC61E9}" dt="2023-03-02T18:07:10.805" v="1306" actId="26606"/>
          <ac:spMkLst>
            <pc:docMk/>
            <pc:sldMk cId="149216371" sldId="265"/>
            <ac:spMk id="2" creationId="{0324DE5C-779C-36A5-C101-DDF27D223942}"/>
          </ac:spMkLst>
        </pc:spChg>
        <pc:spChg chg="del mod">
          <ac:chgData name="Lina Malagon" userId="8cf31f95-43a0-40b3-9f33-3a27da234d1c" providerId="ADAL" clId="{043E9BFF-0124-414A-BEEE-8C1BC9AC61E9}" dt="2023-03-02T18:07:10.805" v="1306" actId="26606"/>
          <ac:spMkLst>
            <pc:docMk/>
            <pc:sldMk cId="149216371" sldId="265"/>
            <ac:spMk id="3" creationId="{FCF8AE3F-F4E2-1BCC-174A-458061D6BD01}"/>
          </ac:spMkLst>
        </pc:spChg>
        <pc:spChg chg="add">
          <ac:chgData name="Lina Malagon" userId="8cf31f95-43a0-40b3-9f33-3a27da234d1c" providerId="ADAL" clId="{043E9BFF-0124-414A-BEEE-8C1BC9AC61E9}" dt="2023-03-02T18:07:10.805" v="1306" actId="26606"/>
          <ac:spMkLst>
            <pc:docMk/>
            <pc:sldMk cId="149216371" sldId="265"/>
            <ac:spMk id="9" creationId="{42285737-90EE-47DC-AC80-8AE156B11969}"/>
          </ac:spMkLst>
        </pc:spChg>
        <pc:grpChg chg="add">
          <ac:chgData name="Lina Malagon" userId="8cf31f95-43a0-40b3-9f33-3a27da234d1c" providerId="ADAL" clId="{043E9BFF-0124-414A-BEEE-8C1BC9AC61E9}" dt="2023-03-02T18:07:10.805" v="1306" actId="26606"/>
          <ac:grpSpMkLst>
            <pc:docMk/>
            <pc:sldMk cId="149216371" sldId="265"/>
            <ac:grpSpMk id="11" creationId="{B57BDC17-F1B3-455F-BBF1-680AA1F25C06}"/>
          </ac:grpSpMkLst>
        </pc:grpChg>
        <pc:graphicFrameChg chg="add mod">
          <ac:chgData name="Lina Malagon" userId="8cf31f95-43a0-40b3-9f33-3a27da234d1c" providerId="ADAL" clId="{043E9BFF-0124-414A-BEEE-8C1BC9AC61E9}" dt="2023-03-03T09:49:28.187" v="2696" actId="20577"/>
          <ac:graphicFrameMkLst>
            <pc:docMk/>
            <pc:sldMk cId="149216371" sldId="265"/>
            <ac:graphicFrameMk id="5" creationId="{473EC5BC-BFF1-F13E-5C66-2619AB34A9B5}"/>
          </ac:graphicFrameMkLst>
        </pc:graphicFrameChg>
      </pc:sldChg>
      <pc:sldChg chg="addSp delSp modSp new mod setBg setClrOvrMap">
        <pc:chgData name="Lina Malagon" userId="8cf31f95-43a0-40b3-9f33-3a27da234d1c" providerId="ADAL" clId="{043E9BFF-0124-414A-BEEE-8C1BC9AC61E9}" dt="2023-03-03T09:48:06.735" v="2673" actId="1076"/>
        <pc:sldMkLst>
          <pc:docMk/>
          <pc:sldMk cId="2561453744" sldId="266"/>
        </pc:sldMkLst>
        <pc:spChg chg="mod">
          <ac:chgData name="Lina Malagon" userId="8cf31f95-43a0-40b3-9f33-3a27da234d1c" providerId="ADAL" clId="{043E9BFF-0124-414A-BEEE-8C1BC9AC61E9}" dt="2023-03-02T18:24:12.516" v="1349" actId="26606"/>
          <ac:spMkLst>
            <pc:docMk/>
            <pc:sldMk cId="2561453744" sldId="266"/>
            <ac:spMk id="2" creationId="{0D36488D-6ADB-6665-736E-98F48D169D92}"/>
          </ac:spMkLst>
        </pc:spChg>
        <pc:spChg chg="mod ord">
          <ac:chgData name="Lina Malagon" userId="8cf31f95-43a0-40b3-9f33-3a27da234d1c" providerId="ADAL" clId="{043E9BFF-0124-414A-BEEE-8C1BC9AC61E9}" dt="2023-03-02T18:24:12.516" v="1349" actId="26606"/>
          <ac:spMkLst>
            <pc:docMk/>
            <pc:sldMk cId="2561453744" sldId="266"/>
            <ac:spMk id="3" creationId="{ACCAD876-4CB0-384A-3FDA-217F705A2908}"/>
          </ac:spMkLst>
        </pc:spChg>
        <pc:spChg chg="add del">
          <ac:chgData name="Lina Malagon" userId="8cf31f95-43a0-40b3-9f33-3a27da234d1c" providerId="ADAL" clId="{043E9BFF-0124-414A-BEEE-8C1BC9AC61E9}" dt="2023-03-02T18:24:12.516" v="1349" actId="26606"/>
          <ac:spMkLst>
            <pc:docMk/>
            <pc:sldMk cId="2561453744" sldId="266"/>
            <ac:spMk id="8" creationId="{CB5DFCDA-694D-4637-8E9B-038575194349}"/>
          </ac:spMkLst>
        </pc:spChg>
        <pc:spChg chg="add del">
          <ac:chgData name="Lina Malagon" userId="8cf31f95-43a0-40b3-9f33-3a27da234d1c" providerId="ADAL" clId="{043E9BFF-0124-414A-BEEE-8C1BC9AC61E9}" dt="2023-03-02T18:24:12.516" v="1349" actId="26606"/>
          <ac:spMkLst>
            <pc:docMk/>
            <pc:sldMk cId="2561453744" sldId="266"/>
            <ac:spMk id="10" creationId="{E4DB276E-BFF1-43F5-AB90-7ABA4B9A919A}"/>
          </ac:spMkLst>
        </pc:spChg>
        <pc:spChg chg="add">
          <ac:chgData name="Lina Malagon" userId="8cf31f95-43a0-40b3-9f33-3a27da234d1c" providerId="ADAL" clId="{043E9BFF-0124-414A-BEEE-8C1BC9AC61E9}" dt="2023-03-02T18:24:12.516" v="1349" actId="26606"/>
          <ac:spMkLst>
            <pc:docMk/>
            <pc:sldMk cId="2561453744" sldId="266"/>
            <ac:spMk id="15" creationId="{2C61293E-6EBE-43EF-A52C-9BEBFD7679D4}"/>
          </ac:spMkLst>
        </pc:spChg>
        <pc:spChg chg="add">
          <ac:chgData name="Lina Malagon" userId="8cf31f95-43a0-40b3-9f33-3a27da234d1c" providerId="ADAL" clId="{043E9BFF-0124-414A-BEEE-8C1BC9AC61E9}" dt="2023-03-02T18:24:12.516" v="1349" actId="26606"/>
          <ac:spMkLst>
            <pc:docMk/>
            <pc:sldMk cId="2561453744" sldId="266"/>
            <ac:spMk id="17" creationId="{21540236-BFD5-4A9D-8840-4703E7F76825}"/>
          </ac:spMkLst>
        </pc:spChg>
        <pc:picChg chg="add mod">
          <ac:chgData name="Lina Malagon" userId="8cf31f95-43a0-40b3-9f33-3a27da234d1c" providerId="ADAL" clId="{043E9BFF-0124-414A-BEEE-8C1BC9AC61E9}" dt="2023-03-03T09:48:06.735" v="2673" actId="1076"/>
          <ac:picMkLst>
            <pc:docMk/>
            <pc:sldMk cId="2561453744" sldId="266"/>
            <ac:picMk id="4" creationId="{337F3B32-F1E0-E498-9320-0BF40FFC5F4D}"/>
          </ac:picMkLst>
        </pc:picChg>
      </pc:sldChg>
      <pc:sldChg chg="addSp modSp new mod setBg">
        <pc:chgData name="Lina Malagon" userId="8cf31f95-43a0-40b3-9f33-3a27da234d1c" providerId="ADAL" clId="{043E9BFF-0124-414A-BEEE-8C1BC9AC61E9}" dt="2023-03-02T18:25:41.189" v="1355" actId="962"/>
        <pc:sldMkLst>
          <pc:docMk/>
          <pc:sldMk cId="334435594" sldId="267"/>
        </pc:sldMkLst>
        <pc:spChg chg="mod">
          <ac:chgData name="Lina Malagon" userId="8cf31f95-43a0-40b3-9f33-3a27da234d1c" providerId="ADAL" clId="{043E9BFF-0124-414A-BEEE-8C1BC9AC61E9}" dt="2023-03-02T18:25:38.332" v="1353" actId="26606"/>
          <ac:spMkLst>
            <pc:docMk/>
            <pc:sldMk cId="334435594" sldId="267"/>
            <ac:spMk id="2" creationId="{D913F63C-B5FC-45F0-758A-39ED9E8D1D9D}"/>
          </ac:spMkLst>
        </pc:spChg>
        <pc:spChg chg="mod">
          <ac:chgData name="Lina Malagon" userId="8cf31f95-43a0-40b3-9f33-3a27da234d1c" providerId="ADAL" clId="{043E9BFF-0124-414A-BEEE-8C1BC9AC61E9}" dt="2023-03-02T18:25:38.332" v="1353" actId="26606"/>
          <ac:spMkLst>
            <pc:docMk/>
            <pc:sldMk cId="334435594" sldId="267"/>
            <ac:spMk id="3" creationId="{38BACACE-08FD-6B0C-8F5E-0AF8BA174261}"/>
          </ac:spMkLst>
        </pc:spChg>
        <pc:spChg chg="add">
          <ac:chgData name="Lina Malagon" userId="8cf31f95-43a0-40b3-9f33-3a27da234d1c" providerId="ADAL" clId="{043E9BFF-0124-414A-BEEE-8C1BC9AC61E9}" dt="2023-03-02T18:25:38.332" v="1353" actId="26606"/>
          <ac:spMkLst>
            <pc:docMk/>
            <pc:sldMk cId="334435594" sldId="267"/>
            <ac:spMk id="9" creationId="{10EB215C-7839-4CEA-AA02-B8F7755F9CE9}"/>
          </ac:spMkLst>
        </pc:spChg>
        <pc:spChg chg="add">
          <ac:chgData name="Lina Malagon" userId="8cf31f95-43a0-40b3-9f33-3a27da234d1c" providerId="ADAL" clId="{043E9BFF-0124-414A-BEEE-8C1BC9AC61E9}" dt="2023-03-02T18:25:38.332" v="1353" actId="26606"/>
          <ac:spMkLst>
            <pc:docMk/>
            <pc:sldMk cId="334435594" sldId="267"/>
            <ac:spMk id="11" creationId="{91011C6D-05BE-4D99-8C11-A0E478B12996}"/>
          </ac:spMkLst>
        </pc:spChg>
        <pc:spChg chg="add">
          <ac:chgData name="Lina Malagon" userId="8cf31f95-43a0-40b3-9f33-3a27da234d1c" providerId="ADAL" clId="{043E9BFF-0124-414A-BEEE-8C1BC9AC61E9}" dt="2023-03-02T18:25:38.332" v="1353" actId="26606"/>
          <ac:spMkLst>
            <pc:docMk/>
            <pc:sldMk cId="334435594" sldId="267"/>
            <ac:spMk id="13" creationId="{6BFFEA99-E831-4C3B-8D16-0EA4AB33FFCA}"/>
          </ac:spMkLst>
        </pc:spChg>
        <pc:spChg chg="add">
          <ac:chgData name="Lina Malagon" userId="8cf31f95-43a0-40b3-9f33-3a27da234d1c" providerId="ADAL" clId="{043E9BFF-0124-414A-BEEE-8C1BC9AC61E9}" dt="2023-03-02T18:25:38.332" v="1353" actId="26606"/>
          <ac:spMkLst>
            <pc:docMk/>
            <pc:sldMk cId="334435594" sldId="267"/>
            <ac:spMk id="15" creationId="{3B9FD11D-7561-43C8-BE54-00D7DCF0E211}"/>
          </ac:spMkLst>
        </pc:spChg>
        <pc:spChg chg="add">
          <ac:chgData name="Lina Malagon" userId="8cf31f95-43a0-40b3-9f33-3a27da234d1c" providerId="ADAL" clId="{043E9BFF-0124-414A-BEEE-8C1BC9AC61E9}" dt="2023-03-02T18:25:38.332" v="1353" actId="26606"/>
          <ac:spMkLst>
            <pc:docMk/>
            <pc:sldMk cId="334435594" sldId="267"/>
            <ac:spMk id="17" creationId="{8D91DE60-2C2D-4D7E-A6B4-C9499017DE4C}"/>
          </ac:spMkLst>
        </pc:spChg>
        <pc:picChg chg="add mod">
          <ac:chgData name="Lina Malagon" userId="8cf31f95-43a0-40b3-9f33-3a27da234d1c" providerId="ADAL" clId="{043E9BFF-0124-414A-BEEE-8C1BC9AC61E9}" dt="2023-03-02T18:25:41.189" v="1355" actId="962"/>
          <ac:picMkLst>
            <pc:docMk/>
            <pc:sldMk cId="334435594" sldId="267"/>
            <ac:picMk id="4" creationId="{C7C658E5-9CC0-88EB-2939-7D36D1C0534D}"/>
          </ac:picMkLst>
        </pc:picChg>
      </pc:sldChg>
      <pc:sldChg chg="addSp modSp new mod setBg">
        <pc:chgData name="Lina Malagon" userId="8cf31f95-43a0-40b3-9f33-3a27da234d1c" providerId="ADAL" clId="{043E9BFF-0124-414A-BEEE-8C1BC9AC61E9}" dt="2023-03-02T19:05:59.025" v="2187" actId="26606"/>
        <pc:sldMkLst>
          <pc:docMk/>
          <pc:sldMk cId="462591878" sldId="268"/>
        </pc:sldMkLst>
        <pc:spChg chg="mod">
          <ac:chgData name="Lina Malagon" userId="8cf31f95-43a0-40b3-9f33-3a27da234d1c" providerId="ADAL" clId="{043E9BFF-0124-414A-BEEE-8C1BC9AC61E9}" dt="2023-03-02T19:05:59.025" v="2187" actId="26606"/>
          <ac:spMkLst>
            <pc:docMk/>
            <pc:sldMk cId="462591878" sldId="268"/>
            <ac:spMk id="2" creationId="{7FCB9881-5684-441E-D34F-D7A6E007D513}"/>
          </ac:spMkLst>
        </pc:spChg>
        <pc:spChg chg="mod">
          <ac:chgData name="Lina Malagon" userId="8cf31f95-43a0-40b3-9f33-3a27da234d1c" providerId="ADAL" clId="{043E9BFF-0124-414A-BEEE-8C1BC9AC61E9}" dt="2023-03-02T19:05:59.025" v="2187" actId="26606"/>
          <ac:spMkLst>
            <pc:docMk/>
            <pc:sldMk cId="462591878" sldId="268"/>
            <ac:spMk id="3" creationId="{E95AB179-47DA-A04D-32D9-2B4BFCEE8F25}"/>
          </ac:spMkLst>
        </pc:spChg>
        <pc:spChg chg="add">
          <ac:chgData name="Lina Malagon" userId="8cf31f95-43a0-40b3-9f33-3a27da234d1c" providerId="ADAL" clId="{043E9BFF-0124-414A-BEEE-8C1BC9AC61E9}" dt="2023-03-02T19:05:59.025" v="2187" actId="26606"/>
          <ac:spMkLst>
            <pc:docMk/>
            <pc:sldMk cId="462591878" sldId="268"/>
            <ac:spMk id="8" creationId="{7CB4857B-ED7C-444D-9F04-2F885114A1C2}"/>
          </ac:spMkLst>
        </pc:spChg>
        <pc:spChg chg="add">
          <ac:chgData name="Lina Malagon" userId="8cf31f95-43a0-40b3-9f33-3a27da234d1c" providerId="ADAL" clId="{043E9BFF-0124-414A-BEEE-8C1BC9AC61E9}" dt="2023-03-02T19:05:59.025" v="2187" actId="26606"/>
          <ac:spMkLst>
            <pc:docMk/>
            <pc:sldMk cId="462591878" sldId="268"/>
            <ac:spMk id="10" creationId="{D18046FB-44EA-4FD8-A585-EA09A319B2D0}"/>
          </ac:spMkLst>
        </pc:spChg>
        <pc:spChg chg="add">
          <ac:chgData name="Lina Malagon" userId="8cf31f95-43a0-40b3-9f33-3a27da234d1c" providerId="ADAL" clId="{043E9BFF-0124-414A-BEEE-8C1BC9AC61E9}" dt="2023-03-02T19:05:59.025" v="2187" actId="26606"/>
          <ac:spMkLst>
            <pc:docMk/>
            <pc:sldMk cId="462591878" sldId="268"/>
            <ac:spMk id="12" creationId="{479F5F2B-8B58-4140-AE6A-51F6C67B18D9}"/>
          </ac:spMkLst>
        </pc:spChg>
      </pc:sldChg>
      <pc:sldChg chg="addSp delSp modSp new mod setBg">
        <pc:chgData name="Lina Malagon" userId="8cf31f95-43a0-40b3-9f33-3a27da234d1c" providerId="ADAL" clId="{043E9BFF-0124-414A-BEEE-8C1BC9AC61E9}" dt="2023-03-02T19:05:50.115" v="2186" actId="26606"/>
        <pc:sldMkLst>
          <pc:docMk/>
          <pc:sldMk cId="2108885749" sldId="269"/>
        </pc:sldMkLst>
        <pc:spChg chg="mod">
          <ac:chgData name="Lina Malagon" userId="8cf31f95-43a0-40b3-9f33-3a27da234d1c" providerId="ADAL" clId="{043E9BFF-0124-414A-BEEE-8C1BC9AC61E9}" dt="2023-03-02T19:05:50.115" v="2186" actId="26606"/>
          <ac:spMkLst>
            <pc:docMk/>
            <pc:sldMk cId="2108885749" sldId="269"/>
            <ac:spMk id="2" creationId="{99B49511-776E-553F-3D06-F7E9480128C7}"/>
          </ac:spMkLst>
        </pc:spChg>
        <pc:spChg chg="mod">
          <ac:chgData name="Lina Malagon" userId="8cf31f95-43a0-40b3-9f33-3a27da234d1c" providerId="ADAL" clId="{043E9BFF-0124-414A-BEEE-8C1BC9AC61E9}" dt="2023-03-02T19:05:50.115" v="2186" actId="26606"/>
          <ac:spMkLst>
            <pc:docMk/>
            <pc:sldMk cId="2108885749" sldId="269"/>
            <ac:spMk id="3" creationId="{8276B80F-92FA-5A83-3462-B59705804233}"/>
          </ac:spMkLst>
        </pc:spChg>
        <pc:spChg chg="add del">
          <ac:chgData name="Lina Malagon" userId="8cf31f95-43a0-40b3-9f33-3a27da234d1c" providerId="ADAL" clId="{043E9BFF-0124-414A-BEEE-8C1BC9AC61E9}" dt="2023-03-02T19:05:50.108" v="2185" actId="26606"/>
          <ac:spMkLst>
            <pc:docMk/>
            <pc:sldMk cId="2108885749" sldId="269"/>
            <ac:spMk id="8" creationId="{87A57295-2710-4920-B99A-4D1FA03A62BD}"/>
          </ac:spMkLst>
        </pc:spChg>
        <pc:spChg chg="add del">
          <ac:chgData name="Lina Malagon" userId="8cf31f95-43a0-40b3-9f33-3a27da234d1c" providerId="ADAL" clId="{043E9BFF-0124-414A-BEEE-8C1BC9AC61E9}" dt="2023-03-02T19:05:50.108" v="2185" actId="26606"/>
          <ac:spMkLst>
            <pc:docMk/>
            <pc:sldMk cId="2108885749" sldId="269"/>
            <ac:spMk id="10" creationId="{78067929-4D33-4306-9E2F-67C49CDDB5DE}"/>
          </ac:spMkLst>
        </pc:spChg>
        <pc:spChg chg="add">
          <ac:chgData name="Lina Malagon" userId="8cf31f95-43a0-40b3-9f33-3a27da234d1c" providerId="ADAL" clId="{043E9BFF-0124-414A-BEEE-8C1BC9AC61E9}" dt="2023-03-02T19:05:50.115" v="2186" actId="26606"/>
          <ac:spMkLst>
            <pc:docMk/>
            <pc:sldMk cId="2108885749" sldId="269"/>
            <ac:spMk id="14" creationId="{7CB4857B-ED7C-444D-9F04-2F885114A1C2}"/>
          </ac:spMkLst>
        </pc:spChg>
        <pc:spChg chg="add">
          <ac:chgData name="Lina Malagon" userId="8cf31f95-43a0-40b3-9f33-3a27da234d1c" providerId="ADAL" clId="{043E9BFF-0124-414A-BEEE-8C1BC9AC61E9}" dt="2023-03-02T19:05:50.115" v="2186" actId="26606"/>
          <ac:spMkLst>
            <pc:docMk/>
            <pc:sldMk cId="2108885749" sldId="269"/>
            <ac:spMk id="15" creationId="{D18046FB-44EA-4FD8-A585-EA09A319B2D0}"/>
          </ac:spMkLst>
        </pc:spChg>
        <pc:spChg chg="add">
          <ac:chgData name="Lina Malagon" userId="8cf31f95-43a0-40b3-9f33-3a27da234d1c" providerId="ADAL" clId="{043E9BFF-0124-414A-BEEE-8C1BC9AC61E9}" dt="2023-03-02T19:05:50.115" v="2186" actId="26606"/>
          <ac:spMkLst>
            <pc:docMk/>
            <pc:sldMk cId="2108885749" sldId="269"/>
            <ac:spMk id="16" creationId="{479F5F2B-8B58-4140-AE6A-51F6C67B18D9}"/>
          </ac:spMkLst>
        </pc:spChg>
        <pc:cxnChg chg="add del">
          <ac:chgData name="Lina Malagon" userId="8cf31f95-43a0-40b3-9f33-3a27da234d1c" providerId="ADAL" clId="{043E9BFF-0124-414A-BEEE-8C1BC9AC61E9}" dt="2023-03-02T19:05:50.108" v="2185" actId="26606"/>
          <ac:cxnSpMkLst>
            <pc:docMk/>
            <pc:sldMk cId="2108885749" sldId="269"/>
            <ac:cxnSpMk id="12" creationId="{2D72A2C9-F3CA-4216-8BAD-FA4C970C3C4E}"/>
          </ac:cxnSpMkLst>
        </pc:cxnChg>
      </pc:sldChg>
      <pc:sldChg chg="addSp modSp new mod setBg setClrOvrMap">
        <pc:chgData name="Lina Malagon" userId="8cf31f95-43a0-40b3-9f33-3a27da234d1c" providerId="ADAL" clId="{043E9BFF-0124-414A-BEEE-8C1BC9AC61E9}" dt="2023-03-02T19:05:07.302" v="2183" actId="14100"/>
        <pc:sldMkLst>
          <pc:docMk/>
          <pc:sldMk cId="886784679" sldId="270"/>
        </pc:sldMkLst>
        <pc:spChg chg="mod">
          <ac:chgData name="Lina Malagon" userId="8cf31f95-43a0-40b3-9f33-3a27da234d1c" providerId="ADAL" clId="{043E9BFF-0124-414A-BEEE-8C1BC9AC61E9}" dt="2023-03-02T19:03:03.232" v="2166" actId="20577"/>
          <ac:spMkLst>
            <pc:docMk/>
            <pc:sldMk cId="886784679" sldId="270"/>
            <ac:spMk id="2" creationId="{85BA116E-23F0-3782-1C9D-2DCF180818EE}"/>
          </ac:spMkLst>
        </pc:spChg>
        <pc:spChg chg="mod">
          <ac:chgData name="Lina Malagon" userId="8cf31f95-43a0-40b3-9f33-3a27da234d1c" providerId="ADAL" clId="{043E9BFF-0124-414A-BEEE-8C1BC9AC61E9}" dt="2023-03-02T19:05:07.302" v="2183" actId="14100"/>
          <ac:spMkLst>
            <pc:docMk/>
            <pc:sldMk cId="886784679" sldId="270"/>
            <ac:spMk id="3" creationId="{09826558-D91E-74D5-B78A-1EBFA360393B}"/>
          </ac:spMkLst>
        </pc:spChg>
        <pc:spChg chg="add">
          <ac:chgData name="Lina Malagon" userId="8cf31f95-43a0-40b3-9f33-3a27da234d1c" providerId="ADAL" clId="{043E9BFF-0124-414A-BEEE-8C1BC9AC61E9}" dt="2023-03-02T17:59:55.339" v="1283" actId="26606"/>
          <ac:spMkLst>
            <pc:docMk/>
            <pc:sldMk cId="886784679" sldId="270"/>
            <ac:spMk id="9" creationId="{CF62D2A7-8207-488C-9F46-316BA81A16C8}"/>
          </ac:spMkLst>
        </pc:spChg>
        <pc:picChg chg="add mod ord">
          <ac:chgData name="Lina Malagon" userId="8cf31f95-43a0-40b3-9f33-3a27da234d1c" providerId="ADAL" clId="{043E9BFF-0124-414A-BEEE-8C1BC9AC61E9}" dt="2023-03-02T17:59:57.891" v="1285" actId="962"/>
          <ac:picMkLst>
            <pc:docMk/>
            <pc:sldMk cId="886784679" sldId="270"/>
            <ac:picMk id="4" creationId="{A47ECEBE-33D3-F8ED-712A-D4DBA74DB985}"/>
          </ac:picMkLst>
        </pc:picChg>
      </pc:sldChg>
      <pc:sldChg chg="addSp delSp modSp new mod setBg">
        <pc:chgData name="Lina Malagon" userId="8cf31f95-43a0-40b3-9f33-3a27da234d1c" providerId="ADAL" clId="{043E9BFF-0124-414A-BEEE-8C1BC9AC61E9}" dt="2023-03-02T18:42:08.885" v="1568" actId="120"/>
        <pc:sldMkLst>
          <pc:docMk/>
          <pc:sldMk cId="438896394" sldId="271"/>
        </pc:sldMkLst>
        <pc:spChg chg="add del mod ord">
          <ac:chgData name="Lina Malagon" userId="8cf31f95-43a0-40b3-9f33-3a27da234d1c" providerId="ADAL" clId="{043E9BFF-0124-414A-BEEE-8C1BC9AC61E9}" dt="2023-03-02T18:37:20.552" v="1503" actId="26606"/>
          <ac:spMkLst>
            <pc:docMk/>
            <pc:sldMk cId="438896394" sldId="271"/>
            <ac:spMk id="2" creationId="{056BCEAE-1450-C914-DC77-51039A89155F}"/>
          </ac:spMkLst>
        </pc:spChg>
        <pc:spChg chg="del mod">
          <ac:chgData name="Lina Malagon" userId="8cf31f95-43a0-40b3-9f33-3a27da234d1c" providerId="ADAL" clId="{043E9BFF-0124-414A-BEEE-8C1BC9AC61E9}" dt="2023-03-02T18:36:10.564" v="1429"/>
          <ac:spMkLst>
            <pc:docMk/>
            <pc:sldMk cId="438896394" sldId="271"/>
            <ac:spMk id="3" creationId="{4745BCCC-5378-A339-BEED-22F275CFD01A}"/>
          </ac:spMkLst>
        </pc:spChg>
        <pc:spChg chg="add mod">
          <ac:chgData name="Lina Malagon" userId="8cf31f95-43a0-40b3-9f33-3a27da234d1c" providerId="ADAL" clId="{043E9BFF-0124-414A-BEEE-8C1BC9AC61E9}" dt="2023-03-02T18:42:08.885" v="1568" actId="120"/>
          <ac:spMkLst>
            <pc:docMk/>
            <pc:sldMk cId="438896394" sldId="271"/>
            <ac:spMk id="7" creationId="{B649B62B-EE8E-DB53-5CAE-63C5FEE7F593}"/>
          </ac:spMkLst>
        </pc:spChg>
        <pc:spChg chg="add del">
          <ac:chgData name="Lina Malagon" userId="8cf31f95-43a0-40b3-9f33-3a27da234d1c" providerId="ADAL" clId="{043E9BFF-0124-414A-BEEE-8C1BC9AC61E9}" dt="2023-03-02T18:37:20.552" v="1503" actId="26606"/>
          <ac:spMkLst>
            <pc:docMk/>
            <pc:sldMk cId="438896394" sldId="271"/>
            <ac:spMk id="8" creationId="{37C89E4B-3C9F-44B9-8B86-D9E3D112D8EC}"/>
          </ac:spMkLst>
        </pc:spChg>
        <pc:spChg chg="add del">
          <ac:chgData name="Lina Malagon" userId="8cf31f95-43a0-40b3-9f33-3a27da234d1c" providerId="ADAL" clId="{043E9BFF-0124-414A-BEEE-8C1BC9AC61E9}" dt="2023-03-02T18:36:36.982" v="1435" actId="26606"/>
          <ac:spMkLst>
            <pc:docMk/>
            <pc:sldMk cId="438896394" sldId="271"/>
            <ac:spMk id="11" creationId="{C3896A03-3945-419A-B66B-4EE266EDD152}"/>
          </ac:spMkLst>
        </pc:spChg>
        <pc:spChg chg="add del">
          <ac:chgData name="Lina Malagon" userId="8cf31f95-43a0-40b3-9f33-3a27da234d1c" providerId="ADAL" clId="{043E9BFF-0124-414A-BEEE-8C1BC9AC61E9}" dt="2023-03-02T18:36:39.721" v="1437" actId="26606"/>
          <ac:spMkLst>
            <pc:docMk/>
            <pc:sldMk cId="438896394" sldId="271"/>
            <ac:spMk id="13" creationId="{42A4FC2C-047E-45A5-965D-8E1E3BF09BC6}"/>
          </ac:spMkLst>
        </pc:spChg>
        <pc:picChg chg="add del mod">
          <ac:chgData name="Lina Malagon" userId="8cf31f95-43a0-40b3-9f33-3a27da234d1c" providerId="ADAL" clId="{043E9BFF-0124-414A-BEEE-8C1BC9AC61E9}" dt="2023-03-02T18:35:10.633" v="1425"/>
          <ac:picMkLst>
            <pc:docMk/>
            <pc:sldMk cId="438896394" sldId="271"/>
            <ac:picMk id="4" creationId="{66EDC898-03A9-CE5E-650B-9B836B81777D}"/>
          </ac:picMkLst>
        </pc:picChg>
        <pc:picChg chg="add del">
          <ac:chgData name="Lina Malagon" userId="8cf31f95-43a0-40b3-9f33-3a27da234d1c" providerId="ADAL" clId="{043E9BFF-0124-414A-BEEE-8C1BC9AC61E9}" dt="2023-03-02T18:36:01.647" v="1427"/>
          <ac:picMkLst>
            <pc:docMk/>
            <pc:sldMk cId="438896394" sldId="271"/>
            <ac:picMk id="5" creationId="{B02CA42E-AC3C-2E9C-9CDB-3A0911CE36E7}"/>
          </ac:picMkLst>
        </pc:picChg>
        <pc:picChg chg="add mod">
          <ac:chgData name="Lina Malagon" userId="8cf31f95-43a0-40b3-9f33-3a27da234d1c" providerId="ADAL" clId="{043E9BFF-0124-414A-BEEE-8C1BC9AC61E9}" dt="2023-03-02T18:41:02.511" v="1507" actId="14100"/>
          <ac:picMkLst>
            <pc:docMk/>
            <pc:sldMk cId="438896394" sldId="271"/>
            <ac:picMk id="6" creationId="{5AA843BF-EB2D-9DA9-BE9B-913352283BCA}"/>
          </ac:picMkLst>
        </pc:picChg>
        <pc:cxnChg chg="add del">
          <ac:chgData name="Lina Malagon" userId="8cf31f95-43a0-40b3-9f33-3a27da234d1c" providerId="ADAL" clId="{043E9BFF-0124-414A-BEEE-8C1BC9AC61E9}" dt="2023-03-02T18:37:20.552" v="1503" actId="26606"/>
          <ac:cxnSpMkLst>
            <pc:docMk/>
            <pc:sldMk cId="438896394" sldId="271"/>
            <ac:cxnSpMk id="9" creationId="{AA2EAA10-076F-46BD-8F0F-B9A2FB77A85C}"/>
          </ac:cxnSpMkLst>
        </pc:cxnChg>
        <pc:cxnChg chg="add del">
          <ac:chgData name="Lina Malagon" userId="8cf31f95-43a0-40b3-9f33-3a27da234d1c" providerId="ADAL" clId="{043E9BFF-0124-414A-BEEE-8C1BC9AC61E9}" dt="2023-03-02T18:37:20.552" v="1503" actId="26606"/>
          <ac:cxnSpMkLst>
            <pc:docMk/>
            <pc:sldMk cId="438896394" sldId="271"/>
            <ac:cxnSpMk id="15" creationId="{D891E407-403B-4764-86C9-33A56D3BCAA3}"/>
          </ac:cxnSpMkLst>
        </pc:cxnChg>
      </pc:sldChg>
      <pc:sldChg chg="modSp new del mod">
        <pc:chgData name="Lina Malagon" userId="8cf31f95-43a0-40b3-9f33-3a27da234d1c" providerId="ADAL" clId="{043E9BFF-0124-414A-BEEE-8C1BC9AC61E9}" dt="2023-03-02T18:46:12.552" v="1759" actId="2696"/>
        <pc:sldMkLst>
          <pc:docMk/>
          <pc:sldMk cId="344764274" sldId="272"/>
        </pc:sldMkLst>
        <pc:spChg chg="mod">
          <ac:chgData name="Lina Malagon" userId="8cf31f95-43a0-40b3-9f33-3a27da234d1c" providerId="ADAL" clId="{043E9BFF-0124-414A-BEEE-8C1BC9AC61E9}" dt="2023-03-02T18:44:18.638" v="1713" actId="21"/>
          <ac:spMkLst>
            <pc:docMk/>
            <pc:sldMk cId="344764274" sldId="272"/>
            <ac:spMk id="3" creationId="{26F836F3-3618-7B29-28F1-ACA7A10AE1EB}"/>
          </ac:spMkLst>
        </pc:spChg>
      </pc:sldChg>
      <pc:sldChg chg="addSp delSp modSp new mod setBg setClrOvrMap">
        <pc:chgData name="Lina Malagon" userId="8cf31f95-43a0-40b3-9f33-3a27da234d1c" providerId="ADAL" clId="{043E9BFF-0124-414A-BEEE-8C1BC9AC61E9}" dt="2023-03-03T09:23:30.575" v="2547" actId="113"/>
        <pc:sldMkLst>
          <pc:docMk/>
          <pc:sldMk cId="4142412372" sldId="273"/>
        </pc:sldMkLst>
        <pc:spChg chg="add mod">
          <ac:chgData name="Lina Malagon" userId="8cf31f95-43a0-40b3-9f33-3a27da234d1c" providerId="ADAL" clId="{043E9BFF-0124-414A-BEEE-8C1BC9AC61E9}" dt="2023-03-03T09:23:30.575" v="2547" actId="113"/>
          <ac:spMkLst>
            <pc:docMk/>
            <pc:sldMk cId="4142412372" sldId="273"/>
            <ac:spMk id="3" creationId="{799A9E81-6E42-402D-849C-B880BD6C3F7C}"/>
          </ac:spMkLst>
        </pc:spChg>
        <pc:spChg chg="add del">
          <ac:chgData name="Lina Malagon" userId="8cf31f95-43a0-40b3-9f33-3a27da234d1c" providerId="ADAL" clId="{043E9BFF-0124-414A-BEEE-8C1BC9AC61E9}" dt="2023-03-02T18:44:47.733" v="1718" actId="26606"/>
          <ac:spMkLst>
            <pc:docMk/>
            <pc:sldMk cId="4142412372" sldId="273"/>
            <ac:spMk id="8" creationId="{AD21898E-86C0-4C8A-A76C-DF33E844C87A}"/>
          </ac:spMkLst>
        </pc:spChg>
        <pc:spChg chg="add del">
          <ac:chgData name="Lina Malagon" userId="8cf31f95-43a0-40b3-9f33-3a27da234d1c" providerId="ADAL" clId="{043E9BFF-0124-414A-BEEE-8C1BC9AC61E9}" dt="2023-03-02T18:44:47.733" v="1718" actId="26606"/>
          <ac:spMkLst>
            <pc:docMk/>
            <pc:sldMk cId="4142412372" sldId="273"/>
            <ac:spMk id="10" creationId="{5C8F04BD-D093-45D0-B54C-50FDB308B4EE}"/>
          </ac:spMkLst>
        </pc:spChg>
        <pc:spChg chg="add">
          <ac:chgData name="Lina Malagon" userId="8cf31f95-43a0-40b3-9f33-3a27da234d1c" providerId="ADAL" clId="{043E9BFF-0124-414A-BEEE-8C1BC9AC61E9}" dt="2023-03-02T18:44:47.748" v="1719" actId="26606"/>
          <ac:spMkLst>
            <pc:docMk/>
            <pc:sldMk cId="4142412372" sldId="273"/>
            <ac:spMk id="13" creationId="{87A57295-2710-4920-B99A-4D1FA03A62BD}"/>
          </ac:spMkLst>
        </pc:spChg>
        <pc:spChg chg="add">
          <ac:chgData name="Lina Malagon" userId="8cf31f95-43a0-40b3-9f33-3a27da234d1c" providerId="ADAL" clId="{043E9BFF-0124-414A-BEEE-8C1BC9AC61E9}" dt="2023-03-02T18:44:47.748" v="1719" actId="26606"/>
          <ac:spMkLst>
            <pc:docMk/>
            <pc:sldMk cId="4142412372" sldId="273"/>
            <ac:spMk id="14" creationId="{78067929-4D33-4306-9E2F-67C49CDDB5DE}"/>
          </ac:spMkLst>
        </pc:spChg>
        <pc:cxnChg chg="add">
          <ac:chgData name="Lina Malagon" userId="8cf31f95-43a0-40b3-9f33-3a27da234d1c" providerId="ADAL" clId="{043E9BFF-0124-414A-BEEE-8C1BC9AC61E9}" dt="2023-03-02T18:44:47.748" v="1719" actId="26606"/>
          <ac:cxnSpMkLst>
            <pc:docMk/>
            <pc:sldMk cId="4142412372" sldId="273"/>
            <ac:cxnSpMk id="12" creationId="{2D72A2C9-F3CA-4216-8BAD-FA4C970C3C4E}"/>
          </ac:cxnSpMkLst>
        </pc:cxnChg>
      </pc:sldChg>
      <pc:sldChg chg="modSp add mod">
        <pc:chgData name="Lina Malagon" userId="8cf31f95-43a0-40b3-9f33-3a27da234d1c" providerId="ADAL" clId="{043E9BFF-0124-414A-BEEE-8C1BC9AC61E9}" dt="2023-03-02T18:47:42.028" v="1901" actId="255"/>
        <pc:sldMkLst>
          <pc:docMk/>
          <pc:sldMk cId="1484497888" sldId="274"/>
        </pc:sldMkLst>
        <pc:spChg chg="mod">
          <ac:chgData name="Lina Malagon" userId="8cf31f95-43a0-40b3-9f33-3a27da234d1c" providerId="ADAL" clId="{043E9BFF-0124-414A-BEEE-8C1BC9AC61E9}" dt="2023-03-02T18:47:42.028" v="1901" actId="255"/>
          <ac:spMkLst>
            <pc:docMk/>
            <pc:sldMk cId="1484497888" sldId="274"/>
            <ac:spMk id="3" creationId="{799A9E81-6E42-402D-849C-B880BD6C3F7C}"/>
          </ac:spMkLst>
        </pc:spChg>
      </pc:sldChg>
      <pc:sldChg chg="modSp add mod">
        <pc:chgData name="Lina Malagon" userId="8cf31f95-43a0-40b3-9f33-3a27da234d1c" providerId="ADAL" clId="{043E9BFF-0124-414A-BEEE-8C1BC9AC61E9}" dt="2023-03-02T19:55:37.820" v="2496" actId="20577"/>
        <pc:sldMkLst>
          <pc:docMk/>
          <pc:sldMk cId="400161041" sldId="275"/>
        </pc:sldMkLst>
        <pc:spChg chg="mod">
          <ac:chgData name="Lina Malagon" userId="8cf31f95-43a0-40b3-9f33-3a27da234d1c" providerId="ADAL" clId="{043E9BFF-0124-414A-BEEE-8C1BC9AC61E9}" dt="2023-03-02T19:55:37.820" v="2496" actId="20577"/>
          <ac:spMkLst>
            <pc:docMk/>
            <pc:sldMk cId="400161041" sldId="275"/>
            <ac:spMk id="3" creationId="{9C44655F-34B2-ECDF-F37C-424996A68C6B}"/>
          </ac:spMkLst>
        </pc:spChg>
      </pc:sldChg>
      <pc:sldChg chg="addSp delSp modSp new mod setBg setClrOvrMap">
        <pc:chgData name="Lina Malagon" userId="8cf31f95-43a0-40b3-9f33-3a27da234d1c" providerId="ADAL" clId="{043E9BFF-0124-414A-BEEE-8C1BC9AC61E9}" dt="2023-03-02T19:30:49.276" v="2313" actId="5793"/>
        <pc:sldMkLst>
          <pc:docMk/>
          <pc:sldMk cId="3936532262" sldId="276"/>
        </pc:sldMkLst>
        <pc:spChg chg="mod">
          <ac:chgData name="Lina Malagon" userId="8cf31f95-43a0-40b3-9f33-3a27da234d1c" providerId="ADAL" clId="{043E9BFF-0124-414A-BEEE-8C1BC9AC61E9}" dt="2023-03-02T19:30:17.876" v="2306" actId="26606"/>
          <ac:spMkLst>
            <pc:docMk/>
            <pc:sldMk cId="3936532262" sldId="276"/>
            <ac:spMk id="2" creationId="{9389DB67-00F7-3E31-F1AE-A925092D9E95}"/>
          </ac:spMkLst>
        </pc:spChg>
        <pc:spChg chg="mod">
          <ac:chgData name="Lina Malagon" userId="8cf31f95-43a0-40b3-9f33-3a27da234d1c" providerId="ADAL" clId="{043E9BFF-0124-414A-BEEE-8C1BC9AC61E9}" dt="2023-03-02T19:30:49.276" v="2313" actId="5793"/>
          <ac:spMkLst>
            <pc:docMk/>
            <pc:sldMk cId="3936532262" sldId="276"/>
            <ac:spMk id="3" creationId="{1F17205C-2E89-6673-2FFF-ACF3F192FC64}"/>
          </ac:spMkLst>
        </pc:spChg>
        <pc:spChg chg="add del">
          <ac:chgData name="Lina Malagon" userId="8cf31f95-43a0-40b3-9f33-3a27da234d1c" providerId="ADAL" clId="{043E9BFF-0124-414A-BEEE-8C1BC9AC61E9}" dt="2023-03-02T19:30:17.876" v="2306" actId="26606"/>
          <ac:spMkLst>
            <pc:docMk/>
            <pc:sldMk cId="3936532262" sldId="276"/>
            <ac:spMk id="9" creationId="{9B76D444-2756-434F-AE61-96D69830C13E}"/>
          </ac:spMkLst>
        </pc:spChg>
        <pc:spChg chg="add">
          <ac:chgData name="Lina Malagon" userId="8cf31f95-43a0-40b3-9f33-3a27da234d1c" providerId="ADAL" clId="{043E9BFF-0124-414A-BEEE-8C1BC9AC61E9}" dt="2023-03-02T19:30:17.876" v="2306" actId="26606"/>
          <ac:spMkLst>
            <pc:docMk/>
            <pc:sldMk cId="3936532262" sldId="276"/>
            <ac:spMk id="16" creationId="{2B566528-1B12-4246-9431-5C2D7D081168}"/>
          </ac:spMkLst>
        </pc:spChg>
        <pc:spChg chg="add">
          <ac:chgData name="Lina Malagon" userId="8cf31f95-43a0-40b3-9f33-3a27da234d1c" providerId="ADAL" clId="{043E9BFF-0124-414A-BEEE-8C1BC9AC61E9}" dt="2023-03-02T19:30:17.876" v="2306" actId="26606"/>
          <ac:spMkLst>
            <pc:docMk/>
            <pc:sldMk cId="3936532262" sldId="276"/>
            <ac:spMk id="18" creationId="{D3F51FEB-38FB-4F6C-9F7B-2F2AFAB65463}"/>
          </ac:spMkLst>
        </pc:spChg>
        <pc:spChg chg="add">
          <ac:chgData name="Lina Malagon" userId="8cf31f95-43a0-40b3-9f33-3a27da234d1c" providerId="ADAL" clId="{043E9BFF-0124-414A-BEEE-8C1BC9AC61E9}" dt="2023-03-02T19:30:17.876" v="2306" actId="26606"/>
          <ac:spMkLst>
            <pc:docMk/>
            <pc:sldMk cId="3936532262" sldId="276"/>
            <ac:spMk id="20" creationId="{1E547BA6-BAE0-43BB-A7CA-60F69CE252F0}"/>
          </ac:spMkLst>
        </pc:spChg>
        <pc:grpChg chg="add">
          <ac:chgData name="Lina Malagon" userId="8cf31f95-43a0-40b3-9f33-3a27da234d1c" providerId="ADAL" clId="{043E9BFF-0124-414A-BEEE-8C1BC9AC61E9}" dt="2023-03-02T19:30:17.876" v="2306" actId="26606"/>
          <ac:grpSpMkLst>
            <pc:docMk/>
            <pc:sldMk cId="3936532262" sldId="276"/>
            <ac:grpSpMk id="22" creationId="{07EAA094-9CF6-4695-958A-33D9BCAA9474}"/>
          </ac:grpSpMkLst>
        </pc:grpChg>
        <pc:picChg chg="add mod">
          <ac:chgData name="Lina Malagon" userId="8cf31f95-43a0-40b3-9f33-3a27da234d1c" providerId="ADAL" clId="{043E9BFF-0124-414A-BEEE-8C1BC9AC61E9}" dt="2023-03-02T19:30:17.876" v="2306" actId="26606"/>
          <ac:picMkLst>
            <pc:docMk/>
            <pc:sldMk cId="3936532262" sldId="276"/>
            <ac:picMk id="4" creationId="{F67F54E0-5330-CF64-6100-5B9B2BE3A73E}"/>
          </ac:picMkLst>
        </pc:picChg>
        <pc:cxnChg chg="add del">
          <ac:chgData name="Lina Malagon" userId="8cf31f95-43a0-40b3-9f33-3a27da234d1c" providerId="ADAL" clId="{043E9BFF-0124-414A-BEEE-8C1BC9AC61E9}" dt="2023-03-02T19:30:17.876" v="2306" actId="26606"/>
          <ac:cxnSpMkLst>
            <pc:docMk/>
            <pc:sldMk cId="3936532262" sldId="276"/>
            <ac:cxnSpMk id="11" creationId="{EDF5FE34-0A41-407A-8D94-10FCF68F1D0B}"/>
          </ac:cxnSpMkLst>
        </pc:cxnChg>
      </pc:sldChg>
      <pc:sldChg chg="addSp delSp modSp new mod setBg setClrOvrMap">
        <pc:chgData name="Lina Malagon" userId="8cf31f95-43a0-40b3-9f33-3a27da234d1c" providerId="ADAL" clId="{043E9BFF-0124-414A-BEEE-8C1BC9AC61E9}" dt="2023-03-02T19:41:02.137" v="2462" actId="20577"/>
        <pc:sldMkLst>
          <pc:docMk/>
          <pc:sldMk cId="3375177843" sldId="277"/>
        </pc:sldMkLst>
        <pc:spChg chg="mod">
          <ac:chgData name="Lina Malagon" userId="8cf31f95-43a0-40b3-9f33-3a27da234d1c" providerId="ADAL" clId="{043E9BFF-0124-414A-BEEE-8C1BC9AC61E9}" dt="2023-03-02T19:41:02.137" v="2462" actId="20577"/>
          <ac:spMkLst>
            <pc:docMk/>
            <pc:sldMk cId="3375177843" sldId="277"/>
            <ac:spMk id="2" creationId="{7DCE1FF3-2BA1-6A50-FCFE-50CEDF3DF25A}"/>
          </ac:spMkLst>
        </pc:spChg>
        <pc:spChg chg="del">
          <ac:chgData name="Lina Malagon" userId="8cf31f95-43a0-40b3-9f33-3a27da234d1c" providerId="ADAL" clId="{043E9BFF-0124-414A-BEEE-8C1BC9AC61E9}" dt="2023-03-02T19:32:38.408" v="2315"/>
          <ac:spMkLst>
            <pc:docMk/>
            <pc:sldMk cId="3375177843" sldId="277"/>
            <ac:spMk id="3" creationId="{C9ED43CB-A337-251B-977C-81CDBAE9E8A1}"/>
          </ac:spMkLst>
        </pc:spChg>
        <pc:spChg chg="add del">
          <ac:chgData name="Lina Malagon" userId="8cf31f95-43a0-40b3-9f33-3a27da234d1c" providerId="ADAL" clId="{043E9BFF-0124-414A-BEEE-8C1BC9AC61E9}" dt="2023-03-02T19:37:03.097" v="2433" actId="26606"/>
          <ac:spMkLst>
            <pc:docMk/>
            <pc:sldMk cId="3375177843" sldId="277"/>
            <ac:spMk id="10" creationId="{41F18803-BE79-4916-AE6B-5DE238B367F0}"/>
          </ac:spMkLst>
        </pc:spChg>
        <pc:spChg chg="add del">
          <ac:chgData name="Lina Malagon" userId="8cf31f95-43a0-40b3-9f33-3a27da234d1c" providerId="ADAL" clId="{043E9BFF-0124-414A-BEEE-8C1BC9AC61E9}" dt="2023-03-02T19:37:03.097" v="2433" actId="26606"/>
          <ac:spMkLst>
            <pc:docMk/>
            <pc:sldMk cId="3375177843" sldId="277"/>
            <ac:spMk id="12" creationId="{C15229F3-7A2E-4558-98FE-7A5F69409DCE}"/>
          </ac:spMkLst>
        </pc:spChg>
        <pc:spChg chg="add">
          <ac:chgData name="Lina Malagon" userId="8cf31f95-43a0-40b3-9f33-3a27da234d1c" providerId="ADAL" clId="{043E9BFF-0124-414A-BEEE-8C1BC9AC61E9}" dt="2023-03-02T19:37:03.097" v="2433" actId="26606"/>
          <ac:spMkLst>
            <pc:docMk/>
            <pc:sldMk cId="3375177843" sldId="277"/>
            <ac:spMk id="17" creationId="{834AE8B0-BB31-4B97-B251-FFF109297679}"/>
          </ac:spMkLst>
        </pc:spChg>
        <pc:picChg chg="add mod">
          <ac:chgData name="Lina Malagon" userId="8cf31f95-43a0-40b3-9f33-3a27da234d1c" providerId="ADAL" clId="{043E9BFF-0124-414A-BEEE-8C1BC9AC61E9}" dt="2023-03-02T19:37:03.097" v="2433" actId="26606"/>
          <ac:picMkLst>
            <pc:docMk/>
            <pc:sldMk cId="3375177843" sldId="277"/>
            <ac:picMk id="4" creationId="{3BBCD9F9-2273-EBDA-2609-F51F05426683}"/>
          </ac:picMkLst>
        </pc:picChg>
        <pc:picChg chg="add mod ord">
          <ac:chgData name="Lina Malagon" userId="8cf31f95-43a0-40b3-9f33-3a27da234d1c" providerId="ADAL" clId="{043E9BFF-0124-414A-BEEE-8C1BC9AC61E9}" dt="2023-03-02T19:37:03.097" v="2433" actId="26606"/>
          <ac:picMkLst>
            <pc:docMk/>
            <pc:sldMk cId="3375177843" sldId="277"/>
            <ac:picMk id="5" creationId="{4D0827DB-96E4-A96A-05F2-079350A9F8FC}"/>
          </ac:picMkLst>
        </pc:picChg>
        <pc:picChg chg="add mod ord">
          <ac:chgData name="Lina Malagon" userId="8cf31f95-43a0-40b3-9f33-3a27da234d1c" providerId="ADAL" clId="{043E9BFF-0124-414A-BEEE-8C1BC9AC61E9}" dt="2023-03-02T19:37:19.556" v="2435" actId="1076"/>
          <ac:picMkLst>
            <pc:docMk/>
            <pc:sldMk cId="3375177843" sldId="277"/>
            <ac:picMk id="6" creationId="{33E925E1-97C0-56E0-4DD9-CDCA78DF87B6}"/>
          </ac:picMkLst>
        </pc:picChg>
        <pc:picChg chg="add mod">
          <ac:chgData name="Lina Malagon" userId="8cf31f95-43a0-40b3-9f33-3a27da234d1c" providerId="ADAL" clId="{043E9BFF-0124-414A-BEEE-8C1BC9AC61E9}" dt="2023-03-02T19:37:14.956" v="2434" actId="1076"/>
          <ac:picMkLst>
            <pc:docMk/>
            <pc:sldMk cId="3375177843" sldId="277"/>
            <ac:picMk id="7" creationId="{F1DCA955-F901-E03E-3C1A-B3292839E9CA}"/>
          </ac:picMkLst>
        </pc:picChg>
        <pc:cxnChg chg="add">
          <ac:chgData name="Lina Malagon" userId="8cf31f95-43a0-40b3-9f33-3a27da234d1c" providerId="ADAL" clId="{043E9BFF-0124-414A-BEEE-8C1BC9AC61E9}" dt="2023-03-02T19:37:03.097" v="2433" actId="26606"/>
          <ac:cxnSpMkLst>
            <pc:docMk/>
            <pc:sldMk cId="3375177843" sldId="277"/>
            <ac:cxnSpMk id="19" creationId="{0EC59D61-98FB-4DBA-9EFD-0299313D63F1}"/>
          </ac:cxnSpMkLst>
        </pc:cxnChg>
        <pc:cxnChg chg="add">
          <ac:chgData name="Lina Malagon" userId="8cf31f95-43a0-40b3-9f33-3a27da234d1c" providerId="ADAL" clId="{043E9BFF-0124-414A-BEEE-8C1BC9AC61E9}" dt="2023-03-02T19:37:03.097" v="2433" actId="26606"/>
          <ac:cxnSpMkLst>
            <pc:docMk/>
            <pc:sldMk cId="3375177843" sldId="277"/>
            <ac:cxnSpMk id="21" creationId="{D959C4EA-A09C-4A86-992F-952E825CC3E9}"/>
          </ac:cxnSpMkLst>
        </pc:cxnChg>
        <pc:cxnChg chg="add">
          <ac:chgData name="Lina Malagon" userId="8cf31f95-43a0-40b3-9f33-3a27da234d1c" providerId="ADAL" clId="{043E9BFF-0124-414A-BEEE-8C1BC9AC61E9}" dt="2023-03-02T19:37:03.097" v="2433" actId="26606"/>
          <ac:cxnSpMkLst>
            <pc:docMk/>
            <pc:sldMk cId="3375177843" sldId="277"/>
            <ac:cxnSpMk id="23" creationId="{4B1206AF-FFE1-408C-A70D-65563D95A463}"/>
          </ac:cxnSpMkLst>
        </pc:cxnChg>
      </pc:sldChg>
      <pc:sldChg chg="addSp delSp modSp new mod setBg">
        <pc:chgData name="Lina Malagon" userId="8cf31f95-43a0-40b3-9f33-3a27da234d1c" providerId="ADAL" clId="{043E9BFF-0124-414A-BEEE-8C1BC9AC61E9}" dt="2023-03-02T19:54:14.762" v="2484" actId="962"/>
        <pc:sldMkLst>
          <pc:docMk/>
          <pc:sldMk cId="1534532217" sldId="278"/>
        </pc:sldMkLst>
        <pc:spChg chg="add del">
          <ac:chgData name="Lina Malagon" userId="8cf31f95-43a0-40b3-9f33-3a27da234d1c" providerId="ADAL" clId="{043E9BFF-0124-414A-BEEE-8C1BC9AC61E9}" dt="2023-03-02T19:50:49.068" v="2468" actId="26606"/>
          <ac:spMkLst>
            <pc:docMk/>
            <pc:sldMk cId="1534532217" sldId="278"/>
            <ac:spMk id="9" creationId="{6C2997EE-0889-44C3-AC0D-18F26AC9AAAB}"/>
          </ac:spMkLst>
        </pc:spChg>
        <pc:spChg chg="add del">
          <ac:chgData name="Lina Malagon" userId="8cf31f95-43a0-40b3-9f33-3a27da234d1c" providerId="ADAL" clId="{043E9BFF-0124-414A-BEEE-8C1BC9AC61E9}" dt="2023-03-02T19:51:53.745" v="2472" actId="26606"/>
          <ac:spMkLst>
            <pc:docMk/>
            <pc:sldMk cId="1534532217" sldId="278"/>
            <ac:spMk id="14" creationId="{FABB624F-BF77-4AE1-B71D-2D681D4731B8}"/>
          </ac:spMkLst>
        </pc:spChg>
        <pc:spChg chg="add del">
          <ac:chgData name="Lina Malagon" userId="8cf31f95-43a0-40b3-9f33-3a27da234d1c" providerId="ADAL" clId="{043E9BFF-0124-414A-BEEE-8C1BC9AC61E9}" dt="2023-03-02T19:54:11.375" v="2474" actId="26606"/>
          <ac:spMkLst>
            <pc:docMk/>
            <pc:sldMk cId="1534532217" sldId="278"/>
            <ac:spMk id="19" creationId="{E1A92768-C90D-4200-8975-84CC4D4BC944}"/>
          </ac:spMkLst>
        </pc:spChg>
        <pc:spChg chg="add">
          <ac:chgData name="Lina Malagon" userId="8cf31f95-43a0-40b3-9f33-3a27da234d1c" providerId="ADAL" clId="{043E9BFF-0124-414A-BEEE-8C1BC9AC61E9}" dt="2023-03-02T19:54:11.375" v="2474" actId="26606"/>
          <ac:spMkLst>
            <pc:docMk/>
            <pc:sldMk cId="1534532217" sldId="278"/>
            <ac:spMk id="24" creationId="{AB8C311F-7253-4AED-9701-7FC0708C41C7}"/>
          </ac:spMkLst>
        </pc:spChg>
        <pc:spChg chg="add">
          <ac:chgData name="Lina Malagon" userId="8cf31f95-43a0-40b3-9f33-3a27da234d1c" providerId="ADAL" clId="{043E9BFF-0124-414A-BEEE-8C1BC9AC61E9}" dt="2023-03-02T19:54:11.375" v="2474" actId="26606"/>
          <ac:spMkLst>
            <pc:docMk/>
            <pc:sldMk cId="1534532217" sldId="278"/>
            <ac:spMk id="26" creationId="{E2384209-CB15-4CDF-9D31-C44FD9A3F20D}"/>
          </ac:spMkLst>
        </pc:spChg>
        <pc:spChg chg="add">
          <ac:chgData name="Lina Malagon" userId="8cf31f95-43a0-40b3-9f33-3a27da234d1c" providerId="ADAL" clId="{043E9BFF-0124-414A-BEEE-8C1BC9AC61E9}" dt="2023-03-02T19:54:11.375" v="2474" actId="26606"/>
          <ac:spMkLst>
            <pc:docMk/>
            <pc:sldMk cId="1534532217" sldId="278"/>
            <ac:spMk id="28" creationId="{2633B3B5-CC90-43F0-8714-D31D1F3F0209}"/>
          </ac:spMkLst>
        </pc:spChg>
        <pc:spChg chg="add">
          <ac:chgData name="Lina Malagon" userId="8cf31f95-43a0-40b3-9f33-3a27da234d1c" providerId="ADAL" clId="{043E9BFF-0124-414A-BEEE-8C1BC9AC61E9}" dt="2023-03-02T19:54:11.375" v="2474" actId="26606"/>
          <ac:spMkLst>
            <pc:docMk/>
            <pc:sldMk cId="1534532217" sldId="278"/>
            <ac:spMk id="30" creationId="{A8D57A06-A426-446D-B02C-A2DC6B62E45E}"/>
          </ac:spMkLst>
        </pc:spChg>
        <pc:picChg chg="add mod ord">
          <ac:chgData name="Lina Malagon" userId="8cf31f95-43a0-40b3-9f33-3a27da234d1c" providerId="ADAL" clId="{043E9BFF-0124-414A-BEEE-8C1BC9AC61E9}" dt="2023-03-02T19:54:14.762" v="2483" actId="27614"/>
          <ac:picMkLst>
            <pc:docMk/>
            <pc:sldMk cId="1534532217" sldId="278"/>
            <ac:picMk id="2" creationId="{235789CA-B918-9B47-2FE5-6B8DE4A94B05}"/>
          </ac:picMkLst>
        </pc:picChg>
        <pc:picChg chg="add mod ord">
          <ac:chgData name="Lina Malagon" userId="8cf31f95-43a0-40b3-9f33-3a27da234d1c" providerId="ADAL" clId="{043E9BFF-0124-414A-BEEE-8C1BC9AC61E9}" dt="2023-03-02T19:54:14.761" v="2481" actId="27614"/>
          <ac:picMkLst>
            <pc:docMk/>
            <pc:sldMk cId="1534532217" sldId="278"/>
            <ac:picMk id="3" creationId="{7F2377CB-07F2-A5C9-39F0-9901EBE36C01}"/>
          </ac:picMkLst>
        </pc:picChg>
        <pc:picChg chg="add mod ord">
          <ac:chgData name="Lina Malagon" userId="8cf31f95-43a0-40b3-9f33-3a27da234d1c" providerId="ADAL" clId="{043E9BFF-0124-414A-BEEE-8C1BC9AC61E9}" dt="2023-03-02T19:54:14.629" v="2479" actId="27614"/>
          <ac:picMkLst>
            <pc:docMk/>
            <pc:sldMk cId="1534532217" sldId="278"/>
            <ac:picMk id="4" creationId="{C731476C-6021-AEE0-1EC7-31FB2281EA0C}"/>
          </ac:picMkLst>
        </pc:picChg>
        <pc:picChg chg="add mod ord">
          <ac:chgData name="Lina Malagon" userId="8cf31f95-43a0-40b3-9f33-3a27da234d1c" providerId="ADAL" clId="{043E9BFF-0124-414A-BEEE-8C1BC9AC61E9}" dt="2023-03-02T19:54:11.375" v="2474" actId="26606"/>
          <ac:picMkLst>
            <pc:docMk/>
            <pc:sldMk cId="1534532217" sldId="278"/>
            <ac:picMk id="5" creationId="{DDC0CE8F-A9D7-1565-2C8D-294CE88BE8B1}"/>
          </ac:picMkLst>
        </pc:picChg>
        <pc:picChg chg="add mod">
          <ac:chgData name="Lina Malagon" userId="8cf31f95-43a0-40b3-9f33-3a27da234d1c" providerId="ADAL" clId="{043E9BFF-0124-414A-BEEE-8C1BC9AC61E9}" dt="2023-03-02T19:54:14.529" v="2475" actId="27614"/>
          <ac:picMkLst>
            <pc:docMk/>
            <pc:sldMk cId="1534532217" sldId="278"/>
            <ac:picMk id="6" creationId="{C5DB25F7-28A8-500D-9CDF-4AFA173832B3}"/>
          </ac:picMkLst>
        </pc:picChg>
        <pc:picChg chg="add mod ord">
          <ac:chgData name="Lina Malagon" userId="8cf31f95-43a0-40b3-9f33-3a27da234d1c" providerId="ADAL" clId="{043E9BFF-0124-414A-BEEE-8C1BC9AC61E9}" dt="2023-03-02T19:54:11.375" v="2474" actId="26606"/>
          <ac:picMkLst>
            <pc:docMk/>
            <pc:sldMk cId="1534532217" sldId="278"/>
            <ac:picMk id="7" creationId="{D9F1A885-9CD3-5B24-DF3F-E5BEA7F624C7}"/>
          </ac:picMkLst>
        </pc:picChg>
        <pc:picChg chg="add mod ord">
          <ac:chgData name="Lina Malagon" userId="8cf31f95-43a0-40b3-9f33-3a27da234d1c" providerId="ADAL" clId="{043E9BFF-0124-414A-BEEE-8C1BC9AC61E9}" dt="2023-03-02T19:54:14.762" v="2484" actId="962"/>
          <ac:picMkLst>
            <pc:docMk/>
            <pc:sldMk cId="1534532217" sldId="278"/>
            <ac:picMk id="8" creationId="{DF380D20-925A-C8C8-5ED4-48BF14670540}"/>
          </ac:picMkLst>
        </pc:picChg>
      </pc:sldChg>
      <pc:sldChg chg="addSp delSp modSp new mod ord setBg setClrOvrMap">
        <pc:chgData name="Lina Malagon" userId="8cf31f95-43a0-40b3-9f33-3a27da234d1c" providerId="ADAL" clId="{043E9BFF-0124-414A-BEEE-8C1BC9AC61E9}" dt="2023-03-03T09:39:10.786" v="2613"/>
        <pc:sldMkLst>
          <pc:docMk/>
          <pc:sldMk cId="2948548010" sldId="279"/>
        </pc:sldMkLst>
        <pc:spChg chg="mod">
          <ac:chgData name="Lina Malagon" userId="8cf31f95-43a0-40b3-9f33-3a27da234d1c" providerId="ADAL" clId="{043E9BFF-0124-414A-BEEE-8C1BC9AC61E9}" dt="2023-03-03T09:36:44.238" v="2606" actId="26606"/>
          <ac:spMkLst>
            <pc:docMk/>
            <pc:sldMk cId="2948548010" sldId="279"/>
            <ac:spMk id="2" creationId="{EFE935A6-8940-CA7B-8595-6DE88CE47A9C}"/>
          </ac:spMkLst>
        </pc:spChg>
        <pc:spChg chg="del">
          <ac:chgData name="Lina Malagon" userId="8cf31f95-43a0-40b3-9f33-3a27da234d1c" providerId="ADAL" clId="{043E9BFF-0124-414A-BEEE-8C1BC9AC61E9}" dt="2023-03-03T09:35:49.083" v="2572"/>
          <ac:spMkLst>
            <pc:docMk/>
            <pc:sldMk cId="2948548010" sldId="279"/>
            <ac:spMk id="3" creationId="{B130F988-DC32-2AD5-789F-EE6FA58F7C85}"/>
          </ac:spMkLst>
        </pc:spChg>
        <pc:spChg chg="add mod">
          <ac:chgData name="Lina Malagon" userId="8cf31f95-43a0-40b3-9f33-3a27da234d1c" providerId="ADAL" clId="{043E9BFF-0124-414A-BEEE-8C1BC9AC61E9}" dt="2023-03-03T09:36:58.825" v="2609" actId="5793"/>
          <ac:spMkLst>
            <pc:docMk/>
            <pc:sldMk cId="2948548010" sldId="279"/>
            <ac:spMk id="6" creationId="{9B2E8409-C81E-895B-25C6-835248C9224A}"/>
          </ac:spMkLst>
        </pc:spChg>
        <pc:spChg chg="add">
          <ac:chgData name="Lina Malagon" userId="8cf31f95-43a0-40b3-9f33-3a27da234d1c" providerId="ADAL" clId="{043E9BFF-0124-414A-BEEE-8C1BC9AC61E9}" dt="2023-03-03T09:36:44.238" v="2606" actId="26606"/>
          <ac:spMkLst>
            <pc:docMk/>
            <pc:sldMk cId="2948548010" sldId="279"/>
            <ac:spMk id="11" creationId="{9B76D444-2756-434F-AE61-96D69830C13E}"/>
          </ac:spMkLst>
        </pc:spChg>
        <pc:spChg chg="add">
          <ac:chgData name="Lina Malagon" userId="8cf31f95-43a0-40b3-9f33-3a27da234d1c" providerId="ADAL" clId="{043E9BFF-0124-414A-BEEE-8C1BC9AC61E9}" dt="2023-03-03T09:36:44.238" v="2606" actId="26606"/>
          <ac:spMkLst>
            <pc:docMk/>
            <pc:sldMk cId="2948548010" sldId="279"/>
            <ac:spMk id="13" creationId="{B0161EF8-C8C6-4F2A-9D5C-49BD28A2BDC2}"/>
          </ac:spMkLst>
        </pc:spChg>
        <pc:picChg chg="add mod">
          <ac:chgData name="Lina Malagon" userId="8cf31f95-43a0-40b3-9f33-3a27da234d1c" providerId="ADAL" clId="{043E9BFF-0124-414A-BEEE-8C1BC9AC61E9}" dt="2023-03-03T09:36:49.335" v="2607" actId="27614"/>
          <ac:picMkLst>
            <pc:docMk/>
            <pc:sldMk cId="2948548010" sldId="279"/>
            <ac:picMk id="4" creationId="{0184D130-321C-1F7D-1751-759BFB5C3045}"/>
          </ac:picMkLst>
        </pc:picChg>
      </pc:sldChg>
      <pc:sldChg chg="addSp delSp new del">
        <pc:chgData name="Lina Malagon" userId="8cf31f95-43a0-40b3-9f33-3a27da234d1c" providerId="ADAL" clId="{043E9BFF-0124-414A-BEEE-8C1BC9AC61E9}" dt="2023-03-03T09:35:42.784" v="2570" actId="680"/>
        <pc:sldMkLst>
          <pc:docMk/>
          <pc:sldMk cId="3460428796" sldId="279"/>
        </pc:sldMkLst>
        <pc:picChg chg="add del">
          <ac:chgData name="Lina Malagon" userId="8cf31f95-43a0-40b3-9f33-3a27da234d1c" providerId="ADAL" clId="{043E9BFF-0124-414A-BEEE-8C1BC9AC61E9}" dt="2023-03-03T09:35:40.686" v="2569"/>
          <ac:picMkLst>
            <pc:docMk/>
            <pc:sldMk cId="3460428796" sldId="279"/>
            <ac:picMk id="2" creationId="{9104E6E0-7EAB-BA58-B659-0623E1F63409}"/>
          </ac:picMkLst>
        </pc:picChg>
      </pc:sldChg>
      <pc:sldMasterChg chg="add addSldLayout">
        <pc:chgData name="Lina Malagon" userId="8cf31f95-43a0-40b3-9f33-3a27da234d1c" providerId="ADAL" clId="{043E9BFF-0124-414A-BEEE-8C1BC9AC61E9}" dt="2023-03-02T19:09:09.211" v="2188" actId="27028"/>
        <pc:sldMasterMkLst>
          <pc:docMk/>
          <pc:sldMasterMk cId="972243422" sldId="2147483712"/>
        </pc:sldMasterMkLst>
        <pc:sldLayoutChg chg="add">
          <pc:chgData name="Lina Malagon" userId="8cf31f95-43a0-40b3-9f33-3a27da234d1c" providerId="ADAL" clId="{043E9BFF-0124-414A-BEEE-8C1BC9AC61E9}" dt="2023-03-02T19:09:09.211" v="2188" actId="27028"/>
          <pc:sldLayoutMkLst>
            <pc:docMk/>
            <pc:sldMasterMk cId="972243422" sldId="2147483712"/>
            <pc:sldLayoutMk cId="143817512" sldId="2147483708"/>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23C11CC-DDB3-4D0B-B5B6-B7CFB9B10BCB}" type="doc">
      <dgm:prSet loTypeId="urn:microsoft.com/office/officeart/2005/8/layout/vProcess5" loCatId="process" qsTypeId="urn:microsoft.com/office/officeart/2005/8/quickstyle/simple5" qsCatId="simple" csTypeId="urn:microsoft.com/office/officeart/2005/8/colors/colorful2" csCatId="colorful" phldr="1"/>
      <dgm:spPr/>
      <dgm:t>
        <a:bodyPr/>
        <a:lstStyle/>
        <a:p>
          <a:endParaRPr lang="en-US"/>
        </a:p>
      </dgm:t>
    </dgm:pt>
    <dgm:pt modelId="{DA895849-26A6-4417-B1FA-60FECD9194C7}">
      <dgm:prSet custT="1"/>
      <dgm:spPr/>
      <dgm:t>
        <a:bodyPr/>
        <a:lstStyle/>
        <a:p>
          <a:r>
            <a:rPr lang="en-GB" sz="1800" dirty="0"/>
            <a:t>The church (Saint John’s United Church of Christ) served as one of the major bases of operations and respite during the uprising. </a:t>
          </a:r>
          <a:endParaRPr lang="en-US" sz="1800" dirty="0"/>
        </a:p>
      </dgm:t>
    </dgm:pt>
    <dgm:pt modelId="{61A33A45-715C-45F7-A125-66265E06AD97}" type="parTrans" cxnId="{1A072ADA-C3C6-466B-9D4E-B2F9D22516B1}">
      <dgm:prSet/>
      <dgm:spPr/>
      <dgm:t>
        <a:bodyPr/>
        <a:lstStyle/>
        <a:p>
          <a:endParaRPr lang="en-US"/>
        </a:p>
      </dgm:t>
    </dgm:pt>
    <dgm:pt modelId="{F1950C39-CA2C-4D71-952E-EAD2E9DD9EA5}" type="sibTrans" cxnId="{1A072ADA-C3C6-466B-9D4E-B2F9D22516B1}">
      <dgm:prSet/>
      <dgm:spPr/>
      <dgm:t>
        <a:bodyPr/>
        <a:lstStyle/>
        <a:p>
          <a:endParaRPr lang="en-US"/>
        </a:p>
      </dgm:t>
    </dgm:pt>
    <dgm:pt modelId="{399F1A4B-1AAA-41CE-BCBA-B202621AB865}">
      <dgm:prSet custT="1"/>
      <dgm:spPr/>
      <dgm:t>
        <a:bodyPr/>
        <a:lstStyle/>
        <a:p>
          <a:r>
            <a:rPr lang="en-GB" sz="1800" dirty="0"/>
            <a:t>Organisers and activist met in the pews to connect with each other, rest, and </a:t>
          </a:r>
          <a:r>
            <a:rPr lang="en-GB" sz="1800" dirty="0" err="1"/>
            <a:t>strategise</a:t>
          </a:r>
          <a:r>
            <a:rPr lang="en-GB" sz="1800" dirty="0"/>
            <a:t>. </a:t>
          </a:r>
          <a:endParaRPr lang="en-US" sz="1800" dirty="0"/>
        </a:p>
      </dgm:t>
    </dgm:pt>
    <dgm:pt modelId="{07000DCB-089F-48F8-B9B2-0D3AE422665C}" type="parTrans" cxnId="{1C6660EE-E982-48FF-B506-2DBC2FEB1CFD}">
      <dgm:prSet/>
      <dgm:spPr/>
      <dgm:t>
        <a:bodyPr/>
        <a:lstStyle/>
        <a:p>
          <a:endParaRPr lang="en-US"/>
        </a:p>
      </dgm:t>
    </dgm:pt>
    <dgm:pt modelId="{7F798897-8FFC-4843-9005-3F90E756A5E8}" type="sibTrans" cxnId="{1C6660EE-E982-48FF-B506-2DBC2FEB1CFD}">
      <dgm:prSet/>
      <dgm:spPr/>
      <dgm:t>
        <a:bodyPr/>
        <a:lstStyle/>
        <a:p>
          <a:endParaRPr lang="en-US"/>
        </a:p>
      </dgm:t>
    </dgm:pt>
    <dgm:pt modelId="{01968BF4-57C1-4279-9595-D91524B531E9}">
      <dgm:prSet custT="1"/>
      <dgm:spPr/>
      <dgm:t>
        <a:bodyPr/>
        <a:lstStyle/>
        <a:p>
          <a:r>
            <a:rPr lang="en-GB" sz="1800" dirty="0"/>
            <a:t>Direct action trainings and wellness workshops. The pastor preached sermons to fuel and fill the spirit of those participating in or supporting the rebellion.</a:t>
          </a:r>
          <a:endParaRPr lang="en-US" sz="1800" dirty="0"/>
        </a:p>
      </dgm:t>
    </dgm:pt>
    <dgm:pt modelId="{AF2B8F52-A415-4B0A-93D5-8B2939609BE6}" type="parTrans" cxnId="{1AA04BD8-9680-4D25-85FB-63A148053CA0}">
      <dgm:prSet/>
      <dgm:spPr/>
      <dgm:t>
        <a:bodyPr/>
        <a:lstStyle/>
        <a:p>
          <a:endParaRPr lang="en-US"/>
        </a:p>
      </dgm:t>
    </dgm:pt>
    <dgm:pt modelId="{14EECD06-8D8A-4DAF-B4A4-326A9759D292}" type="sibTrans" cxnId="{1AA04BD8-9680-4D25-85FB-63A148053CA0}">
      <dgm:prSet/>
      <dgm:spPr/>
      <dgm:t>
        <a:bodyPr/>
        <a:lstStyle/>
        <a:p>
          <a:endParaRPr lang="en-US"/>
        </a:p>
      </dgm:t>
    </dgm:pt>
    <dgm:pt modelId="{81D217B9-0B5D-4A74-984A-24D8A656F8FE}" type="pres">
      <dgm:prSet presAssocID="{A23C11CC-DDB3-4D0B-B5B6-B7CFB9B10BCB}" presName="outerComposite" presStyleCnt="0">
        <dgm:presLayoutVars>
          <dgm:chMax val="5"/>
          <dgm:dir/>
          <dgm:resizeHandles val="exact"/>
        </dgm:presLayoutVars>
      </dgm:prSet>
      <dgm:spPr/>
    </dgm:pt>
    <dgm:pt modelId="{659D1B59-D42B-4374-BEA9-3DCC301AFACD}" type="pres">
      <dgm:prSet presAssocID="{A23C11CC-DDB3-4D0B-B5B6-B7CFB9B10BCB}" presName="dummyMaxCanvas" presStyleCnt="0">
        <dgm:presLayoutVars/>
      </dgm:prSet>
      <dgm:spPr/>
    </dgm:pt>
    <dgm:pt modelId="{90B33CCB-A08B-4FEA-92EF-EF0FA61DD0E5}" type="pres">
      <dgm:prSet presAssocID="{A23C11CC-DDB3-4D0B-B5B6-B7CFB9B10BCB}" presName="ThreeNodes_1" presStyleLbl="node1" presStyleIdx="0" presStyleCnt="3">
        <dgm:presLayoutVars>
          <dgm:bulletEnabled val="1"/>
        </dgm:presLayoutVars>
      </dgm:prSet>
      <dgm:spPr/>
    </dgm:pt>
    <dgm:pt modelId="{C020E4E9-72FC-42DC-BF4F-76837FCF7593}" type="pres">
      <dgm:prSet presAssocID="{A23C11CC-DDB3-4D0B-B5B6-B7CFB9B10BCB}" presName="ThreeNodes_2" presStyleLbl="node1" presStyleIdx="1" presStyleCnt="3">
        <dgm:presLayoutVars>
          <dgm:bulletEnabled val="1"/>
        </dgm:presLayoutVars>
      </dgm:prSet>
      <dgm:spPr/>
    </dgm:pt>
    <dgm:pt modelId="{B3287BF3-D19A-4B7E-B9E3-BECC5D30CAC5}" type="pres">
      <dgm:prSet presAssocID="{A23C11CC-DDB3-4D0B-B5B6-B7CFB9B10BCB}" presName="ThreeNodes_3" presStyleLbl="node1" presStyleIdx="2" presStyleCnt="3" custScaleX="117647" custScaleY="99270">
        <dgm:presLayoutVars>
          <dgm:bulletEnabled val="1"/>
        </dgm:presLayoutVars>
      </dgm:prSet>
      <dgm:spPr/>
    </dgm:pt>
    <dgm:pt modelId="{D1DC562C-B23F-43B3-86AD-F21FCB257E4C}" type="pres">
      <dgm:prSet presAssocID="{A23C11CC-DDB3-4D0B-B5B6-B7CFB9B10BCB}" presName="ThreeConn_1-2" presStyleLbl="fgAccFollowNode1" presStyleIdx="0" presStyleCnt="2">
        <dgm:presLayoutVars>
          <dgm:bulletEnabled val="1"/>
        </dgm:presLayoutVars>
      </dgm:prSet>
      <dgm:spPr/>
    </dgm:pt>
    <dgm:pt modelId="{1E301E33-FE0B-4B3B-81C1-0972E478BFE9}" type="pres">
      <dgm:prSet presAssocID="{A23C11CC-DDB3-4D0B-B5B6-B7CFB9B10BCB}" presName="ThreeConn_2-3" presStyleLbl="fgAccFollowNode1" presStyleIdx="1" presStyleCnt="2">
        <dgm:presLayoutVars>
          <dgm:bulletEnabled val="1"/>
        </dgm:presLayoutVars>
      </dgm:prSet>
      <dgm:spPr/>
    </dgm:pt>
    <dgm:pt modelId="{97AFD22E-D8F5-4D5F-9288-4FA0B62F480D}" type="pres">
      <dgm:prSet presAssocID="{A23C11CC-DDB3-4D0B-B5B6-B7CFB9B10BCB}" presName="ThreeNodes_1_text" presStyleLbl="node1" presStyleIdx="2" presStyleCnt="3">
        <dgm:presLayoutVars>
          <dgm:bulletEnabled val="1"/>
        </dgm:presLayoutVars>
      </dgm:prSet>
      <dgm:spPr/>
    </dgm:pt>
    <dgm:pt modelId="{7BF40EBA-2A51-47D4-BF9D-E72D3B49C7A6}" type="pres">
      <dgm:prSet presAssocID="{A23C11CC-DDB3-4D0B-B5B6-B7CFB9B10BCB}" presName="ThreeNodes_2_text" presStyleLbl="node1" presStyleIdx="2" presStyleCnt="3">
        <dgm:presLayoutVars>
          <dgm:bulletEnabled val="1"/>
        </dgm:presLayoutVars>
      </dgm:prSet>
      <dgm:spPr/>
    </dgm:pt>
    <dgm:pt modelId="{76321F57-EF4E-4E4B-BF8E-D06E2674677A}" type="pres">
      <dgm:prSet presAssocID="{A23C11CC-DDB3-4D0B-B5B6-B7CFB9B10BCB}" presName="ThreeNodes_3_text" presStyleLbl="node1" presStyleIdx="2" presStyleCnt="3">
        <dgm:presLayoutVars>
          <dgm:bulletEnabled val="1"/>
        </dgm:presLayoutVars>
      </dgm:prSet>
      <dgm:spPr/>
    </dgm:pt>
  </dgm:ptLst>
  <dgm:cxnLst>
    <dgm:cxn modelId="{8B7CEA0A-2766-4F41-929B-E2D328D189B6}" type="presOf" srcId="{01968BF4-57C1-4279-9595-D91524B531E9}" destId="{76321F57-EF4E-4E4B-BF8E-D06E2674677A}" srcOrd="1" destOrd="0" presId="urn:microsoft.com/office/officeart/2005/8/layout/vProcess5"/>
    <dgm:cxn modelId="{CAB74C32-FA43-4DA4-8A9A-73AD95D6CE2E}" type="presOf" srcId="{A23C11CC-DDB3-4D0B-B5B6-B7CFB9B10BCB}" destId="{81D217B9-0B5D-4A74-984A-24D8A656F8FE}" srcOrd="0" destOrd="0" presId="urn:microsoft.com/office/officeart/2005/8/layout/vProcess5"/>
    <dgm:cxn modelId="{4A8A5F40-5C07-4498-A5CD-7F14BD784DEA}" type="presOf" srcId="{F1950C39-CA2C-4D71-952E-EAD2E9DD9EA5}" destId="{D1DC562C-B23F-43B3-86AD-F21FCB257E4C}" srcOrd="0" destOrd="0" presId="urn:microsoft.com/office/officeart/2005/8/layout/vProcess5"/>
    <dgm:cxn modelId="{44A25479-BFCD-4907-8731-0A60048153A0}" type="presOf" srcId="{399F1A4B-1AAA-41CE-BCBA-B202621AB865}" destId="{7BF40EBA-2A51-47D4-BF9D-E72D3B49C7A6}" srcOrd="1" destOrd="0" presId="urn:microsoft.com/office/officeart/2005/8/layout/vProcess5"/>
    <dgm:cxn modelId="{C4D56986-2E49-4A55-9751-50C055B6692E}" type="presOf" srcId="{399F1A4B-1AAA-41CE-BCBA-B202621AB865}" destId="{C020E4E9-72FC-42DC-BF4F-76837FCF7593}" srcOrd="0" destOrd="0" presId="urn:microsoft.com/office/officeart/2005/8/layout/vProcess5"/>
    <dgm:cxn modelId="{089BDA87-A725-4D3C-98AF-79681A6444EF}" type="presOf" srcId="{01968BF4-57C1-4279-9595-D91524B531E9}" destId="{B3287BF3-D19A-4B7E-B9E3-BECC5D30CAC5}" srcOrd="0" destOrd="0" presId="urn:microsoft.com/office/officeart/2005/8/layout/vProcess5"/>
    <dgm:cxn modelId="{8E32FB93-5D4C-454E-A951-E781FC72ED84}" type="presOf" srcId="{DA895849-26A6-4417-B1FA-60FECD9194C7}" destId="{97AFD22E-D8F5-4D5F-9288-4FA0B62F480D}" srcOrd="1" destOrd="0" presId="urn:microsoft.com/office/officeart/2005/8/layout/vProcess5"/>
    <dgm:cxn modelId="{A09FBBB3-5555-4AE8-8809-86DDA3B7B7DB}" type="presOf" srcId="{DA895849-26A6-4417-B1FA-60FECD9194C7}" destId="{90B33CCB-A08B-4FEA-92EF-EF0FA61DD0E5}" srcOrd="0" destOrd="0" presId="urn:microsoft.com/office/officeart/2005/8/layout/vProcess5"/>
    <dgm:cxn modelId="{4882B3C9-07C7-45B4-B37A-FC213027B277}" type="presOf" srcId="{7F798897-8FFC-4843-9005-3F90E756A5E8}" destId="{1E301E33-FE0B-4B3B-81C1-0972E478BFE9}" srcOrd="0" destOrd="0" presId="urn:microsoft.com/office/officeart/2005/8/layout/vProcess5"/>
    <dgm:cxn modelId="{1AA04BD8-9680-4D25-85FB-63A148053CA0}" srcId="{A23C11CC-DDB3-4D0B-B5B6-B7CFB9B10BCB}" destId="{01968BF4-57C1-4279-9595-D91524B531E9}" srcOrd="2" destOrd="0" parTransId="{AF2B8F52-A415-4B0A-93D5-8B2939609BE6}" sibTransId="{14EECD06-8D8A-4DAF-B4A4-326A9759D292}"/>
    <dgm:cxn modelId="{1A072ADA-C3C6-466B-9D4E-B2F9D22516B1}" srcId="{A23C11CC-DDB3-4D0B-B5B6-B7CFB9B10BCB}" destId="{DA895849-26A6-4417-B1FA-60FECD9194C7}" srcOrd="0" destOrd="0" parTransId="{61A33A45-715C-45F7-A125-66265E06AD97}" sibTransId="{F1950C39-CA2C-4D71-952E-EAD2E9DD9EA5}"/>
    <dgm:cxn modelId="{1C6660EE-E982-48FF-B506-2DBC2FEB1CFD}" srcId="{A23C11CC-DDB3-4D0B-B5B6-B7CFB9B10BCB}" destId="{399F1A4B-1AAA-41CE-BCBA-B202621AB865}" srcOrd="1" destOrd="0" parTransId="{07000DCB-089F-48F8-B9B2-0D3AE422665C}" sibTransId="{7F798897-8FFC-4843-9005-3F90E756A5E8}"/>
    <dgm:cxn modelId="{5AB768C5-F1B2-4036-9F3F-05C77D10BF55}" type="presParOf" srcId="{81D217B9-0B5D-4A74-984A-24D8A656F8FE}" destId="{659D1B59-D42B-4374-BEA9-3DCC301AFACD}" srcOrd="0" destOrd="0" presId="urn:microsoft.com/office/officeart/2005/8/layout/vProcess5"/>
    <dgm:cxn modelId="{8FDB47A8-A5E2-483C-B30A-25BF25B94179}" type="presParOf" srcId="{81D217B9-0B5D-4A74-984A-24D8A656F8FE}" destId="{90B33CCB-A08B-4FEA-92EF-EF0FA61DD0E5}" srcOrd="1" destOrd="0" presId="urn:microsoft.com/office/officeart/2005/8/layout/vProcess5"/>
    <dgm:cxn modelId="{C8FAF33D-D63C-479D-B389-F341DF3C89A8}" type="presParOf" srcId="{81D217B9-0B5D-4A74-984A-24D8A656F8FE}" destId="{C020E4E9-72FC-42DC-BF4F-76837FCF7593}" srcOrd="2" destOrd="0" presId="urn:microsoft.com/office/officeart/2005/8/layout/vProcess5"/>
    <dgm:cxn modelId="{5E4789A9-B7B8-4C75-BCF8-65A0B7CACABA}" type="presParOf" srcId="{81D217B9-0B5D-4A74-984A-24D8A656F8FE}" destId="{B3287BF3-D19A-4B7E-B9E3-BECC5D30CAC5}" srcOrd="3" destOrd="0" presId="urn:microsoft.com/office/officeart/2005/8/layout/vProcess5"/>
    <dgm:cxn modelId="{DB8E4631-35A1-4932-8D29-E78F6D37C5E4}" type="presParOf" srcId="{81D217B9-0B5D-4A74-984A-24D8A656F8FE}" destId="{D1DC562C-B23F-43B3-86AD-F21FCB257E4C}" srcOrd="4" destOrd="0" presId="urn:microsoft.com/office/officeart/2005/8/layout/vProcess5"/>
    <dgm:cxn modelId="{50A32B51-43B3-4224-B30F-A2E7CA3B5799}" type="presParOf" srcId="{81D217B9-0B5D-4A74-984A-24D8A656F8FE}" destId="{1E301E33-FE0B-4B3B-81C1-0972E478BFE9}" srcOrd="5" destOrd="0" presId="urn:microsoft.com/office/officeart/2005/8/layout/vProcess5"/>
    <dgm:cxn modelId="{1D564CE8-6B29-4D76-B96E-EF51CEC4D1FB}" type="presParOf" srcId="{81D217B9-0B5D-4A74-984A-24D8A656F8FE}" destId="{97AFD22E-D8F5-4D5F-9288-4FA0B62F480D}" srcOrd="6" destOrd="0" presId="urn:microsoft.com/office/officeart/2005/8/layout/vProcess5"/>
    <dgm:cxn modelId="{A63AC45A-B458-4F1A-A8B6-1E605A155EFB}" type="presParOf" srcId="{81D217B9-0B5D-4A74-984A-24D8A656F8FE}" destId="{7BF40EBA-2A51-47D4-BF9D-E72D3B49C7A6}" srcOrd="7" destOrd="0" presId="urn:microsoft.com/office/officeart/2005/8/layout/vProcess5"/>
    <dgm:cxn modelId="{C5BF7BF7-92C5-4895-AEF9-7FF2B5E50599}" type="presParOf" srcId="{81D217B9-0B5D-4A74-984A-24D8A656F8FE}" destId="{76321F57-EF4E-4E4B-BF8E-D06E2674677A}"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8E1A5A0-8154-454D-A318-933CACA1766D}"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1C9DF7DC-F652-4793-A202-26A10B591EE2}">
      <dgm:prSet/>
      <dgm:spPr/>
      <dgm:t>
        <a:bodyPr/>
        <a:lstStyle/>
        <a:p>
          <a:r>
            <a:rPr lang="en-GB"/>
            <a:t>Activists travel from all over the country to Ferguson.</a:t>
          </a:r>
          <a:endParaRPr lang="en-US"/>
        </a:p>
      </dgm:t>
    </dgm:pt>
    <dgm:pt modelId="{310E53E1-CA4F-4BAF-96DD-3F263BA867EA}" type="parTrans" cxnId="{A83CDF7C-D460-49E3-8A3D-D6FAA4D51D09}">
      <dgm:prSet/>
      <dgm:spPr/>
      <dgm:t>
        <a:bodyPr/>
        <a:lstStyle/>
        <a:p>
          <a:endParaRPr lang="en-US"/>
        </a:p>
      </dgm:t>
    </dgm:pt>
    <dgm:pt modelId="{CF842E29-EA26-42FB-8BEB-E11DC0429C95}" type="sibTrans" cxnId="{A83CDF7C-D460-49E3-8A3D-D6FAA4D51D09}">
      <dgm:prSet/>
      <dgm:spPr/>
      <dgm:t>
        <a:bodyPr/>
        <a:lstStyle/>
        <a:p>
          <a:endParaRPr lang="en-US"/>
        </a:p>
      </dgm:t>
    </dgm:pt>
    <dgm:pt modelId="{059A93F2-E09C-41B9-B6E4-6803216EB5DB}">
      <dgm:prSet/>
      <dgm:spPr/>
      <dgm:t>
        <a:bodyPr/>
        <a:lstStyle/>
        <a:p>
          <a:r>
            <a:rPr lang="en-GB" dirty="0"/>
            <a:t>Ferguson frothed with protest and the eyes of the nation turned to the small city, debating what caused the uprising, </a:t>
          </a:r>
          <a:r>
            <a:rPr lang="en-GB" b="1" dirty="0"/>
            <a:t>what it meant, and when and where it would end.</a:t>
          </a:r>
          <a:endParaRPr lang="en-US" b="1" dirty="0"/>
        </a:p>
      </dgm:t>
    </dgm:pt>
    <dgm:pt modelId="{D122E29C-AC11-42B9-B4AB-46281303357E}" type="parTrans" cxnId="{DFDE86AB-8C62-43A6-A4FD-344C2488A021}">
      <dgm:prSet/>
      <dgm:spPr/>
      <dgm:t>
        <a:bodyPr/>
        <a:lstStyle/>
        <a:p>
          <a:endParaRPr lang="en-US"/>
        </a:p>
      </dgm:t>
    </dgm:pt>
    <dgm:pt modelId="{80A9B81D-EBA8-4E30-A457-45382736432A}" type="sibTrans" cxnId="{DFDE86AB-8C62-43A6-A4FD-344C2488A021}">
      <dgm:prSet/>
      <dgm:spPr/>
      <dgm:t>
        <a:bodyPr/>
        <a:lstStyle/>
        <a:p>
          <a:endParaRPr lang="en-US"/>
        </a:p>
      </dgm:t>
    </dgm:pt>
    <dgm:pt modelId="{349AD225-0D8F-4731-AAEC-4C337E2B25B6}">
      <dgm:prSet/>
      <dgm:spPr/>
      <dgm:t>
        <a:bodyPr/>
        <a:lstStyle/>
        <a:p>
          <a:r>
            <a:rPr lang="en-GB" dirty="0"/>
            <a:t>“</a:t>
          </a:r>
          <a:r>
            <a:rPr lang="en-GB" b="1" dirty="0"/>
            <a:t>collective effervescence </a:t>
          </a:r>
          <a:r>
            <a:rPr lang="en-GB" dirty="0"/>
            <a:t>a moment when a group comes together to communicate the same thought and participate in the same action, a ritual that unifies the group.” (Durkheim, 1995).</a:t>
          </a:r>
          <a:endParaRPr lang="en-US" dirty="0"/>
        </a:p>
      </dgm:t>
    </dgm:pt>
    <dgm:pt modelId="{72E2DE59-2BAC-4BD7-AEB0-8AA9C8242DB1}" type="parTrans" cxnId="{42CFF5B0-B4DF-45D3-88D2-671470AFB01C}">
      <dgm:prSet/>
      <dgm:spPr/>
      <dgm:t>
        <a:bodyPr/>
        <a:lstStyle/>
        <a:p>
          <a:endParaRPr lang="en-US"/>
        </a:p>
      </dgm:t>
    </dgm:pt>
    <dgm:pt modelId="{D64C98B5-D585-4744-B658-FC290CB726C0}" type="sibTrans" cxnId="{42CFF5B0-B4DF-45D3-88D2-671470AFB01C}">
      <dgm:prSet/>
      <dgm:spPr/>
      <dgm:t>
        <a:bodyPr/>
        <a:lstStyle/>
        <a:p>
          <a:endParaRPr lang="en-US"/>
        </a:p>
      </dgm:t>
    </dgm:pt>
    <dgm:pt modelId="{BF54E008-EBEB-48DF-88F5-5D514F5EB3D5}">
      <dgm:prSet/>
      <dgm:spPr/>
      <dgm:t>
        <a:bodyPr/>
        <a:lstStyle/>
        <a:p>
          <a:r>
            <a:rPr lang="en-GB" dirty="0"/>
            <a:t>The police repressed the movements with violence, tanks and the tear gases.</a:t>
          </a:r>
          <a:endParaRPr lang="en-US" dirty="0"/>
        </a:p>
      </dgm:t>
    </dgm:pt>
    <dgm:pt modelId="{07F38AC8-4799-436A-96BE-DE138082F734}" type="parTrans" cxnId="{E2E6A36C-F2DA-4502-8370-0AF5996E5AC1}">
      <dgm:prSet/>
      <dgm:spPr/>
      <dgm:t>
        <a:bodyPr/>
        <a:lstStyle/>
        <a:p>
          <a:endParaRPr lang="en-US"/>
        </a:p>
      </dgm:t>
    </dgm:pt>
    <dgm:pt modelId="{56422F89-DA98-48C7-A987-56E61AD8A354}" type="sibTrans" cxnId="{E2E6A36C-F2DA-4502-8370-0AF5996E5AC1}">
      <dgm:prSet/>
      <dgm:spPr/>
      <dgm:t>
        <a:bodyPr/>
        <a:lstStyle/>
        <a:p>
          <a:endParaRPr lang="en-US"/>
        </a:p>
      </dgm:t>
    </dgm:pt>
    <dgm:pt modelId="{8B7B2A91-8B22-46F1-88ED-59B0A0EA2535}">
      <dgm:prSet/>
      <dgm:spPr/>
      <dgm:t>
        <a:bodyPr/>
        <a:lstStyle/>
        <a:p>
          <a:r>
            <a:rPr lang="en-GB" dirty="0"/>
            <a:t>BLM: Alicia Garza, turned into a hashtag by Patrisse Khan </a:t>
          </a:r>
          <a:r>
            <a:rPr lang="en-GB" dirty="0" err="1"/>
            <a:t>Cullors</a:t>
          </a:r>
          <a:r>
            <a:rPr lang="en-GB" dirty="0"/>
            <a:t> (27m times), and popularised by all three women has transformed into an international network of more than forty chapters. </a:t>
          </a:r>
          <a:r>
            <a:rPr lang="en-GB"/>
            <a:t>Opal Tometi.</a:t>
          </a:r>
          <a:endParaRPr lang="en-US" dirty="0"/>
        </a:p>
      </dgm:t>
    </dgm:pt>
    <dgm:pt modelId="{4E6DD80E-0E3B-48E2-9612-0BE7BE12B8D6}" type="parTrans" cxnId="{B01A8870-8BFC-47FF-85B7-476FAE924484}">
      <dgm:prSet/>
      <dgm:spPr/>
      <dgm:t>
        <a:bodyPr/>
        <a:lstStyle/>
        <a:p>
          <a:endParaRPr lang="en-US"/>
        </a:p>
      </dgm:t>
    </dgm:pt>
    <dgm:pt modelId="{5EA80899-57F1-45DC-ABE4-A8E7FBE8DA60}" type="sibTrans" cxnId="{B01A8870-8BFC-47FF-85B7-476FAE924484}">
      <dgm:prSet/>
      <dgm:spPr/>
      <dgm:t>
        <a:bodyPr/>
        <a:lstStyle/>
        <a:p>
          <a:endParaRPr lang="en-US"/>
        </a:p>
      </dgm:t>
    </dgm:pt>
    <dgm:pt modelId="{CBF53E86-274D-4EE1-884B-70EC37E5FCCB}" type="pres">
      <dgm:prSet presAssocID="{A8E1A5A0-8154-454D-A318-933CACA1766D}" presName="vert0" presStyleCnt="0">
        <dgm:presLayoutVars>
          <dgm:dir/>
          <dgm:animOne val="branch"/>
          <dgm:animLvl val="lvl"/>
        </dgm:presLayoutVars>
      </dgm:prSet>
      <dgm:spPr/>
    </dgm:pt>
    <dgm:pt modelId="{08BBE341-B353-4ECE-95C4-2535F06E53F2}" type="pres">
      <dgm:prSet presAssocID="{1C9DF7DC-F652-4793-A202-26A10B591EE2}" presName="thickLine" presStyleLbl="alignNode1" presStyleIdx="0" presStyleCnt="5"/>
      <dgm:spPr/>
    </dgm:pt>
    <dgm:pt modelId="{906C8CA1-FB08-463D-8E50-6BE432E26726}" type="pres">
      <dgm:prSet presAssocID="{1C9DF7DC-F652-4793-A202-26A10B591EE2}" presName="horz1" presStyleCnt="0"/>
      <dgm:spPr/>
    </dgm:pt>
    <dgm:pt modelId="{372E8757-9862-4E01-BC1E-7CB60469CB24}" type="pres">
      <dgm:prSet presAssocID="{1C9DF7DC-F652-4793-A202-26A10B591EE2}" presName="tx1" presStyleLbl="revTx" presStyleIdx="0" presStyleCnt="5"/>
      <dgm:spPr/>
    </dgm:pt>
    <dgm:pt modelId="{81F068B1-2B18-4A7F-A78C-CC3C9BF78798}" type="pres">
      <dgm:prSet presAssocID="{1C9DF7DC-F652-4793-A202-26A10B591EE2}" presName="vert1" presStyleCnt="0"/>
      <dgm:spPr/>
    </dgm:pt>
    <dgm:pt modelId="{6EF1FA71-D751-4AF5-9F6C-AD43EE0BED0B}" type="pres">
      <dgm:prSet presAssocID="{059A93F2-E09C-41B9-B6E4-6803216EB5DB}" presName="thickLine" presStyleLbl="alignNode1" presStyleIdx="1" presStyleCnt="5"/>
      <dgm:spPr/>
    </dgm:pt>
    <dgm:pt modelId="{48ADB4C4-9F8D-4244-B73C-9B8C95D57A9E}" type="pres">
      <dgm:prSet presAssocID="{059A93F2-E09C-41B9-B6E4-6803216EB5DB}" presName="horz1" presStyleCnt="0"/>
      <dgm:spPr/>
    </dgm:pt>
    <dgm:pt modelId="{D701EA3E-280D-44AB-850E-B67B057C66FD}" type="pres">
      <dgm:prSet presAssocID="{059A93F2-E09C-41B9-B6E4-6803216EB5DB}" presName="tx1" presStyleLbl="revTx" presStyleIdx="1" presStyleCnt="5"/>
      <dgm:spPr/>
    </dgm:pt>
    <dgm:pt modelId="{DF8AF3E4-EB5C-46EB-BFE5-0493BF44FAC6}" type="pres">
      <dgm:prSet presAssocID="{059A93F2-E09C-41B9-B6E4-6803216EB5DB}" presName="vert1" presStyleCnt="0"/>
      <dgm:spPr/>
    </dgm:pt>
    <dgm:pt modelId="{80C83668-CA24-4C88-8806-979737EC7E99}" type="pres">
      <dgm:prSet presAssocID="{349AD225-0D8F-4731-AAEC-4C337E2B25B6}" presName="thickLine" presStyleLbl="alignNode1" presStyleIdx="2" presStyleCnt="5"/>
      <dgm:spPr/>
    </dgm:pt>
    <dgm:pt modelId="{D469C26B-B536-4412-9C77-80A77F9916F8}" type="pres">
      <dgm:prSet presAssocID="{349AD225-0D8F-4731-AAEC-4C337E2B25B6}" presName="horz1" presStyleCnt="0"/>
      <dgm:spPr/>
    </dgm:pt>
    <dgm:pt modelId="{AFBE3061-0097-4918-81A4-BF8A12E20D6D}" type="pres">
      <dgm:prSet presAssocID="{349AD225-0D8F-4731-AAEC-4C337E2B25B6}" presName="tx1" presStyleLbl="revTx" presStyleIdx="2" presStyleCnt="5"/>
      <dgm:spPr/>
    </dgm:pt>
    <dgm:pt modelId="{10B31CEF-3F37-4AEB-AF85-6318935C695D}" type="pres">
      <dgm:prSet presAssocID="{349AD225-0D8F-4731-AAEC-4C337E2B25B6}" presName="vert1" presStyleCnt="0"/>
      <dgm:spPr/>
    </dgm:pt>
    <dgm:pt modelId="{C6D38C4E-419D-4697-BB6F-8EDAB022762C}" type="pres">
      <dgm:prSet presAssocID="{BF54E008-EBEB-48DF-88F5-5D514F5EB3D5}" presName="thickLine" presStyleLbl="alignNode1" presStyleIdx="3" presStyleCnt="5"/>
      <dgm:spPr/>
    </dgm:pt>
    <dgm:pt modelId="{AC2DF37C-19FD-4D97-8594-2FDE5B81DD4C}" type="pres">
      <dgm:prSet presAssocID="{BF54E008-EBEB-48DF-88F5-5D514F5EB3D5}" presName="horz1" presStyleCnt="0"/>
      <dgm:spPr/>
    </dgm:pt>
    <dgm:pt modelId="{6B52BBCE-3557-4FFA-BC85-195E85C9EF91}" type="pres">
      <dgm:prSet presAssocID="{BF54E008-EBEB-48DF-88F5-5D514F5EB3D5}" presName="tx1" presStyleLbl="revTx" presStyleIdx="3" presStyleCnt="5"/>
      <dgm:spPr/>
    </dgm:pt>
    <dgm:pt modelId="{9A2162FF-02FA-474E-8C55-16132C9ED99C}" type="pres">
      <dgm:prSet presAssocID="{BF54E008-EBEB-48DF-88F5-5D514F5EB3D5}" presName="vert1" presStyleCnt="0"/>
      <dgm:spPr/>
    </dgm:pt>
    <dgm:pt modelId="{2AB868F8-1162-40F4-954D-5CDC76D36B56}" type="pres">
      <dgm:prSet presAssocID="{8B7B2A91-8B22-46F1-88ED-59B0A0EA2535}" presName="thickLine" presStyleLbl="alignNode1" presStyleIdx="4" presStyleCnt="5"/>
      <dgm:spPr/>
    </dgm:pt>
    <dgm:pt modelId="{8A3DF3B5-018B-41B5-A0BF-FBB358AF61CD}" type="pres">
      <dgm:prSet presAssocID="{8B7B2A91-8B22-46F1-88ED-59B0A0EA2535}" presName="horz1" presStyleCnt="0"/>
      <dgm:spPr/>
    </dgm:pt>
    <dgm:pt modelId="{3E4B3F8A-EA2F-4A2E-A54A-9FA7139E0104}" type="pres">
      <dgm:prSet presAssocID="{8B7B2A91-8B22-46F1-88ED-59B0A0EA2535}" presName="tx1" presStyleLbl="revTx" presStyleIdx="4" presStyleCnt="5"/>
      <dgm:spPr/>
    </dgm:pt>
    <dgm:pt modelId="{1C06C9F1-97E2-4196-BB88-644A73FBDDCB}" type="pres">
      <dgm:prSet presAssocID="{8B7B2A91-8B22-46F1-88ED-59B0A0EA2535}" presName="vert1" presStyleCnt="0"/>
      <dgm:spPr/>
    </dgm:pt>
  </dgm:ptLst>
  <dgm:cxnLst>
    <dgm:cxn modelId="{8828EC11-E29D-4CED-9CB4-A97915F3A2C2}" type="presOf" srcId="{1C9DF7DC-F652-4793-A202-26A10B591EE2}" destId="{372E8757-9862-4E01-BC1E-7CB60469CB24}" srcOrd="0" destOrd="0" presId="urn:microsoft.com/office/officeart/2008/layout/LinedList"/>
    <dgm:cxn modelId="{0F90632E-6B97-4D9E-A662-E2CF72228D88}" type="presOf" srcId="{BF54E008-EBEB-48DF-88F5-5D514F5EB3D5}" destId="{6B52BBCE-3557-4FFA-BC85-195E85C9EF91}" srcOrd="0" destOrd="0" presId="urn:microsoft.com/office/officeart/2008/layout/LinedList"/>
    <dgm:cxn modelId="{E2E6A36C-F2DA-4502-8370-0AF5996E5AC1}" srcId="{A8E1A5A0-8154-454D-A318-933CACA1766D}" destId="{BF54E008-EBEB-48DF-88F5-5D514F5EB3D5}" srcOrd="3" destOrd="0" parTransId="{07F38AC8-4799-436A-96BE-DE138082F734}" sibTransId="{56422F89-DA98-48C7-A987-56E61AD8A354}"/>
    <dgm:cxn modelId="{B01A8870-8BFC-47FF-85B7-476FAE924484}" srcId="{A8E1A5A0-8154-454D-A318-933CACA1766D}" destId="{8B7B2A91-8B22-46F1-88ED-59B0A0EA2535}" srcOrd="4" destOrd="0" parTransId="{4E6DD80E-0E3B-48E2-9612-0BE7BE12B8D6}" sibTransId="{5EA80899-57F1-45DC-ABE4-A8E7FBE8DA60}"/>
    <dgm:cxn modelId="{33EB4756-1F89-445B-9DC0-9551E89CCA78}" type="presOf" srcId="{059A93F2-E09C-41B9-B6E4-6803216EB5DB}" destId="{D701EA3E-280D-44AB-850E-B67B057C66FD}" srcOrd="0" destOrd="0" presId="urn:microsoft.com/office/officeart/2008/layout/LinedList"/>
    <dgm:cxn modelId="{A83CDF7C-D460-49E3-8A3D-D6FAA4D51D09}" srcId="{A8E1A5A0-8154-454D-A318-933CACA1766D}" destId="{1C9DF7DC-F652-4793-A202-26A10B591EE2}" srcOrd="0" destOrd="0" parTransId="{310E53E1-CA4F-4BAF-96DD-3F263BA867EA}" sibTransId="{CF842E29-EA26-42FB-8BEB-E11DC0429C95}"/>
    <dgm:cxn modelId="{E2D7588D-9979-4E4E-90EA-AA954EA19AA6}" type="presOf" srcId="{8B7B2A91-8B22-46F1-88ED-59B0A0EA2535}" destId="{3E4B3F8A-EA2F-4A2E-A54A-9FA7139E0104}" srcOrd="0" destOrd="0" presId="urn:microsoft.com/office/officeart/2008/layout/LinedList"/>
    <dgm:cxn modelId="{DFDE86AB-8C62-43A6-A4FD-344C2488A021}" srcId="{A8E1A5A0-8154-454D-A318-933CACA1766D}" destId="{059A93F2-E09C-41B9-B6E4-6803216EB5DB}" srcOrd="1" destOrd="0" parTransId="{D122E29C-AC11-42B9-B4AB-46281303357E}" sibTransId="{80A9B81D-EBA8-4E30-A457-45382736432A}"/>
    <dgm:cxn modelId="{42CFF5B0-B4DF-45D3-88D2-671470AFB01C}" srcId="{A8E1A5A0-8154-454D-A318-933CACA1766D}" destId="{349AD225-0D8F-4731-AAEC-4C337E2B25B6}" srcOrd="2" destOrd="0" parTransId="{72E2DE59-2BAC-4BD7-AEB0-8AA9C8242DB1}" sibTransId="{D64C98B5-D585-4744-B658-FC290CB726C0}"/>
    <dgm:cxn modelId="{90CAD0BB-CC02-45CD-B32D-196D6288240D}" type="presOf" srcId="{349AD225-0D8F-4731-AAEC-4C337E2B25B6}" destId="{AFBE3061-0097-4918-81A4-BF8A12E20D6D}" srcOrd="0" destOrd="0" presId="urn:microsoft.com/office/officeart/2008/layout/LinedList"/>
    <dgm:cxn modelId="{DD801EC6-5E89-4142-9479-46AD4C8D65A2}" type="presOf" srcId="{A8E1A5A0-8154-454D-A318-933CACA1766D}" destId="{CBF53E86-274D-4EE1-884B-70EC37E5FCCB}" srcOrd="0" destOrd="0" presId="urn:microsoft.com/office/officeart/2008/layout/LinedList"/>
    <dgm:cxn modelId="{E37927DD-3449-457C-B6C1-52E86ED6FC83}" type="presParOf" srcId="{CBF53E86-274D-4EE1-884B-70EC37E5FCCB}" destId="{08BBE341-B353-4ECE-95C4-2535F06E53F2}" srcOrd="0" destOrd="0" presId="urn:microsoft.com/office/officeart/2008/layout/LinedList"/>
    <dgm:cxn modelId="{55A3D259-365E-4615-AD3E-CDDE9F9B1175}" type="presParOf" srcId="{CBF53E86-274D-4EE1-884B-70EC37E5FCCB}" destId="{906C8CA1-FB08-463D-8E50-6BE432E26726}" srcOrd="1" destOrd="0" presId="urn:microsoft.com/office/officeart/2008/layout/LinedList"/>
    <dgm:cxn modelId="{96062805-1309-479A-A7F2-4ED67F2E47D5}" type="presParOf" srcId="{906C8CA1-FB08-463D-8E50-6BE432E26726}" destId="{372E8757-9862-4E01-BC1E-7CB60469CB24}" srcOrd="0" destOrd="0" presId="urn:microsoft.com/office/officeart/2008/layout/LinedList"/>
    <dgm:cxn modelId="{2EF203AE-415A-4F7C-882A-E003E36A7C55}" type="presParOf" srcId="{906C8CA1-FB08-463D-8E50-6BE432E26726}" destId="{81F068B1-2B18-4A7F-A78C-CC3C9BF78798}" srcOrd="1" destOrd="0" presId="urn:microsoft.com/office/officeart/2008/layout/LinedList"/>
    <dgm:cxn modelId="{63E52891-7AF5-4409-961F-B812335B36F2}" type="presParOf" srcId="{CBF53E86-274D-4EE1-884B-70EC37E5FCCB}" destId="{6EF1FA71-D751-4AF5-9F6C-AD43EE0BED0B}" srcOrd="2" destOrd="0" presId="urn:microsoft.com/office/officeart/2008/layout/LinedList"/>
    <dgm:cxn modelId="{893433CC-D7A2-4350-95B8-AC6F0624B738}" type="presParOf" srcId="{CBF53E86-274D-4EE1-884B-70EC37E5FCCB}" destId="{48ADB4C4-9F8D-4244-B73C-9B8C95D57A9E}" srcOrd="3" destOrd="0" presId="urn:microsoft.com/office/officeart/2008/layout/LinedList"/>
    <dgm:cxn modelId="{082F869D-DC70-4F1A-B700-78C65E9C782D}" type="presParOf" srcId="{48ADB4C4-9F8D-4244-B73C-9B8C95D57A9E}" destId="{D701EA3E-280D-44AB-850E-B67B057C66FD}" srcOrd="0" destOrd="0" presId="urn:microsoft.com/office/officeart/2008/layout/LinedList"/>
    <dgm:cxn modelId="{D39A64F7-55C0-49DF-91AE-C5A83E981765}" type="presParOf" srcId="{48ADB4C4-9F8D-4244-B73C-9B8C95D57A9E}" destId="{DF8AF3E4-EB5C-46EB-BFE5-0493BF44FAC6}" srcOrd="1" destOrd="0" presId="urn:microsoft.com/office/officeart/2008/layout/LinedList"/>
    <dgm:cxn modelId="{9718C541-49B0-4DB3-90BF-E352986E3E5E}" type="presParOf" srcId="{CBF53E86-274D-4EE1-884B-70EC37E5FCCB}" destId="{80C83668-CA24-4C88-8806-979737EC7E99}" srcOrd="4" destOrd="0" presId="urn:microsoft.com/office/officeart/2008/layout/LinedList"/>
    <dgm:cxn modelId="{685D7502-F056-4687-BF9A-82C3ED178464}" type="presParOf" srcId="{CBF53E86-274D-4EE1-884B-70EC37E5FCCB}" destId="{D469C26B-B536-4412-9C77-80A77F9916F8}" srcOrd="5" destOrd="0" presId="urn:microsoft.com/office/officeart/2008/layout/LinedList"/>
    <dgm:cxn modelId="{18B43D69-5798-4B4C-909B-F3EFABB89352}" type="presParOf" srcId="{D469C26B-B536-4412-9C77-80A77F9916F8}" destId="{AFBE3061-0097-4918-81A4-BF8A12E20D6D}" srcOrd="0" destOrd="0" presId="urn:microsoft.com/office/officeart/2008/layout/LinedList"/>
    <dgm:cxn modelId="{AE09D862-1626-4335-98FE-1BA1D4894A5B}" type="presParOf" srcId="{D469C26B-B536-4412-9C77-80A77F9916F8}" destId="{10B31CEF-3F37-4AEB-AF85-6318935C695D}" srcOrd="1" destOrd="0" presId="urn:microsoft.com/office/officeart/2008/layout/LinedList"/>
    <dgm:cxn modelId="{55D7A7F3-8F08-4C89-BFEE-F23F0F8CFC14}" type="presParOf" srcId="{CBF53E86-274D-4EE1-884B-70EC37E5FCCB}" destId="{C6D38C4E-419D-4697-BB6F-8EDAB022762C}" srcOrd="6" destOrd="0" presId="urn:microsoft.com/office/officeart/2008/layout/LinedList"/>
    <dgm:cxn modelId="{6B36EB9A-00F2-441B-96ED-C38F2F3148DA}" type="presParOf" srcId="{CBF53E86-274D-4EE1-884B-70EC37E5FCCB}" destId="{AC2DF37C-19FD-4D97-8594-2FDE5B81DD4C}" srcOrd="7" destOrd="0" presId="urn:microsoft.com/office/officeart/2008/layout/LinedList"/>
    <dgm:cxn modelId="{3A8796B6-BF8E-40A9-BF7B-856DE720DA0F}" type="presParOf" srcId="{AC2DF37C-19FD-4D97-8594-2FDE5B81DD4C}" destId="{6B52BBCE-3557-4FFA-BC85-195E85C9EF91}" srcOrd="0" destOrd="0" presId="urn:microsoft.com/office/officeart/2008/layout/LinedList"/>
    <dgm:cxn modelId="{06BB6623-5E18-4C30-8E56-9DD8CE542417}" type="presParOf" srcId="{AC2DF37C-19FD-4D97-8594-2FDE5B81DD4C}" destId="{9A2162FF-02FA-474E-8C55-16132C9ED99C}" srcOrd="1" destOrd="0" presId="urn:microsoft.com/office/officeart/2008/layout/LinedList"/>
    <dgm:cxn modelId="{99A10796-6BFE-4729-AD87-946E8674817B}" type="presParOf" srcId="{CBF53E86-274D-4EE1-884B-70EC37E5FCCB}" destId="{2AB868F8-1162-40F4-954D-5CDC76D36B56}" srcOrd="8" destOrd="0" presId="urn:microsoft.com/office/officeart/2008/layout/LinedList"/>
    <dgm:cxn modelId="{CDD9DB76-C814-414A-BEE7-DAC2E8B59BA2}" type="presParOf" srcId="{CBF53E86-274D-4EE1-884B-70EC37E5FCCB}" destId="{8A3DF3B5-018B-41B5-A0BF-FBB358AF61CD}" srcOrd="9" destOrd="0" presId="urn:microsoft.com/office/officeart/2008/layout/LinedList"/>
    <dgm:cxn modelId="{3BDE93B8-E8CC-4350-8023-91275A0D7129}" type="presParOf" srcId="{8A3DF3B5-018B-41B5-A0BF-FBB358AF61CD}" destId="{3E4B3F8A-EA2F-4A2E-A54A-9FA7139E0104}" srcOrd="0" destOrd="0" presId="urn:microsoft.com/office/officeart/2008/layout/LinedList"/>
    <dgm:cxn modelId="{7EC4D7F4-413C-4866-B389-B46EDE7C7A84}" type="presParOf" srcId="{8A3DF3B5-018B-41B5-A0BF-FBB358AF61CD}" destId="{1C06C9F1-97E2-4196-BB88-644A73FBDDC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B33CCB-A08B-4FEA-92EF-EF0FA61DD0E5}">
      <dsp:nvSpPr>
        <dsp:cNvPr id="0" name=""/>
        <dsp:cNvSpPr/>
      </dsp:nvSpPr>
      <dsp:spPr>
        <a:xfrm>
          <a:off x="-195358" y="0"/>
          <a:ext cx="4428146" cy="1136005"/>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The church (Saint John’s United Church of Christ) served as one of the major bases of operations and respite during the uprising. </a:t>
          </a:r>
          <a:endParaRPr lang="en-US" sz="1800" kern="1200" dirty="0"/>
        </a:p>
      </dsp:txBody>
      <dsp:txXfrm>
        <a:off x="-162086" y="33272"/>
        <a:ext cx="3202309" cy="1069461"/>
      </dsp:txXfrm>
    </dsp:sp>
    <dsp:sp modelId="{C020E4E9-72FC-42DC-BF4F-76837FCF7593}">
      <dsp:nvSpPr>
        <dsp:cNvPr id="0" name=""/>
        <dsp:cNvSpPr/>
      </dsp:nvSpPr>
      <dsp:spPr>
        <a:xfrm>
          <a:off x="195360" y="1325339"/>
          <a:ext cx="4428146" cy="1136005"/>
        </a:xfrm>
        <a:prstGeom prst="roundRect">
          <a:avLst>
            <a:gd name="adj" fmla="val 10000"/>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Organisers and activist met in the pews to connect with each other, rest, and </a:t>
          </a:r>
          <a:r>
            <a:rPr lang="en-GB" sz="1800" kern="1200" dirty="0" err="1"/>
            <a:t>strategise</a:t>
          </a:r>
          <a:r>
            <a:rPr lang="en-GB" sz="1800" kern="1200" dirty="0"/>
            <a:t>. </a:t>
          </a:r>
          <a:endParaRPr lang="en-US" sz="1800" kern="1200" dirty="0"/>
        </a:p>
      </dsp:txBody>
      <dsp:txXfrm>
        <a:off x="228632" y="1358611"/>
        <a:ext cx="3232480" cy="1069461"/>
      </dsp:txXfrm>
    </dsp:sp>
    <dsp:sp modelId="{B3287BF3-D19A-4B7E-B9E3-BECC5D30CAC5}">
      <dsp:nvSpPr>
        <dsp:cNvPr id="0" name=""/>
        <dsp:cNvSpPr/>
      </dsp:nvSpPr>
      <dsp:spPr>
        <a:xfrm>
          <a:off x="195361" y="2654825"/>
          <a:ext cx="5209581" cy="1127712"/>
        </a:xfrm>
        <a:prstGeom prst="roundRect">
          <a:avLst>
            <a:gd name="adj" fmla="val 10000"/>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Direct action trainings and wellness workshops. The pastor preached sermons to fuel and fill the spirit of those participating in or supporting the rebellion.</a:t>
          </a:r>
          <a:endParaRPr lang="en-US" sz="1800" kern="1200" dirty="0"/>
        </a:p>
      </dsp:txBody>
      <dsp:txXfrm>
        <a:off x="228391" y="2687855"/>
        <a:ext cx="3815143" cy="1061652"/>
      </dsp:txXfrm>
    </dsp:sp>
    <dsp:sp modelId="{D1DC562C-B23F-43B3-86AD-F21FCB257E4C}">
      <dsp:nvSpPr>
        <dsp:cNvPr id="0" name=""/>
        <dsp:cNvSpPr/>
      </dsp:nvSpPr>
      <dsp:spPr>
        <a:xfrm>
          <a:off x="3494384" y="861470"/>
          <a:ext cx="738403" cy="738403"/>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3660525" y="861470"/>
        <a:ext cx="406121" cy="555648"/>
      </dsp:txXfrm>
    </dsp:sp>
    <dsp:sp modelId="{1E301E33-FE0B-4B3B-81C1-0972E478BFE9}">
      <dsp:nvSpPr>
        <dsp:cNvPr id="0" name=""/>
        <dsp:cNvSpPr/>
      </dsp:nvSpPr>
      <dsp:spPr>
        <a:xfrm>
          <a:off x="3885103" y="2179236"/>
          <a:ext cx="738403" cy="738403"/>
        </a:xfrm>
        <a:prstGeom prst="downArrow">
          <a:avLst>
            <a:gd name="adj1" fmla="val 55000"/>
            <a:gd name="adj2" fmla="val 45000"/>
          </a:avLst>
        </a:prstGeom>
        <a:solidFill>
          <a:schemeClr val="accent2">
            <a:tint val="40000"/>
            <a:alpha val="90000"/>
            <a:hueOff val="-849226"/>
            <a:satOff val="-75346"/>
            <a:lumOff val="-769"/>
            <a:alphaOff val="0"/>
          </a:schemeClr>
        </a:solidFill>
        <a:ln w="6350" cap="flat" cmpd="sng" algn="ctr">
          <a:solidFill>
            <a:schemeClr val="accent2">
              <a:tint val="40000"/>
              <a:alpha val="90000"/>
              <a:hueOff val="-849226"/>
              <a:satOff val="-75346"/>
              <a:lumOff val="-769"/>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4051244" y="2179236"/>
        <a:ext cx="406121" cy="5556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BBE341-B353-4ECE-95C4-2535F06E53F2}">
      <dsp:nvSpPr>
        <dsp:cNvPr id="0" name=""/>
        <dsp:cNvSpPr/>
      </dsp:nvSpPr>
      <dsp:spPr>
        <a:xfrm>
          <a:off x="0" y="623"/>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2E8757-9862-4E01-BC1E-7CB60469CB24}">
      <dsp:nvSpPr>
        <dsp:cNvPr id="0" name=""/>
        <dsp:cNvSpPr/>
      </dsp:nvSpPr>
      <dsp:spPr>
        <a:xfrm>
          <a:off x="0" y="623"/>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Activists travel from all over the country to Ferguson.</a:t>
          </a:r>
          <a:endParaRPr lang="en-US" sz="1700" kern="1200"/>
        </a:p>
      </dsp:txBody>
      <dsp:txXfrm>
        <a:off x="0" y="623"/>
        <a:ext cx="6492875" cy="1020830"/>
      </dsp:txXfrm>
    </dsp:sp>
    <dsp:sp modelId="{6EF1FA71-D751-4AF5-9F6C-AD43EE0BED0B}">
      <dsp:nvSpPr>
        <dsp:cNvPr id="0" name=""/>
        <dsp:cNvSpPr/>
      </dsp:nvSpPr>
      <dsp:spPr>
        <a:xfrm>
          <a:off x="0" y="1021453"/>
          <a:ext cx="6492875"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01EA3E-280D-44AB-850E-B67B057C66FD}">
      <dsp:nvSpPr>
        <dsp:cNvPr id="0" name=""/>
        <dsp:cNvSpPr/>
      </dsp:nvSpPr>
      <dsp:spPr>
        <a:xfrm>
          <a:off x="0" y="1021453"/>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Ferguson frothed with protest and the eyes of the nation turned to the small city, debating what caused the uprising, </a:t>
          </a:r>
          <a:r>
            <a:rPr lang="en-GB" sz="1700" b="1" kern="1200" dirty="0"/>
            <a:t>what it meant, and when and where it would end.</a:t>
          </a:r>
          <a:endParaRPr lang="en-US" sz="1700" b="1" kern="1200" dirty="0"/>
        </a:p>
      </dsp:txBody>
      <dsp:txXfrm>
        <a:off x="0" y="1021453"/>
        <a:ext cx="6492875" cy="1020830"/>
      </dsp:txXfrm>
    </dsp:sp>
    <dsp:sp modelId="{80C83668-CA24-4C88-8806-979737EC7E99}">
      <dsp:nvSpPr>
        <dsp:cNvPr id="0" name=""/>
        <dsp:cNvSpPr/>
      </dsp:nvSpPr>
      <dsp:spPr>
        <a:xfrm>
          <a:off x="0" y="2042284"/>
          <a:ext cx="6492875"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BE3061-0097-4918-81A4-BF8A12E20D6D}">
      <dsp:nvSpPr>
        <dsp:cNvPr id="0" name=""/>
        <dsp:cNvSpPr/>
      </dsp:nvSpPr>
      <dsp:spPr>
        <a:xfrm>
          <a:off x="0" y="2042284"/>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a:t>
          </a:r>
          <a:r>
            <a:rPr lang="en-GB" sz="1700" b="1" kern="1200" dirty="0"/>
            <a:t>collective effervescence </a:t>
          </a:r>
          <a:r>
            <a:rPr lang="en-GB" sz="1700" kern="1200" dirty="0"/>
            <a:t>a moment when a group comes together to communicate the same thought and participate in the same action, a ritual that unifies the group.” (Durkheim, 1995).</a:t>
          </a:r>
          <a:endParaRPr lang="en-US" sz="1700" kern="1200" dirty="0"/>
        </a:p>
      </dsp:txBody>
      <dsp:txXfrm>
        <a:off x="0" y="2042284"/>
        <a:ext cx="6492875" cy="1020830"/>
      </dsp:txXfrm>
    </dsp:sp>
    <dsp:sp modelId="{C6D38C4E-419D-4697-BB6F-8EDAB022762C}">
      <dsp:nvSpPr>
        <dsp:cNvPr id="0" name=""/>
        <dsp:cNvSpPr/>
      </dsp:nvSpPr>
      <dsp:spPr>
        <a:xfrm>
          <a:off x="0" y="3063115"/>
          <a:ext cx="6492875"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52BBCE-3557-4FFA-BC85-195E85C9EF91}">
      <dsp:nvSpPr>
        <dsp:cNvPr id="0" name=""/>
        <dsp:cNvSpPr/>
      </dsp:nvSpPr>
      <dsp:spPr>
        <a:xfrm>
          <a:off x="0" y="3063115"/>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The police repressed the movements with violence, tanks and the tear gases.</a:t>
          </a:r>
          <a:endParaRPr lang="en-US" sz="1700" kern="1200" dirty="0"/>
        </a:p>
      </dsp:txBody>
      <dsp:txXfrm>
        <a:off x="0" y="3063115"/>
        <a:ext cx="6492875" cy="1020830"/>
      </dsp:txXfrm>
    </dsp:sp>
    <dsp:sp modelId="{2AB868F8-1162-40F4-954D-5CDC76D36B56}">
      <dsp:nvSpPr>
        <dsp:cNvPr id="0" name=""/>
        <dsp:cNvSpPr/>
      </dsp:nvSpPr>
      <dsp:spPr>
        <a:xfrm>
          <a:off x="0" y="4083946"/>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4B3F8A-EA2F-4A2E-A54A-9FA7139E0104}">
      <dsp:nvSpPr>
        <dsp:cNvPr id="0" name=""/>
        <dsp:cNvSpPr/>
      </dsp:nvSpPr>
      <dsp:spPr>
        <a:xfrm>
          <a:off x="0" y="4083946"/>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BLM: Alicia Garza, turned into a hashtag by Patrisse Khan </a:t>
          </a:r>
          <a:r>
            <a:rPr lang="en-GB" sz="1700" kern="1200" dirty="0" err="1"/>
            <a:t>Cullors</a:t>
          </a:r>
          <a:r>
            <a:rPr lang="en-GB" sz="1700" kern="1200" dirty="0"/>
            <a:t> (27m times), and popularised by all three women has transformed into an international network of more than forty chapters. </a:t>
          </a:r>
          <a:r>
            <a:rPr lang="en-GB" sz="1700" kern="1200"/>
            <a:t>Opal Tometi.</a:t>
          </a:r>
          <a:endParaRPr lang="en-US" sz="1700" kern="1200" dirty="0"/>
        </a:p>
      </dsp:txBody>
      <dsp:txXfrm>
        <a:off x="0" y="4083946"/>
        <a:ext cx="6492875" cy="102083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52E1F-8B3F-0363-8893-D4CF3730265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0BFCCC8-2943-61BB-7779-EC86B02D17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94C7597-CD73-0E69-A08F-CAEEAA8B3364}"/>
              </a:ext>
            </a:extLst>
          </p:cNvPr>
          <p:cNvSpPr>
            <a:spLocks noGrp="1"/>
          </p:cNvSpPr>
          <p:nvPr>
            <p:ph type="dt" sz="half" idx="10"/>
          </p:nvPr>
        </p:nvSpPr>
        <p:spPr/>
        <p:txBody>
          <a:bodyPr/>
          <a:lstStyle/>
          <a:p>
            <a:fld id="{43EAAF1E-8534-41E3-85CE-C9760CF5F144}" type="datetimeFigureOut">
              <a:rPr lang="en-GB" smtClean="0"/>
              <a:t>03/03/2023</a:t>
            </a:fld>
            <a:endParaRPr lang="en-GB"/>
          </a:p>
        </p:txBody>
      </p:sp>
      <p:sp>
        <p:nvSpPr>
          <p:cNvPr id="5" name="Footer Placeholder 4">
            <a:extLst>
              <a:ext uri="{FF2B5EF4-FFF2-40B4-BE49-F238E27FC236}">
                <a16:creationId xmlns:a16="http://schemas.microsoft.com/office/drawing/2014/main" id="{52B580ED-EE3F-CB31-AB1A-7888B3E147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1629D9-E7AC-4465-DC41-EA5E2822C7BA}"/>
              </a:ext>
            </a:extLst>
          </p:cNvPr>
          <p:cNvSpPr>
            <a:spLocks noGrp="1"/>
          </p:cNvSpPr>
          <p:nvPr>
            <p:ph type="sldNum" sz="quarter" idx="12"/>
          </p:nvPr>
        </p:nvSpPr>
        <p:spPr/>
        <p:txBody>
          <a:bodyPr/>
          <a:lstStyle/>
          <a:p>
            <a:fld id="{3F056D12-3805-4D84-85CB-DDAC4A3763DA}" type="slidenum">
              <a:rPr lang="en-GB" smtClean="0"/>
              <a:t>‹#›</a:t>
            </a:fld>
            <a:endParaRPr lang="en-GB"/>
          </a:p>
        </p:txBody>
      </p:sp>
    </p:spTree>
    <p:extLst>
      <p:ext uri="{BB962C8B-B14F-4D97-AF65-F5344CB8AC3E}">
        <p14:creationId xmlns:p14="http://schemas.microsoft.com/office/powerpoint/2010/main" val="12812913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3B7E8-99E4-99D6-A7A0-B52EDD6A904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A24ECC9-B602-2AAC-B630-A5EC516B880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CCC735-B454-9A16-799A-588F26C23342}"/>
              </a:ext>
            </a:extLst>
          </p:cNvPr>
          <p:cNvSpPr>
            <a:spLocks noGrp="1"/>
          </p:cNvSpPr>
          <p:nvPr>
            <p:ph type="dt" sz="half" idx="10"/>
          </p:nvPr>
        </p:nvSpPr>
        <p:spPr/>
        <p:txBody>
          <a:bodyPr/>
          <a:lstStyle/>
          <a:p>
            <a:fld id="{43EAAF1E-8534-41E3-85CE-C9760CF5F144}" type="datetimeFigureOut">
              <a:rPr lang="en-GB" smtClean="0"/>
              <a:t>03/03/2023</a:t>
            </a:fld>
            <a:endParaRPr lang="en-GB"/>
          </a:p>
        </p:txBody>
      </p:sp>
      <p:sp>
        <p:nvSpPr>
          <p:cNvPr id="5" name="Footer Placeholder 4">
            <a:extLst>
              <a:ext uri="{FF2B5EF4-FFF2-40B4-BE49-F238E27FC236}">
                <a16:creationId xmlns:a16="http://schemas.microsoft.com/office/drawing/2014/main" id="{83055DBE-42FA-1D8E-992F-806BAE4555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D9078A-95A4-F329-3CC4-BA8EB8D45405}"/>
              </a:ext>
            </a:extLst>
          </p:cNvPr>
          <p:cNvSpPr>
            <a:spLocks noGrp="1"/>
          </p:cNvSpPr>
          <p:nvPr>
            <p:ph type="sldNum" sz="quarter" idx="12"/>
          </p:nvPr>
        </p:nvSpPr>
        <p:spPr/>
        <p:txBody>
          <a:bodyPr/>
          <a:lstStyle/>
          <a:p>
            <a:fld id="{3F056D12-3805-4D84-85CB-DDAC4A3763DA}" type="slidenum">
              <a:rPr lang="en-GB" smtClean="0"/>
              <a:t>‹#›</a:t>
            </a:fld>
            <a:endParaRPr lang="en-GB"/>
          </a:p>
        </p:txBody>
      </p:sp>
    </p:spTree>
    <p:extLst>
      <p:ext uri="{BB962C8B-B14F-4D97-AF65-F5344CB8AC3E}">
        <p14:creationId xmlns:p14="http://schemas.microsoft.com/office/powerpoint/2010/main" val="1655937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84D30-6272-A986-C57B-94FBFCA639F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9634FC9-658A-AD61-099C-C10155DB497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47D697D-0181-C76B-F313-CA2AC86F92E6}"/>
              </a:ext>
            </a:extLst>
          </p:cNvPr>
          <p:cNvSpPr>
            <a:spLocks noGrp="1"/>
          </p:cNvSpPr>
          <p:nvPr>
            <p:ph type="dt" sz="half" idx="10"/>
          </p:nvPr>
        </p:nvSpPr>
        <p:spPr/>
        <p:txBody>
          <a:bodyPr/>
          <a:lstStyle/>
          <a:p>
            <a:fld id="{43EAAF1E-8534-41E3-85CE-C9760CF5F144}" type="datetimeFigureOut">
              <a:rPr lang="en-GB" smtClean="0"/>
              <a:t>03/03/2023</a:t>
            </a:fld>
            <a:endParaRPr lang="en-GB"/>
          </a:p>
        </p:txBody>
      </p:sp>
      <p:sp>
        <p:nvSpPr>
          <p:cNvPr id="5" name="Footer Placeholder 4">
            <a:extLst>
              <a:ext uri="{FF2B5EF4-FFF2-40B4-BE49-F238E27FC236}">
                <a16:creationId xmlns:a16="http://schemas.microsoft.com/office/drawing/2014/main" id="{AC2059D7-AEAB-100A-D07D-3AD866B704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06D2DF-6BD9-DE89-DCCA-5D66FDEFC747}"/>
              </a:ext>
            </a:extLst>
          </p:cNvPr>
          <p:cNvSpPr>
            <a:spLocks noGrp="1"/>
          </p:cNvSpPr>
          <p:nvPr>
            <p:ph type="sldNum" sz="quarter" idx="12"/>
          </p:nvPr>
        </p:nvSpPr>
        <p:spPr/>
        <p:txBody>
          <a:bodyPr/>
          <a:lstStyle/>
          <a:p>
            <a:fld id="{3F056D12-3805-4D84-85CB-DDAC4A3763DA}" type="slidenum">
              <a:rPr lang="en-GB" smtClean="0"/>
              <a:t>‹#›</a:t>
            </a:fld>
            <a:endParaRPr lang="en-GB"/>
          </a:p>
        </p:txBody>
      </p:sp>
    </p:spTree>
    <p:extLst>
      <p:ext uri="{BB962C8B-B14F-4D97-AF65-F5344CB8AC3E}">
        <p14:creationId xmlns:p14="http://schemas.microsoft.com/office/powerpoint/2010/main" val="27400549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05084-7A60-C0FE-EB88-1ED5274AAF7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764F350-1BCC-E133-7D3E-2EDA7785D7F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77C0AFE-3237-6ADF-2572-0362AA69F5B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8F743A1-632B-B4D6-B048-D5FA5B85FBF9}"/>
              </a:ext>
            </a:extLst>
          </p:cNvPr>
          <p:cNvSpPr>
            <a:spLocks noGrp="1"/>
          </p:cNvSpPr>
          <p:nvPr>
            <p:ph type="dt" sz="half" idx="10"/>
          </p:nvPr>
        </p:nvSpPr>
        <p:spPr/>
        <p:txBody>
          <a:bodyPr/>
          <a:lstStyle/>
          <a:p>
            <a:fld id="{43EAAF1E-8534-41E3-85CE-C9760CF5F144}" type="datetimeFigureOut">
              <a:rPr lang="en-GB" smtClean="0"/>
              <a:t>03/03/2023</a:t>
            </a:fld>
            <a:endParaRPr lang="en-GB"/>
          </a:p>
        </p:txBody>
      </p:sp>
      <p:sp>
        <p:nvSpPr>
          <p:cNvPr id="6" name="Footer Placeholder 5">
            <a:extLst>
              <a:ext uri="{FF2B5EF4-FFF2-40B4-BE49-F238E27FC236}">
                <a16:creationId xmlns:a16="http://schemas.microsoft.com/office/drawing/2014/main" id="{66147ED0-D998-8DF6-984D-1897203760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C2A4F1-60E1-9829-6924-B7CEC87FA331}"/>
              </a:ext>
            </a:extLst>
          </p:cNvPr>
          <p:cNvSpPr>
            <a:spLocks noGrp="1"/>
          </p:cNvSpPr>
          <p:nvPr>
            <p:ph type="sldNum" sz="quarter" idx="12"/>
          </p:nvPr>
        </p:nvSpPr>
        <p:spPr/>
        <p:txBody>
          <a:bodyPr/>
          <a:lstStyle/>
          <a:p>
            <a:fld id="{3F056D12-3805-4D84-85CB-DDAC4A3763DA}" type="slidenum">
              <a:rPr lang="en-GB" smtClean="0"/>
              <a:t>‹#›</a:t>
            </a:fld>
            <a:endParaRPr lang="en-GB"/>
          </a:p>
        </p:txBody>
      </p:sp>
    </p:spTree>
    <p:extLst>
      <p:ext uri="{BB962C8B-B14F-4D97-AF65-F5344CB8AC3E}">
        <p14:creationId xmlns:p14="http://schemas.microsoft.com/office/powerpoint/2010/main" val="37715777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58C8B-BE31-CA5A-28B3-11F079325C7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159BD1F-EEEE-FFBD-EBAE-1C57D43FEF8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A860FBC-B390-ECD9-7851-1740B6361B1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3A38F47-B976-D9B0-04E2-5D2D5F9660B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9EBE8A5-7398-9EE9-028B-3E21510117F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950126A-F983-42FA-3B26-621FBEE9D5FC}"/>
              </a:ext>
            </a:extLst>
          </p:cNvPr>
          <p:cNvSpPr>
            <a:spLocks noGrp="1"/>
          </p:cNvSpPr>
          <p:nvPr>
            <p:ph type="dt" sz="half" idx="10"/>
          </p:nvPr>
        </p:nvSpPr>
        <p:spPr/>
        <p:txBody>
          <a:bodyPr/>
          <a:lstStyle/>
          <a:p>
            <a:fld id="{43EAAF1E-8534-41E3-85CE-C9760CF5F144}" type="datetimeFigureOut">
              <a:rPr lang="en-GB" smtClean="0"/>
              <a:t>03/03/2023</a:t>
            </a:fld>
            <a:endParaRPr lang="en-GB"/>
          </a:p>
        </p:txBody>
      </p:sp>
      <p:sp>
        <p:nvSpPr>
          <p:cNvPr id="8" name="Footer Placeholder 7">
            <a:extLst>
              <a:ext uri="{FF2B5EF4-FFF2-40B4-BE49-F238E27FC236}">
                <a16:creationId xmlns:a16="http://schemas.microsoft.com/office/drawing/2014/main" id="{BC49B020-BBE0-0586-E4D5-2879D457D99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647B175-D6DE-3323-3E14-081531602FEF}"/>
              </a:ext>
            </a:extLst>
          </p:cNvPr>
          <p:cNvSpPr>
            <a:spLocks noGrp="1"/>
          </p:cNvSpPr>
          <p:nvPr>
            <p:ph type="sldNum" sz="quarter" idx="12"/>
          </p:nvPr>
        </p:nvSpPr>
        <p:spPr/>
        <p:txBody>
          <a:bodyPr/>
          <a:lstStyle/>
          <a:p>
            <a:fld id="{3F056D12-3805-4D84-85CB-DDAC4A3763DA}" type="slidenum">
              <a:rPr lang="en-GB" smtClean="0"/>
              <a:t>‹#›</a:t>
            </a:fld>
            <a:endParaRPr lang="en-GB"/>
          </a:p>
        </p:txBody>
      </p:sp>
    </p:spTree>
    <p:extLst>
      <p:ext uri="{BB962C8B-B14F-4D97-AF65-F5344CB8AC3E}">
        <p14:creationId xmlns:p14="http://schemas.microsoft.com/office/powerpoint/2010/main" val="21250161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47A06-9A01-ED51-6181-71A743F5DD0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7404476-6668-57AD-81EC-49AB050C93A3}"/>
              </a:ext>
            </a:extLst>
          </p:cNvPr>
          <p:cNvSpPr>
            <a:spLocks noGrp="1"/>
          </p:cNvSpPr>
          <p:nvPr>
            <p:ph type="dt" sz="half" idx="10"/>
          </p:nvPr>
        </p:nvSpPr>
        <p:spPr/>
        <p:txBody>
          <a:bodyPr/>
          <a:lstStyle/>
          <a:p>
            <a:fld id="{43EAAF1E-8534-41E3-85CE-C9760CF5F144}" type="datetimeFigureOut">
              <a:rPr lang="en-GB" smtClean="0"/>
              <a:t>03/03/2023</a:t>
            </a:fld>
            <a:endParaRPr lang="en-GB"/>
          </a:p>
        </p:txBody>
      </p:sp>
      <p:sp>
        <p:nvSpPr>
          <p:cNvPr id="4" name="Footer Placeholder 3">
            <a:extLst>
              <a:ext uri="{FF2B5EF4-FFF2-40B4-BE49-F238E27FC236}">
                <a16:creationId xmlns:a16="http://schemas.microsoft.com/office/drawing/2014/main" id="{99F425E9-96A9-F528-968C-5ECFBA9A25B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4B215EA-79AA-A7B6-D4A3-DEED09B74D7C}"/>
              </a:ext>
            </a:extLst>
          </p:cNvPr>
          <p:cNvSpPr>
            <a:spLocks noGrp="1"/>
          </p:cNvSpPr>
          <p:nvPr>
            <p:ph type="sldNum" sz="quarter" idx="12"/>
          </p:nvPr>
        </p:nvSpPr>
        <p:spPr/>
        <p:txBody>
          <a:bodyPr/>
          <a:lstStyle/>
          <a:p>
            <a:fld id="{3F056D12-3805-4D84-85CB-DDAC4A3763DA}" type="slidenum">
              <a:rPr lang="en-GB" smtClean="0"/>
              <a:t>‹#›</a:t>
            </a:fld>
            <a:endParaRPr lang="en-GB"/>
          </a:p>
        </p:txBody>
      </p:sp>
    </p:spTree>
    <p:extLst>
      <p:ext uri="{BB962C8B-B14F-4D97-AF65-F5344CB8AC3E}">
        <p14:creationId xmlns:p14="http://schemas.microsoft.com/office/powerpoint/2010/main" val="38390291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1C7916-4F62-DE42-CD08-C0D60C469358}"/>
              </a:ext>
            </a:extLst>
          </p:cNvPr>
          <p:cNvSpPr>
            <a:spLocks noGrp="1"/>
          </p:cNvSpPr>
          <p:nvPr>
            <p:ph type="dt" sz="half" idx="10"/>
          </p:nvPr>
        </p:nvSpPr>
        <p:spPr/>
        <p:txBody>
          <a:bodyPr/>
          <a:lstStyle/>
          <a:p>
            <a:fld id="{43EAAF1E-8534-41E3-85CE-C9760CF5F144}" type="datetimeFigureOut">
              <a:rPr lang="en-GB" smtClean="0"/>
              <a:t>03/03/2023</a:t>
            </a:fld>
            <a:endParaRPr lang="en-GB"/>
          </a:p>
        </p:txBody>
      </p:sp>
      <p:sp>
        <p:nvSpPr>
          <p:cNvPr id="3" name="Footer Placeholder 2">
            <a:extLst>
              <a:ext uri="{FF2B5EF4-FFF2-40B4-BE49-F238E27FC236}">
                <a16:creationId xmlns:a16="http://schemas.microsoft.com/office/drawing/2014/main" id="{E128148F-E52A-66E4-3C46-9DDDBC7A0BD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55A3D92-078F-D5F7-B6A4-CF113BEF7521}"/>
              </a:ext>
            </a:extLst>
          </p:cNvPr>
          <p:cNvSpPr>
            <a:spLocks noGrp="1"/>
          </p:cNvSpPr>
          <p:nvPr>
            <p:ph type="sldNum" sz="quarter" idx="12"/>
          </p:nvPr>
        </p:nvSpPr>
        <p:spPr/>
        <p:txBody>
          <a:bodyPr/>
          <a:lstStyle/>
          <a:p>
            <a:fld id="{3F056D12-3805-4D84-85CB-DDAC4A3763DA}" type="slidenum">
              <a:rPr lang="en-GB" smtClean="0"/>
              <a:t>‹#›</a:t>
            </a:fld>
            <a:endParaRPr lang="en-GB"/>
          </a:p>
        </p:txBody>
      </p:sp>
    </p:spTree>
    <p:extLst>
      <p:ext uri="{BB962C8B-B14F-4D97-AF65-F5344CB8AC3E}">
        <p14:creationId xmlns:p14="http://schemas.microsoft.com/office/powerpoint/2010/main" val="14658621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737CE-D2A7-D71F-8350-5F2C35476B9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0E7CC00-C7F3-BEEA-BD45-1FC4D44EFBA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237B956-86B9-786C-0A63-00A7FFA044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091F21-E8C5-7900-E1AC-C669B1CDA428}"/>
              </a:ext>
            </a:extLst>
          </p:cNvPr>
          <p:cNvSpPr>
            <a:spLocks noGrp="1"/>
          </p:cNvSpPr>
          <p:nvPr>
            <p:ph type="dt" sz="half" idx="10"/>
          </p:nvPr>
        </p:nvSpPr>
        <p:spPr/>
        <p:txBody>
          <a:bodyPr/>
          <a:lstStyle/>
          <a:p>
            <a:fld id="{43EAAF1E-8534-41E3-85CE-C9760CF5F144}" type="datetimeFigureOut">
              <a:rPr lang="en-GB" smtClean="0"/>
              <a:t>03/03/2023</a:t>
            </a:fld>
            <a:endParaRPr lang="en-GB"/>
          </a:p>
        </p:txBody>
      </p:sp>
      <p:sp>
        <p:nvSpPr>
          <p:cNvPr id="6" name="Footer Placeholder 5">
            <a:extLst>
              <a:ext uri="{FF2B5EF4-FFF2-40B4-BE49-F238E27FC236}">
                <a16:creationId xmlns:a16="http://schemas.microsoft.com/office/drawing/2014/main" id="{B6441F8F-3AA9-6751-C85C-A1CE000732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205332-348F-4E8F-936D-1FDC555CA107}"/>
              </a:ext>
            </a:extLst>
          </p:cNvPr>
          <p:cNvSpPr>
            <a:spLocks noGrp="1"/>
          </p:cNvSpPr>
          <p:nvPr>
            <p:ph type="sldNum" sz="quarter" idx="12"/>
          </p:nvPr>
        </p:nvSpPr>
        <p:spPr/>
        <p:txBody>
          <a:bodyPr/>
          <a:lstStyle/>
          <a:p>
            <a:fld id="{3F056D12-3805-4D84-85CB-DDAC4A3763DA}" type="slidenum">
              <a:rPr lang="en-GB" smtClean="0"/>
              <a:t>‹#›</a:t>
            </a:fld>
            <a:endParaRPr lang="en-GB"/>
          </a:p>
        </p:txBody>
      </p:sp>
    </p:spTree>
    <p:extLst>
      <p:ext uri="{BB962C8B-B14F-4D97-AF65-F5344CB8AC3E}">
        <p14:creationId xmlns:p14="http://schemas.microsoft.com/office/powerpoint/2010/main" val="8142799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C3132-68B1-0AF3-661B-57E7C36B81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6C669EC-C97B-7310-E3D9-FF90C9B7EC6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AAD52A3-39BB-26BA-0ACB-201201A944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21F698-5CC7-3EC9-1CAA-50302743A2CA}"/>
              </a:ext>
            </a:extLst>
          </p:cNvPr>
          <p:cNvSpPr>
            <a:spLocks noGrp="1"/>
          </p:cNvSpPr>
          <p:nvPr>
            <p:ph type="dt" sz="half" idx="10"/>
          </p:nvPr>
        </p:nvSpPr>
        <p:spPr/>
        <p:txBody>
          <a:bodyPr/>
          <a:lstStyle/>
          <a:p>
            <a:fld id="{43EAAF1E-8534-41E3-85CE-C9760CF5F144}" type="datetimeFigureOut">
              <a:rPr lang="en-GB" smtClean="0"/>
              <a:t>03/03/2023</a:t>
            </a:fld>
            <a:endParaRPr lang="en-GB"/>
          </a:p>
        </p:txBody>
      </p:sp>
      <p:sp>
        <p:nvSpPr>
          <p:cNvPr id="6" name="Footer Placeholder 5">
            <a:extLst>
              <a:ext uri="{FF2B5EF4-FFF2-40B4-BE49-F238E27FC236}">
                <a16:creationId xmlns:a16="http://schemas.microsoft.com/office/drawing/2014/main" id="{355F3445-B0DF-30A1-C68F-0D6A35202D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D035F0-12BD-FC87-6B20-D96E4AC0DCEF}"/>
              </a:ext>
            </a:extLst>
          </p:cNvPr>
          <p:cNvSpPr>
            <a:spLocks noGrp="1"/>
          </p:cNvSpPr>
          <p:nvPr>
            <p:ph type="sldNum" sz="quarter" idx="12"/>
          </p:nvPr>
        </p:nvSpPr>
        <p:spPr/>
        <p:txBody>
          <a:bodyPr/>
          <a:lstStyle/>
          <a:p>
            <a:fld id="{3F056D12-3805-4D84-85CB-DDAC4A3763DA}" type="slidenum">
              <a:rPr lang="en-GB" smtClean="0"/>
              <a:t>‹#›</a:t>
            </a:fld>
            <a:endParaRPr lang="en-GB"/>
          </a:p>
        </p:txBody>
      </p:sp>
    </p:spTree>
    <p:extLst>
      <p:ext uri="{BB962C8B-B14F-4D97-AF65-F5344CB8AC3E}">
        <p14:creationId xmlns:p14="http://schemas.microsoft.com/office/powerpoint/2010/main" val="3021745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A02AA-7F1C-4C13-A2B6-2A680AF352B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455AFD8-2F47-8CB3-E628-FB92C277E17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226870-9E83-3DF7-F53A-02FE4FB38835}"/>
              </a:ext>
            </a:extLst>
          </p:cNvPr>
          <p:cNvSpPr>
            <a:spLocks noGrp="1"/>
          </p:cNvSpPr>
          <p:nvPr>
            <p:ph type="dt" sz="half" idx="10"/>
          </p:nvPr>
        </p:nvSpPr>
        <p:spPr/>
        <p:txBody>
          <a:bodyPr/>
          <a:lstStyle/>
          <a:p>
            <a:fld id="{43EAAF1E-8534-41E3-85CE-C9760CF5F144}" type="datetimeFigureOut">
              <a:rPr lang="en-GB" smtClean="0"/>
              <a:t>03/03/2023</a:t>
            </a:fld>
            <a:endParaRPr lang="en-GB"/>
          </a:p>
        </p:txBody>
      </p:sp>
      <p:sp>
        <p:nvSpPr>
          <p:cNvPr id="5" name="Footer Placeholder 4">
            <a:extLst>
              <a:ext uri="{FF2B5EF4-FFF2-40B4-BE49-F238E27FC236}">
                <a16:creationId xmlns:a16="http://schemas.microsoft.com/office/drawing/2014/main" id="{F22D8AB2-1081-850E-E875-A32C8D71D0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7A5528-B460-FA71-0A35-AB960BAD35DC}"/>
              </a:ext>
            </a:extLst>
          </p:cNvPr>
          <p:cNvSpPr>
            <a:spLocks noGrp="1"/>
          </p:cNvSpPr>
          <p:nvPr>
            <p:ph type="sldNum" sz="quarter" idx="12"/>
          </p:nvPr>
        </p:nvSpPr>
        <p:spPr/>
        <p:txBody>
          <a:bodyPr/>
          <a:lstStyle/>
          <a:p>
            <a:fld id="{3F056D12-3805-4D84-85CB-DDAC4A3763DA}" type="slidenum">
              <a:rPr lang="en-GB" smtClean="0"/>
              <a:t>‹#›</a:t>
            </a:fld>
            <a:endParaRPr lang="en-GB"/>
          </a:p>
        </p:txBody>
      </p:sp>
    </p:spTree>
    <p:extLst>
      <p:ext uri="{BB962C8B-B14F-4D97-AF65-F5344CB8AC3E}">
        <p14:creationId xmlns:p14="http://schemas.microsoft.com/office/powerpoint/2010/main" val="1705398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5AA58EC-92A5-7A5B-4C5E-B8885E2A902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4D7C43-F410-2B34-77D6-FA5336A7405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4152B2-7600-DCA1-6255-64C001F0BDDA}"/>
              </a:ext>
            </a:extLst>
          </p:cNvPr>
          <p:cNvSpPr>
            <a:spLocks noGrp="1"/>
          </p:cNvSpPr>
          <p:nvPr>
            <p:ph type="dt" sz="half" idx="10"/>
          </p:nvPr>
        </p:nvSpPr>
        <p:spPr/>
        <p:txBody>
          <a:bodyPr/>
          <a:lstStyle/>
          <a:p>
            <a:fld id="{43EAAF1E-8534-41E3-85CE-C9760CF5F144}" type="datetimeFigureOut">
              <a:rPr lang="en-GB" smtClean="0"/>
              <a:t>03/03/2023</a:t>
            </a:fld>
            <a:endParaRPr lang="en-GB"/>
          </a:p>
        </p:txBody>
      </p:sp>
      <p:sp>
        <p:nvSpPr>
          <p:cNvPr id="5" name="Footer Placeholder 4">
            <a:extLst>
              <a:ext uri="{FF2B5EF4-FFF2-40B4-BE49-F238E27FC236}">
                <a16:creationId xmlns:a16="http://schemas.microsoft.com/office/drawing/2014/main" id="{C1504C0F-639F-7BD1-95CE-46D3EFB5E9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978B00-58DD-9DAC-70D5-BF2F29755AD4}"/>
              </a:ext>
            </a:extLst>
          </p:cNvPr>
          <p:cNvSpPr>
            <a:spLocks noGrp="1"/>
          </p:cNvSpPr>
          <p:nvPr>
            <p:ph type="sldNum" sz="quarter" idx="12"/>
          </p:nvPr>
        </p:nvSpPr>
        <p:spPr/>
        <p:txBody>
          <a:bodyPr/>
          <a:lstStyle/>
          <a:p>
            <a:fld id="{3F056D12-3805-4D84-85CB-DDAC4A3763DA}" type="slidenum">
              <a:rPr lang="en-GB" smtClean="0"/>
              <a:t>‹#›</a:t>
            </a:fld>
            <a:endParaRPr lang="en-GB"/>
          </a:p>
        </p:txBody>
      </p:sp>
    </p:spTree>
    <p:extLst>
      <p:ext uri="{BB962C8B-B14F-4D97-AF65-F5344CB8AC3E}">
        <p14:creationId xmlns:p14="http://schemas.microsoft.com/office/powerpoint/2010/main" val="24137635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3C2B07E4-CDF9-4C88-A2F3-04620E58224D}" type="datetimeFigureOut">
              <a:rPr lang="en-US" smtClean="0"/>
              <a:t>3/3/2023</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438175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D9F15C-A6F0-73D1-24E6-5865D04870E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C0D1CC2-4EF8-E0B9-0245-7037C17A560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9FE0B8-07A6-0C2F-92C5-BBAA9D74E97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3EAAF1E-8534-41E3-85CE-C9760CF5F144}" type="datetimeFigureOut">
              <a:rPr lang="en-GB" smtClean="0"/>
              <a:t>03/03/2023</a:t>
            </a:fld>
            <a:endParaRPr lang="en-GB"/>
          </a:p>
        </p:txBody>
      </p:sp>
      <p:sp>
        <p:nvSpPr>
          <p:cNvPr id="5" name="Footer Placeholder 4">
            <a:extLst>
              <a:ext uri="{FF2B5EF4-FFF2-40B4-BE49-F238E27FC236}">
                <a16:creationId xmlns:a16="http://schemas.microsoft.com/office/drawing/2014/main" id="{9BAAB613-D30E-0446-45EB-C281C391567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4EB615F-0A0B-937F-8CED-DC7682CC04F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F056D12-3805-4D84-85CB-DDAC4A3763DA}" type="slidenum">
              <a:rPr lang="en-GB" smtClean="0"/>
              <a:t>‹#›</a:t>
            </a:fld>
            <a:endParaRPr lang="en-GB"/>
          </a:p>
        </p:txBody>
      </p:sp>
    </p:spTree>
    <p:extLst>
      <p:ext uri="{BB962C8B-B14F-4D97-AF65-F5344CB8AC3E}">
        <p14:creationId xmlns:p14="http://schemas.microsoft.com/office/powerpoint/2010/main" val="33835551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3C2B07E4-CDF9-4C88-A2F3-04620E58224D}" type="datetimeFigureOut">
              <a:rPr lang="en-US" smtClean="0"/>
              <a:pPr/>
              <a:t>3/3/2023</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EFE71E98-A417-4ECC-ACEB-C0490C20DB04}" type="slidenum">
              <a:rPr lang="en-US" smtClean="0"/>
              <a:pPr/>
              <a:t>‹#›</a:t>
            </a:fld>
            <a:endParaRPr lang="en-US"/>
          </a:p>
        </p:txBody>
      </p:sp>
    </p:spTree>
    <p:extLst>
      <p:ext uri="{BB962C8B-B14F-4D97-AF65-F5344CB8AC3E}">
        <p14:creationId xmlns:p14="http://schemas.microsoft.com/office/powerpoint/2010/main" val="972243422"/>
      </p:ext>
    </p:extLst>
  </p:cSld>
  <p:clrMap bg1="dk1" tx1="lt1" bg2="dk2" tx2="lt2" accent1="accent1" accent2="accent2" accent3="accent3" accent4="accent4" accent5="accent5" accent6="accent6" hlink="hlink" folHlink="folHlink"/>
  <p:sldLayoutIdLst>
    <p:sldLayoutId id="2147483708" r:id="rId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Sandra%20Bland:%20video%20released%20nearly%20four%20years%20after%20death%20shows%20her%20view%20of%20arrest%20|%20Sandra%20Bland%20|%20The%20Guardian"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20.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FB946D7-1CA4-446E-8795-007CACFDE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192416F2-BC84-4D7C-80C6-6296C10C3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795338" y="981075"/>
            <a:ext cx="10601325" cy="4552949"/>
          </a:xfrm>
          <a:prstGeom prst="rect">
            <a:avLst/>
          </a:prstGeom>
          <a:solidFill>
            <a:schemeClr val="bg1"/>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8606616-C449-47B4-F3AE-06222C870DC8}"/>
              </a:ext>
            </a:extLst>
          </p:cNvPr>
          <p:cNvSpPr>
            <a:spLocks noGrp="1"/>
          </p:cNvSpPr>
          <p:nvPr>
            <p:ph type="ctrTitle"/>
          </p:nvPr>
        </p:nvSpPr>
        <p:spPr>
          <a:xfrm>
            <a:off x="1537097" y="1428750"/>
            <a:ext cx="9117807" cy="2105026"/>
          </a:xfrm>
        </p:spPr>
        <p:txBody>
          <a:bodyPr>
            <a:normAutofit/>
          </a:bodyPr>
          <a:lstStyle/>
          <a:p>
            <a:r>
              <a:rPr lang="en-GB" dirty="0"/>
              <a:t>Black Lives Matter Movement and Campaign</a:t>
            </a:r>
          </a:p>
        </p:txBody>
      </p:sp>
      <p:sp>
        <p:nvSpPr>
          <p:cNvPr id="3" name="Subtitle 2">
            <a:extLst>
              <a:ext uri="{FF2B5EF4-FFF2-40B4-BE49-F238E27FC236}">
                <a16:creationId xmlns:a16="http://schemas.microsoft.com/office/drawing/2014/main" id="{22A103D8-6634-F4AE-02AC-7F0BF37EC8F1}"/>
              </a:ext>
            </a:extLst>
          </p:cNvPr>
          <p:cNvSpPr>
            <a:spLocks noGrp="1"/>
          </p:cNvSpPr>
          <p:nvPr>
            <p:ph type="subTitle" idx="1"/>
          </p:nvPr>
        </p:nvSpPr>
        <p:spPr>
          <a:xfrm>
            <a:off x="1537097" y="3960557"/>
            <a:ext cx="9117807" cy="1097215"/>
          </a:xfrm>
        </p:spPr>
        <p:txBody>
          <a:bodyPr>
            <a:normAutofit/>
          </a:bodyPr>
          <a:lstStyle/>
          <a:p>
            <a:r>
              <a:rPr lang="en-GB" dirty="0"/>
              <a:t>Dr Lina Malagon</a:t>
            </a:r>
          </a:p>
        </p:txBody>
      </p:sp>
      <p:cxnSp>
        <p:nvCxnSpPr>
          <p:cNvPr id="12" name="Straight Connector 11">
            <a:extLst>
              <a:ext uri="{FF2B5EF4-FFF2-40B4-BE49-F238E27FC236}">
                <a16:creationId xmlns:a16="http://schemas.microsoft.com/office/drawing/2014/main" id="{2330623A-AB89-4E04-AC9A-2BAFBF85AE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52800" y="3771366"/>
            <a:ext cx="5486400" cy="0"/>
          </a:xfrm>
          <a:prstGeom prst="line">
            <a:avLst/>
          </a:prstGeom>
          <a:ln w="222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50432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DBF98-899F-B57B-3A61-38D31DA5F680}"/>
              </a:ext>
            </a:extLst>
          </p:cNvPr>
          <p:cNvSpPr>
            <a:spLocks noGrp="1"/>
          </p:cNvSpPr>
          <p:nvPr>
            <p:ph type="title"/>
          </p:nvPr>
        </p:nvSpPr>
        <p:spPr>
          <a:xfrm>
            <a:off x="762001" y="803325"/>
            <a:ext cx="5314536" cy="1325563"/>
          </a:xfrm>
        </p:spPr>
        <p:txBody>
          <a:bodyPr>
            <a:normAutofit/>
          </a:bodyPr>
          <a:lstStyle/>
          <a:p>
            <a:r>
              <a:rPr lang="en-GB" dirty="0"/>
              <a:t>Trayvon Martin</a:t>
            </a:r>
          </a:p>
        </p:txBody>
      </p:sp>
      <p:sp>
        <p:nvSpPr>
          <p:cNvPr id="3" name="Content Placeholder 2">
            <a:extLst>
              <a:ext uri="{FF2B5EF4-FFF2-40B4-BE49-F238E27FC236}">
                <a16:creationId xmlns:a16="http://schemas.microsoft.com/office/drawing/2014/main" id="{39B5115D-0C37-B0D4-3CEA-E5A51BB8A641}"/>
              </a:ext>
            </a:extLst>
          </p:cNvPr>
          <p:cNvSpPr>
            <a:spLocks noGrp="1"/>
          </p:cNvSpPr>
          <p:nvPr>
            <p:ph idx="1"/>
          </p:nvPr>
        </p:nvSpPr>
        <p:spPr>
          <a:xfrm>
            <a:off x="471226" y="2041973"/>
            <a:ext cx="6021854" cy="4451106"/>
          </a:xfrm>
        </p:spPr>
        <p:txBody>
          <a:bodyPr anchor="t">
            <a:normAutofit/>
          </a:bodyPr>
          <a:lstStyle/>
          <a:p>
            <a:endParaRPr lang="en-GB" sz="1800" dirty="0"/>
          </a:p>
          <a:p>
            <a:r>
              <a:rPr lang="en-GB" sz="1800" dirty="0"/>
              <a:t>Trayvon Martin (17-year-old) hunted and gunned down by a policy as he walked home (Florida, 2012).</a:t>
            </a:r>
          </a:p>
          <a:p>
            <a:r>
              <a:rPr lang="en-GB" sz="1800" dirty="0"/>
              <a:t>George Zimmerman, member of the community watch, saw Martin and reported him to the Sanford Police as suspicious.</a:t>
            </a:r>
          </a:p>
          <a:p>
            <a:r>
              <a:rPr lang="en-GB" sz="1800" dirty="0"/>
              <a:t>The phone dispatcher advised Zimmerman not to approach the person. </a:t>
            </a:r>
          </a:p>
          <a:p>
            <a:r>
              <a:rPr lang="en-GB" sz="1800" dirty="0"/>
              <a:t>Several minutes later, an altercation happened and Zimmerman fatally shot Martin in the chest.</a:t>
            </a:r>
          </a:p>
          <a:p>
            <a:r>
              <a:rPr lang="en-GB" sz="1800" dirty="0"/>
              <a:t>Zimmerman said he shot Martin in self-defence and was nor charged at the time.</a:t>
            </a:r>
          </a:p>
          <a:p>
            <a:r>
              <a:rPr lang="en-GB" sz="1800" dirty="0"/>
              <a:t>After national media focused on the incident, Zimmerman was eventually charged and tried, but a jury acquitted him of second-degree murder and manslaughter in July 2013.</a:t>
            </a:r>
          </a:p>
          <a:p>
            <a:endParaRPr lang="en-GB" sz="1800" dirty="0"/>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F2BF2302-3087-4856-E1C8-75090611B083}"/>
              </a:ext>
            </a:extLst>
          </p:cNvPr>
          <p:cNvPicPr>
            <a:picLocks noChangeAspect="1"/>
          </p:cNvPicPr>
          <p:nvPr/>
        </p:nvPicPr>
        <p:blipFill rotWithShape="1">
          <a:blip r:embed="rId2"/>
          <a:srcRect l="23596" r="4472" b="1"/>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411250753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F1ECCD9-F0EF-7C99-3E61-FAB3BCA7C749}"/>
              </a:ext>
            </a:extLst>
          </p:cNvPr>
          <p:cNvSpPr>
            <a:spLocks noGrp="1"/>
          </p:cNvSpPr>
          <p:nvPr>
            <p:ph type="title"/>
          </p:nvPr>
        </p:nvSpPr>
        <p:spPr>
          <a:xfrm>
            <a:off x="838200" y="1412488"/>
            <a:ext cx="2899189" cy="4363844"/>
          </a:xfrm>
        </p:spPr>
        <p:txBody>
          <a:bodyPr anchor="t">
            <a:normAutofit/>
          </a:bodyPr>
          <a:lstStyle/>
          <a:p>
            <a:r>
              <a:rPr lang="en-GB" sz="4000">
                <a:solidFill>
                  <a:srgbClr val="FFFFFF"/>
                </a:solidFill>
              </a:rPr>
              <a:t>Failure of the Justice System</a:t>
            </a:r>
          </a:p>
        </p:txBody>
      </p:sp>
      <p:sp>
        <p:nvSpPr>
          <p:cNvPr id="3" name="Content Placeholder 2">
            <a:extLst>
              <a:ext uri="{FF2B5EF4-FFF2-40B4-BE49-F238E27FC236}">
                <a16:creationId xmlns:a16="http://schemas.microsoft.com/office/drawing/2014/main" id="{9614E1F2-5776-ECA5-ACAA-0C671398943D}"/>
              </a:ext>
            </a:extLst>
          </p:cNvPr>
          <p:cNvSpPr>
            <a:spLocks noGrp="1"/>
          </p:cNvSpPr>
          <p:nvPr>
            <p:ph sz="half" idx="1"/>
          </p:nvPr>
        </p:nvSpPr>
        <p:spPr>
          <a:xfrm>
            <a:off x="4380855" y="1412489"/>
            <a:ext cx="3427283" cy="4363844"/>
          </a:xfrm>
        </p:spPr>
        <p:txBody>
          <a:bodyPr>
            <a:normAutofit/>
          </a:bodyPr>
          <a:lstStyle/>
          <a:p>
            <a:r>
              <a:rPr lang="en-GB" sz="2000" dirty="0"/>
              <a:t>George Zimmerman wasn’t arrested until after Black people protested for 45 days </a:t>
            </a:r>
          </a:p>
          <a:p>
            <a:r>
              <a:rPr lang="en-GB" sz="2000" dirty="0"/>
              <a:t>District Attorney Angela Corey: “stand your ground.”</a:t>
            </a:r>
          </a:p>
          <a:p>
            <a:r>
              <a:rPr lang="en-GB" sz="2000" dirty="0"/>
              <a:t>A recognised bully claimed self-defence.</a:t>
            </a:r>
          </a:p>
          <a:p>
            <a:r>
              <a:rPr lang="en-GB" sz="2000" dirty="0"/>
              <a:t>the jury acquitted Zimmerman after 16 hours of deliberation.</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DC06FB2F-5071-6DAE-1A25-EE370D6AA0C1}"/>
              </a:ext>
            </a:extLst>
          </p:cNvPr>
          <p:cNvSpPr>
            <a:spLocks noGrp="1"/>
          </p:cNvSpPr>
          <p:nvPr>
            <p:ph sz="half" idx="2"/>
          </p:nvPr>
        </p:nvSpPr>
        <p:spPr>
          <a:xfrm>
            <a:off x="8451604" y="1412489"/>
            <a:ext cx="3197701" cy="4363844"/>
          </a:xfrm>
        </p:spPr>
        <p:txBody>
          <a:bodyPr>
            <a:normAutofit/>
          </a:bodyPr>
          <a:lstStyle/>
          <a:p>
            <a:r>
              <a:rPr lang="en-GB" sz="2000"/>
              <a:t>Marissa Alexander, a Black woman, fired a warning shot in the direction of her abusive husband</a:t>
            </a:r>
          </a:p>
          <a:p>
            <a:r>
              <a:rPr lang="en-GB" sz="2000"/>
              <a:t>District Attorney Angela Corey: aggravated assault with a lethal weapon.</a:t>
            </a:r>
          </a:p>
          <a:p>
            <a:r>
              <a:rPr lang="en-GB" sz="2000"/>
              <a:t>Marissa, was convicted and condemned to 20 years in prison by the jury in 13 minutes.</a:t>
            </a:r>
          </a:p>
        </p:txBody>
      </p:sp>
    </p:spTree>
    <p:extLst>
      <p:ext uri="{BB962C8B-B14F-4D97-AF65-F5344CB8AC3E}">
        <p14:creationId xmlns:p14="http://schemas.microsoft.com/office/powerpoint/2010/main" val="13776311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A116E-23F0-3782-1C9D-2DCF180818EE}"/>
              </a:ext>
            </a:extLst>
          </p:cNvPr>
          <p:cNvSpPr>
            <a:spLocks noGrp="1"/>
          </p:cNvSpPr>
          <p:nvPr>
            <p:ph type="title"/>
          </p:nvPr>
        </p:nvSpPr>
        <p:spPr>
          <a:xfrm>
            <a:off x="762001" y="803325"/>
            <a:ext cx="5314536" cy="1325563"/>
          </a:xfrm>
        </p:spPr>
        <p:txBody>
          <a:bodyPr>
            <a:normAutofit/>
          </a:bodyPr>
          <a:lstStyle/>
          <a:p>
            <a:r>
              <a:rPr lang="en-GB" dirty="0"/>
              <a:t>Systematic Violence against Black People</a:t>
            </a:r>
          </a:p>
        </p:txBody>
      </p:sp>
      <p:sp>
        <p:nvSpPr>
          <p:cNvPr id="3" name="Content Placeholder 2">
            <a:extLst>
              <a:ext uri="{FF2B5EF4-FFF2-40B4-BE49-F238E27FC236}">
                <a16:creationId xmlns:a16="http://schemas.microsoft.com/office/drawing/2014/main" id="{09826558-D91E-74D5-B78A-1EBFA360393B}"/>
              </a:ext>
            </a:extLst>
          </p:cNvPr>
          <p:cNvSpPr>
            <a:spLocks noGrp="1"/>
          </p:cNvSpPr>
          <p:nvPr>
            <p:ph idx="1"/>
          </p:nvPr>
        </p:nvSpPr>
        <p:spPr>
          <a:xfrm>
            <a:off x="285225" y="2279017"/>
            <a:ext cx="6464915" cy="3979169"/>
          </a:xfrm>
        </p:spPr>
        <p:txBody>
          <a:bodyPr anchor="t">
            <a:noAutofit/>
          </a:bodyPr>
          <a:lstStyle/>
          <a:p>
            <a:endParaRPr lang="en-GB" sz="1800" dirty="0"/>
          </a:p>
          <a:p>
            <a:r>
              <a:rPr lang="en-GB" sz="1800" dirty="0" err="1"/>
              <a:t>Rekia</a:t>
            </a:r>
            <a:r>
              <a:rPr lang="en-GB" sz="1800" dirty="0"/>
              <a:t> Boyd (22-year-old) had been shot dead by an off-duty cop on a burger run, while standing in her neighbourhood park (Chicago, 2012). </a:t>
            </a:r>
          </a:p>
          <a:p>
            <a:r>
              <a:rPr lang="en-GB" sz="1800" dirty="0"/>
              <a:t>Eric Garner (43-year-old), a Black man selling loose cigarettes on a New York City street corner, and pleading “I can’t breathe,” had already been choked to death on video by a police patrolman (2014). </a:t>
            </a:r>
          </a:p>
          <a:p>
            <a:r>
              <a:rPr lang="en-GB" sz="1800" dirty="0"/>
              <a:t>Tamir Rice (12-year-old) mistaken for a 20-year-old man, had been slaughtered by law enforcement while playing behind a community </a:t>
            </a:r>
            <a:r>
              <a:rPr lang="en-GB" sz="1800" dirty="0" err="1"/>
              <a:t>center</a:t>
            </a:r>
            <a:r>
              <a:rPr lang="en-GB" sz="1800" dirty="0"/>
              <a:t> (Ohio, 2014). </a:t>
            </a:r>
          </a:p>
          <a:p>
            <a:r>
              <a:rPr lang="en-GB" sz="1800" dirty="0">
                <a:hlinkClick r:id="rId2"/>
              </a:rPr>
              <a:t>Sandra Bland (28-year-old) died in police custody for behaving as though she were free during a traffic stop. Suicide?</a:t>
            </a:r>
            <a:endParaRPr lang="en-GB" sz="1800" dirty="0"/>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person smiling for the camera&#10;&#10;Description automatically generated with medium confidence">
            <a:extLst>
              <a:ext uri="{FF2B5EF4-FFF2-40B4-BE49-F238E27FC236}">
                <a16:creationId xmlns:a16="http://schemas.microsoft.com/office/drawing/2014/main" id="{A47ECEBE-33D3-F8ED-712A-D4DBA74DB985}"/>
              </a:ext>
            </a:extLst>
          </p:cNvPr>
          <p:cNvPicPr>
            <a:picLocks noChangeAspect="1"/>
          </p:cNvPicPr>
          <p:nvPr/>
        </p:nvPicPr>
        <p:blipFill rotWithShape="1">
          <a:blip r:embed="rId3"/>
          <a:srcRect l="18784" r="16593" b="-1"/>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886784679"/>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BCEAE-1450-C914-DC77-51039A89155F}"/>
              </a:ext>
            </a:extLst>
          </p:cNvPr>
          <p:cNvSpPr>
            <a:spLocks noGrp="1"/>
          </p:cNvSpPr>
          <p:nvPr>
            <p:ph type="title"/>
          </p:nvPr>
        </p:nvSpPr>
        <p:spPr/>
        <p:txBody>
          <a:bodyPr/>
          <a:lstStyle/>
          <a:p>
            <a:r>
              <a:rPr lang="en-GB"/>
              <a:t>Number of people shot to death by police in the US (2017-2023)</a:t>
            </a:r>
            <a:endParaRPr lang="en-GB" dirty="0"/>
          </a:p>
        </p:txBody>
      </p:sp>
      <p:pic>
        <p:nvPicPr>
          <p:cNvPr id="6" name="Content Placeholder 5">
            <a:extLst>
              <a:ext uri="{FF2B5EF4-FFF2-40B4-BE49-F238E27FC236}">
                <a16:creationId xmlns:a16="http://schemas.microsoft.com/office/drawing/2014/main" id="{5AA843BF-EB2D-9DA9-BE9B-913352283BCA}"/>
              </a:ext>
            </a:extLst>
          </p:cNvPr>
          <p:cNvPicPr>
            <a:picLocks noGrp="1" noChangeAspect="1"/>
          </p:cNvPicPr>
          <p:nvPr>
            <p:ph idx="1"/>
          </p:nvPr>
        </p:nvPicPr>
        <p:blipFill>
          <a:blip r:embed="rId2"/>
          <a:stretch>
            <a:fillRect/>
          </a:stretch>
        </p:blipFill>
        <p:spPr>
          <a:xfrm>
            <a:off x="989902" y="1690688"/>
            <a:ext cx="7894039" cy="4340996"/>
          </a:xfrm>
          <a:prstGeom prst="rect">
            <a:avLst/>
          </a:prstGeom>
        </p:spPr>
      </p:pic>
      <p:sp>
        <p:nvSpPr>
          <p:cNvPr id="7" name="Rectangle 6">
            <a:extLst>
              <a:ext uri="{FF2B5EF4-FFF2-40B4-BE49-F238E27FC236}">
                <a16:creationId xmlns:a16="http://schemas.microsoft.com/office/drawing/2014/main" id="{B649B62B-EE8E-DB53-5CAE-63C5FEE7F593}"/>
              </a:ext>
            </a:extLst>
          </p:cNvPr>
          <p:cNvSpPr/>
          <p:nvPr/>
        </p:nvSpPr>
        <p:spPr>
          <a:xfrm>
            <a:off x="989902" y="6123963"/>
            <a:ext cx="7894039" cy="276837"/>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Source: Statista. Based on Public Official Figures.</a:t>
            </a:r>
          </a:p>
        </p:txBody>
      </p:sp>
    </p:spTree>
    <p:extLst>
      <p:ext uri="{BB962C8B-B14F-4D97-AF65-F5344CB8AC3E}">
        <p14:creationId xmlns:p14="http://schemas.microsoft.com/office/powerpoint/2010/main" val="438896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7">
            <a:extLst>
              <a:ext uri="{FF2B5EF4-FFF2-40B4-BE49-F238E27FC236}">
                <a16:creationId xmlns:a16="http://schemas.microsoft.com/office/drawing/2014/main" id="{87A57295-2710-4920-B99A-4D1FA03A6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9">
            <a:extLst>
              <a:ext uri="{FF2B5EF4-FFF2-40B4-BE49-F238E27FC236}">
                <a16:creationId xmlns:a16="http://schemas.microsoft.com/office/drawing/2014/main" id="{78067929-4D33-4306-9E2F-67C49CDDB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00" y="465745"/>
            <a:ext cx="11125200" cy="563943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799A9E81-6E42-402D-849C-B880BD6C3F7C}"/>
              </a:ext>
            </a:extLst>
          </p:cNvPr>
          <p:cNvSpPr txBox="1"/>
          <p:nvPr/>
        </p:nvSpPr>
        <p:spPr>
          <a:xfrm>
            <a:off x="4976032" y="894027"/>
            <a:ext cx="6377768" cy="4782873"/>
          </a:xfrm>
          <a:prstGeom prst="rect">
            <a:avLst/>
          </a:prstGeom>
        </p:spPr>
        <p:txBody>
          <a:bodyPr vert="horz" lIns="91440" tIns="45720" rIns="91440" bIns="45720" rtlCol="0" anchor="ctr">
            <a:normAutofit/>
          </a:bodyPr>
          <a:lstStyle/>
          <a:p>
            <a:pPr>
              <a:lnSpc>
                <a:spcPct val="90000"/>
              </a:lnSpc>
              <a:spcAft>
                <a:spcPts val="600"/>
              </a:spcAft>
            </a:pPr>
            <a:r>
              <a:rPr lang="en-US" sz="2400" dirty="0"/>
              <a:t>The most conservative figures indicate that </a:t>
            </a:r>
            <a:r>
              <a:rPr lang="en-US" sz="2400" b="1" dirty="0"/>
              <a:t>3X (others say 9x) </a:t>
            </a:r>
            <a:r>
              <a:rPr lang="en-US" sz="2400" dirty="0"/>
              <a:t>more likely to be killed by police if you are black. </a:t>
            </a:r>
          </a:p>
          <a:p>
            <a:pPr>
              <a:lnSpc>
                <a:spcPct val="90000"/>
              </a:lnSpc>
              <a:spcAft>
                <a:spcPts val="600"/>
              </a:spcAft>
            </a:pPr>
            <a:endParaRPr lang="en-US" sz="2400" dirty="0"/>
          </a:p>
          <a:p>
            <a:pPr>
              <a:lnSpc>
                <a:spcPct val="90000"/>
              </a:lnSpc>
              <a:spcAft>
                <a:spcPts val="600"/>
              </a:spcAft>
            </a:pPr>
            <a:r>
              <a:rPr lang="en-US" dirty="0"/>
              <a:t>Source: Mapping Police Violence</a:t>
            </a:r>
          </a:p>
          <a:p>
            <a:pPr>
              <a:lnSpc>
                <a:spcPct val="90000"/>
              </a:lnSpc>
              <a:spcAft>
                <a:spcPts val="600"/>
              </a:spcAft>
            </a:pPr>
            <a:endParaRPr lang="en-US" sz="2400" dirty="0"/>
          </a:p>
        </p:txBody>
      </p:sp>
    </p:spTree>
    <p:extLst>
      <p:ext uri="{BB962C8B-B14F-4D97-AF65-F5344CB8AC3E}">
        <p14:creationId xmlns:p14="http://schemas.microsoft.com/office/powerpoint/2010/main" val="41424123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7">
            <a:extLst>
              <a:ext uri="{FF2B5EF4-FFF2-40B4-BE49-F238E27FC236}">
                <a16:creationId xmlns:a16="http://schemas.microsoft.com/office/drawing/2014/main" id="{87A57295-2710-4920-B99A-4D1FA03A6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9">
            <a:extLst>
              <a:ext uri="{FF2B5EF4-FFF2-40B4-BE49-F238E27FC236}">
                <a16:creationId xmlns:a16="http://schemas.microsoft.com/office/drawing/2014/main" id="{78067929-4D33-4306-9E2F-67C49CDDB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00" y="465745"/>
            <a:ext cx="11125200" cy="563943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799A9E81-6E42-402D-849C-B880BD6C3F7C}"/>
              </a:ext>
            </a:extLst>
          </p:cNvPr>
          <p:cNvSpPr txBox="1"/>
          <p:nvPr/>
        </p:nvSpPr>
        <p:spPr>
          <a:xfrm>
            <a:off x="4976032" y="894027"/>
            <a:ext cx="6377768" cy="4782873"/>
          </a:xfrm>
          <a:prstGeom prst="rect">
            <a:avLst/>
          </a:prstGeom>
        </p:spPr>
        <p:txBody>
          <a:bodyPr vert="horz" lIns="91440" tIns="45720" rIns="91440" bIns="45720" rtlCol="0" anchor="ctr">
            <a:normAutofit/>
          </a:bodyPr>
          <a:lstStyle/>
          <a:p>
            <a:pPr>
              <a:lnSpc>
                <a:spcPct val="90000"/>
              </a:lnSpc>
              <a:spcAft>
                <a:spcPts val="600"/>
              </a:spcAft>
            </a:pPr>
            <a:r>
              <a:rPr lang="en-US" sz="2400" dirty="0"/>
              <a:t>99% of killings by police do not result in criminal charges against the police officers.</a:t>
            </a:r>
          </a:p>
          <a:p>
            <a:pPr>
              <a:lnSpc>
                <a:spcPct val="90000"/>
              </a:lnSpc>
              <a:spcAft>
                <a:spcPts val="600"/>
              </a:spcAft>
            </a:pPr>
            <a:endParaRPr lang="en-US" sz="2400" dirty="0"/>
          </a:p>
          <a:p>
            <a:pPr>
              <a:lnSpc>
                <a:spcPct val="90000"/>
              </a:lnSpc>
              <a:spcAft>
                <a:spcPts val="600"/>
              </a:spcAft>
            </a:pPr>
            <a:r>
              <a:rPr lang="en-US" dirty="0"/>
              <a:t>Source: Mapping Police Violence</a:t>
            </a:r>
          </a:p>
        </p:txBody>
      </p:sp>
    </p:spTree>
    <p:extLst>
      <p:ext uri="{BB962C8B-B14F-4D97-AF65-F5344CB8AC3E}">
        <p14:creationId xmlns:p14="http://schemas.microsoft.com/office/powerpoint/2010/main" val="14844978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87AC0-F2AA-E81E-FE47-5A766B8DD0C0}"/>
              </a:ext>
            </a:extLst>
          </p:cNvPr>
          <p:cNvSpPr>
            <a:spLocks noGrp="1"/>
          </p:cNvSpPr>
          <p:nvPr>
            <p:ph type="title"/>
          </p:nvPr>
        </p:nvSpPr>
        <p:spPr>
          <a:xfrm>
            <a:off x="804673" y="1445494"/>
            <a:ext cx="3616856" cy="4376572"/>
          </a:xfrm>
        </p:spPr>
        <p:txBody>
          <a:bodyPr anchor="ctr">
            <a:normAutofit/>
          </a:bodyPr>
          <a:lstStyle/>
          <a:p>
            <a:r>
              <a:rPr lang="en-GB" sz="4800"/>
              <a:t>The core of the problem</a:t>
            </a:r>
          </a:p>
        </p:txBody>
      </p:sp>
      <p:sp>
        <p:nvSpPr>
          <p:cNvPr id="8" name="Freeform: Shape 7">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7636"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9558"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D6E437A-99E0-EF42-C9FA-2AD2A31C7AED}"/>
              </a:ext>
            </a:extLst>
          </p:cNvPr>
          <p:cNvSpPr>
            <a:spLocks noGrp="1"/>
          </p:cNvSpPr>
          <p:nvPr>
            <p:ph idx="1"/>
          </p:nvPr>
        </p:nvSpPr>
        <p:spPr>
          <a:xfrm>
            <a:off x="6096000" y="1399032"/>
            <a:ext cx="5501834" cy="4471416"/>
          </a:xfrm>
        </p:spPr>
        <p:txBody>
          <a:bodyPr anchor="ctr">
            <a:normAutofit/>
          </a:bodyPr>
          <a:lstStyle/>
          <a:p>
            <a:pPr marL="0" indent="0">
              <a:buNone/>
            </a:pPr>
            <a:r>
              <a:rPr lang="en-GB" sz="2200" dirty="0">
                <a:solidFill>
                  <a:schemeClr val="bg1"/>
                </a:solidFill>
              </a:rPr>
              <a:t>Egregious and persistent gaps by class, race, and gender are evident in everything from education to physical safety, health, maternal and infant mortality, and contact with disciplining institutions, including carceral and welfare agencies.</a:t>
            </a:r>
          </a:p>
          <a:p>
            <a:pPr marL="0" indent="0">
              <a:buNone/>
            </a:pPr>
            <a:endParaRPr lang="en-GB" sz="2200" dirty="0">
              <a:solidFill>
                <a:schemeClr val="bg1"/>
              </a:solidFill>
            </a:endParaRPr>
          </a:p>
        </p:txBody>
      </p:sp>
    </p:spTree>
    <p:extLst>
      <p:ext uri="{BB962C8B-B14F-4D97-AF65-F5344CB8AC3E}">
        <p14:creationId xmlns:p14="http://schemas.microsoft.com/office/powerpoint/2010/main" val="3243364499"/>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1" name="!!BGRectangle">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E935A6-8940-CA7B-8595-6DE88CE47A9C}"/>
              </a:ext>
            </a:extLst>
          </p:cNvPr>
          <p:cNvSpPr>
            <a:spLocks noGrp="1"/>
          </p:cNvSpPr>
          <p:nvPr>
            <p:ph type="title"/>
          </p:nvPr>
        </p:nvSpPr>
        <p:spPr>
          <a:xfrm>
            <a:off x="841247" y="474146"/>
            <a:ext cx="10515593" cy="1197864"/>
          </a:xfrm>
        </p:spPr>
        <p:txBody>
          <a:bodyPr vert="horz" lIns="91440" tIns="45720" rIns="91440" bIns="45720" rtlCol="0" anchor="ctr">
            <a:normAutofit/>
          </a:bodyPr>
          <a:lstStyle/>
          <a:p>
            <a:r>
              <a:rPr lang="en-US"/>
              <a:t>President Obama (2008-2017)</a:t>
            </a:r>
          </a:p>
        </p:txBody>
      </p:sp>
      <p:sp>
        <p:nvSpPr>
          <p:cNvPr id="13" name="!!Line">
            <a:extLst>
              <a:ext uri="{FF2B5EF4-FFF2-40B4-BE49-F238E27FC236}">
                <a16:creationId xmlns:a16="http://schemas.microsoft.com/office/drawing/2014/main" id="{B0161EF8-C8C6-4F2A-9D5C-49BD28A2B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585216"/>
            <a:ext cx="9144" cy="914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person in a suit&#10;&#10;Description automatically generated with low confidence">
            <a:extLst>
              <a:ext uri="{FF2B5EF4-FFF2-40B4-BE49-F238E27FC236}">
                <a16:creationId xmlns:a16="http://schemas.microsoft.com/office/drawing/2014/main" id="{0184D130-321C-1F7D-1751-759BFB5C3045}"/>
              </a:ext>
            </a:extLst>
          </p:cNvPr>
          <p:cNvPicPr>
            <a:picLocks noGrp="1" noChangeAspect="1"/>
          </p:cNvPicPr>
          <p:nvPr>
            <p:ph idx="1"/>
          </p:nvPr>
        </p:nvPicPr>
        <p:blipFill rotWithShape="1">
          <a:blip r:embed="rId2"/>
          <a:srcRect l="4536" r="17115" b="-2"/>
          <a:stretch/>
        </p:blipFill>
        <p:spPr>
          <a:xfrm>
            <a:off x="835153" y="2002117"/>
            <a:ext cx="6215794" cy="4171569"/>
          </a:xfrm>
          <a:prstGeom prst="rect">
            <a:avLst/>
          </a:prstGeom>
        </p:spPr>
      </p:pic>
      <p:sp>
        <p:nvSpPr>
          <p:cNvPr id="6" name="TextBox 5">
            <a:extLst>
              <a:ext uri="{FF2B5EF4-FFF2-40B4-BE49-F238E27FC236}">
                <a16:creationId xmlns:a16="http://schemas.microsoft.com/office/drawing/2014/main" id="{9B2E8409-C81E-895B-25C6-835248C9224A}"/>
              </a:ext>
            </a:extLst>
          </p:cNvPr>
          <p:cNvSpPr txBox="1"/>
          <p:nvPr/>
        </p:nvSpPr>
        <p:spPr>
          <a:xfrm>
            <a:off x="7533314" y="1999578"/>
            <a:ext cx="3823525" cy="4171568"/>
          </a:xfrm>
          <a:prstGeom prst="rect">
            <a:avLst/>
          </a:prstGeom>
        </p:spPr>
        <p:txBody>
          <a:bodyPr vert="horz" lIns="91440" tIns="45720" rIns="91440" bIns="45720" rtlCol="0" anchor="ctr">
            <a:normAutofit/>
          </a:bodyPr>
          <a:lstStyle/>
          <a:p>
            <a:pPr>
              <a:lnSpc>
                <a:spcPct val="90000"/>
              </a:lnSpc>
              <a:spcAft>
                <a:spcPts val="600"/>
              </a:spcAft>
            </a:pPr>
            <a:r>
              <a:rPr lang="en-US" sz="2000" dirty="0"/>
              <a:t>https://www.youtube.com/watch?v=u1fFHeh2bJY</a:t>
            </a:r>
          </a:p>
        </p:txBody>
      </p:sp>
    </p:spTree>
    <p:extLst>
      <p:ext uri="{BB962C8B-B14F-4D97-AF65-F5344CB8AC3E}">
        <p14:creationId xmlns:p14="http://schemas.microsoft.com/office/powerpoint/2010/main" val="294854801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D791024-9183-F02B-9D39-A73201B2A83E}"/>
              </a:ext>
            </a:extLst>
          </p:cNvPr>
          <p:cNvSpPr>
            <a:spLocks noGrp="1"/>
          </p:cNvSpPr>
          <p:nvPr>
            <p:ph type="title"/>
          </p:nvPr>
        </p:nvSpPr>
        <p:spPr>
          <a:xfrm>
            <a:off x="2311147" y="365760"/>
            <a:ext cx="7569706" cy="1288238"/>
          </a:xfrm>
        </p:spPr>
        <p:txBody>
          <a:bodyPr anchor="ctr">
            <a:normAutofit/>
          </a:bodyPr>
          <a:lstStyle/>
          <a:p>
            <a:pPr algn="ctr"/>
            <a:r>
              <a:rPr lang="en-GB" dirty="0"/>
              <a:t>Political Opportunity</a:t>
            </a:r>
            <a:endParaRPr lang="en-GB"/>
          </a:p>
        </p:txBody>
      </p:sp>
      <p:sp>
        <p:nvSpPr>
          <p:cNvPr id="3" name="Content Placeholder 2">
            <a:extLst>
              <a:ext uri="{FF2B5EF4-FFF2-40B4-BE49-F238E27FC236}">
                <a16:creationId xmlns:a16="http://schemas.microsoft.com/office/drawing/2014/main" id="{4AE01147-E3D6-B8C2-5623-1067A06F0289}"/>
              </a:ext>
            </a:extLst>
          </p:cNvPr>
          <p:cNvSpPr>
            <a:spLocks noGrp="1"/>
          </p:cNvSpPr>
          <p:nvPr>
            <p:ph idx="1"/>
          </p:nvPr>
        </p:nvSpPr>
        <p:spPr>
          <a:xfrm>
            <a:off x="2165569" y="1956816"/>
            <a:ext cx="7860863" cy="4024884"/>
          </a:xfrm>
        </p:spPr>
        <p:txBody>
          <a:bodyPr anchor="t">
            <a:normAutofit/>
          </a:bodyPr>
          <a:lstStyle/>
          <a:p>
            <a:pPr marL="0" indent="0">
              <a:buNone/>
            </a:pPr>
            <a:endParaRPr lang="en-GB" sz="2400"/>
          </a:p>
          <a:p>
            <a:pPr marL="0" indent="0">
              <a:buNone/>
            </a:pPr>
            <a:endParaRPr lang="en-GB" sz="2400"/>
          </a:p>
          <a:p>
            <a:pPr marL="0" indent="0">
              <a:buNone/>
            </a:pPr>
            <a:r>
              <a:rPr lang="en-GB" sz="2400"/>
              <a:t>“consistent dimension of the political environment that provides incentives for people to undertake collective action by affecting their expectations of success or failure” (Tarrow 1998)</a:t>
            </a:r>
          </a:p>
        </p:txBody>
      </p:sp>
    </p:spTree>
    <p:extLst>
      <p:ext uri="{BB962C8B-B14F-4D97-AF65-F5344CB8AC3E}">
        <p14:creationId xmlns:p14="http://schemas.microsoft.com/office/powerpoint/2010/main" val="1834676434"/>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E77F55-4FB7-188A-A1A1-44DC8D8B3FC7}"/>
              </a:ext>
            </a:extLst>
          </p:cNvPr>
          <p:cNvSpPr>
            <a:spLocks noGrp="1"/>
          </p:cNvSpPr>
          <p:nvPr>
            <p:ph type="title"/>
          </p:nvPr>
        </p:nvSpPr>
        <p:spPr>
          <a:xfrm>
            <a:off x="572493" y="238539"/>
            <a:ext cx="11018520" cy="1434415"/>
          </a:xfrm>
        </p:spPr>
        <p:txBody>
          <a:bodyPr anchor="b">
            <a:normAutofit/>
          </a:bodyPr>
          <a:lstStyle/>
          <a:p>
            <a:r>
              <a:rPr lang="en-GB" sz="5400" dirty="0"/>
              <a:t>Second wave of anger</a:t>
            </a: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6BA8DEB-C5E1-2805-4963-36E5F33BCCA7}"/>
              </a:ext>
            </a:extLst>
          </p:cNvPr>
          <p:cNvSpPr>
            <a:spLocks noGrp="1"/>
          </p:cNvSpPr>
          <p:nvPr>
            <p:ph idx="1"/>
          </p:nvPr>
        </p:nvSpPr>
        <p:spPr>
          <a:xfrm>
            <a:off x="572493" y="2071316"/>
            <a:ext cx="6713552" cy="4119172"/>
          </a:xfrm>
        </p:spPr>
        <p:txBody>
          <a:bodyPr anchor="t">
            <a:normAutofit/>
          </a:bodyPr>
          <a:lstStyle/>
          <a:p>
            <a:endParaRPr lang="en-GB" sz="2000" dirty="0"/>
          </a:p>
          <a:p>
            <a:r>
              <a:rPr lang="en-GB" sz="2000" dirty="0"/>
              <a:t>Un armed 18-year-old, Michael Brown, in Ferguson, Missouri was killed by police (August 2015)</a:t>
            </a:r>
          </a:p>
          <a:p>
            <a:r>
              <a:rPr lang="en-GB" sz="2000" dirty="0"/>
              <a:t>Brown’s friends, neighbours, and parents gathered frantic for answers and mourning the death, in the face of indifferent white police officers who stood impassively for 4 hours. </a:t>
            </a:r>
          </a:p>
          <a:p>
            <a:r>
              <a:rPr lang="en-GB" sz="2000" dirty="0"/>
              <a:t>Social media documented what the community witnessed.</a:t>
            </a:r>
          </a:p>
          <a:p>
            <a:r>
              <a:rPr lang="en-GB" sz="2000" dirty="0"/>
              <a:t>“It’s like we’re not even human to them”.</a:t>
            </a:r>
          </a:p>
          <a:p>
            <a:r>
              <a:rPr lang="en-GB" sz="2000" dirty="0"/>
              <a:t>Set up a memorial of flowers and teddy bears, around which people stood and sought information and prayed.</a:t>
            </a:r>
          </a:p>
          <a:p>
            <a:endParaRPr lang="en-GB" sz="2000" dirty="0"/>
          </a:p>
          <a:p>
            <a:endParaRPr lang="en-GB" sz="2000" dirty="0"/>
          </a:p>
        </p:txBody>
      </p:sp>
      <p:pic>
        <p:nvPicPr>
          <p:cNvPr id="4" name="Picture 3" descr="A collage of a person&#10;&#10;Description automatically generated with low confidence">
            <a:extLst>
              <a:ext uri="{FF2B5EF4-FFF2-40B4-BE49-F238E27FC236}">
                <a16:creationId xmlns:a16="http://schemas.microsoft.com/office/drawing/2014/main" id="{74897A26-41EA-EAC2-9310-29540928F406}"/>
              </a:ext>
            </a:extLst>
          </p:cNvPr>
          <p:cNvPicPr>
            <a:picLocks noChangeAspect="1"/>
          </p:cNvPicPr>
          <p:nvPr/>
        </p:nvPicPr>
        <p:blipFill rotWithShape="1">
          <a:blip r:embed="rId2"/>
          <a:srcRect l="37735" r="4541" b="-1"/>
          <a:stretch/>
        </p:blipFill>
        <p:spPr>
          <a:xfrm>
            <a:off x="7675658" y="2093976"/>
            <a:ext cx="3941064" cy="4096512"/>
          </a:xfrm>
          <a:prstGeom prst="rect">
            <a:avLst/>
          </a:prstGeom>
        </p:spPr>
      </p:pic>
    </p:spTree>
    <p:extLst>
      <p:ext uri="{BB962C8B-B14F-4D97-AF65-F5344CB8AC3E}">
        <p14:creationId xmlns:p14="http://schemas.microsoft.com/office/powerpoint/2010/main" val="24080678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A5542-7E9D-38B6-825D-098A3338E2C9}"/>
              </a:ext>
            </a:extLst>
          </p:cNvPr>
          <p:cNvSpPr>
            <a:spLocks noGrp="1"/>
          </p:cNvSpPr>
          <p:nvPr>
            <p:ph type="title"/>
          </p:nvPr>
        </p:nvSpPr>
        <p:spPr>
          <a:xfrm>
            <a:off x="6289158" y="803325"/>
            <a:ext cx="5259707" cy="1325563"/>
          </a:xfrm>
        </p:spPr>
        <p:txBody>
          <a:bodyPr>
            <a:normAutofit/>
          </a:bodyPr>
          <a:lstStyle/>
          <a:p>
            <a:r>
              <a:rPr lang="en-GB" dirty="0"/>
              <a:t>Social Accountability</a:t>
            </a:r>
          </a:p>
        </p:txBody>
      </p:sp>
      <p:sp>
        <p:nvSpPr>
          <p:cNvPr id="22" name="Freeform: Shape 21">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descr="A group of people standing on the side of a road with a pile of trash on the side&#10;&#10;Description automatically generated with low confidence">
            <a:extLst>
              <a:ext uri="{FF2B5EF4-FFF2-40B4-BE49-F238E27FC236}">
                <a16:creationId xmlns:a16="http://schemas.microsoft.com/office/drawing/2014/main" id="{62B05444-46E5-044D-1439-5DBF4DC2F8D6}"/>
              </a:ext>
            </a:extLst>
          </p:cNvPr>
          <p:cNvPicPr>
            <a:picLocks noChangeAspect="1"/>
          </p:cNvPicPr>
          <p:nvPr/>
        </p:nvPicPr>
        <p:blipFill rotWithShape="1">
          <a:blip r:embed="rId2"/>
          <a:srcRect l="10457" r="11025" b="-1"/>
          <a:stretch/>
        </p:blipFill>
        <p:spPr>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3" name="Content Placeholder 2">
            <a:extLst>
              <a:ext uri="{FF2B5EF4-FFF2-40B4-BE49-F238E27FC236}">
                <a16:creationId xmlns:a16="http://schemas.microsoft.com/office/drawing/2014/main" id="{436AA516-E5E0-7123-B310-BFFC3360F246}"/>
              </a:ext>
            </a:extLst>
          </p:cNvPr>
          <p:cNvSpPr>
            <a:spLocks noGrp="1"/>
          </p:cNvSpPr>
          <p:nvPr>
            <p:ph idx="1"/>
          </p:nvPr>
        </p:nvSpPr>
        <p:spPr>
          <a:xfrm>
            <a:off x="6289158" y="2279018"/>
            <a:ext cx="5259714" cy="3375920"/>
          </a:xfrm>
        </p:spPr>
        <p:txBody>
          <a:bodyPr anchor="t">
            <a:normAutofit/>
          </a:bodyPr>
          <a:lstStyle/>
          <a:p>
            <a:endParaRPr lang="en-GB" sz="1800" dirty="0"/>
          </a:p>
          <a:p>
            <a:r>
              <a:rPr lang="en-GB" sz="1800" dirty="0"/>
              <a:t>“Ferguson police just executed my unarmed son!!!” Michael Brown’s stepfather.</a:t>
            </a:r>
          </a:p>
          <a:p>
            <a:r>
              <a:rPr lang="en-GB" sz="1800" dirty="0"/>
              <a:t>Police dogs on leashes. One officer allowed his dog to urinate on the makeshift memorial. </a:t>
            </a:r>
          </a:p>
          <a:p>
            <a:r>
              <a:rPr lang="en-GB" sz="1800" dirty="0"/>
              <a:t>The more than </a:t>
            </a:r>
            <a:r>
              <a:rPr lang="en-GB" sz="1800" b="1" dirty="0"/>
              <a:t>100 days </a:t>
            </a:r>
            <a:r>
              <a:rPr lang="en-GB" sz="1800" dirty="0"/>
              <a:t>that activists spent in Ferguson were not spent only in outrage. People began to </a:t>
            </a:r>
            <a:r>
              <a:rPr lang="en-GB" sz="1800" dirty="0" err="1"/>
              <a:t>strategise</a:t>
            </a:r>
            <a:r>
              <a:rPr lang="en-GB" sz="1800" dirty="0"/>
              <a:t> about how they could turn the moment.</a:t>
            </a:r>
          </a:p>
          <a:p>
            <a:endParaRPr lang="en-GB" sz="1800" dirty="0"/>
          </a:p>
        </p:txBody>
      </p:sp>
    </p:spTree>
    <p:extLst>
      <p:ext uri="{BB962C8B-B14F-4D97-AF65-F5344CB8AC3E}">
        <p14:creationId xmlns:p14="http://schemas.microsoft.com/office/powerpoint/2010/main" val="799454212"/>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D2980-6B25-EA6A-82C1-8AAC49017CE3}"/>
              </a:ext>
            </a:extLst>
          </p:cNvPr>
          <p:cNvSpPr>
            <a:spLocks noGrp="1"/>
          </p:cNvSpPr>
          <p:nvPr>
            <p:ph type="title"/>
          </p:nvPr>
        </p:nvSpPr>
        <p:spPr>
          <a:xfrm>
            <a:off x="1653363" y="365760"/>
            <a:ext cx="9367203" cy="1188720"/>
          </a:xfrm>
        </p:spPr>
        <p:txBody>
          <a:bodyPr>
            <a:normAutofit/>
          </a:bodyPr>
          <a:lstStyle/>
          <a:p>
            <a:r>
              <a:rPr lang="en-GB" dirty="0"/>
              <a:t>“Racial Capitalism” (Robinson, 2012)</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1007E50-8D05-9416-0FB1-6734186386E1}"/>
              </a:ext>
            </a:extLst>
          </p:cNvPr>
          <p:cNvSpPr>
            <a:spLocks noGrp="1"/>
          </p:cNvSpPr>
          <p:nvPr>
            <p:ph idx="1"/>
          </p:nvPr>
        </p:nvSpPr>
        <p:spPr>
          <a:xfrm>
            <a:off x="1653363" y="2176272"/>
            <a:ext cx="9367204" cy="4041648"/>
          </a:xfrm>
        </p:spPr>
        <p:txBody>
          <a:bodyPr anchor="t">
            <a:normAutofit/>
          </a:bodyPr>
          <a:lstStyle/>
          <a:p>
            <a:r>
              <a:rPr lang="en-GB" sz="2200" dirty="0"/>
              <a:t>Ferguson is a community with a routine and systematic exploitation of its Black residents by police for the purpose of collecting revenue for the city (US Department of Justice 2015).</a:t>
            </a:r>
          </a:p>
          <a:p>
            <a:r>
              <a:rPr lang="en-GB" sz="2200" dirty="0"/>
              <a:t>Municipalities all over Missouri profit (40% average) from Black poverty by targeting Black people and levying large, accumulating fines against them for minor and imagined violations of the law.</a:t>
            </a:r>
          </a:p>
          <a:p>
            <a:r>
              <a:rPr lang="en-GB" sz="2200" i="1" dirty="0"/>
              <a:t>“These are people who make the same mistakes you or I do— speeding, not wearing a seatbelt, forgetting to get your car inspected on time. </a:t>
            </a:r>
            <a:r>
              <a:rPr lang="en-GB" sz="2200" b="1" i="1" dirty="0"/>
              <a:t>The difference is that they don’t have the money to pay the fines. </a:t>
            </a:r>
            <a:r>
              <a:rPr lang="en-GB" sz="2200" i="1" dirty="0"/>
              <a:t>Or they have kids, or jobs that don’t allow them to take time off for two or three court appearances. When you can’t pay the fines, you get fined for that, too. And when you can’t get to court, you get an arrest warrant.” </a:t>
            </a:r>
            <a:r>
              <a:rPr lang="en-GB" sz="2200" dirty="0"/>
              <a:t>(Balko 2014</a:t>
            </a:r>
            <a:r>
              <a:rPr lang="en-GB" sz="2200" b="1" dirty="0"/>
              <a:t>)</a:t>
            </a:r>
            <a:endParaRPr lang="en-GB" sz="2200" i="1" dirty="0"/>
          </a:p>
        </p:txBody>
      </p:sp>
    </p:spTree>
    <p:extLst>
      <p:ext uri="{BB962C8B-B14F-4D97-AF65-F5344CB8AC3E}">
        <p14:creationId xmlns:p14="http://schemas.microsoft.com/office/powerpoint/2010/main" val="18447622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6EBF06A5-4173-45DE-87B1-0791E098A3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holding a sign&#10;&#10;Description automatically generated with low confidence">
            <a:extLst>
              <a:ext uri="{FF2B5EF4-FFF2-40B4-BE49-F238E27FC236}">
                <a16:creationId xmlns:a16="http://schemas.microsoft.com/office/drawing/2014/main" id="{4B116CE6-F3C3-55BD-4A66-9704903534EA}"/>
              </a:ext>
            </a:extLst>
          </p:cNvPr>
          <p:cNvPicPr>
            <a:picLocks noChangeAspect="1"/>
          </p:cNvPicPr>
          <p:nvPr/>
        </p:nvPicPr>
        <p:blipFill rotWithShape="1">
          <a:blip r:embed="rId2"/>
          <a:srcRect l="18310" r="11320" b="-2"/>
          <a:stretch/>
        </p:blipFill>
        <p:spPr>
          <a:xfrm>
            <a:off x="5511589" y="523804"/>
            <a:ext cx="6680411" cy="5696039"/>
          </a:xfrm>
          <a:custGeom>
            <a:avLst/>
            <a:gdLst/>
            <a:ahLst/>
            <a:cxnLst/>
            <a:rect l="l" t="t" r="r" b="b"/>
            <a:pathLst>
              <a:path w="6680411" h="5696039">
                <a:moveTo>
                  <a:pt x="3592766" y="0"/>
                </a:moveTo>
                <a:lnTo>
                  <a:pt x="4718262" y="0"/>
                </a:lnTo>
                <a:lnTo>
                  <a:pt x="4718262" y="2"/>
                </a:lnTo>
                <a:lnTo>
                  <a:pt x="6680411" y="2"/>
                </a:lnTo>
                <a:lnTo>
                  <a:pt x="6680411" y="5696022"/>
                </a:lnTo>
                <a:lnTo>
                  <a:pt x="3888773" y="5696022"/>
                </a:lnTo>
                <a:lnTo>
                  <a:pt x="3888773" y="5696039"/>
                </a:lnTo>
                <a:lnTo>
                  <a:pt x="0" y="5696039"/>
                </a:lnTo>
                <a:lnTo>
                  <a:pt x="2763278" y="19"/>
                </a:lnTo>
                <a:lnTo>
                  <a:pt x="3447183" y="19"/>
                </a:lnTo>
                <a:lnTo>
                  <a:pt x="3447183" y="2"/>
                </a:lnTo>
                <a:lnTo>
                  <a:pt x="3592765" y="2"/>
                </a:lnTo>
                <a:close/>
              </a:path>
            </a:pathLst>
          </a:custGeom>
        </p:spPr>
      </p:pic>
      <p:sp>
        <p:nvSpPr>
          <p:cNvPr id="24" name="Freeform: Shape 23">
            <a:extLst>
              <a:ext uri="{FF2B5EF4-FFF2-40B4-BE49-F238E27FC236}">
                <a16:creationId xmlns:a16="http://schemas.microsoft.com/office/drawing/2014/main" id="{206E9F47-DC46-4A02-B5DB-26B56C39C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23805"/>
            <a:ext cx="7800441" cy="5696020"/>
          </a:xfrm>
          <a:custGeom>
            <a:avLst/>
            <a:gdLst>
              <a:gd name="connsiteX0" fmla="*/ 0 w 7800441"/>
              <a:gd name="connsiteY0" fmla="*/ 0 h 5696020"/>
              <a:gd name="connsiteX1" fmla="*/ 7800441 w 7800441"/>
              <a:gd name="connsiteY1" fmla="*/ 0 h 5696020"/>
              <a:gd name="connsiteX2" fmla="*/ 5037161 w 7800441"/>
              <a:gd name="connsiteY2" fmla="*/ 5696020 h 5696020"/>
              <a:gd name="connsiteX3" fmla="*/ 0 w 7800441"/>
              <a:gd name="connsiteY3" fmla="*/ 5696020 h 5696020"/>
            </a:gdLst>
            <a:ahLst/>
            <a:cxnLst>
              <a:cxn ang="0">
                <a:pos x="connsiteX0" y="connsiteY0"/>
              </a:cxn>
              <a:cxn ang="0">
                <a:pos x="connsiteX1" y="connsiteY1"/>
              </a:cxn>
              <a:cxn ang="0">
                <a:pos x="connsiteX2" y="connsiteY2"/>
              </a:cxn>
              <a:cxn ang="0">
                <a:pos x="connsiteX3" y="connsiteY3"/>
              </a:cxn>
            </a:cxnLst>
            <a:rect l="l" t="t" r="r" b="b"/>
            <a:pathLst>
              <a:path w="7800441" h="5696020">
                <a:moveTo>
                  <a:pt x="0" y="0"/>
                </a:moveTo>
                <a:lnTo>
                  <a:pt x="7800441" y="0"/>
                </a:lnTo>
                <a:lnTo>
                  <a:pt x="5037161" y="5696020"/>
                </a:lnTo>
                <a:lnTo>
                  <a:pt x="0" y="569602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lumMod val="95000"/>
                </a:schemeClr>
              </a:solidFill>
            </a:endParaRPr>
          </a:p>
        </p:txBody>
      </p:sp>
      <p:sp>
        <p:nvSpPr>
          <p:cNvPr id="2" name="Title 1">
            <a:extLst>
              <a:ext uri="{FF2B5EF4-FFF2-40B4-BE49-F238E27FC236}">
                <a16:creationId xmlns:a16="http://schemas.microsoft.com/office/drawing/2014/main" id="{67DC570F-D0DE-AC4C-9E26-71E2C2656F07}"/>
              </a:ext>
            </a:extLst>
          </p:cNvPr>
          <p:cNvSpPr>
            <a:spLocks noGrp="1"/>
          </p:cNvSpPr>
          <p:nvPr>
            <p:ph type="title"/>
          </p:nvPr>
        </p:nvSpPr>
        <p:spPr>
          <a:xfrm>
            <a:off x="841247" y="914400"/>
            <a:ext cx="5111877" cy="1095375"/>
          </a:xfrm>
        </p:spPr>
        <p:txBody>
          <a:bodyPr anchor="ctr">
            <a:normAutofit/>
          </a:bodyPr>
          <a:lstStyle/>
          <a:p>
            <a:r>
              <a:rPr lang="en-GB" sz="2800">
                <a:solidFill>
                  <a:srgbClr val="FFFFFF"/>
                </a:solidFill>
              </a:rPr>
              <a:t>The role of community organisations during the campaign</a:t>
            </a:r>
          </a:p>
        </p:txBody>
      </p:sp>
      <p:graphicFrame>
        <p:nvGraphicFramePr>
          <p:cNvPr id="5" name="Content Placeholder 2">
            <a:extLst>
              <a:ext uri="{FF2B5EF4-FFF2-40B4-BE49-F238E27FC236}">
                <a16:creationId xmlns:a16="http://schemas.microsoft.com/office/drawing/2014/main" id="{CBB1B41C-2813-A553-ADC6-77036BC15EDA}"/>
              </a:ext>
            </a:extLst>
          </p:cNvPr>
          <p:cNvGraphicFramePr>
            <a:graphicFrameLocks noGrp="1"/>
          </p:cNvGraphicFramePr>
          <p:nvPr>
            <p:ph idx="1"/>
            <p:extLst>
              <p:ext uri="{D42A27DB-BD31-4B8C-83A1-F6EECF244321}">
                <p14:modId xmlns:p14="http://schemas.microsoft.com/office/powerpoint/2010/main" val="3109232417"/>
              </p:ext>
            </p:extLst>
          </p:nvPr>
        </p:nvGraphicFramePr>
        <p:xfrm>
          <a:off x="302004" y="2333625"/>
          <a:ext cx="5209584" cy="37866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90474375"/>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0324DE5C-779C-36A5-C101-DDF27D223942}"/>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National Network</a:t>
            </a:r>
          </a:p>
        </p:txBody>
      </p:sp>
      <p:graphicFrame>
        <p:nvGraphicFramePr>
          <p:cNvPr id="5" name="Content Placeholder 2">
            <a:extLst>
              <a:ext uri="{FF2B5EF4-FFF2-40B4-BE49-F238E27FC236}">
                <a16:creationId xmlns:a16="http://schemas.microsoft.com/office/drawing/2014/main" id="{473EC5BC-BFF1-F13E-5C66-2619AB34A9B5}"/>
              </a:ext>
            </a:extLst>
          </p:cNvPr>
          <p:cNvGraphicFramePr>
            <a:graphicFrameLocks noGrp="1"/>
          </p:cNvGraphicFramePr>
          <p:nvPr>
            <p:ph idx="1"/>
            <p:extLst>
              <p:ext uri="{D42A27DB-BD31-4B8C-83A1-F6EECF244321}">
                <p14:modId xmlns:p14="http://schemas.microsoft.com/office/powerpoint/2010/main" val="3899797368"/>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92163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36488D-6ADB-6665-736E-98F48D169D92}"/>
              </a:ext>
            </a:extLst>
          </p:cNvPr>
          <p:cNvSpPr>
            <a:spLocks noGrp="1"/>
          </p:cNvSpPr>
          <p:nvPr>
            <p:ph type="title"/>
          </p:nvPr>
        </p:nvSpPr>
        <p:spPr>
          <a:xfrm>
            <a:off x="5297762" y="329184"/>
            <a:ext cx="6251110" cy="1783080"/>
          </a:xfrm>
        </p:spPr>
        <p:txBody>
          <a:bodyPr anchor="b">
            <a:normAutofit/>
          </a:bodyPr>
          <a:lstStyle/>
          <a:p>
            <a:r>
              <a:rPr lang="en-GB" sz="5400" dirty="0"/>
              <a:t>Black Lives Matter Rides</a:t>
            </a:r>
          </a:p>
        </p:txBody>
      </p:sp>
      <p:pic>
        <p:nvPicPr>
          <p:cNvPr id="4" name="Picture 3" descr="A large crowd of people on the street&#10;&#10;Description automatically generated with low confidence">
            <a:extLst>
              <a:ext uri="{FF2B5EF4-FFF2-40B4-BE49-F238E27FC236}">
                <a16:creationId xmlns:a16="http://schemas.microsoft.com/office/drawing/2014/main" id="{337F3B32-F1E0-E498-9320-0BF40FFC5F4D}"/>
              </a:ext>
            </a:extLst>
          </p:cNvPr>
          <p:cNvPicPr>
            <a:picLocks noChangeAspect="1"/>
          </p:cNvPicPr>
          <p:nvPr/>
        </p:nvPicPr>
        <p:blipFill rotWithShape="1">
          <a:blip r:embed="rId2"/>
          <a:srcRect l="32176" r="22493" b="-1"/>
          <a:stretch/>
        </p:blipFill>
        <p:spPr>
          <a:xfrm>
            <a:off x="0" y="-140236"/>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7"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CCAD876-4CB0-384A-3FDA-217F705A2908}"/>
              </a:ext>
            </a:extLst>
          </p:cNvPr>
          <p:cNvSpPr>
            <a:spLocks noGrp="1"/>
          </p:cNvSpPr>
          <p:nvPr>
            <p:ph idx="1"/>
          </p:nvPr>
        </p:nvSpPr>
        <p:spPr>
          <a:xfrm>
            <a:off x="5297762" y="2706624"/>
            <a:ext cx="6251110" cy="3483864"/>
          </a:xfrm>
        </p:spPr>
        <p:txBody>
          <a:bodyPr>
            <a:normAutofit/>
          </a:bodyPr>
          <a:lstStyle/>
          <a:p>
            <a:r>
              <a:rPr lang="en-GB" sz="2000"/>
              <a:t>Utilising personal contacts and social media networks</a:t>
            </a:r>
          </a:p>
          <a:p>
            <a:r>
              <a:rPr lang="en-GB" sz="2000"/>
              <a:t>Putting out a call for participants on YouTube, </a:t>
            </a:r>
          </a:p>
          <a:p>
            <a:r>
              <a:rPr lang="en-GB" sz="2000"/>
              <a:t>Setting up GoFundMe accounts to raise money for busses and basic accommodations.</a:t>
            </a:r>
          </a:p>
          <a:p>
            <a:r>
              <a:rPr lang="en-GB" sz="2000"/>
              <a:t>BLM riders were 500 strong and hailed from Boston, Philadelphia, Chicago, Detroit, Houston, Los Angeles, Portland,  Tucson, etc.</a:t>
            </a:r>
          </a:p>
          <a:p>
            <a:r>
              <a:rPr lang="en-GB" sz="2000"/>
              <a:t>This style of organising: rooted in real life but bolstered by a vibrant and variegated virtual civic space housed on social media.</a:t>
            </a:r>
          </a:p>
        </p:txBody>
      </p:sp>
    </p:spTree>
    <p:extLst>
      <p:ext uri="{BB962C8B-B14F-4D97-AF65-F5344CB8AC3E}">
        <p14:creationId xmlns:p14="http://schemas.microsoft.com/office/powerpoint/2010/main" val="25614537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EB215C-7839-4CEA-AA02-B8F7755F9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91011C6D-05BE-4D99-8C11-A0E478B129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0915134" cy="2251389"/>
          </a:xfrm>
          <a:custGeom>
            <a:avLst/>
            <a:gdLst>
              <a:gd name="connsiteX0" fmla="*/ 0 w 10915134"/>
              <a:gd name="connsiteY0" fmla="*/ 0 h 2251389"/>
              <a:gd name="connsiteX1" fmla="*/ 10915134 w 10915134"/>
              <a:gd name="connsiteY1" fmla="*/ 0 h 2251389"/>
              <a:gd name="connsiteX2" fmla="*/ 10882980 w 10915134"/>
              <a:gd name="connsiteY2" fmla="*/ 49990 h 2251389"/>
              <a:gd name="connsiteX3" fmla="*/ 10834795 w 10915134"/>
              <a:gd name="connsiteY3" fmla="*/ 110024 h 2251389"/>
              <a:gd name="connsiteX4" fmla="*/ 10738392 w 10915134"/>
              <a:gd name="connsiteY4" fmla="*/ 165813 h 2251389"/>
              <a:gd name="connsiteX5" fmla="*/ 10633692 w 10915134"/>
              <a:gd name="connsiteY5" fmla="*/ 209264 h 2251389"/>
              <a:gd name="connsiteX6" fmla="*/ 10586800 w 10915134"/>
              <a:gd name="connsiteY6" fmla="*/ 239716 h 2251389"/>
              <a:gd name="connsiteX7" fmla="*/ 10501658 w 10915134"/>
              <a:gd name="connsiteY7" fmla="*/ 307174 h 2251389"/>
              <a:gd name="connsiteX8" fmla="*/ 10404067 w 10915134"/>
              <a:gd name="connsiteY8" fmla="*/ 412395 h 2251389"/>
              <a:gd name="connsiteX9" fmla="*/ 10380953 w 10915134"/>
              <a:gd name="connsiteY9" fmla="*/ 472334 h 2251389"/>
              <a:gd name="connsiteX10" fmla="*/ 10341416 w 10915134"/>
              <a:gd name="connsiteY10" fmla="*/ 504774 h 2251389"/>
              <a:gd name="connsiteX11" fmla="*/ 10326329 w 10915134"/>
              <a:gd name="connsiteY11" fmla="*/ 523459 h 2251389"/>
              <a:gd name="connsiteX12" fmla="*/ 10298289 w 10915134"/>
              <a:gd name="connsiteY12" fmla="*/ 532173 h 2251389"/>
              <a:gd name="connsiteX13" fmla="*/ 10243127 w 10915134"/>
              <a:gd name="connsiteY13" fmla="*/ 540715 h 2251389"/>
              <a:gd name="connsiteX14" fmla="*/ 10141243 w 10915134"/>
              <a:gd name="connsiteY14" fmla="*/ 592343 h 2251389"/>
              <a:gd name="connsiteX15" fmla="*/ 9940352 w 10915134"/>
              <a:gd name="connsiteY15" fmla="*/ 631518 h 2251389"/>
              <a:gd name="connsiteX16" fmla="*/ 9836226 w 10915134"/>
              <a:gd name="connsiteY16" fmla="*/ 660496 h 2251389"/>
              <a:gd name="connsiteX17" fmla="*/ 9686899 w 10915134"/>
              <a:gd name="connsiteY17" fmla="*/ 683782 h 2251389"/>
              <a:gd name="connsiteX18" fmla="*/ 9578209 w 10915134"/>
              <a:gd name="connsiteY18" fmla="*/ 709781 h 2251389"/>
              <a:gd name="connsiteX19" fmla="*/ 9437298 w 10915134"/>
              <a:gd name="connsiteY19" fmla="*/ 757337 h 2251389"/>
              <a:gd name="connsiteX20" fmla="*/ 9435498 w 10915134"/>
              <a:gd name="connsiteY20" fmla="*/ 759689 h 2251389"/>
              <a:gd name="connsiteX21" fmla="*/ 9413910 w 10915134"/>
              <a:gd name="connsiteY21" fmla="*/ 764531 h 2251389"/>
              <a:gd name="connsiteX22" fmla="*/ 9361370 w 10915134"/>
              <a:gd name="connsiteY22" fmla="*/ 760593 h 2251389"/>
              <a:gd name="connsiteX23" fmla="*/ 9356626 w 10915134"/>
              <a:gd name="connsiteY23" fmla="*/ 764594 h 2251389"/>
              <a:gd name="connsiteX24" fmla="*/ 9311281 w 10915134"/>
              <a:gd name="connsiteY24" fmla="*/ 769260 h 2251389"/>
              <a:gd name="connsiteX25" fmla="*/ 9311173 w 10915134"/>
              <a:gd name="connsiteY25" fmla="*/ 771337 h 2251389"/>
              <a:gd name="connsiteX26" fmla="*/ 9300658 w 10915134"/>
              <a:gd name="connsiteY26" fmla="*/ 781452 h 2251389"/>
              <a:gd name="connsiteX27" fmla="*/ 9279376 w 10915134"/>
              <a:gd name="connsiteY27" fmla="*/ 796188 h 2251389"/>
              <a:gd name="connsiteX28" fmla="*/ 9189502 w 10915134"/>
              <a:gd name="connsiteY28" fmla="*/ 860175 h 2251389"/>
              <a:gd name="connsiteX29" fmla="*/ 9180260 w 10915134"/>
              <a:gd name="connsiteY29" fmla="*/ 862300 h 2251389"/>
              <a:gd name="connsiteX30" fmla="*/ 9180186 w 10915134"/>
              <a:gd name="connsiteY30" fmla="*/ 862799 h 2251389"/>
              <a:gd name="connsiteX31" fmla="*/ 9170652 w 10915134"/>
              <a:gd name="connsiteY31" fmla="*/ 865945 h 2251389"/>
              <a:gd name="connsiteX32" fmla="*/ 9145484 w 10915134"/>
              <a:gd name="connsiteY32" fmla="*/ 870300 h 2251389"/>
              <a:gd name="connsiteX33" fmla="*/ 9140031 w 10915134"/>
              <a:gd name="connsiteY33" fmla="*/ 874741 h 2251389"/>
              <a:gd name="connsiteX34" fmla="*/ 9138892 w 10915134"/>
              <a:gd name="connsiteY34" fmla="*/ 880860 h 2251389"/>
              <a:gd name="connsiteX35" fmla="*/ 9107257 w 10915134"/>
              <a:gd name="connsiteY35" fmla="*/ 903704 h 2251389"/>
              <a:gd name="connsiteX36" fmla="*/ 9034880 w 10915134"/>
              <a:gd name="connsiteY36" fmla="*/ 948837 h 2251389"/>
              <a:gd name="connsiteX37" fmla="*/ 8950600 w 10915134"/>
              <a:gd name="connsiteY37" fmla="*/ 994853 h 2251389"/>
              <a:gd name="connsiteX38" fmla="*/ 8753014 w 10915134"/>
              <a:gd name="connsiteY38" fmla="*/ 1118658 h 2251389"/>
              <a:gd name="connsiteX39" fmla="*/ 8581094 w 10915134"/>
              <a:gd name="connsiteY39" fmla="*/ 1153261 h 2251389"/>
              <a:gd name="connsiteX40" fmla="*/ 8498175 w 10915134"/>
              <a:gd name="connsiteY40" fmla="*/ 1187969 h 2251389"/>
              <a:gd name="connsiteX41" fmla="*/ 8448788 w 10915134"/>
              <a:gd name="connsiteY41" fmla="*/ 1206463 h 2251389"/>
              <a:gd name="connsiteX42" fmla="*/ 8367996 w 10915134"/>
              <a:gd name="connsiteY42" fmla="*/ 1232783 h 2251389"/>
              <a:gd name="connsiteX43" fmla="*/ 8367423 w 10915134"/>
              <a:gd name="connsiteY43" fmla="*/ 1238278 h 2251389"/>
              <a:gd name="connsiteX44" fmla="*/ 8359640 w 10915134"/>
              <a:gd name="connsiteY44" fmla="*/ 1246782 h 2251389"/>
              <a:gd name="connsiteX45" fmla="*/ 8346100 w 10915134"/>
              <a:gd name="connsiteY45" fmla="*/ 1266142 h 2251389"/>
              <a:gd name="connsiteX46" fmla="*/ 8318833 w 10915134"/>
              <a:gd name="connsiteY46" fmla="*/ 1292714 h 2251389"/>
              <a:gd name="connsiteX47" fmla="*/ 8317719 w 10915134"/>
              <a:gd name="connsiteY47" fmla="*/ 1291904 h 2251389"/>
              <a:gd name="connsiteX48" fmla="*/ 8307730 w 10915134"/>
              <a:gd name="connsiteY48" fmla="*/ 1293984 h 2251389"/>
              <a:gd name="connsiteX49" fmla="*/ 8240756 w 10915134"/>
              <a:gd name="connsiteY49" fmla="*/ 1301537 h 2251389"/>
              <a:gd name="connsiteX50" fmla="*/ 8216639 w 10915134"/>
              <a:gd name="connsiteY50" fmla="*/ 1327887 h 2251389"/>
              <a:gd name="connsiteX51" fmla="*/ 8211337 w 10915134"/>
              <a:gd name="connsiteY51" fmla="*/ 1332570 h 2251389"/>
              <a:gd name="connsiteX52" fmla="*/ 8211048 w 10915134"/>
              <a:gd name="connsiteY52" fmla="*/ 1332403 h 2251389"/>
              <a:gd name="connsiteX53" fmla="*/ 8205085 w 10915134"/>
              <a:gd name="connsiteY53" fmla="*/ 1336831 h 2251389"/>
              <a:gd name="connsiteX54" fmla="*/ 8137554 w 10915134"/>
              <a:gd name="connsiteY54" fmla="*/ 1342145 h 2251389"/>
              <a:gd name="connsiteX55" fmla="*/ 8054564 w 10915134"/>
              <a:gd name="connsiteY55" fmla="*/ 1367911 h 2251389"/>
              <a:gd name="connsiteX56" fmla="*/ 7973237 w 10915134"/>
              <a:gd name="connsiteY56" fmla="*/ 1397544 h 2251389"/>
              <a:gd name="connsiteX57" fmla="*/ 7944198 w 10915134"/>
              <a:gd name="connsiteY57" fmla="*/ 1410276 h 2251389"/>
              <a:gd name="connsiteX58" fmla="*/ 7890643 w 10915134"/>
              <a:gd name="connsiteY58" fmla="*/ 1424144 h 2251389"/>
              <a:gd name="connsiteX59" fmla="*/ 7864997 w 10915134"/>
              <a:gd name="connsiteY59" fmla="*/ 1425023 h 2251389"/>
              <a:gd name="connsiteX60" fmla="*/ 7864067 w 10915134"/>
              <a:gd name="connsiteY60" fmla="*/ 1426002 h 2251389"/>
              <a:gd name="connsiteX61" fmla="*/ 7861153 w 10915134"/>
              <a:gd name="connsiteY61" fmla="*/ 1423038 h 2251389"/>
              <a:gd name="connsiteX62" fmla="*/ 7844586 w 10915134"/>
              <a:gd name="connsiteY62" fmla="*/ 1429169 h 2251389"/>
              <a:gd name="connsiteX63" fmla="*/ 7840350 w 10915134"/>
              <a:gd name="connsiteY63" fmla="*/ 1432451 h 2251389"/>
              <a:gd name="connsiteX64" fmla="*/ 7833722 w 10915134"/>
              <a:gd name="connsiteY64" fmla="*/ 1435148 h 2251389"/>
              <a:gd name="connsiteX65" fmla="*/ 7833492 w 10915134"/>
              <a:gd name="connsiteY65" fmla="*/ 1434901 h 2251389"/>
              <a:gd name="connsiteX66" fmla="*/ 7827413 w 10915134"/>
              <a:gd name="connsiteY66" fmla="*/ 1438043 h 2251389"/>
              <a:gd name="connsiteX67" fmla="*/ 7798463 w 10915134"/>
              <a:gd name="connsiteY67" fmla="*/ 1457407 h 2251389"/>
              <a:gd name="connsiteX68" fmla="*/ 7759015 w 10915134"/>
              <a:gd name="connsiteY68" fmla="*/ 1458666 h 2251389"/>
              <a:gd name="connsiteX69" fmla="*/ 7752684 w 10915134"/>
              <a:gd name="connsiteY69" fmla="*/ 1444792 h 2251389"/>
              <a:gd name="connsiteX70" fmla="*/ 7747867 w 10915134"/>
              <a:gd name="connsiteY70" fmla="*/ 1447976 h 2251389"/>
              <a:gd name="connsiteX71" fmla="*/ 7738750 w 10915134"/>
              <a:gd name="connsiteY71" fmla="*/ 1456574 h 2251389"/>
              <a:gd name="connsiteX72" fmla="*/ 7735619 w 10915134"/>
              <a:gd name="connsiteY72" fmla="*/ 1456320 h 2251389"/>
              <a:gd name="connsiteX73" fmla="*/ 7705072 w 10915134"/>
              <a:gd name="connsiteY73" fmla="*/ 1465768 h 2251389"/>
              <a:gd name="connsiteX74" fmla="*/ 7696073 w 10915134"/>
              <a:gd name="connsiteY74" fmla="*/ 1462212 h 2251389"/>
              <a:gd name="connsiteX75" fmla="*/ 7692096 w 10915134"/>
              <a:gd name="connsiteY75" fmla="*/ 1462163 h 2251389"/>
              <a:gd name="connsiteX76" fmla="*/ 7674689 w 10915134"/>
              <a:gd name="connsiteY76" fmla="*/ 1477613 h 2251389"/>
              <a:gd name="connsiteX77" fmla="*/ 7665348 w 10915134"/>
              <a:gd name="connsiteY77" fmla="*/ 1483862 h 2251389"/>
              <a:gd name="connsiteX78" fmla="*/ 7606276 w 10915134"/>
              <a:gd name="connsiteY78" fmla="*/ 1538521 h 2251389"/>
              <a:gd name="connsiteX79" fmla="*/ 7504695 w 10915134"/>
              <a:gd name="connsiteY79" fmla="*/ 1566686 h 2251389"/>
              <a:gd name="connsiteX80" fmla="*/ 7401270 w 10915134"/>
              <a:gd name="connsiteY80" fmla="*/ 1597361 h 2251389"/>
              <a:gd name="connsiteX81" fmla="*/ 7320321 w 10915134"/>
              <a:gd name="connsiteY81" fmla="*/ 1619535 h 2251389"/>
              <a:gd name="connsiteX82" fmla="*/ 7149526 w 10915134"/>
              <a:gd name="connsiteY82" fmla="*/ 1743630 h 2251389"/>
              <a:gd name="connsiteX83" fmla="*/ 7105391 w 10915134"/>
              <a:gd name="connsiteY83" fmla="*/ 1752328 h 2251389"/>
              <a:gd name="connsiteX84" fmla="*/ 7071654 w 10915134"/>
              <a:gd name="connsiteY84" fmla="*/ 1785091 h 2251389"/>
              <a:gd name="connsiteX85" fmla="*/ 7054359 w 10915134"/>
              <a:gd name="connsiteY85" fmla="*/ 1782439 h 2251389"/>
              <a:gd name="connsiteX86" fmla="*/ 7051319 w 10915134"/>
              <a:gd name="connsiteY86" fmla="*/ 1781706 h 2251389"/>
              <a:gd name="connsiteX87" fmla="*/ 7040377 w 10915134"/>
              <a:gd name="connsiteY87" fmla="*/ 1784767 h 2251389"/>
              <a:gd name="connsiteX88" fmla="*/ 7035771 w 10915134"/>
              <a:gd name="connsiteY88" fmla="*/ 1778137 h 2251389"/>
              <a:gd name="connsiteX89" fmla="*/ 7018208 w 10915134"/>
              <a:gd name="connsiteY89" fmla="*/ 1777373 h 2251389"/>
              <a:gd name="connsiteX90" fmla="*/ 6998493 w 10915134"/>
              <a:gd name="connsiteY90" fmla="*/ 1785098 h 2251389"/>
              <a:gd name="connsiteX91" fmla="*/ 6928288 w 10915134"/>
              <a:gd name="connsiteY91" fmla="*/ 1811732 h 2251389"/>
              <a:gd name="connsiteX92" fmla="*/ 6917773 w 10915134"/>
              <a:gd name="connsiteY92" fmla="*/ 1820666 h 2251389"/>
              <a:gd name="connsiteX93" fmla="*/ 6881789 w 10915134"/>
              <a:gd name="connsiteY93" fmla="*/ 1828309 h 2251389"/>
              <a:gd name="connsiteX94" fmla="*/ 6879926 w 10915134"/>
              <a:gd name="connsiteY94" fmla="*/ 1830591 h 2251389"/>
              <a:gd name="connsiteX95" fmla="*/ 6845508 w 10915134"/>
              <a:gd name="connsiteY95" fmla="*/ 1841035 h 2251389"/>
              <a:gd name="connsiteX96" fmla="*/ 6786683 w 10915134"/>
              <a:gd name="connsiteY96" fmla="*/ 1868367 h 2251389"/>
              <a:gd name="connsiteX97" fmla="*/ 6773874 w 10915134"/>
              <a:gd name="connsiteY97" fmla="*/ 1863267 h 2251389"/>
              <a:gd name="connsiteX98" fmla="*/ 6771241 w 10915134"/>
              <a:gd name="connsiteY98" fmla="*/ 1859449 h 2251389"/>
              <a:gd name="connsiteX99" fmla="*/ 6755065 w 10915134"/>
              <a:gd name="connsiteY99" fmla="*/ 1866822 h 2251389"/>
              <a:gd name="connsiteX100" fmla="*/ 6740854 w 10915134"/>
              <a:gd name="connsiteY100" fmla="*/ 1865352 h 2251389"/>
              <a:gd name="connsiteX101" fmla="*/ 6730997 w 10915134"/>
              <a:gd name="connsiteY101" fmla="*/ 1874155 h 2251389"/>
              <a:gd name="connsiteX102" fmla="*/ 6714212 w 10915134"/>
              <a:gd name="connsiteY102" fmla="*/ 1876293 h 2251389"/>
              <a:gd name="connsiteX103" fmla="*/ 6693130 w 10915134"/>
              <a:gd name="connsiteY103" fmla="*/ 1876808 h 2251389"/>
              <a:gd name="connsiteX104" fmla="*/ 6674405 w 10915134"/>
              <a:gd name="connsiteY104" fmla="*/ 1873459 h 2251389"/>
              <a:gd name="connsiteX105" fmla="*/ 6647714 w 10915134"/>
              <a:gd name="connsiteY105" fmla="*/ 1878941 h 2251389"/>
              <a:gd name="connsiteX106" fmla="*/ 6586613 w 10915134"/>
              <a:gd name="connsiteY106" fmla="*/ 1887053 h 2251389"/>
              <a:gd name="connsiteX107" fmla="*/ 6540424 w 10915134"/>
              <a:gd name="connsiteY107" fmla="*/ 1893269 h 2251389"/>
              <a:gd name="connsiteX108" fmla="*/ 6460034 w 10915134"/>
              <a:gd name="connsiteY108" fmla="*/ 1911286 h 2251389"/>
              <a:gd name="connsiteX109" fmla="*/ 6445449 w 10915134"/>
              <a:gd name="connsiteY109" fmla="*/ 1926499 h 2251389"/>
              <a:gd name="connsiteX110" fmla="*/ 6407092 w 10915134"/>
              <a:gd name="connsiteY110" fmla="*/ 1921993 h 2251389"/>
              <a:gd name="connsiteX111" fmla="*/ 6396332 w 10915134"/>
              <a:gd name="connsiteY111" fmla="*/ 1907025 h 2251389"/>
              <a:gd name="connsiteX112" fmla="*/ 6347048 w 10915134"/>
              <a:gd name="connsiteY112" fmla="*/ 1912130 h 2251389"/>
              <a:gd name="connsiteX113" fmla="*/ 6302270 w 10915134"/>
              <a:gd name="connsiteY113" fmla="*/ 1933613 h 2251389"/>
              <a:gd name="connsiteX114" fmla="*/ 6243078 w 10915134"/>
              <a:gd name="connsiteY114" fmla="*/ 1945644 h 2251389"/>
              <a:gd name="connsiteX115" fmla="*/ 6207738 w 10915134"/>
              <a:gd name="connsiteY115" fmla="*/ 1953011 h 2251389"/>
              <a:gd name="connsiteX116" fmla="*/ 6108781 w 10915134"/>
              <a:gd name="connsiteY116" fmla="*/ 1959474 h 2251389"/>
              <a:gd name="connsiteX117" fmla="*/ 6103698 w 10915134"/>
              <a:gd name="connsiteY117" fmla="*/ 1959304 h 2251389"/>
              <a:gd name="connsiteX118" fmla="*/ 6087017 w 10915134"/>
              <a:gd name="connsiteY118" fmla="*/ 1969078 h 2251389"/>
              <a:gd name="connsiteX119" fmla="*/ 6086313 w 10915134"/>
              <a:gd name="connsiteY119" fmla="*/ 1971580 h 2251389"/>
              <a:gd name="connsiteX120" fmla="*/ 6024291 w 10915134"/>
              <a:gd name="connsiteY120" fmla="*/ 1966761 h 2251389"/>
              <a:gd name="connsiteX121" fmla="*/ 6016853 w 10915134"/>
              <a:gd name="connsiteY121" fmla="*/ 1970526 h 2251389"/>
              <a:gd name="connsiteX122" fmla="*/ 5975404 w 10915134"/>
              <a:gd name="connsiteY122" fmla="*/ 1961749 h 2251389"/>
              <a:gd name="connsiteX123" fmla="*/ 5954536 w 10915134"/>
              <a:gd name="connsiteY123" fmla="*/ 1960220 h 2251389"/>
              <a:gd name="connsiteX124" fmla="*/ 5917280 w 10915134"/>
              <a:gd name="connsiteY124" fmla="*/ 1954478 h 2251389"/>
              <a:gd name="connsiteX125" fmla="*/ 5914232 w 10915134"/>
              <a:gd name="connsiteY125" fmla="*/ 1956919 h 2251389"/>
              <a:gd name="connsiteX126" fmla="*/ 5906850 w 10915134"/>
              <a:gd name="connsiteY126" fmla="*/ 1954702 h 2251389"/>
              <a:gd name="connsiteX127" fmla="*/ 5901461 w 10915134"/>
              <a:gd name="connsiteY127" fmla="*/ 1957577 h 2251389"/>
              <a:gd name="connsiteX128" fmla="*/ 5895317 w 10915134"/>
              <a:gd name="connsiteY128" fmla="*/ 1956828 h 2251389"/>
              <a:gd name="connsiteX129" fmla="*/ 5831128 w 10915134"/>
              <a:gd name="connsiteY129" fmla="*/ 1968382 h 2251389"/>
              <a:gd name="connsiteX130" fmla="*/ 5817261 w 10915134"/>
              <a:gd name="connsiteY130" fmla="*/ 1966124 h 2251389"/>
              <a:gd name="connsiteX131" fmla="*/ 5806791 w 10915134"/>
              <a:gd name="connsiteY131" fmla="*/ 1974713 h 2251389"/>
              <a:gd name="connsiteX132" fmla="*/ 5762574 w 10915134"/>
              <a:gd name="connsiteY132" fmla="*/ 1976973 h 2251389"/>
              <a:gd name="connsiteX133" fmla="*/ 5747297 w 10915134"/>
              <a:gd name="connsiteY133" fmla="*/ 1970252 h 2251389"/>
              <a:gd name="connsiteX134" fmla="*/ 5733169 w 10915134"/>
              <a:gd name="connsiteY134" fmla="*/ 1965433 h 2251389"/>
              <a:gd name="connsiteX135" fmla="*/ 5731338 w 10915134"/>
              <a:gd name="connsiteY135" fmla="*/ 1965447 h 2251389"/>
              <a:gd name="connsiteX136" fmla="*/ 5712957 w 10915134"/>
              <a:gd name="connsiteY136" fmla="*/ 1965596 h 2251389"/>
              <a:gd name="connsiteX137" fmla="*/ 5678760 w 10915134"/>
              <a:gd name="connsiteY137" fmla="*/ 1965873 h 2251389"/>
              <a:gd name="connsiteX138" fmla="*/ 5612457 w 10915134"/>
              <a:gd name="connsiteY138" fmla="*/ 1972287 h 2251389"/>
              <a:gd name="connsiteX139" fmla="*/ 5462439 w 10915134"/>
              <a:gd name="connsiteY139" fmla="*/ 1941766 h 2251389"/>
              <a:gd name="connsiteX140" fmla="*/ 5249426 w 10915134"/>
              <a:gd name="connsiteY140" fmla="*/ 1957993 h 2251389"/>
              <a:gd name="connsiteX141" fmla="*/ 4795460 w 10915134"/>
              <a:gd name="connsiteY141" fmla="*/ 2018541 h 2251389"/>
              <a:gd name="connsiteX142" fmla="*/ 4698875 w 10915134"/>
              <a:gd name="connsiteY142" fmla="*/ 2031693 h 2251389"/>
              <a:gd name="connsiteX143" fmla="*/ 4635334 w 10915134"/>
              <a:gd name="connsiteY143" fmla="*/ 2035504 h 2251389"/>
              <a:gd name="connsiteX144" fmla="*/ 4529228 w 10915134"/>
              <a:gd name="connsiteY144" fmla="*/ 2076609 h 2251389"/>
              <a:gd name="connsiteX145" fmla="*/ 4408461 w 10915134"/>
              <a:gd name="connsiteY145" fmla="*/ 2090939 h 2251389"/>
              <a:gd name="connsiteX146" fmla="*/ 4254651 w 10915134"/>
              <a:gd name="connsiteY146" fmla="*/ 2101730 h 2251389"/>
              <a:gd name="connsiteX147" fmla="*/ 4213233 w 10915134"/>
              <a:gd name="connsiteY147" fmla="*/ 2120326 h 2251389"/>
              <a:gd name="connsiteX148" fmla="*/ 4153938 w 10915134"/>
              <a:gd name="connsiteY148" fmla="*/ 2137520 h 2251389"/>
              <a:gd name="connsiteX149" fmla="*/ 4050969 w 10915134"/>
              <a:gd name="connsiteY149" fmla="*/ 2177971 h 2251389"/>
              <a:gd name="connsiteX150" fmla="*/ 3933162 w 10915134"/>
              <a:gd name="connsiteY150" fmla="*/ 2199509 h 2251389"/>
              <a:gd name="connsiteX151" fmla="*/ 3797609 w 10915134"/>
              <a:gd name="connsiteY151" fmla="*/ 2185813 h 2251389"/>
              <a:gd name="connsiteX152" fmla="*/ 3723511 w 10915134"/>
              <a:gd name="connsiteY152" fmla="*/ 2185401 h 2251389"/>
              <a:gd name="connsiteX153" fmla="*/ 3478465 w 10915134"/>
              <a:gd name="connsiteY153" fmla="*/ 2181087 h 2251389"/>
              <a:gd name="connsiteX154" fmla="*/ 3308996 w 10915134"/>
              <a:gd name="connsiteY154" fmla="*/ 2177978 h 2251389"/>
              <a:gd name="connsiteX155" fmla="*/ 3260282 w 10915134"/>
              <a:gd name="connsiteY155" fmla="*/ 2194479 h 2251389"/>
              <a:gd name="connsiteX156" fmla="*/ 3178557 w 10915134"/>
              <a:gd name="connsiteY156" fmla="*/ 2221451 h 2251389"/>
              <a:gd name="connsiteX157" fmla="*/ 3097074 w 10915134"/>
              <a:gd name="connsiteY157" fmla="*/ 2229837 h 2251389"/>
              <a:gd name="connsiteX158" fmla="*/ 3029944 w 10915134"/>
              <a:gd name="connsiteY158" fmla="*/ 2248531 h 2251389"/>
              <a:gd name="connsiteX159" fmla="*/ 2964870 w 10915134"/>
              <a:gd name="connsiteY159" fmla="*/ 2251389 h 2251389"/>
              <a:gd name="connsiteX160" fmla="*/ 2931496 w 10915134"/>
              <a:gd name="connsiteY160" fmla="*/ 2243024 h 2251389"/>
              <a:gd name="connsiteX161" fmla="*/ 2892959 w 10915134"/>
              <a:gd name="connsiteY161" fmla="*/ 2233969 h 2251389"/>
              <a:gd name="connsiteX162" fmla="*/ 2839074 w 10915134"/>
              <a:gd name="connsiteY162" fmla="*/ 2225008 h 2251389"/>
              <a:gd name="connsiteX163" fmla="*/ 2693779 w 10915134"/>
              <a:gd name="connsiteY163" fmla="*/ 2231570 h 2251389"/>
              <a:gd name="connsiteX164" fmla="*/ 2523799 w 10915134"/>
              <a:gd name="connsiteY164" fmla="*/ 2236547 h 2251389"/>
              <a:gd name="connsiteX165" fmla="*/ 2340069 w 10915134"/>
              <a:gd name="connsiteY165" fmla="*/ 2220699 h 2251389"/>
              <a:gd name="connsiteX166" fmla="*/ 2076408 w 10915134"/>
              <a:gd name="connsiteY166" fmla="*/ 2194398 h 2251389"/>
              <a:gd name="connsiteX167" fmla="*/ 1983593 w 10915134"/>
              <a:gd name="connsiteY167" fmla="*/ 2219360 h 2251389"/>
              <a:gd name="connsiteX168" fmla="*/ 1853105 w 10915134"/>
              <a:gd name="connsiteY168" fmla="*/ 2214141 h 2251389"/>
              <a:gd name="connsiteX169" fmla="*/ 1748511 w 10915134"/>
              <a:gd name="connsiteY169" fmla="*/ 2178472 h 2251389"/>
              <a:gd name="connsiteX170" fmla="*/ 1633422 w 10915134"/>
              <a:gd name="connsiteY170" fmla="*/ 2143415 h 2251389"/>
              <a:gd name="connsiteX171" fmla="*/ 1558946 w 10915134"/>
              <a:gd name="connsiteY171" fmla="*/ 2128843 h 2251389"/>
              <a:gd name="connsiteX172" fmla="*/ 1385344 w 10915134"/>
              <a:gd name="connsiteY172" fmla="*/ 2124817 h 2251389"/>
              <a:gd name="connsiteX173" fmla="*/ 1227473 w 10915134"/>
              <a:gd name="connsiteY173" fmla="*/ 2113291 h 2251389"/>
              <a:gd name="connsiteX174" fmla="*/ 1088711 w 10915134"/>
              <a:gd name="connsiteY174" fmla="*/ 2097947 h 2251389"/>
              <a:gd name="connsiteX175" fmla="*/ 939259 w 10915134"/>
              <a:gd name="connsiteY175" fmla="*/ 2073411 h 2251389"/>
              <a:gd name="connsiteX176" fmla="*/ 914345 w 10915134"/>
              <a:gd name="connsiteY176" fmla="*/ 2063135 h 2251389"/>
              <a:gd name="connsiteX177" fmla="*/ 879393 w 10915134"/>
              <a:gd name="connsiteY177" fmla="*/ 2068419 h 2251389"/>
              <a:gd name="connsiteX178" fmla="*/ 739242 w 10915134"/>
              <a:gd name="connsiteY178" fmla="*/ 2091539 h 2251389"/>
              <a:gd name="connsiteX179" fmla="*/ 628509 w 10915134"/>
              <a:gd name="connsiteY179" fmla="*/ 2108134 h 2251389"/>
              <a:gd name="connsiteX180" fmla="*/ 508046 w 10915134"/>
              <a:gd name="connsiteY180" fmla="*/ 2109851 h 2251389"/>
              <a:gd name="connsiteX181" fmla="*/ 408793 w 10915134"/>
              <a:gd name="connsiteY181" fmla="*/ 2105335 h 2251389"/>
              <a:gd name="connsiteX182" fmla="*/ 259142 w 10915134"/>
              <a:gd name="connsiteY182" fmla="*/ 2115883 h 2251389"/>
              <a:gd name="connsiteX183" fmla="*/ 91266 w 10915134"/>
              <a:gd name="connsiteY183" fmla="*/ 2135533 h 2251389"/>
              <a:gd name="connsiteX184" fmla="*/ 12251 w 10915134"/>
              <a:gd name="connsiteY184" fmla="*/ 2121489 h 2251389"/>
              <a:gd name="connsiteX185" fmla="*/ 0 w 10915134"/>
              <a:gd name="connsiteY185" fmla="*/ 2122164 h 2251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Lst>
            <a:rect l="l" t="t" r="r" b="b"/>
            <a:pathLst>
              <a:path w="10915134" h="2251389">
                <a:moveTo>
                  <a:pt x="0" y="0"/>
                </a:moveTo>
                <a:lnTo>
                  <a:pt x="10915134" y="0"/>
                </a:lnTo>
                <a:lnTo>
                  <a:pt x="10882980" y="49990"/>
                </a:lnTo>
                <a:cubicBezTo>
                  <a:pt x="10880871" y="52147"/>
                  <a:pt x="10836905" y="107867"/>
                  <a:pt x="10834795" y="110024"/>
                </a:cubicBezTo>
                <a:cubicBezTo>
                  <a:pt x="10820319" y="128194"/>
                  <a:pt x="10762503" y="175620"/>
                  <a:pt x="10738392" y="165813"/>
                </a:cubicBezTo>
                <a:cubicBezTo>
                  <a:pt x="10748670" y="186392"/>
                  <a:pt x="10638347" y="188684"/>
                  <a:pt x="10633692" y="209264"/>
                </a:cubicBezTo>
                <a:cubicBezTo>
                  <a:pt x="10631767" y="225908"/>
                  <a:pt x="10597419" y="233945"/>
                  <a:pt x="10586800" y="239716"/>
                </a:cubicBezTo>
                <a:cubicBezTo>
                  <a:pt x="10579628" y="256520"/>
                  <a:pt x="10520682" y="224915"/>
                  <a:pt x="10501658" y="307174"/>
                </a:cubicBezTo>
                <a:cubicBezTo>
                  <a:pt x="10447727" y="313339"/>
                  <a:pt x="10447126" y="425780"/>
                  <a:pt x="10404067" y="412395"/>
                </a:cubicBezTo>
                <a:cubicBezTo>
                  <a:pt x="10392937" y="413598"/>
                  <a:pt x="10388815" y="467371"/>
                  <a:pt x="10380953" y="472334"/>
                </a:cubicBezTo>
                <a:lnTo>
                  <a:pt x="10341416" y="504774"/>
                </a:lnTo>
                <a:lnTo>
                  <a:pt x="10326329" y="523459"/>
                </a:lnTo>
                <a:lnTo>
                  <a:pt x="10298289" y="532173"/>
                </a:lnTo>
                <a:cubicBezTo>
                  <a:pt x="10284422" y="535049"/>
                  <a:pt x="10265952" y="533199"/>
                  <a:pt x="10243127" y="540715"/>
                </a:cubicBezTo>
                <a:cubicBezTo>
                  <a:pt x="10203910" y="562831"/>
                  <a:pt x="10165274" y="534580"/>
                  <a:pt x="10141243" y="592343"/>
                </a:cubicBezTo>
                <a:cubicBezTo>
                  <a:pt x="10059374" y="598371"/>
                  <a:pt x="10021953" y="650378"/>
                  <a:pt x="9940352" y="631518"/>
                </a:cubicBezTo>
                <a:cubicBezTo>
                  <a:pt x="9959797" y="646419"/>
                  <a:pt x="9860152" y="623282"/>
                  <a:pt x="9836226" y="660496"/>
                </a:cubicBezTo>
                <a:cubicBezTo>
                  <a:pt x="9788121" y="672556"/>
                  <a:pt x="9760988" y="668531"/>
                  <a:pt x="9686899" y="683782"/>
                </a:cubicBezTo>
                <a:cubicBezTo>
                  <a:pt x="9623800" y="700369"/>
                  <a:pt x="9613948" y="700871"/>
                  <a:pt x="9578209" y="709781"/>
                </a:cubicBezTo>
                <a:lnTo>
                  <a:pt x="9437298" y="757337"/>
                </a:lnTo>
                <a:lnTo>
                  <a:pt x="9435498" y="759689"/>
                </a:lnTo>
                <a:cubicBezTo>
                  <a:pt x="9426240" y="765982"/>
                  <a:pt x="9419508" y="766527"/>
                  <a:pt x="9413910" y="764531"/>
                </a:cubicBezTo>
                <a:lnTo>
                  <a:pt x="9361370" y="760593"/>
                </a:lnTo>
                <a:lnTo>
                  <a:pt x="9356626" y="764594"/>
                </a:lnTo>
                <a:lnTo>
                  <a:pt x="9311281" y="769260"/>
                </a:lnTo>
                <a:cubicBezTo>
                  <a:pt x="9311245" y="769953"/>
                  <a:pt x="9311210" y="770644"/>
                  <a:pt x="9311173" y="771337"/>
                </a:cubicBezTo>
                <a:cubicBezTo>
                  <a:pt x="9309900" y="776105"/>
                  <a:pt x="9307010" y="779823"/>
                  <a:pt x="9300658" y="781452"/>
                </a:cubicBezTo>
                <a:cubicBezTo>
                  <a:pt x="9318003" y="808459"/>
                  <a:pt x="9299643" y="793767"/>
                  <a:pt x="9279376" y="796188"/>
                </a:cubicBezTo>
                <a:cubicBezTo>
                  <a:pt x="9260850" y="809309"/>
                  <a:pt x="9206021" y="849156"/>
                  <a:pt x="9189502" y="860175"/>
                </a:cubicBezTo>
                <a:lnTo>
                  <a:pt x="9180260" y="862300"/>
                </a:lnTo>
                <a:cubicBezTo>
                  <a:pt x="9180236" y="862466"/>
                  <a:pt x="9180211" y="862633"/>
                  <a:pt x="9180186" y="862799"/>
                </a:cubicBezTo>
                <a:cubicBezTo>
                  <a:pt x="9178407" y="864232"/>
                  <a:pt x="9175456" y="865295"/>
                  <a:pt x="9170652" y="865945"/>
                </a:cubicBezTo>
                <a:lnTo>
                  <a:pt x="9145484" y="870300"/>
                </a:lnTo>
                <a:lnTo>
                  <a:pt x="9140031" y="874741"/>
                </a:lnTo>
                <a:lnTo>
                  <a:pt x="9138892" y="880860"/>
                </a:lnTo>
                <a:lnTo>
                  <a:pt x="9107257" y="903704"/>
                </a:lnTo>
                <a:cubicBezTo>
                  <a:pt x="9091321" y="899193"/>
                  <a:pt x="9043942" y="941365"/>
                  <a:pt x="9034880" y="948837"/>
                </a:cubicBezTo>
                <a:lnTo>
                  <a:pt x="8950600" y="994853"/>
                </a:lnTo>
                <a:cubicBezTo>
                  <a:pt x="8865196" y="1081843"/>
                  <a:pt x="8818875" y="1077389"/>
                  <a:pt x="8753014" y="1118658"/>
                </a:cubicBezTo>
                <a:cubicBezTo>
                  <a:pt x="8692981" y="1124704"/>
                  <a:pt x="8636332" y="1128410"/>
                  <a:pt x="8581094" y="1153261"/>
                </a:cubicBezTo>
                <a:cubicBezTo>
                  <a:pt x="8538621" y="1164812"/>
                  <a:pt x="8511758" y="1169577"/>
                  <a:pt x="8498175" y="1187969"/>
                </a:cubicBezTo>
                <a:lnTo>
                  <a:pt x="8448788" y="1206463"/>
                </a:lnTo>
                <a:lnTo>
                  <a:pt x="8367996" y="1232783"/>
                </a:lnTo>
                <a:cubicBezTo>
                  <a:pt x="8367806" y="1234615"/>
                  <a:pt x="8367614" y="1236446"/>
                  <a:pt x="8367423" y="1238278"/>
                </a:cubicBezTo>
                <a:lnTo>
                  <a:pt x="8359640" y="1246782"/>
                </a:lnTo>
                <a:lnTo>
                  <a:pt x="8346100" y="1266142"/>
                </a:lnTo>
                <a:lnTo>
                  <a:pt x="8318833" y="1292714"/>
                </a:lnTo>
                <a:lnTo>
                  <a:pt x="8317719" y="1291904"/>
                </a:lnTo>
                <a:cubicBezTo>
                  <a:pt x="8314688" y="1290662"/>
                  <a:pt x="8311461" y="1290840"/>
                  <a:pt x="8307730" y="1293984"/>
                </a:cubicBezTo>
                <a:cubicBezTo>
                  <a:pt x="8294903" y="1295590"/>
                  <a:pt x="8255937" y="1295887"/>
                  <a:pt x="8240756" y="1301537"/>
                </a:cubicBezTo>
                <a:cubicBezTo>
                  <a:pt x="8233324" y="1310481"/>
                  <a:pt x="8225256" y="1319366"/>
                  <a:pt x="8216639" y="1327887"/>
                </a:cubicBezTo>
                <a:lnTo>
                  <a:pt x="8211337" y="1332570"/>
                </a:lnTo>
                <a:lnTo>
                  <a:pt x="8211048" y="1332403"/>
                </a:lnTo>
                <a:cubicBezTo>
                  <a:pt x="8209501" y="1332874"/>
                  <a:pt x="8207607" y="1334206"/>
                  <a:pt x="8205085" y="1336831"/>
                </a:cubicBezTo>
                <a:lnTo>
                  <a:pt x="8137554" y="1342145"/>
                </a:lnTo>
                <a:cubicBezTo>
                  <a:pt x="8105705" y="1354688"/>
                  <a:pt x="8080446" y="1339423"/>
                  <a:pt x="8054564" y="1367911"/>
                </a:cubicBezTo>
                <a:cubicBezTo>
                  <a:pt x="8024726" y="1379555"/>
                  <a:pt x="7996957" y="1380148"/>
                  <a:pt x="7973237" y="1397544"/>
                </a:cubicBezTo>
                <a:cubicBezTo>
                  <a:pt x="7961439" y="1393972"/>
                  <a:pt x="7951168" y="1394796"/>
                  <a:pt x="7944198" y="1410276"/>
                </a:cubicBezTo>
                <a:cubicBezTo>
                  <a:pt x="7915673" y="1417804"/>
                  <a:pt x="7905583" y="1403950"/>
                  <a:pt x="7890643" y="1424144"/>
                </a:cubicBezTo>
                <a:cubicBezTo>
                  <a:pt x="7869590" y="1403678"/>
                  <a:pt x="7870757" y="1414314"/>
                  <a:pt x="7864997" y="1425023"/>
                </a:cubicBezTo>
                <a:lnTo>
                  <a:pt x="7864067" y="1426002"/>
                </a:lnTo>
                <a:lnTo>
                  <a:pt x="7861153" y="1423038"/>
                </a:lnTo>
                <a:lnTo>
                  <a:pt x="7844586" y="1429169"/>
                </a:lnTo>
                <a:lnTo>
                  <a:pt x="7840350" y="1432451"/>
                </a:lnTo>
                <a:cubicBezTo>
                  <a:pt x="7837357" y="1434345"/>
                  <a:pt x="7835272" y="1435129"/>
                  <a:pt x="7833722" y="1435148"/>
                </a:cubicBezTo>
                <a:lnTo>
                  <a:pt x="7833492" y="1434901"/>
                </a:lnTo>
                <a:lnTo>
                  <a:pt x="7827413" y="1438043"/>
                </a:lnTo>
                <a:cubicBezTo>
                  <a:pt x="7817294" y="1444069"/>
                  <a:pt x="7807591" y="1450613"/>
                  <a:pt x="7798463" y="1457407"/>
                </a:cubicBezTo>
                <a:cubicBezTo>
                  <a:pt x="7789625" y="1446704"/>
                  <a:pt x="7769649" y="1464040"/>
                  <a:pt x="7759015" y="1458666"/>
                </a:cubicBezTo>
                <a:lnTo>
                  <a:pt x="7752684" y="1444792"/>
                </a:lnTo>
                <a:lnTo>
                  <a:pt x="7747867" y="1447976"/>
                </a:lnTo>
                <a:lnTo>
                  <a:pt x="7738750" y="1456574"/>
                </a:lnTo>
                <a:cubicBezTo>
                  <a:pt x="7737328" y="1457741"/>
                  <a:pt x="7736297" y="1457914"/>
                  <a:pt x="7735619" y="1456320"/>
                </a:cubicBezTo>
                <a:cubicBezTo>
                  <a:pt x="7730006" y="1457852"/>
                  <a:pt x="7711662" y="1464787"/>
                  <a:pt x="7705072" y="1465768"/>
                </a:cubicBezTo>
                <a:lnTo>
                  <a:pt x="7696073" y="1462212"/>
                </a:lnTo>
                <a:lnTo>
                  <a:pt x="7692096" y="1462163"/>
                </a:lnTo>
                <a:lnTo>
                  <a:pt x="7674689" y="1477613"/>
                </a:lnTo>
                <a:lnTo>
                  <a:pt x="7665348" y="1483862"/>
                </a:lnTo>
                <a:lnTo>
                  <a:pt x="7606276" y="1538521"/>
                </a:lnTo>
                <a:lnTo>
                  <a:pt x="7504695" y="1566686"/>
                </a:lnTo>
                <a:cubicBezTo>
                  <a:pt x="7473718" y="1603709"/>
                  <a:pt x="7404436" y="1554658"/>
                  <a:pt x="7401270" y="1597361"/>
                </a:cubicBezTo>
                <a:cubicBezTo>
                  <a:pt x="7369238" y="1613154"/>
                  <a:pt x="7363418" y="1605164"/>
                  <a:pt x="7320321" y="1619535"/>
                </a:cubicBezTo>
                <a:cubicBezTo>
                  <a:pt x="7280514" y="1668809"/>
                  <a:pt x="7198683" y="1708462"/>
                  <a:pt x="7149526" y="1743630"/>
                </a:cubicBezTo>
                <a:cubicBezTo>
                  <a:pt x="7114410" y="1721934"/>
                  <a:pt x="7136043" y="1746476"/>
                  <a:pt x="7105391" y="1752328"/>
                </a:cubicBezTo>
                <a:cubicBezTo>
                  <a:pt x="7119677" y="1779725"/>
                  <a:pt x="7066212" y="1749779"/>
                  <a:pt x="7071654" y="1785091"/>
                </a:cubicBezTo>
                <a:cubicBezTo>
                  <a:pt x="7065905" y="1785038"/>
                  <a:pt x="7060161" y="1783873"/>
                  <a:pt x="7054359" y="1782439"/>
                </a:cubicBezTo>
                <a:lnTo>
                  <a:pt x="7051319" y="1781706"/>
                </a:lnTo>
                <a:lnTo>
                  <a:pt x="7040377" y="1784767"/>
                </a:lnTo>
                <a:lnTo>
                  <a:pt x="7035771" y="1778137"/>
                </a:lnTo>
                <a:lnTo>
                  <a:pt x="7018208" y="1777373"/>
                </a:lnTo>
                <a:cubicBezTo>
                  <a:pt x="7011866" y="1778247"/>
                  <a:pt x="7005318" y="1780539"/>
                  <a:pt x="6998493" y="1785098"/>
                </a:cubicBezTo>
                <a:cubicBezTo>
                  <a:pt x="6983689" y="1806072"/>
                  <a:pt x="6952865" y="1800516"/>
                  <a:pt x="6928288" y="1811732"/>
                </a:cubicBezTo>
                <a:lnTo>
                  <a:pt x="6917773" y="1820666"/>
                </a:lnTo>
                <a:lnTo>
                  <a:pt x="6881789" y="1828309"/>
                </a:lnTo>
                <a:lnTo>
                  <a:pt x="6879926" y="1830591"/>
                </a:lnTo>
                <a:cubicBezTo>
                  <a:pt x="6873880" y="1832712"/>
                  <a:pt x="6861049" y="1834739"/>
                  <a:pt x="6845508" y="1841035"/>
                </a:cubicBezTo>
                <a:lnTo>
                  <a:pt x="6786683" y="1868367"/>
                </a:lnTo>
                <a:lnTo>
                  <a:pt x="6773874" y="1863267"/>
                </a:lnTo>
                <a:lnTo>
                  <a:pt x="6771241" y="1859449"/>
                </a:lnTo>
                <a:lnTo>
                  <a:pt x="6755065" y="1866822"/>
                </a:lnTo>
                <a:lnTo>
                  <a:pt x="6740854" y="1865352"/>
                </a:lnTo>
                <a:lnTo>
                  <a:pt x="6730997" y="1874155"/>
                </a:lnTo>
                <a:lnTo>
                  <a:pt x="6714212" y="1876293"/>
                </a:lnTo>
                <a:cubicBezTo>
                  <a:pt x="6707919" y="1876308"/>
                  <a:pt x="6700834" y="1876122"/>
                  <a:pt x="6693130" y="1876808"/>
                </a:cubicBezTo>
                <a:lnTo>
                  <a:pt x="6674405" y="1873459"/>
                </a:lnTo>
                <a:lnTo>
                  <a:pt x="6647714" y="1878941"/>
                </a:lnTo>
                <a:cubicBezTo>
                  <a:pt x="6627122" y="1883360"/>
                  <a:pt x="6607220" y="1886896"/>
                  <a:pt x="6586613" y="1887053"/>
                </a:cubicBezTo>
                <a:cubicBezTo>
                  <a:pt x="6572205" y="1895536"/>
                  <a:pt x="6557706" y="1900239"/>
                  <a:pt x="6540424" y="1893269"/>
                </a:cubicBezTo>
                <a:cubicBezTo>
                  <a:pt x="6497538" y="1902769"/>
                  <a:pt x="6490601" y="1917381"/>
                  <a:pt x="6460034" y="1911286"/>
                </a:cubicBezTo>
                <a:cubicBezTo>
                  <a:pt x="6453811" y="1919532"/>
                  <a:pt x="6449254" y="1924158"/>
                  <a:pt x="6445449" y="1926499"/>
                </a:cubicBezTo>
                <a:cubicBezTo>
                  <a:pt x="6434030" y="1933525"/>
                  <a:pt x="6429411" y="1919994"/>
                  <a:pt x="6407092" y="1921993"/>
                </a:cubicBezTo>
                <a:cubicBezTo>
                  <a:pt x="6382682" y="1922166"/>
                  <a:pt x="6418607" y="1903450"/>
                  <a:pt x="6396332" y="1907025"/>
                </a:cubicBezTo>
                <a:cubicBezTo>
                  <a:pt x="6376015" y="1918727"/>
                  <a:pt x="6367614" y="1898795"/>
                  <a:pt x="6347048" y="1912130"/>
                </a:cubicBezTo>
                <a:cubicBezTo>
                  <a:pt x="6360109" y="1925598"/>
                  <a:pt x="6297691" y="1920276"/>
                  <a:pt x="6302270" y="1933613"/>
                </a:cubicBezTo>
                <a:cubicBezTo>
                  <a:pt x="6272680" y="1919839"/>
                  <a:pt x="6273323" y="1945036"/>
                  <a:pt x="6243078" y="1945644"/>
                </a:cubicBezTo>
                <a:cubicBezTo>
                  <a:pt x="6226744" y="1941607"/>
                  <a:pt x="6216828" y="1942552"/>
                  <a:pt x="6207738" y="1953011"/>
                </a:cubicBezTo>
                <a:cubicBezTo>
                  <a:pt x="6131633" y="1932600"/>
                  <a:pt x="6170923" y="1959774"/>
                  <a:pt x="6108781" y="1959474"/>
                </a:cubicBezTo>
                <a:lnTo>
                  <a:pt x="6103698" y="1959304"/>
                </a:lnTo>
                <a:lnTo>
                  <a:pt x="6087017" y="1969078"/>
                </a:lnTo>
                <a:cubicBezTo>
                  <a:pt x="6086783" y="1969912"/>
                  <a:pt x="6086547" y="1970745"/>
                  <a:pt x="6086313" y="1971580"/>
                </a:cubicBezTo>
                <a:lnTo>
                  <a:pt x="6024291" y="1966761"/>
                </a:lnTo>
                <a:lnTo>
                  <a:pt x="6016853" y="1970526"/>
                </a:lnTo>
                <a:lnTo>
                  <a:pt x="5975404" y="1961749"/>
                </a:lnTo>
                <a:lnTo>
                  <a:pt x="5954536" y="1960220"/>
                </a:lnTo>
                <a:lnTo>
                  <a:pt x="5917280" y="1954478"/>
                </a:lnTo>
                <a:lnTo>
                  <a:pt x="5914232" y="1956919"/>
                </a:lnTo>
                <a:lnTo>
                  <a:pt x="5906850" y="1954702"/>
                </a:lnTo>
                <a:lnTo>
                  <a:pt x="5901461" y="1957577"/>
                </a:lnTo>
                <a:lnTo>
                  <a:pt x="5895317" y="1956828"/>
                </a:lnTo>
                <a:cubicBezTo>
                  <a:pt x="5883595" y="1958629"/>
                  <a:pt x="5844137" y="1966833"/>
                  <a:pt x="5831128" y="1968382"/>
                </a:cubicBezTo>
                <a:lnTo>
                  <a:pt x="5817261" y="1966124"/>
                </a:lnTo>
                <a:lnTo>
                  <a:pt x="5806791" y="1974713"/>
                </a:lnTo>
                <a:lnTo>
                  <a:pt x="5762574" y="1976973"/>
                </a:lnTo>
                <a:lnTo>
                  <a:pt x="5747297" y="1970252"/>
                </a:lnTo>
                <a:lnTo>
                  <a:pt x="5733169" y="1965433"/>
                </a:lnTo>
                <a:lnTo>
                  <a:pt x="5731338" y="1965447"/>
                </a:lnTo>
                <a:lnTo>
                  <a:pt x="5712957" y="1965596"/>
                </a:lnTo>
                <a:lnTo>
                  <a:pt x="5678760" y="1965873"/>
                </a:lnTo>
                <a:cubicBezTo>
                  <a:pt x="5656934" y="1966331"/>
                  <a:pt x="5634795" y="1967772"/>
                  <a:pt x="5612457" y="1972287"/>
                </a:cubicBezTo>
                <a:cubicBezTo>
                  <a:pt x="5527023" y="1949966"/>
                  <a:pt x="5534401" y="1947926"/>
                  <a:pt x="5462439" y="1941766"/>
                </a:cubicBezTo>
                <a:cubicBezTo>
                  <a:pt x="5427425" y="1917624"/>
                  <a:pt x="5291183" y="1960519"/>
                  <a:pt x="5249426" y="1957993"/>
                </a:cubicBezTo>
                <a:cubicBezTo>
                  <a:pt x="5146406" y="1973328"/>
                  <a:pt x="4927624" y="2044719"/>
                  <a:pt x="4795460" y="2018541"/>
                </a:cubicBezTo>
                <a:cubicBezTo>
                  <a:pt x="4762844" y="2022395"/>
                  <a:pt x="4718233" y="2031407"/>
                  <a:pt x="4698875" y="2031693"/>
                </a:cubicBezTo>
                <a:lnTo>
                  <a:pt x="4635334" y="2035504"/>
                </a:lnTo>
                <a:lnTo>
                  <a:pt x="4529228" y="2076609"/>
                </a:lnTo>
                <a:cubicBezTo>
                  <a:pt x="4475152" y="2050383"/>
                  <a:pt x="4475600" y="2080729"/>
                  <a:pt x="4408461" y="2090939"/>
                </a:cubicBezTo>
                <a:cubicBezTo>
                  <a:pt x="4383821" y="2082708"/>
                  <a:pt x="4268804" y="2082966"/>
                  <a:pt x="4254651" y="2101730"/>
                </a:cubicBezTo>
                <a:cubicBezTo>
                  <a:pt x="4238862" y="2106286"/>
                  <a:pt x="4220313" y="2100544"/>
                  <a:pt x="4213233" y="2120326"/>
                </a:cubicBezTo>
                <a:cubicBezTo>
                  <a:pt x="4201430" y="2144259"/>
                  <a:pt x="4145731" y="2110137"/>
                  <a:pt x="4153938" y="2137520"/>
                </a:cubicBezTo>
                <a:cubicBezTo>
                  <a:pt x="4114396" y="2114195"/>
                  <a:pt x="4083806" y="2164553"/>
                  <a:pt x="4050969" y="2177971"/>
                </a:cubicBezTo>
                <a:cubicBezTo>
                  <a:pt x="4019767" y="2177378"/>
                  <a:pt x="4005088" y="2190554"/>
                  <a:pt x="3933162" y="2199509"/>
                </a:cubicBezTo>
                <a:cubicBezTo>
                  <a:pt x="3898830" y="2172322"/>
                  <a:pt x="3861284" y="2221170"/>
                  <a:pt x="3797609" y="2185813"/>
                </a:cubicBezTo>
                <a:cubicBezTo>
                  <a:pt x="3795667" y="2189772"/>
                  <a:pt x="3776702" y="2186188"/>
                  <a:pt x="3723511" y="2185401"/>
                </a:cubicBezTo>
                <a:cubicBezTo>
                  <a:pt x="3670320" y="2184613"/>
                  <a:pt x="3558625" y="2184230"/>
                  <a:pt x="3478465" y="2181087"/>
                </a:cubicBezTo>
                <a:cubicBezTo>
                  <a:pt x="3387474" y="2181789"/>
                  <a:pt x="3428499" y="2219948"/>
                  <a:pt x="3308996" y="2177978"/>
                </a:cubicBezTo>
                <a:cubicBezTo>
                  <a:pt x="3299910" y="2200517"/>
                  <a:pt x="3285785" y="2202748"/>
                  <a:pt x="3260282" y="2194479"/>
                </a:cubicBezTo>
                <a:cubicBezTo>
                  <a:pt x="3216295" y="2196427"/>
                  <a:pt x="3227371" y="2250251"/>
                  <a:pt x="3178557" y="2221451"/>
                </a:cubicBezTo>
                <a:cubicBezTo>
                  <a:pt x="3146795" y="2234329"/>
                  <a:pt x="3117401" y="2220418"/>
                  <a:pt x="3097074" y="2229837"/>
                </a:cubicBezTo>
                <a:lnTo>
                  <a:pt x="3029944" y="2248531"/>
                </a:lnTo>
                <a:cubicBezTo>
                  <a:pt x="2992804" y="2254069"/>
                  <a:pt x="2982389" y="2213943"/>
                  <a:pt x="2964870" y="2251389"/>
                </a:cubicBezTo>
                <a:lnTo>
                  <a:pt x="2931496" y="2243024"/>
                </a:lnTo>
                <a:lnTo>
                  <a:pt x="2892959" y="2233969"/>
                </a:lnTo>
                <a:cubicBezTo>
                  <a:pt x="2872669" y="2227791"/>
                  <a:pt x="2882203" y="2234774"/>
                  <a:pt x="2839074" y="2225008"/>
                </a:cubicBezTo>
                <a:cubicBezTo>
                  <a:pt x="2811442" y="2251884"/>
                  <a:pt x="2766379" y="2232117"/>
                  <a:pt x="2693779" y="2231570"/>
                </a:cubicBezTo>
                <a:lnTo>
                  <a:pt x="2523799" y="2236547"/>
                </a:lnTo>
                <a:cubicBezTo>
                  <a:pt x="2466172" y="2242686"/>
                  <a:pt x="2414634" y="2227724"/>
                  <a:pt x="2340069" y="2220699"/>
                </a:cubicBezTo>
                <a:cubicBezTo>
                  <a:pt x="2265503" y="2213674"/>
                  <a:pt x="2139796" y="2191971"/>
                  <a:pt x="2076408" y="2194398"/>
                </a:cubicBezTo>
                <a:cubicBezTo>
                  <a:pt x="2032508" y="2197562"/>
                  <a:pt x="2027933" y="2185141"/>
                  <a:pt x="1983593" y="2219360"/>
                </a:cubicBezTo>
                <a:cubicBezTo>
                  <a:pt x="1947094" y="2209205"/>
                  <a:pt x="1890960" y="2218305"/>
                  <a:pt x="1853105" y="2214141"/>
                </a:cubicBezTo>
                <a:cubicBezTo>
                  <a:pt x="1825748" y="2216625"/>
                  <a:pt x="1783192" y="2179879"/>
                  <a:pt x="1748511" y="2178472"/>
                </a:cubicBezTo>
                <a:cubicBezTo>
                  <a:pt x="1703498" y="2196202"/>
                  <a:pt x="1694831" y="2157630"/>
                  <a:pt x="1633422" y="2143415"/>
                </a:cubicBezTo>
                <a:cubicBezTo>
                  <a:pt x="1607630" y="2161065"/>
                  <a:pt x="1579060" y="2145077"/>
                  <a:pt x="1558946" y="2128843"/>
                </a:cubicBezTo>
                <a:cubicBezTo>
                  <a:pt x="1499069" y="2134267"/>
                  <a:pt x="1452565" y="2133855"/>
                  <a:pt x="1385344" y="2124817"/>
                </a:cubicBezTo>
                <a:cubicBezTo>
                  <a:pt x="1312492" y="2145463"/>
                  <a:pt x="1299315" y="2122756"/>
                  <a:pt x="1227473" y="2113291"/>
                </a:cubicBezTo>
                <a:cubicBezTo>
                  <a:pt x="1199075" y="2120045"/>
                  <a:pt x="1149241" y="2095660"/>
                  <a:pt x="1088711" y="2097947"/>
                </a:cubicBezTo>
                <a:cubicBezTo>
                  <a:pt x="1048569" y="2095382"/>
                  <a:pt x="1091396" y="2061344"/>
                  <a:pt x="939259" y="2073411"/>
                </a:cubicBezTo>
                <a:cubicBezTo>
                  <a:pt x="930603" y="2080267"/>
                  <a:pt x="912274" y="2072716"/>
                  <a:pt x="914345" y="2063135"/>
                </a:cubicBezTo>
                <a:cubicBezTo>
                  <a:pt x="904674" y="2065915"/>
                  <a:pt x="881392" y="2083881"/>
                  <a:pt x="879393" y="2068419"/>
                </a:cubicBezTo>
                <a:cubicBezTo>
                  <a:pt x="831068" y="2065554"/>
                  <a:pt x="782797" y="2073516"/>
                  <a:pt x="739242" y="2091539"/>
                </a:cubicBezTo>
                <a:cubicBezTo>
                  <a:pt x="713063" y="2085924"/>
                  <a:pt x="685973" y="2097939"/>
                  <a:pt x="628509" y="2108134"/>
                </a:cubicBezTo>
                <a:cubicBezTo>
                  <a:pt x="575136" y="2076613"/>
                  <a:pt x="570057" y="2131408"/>
                  <a:pt x="508046" y="2109851"/>
                </a:cubicBezTo>
                <a:cubicBezTo>
                  <a:pt x="473420" y="2105939"/>
                  <a:pt x="433697" y="2091842"/>
                  <a:pt x="408793" y="2105335"/>
                </a:cubicBezTo>
                <a:cubicBezTo>
                  <a:pt x="383633" y="2099507"/>
                  <a:pt x="299763" y="2118030"/>
                  <a:pt x="259142" y="2115883"/>
                </a:cubicBezTo>
                <a:cubicBezTo>
                  <a:pt x="191085" y="2103328"/>
                  <a:pt x="127146" y="2128850"/>
                  <a:pt x="91266" y="2135533"/>
                </a:cubicBezTo>
                <a:cubicBezTo>
                  <a:pt x="55346" y="2131669"/>
                  <a:pt x="37547" y="2122850"/>
                  <a:pt x="12251" y="2121489"/>
                </a:cubicBezTo>
                <a:lnTo>
                  <a:pt x="0" y="2122164"/>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913F63C-B5FC-45F0-758A-39ED9E8D1D9D}"/>
              </a:ext>
            </a:extLst>
          </p:cNvPr>
          <p:cNvSpPr>
            <a:spLocks noGrp="1"/>
          </p:cNvSpPr>
          <p:nvPr>
            <p:ph type="title"/>
          </p:nvPr>
        </p:nvSpPr>
        <p:spPr>
          <a:xfrm>
            <a:off x="1137037" y="609600"/>
            <a:ext cx="5915197" cy="1330519"/>
          </a:xfrm>
        </p:spPr>
        <p:txBody>
          <a:bodyPr>
            <a:normAutofit/>
          </a:bodyPr>
          <a:lstStyle/>
          <a:p>
            <a:r>
              <a:rPr lang="en-GB" dirty="0"/>
              <a:t>The Movement for Black Lives was born</a:t>
            </a:r>
          </a:p>
        </p:txBody>
      </p:sp>
      <p:sp>
        <p:nvSpPr>
          <p:cNvPr id="3" name="Content Placeholder 2">
            <a:extLst>
              <a:ext uri="{FF2B5EF4-FFF2-40B4-BE49-F238E27FC236}">
                <a16:creationId xmlns:a16="http://schemas.microsoft.com/office/drawing/2014/main" id="{38BACACE-08FD-6B0C-8F5E-0AF8BA174261}"/>
              </a:ext>
            </a:extLst>
          </p:cNvPr>
          <p:cNvSpPr>
            <a:spLocks noGrp="1"/>
          </p:cNvSpPr>
          <p:nvPr>
            <p:ph idx="1"/>
          </p:nvPr>
        </p:nvSpPr>
        <p:spPr>
          <a:xfrm>
            <a:off x="1137037" y="2549718"/>
            <a:ext cx="5747857" cy="3552969"/>
          </a:xfrm>
        </p:spPr>
        <p:txBody>
          <a:bodyPr>
            <a:normAutofit/>
          </a:bodyPr>
          <a:lstStyle/>
          <a:p>
            <a:r>
              <a:rPr lang="en-GB" sz="1600" dirty="0"/>
              <a:t>As winter came, the protests in the streets of Ferguson waned.</a:t>
            </a:r>
          </a:p>
          <a:p>
            <a:r>
              <a:rPr lang="en-GB" sz="1600" dirty="0"/>
              <a:t>Regional meetings in New York (Dec 2014), Los Angeles and Alabama.</a:t>
            </a:r>
          </a:p>
          <a:p>
            <a:r>
              <a:rPr lang="en-GB" sz="1600" dirty="0"/>
              <a:t>Agreements on the meetings:</a:t>
            </a:r>
          </a:p>
          <a:p>
            <a:pPr marL="0" indent="0">
              <a:buNone/>
            </a:pPr>
            <a:r>
              <a:rPr lang="en-GB" sz="1600" dirty="0"/>
              <a:t>  Horizontal organisation</a:t>
            </a:r>
          </a:p>
          <a:p>
            <a:pPr marL="0" indent="0">
              <a:buNone/>
            </a:pPr>
            <a:r>
              <a:rPr lang="en-GB" sz="1600" dirty="0"/>
              <a:t>   No keynote speakers</a:t>
            </a:r>
          </a:p>
          <a:p>
            <a:pPr marL="0" indent="0">
              <a:buNone/>
            </a:pPr>
            <a:r>
              <a:rPr lang="en-GB" sz="1600" dirty="0"/>
              <a:t>   The three co-founders (Patrisse Khan-</a:t>
            </a:r>
            <a:r>
              <a:rPr lang="en-GB" sz="1600" dirty="0" err="1"/>
              <a:t>Cullors</a:t>
            </a:r>
            <a:r>
              <a:rPr lang="en-GB" sz="1600" dirty="0"/>
              <a:t>, Alicia Garza, Opal Tometi), were not representatives of the movement.</a:t>
            </a:r>
          </a:p>
          <a:p>
            <a:r>
              <a:rPr lang="en-GB" sz="1600" dirty="0"/>
              <a:t>Movement for Black Lives Platform (2016). The platform is a six-plank policy document outlining the areas of concentration and policy goals of the movement.</a:t>
            </a:r>
          </a:p>
        </p:txBody>
      </p:sp>
      <p:sp>
        <p:nvSpPr>
          <p:cNvPr id="13" name="Freeform: Shape 12">
            <a:extLst>
              <a:ext uri="{FF2B5EF4-FFF2-40B4-BE49-F238E27FC236}">
                <a16:creationId xmlns:a16="http://schemas.microsoft.com/office/drawing/2014/main" id="{6BFFEA99-E831-4C3B-8D16-0EA4AB33F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5584" y="610517"/>
            <a:ext cx="4010943" cy="5636963"/>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group of people marching&#10;&#10;Description automatically generated with medium confidence">
            <a:extLst>
              <a:ext uri="{FF2B5EF4-FFF2-40B4-BE49-F238E27FC236}">
                <a16:creationId xmlns:a16="http://schemas.microsoft.com/office/drawing/2014/main" id="{C7C658E5-9CC0-88EB-2939-7D36D1C0534D}"/>
              </a:ext>
            </a:extLst>
          </p:cNvPr>
          <p:cNvPicPr>
            <a:picLocks noChangeAspect="1"/>
          </p:cNvPicPr>
          <p:nvPr/>
        </p:nvPicPr>
        <p:blipFill rotWithShape="1">
          <a:blip r:embed="rId2"/>
          <a:srcRect l="24780" r="36377" b="1"/>
          <a:stretch/>
        </p:blipFill>
        <p:spPr>
          <a:xfrm>
            <a:off x="7761092" y="771383"/>
            <a:ext cx="3684567" cy="5311922"/>
          </a:xfrm>
          <a:prstGeom prst="rect">
            <a:avLst/>
          </a:prstGeom>
        </p:spPr>
      </p:pic>
      <p:sp>
        <p:nvSpPr>
          <p:cNvPr id="15" name="Freeform: Shape 14">
            <a:extLst>
              <a:ext uri="{FF2B5EF4-FFF2-40B4-BE49-F238E27FC236}">
                <a16:creationId xmlns:a16="http://schemas.microsoft.com/office/drawing/2014/main" id="{3B9FD11D-7561-43C8-BE54-00D7DCF0E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5391" y="5800300"/>
            <a:ext cx="5736610" cy="1057702"/>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4114838 w 5741575"/>
              <a:gd name="connsiteY74" fmla="*/ 238165 h 955271"/>
              <a:gd name="connsiteX75" fmla="*/ 4271023 w 5741575"/>
              <a:gd name="connsiteY75" fmla="*/ 241959 h 955271"/>
              <a:gd name="connsiteX76" fmla="*/ 4367397 w 5741575"/>
              <a:gd name="connsiteY76" fmla="*/ 271442 h 955271"/>
              <a:gd name="connsiteX77" fmla="*/ 4495366 w 5741575"/>
              <a:gd name="connsiteY77" fmla="*/ 271618 h 955271"/>
              <a:gd name="connsiteX78" fmla="*/ 4517347 w 5741575"/>
              <a:gd name="connsiteY78" fmla="*/ 275639 h 955271"/>
              <a:gd name="connsiteX79" fmla="*/ 4546116 w 5741575"/>
              <a:gd name="connsiteY79" fmla="*/ 268568 h 955271"/>
              <a:gd name="connsiteX80" fmla="*/ 4661259 w 5741575"/>
              <a:gd name="connsiteY80" fmla="*/ 238966 h 955271"/>
              <a:gd name="connsiteX81" fmla="*/ 4750403 w 5741575"/>
              <a:gd name="connsiteY81" fmla="*/ 204364 h 955271"/>
              <a:gd name="connsiteX82" fmla="*/ 4867614 w 5741575"/>
              <a:gd name="connsiteY82" fmla="*/ 208668 h 955271"/>
              <a:gd name="connsiteX83" fmla="*/ 4937036 w 5741575"/>
              <a:gd name="connsiteY83" fmla="*/ 195446 h 955271"/>
              <a:gd name="connsiteX84" fmla="*/ 5047626 w 5741575"/>
              <a:gd name="connsiteY84" fmla="*/ 149604 h 955271"/>
              <a:gd name="connsiteX85" fmla="*/ 5200247 w 5741575"/>
              <a:gd name="connsiteY85" fmla="*/ 142695 h 955271"/>
              <a:gd name="connsiteX86" fmla="*/ 5235691 w 5741575"/>
              <a:gd name="connsiteY86" fmla="*/ 173330 h 955271"/>
              <a:gd name="connsiteX87" fmla="*/ 5280133 w 5741575"/>
              <a:gd name="connsiteY87" fmla="*/ 189342 h 955271"/>
              <a:gd name="connsiteX88" fmla="*/ 5291963 w 5741575"/>
              <a:gd name="connsiteY88" fmla="*/ 139446 h 955271"/>
              <a:gd name="connsiteX89" fmla="*/ 5418472 w 5741575"/>
              <a:gd name="connsiteY89" fmla="*/ 89163 h 955271"/>
              <a:gd name="connsiteX90" fmla="*/ 5482354 w 5741575"/>
              <a:gd name="connsiteY90" fmla="*/ 69470 h 955271"/>
              <a:gd name="connsiteX91" fmla="*/ 5583280 w 5741575"/>
              <a:gd name="connsiteY91" fmla="*/ 49787 h 955271"/>
              <a:gd name="connsiteX92" fmla="*/ 5613766 w 5741575"/>
              <a:gd name="connsiteY92" fmla="*/ 41855 h 955271"/>
              <a:gd name="connsiteX93" fmla="*/ 5684952 w 5741575"/>
              <a:gd name="connsiteY93" fmla="*/ 26088 h 955271"/>
              <a:gd name="connsiteX94" fmla="*/ 5741575 w 5741575"/>
              <a:gd name="connsiteY94"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873778 w 5741575"/>
              <a:gd name="connsiteY38" fmla="*/ 530130 h 955271"/>
              <a:gd name="connsiteX39" fmla="*/ 1988411 w 5741575"/>
              <a:gd name="connsiteY39" fmla="*/ 491599 h 955271"/>
              <a:gd name="connsiteX40" fmla="*/ 2085507 w 5741575"/>
              <a:gd name="connsiteY40" fmla="*/ 498527 h 955271"/>
              <a:gd name="connsiteX41" fmla="*/ 2090767 w 5741575"/>
              <a:gd name="connsiteY41" fmla="*/ 490616 h 955271"/>
              <a:gd name="connsiteX42" fmla="*/ 2151143 w 5741575"/>
              <a:gd name="connsiteY42" fmla="*/ 478332 h 955271"/>
              <a:gd name="connsiteX43" fmla="*/ 2378710 w 5741575"/>
              <a:gd name="connsiteY43" fmla="*/ 477570 h 955271"/>
              <a:gd name="connsiteX44" fmla="*/ 2496256 w 5741575"/>
              <a:gd name="connsiteY44" fmla="*/ 452396 h 955271"/>
              <a:gd name="connsiteX45" fmla="*/ 2535387 w 5741575"/>
              <a:gd name="connsiteY45" fmla="*/ 436645 h 955271"/>
              <a:gd name="connsiteX46" fmla="*/ 2601109 w 5741575"/>
              <a:gd name="connsiteY46" fmla="*/ 410678 h 955271"/>
              <a:gd name="connsiteX47" fmla="*/ 2643855 w 5741575"/>
              <a:gd name="connsiteY47" fmla="*/ 374482 h 955271"/>
              <a:gd name="connsiteX48" fmla="*/ 2657726 w 5741575"/>
              <a:gd name="connsiteY48" fmla="*/ 365841 h 955271"/>
              <a:gd name="connsiteX49" fmla="*/ 2687125 w 5741575"/>
              <a:gd name="connsiteY49" fmla="*/ 366820 h 955271"/>
              <a:gd name="connsiteX50" fmla="*/ 2697479 w 5741575"/>
              <a:gd name="connsiteY50" fmla="*/ 361430 h 955271"/>
              <a:gd name="connsiteX51" fmla="*/ 2701547 w 5741575"/>
              <a:gd name="connsiteY51" fmla="*/ 361545 h 955271"/>
              <a:gd name="connsiteX52" fmla="*/ 2711054 w 5741575"/>
              <a:gd name="connsiteY52" fmla="*/ 360597 h 955271"/>
              <a:gd name="connsiteX53" fmla="*/ 2710438 w 5741575"/>
              <a:gd name="connsiteY53" fmla="*/ 366958 h 955271"/>
              <a:gd name="connsiteX54" fmla="*/ 2722936 w 5741575"/>
              <a:gd name="connsiteY54" fmla="*/ 377633 h 955271"/>
              <a:gd name="connsiteX55" fmla="*/ 2777227 w 5741575"/>
              <a:gd name="connsiteY55" fmla="*/ 368972 h 955271"/>
              <a:gd name="connsiteX56" fmla="*/ 2779510 w 5741575"/>
              <a:gd name="connsiteY56" fmla="*/ 361652 h 955271"/>
              <a:gd name="connsiteX57" fmla="*/ 2786278 w 5741575"/>
              <a:gd name="connsiteY57" fmla="*/ 359869 h 955271"/>
              <a:gd name="connsiteX58" fmla="*/ 2792101 w 5741575"/>
              <a:gd name="connsiteY58" fmla="*/ 365927 h 955271"/>
              <a:gd name="connsiteX59" fmla="*/ 2885545 w 5741575"/>
              <a:gd name="connsiteY59" fmla="*/ 372818 h 955271"/>
              <a:gd name="connsiteX60" fmla="*/ 3009558 w 5741575"/>
              <a:gd name="connsiteY60" fmla="*/ 370573 h 955271"/>
              <a:gd name="connsiteX61" fmla="*/ 3095010 w 5741575"/>
              <a:gd name="connsiteY61" fmla="*/ 332454 h 955271"/>
              <a:gd name="connsiteX62" fmla="*/ 3103742 w 5741575"/>
              <a:gd name="connsiteY62" fmla="*/ 337974 h 955271"/>
              <a:gd name="connsiteX63" fmla="*/ 3165093 w 5741575"/>
              <a:gd name="connsiteY63" fmla="*/ 329459 h 955271"/>
              <a:gd name="connsiteX64" fmla="*/ 3373785 w 5741575"/>
              <a:gd name="connsiteY64" fmla="*/ 255680 h 955271"/>
              <a:gd name="connsiteX65" fmla="*/ 3493851 w 5741575"/>
              <a:gd name="connsiteY65" fmla="*/ 240255 h 955271"/>
              <a:gd name="connsiteX66" fmla="*/ 3537470 w 5741575"/>
              <a:gd name="connsiteY66" fmla="*/ 241867 h 955271"/>
              <a:gd name="connsiteX67" fmla="*/ 3610489 w 5741575"/>
              <a:gd name="connsiteY67" fmla="*/ 244128 h 955271"/>
              <a:gd name="connsiteX68" fmla="*/ 3667539 w 5741575"/>
              <a:gd name="connsiteY68" fmla="*/ 263271 h 955271"/>
              <a:gd name="connsiteX69" fmla="*/ 3727614 w 5741575"/>
              <a:gd name="connsiteY69" fmla="*/ 258245 h 955271"/>
              <a:gd name="connsiteX70" fmla="*/ 3738369 w 5741575"/>
              <a:gd name="connsiteY70" fmla="*/ 234506 h 955271"/>
              <a:gd name="connsiteX71" fmla="*/ 3803670 w 5741575"/>
              <a:gd name="connsiteY71" fmla="*/ 236457 h 955271"/>
              <a:gd name="connsiteX72" fmla="*/ 3903080 w 5741575"/>
              <a:gd name="connsiteY72" fmla="*/ 241890 h 955271"/>
              <a:gd name="connsiteX73" fmla="*/ 4114838 w 5741575"/>
              <a:gd name="connsiteY73" fmla="*/ 238165 h 955271"/>
              <a:gd name="connsiteX74" fmla="*/ 4271023 w 5741575"/>
              <a:gd name="connsiteY74" fmla="*/ 241959 h 955271"/>
              <a:gd name="connsiteX75" fmla="*/ 4367397 w 5741575"/>
              <a:gd name="connsiteY75" fmla="*/ 271442 h 955271"/>
              <a:gd name="connsiteX76" fmla="*/ 4495366 w 5741575"/>
              <a:gd name="connsiteY76" fmla="*/ 271618 h 955271"/>
              <a:gd name="connsiteX77" fmla="*/ 4517347 w 5741575"/>
              <a:gd name="connsiteY77" fmla="*/ 275639 h 955271"/>
              <a:gd name="connsiteX78" fmla="*/ 4546116 w 5741575"/>
              <a:gd name="connsiteY78" fmla="*/ 268568 h 955271"/>
              <a:gd name="connsiteX79" fmla="*/ 4661259 w 5741575"/>
              <a:gd name="connsiteY79" fmla="*/ 238966 h 955271"/>
              <a:gd name="connsiteX80" fmla="*/ 4750403 w 5741575"/>
              <a:gd name="connsiteY80" fmla="*/ 204364 h 955271"/>
              <a:gd name="connsiteX81" fmla="*/ 4867614 w 5741575"/>
              <a:gd name="connsiteY81" fmla="*/ 208668 h 955271"/>
              <a:gd name="connsiteX82" fmla="*/ 4937036 w 5741575"/>
              <a:gd name="connsiteY82" fmla="*/ 195446 h 955271"/>
              <a:gd name="connsiteX83" fmla="*/ 5047626 w 5741575"/>
              <a:gd name="connsiteY83" fmla="*/ 149604 h 955271"/>
              <a:gd name="connsiteX84" fmla="*/ 5200247 w 5741575"/>
              <a:gd name="connsiteY84" fmla="*/ 142695 h 955271"/>
              <a:gd name="connsiteX85" fmla="*/ 5235691 w 5741575"/>
              <a:gd name="connsiteY85" fmla="*/ 173330 h 955271"/>
              <a:gd name="connsiteX86" fmla="*/ 5280133 w 5741575"/>
              <a:gd name="connsiteY86" fmla="*/ 189342 h 955271"/>
              <a:gd name="connsiteX87" fmla="*/ 5291963 w 5741575"/>
              <a:gd name="connsiteY87" fmla="*/ 139446 h 955271"/>
              <a:gd name="connsiteX88" fmla="*/ 5418472 w 5741575"/>
              <a:gd name="connsiteY88" fmla="*/ 89163 h 955271"/>
              <a:gd name="connsiteX89" fmla="*/ 5482354 w 5741575"/>
              <a:gd name="connsiteY89" fmla="*/ 69470 h 955271"/>
              <a:gd name="connsiteX90" fmla="*/ 5583280 w 5741575"/>
              <a:gd name="connsiteY90" fmla="*/ 49787 h 955271"/>
              <a:gd name="connsiteX91" fmla="*/ 5613766 w 5741575"/>
              <a:gd name="connsiteY91" fmla="*/ 41855 h 955271"/>
              <a:gd name="connsiteX92" fmla="*/ 5684952 w 5741575"/>
              <a:gd name="connsiteY92" fmla="*/ 26088 h 955271"/>
              <a:gd name="connsiteX93" fmla="*/ 5741575 w 5741575"/>
              <a:gd name="connsiteY93"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787156 w 5741575"/>
              <a:gd name="connsiteY22" fmla="*/ 838447 h 955271"/>
              <a:gd name="connsiteX23" fmla="*/ 898586 w 5741575"/>
              <a:gd name="connsiteY23" fmla="*/ 808502 h 955271"/>
              <a:gd name="connsiteX24" fmla="*/ 924063 w 5741575"/>
              <a:gd name="connsiteY24" fmla="*/ 770210 h 955271"/>
              <a:gd name="connsiteX25" fmla="*/ 1212574 w 5741575"/>
              <a:gd name="connsiteY25" fmla="*/ 724238 h 955271"/>
              <a:gd name="connsiteX26" fmla="*/ 1280768 w 5741575"/>
              <a:gd name="connsiteY26" fmla="*/ 699122 h 955271"/>
              <a:gd name="connsiteX27" fmla="*/ 1352027 w 5741575"/>
              <a:gd name="connsiteY27" fmla="*/ 704323 h 955271"/>
              <a:gd name="connsiteX28" fmla="*/ 1374314 w 5741575"/>
              <a:gd name="connsiteY28" fmla="*/ 688815 h 955271"/>
              <a:gd name="connsiteX29" fmla="*/ 1378034 w 5741575"/>
              <a:gd name="connsiteY29" fmla="*/ 685842 h 955271"/>
              <a:gd name="connsiteX30" fmla="*/ 1395604 w 5741575"/>
              <a:gd name="connsiteY30" fmla="*/ 680460 h 955271"/>
              <a:gd name="connsiteX31" fmla="*/ 1397206 w 5741575"/>
              <a:gd name="connsiteY31" fmla="*/ 670793 h 955271"/>
              <a:gd name="connsiteX32" fmla="*/ 1421250 w 5741575"/>
              <a:gd name="connsiteY32" fmla="*/ 656855 h 955271"/>
              <a:gd name="connsiteX33" fmla="*/ 1454524 w 5741575"/>
              <a:gd name="connsiteY33" fmla="*/ 649224 h 955271"/>
              <a:gd name="connsiteX34" fmla="*/ 1616217 w 5741575"/>
              <a:gd name="connsiteY34" fmla="*/ 622107 h 955271"/>
              <a:gd name="connsiteX35" fmla="*/ 1710928 w 5741575"/>
              <a:gd name="connsiteY35" fmla="*/ 600666 h 955271"/>
              <a:gd name="connsiteX36" fmla="*/ 1743718 w 5741575"/>
              <a:gd name="connsiteY36" fmla="*/ 584327 h 955271"/>
              <a:gd name="connsiteX37" fmla="*/ 1873778 w 5741575"/>
              <a:gd name="connsiteY37" fmla="*/ 530130 h 955271"/>
              <a:gd name="connsiteX38" fmla="*/ 1988411 w 5741575"/>
              <a:gd name="connsiteY38" fmla="*/ 491599 h 955271"/>
              <a:gd name="connsiteX39" fmla="*/ 2085507 w 5741575"/>
              <a:gd name="connsiteY39" fmla="*/ 498527 h 955271"/>
              <a:gd name="connsiteX40" fmla="*/ 2090767 w 5741575"/>
              <a:gd name="connsiteY40" fmla="*/ 490616 h 955271"/>
              <a:gd name="connsiteX41" fmla="*/ 2151143 w 5741575"/>
              <a:gd name="connsiteY41" fmla="*/ 478332 h 955271"/>
              <a:gd name="connsiteX42" fmla="*/ 2378710 w 5741575"/>
              <a:gd name="connsiteY42" fmla="*/ 477570 h 955271"/>
              <a:gd name="connsiteX43" fmla="*/ 2496256 w 5741575"/>
              <a:gd name="connsiteY43" fmla="*/ 452396 h 955271"/>
              <a:gd name="connsiteX44" fmla="*/ 2535387 w 5741575"/>
              <a:gd name="connsiteY44" fmla="*/ 436645 h 955271"/>
              <a:gd name="connsiteX45" fmla="*/ 2601109 w 5741575"/>
              <a:gd name="connsiteY45" fmla="*/ 410678 h 955271"/>
              <a:gd name="connsiteX46" fmla="*/ 2643855 w 5741575"/>
              <a:gd name="connsiteY46" fmla="*/ 374482 h 955271"/>
              <a:gd name="connsiteX47" fmla="*/ 2657726 w 5741575"/>
              <a:gd name="connsiteY47" fmla="*/ 365841 h 955271"/>
              <a:gd name="connsiteX48" fmla="*/ 2687125 w 5741575"/>
              <a:gd name="connsiteY48" fmla="*/ 366820 h 955271"/>
              <a:gd name="connsiteX49" fmla="*/ 2697479 w 5741575"/>
              <a:gd name="connsiteY49" fmla="*/ 361430 h 955271"/>
              <a:gd name="connsiteX50" fmla="*/ 2701547 w 5741575"/>
              <a:gd name="connsiteY50" fmla="*/ 361545 h 955271"/>
              <a:gd name="connsiteX51" fmla="*/ 2711054 w 5741575"/>
              <a:gd name="connsiteY51" fmla="*/ 360597 h 955271"/>
              <a:gd name="connsiteX52" fmla="*/ 2710438 w 5741575"/>
              <a:gd name="connsiteY52" fmla="*/ 366958 h 955271"/>
              <a:gd name="connsiteX53" fmla="*/ 2722936 w 5741575"/>
              <a:gd name="connsiteY53" fmla="*/ 377633 h 955271"/>
              <a:gd name="connsiteX54" fmla="*/ 2777227 w 5741575"/>
              <a:gd name="connsiteY54" fmla="*/ 368972 h 955271"/>
              <a:gd name="connsiteX55" fmla="*/ 2779510 w 5741575"/>
              <a:gd name="connsiteY55" fmla="*/ 361652 h 955271"/>
              <a:gd name="connsiteX56" fmla="*/ 2786278 w 5741575"/>
              <a:gd name="connsiteY56" fmla="*/ 359869 h 955271"/>
              <a:gd name="connsiteX57" fmla="*/ 2792101 w 5741575"/>
              <a:gd name="connsiteY57" fmla="*/ 365927 h 955271"/>
              <a:gd name="connsiteX58" fmla="*/ 2885545 w 5741575"/>
              <a:gd name="connsiteY58" fmla="*/ 372818 h 955271"/>
              <a:gd name="connsiteX59" fmla="*/ 3009558 w 5741575"/>
              <a:gd name="connsiteY59" fmla="*/ 370573 h 955271"/>
              <a:gd name="connsiteX60" fmla="*/ 3095010 w 5741575"/>
              <a:gd name="connsiteY60" fmla="*/ 332454 h 955271"/>
              <a:gd name="connsiteX61" fmla="*/ 3103742 w 5741575"/>
              <a:gd name="connsiteY61" fmla="*/ 337974 h 955271"/>
              <a:gd name="connsiteX62" fmla="*/ 3165093 w 5741575"/>
              <a:gd name="connsiteY62" fmla="*/ 329459 h 955271"/>
              <a:gd name="connsiteX63" fmla="*/ 3373785 w 5741575"/>
              <a:gd name="connsiteY63" fmla="*/ 255680 h 955271"/>
              <a:gd name="connsiteX64" fmla="*/ 3493851 w 5741575"/>
              <a:gd name="connsiteY64" fmla="*/ 240255 h 955271"/>
              <a:gd name="connsiteX65" fmla="*/ 3537470 w 5741575"/>
              <a:gd name="connsiteY65" fmla="*/ 241867 h 955271"/>
              <a:gd name="connsiteX66" fmla="*/ 3610489 w 5741575"/>
              <a:gd name="connsiteY66" fmla="*/ 244128 h 955271"/>
              <a:gd name="connsiteX67" fmla="*/ 3667539 w 5741575"/>
              <a:gd name="connsiteY67" fmla="*/ 263271 h 955271"/>
              <a:gd name="connsiteX68" fmla="*/ 3727614 w 5741575"/>
              <a:gd name="connsiteY68" fmla="*/ 258245 h 955271"/>
              <a:gd name="connsiteX69" fmla="*/ 3738369 w 5741575"/>
              <a:gd name="connsiteY69" fmla="*/ 234506 h 955271"/>
              <a:gd name="connsiteX70" fmla="*/ 3803670 w 5741575"/>
              <a:gd name="connsiteY70" fmla="*/ 236457 h 955271"/>
              <a:gd name="connsiteX71" fmla="*/ 3903080 w 5741575"/>
              <a:gd name="connsiteY71" fmla="*/ 241890 h 955271"/>
              <a:gd name="connsiteX72" fmla="*/ 4114838 w 5741575"/>
              <a:gd name="connsiteY72" fmla="*/ 238165 h 955271"/>
              <a:gd name="connsiteX73" fmla="*/ 4271023 w 5741575"/>
              <a:gd name="connsiteY73" fmla="*/ 241959 h 955271"/>
              <a:gd name="connsiteX74" fmla="*/ 4367397 w 5741575"/>
              <a:gd name="connsiteY74" fmla="*/ 271442 h 955271"/>
              <a:gd name="connsiteX75" fmla="*/ 4495366 w 5741575"/>
              <a:gd name="connsiteY75" fmla="*/ 271618 h 955271"/>
              <a:gd name="connsiteX76" fmla="*/ 4517347 w 5741575"/>
              <a:gd name="connsiteY76" fmla="*/ 275639 h 955271"/>
              <a:gd name="connsiteX77" fmla="*/ 4546116 w 5741575"/>
              <a:gd name="connsiteY77" fmla="*/ 268568 h 955271"/>
              <a:gd name="connsiteX78" fmla="*/ 4661259 w 5741575"/>
              <a:gd name="connsiteY78" fmla="*/ 238966 h 955271"/>
              <a:gd name="connsiteX79" fmla="*/ 4750403 w 5741575"/>
              <a:gd name="connsiteY79" fmla="*/ 204364 h 955271"/>
              <a:gd name="connsiteX80" fmla="*/ 4867614 w 5741575"/>
              <a:gd name="connsiteY80" fmla="*/ 208668 h 955271"/>
              <a:gd name="connsiteX81" fmla="*/ 4937036 w 5741575"/>
              <a:gd name="connsiteY81" fmla="*/ 195446 h 955271"/>
              <a:gd name="connsiteX82" fmla="*/ 5047626 w 5741575"/>
              <a:gd name="connsiteY82" fmla="*/ 149604 h 955271"/>
              <a:gd name="connsiteX83" fmla="*/ 5200247 w 5741575"/>
              <a:gd name="connsiteY83" fmla="*/ 142695 h 955271"/>
              <a:gd name="connsiteX84" fmla="*/ 5235691 w 5741575"/>
              <a:gd name="connsiteY84" fmla="*/ 173330 h 955271"/>
              <a:gd name="connsiteX85" fmla="*/ 5280133 w 5741575"/>
              <a:gd name="connsiteY85" fmla="*/ 189342 h 955271"/>
              <a:gd name="connsiteX86" fmla="*/ 5291963 w 5741575"/>
              <a:gd name="connsiteY86" fmla="*/ 139446 h 955271"/>
              <a:gd name="connsiteX87" fmla="*/ 5418472 w 5741575"/>
              <a:gd name="connsiteY87" fmla="*/ 89163 h 955271"/>
              <a:gd name="connsiteX88" fmla="*/ 5482354 w 5741575"/>
              <a:gd name="connsiteY88" fmla="*/ 69470 h 955271"/>
              <a:gd name="connsiteX89" fmla="*/ 5583280 w 5741575"/>
              <a:gd name="connsiteY89" fmla="*/ 49787 h 955271"/>
              <a:gd name="connsiteX90" fmla="*/ 5613766 w 5741575"/>
              <a:gd name="connsiteY90" fmla="*/ 41855 h 955271"/>
              <a:gd name="connsiteX91" fmla="*/ 5684952 w 5741575"/>
              <a:gd name="connsiteY91" fmla="*/ 26088 h 955271"/>
              <a:gd name="connsiteX92" fmla="*/ 5741575 w 5741575"/>
              <a:gd name="connsiteY92"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898586 w 5741575"/>
              <a:gd name="connsiteY23" fmla="*/ 808502 h 955271"/>
              <a:gd name="connsiteX24" fmla="*/ 924063 w 5741575"/>
              <a:gd name="connsiteY24" fmla="*/ 770210 h 955271"/>
              <a:gd name="connsiteX25" fmla="*/ 1212574 w 5741575"/>
              <a:gd name="connsiteY25" fmla="*/ 724238 h 955271"/>
              <a:gd name="connsiteX26" fmla="*/ 1280768 w 5741575"/>
              <a:gd name="connsiteY26" fmla="*/ 699122 h 955271"/>
              <a:gd name="connsiteX27" fmla="*/ 1352027 w 5741575"/>
              <a:gd name="connsiteY27" fmla="*/ 704323 h 955271"/>
              <a:gd name="connsiteX28" fmla="*/ 1374314 w 5741575"/>
              <a:gd name="connsiteY28" fmla="*/ 688815 h 955271"/>
              <a:gd name="connsiteX29" fmla="*/ 1378034 w 5741575"/>
              <a:gd name="connsiteY29" fmla="*/ 685842 h 955271"/>
              <a:gd name="connsiteX30" fmla="*/ 1395604 w 5741575"/>
              <a:gd name="connsiteY30" fmla="*/ 680460 h 955271"/>
              <a:gd name="connsiteX31" fmla="*/ 1397206 w 5741575"/>
              <a:gd name="connsiteY31" fmla="*/ 670793 h 955271"/>
              <a:gd name="connsiteX32" fmla="*/ 1421250 w 5741575"/>
              <a:gd name="connsiteY32" fmla="*/ 656855 h 955271"/>
              <a:gd name="connsiteX33" fmla="*/ 1454524 w 5741575"/>
              <a:gd name="connsiteY33" fmla="*/ 649224 h 955271"/>
              <a:gd name="connsiteX34" fmla="*/ 1616217 w 5741575"/>
              <a:gd name="connsiteY34" fmla="*/ 622107 h 955271"/>
              <a:gd name="connsiteX35" fmla="*/ 1710928 w 5741575"/>
              <a:gd name="connsiteY35" fmla="*/ 600666 h 955271"/>
              <a:gd name="connsiteX36" fmla="*/ 1743718 w 5741575"/>
              <a:gd name="connsiteY36" fmla="*/ 584327 h 955271"/>
              <a:gd name="connsiteX37" fmla="*/ 1873778 w 5741575"/>
              <a:gd name="connsiteY37" fmla="*/ 530130 h 955271"/>
              <a:gd name="connsiteX38" fmla="*/ 1988411 w 5741575"/>
              <a:gd name="connsiteY38" fmla="*/ 491599 h 955271"/>
              <a:gd name="connsiteX39" fmla="*/ 2085507 w 5741575"/>
              <a:gd name="connsiteY39" fmla="*/ 498527 h 955271"/>
              <a:gd name="connsiteX40" fmla="*/ 2090767 w 5741575"/>
              <a:gd name="connsiteY40" fmla="*/ 490616 h 955271"/>
              <a:gd name="connsiteX41" fmla="*/ 2151143 w 5741575"/>
              <a:gd name="connsiteY41" fmla="*/ 478332 h 955271"/>
              <a:gd name="connsiteX42" fmla="*/ 2378710 w 5741575"/>
              <a:gd name="connsiteY42" fmla="*/ 477570 h 955271"/>
              <a:gd name="connsiteX43" fmla="*/ 2496256 w 5741575"/>
              <a:gd name="connsiteY43" fmla="*/ 452396 h 955271"/>
              <a:gd name="connsiteX44" fmla="*/ 2535387 w 5741575"/>
              <a:gd name="connsiteY44" fmla="*/ 436645 h 955271"/>
              <a:gd name="connsiteX45" fmla="*/ 2601109 w 5741575"/>
              <a:gd name="connsiteY45" fmla="*/ 410678 h 955271"/>
              <a:gd name="connsiteX46" fmla="*/ 2643855 w 5741575"/>
              <a:gd name="connsiteY46" fmla="*/ 374482 h 955271"/>
              <a:gd name="connsiteX47" fmla="*/ 2657726 w 5741575"/>
              <a:gd name="connsiteY47" fmla="*/ 365841 h 955271"/>
              <a:gd name="connsiteX48" fmla="*/ 2687125 w 5741575"/>
              <a:gd name="connsiteY48" fmla="*/ 366820 h 955271"/>
              <a:gd name="connsiteX49" fmla="*/ 2697479 w 5741575"/>
              <a:gd name="connsiteY49" fmla="*/ 361430 h 955271"/>
              <a:gd name="connsiteX50" fmla="*/ 2701547 w 5741575"/>
              <a:gd name="connsiteY50" fmla="*/ 361545 h 955271"/>
              <a:gd name="connsiteX51" fmla="*/ 2711054 w 5741575"/>
              <a:gd name="connsiteY51" fmla="*/ 360597 h 955271"/>
              <a:gd name="connsiteX52" fmla="*/ 2710438 w 5741575"/>
              <a:gd name="connsiteY52" fmla="*/ 366958 h 955271"/>
              <a:gd name="connsiteX53" fmla="*/ 2722936 w 5741575"/>
              <a:gd name="connsiteY53" fmla="*/ 377633 h 955271"/>
              <a:gd name="connsiteX54" fmla="*/ 2777227 w 5741575"/>
              <a:gd name="connsiteY54" fmla="*/ 368972 h 955271"/>
              <a:gd name="connsiteX55" fmla="*/ 2779510 w 5741575"/>
              <a:gd name="connsiteY55" fmla="*/ 361652 h 955271"/>
              <a:gd name="connsiteX56" fmla="*/ 2786278 w 5741575"/>
              <a:gd name="connsiteY56" fmla="*/ 359869 h 955271"/>
              <a:gd name="connsiteX57" fmla="*/ 2792101 w 5741575"/>
              <a:gd name="connsiteY57" fmla="*/ 365927 h 955271"/>
              <a:gd name="connsiteX58" fmla="*/ 2885545 w 5741575"/>
              <a:gd name="connsiteY58" fmla="*/ 372818 h 955271"/>
              <a:gd name="connsiteX59" fmla="*/ 3009558 w 5741575"/>
              <a:gd name="connsiteY59" fmla="*/ 370573 h 955271"/>
              <a:gd name="connsiteX60" fmla="*/ 3095010 w 5741575"/>
              <a:gd name="connsiteY60" fmla="*/ 332454 h 955271"/>
              <a:gd name="connsiteX61" fmla="*/ 3103742 w 5741575"/>
              <a:gd name="connsiteY61" fmla="*/ 337974 h 955271"/>
              <a:gd name="connsiteX62" fmla="*/ 3165093 w 5741575"/>
              <a:gd name="connsiteY62" fmla="*/ 329459 h 955271"/>
              <a:gd name="connsiteX63" fmla="*/ 3373785 w 5741575"/>
              <a:gd name="connsiteY63" fmla="*/ 255680 h 955271"/>
              <a:gd name="connsiteX64" fmla="*/ 3493851 w 5741575"/>
              <a:gd name="connsiteY64" fmla="*/ 240255 h 955271"/>
              <a:gd name="connsiteX65" fmla="*/ 3537470 w 5741575"/>
              <a:gd name="connsiteY65" fmla="*/ 241867 h 955271"/>
              <a:gd name="connsiteX66" fmla="*/ 3610489 w 5741575"/>
              <a:gd name="connsiteY66" fmla="*/ 244128 h 955271"/>
              <a:gd name="connsiteX67" fmla="*/ 3667539 w 5741575"/>
              <a:gd name="connsiteY67" fmla="*/ 263271 h 955271"/>
              <a:gd name="connsiteX68" fmla="*/ 3727614 w 5741575"/>
              <a:gd name="connsiteY68" fmla="*/ 258245 h 955271"/>
              <a:gd name="connsiteX69" fmla="*/ 3738369 w 5741575"/>
              <a:gd name="connsiteY69" fmla="*/ 234506 h 955271"/>
              <a:gd name="connsiteX70" fmla="*/ 3803670 w 5741575"/>
              <a:gd name="connsiteY70" fmla="*/ 236457 h 955271"/>
              <a:gd name="connsiteX71" fmla="*/ 3903080 w 5741575"/>
              <a:gd name="connsiteY71" fmla="*/ 241890 h 955271"/>
              <a:gd name="connsiteX72" fmla="*/ 4114838 w 5741575"/>
              <a:gd name="connsiteY72" fmla="*/ 238165 h 955271"/>
              <a:gd name="connsiteX73" fmla="*/ 4271023 w 5741575"/>
              <a:gd name="connsiteY73" fmla="*/ 241959 h 955271"/>
              <a:gd name="connsiteX74" fmla="*/ 4367397 w 5741575"/>
              <a:gd name="connsiteY74" fmla="*/ 271442 h 955271"/>
              <a:gd name="connsiteX75" fmla="*/ 4495366 w 5741575"/>
              <a:gd name="connsiteY75" fmla="*/ 271618 h 955271"/>
              <a:gd name="connsiteX76" fmla="*/ 4517347 w 5741575"/>
              <a:gd name="connsiteY76" fmla="*/ 275639 h 955271"/>
              <a:gd name="connsiteX77" fmla="*/ 4546116 w 5741575"/>
              <a:gd name="connsiteY77" fmla="*/ 268568 h 955271"/>
              <a:gd name="connsiteX78" fmla="*/ 4661259 w 5741575"/>
              <a:gd name="connsiteY78" fmla="*/ 238966 h 955271"/>
              <a:gd name="connsiteX79" fmla="*/ 4750403 w 5741575"/>
              <a:gd name="connsiteY79" fmla="*/ 204364 h 955271"/>
              <a:gd name="connsiteX80" fmla="*/ 4867614 w 5741575"/>
              <a:gd name="connsiteY80" fmla="*/ 208668 h 955271"/>
              <a:gd name="connsiteX81" fmla="*/ 4937036 w 5741575"/>
              <a:gd name="connsiteY81" fmla="*/ 195446 h 955271"/>
              <a:gd name="connsiteX82" fmla="*/ 5047626 w 5741575"/>
              <a:gd name="connsiteY82" fmla="*/ 149604 h 955271"/>
              <a:gd name="connsiteX83" fmla="*/ 5200247 w 5741575"/>
              <a:gd name="connsiteY83" fmla="*/ 142695 h 955271"/>
              <a:gd name="connsiteX84" fmla="*/ 5235691 w 5741575"/>
              <a:gd name="connsiteY84" fmla="*/ 173330 h 955271"/>
              <a:gd name="connsiteX85" fmla="*/ 5280133 w 5741575"/>
              <a:gd name="connsiteY85" fmla="*/ 189342 h 955271"/>
              <a:gd name="connsiteX86" fmla="*/ 5291963 w 5741575"/>
              <a:gd name="connsiteY86" fmla="*/ 139446 h 955271"/>
              <a:gd name="connsiteX87" fmla="*/ 5418472 w 5741575"/>
              <a:gd name="connsiteY87" fmla="*/ 89163 h 955271"/>
              <a:gd name="connsiteX88" fmla="*/ 5482354 w 5741575"/>
              <a:gd name="connsiteY88" fmla="*/ 69470 h 955271"/>
              <a:gd name="connsiteX89" fmla="*/ 5583280 w 5741575"/>
              <a:gd name="connsiteY89" fmla="*/ 49787 h 955271"/>
              <a:gd name="connsiteX90" fmla="*/ 5613766 w 5741575"/>
              <a:gd name="connsiteY90" fmla="*/ 41855 h 955271"/>
              <a:gd name="connsiteX91" fmla="*/ 5684952 w 5741575"/>
              <a:gd name="connsiteY91" fmla="*/ 26088 h 955271"/>
              <a:gd name="connsiteX92" fmla="*/ 5741575 w 5741575"/>
              <a:gd name="connsiteY92"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898586 w 5741575"/>
              <a:gd name="connsiteY23" fmla="*/ 808502 h 955271"/>
              <a:gd name="connsiteX24" fmla="*/ 1212574 w 5741575"/>
              <a:gd name="connsiteY24" fmla="*/ 724238 h 955271"/>
              <a:gd name="connsiteX25" fmla="*/ 1280768 w 5741575"/>
              <a:gd name="connsiteY25" fmla="*/ 699122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212574 w 5741575"/>
              <a:gd name="connsiteY24" fmla="*/ 724238 h 955271"/>
              <a:gd name="connsiteX25" fmla="*/ 1280768 w 5741575"/>
              <a:gd name="connsiteY25" fmla="*/ 699122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212574 w 5741575"/>
              <a:gd name="connsiteY24" fmla="*/ 724238 h 955271"/>
              <a:gd name="connsiteX25" fmla="*/ 1280768 w 5741575"/>
              <a:gd name="connsiteY25" fmla="*/ 699122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212574 w 5741575"/>
              <a:gd name="connsiteY24" fmla="*/ 724238 h 955271"/>
              <a:gd name="connsiteX25" fmla="*/ 1280768 w 5741575"/>
              <a:gd name="connsiteY25" fmla="*/ 699122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80768 w 5741575"/>
              <a:gd name="connsiteY25" fmla="*/ 699122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20426 w 5741575"/>
              <a:gd name="connsiteY25" fmla="*/ 721810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20426 w 5741575"/>
              <a:gd name="connsiteY25" fmla="*/ 721810 h 955271"/>
              <a:gd name="connsiteX26" fmla="*/ 1306771 w 5741575"/>
              <a:gd name="connsiteY26" fmla="*/ 717936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20426 w 5741575"/>
              <a:gd name="connsiteY25" fmla="*/ 721810 h 955271"/>
              <a:gd name="connsiteX26" fmla="*/ 1306771 w 5741575"/>
              <a:gd name="connsiteY26" fmla="*/ 717936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477637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20426 w 5741575"/>
              <a:gd name="connsiteY25" fmla="*/ 721810 h 955271"/>
              <a:gd name="connsiteX26" fmla="*/ 1306771 w 5741575"/>
              <a:gd name="connsiteY26" fmla="*/ 717936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84157 w 5741575"/>
              <a:gd name="connsiteY19" fmla="*/ 867971 h 955271"/>
              <a:gd name="connsiteX20" fmla="*/ 477637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20426 w 5741575"/>
              <a:gd name="connsiteY25" fmla="*/ 721810 h 955271"/>
              <a:gd name="connsiteX26" fmla="*/ 1306771 w 5741575"/>
              <a:gd name="connsiteY26" fmla="*/ 717936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306299 w 5741575"/>
              <a:gd name="connsiteY16" fmla="*/ 873609 h 955271"/>
              <a:gd name="connsiteX17" fmla="*/ 331571 w 5741575"/>
              <a:gd name="connsiteY17" fmla="*/ 869866 h 955271"/>
              <a:gd name="connsiteX18" fmla="*/ 384157 w 5741575"/>
              <a:gd name="connsiteY18" fmla="*/ 867971 h 955271"/>
              <a:gd name="connsiteX19" fmla="*/ 477637 w 5741575"/>
              <a:gd name="connsiteY19" fmla="*/ 870334 h 955271"/>
              <a:gd name="connsiteX20" fmla="*/ 570239 w 5741575"/>
              <a:gd name="connsiteY20" fmla="*/ 829596 h 955271"/>
              <a:gd name="connsiteX21" fmla="*/ 787156 w 5741575"/>
              <a:gd name="connsiteY21" fmla="*/ 838447 h 955271"/>
              <a:gd name="connsiteX22" fmla="*/ 948872 w 5741575"/>
              <a:gd name="connsiteY22" fmla="*/ 772201 h 955271"/>
              <a:gd name="connsiteX23" fmla="*/ 1127089 w 5741575"/>
              <a:gd name="connsiteY23" fmla="*/ 746926 h 955271"/>
              <a:gd name="connsiteX24" fmla="*/ 1220426 w 5741575"/>
              <a:gd name="connsiteY24" fmla="*/ 721810 h 955271"/>
              <a:gd name="connsiteX25" fmla="*/ 1306771 w 5741575"/>
              <a:gd name="connsiteY25" fmla="*/ 717936 h 955271"/>
              <a:gd name="connsiteX26" fmla="*/ 1374314 w 5741575"/>
              <a:gd name="connsiteY26" fmla="*/ 688815 h 955271"/>
              <a:gd name="connsiteX27" fmla="*/ 1378034 w 5741575"/>
              <a:gd name="connsiteY27" fmla="*/ 685842 h 955271"/>
              <a:gd name="connsiteX28" fmla="*/ 1395604 w 5741575"/>
              <a:gd name="connsiteY28" fmla="*/ 680460 h 955271"/>
              <a:gd name="connsiteX29" fmla="*/ 1397206 w 5741575"/>
              <a:gd name="connsiteY29" fmla="*/ 670793 h 955271"/>
              <a:gd name="connsiteX30" fmla="*/ 1421250 w 5741575"/>
              <a:gd name="connsiteY30" fmla="*/ 656855 h 955271"/>
              <a:gd name="connsiteX31" fmla="*/ 1454524 w 5741575"/>
              <a:gd name="connsiteY31" fmla="*/ 649224 h 955271"/>
              <a:gd name="connsiteX32" fmla="*/ 1616217 w 5741575"/>
              <a:gd name="connsiteY32" fmla="*/ 622107 h 955271"/>
              <a:gd name="connsiteX33" fmla="*/ 1710928 w 5741575"/>
              <a:gd name="connsiteY33" fmla="*/ 600666 h 955271"/>
              <a:gd name="connsiteX34" fmla="*/ 1743718 w 5741575"/>
              <a:gd name="connsiteY34" fmla="*/ 584327 h 955271"/>
              <a:gd name="connsiteX35" fmla="*/ 1873778 w 5741575"/>
              <a:gd name="connsiteY35" fmla="*/ 530130 h 955271"/>
              <a:gd name="connsiteX36" fmla="*/ 1988411 w 5741575"/>
              <a:gd name="connsiteY36" fmla="*/ 491599 h 955271"/>
              <a:gd name="connsiteX37" fmla="*/ 2085507 w 5741575"/>
              <a:gd name="connsiteY37" fmla="*/ 498527 h 955271"/>
              <a:gd name="connsiteX38" fmla="*/ 2090767 w 5741575"/>
              <a:gd name="connsiteY38" fmla="*/ 490616 h 955271"/>
              <a:gd name="connsiteX39" fmla="*/ 2151143 w 5741575"/>
              <a:gd name="connsiteY39" fmla="*/ 478332 h 955271"/>
              <a:gd name="connsiteX40" fmla="*/ 2378710 w 5741575"/>
              <a:gd name="connsiteY40" fmla="*/ 477570 h 955271"/>
              <a:gd name="connsiteX41" fmla="*/ 2496256 w 5741575"/>
              <a:gd name="connsiteY41" fmla="*/ 452396 h 955271"/>
              <a:gd name="connsiteX42" fmla="*/ 2535387 w 5741575"/>
              <a:gd name="connsiteY42" fmla="*/ 436645 h 955271"/>
              <a:gd name="connsiteX43" fmla="*/ 2601109 w 5741575"/>
              <a:gd name="connsiteY43" fmla="*/ 410678 h 955271"/>
              <a:gd name="connsiteX44" fmla="*/ 2643855 w 5741575"/>
              <a:gd name="connsiteY44" fmla="*/ 374482 h 955271"/>
              <a:gd name="connsiteX45" fmla="*/ 2657726 w 5741575"/>
              <a:gd name="connsiteY45" fmla="*/ 365841 h 955271"/>
              <a:gd name="connsiteX46" fmla="*/ 2687125 w 5741575"/>
              <a:gd name="connsiteY46" fmla="*/ 366820 h 955271"/>
              <a:gd name="connsiteX47" fmla="*/ 2697479 w 5741575"/>
              <a:gd name="connsiteY47" fmla="*/ 361430 h 955271"/>
              <a:gd name="connsiteX48" fmla="*/ 2701547 w 5741575"/>
              <a:gd name="connsiteY48" fmla="*/ 361545 h 955271"/>
              <a:gd name="connsiteX49" fmla="*/ 2711054 w 5741575"/>
              <a:gd name="connsiteY49" fmla="*/ 360597 h 955271"/>
              <a:gd name="connsiteX50" fmla="*/ 2710438 w 5741575"/>
              <a:gd name="connsiteY50" fmla="*/ 366958 h 955271"/>
              <a:gd name="connsiteX51" fmla="*/ 2722936 w 5741575"/>
              <a:gd name="connsiteY51" fmla="*/ 377633 h 955271"/>
              <a:gd name="connsiteX52" fmla="*/ 2777227 w 5741575"/>
              <a:gd name="connsiteY52" fmla="*/ 368972 h 955271"/>
              <a:gd name="connsiteX53" fmla="*/ 2779510 w 5741575"/>
              <a:gd name="connsiteY53" fmla="*/ 361652 h 955271"/>
              <a:gd name="connsiteX54" fmla="*/ 2786278 w 5741575"/>
              <a:gd name="connsiteY54" fmla="*/ 359869 h 955271"/>
              <a:gd name="connsiteX55" fmla="*/ 2792101 w 5741575"/>
              <a:gd name="connsiteY55" fmla="*/ 365927 h 955271"/>
              <a:gd name="connsiteX56" fmla="*/ 2885545 w 5741575"/>
              <a:gd name="connsiteY56" fmla="*/ 372818 h 955271"/>
              <a:gd name="connsiteX57" fmla="*/ 3009558 w 5741575"/>
              <a:gd name="connsiteY57" fmla="*/ 370573 h 955271"/>
              <a:gd name="connsiteX58" fmla="*/ 3095010 w 5741575"/>
              <a:gd name="connsiteY58" fmla="*/ 332454 h 955271"/>
              <a:gd name="connsiteX59" fmla="*/ 3103742 w 5741575"/>
              <a:gd name="connsiteY59" fmla="*/ 337974 h 955271"/>
              <a:gd name="connsiteX60" fmla="*/ 3165093 w 5741575"/>
              <a:gd name="connsiteY60" fmla="*/ 329459 h 955271"/>
              <a:gd name="connsiteX61" fmla="*/ 3373785 w 5741575"/>
              <a:gd name="connsiteY61" fmla="*/ 255680 h 955271"/>
              <a:gd name="connsiteX62" fmla="*/ 3493851 w 5741575"/>
              <a:gd name="connsiteY62" fmla="*/ 240255 h 955271"/>
              <a:gd name="connsiteX63" fmla="*/ 3537470 w 5741575"/>
              <a:gd name="connsiteY63" fmla="*/ 241867 h 955271"/>
              <a:gd name="connsiteX64" fmla="*/ 3610489 w 5741575"/>
              <a:gd name="connsiteY64" fmla="*/ 244128 h 955271"/>
              <a:gd name="connsiteX65" fmla="*/ 3667539 w 5741575"/>
              <a:gd name="connsiteY65" fmla="*/ 263271 h 955271"/>
              <a:gd name="connsiteX66" fmla="*/ 3727614 w 5741575"/>
              <a:gd name="connsiteY66" fmla="*/ 258245 h 955271"/>
              <a:gd name="connsiteX67" fmla="*/ 3738369 w 5741575"/>
              <a:gd name="connsiteY67" fmla="*/ 234506 h 955271"/>
              <a:gd name="connsiteX68" fmla="*/ 3803670 w 5741575"/>
              <a:gd name="connsiteY68" fmla="*/ 236457 h 955271"/>
              <a:gd name="connsiteX69" fmla="*/ 3903080 w 5741575"/>
              <a:gd name="connsiteY69" fmla="*/ 241890 h 955271"/>
              <a:gd name="connsiteX70" fmla="*/ 4114838 w 5741575"/>
              <a:gd name="connsiteY70" fmla="*/ 238165 h 955271"/>
              <a:gd name="connsiteX71" fmla="*/ 4271023 w 5741575"/>
              <a:gd name="connsiteY71" fmla="*/ 241959 h 955271"/>
              <a:gd name="connsiteX72" fmla="*/ 4367397 w 5741575"/>
              <a:gd name="connsiteY72" fmla="*/ 271442 h 955271"/>
              <a:gd name="connsiteX73" fmla="*/ 4495366 w 5741575"/>
              <a:gd name="connsiteY73" fmla="*/ 271618 h 955271"/>
              <a:gd name="connsiteX74" fmla="*/ 4517347 w 5741575"/>
              <a:gd name="connsiteY74" fmla="*/ 275639 h 955271"/>
              <a:gd name="connsiteX75" fmla="*/ 4546116 w 5741575"/>
              <a:gd name="connsiteY75" fmla="*/ 268568 h 955271"/>
              <a:gd name="connsiteX76" fmla="*/ 4661259 w 5741575"/>
              <a:gd name="connsiteY76" fmla="*/ 238966 h 955271"/>
              <a:gd name="connsiteX77" fmla="*/ 4750403 w 5741575"/>
              <a:gd name="connsiteY77" fmla="*/ 204364 h 955271"/>
              <a:gd name="connsiteX78" fmla="*/ 4867614 w 5741575"/>
              <a:gd name="connsiteY78" fmla="*/ 208668 h 955271"/>
              <a:gd name="connsiteX79" fmla="*/ 4937036 w 5741575"/>
              <a:gd name="connsiteY79" fmla="*/ 195446 h 955271"/>
              <a:gd name="connsiteX80" fmla="*/ 5047626 w 5741575"/>
              <a:gd name="connsiteY80" fmla="*/ 149604 h 955271"/>
              <a:gd name="connsiteX81" fmla="*/ 5200247 w 5741575"/>
              <a:gd name="connsiteY81" fmla="*/ 142695 h 955271"/>
              <a:gd name="connsiteX82" fmla="*/ 5235691 w 5741575"/>
              <a:gd name="connsiteY82" fmla="*/ 173330 h 955271"/>
              <a:gd name="connsiteX83" fmla="*/ 5280133 w 5741575"/>
              <a:gd name="connsiteY83" fmla="*/ 189342 h 955271"/>
              <a:gd name="connsiteX84" fmla="*/ 5291963 w 5741575"/>
              <a:gd name="connsiteY84" fmla="*/ 139446 h 955271"/>
              <a:gd name="connsiteX85" fmla="*/ 5418472 w 5741575"/>
              <a:gd name="connsiteY85" fmla="*/ 89163 h 955271"/>
              <a:gd name="connsiteX86" fmla="*/ 5482354 w 5741575"/>
              <a:gd name="connsiteY86" fmla="*/ 69470 h 955271"/>
              <a:gd name="connsiteX87" fmla="*/ 5583280 w 5741575"/>
              <a:gd name="connsiteY87" fmla="*/ 49787 h 955271"/>
              <a:gd name="connsiteX88" fmla="*/ 5613766 w 5741575"/>
              <a:gd name="connsiteY88" fmla="*/ 41855 h 955271"/>
              <a:gd name="connsiteX89" fmla="*/ 5684952 w 5741575"/>
              <a:gd name="connsiteY89" fmla="*/ 26088 h 955271"/>
              <a:gd name="connsiteX90" fmla="*/ 5741575 w 5741575"/>
              <a:gd name="connsiteY90"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306299 w 5741575"/>
              <a:gd name="connsiteY15" fmla="*/ 873609 h 955271"/>
              <a:gd name="connsiteX16" fmla="*/ 331571 w 5741575"/>
              <a:gd name="connsiteY16" fmla="*/ 869866 h 955271"/>
              <a:gd name="connsiteX17" fmla="*/ 384157 w 5741575"/>
              <a:gd name="connsiteY17" fmla="*/ 867971 h 955271"/>
              <a:gd name="connsiteX18" fmla="*/ 477637 w 5741575"/>
              <a:gd name="connsiteY18" fmla="*/ 870334 h 955271"/>
              <a:gd name="connsiteX19" fmla="*/ 570239 w 5741575"/>
              <a:gd name="connsiteY19" fmla="*/ 829596 h 955271"/>
              <a:gd name="connsiteX20" fmla="*/ 787156 w 5741575"/>
              <a:gd name="connsiteY20" fmla="*/ 838447 h 955271"/>
              <a:gd name="connsiteX21" fmla="*/ 948872 w 5741575"/>
              <a:gd name="connsiteY21" fmla="*/ 772201 h 955271"/>
              <a:gd name="connsiteX22" fmla="*/ 1127089 w 5741575"/>
              <a:gd name="connsiteY22" fmla="*/ 746926 h 955271"/>
              <a:gd name="connsiteX23" fmla="*/ 1220426 w 5741575"/>
              <a:gd name="connsiteY23" fmla="*/ 721810 h 955271"/>
              <a:gd name="connsiteX24" fmla="*/ 1306771 w 5741575"/>
              <a:gd name="connsiteY24" fmla="*/ 717936 h 955271"/>
              <a:gd name="connsiteX25" fmla="*/ 1374314 w 5741575"/>
              <a:gd name="connsiteY25" fmla="*/ 688815 h 955271"/>
              <a:gd name="connsiteX26" fmla="*/ 1378034 w 5741575"/>
              <a:gd name="connsiteY26" fmla="*/ 685842 h 955271"/>
              <a:gd name="connsiteX27" fmla="*/ 1395604 w 5741575"/>
              <a:gd name="connsiteY27" fmla="*/ 680460 h 955271"/>
              <a:gd name="connsiteX28" fmla="*/ 1397206 w 5741575"/>
              <a:gd name="connsiteY28" fmla="*/ 670793 h 955271"/>
              <a:gd name="connsiteX29" fmla="*/ 1421250 w 5741575"/>
              <a:gd name="connsiteY29" fmla="*/ 656855 h 955271"/>
              <a:gd name="connsiteX30" fmla="*/ 1454524 w 5741575"/>
              <a:gd name="connsiteY30" fmla="*/ 649224 h 955271"/>
              <a:gd name="connsiteX31" fmla="*/ 1616217 w 5741575"/>
              <a:gd name="connsiteY31" fmla="*/ 622107 h 955271"/>
              <a:gd name="connsiteX32" fmla="*/ 1710928 w 5741575"/>
              <a:gd name="connsiteY32" fmla="*/ 600666 h 955271"/>
              <a:gd name="connsiteX33" fmla="*/ 1743718 w 5741575"/>
              <a:gd name="connsiteY33" fmla="*/ 584327 h 955271"/>
              <a:gd name="connsiteX34" fmla="*/ 1873778 w 5741575"/>
              <a:gd name="connsiteY34" fmla="*/ 530130 h 955271"/>
              <a:gd name="connsiteX35" fmla="*/ 1988411 w 5741575"/>
              <a:gd name="connsiteY35" fmla="*/ 491599 h 955271"/>
              <a:gd name="connsiteX36" fmla="*/ 2085507 w 5741575"/>
              <a:gd name="connsiteY36" fmla="*/ 498527 h 955271"/>
              <a:gd name="connsiteX37" fmla="*/ 2090767 w 5741575"/>
              <a:gd name="connsiteY37" fmla="*/ 490616 h 955271"/>
              <a:gd name="connsiteX38" fmla="*/ 2151143 w 5741575"/>
              <a:gd name="connsiteY38" fmla="*/ 478332 h 955271"/>
              <a:gd name="connsiteX39" fmla="*/ 2378710 w 5741575"/>
              <a:gd name="connsiteY39" fmla="*/ 477570 h 955271"/>
              <a:gd name="connsiteX40" fmla="*/ 2496256 w 5741575"/>
              <a:gd name="connsiteY40" fmla="*/ 452396 h 955271"/>
              <a:gd name="connsiteX41" fmla="*/ 2535387 w 5741575"/>
              <a:gd name="connsiteY41" fmla="*/ 436645 h 955271"/>
              <a:gd name="connsiteX42" fmla="*/ 2601109 w 5741575"/>
              <a:gd name="connsiteY42" fmla="*/ 410678 h 955271"/>
              <a:gd name="connsiteX43" fmla="*/ 2643855 w 5741575"/>
              <a:gd name="connsiteY43" fmla="*/ 374482 h 955271"/>
              <a:gd name="connsiteX44" fmla="*/ 2657726 w 5741575"/>
              <a:gd name="connsiteY44" fmla="*/ 365841 h 955271"/>
              <a:gd name="connsiteX45" fmla="*/ 2687125 w 5741575"/>
              <a:gd name="connsiteY45" fmla="*/ 366820 h 955271"/>
              <a:gd name="connsiteX46" fmla="*/ 2697479 w 5741575"/>
              <a:gd name="connsiteY46" fmla="*/ 361430 h 955271"/>
              <a:gd name="connsiteX47" fmla="*/ 2701547 w 5741575"/>
              <a:gd name="connsiteY47" fmla="*/ 361545 h 955271"/>
              <a:gd name="connsiteX48" fmla="*/ 2711054 w 5741575"/>
              <a:gd name="connsiteY48" fmla="*/ 360597 h 955271"/>
              <a:gd name="connsiteX49" fmla="*/ 2710438 w 5741575"/>
              <a:gd name="connsiteY49" fmla="*/ 366958 h 955271"/>
              <a:gd name="connsiteX50" fmla="*/ 2722936 w 5741575"/>
              <a:gd name="connsiteY50" fmla="*/ 377633 h 955271"/>
              <a:gd name="connsiteX51" fmla="*/ 2777227 w 5741575"/>
              <a:gd name="connsiteY51" fmla="*/ 368972 h 955271"/>
              <a:gd name="connsiteX52" fmla="*/ 2779510 w 5741575"/>
              <a:gd name="connsiteY52" fmla="*/ 361652 h 955271"/>
              <a:gd name="connsiteX53" fmla="*/ 2786278 w 5741575"/>
              <a:gd name="connsiteY53" fmla="*/ 359869 h 955271"/>
              <a:gd name="connsiteX54" fmla="*/ 2792101 w 5741575"/>
              <a:gd name="connsiteY54" fmla="*/ 365927 h 955271"/>
              <a:gd name="connsiteX55" fmla="*/ 2885545 w 5741575"/>
              <a:gd name="connsiteY55" fmla="*/ 372818 h 955271"/>
              <a:gd name="connsiteX56" fmla="*/ 3009558 w 5741575"/>
              <a:gd name="connsiteY56" fmla="*/ 370573 h 955271"/>
              <a:gd name="connsiteX57" fmla="*/ 3095010 w 5741575"/>
              <a:gd name="connsiteY57" fmla="*/ 332454 h 955271"/>
              <a:gd name="connsiteX58" fmla="*/ 3103742 w 5741575"/>
              <a:gd name="connsiteY58" fmla="*/ 337974 h 955271"/>
              <a:gd name="connsiteX59" fmla="*/ 3165093 w 5741575"/>
              <a:gd name="connsiteY59" fmla="*/ 329459 h 955271"/>
              <a:gd name="connsiteX60" fmla="*/ 3373785 w 5741575"/>
              <a:gd name="connsiteY60" fmla="*/ 255680 h 955271"/>
              <a:gd name="connsiteX61" fmla="*/ 3493851 w 5741575"/>
              <a:gd name="connsiteY61" fmla="*/ 240255 h 955271"/>
              <a:gd name="connsiteX62" fmla="*/ 3537470 w 5741575"/>
              <a:gd name="connsiteY62" fmla="*/ 241867 h 955271"/>
              <a:gd name="connsiteX63" fmla="*/ 3610489 w 5741575"/>
              <a:gd name="connsiteY63" fmla="*/ 244128 h 955271"/>
              <a:gd name="connsiteX64" fmla="*/ 3667539 w 5741575"/>
              <a:gd name="connsiteY64" fmla="*/ 263271 h 955271"/>
              <a:gd name="connsiteX65" fmla="*/ 3727614 w 5741575"/>
              <a:gd name="connsiteY65" fmla="*/ 258245 h 955271"/>
              <a:gd name="connsiteX66" fmla="*/ 3738369 w 5741575"/>
              <a:gd name="connsiteY66" fmla="*/ 234506 h 955271"/>
              <a:gd name="connsiteX67" fmla="*/ 3803670 w 5741575"/>
              <a:gd name="connsiteY67" fmla="*/ 236457 h 955271"/>
              <a:gd name="connsiteX68" fmla="*/ 3903080 w 5741575"/>
              <a:gd name="connsiteY68" fmla="*/ 241890 h 955271"/>
              <a:gd name="connsiteX69" fmla="*/ 4114838 w 5741575"/>
              <a:gd name="connsiteY69" fmla="*/ 238165 h 955271"/>
              <a:gd name="connsiteX70" fmla="*/ 4271023 w 5741575"/>
              <a:gd name="connsiteY70" fmla="*/ 241959 h 955271"/>
              <a:gd name="connsiteX71" fmla="*/ 4367397 w 5741575"/>
              <a:gd name="connsiteY71" fmla="*/ 271442 h 955271"/>
              <a:gd name="connsiteX72" fmla="*/ 4495366 w 5741575"/>
              <a:gd name="connsiteY72" fmla="*/ 271618 h 955271"/>
              <a:gd name="connsiteX73" fmla="*/ 4517347 w 5741575"/>
              <a:gd name="connsiteY73" fmla="*/ 275639 h 955271"/>
              <a:gd name="connsiteX74" fmla="*/ 4546116 w 5741575"/>
              <a:gd name="connsiteY74" fmla="*/ 268568 h 955271"/>
              <a:gd name="connsiteX75" fmla="*/ 4661259 w 5741575"/>
              <a:gd name="connsiteY75" fmla="*/ 238966 h 955271"/>
              <a:gd name="connsiteX76" fmla="*/ 4750403 w 5741575"/>
              <a:gd name="connsiteY76" fmla="*/ 204364 h 955271"/>
              <a:gd name="connsiteX77" fmla="*/ 4867614 w 5741575"/>
              <a:gd name="connsiteY77" fmla="*/ 208668 h 955271"/>
              <a:gd name="connsiteX78" fmla="*/ 4937036 w 5741575"/>
              <a:gd name="connsiteY78" fmla="*/ 195446 h 955271"/>
              <a:gd name="connsiteX79" fmla="*/ 5047626 w 5741575"/>
              <a:gd name="connsiteY79" fmla="*/ 149604 h 955271"/>
              <a:gd name="connsiteX80" fmla="*/ 5200247 w 5741575"/>
              <a:gd name="connsiteY80" fmla="*/ 142695 h 955271"/>
              <a:gd name="connsiteX81" fmla="*/ 5235691 w 5741575"/>
              <a:gd name="connsiteY81" fmla="*/ 173330 h 955271"/>
              <a:gd name="connsiteX82" fmla="*/ 5280133 w 5741575"/>
              <a:gd name="connsiteY82" fmla="*/ 189342 h 955271"/>
              <a:gd name="connsiteX83" fmla="*/ 5291963 w 5741575"/>
              <a:gd name="connsiteY83" fmla="*/ 139446 h 955271"/>
              <a:gd name="connsiteX84" fmla="*/ 5418472 w 5741575"/>
              <a:gd name="connsiteY84" fmla="*/ 89163 h 955271"/>
              <a:gd name="connsiteX85" fmla="*/ 5482354 w 5741575"/>
              <a:gd name="connsiteY85" fmla="*/ 69470 h 955271"/>
              <a:gd name="connsiteX86" fmla="*/ 5583280 w 5741575"/>
              <a:gd name="connsiteY86" fmla="*/ 49787 h 955271"/>
              <a:gd name="connsiteX87" fmla="*/ 5613766 w 5741575"/>
              <a:gd name="connsiteY87" fmla="*/ 41855 h 955271"/>
              <a:gd name="connsiteX88" fmla="*/ 5684952 w 5741575"/>
              <a:gd name="connsiteY88" fmla="*/ 26088 h 955271"/>
              <a:gd name="connsiteX89" fmla="*/ 5741575 w 5741575"/>
              <a:gd name="connsiteY8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22923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306299 w 5741575"/>
              <a:gd name="connsiteY15" fmla="*/ 873609 h 955271"/>
              <a:gd name="connsiteX16" fmla="*/ 331571 w 5741575"/>
              <a:gd name="connsiteY16" fmla="*/ 869866 h 955271"/>
              <a:gd name="connsiteX17" fmla="*/ 384157 w 5741575"/>
              <a:gd name="connsiteY17" fmla="*/ 867971 h 955271"/>
              <a:gd name="connsiteX18" fmla="*/ 477637 w 5741575"/>
              <a:gd name="connsiteY18" fmla="*/ 870334 h 955271"/>
              <a:gd name="connsiteX19" fmla="*/ 570239 w 5741575"/>
              <a:gd name="connsiteY19" fmla="*/ 829596 h 955271"/>
              <a:gd name="connsiteX20" fmla="*/ 787156 w 5741575"/>
              <a:gd name="connsiteY20" fmla="*/ 838447 h 955271"/>
              <a:gd name="connsiteX21" fmla="*/ 948872 w 5741575"/>
              <a:gd name="connsiteY21" fmla="*/ 772201 h 955271"/>
              <a:gd name="connsiteX22" fmla="*/ 1127089 w 5741575"/>
              <a:gd name="connsiteY22" fmla="*/ 746926 h 955271"/>
              <a:gd name="connsiteX23" fmla="*/ 1220426 w 5741575"/>
              <a:gd name="connsiteY23" fmla="*/ 721810 h 955271"/>
              <a:gd name="connsiteX24" fmla="*/ 1306771 w 5741575"/>
              <a:gd name="connsiteY24" fmla="*/ 717936 h 955271"/>
              <a:gd name="connsiteX25" fmla="*/ 1374314 w 5741575"/>
              <a:gd name="connsiteY25" fmla="*/ 688815 h 955271"/>
              <a:gd name="connsiteX26" fmla="*/ 1378034 w 5741575"/>
              <a:gd name="connsiteY26" fmla="*/ 685842 h 955271"/>
              <a:gd name="connsiteX27" fmla="*/ 1395604 w 5741575"/>
              <a:gd name="connsiteY27" fmla="*/ 680460 h 955271"/>
              <a:gd name="connsiteX28" fmla="*/ 1397206 w 5741575"/>
              <a:gd name="connsiteY28" fmla="*/ 670793 h 955271"/>
              <a:gd name="connsiteX29" fmla="*/ 1421250 w 5741575"/>
              <a:gd name="connsiteY29" fmla="*/ 656855 h 955271"/>
              <a:gd name="connsiteX30" fmla="*/ 1454524 w 5741575"/>
              <a:gd name="connsiteY30" fmla="*/ 649224 h 955271"/>
              <a:gd name="connsiteX31" fmla="*/ 1616217 w 5741575"/>
              <a:gd name="connsiteY31" fmla="*/ 622107 h 955271"/>
              <a:gd name="connsiteX32" fmla="*/ 1710928 w 5741575"/>
              <a:gd name="connsiteY32" fmla="*/ 600666 h 955271"/>
              <a:gd name="connsiteX33" fmla="*/ 1743718 w 5741575"/>
              <a:gd name="connsiteY33" fmla="*/ 584327 h 955271"/>
              <a:gd name="connsiteX34" fmla="*/ 1873778 w 5741575"/>
              <a:gd name="connsiteY34" fmla="*/ 530130 h 955271"/>
              <a:gd name="connsiteX35" fmla="*/ 1988411 w 5741575"/>
              <a:gd name="connsiteY35" fmla="*/ 491599 h 955271"/>
              <a:gd name="connsiteX36" fmla="*/ 2085507 w 5741575"/>
              <a:gd name="connsiteY36" fmla="*/ 498527 h 955271"/>
              <a:gd name="connsiteX37" fmla="*/ 2090767 w 5741575"/>
              <a:gd name="connsiteY37" fmla="*/ 490616 h 955271"/>
              <a:gd name="connsiteX38" fmla="*/ 2151143 w 5741575"/>
              <a:gd name="connsiteY38" fmla="*/ 478332 h 955271"/>
              <a:gd name="connsiteX39" fmla="*/ 2378710 w 5741575"/>
              <a:gd name="connsiteY39" fmla="*/ 477570 h 955271"/>
              <a:gd name="connsiteX40" fmla="*/ 2496256 w 5741575"/>
              <a:gd name="connsiteY40" fmla="*/ 452396 h 955271"/>
              <a:gd name="connsiteX41" fmla="*/ 2535387 w 5741575"/>
              <a:gd name="connsiteY41" fmla="*/ 436645 h 955271"/>
              <a:gd name="connsiteX42" fmla="*/ 2601109 w 5741575"/>
              <a:gd name="connsiteY42" fmla="*/ 410678 h 955271"/>
              <a:gd name="connsiteX43" fmla="*/ 2643855 w 5741575"/>
              <a:gd name="connsiteY43" fmla="*/ 374482 h 955271"/>
              <a:gd name="connsiteX44" fmla="*/ 2657726 w 5741575"/>
              <a:gd name="connsiteY44" fmla="*/ 365841 h 955271"/>
              <a:gd name="connsiteX45" fmla="*/ 2687125 w 5741575"/>
              <a:gd name="connsiteY45" fmla="*/ 366820 h 955271"/>
              <a:gd name="connsiteX46" fmla="*/ 2697479 w 5741575"/>
              <a:gd name="connsiteY46" fmla="*/ 361430 h 955271"/>
              <a:gd name="connsiteX47" fmla="*/ 2701547 w 5741575"/>
              <a:gd name="connsiteY47" fmla="*/ 361545 h 955271"/>
              <a:gd name="connsiteX48" fmla="*/ 2711054 w 5741575"/>
              <a:gd name="connsiteY48" fmla="*/ 360597 h 955271"/>
              <a:gd name="connsiteX49" fmla="*/ 2710438 w 5741575"/>
              <a:gd name="connsiteY49" fmla="*/ 366958 h 955271"/>
              <a:gd name="connsiteX50" fmla="*/ 2722936 w 5741575"/>
              <a:gd name="connsiteY50" fmla="*/ 377633 h 955271"/>
              <a:gd name="connsiteX51" fmla="*/ 2777227 w 5741575"/>
              <a:gd name="connsiteY51" fmla="*/ 368972 h 955271"/>
              <a:gd name="connsiteX52" fmla="*/ 2779510 w 5741575"/>
              <a:gd name="connsiteY52" fmla="*/ 361652 h 955271"/>
              <a:gd name="connsiteX53" fmla="*/ 2786278 w 5741575"/>
              <a:gd name="connsiteY53" fmla="*/ 359869 h 955271"/>
              <a:gd name="connsiteX54" fmla="*/ 2792101 w 5741575"/>
              <a:gd name="connsiteY54" fmla="*/ 365927 h 955271"/>
              <a:gd name="connsiteX55" fmla="*/ 2885545 w 5741575"/>
              <a:gd name="connsiteY55" fmla="*/ 372818 h 955271"/>
              <a:gd name="connsiteX56" fmla="*/ 3009558 w 5741575"/>
              <a:gd name="connsiteY56" fmla="*/ 370573 h 955271"/>
              <a:gd name="connsiteX57" fmla="*/ 3095010 w 5741575"/>
              <a:gd name="connsiteY57" fmla="*/ 332454 h 955271"/>
              <a:gd name="connsiteX58" fmla="*/ 3103742 w 5741575"/>
              <a:gd name="connsiteY58" fmla="*/ 337974 h 955271"/>
              <a:gd name="connsiteX59" fmla="*/ 3165093 w 5741575"/>
              <a:gd name="connsiteY59" fmla="*/ 329459 h 955271"/>
              <a:gd name="connsiteX60" fmla="*/ 3373785 w 5741575"/>
              <a:gd name="connsiteY60" fmla="*/ 255680 h 955271"/>
              <a:gd name="connsiteX61" fmla="*/ 3493851 w 5741575"/>
              <a:gd name="connsiteY61" fmla="*/ 240255 h 955271"/>
              <a:gd name="connsiteX62" fmla="*/ 3537470 w 5741575"/>
              <a:gd name="connsiteY62" fmla="*/ 241867 h 955271"/>
              <a:gd name="connsiteX63" fmla="*/ 3610489 w 5741575"/>
              <a:gd name="connsiteY63" fmla="*/ 244128 h 955271"/>
              <a:gd name="connsiteX64" fmla="*/ 3667539 w 5741575"/>
              <a:gd name="connsiteY64" fmla="*/ 263271 h 955271"/>
              <a:gd name="connsiteX65" fmla="*/ 3727614 w 5741575"/>
              <a:gd name="connsiteY65" fmla="*/ 258245 h 955271"/>
              <a:gd name="connsiteX66" fmla="*/ 3738369 w 5741575"/>
              <a:gd name="connsiteY66" fmla="*/ 234506 h 955271"/>
              <a:gd name="connsiteX67" fmla="*/ 3803670 w 5741575"/>
              <a:gd name="connsiteY67" fmla="*/ 236457 h 955271"/>
              <a:gd name="connsiteX68" fmla="*/ 3903080 w 5741575"/>
              <a:gd name="connsiteY68" fmla="*/ 241890 h 955271"/>
              <a:gd name="connsiteX69" fmla="*/ 4114838 w 5741575"/>
              <a:gd name="connsiteY69" fmla="*/ 238165 h 955271"/>
              <a:gd name="connsiteX70" fmla="*/ 4271023 w 5741575"/>
              <a:gd name="connsiteY70" fmla="*/ 241959 h 955271"/>
              <a:gd name="connsiteX71" fmla="*/ 4367397 w 5741575"/>
              <a:gd name="connsiteY71" fmla="*/ 271442 h 955271"/>
              <a:gd name="connsiteX72" fmla="*/ 4495366 w 5741575"/>
              <a:gd name="connsiteY72" fmla="*/ 271618 h 955271"/>
              <a:gd name="connsiteX73" fmla="*/ 4517347 w 5741575"/>
              <a:gd name="connsiteY73" fmla="*/ 275639 h 955271"/>
              <a:gd name="connsiteX74" fmla="*/ 4546116 w 5741575"/>
              <a:gd name="connsiteY74" fmla="*/ 268568 h 955271"/>
              <a:gd name="connsiteX75" fmla="*/ 4661259 w 5741575"/>
              <a:gd name="connsiteY75" fmla="*/ 238966 h 955271"/>
              <a:gd name="connsiteX76" fmla="*/ 4750403 w 5741575"/>
              <a:gd name="connsiteY76" fmla="*/ 204364 h 955271"/>
              <a:gd name="connsiteX77" fmla="*/ 4867614 w 5741575"/>
              <a:gd name="connsiteY77" fmla="*/ 208668 h 955271"/>
              <a:gd name="connsiteX78" fmla="*/ 4937036 w 5741575"/>
              <a:gd name="connsiteY78" fmla="*/ 195446 h 955271"/>
              <a:gd name="connsiteX79" fmla="*/ 5047626 w 5741575"/>
              <a:gd name="connsiteY79" fmla="*/ 149604 h 955271"/>
              <a:gd name="connsiteX80" fmla="*/ 5200247 w 5741575"/>
              <a:gd name="connsiteY80" fmla="*/ 142695 h 955271"/>
              <a:gd name="connsiteX81" fmla="*/ 5235691 w 5741575"/>
              <a:gd name="connsiteY81" fmla="*/ 173330 h 955271"/>
              <a:gd name="connsiteX82" fmla="*/ 5280133 w 5741575"/>
              <a:gd name="connsiteY82" fmla="*/ 189342 h 955271"/>
              <a:gd name="connsiteX83" fmla="*/ 5291963 w 5741575"/>
              <a:gd name="connsiteY83" fmla="*/ 139446 h 955271"/>
              <a:gd name="connsiteX84" fmla="*/ 5418472 w 5741575"/>
              <a:gd name="connsiteY84" fmla="*/ 89163 h 955271"/>
              <a:gd name="connsiteX85" fmla="*/ 5482354 w 5741575"/>
              <a:gd name="connsiteY85" fmla="*/ 69470 h 955271"/>
              <a:gd name="connsiteX86" fmla="*/ 5583280 w 5741575"/>
              <a:gd name="connsiteY86" fmla="*/ 49787 h 955271"/>
              <a:gd name="connsiteX87" fmla="*/ 5613766 w 5741575"/>
              <a:gd name="connsiteY87" fmla="*/ 41855 h 955271"/>
              <a:gd name="connsiteX88" fmla="*/ 5684952 w 5741575"/>
              <a:gd name="connsiteY88" fmla="*/ 26088 h 955271"/>
              <a:gd name="connsiteX89" fmla="*/ 5741575 w 5741575"/>
              <a:gd name="connsiteY8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87156 w 5741575"/>
              <a:gd name="connsiteY19" fmla="*/ 838447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21250 w 5741575"/>
              <a:gd name="connsiteY28" fmla="*/ 656855 h 955271"/>
              <a:gd name="connsiteX29" fmla="*/ 1454524 w 5741575"/>
              <a:gd name="connsiteY29" fmla="*/ 649224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87156 w 5741575"/>
              <a:gd name="connsiteY19" fmla="*/ 838447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21250 w 5741575"/>
              <a:gd name="connsiteY28" fmla="*/ 656855 h 955271"/>
              <a:gd name="connsiteX29" fmla="*/ 1454524 w 5741575"/>
              <a:gd name="connsiteY29" fmla="*/ 649224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21250 w 5741575"/>
              <a:gd name="connsiteY28" fmla="*/ 656855 h 955271"/>
              <a:gd name="connsiteX29" fmla="*/ 1454524 w 5741575"/>
              <a:gd name="connsiteY29" fmla="*/ 649224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21250 w 5741575"/>
              <a:gd name="connsiteY28" fmla="*/ 656855 h 955271"/>
              <a:gd name="connsiteX29" fmla="*/ 1454524 w 5741575"/>
              <a:gd name="connsiteY29" fmla="*/ 649224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21250 w 5741575"/>
              <a:gd name="connsiteY28" fmla="*/ 656855 h 955271"/>
              <a:gd name="connsiteX29" fmla="*/ 1494753 w 5741575"/>
              <a:gd name="connsiteY29" fmla="*/ 644686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41364 w 5741575"/>
              <a:gd name="connsiteY28" fmla="*/ 661393 h 955271"/>
              <a:gd name="connsiteX29" fmla="*/ 1494753 w 5741575"/>
              <a:gd name="connsiteY29" fmla="*/ 644686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94753 w 5741575"/>
              <a:gd name="connsiteY28" fmla="*/ 644686 h 955271"/>
              <a:gd name="connsiteX29" fmla="*/ 1616217 w 5741575"/>
              <a:gd name="connsiteY29" fmla="*/ 622107 h 955271"/>
              <a:gd name="connsiteX30" fmla="*/ 1710928 w 5741575"/>
              <a:gd name="connsiteY30" fmla="*/ 600666 h 955271"/>
              <a:gd name="connsiteX31" fmla="*/ 1743718 w 5741575"/>
              <a:gd name="connsiteY31" fmla="*/ 584327 h 955271"/>
              <a:gd name="connsiteX32" fmla="*/ 1873778 w 5741575"/>
              <a:gd name="connsiteY32" fmla="*/ 530130 h 955271"/>
              <a:gd name="connsiteX33" fmla="*/ 1988411 w 5741575"/>
              <a:gd name="connsiteY33" fmla="*/ 491599 h 955271"/>
              <a:gd name="connsiteX34" fmla="*/ 2085507 w 5741575"/>
              <a:gd name="connsiteY34" fmla="*/ 498527 h 955271"/>
              <a:gd name="connsiteX35" fmla="*/ 2090767 w 5741575"/>
              <a:gd name="connsiteY35" fmla="*/ 490616 h 955271"/>
              <a:gd name="connsiteX36" fmla="*/ 2151143 w 5741575"/>
              <a:gd name="connsiteY36" fmla="*/ 478332 h 955271"/>
              <a:gd name="connsiteX37" fmla="*/ 2378710 w 5741575"/>
              <a:gd name="connsiteY37" fmla="*/ 477570 h 955271"/>
              <a:gd name="connsiteX38" fmla="*/ 2496256 w 5741575"/>
              <a:gd name="connsiteY38" fmla="*/ 452396 h 955271"/>
              <a:gd name="connsiteX39" fmla="*/ 2535387 w 5741575"/>
              <a:gd name="connsiteY39" fmla="*/ 436645 h 955271"/>
              <a:gd name="connsiteX40" fmla="*/ 2601109 w 5741575"/>
              <a:gd name="connsiteY40" fmla="*/ 410678 h 955271"/>
              <a:gd name="connsiteX41" fmla="*/ 2643855 w 5741575"/>
              <a:gd name="connsiteY41" fmla="*/ 374482 h 955271"/>
              <a:gd name="connsiteX42" fmla="*/ 2657726 w 5741575"/>
              <a:gd name="connsiteY42" fmla="*/ 365841 h 955271"/>
              <a:gd name="connsiteX43" fmla="*/ 2687125 w 5741575"/>
              <a:gd name="connsiteY43" fmla="*/ 366820 h 955271"/>
              <a:gd name="connsiteX44" fmla="*/ 2697479 w 5741575"/>
              <a:gd name="connsiteY44" fmla="*/ 361430 h 955271"/>
              <a:gd name="connsiteX45" fmla="*/ 2701547 w 5741575"/>
              <a:gd name="connsiteY45" fmla="*/ 361545 h 955271"/>
              <a:gd name="connsiteX46" fmla="*/ 2711054 w 5741575"/>
              <a:gd name="connsiteY46" fmla="*/ 360597 h 955271"/>
              <a:gd name="connsiteX47" fmla="*/ 2710438 w 5741575"/>
              <a:gd name="connsiteY47" fmla="*/ 366958 h 955271"/>
              <a:gd name="connsiteX48" fmla="*/ 2722936 w 5741575"/>
              <a:gd name="connsiteY48" fmla="*/ 377633 h 955271"/>
              <a:gd name="connsiteX49" fmla="*/ 2777227 w 5741575"/>
              <a:gd name="connsiteY49" fmla="*/ 368972 h 955271"/>
              <a:gd name="connsiteX50" fmla="*/ 2779510 w 5741575"/>
              <a:gd name="connsiteY50" fmla="*/ 361652 h 955271"/>
              <a:gd name="connsiteX51" fmla="*/ 2786278 w 5741575"/>
              <a:gd name="connsiteY51" fmla="*/ 359869 h 955271"/>
              <a:gd name="connsiteX52" fmla="*/ 2792101 w 5741575"/>
              <a:gd name="connsiteY52" fmla="*/ 365927 h 955271"/>
              <a:gd name="connsiteX53" fmla="*/ 2885545 w 5741575"/>
              <a:gd name="connsiteY53" fmla="*/ 372818 h 955271"/>
              <a:gd name="connsiteX54" fmla="*/ 3009558 w 5741575"/>
              <a:gd name="connsiteY54" fmla="*/ 370573 h 955271"/>
              <a:gd name="connsiteX55" fmla="*/ 3095010 w 5741575"/>
              <a:gd name="connsiteY55" fmla="*/ 332454 h 955271"/>
              <a:gd name="connsiteX56" fmla="*/ 3103742 w 5741575"/>
              <a:gd name="connsiteY56" fmla="*/ 337974 h 955271"/>
              <a:gd name="connsiteX57" fmla="*/ 3165093 w 5741575"/>
              <a:gd name="connsiteY57" fmla="*/ 329459 h 955271"/>
              <a:gd name="connsiteX58" fmla="*/ 3373785 w 5741575"/>
              <a:gd name="connsiteY58" fmla="*/ 255680 h 955271"/>
              <a:gd name="connsiteX59" fmla="*/ 3493851 w 5741575"/>
              <a:gd name="connsiteY59" fmla="*/ 240255 h 955271"/>
              <a:gd name="connsiteX60" fmla="*/ 3537470 w 5741575"/>
              <a:gd name="connsiteY60" fmla="*/ 241867 h 955271"/>
              <a:gd name="connsiteX61" fmla="*/ 3610489 w 5741575"/>
              <a:gd name="connsiteY61" fmla="*/ 244128 h 955271"/>
              <a:gd name="connsiteX62" fmla="*/ 3667539 w 5741575"/>
              <a:gd name="connsiteY62" fmla="*/ 263271 h 955271"/>
              <a:gd name="connsiteX63" fmla="*/ 3727614 w 5741575"/>
              <a:gd name="connsiteY63" fmla="*/ 258245 h 955271"/>
              <a:gd name="connsiteX64" fmla="*/ 3738369 w 5741575"/>
              <a:gd name="connsiteY64" fmla="*/ 234506 h 955271"/>
              <a:gd name="connsiteX65" fmla="*/ 3803670 w 5741575"/>
              <a:gd name="connsiteY65" fmla="*/ 236457 h 955271"/>
              <a:gd name="connsiteX66" fmla="*/ 3903080 w 5741575"/>
              <a:gd name="connsiteY66" fmla="*/ 241890 h 955271"/>
              <a:gd name="connsiteX67" fmla="*/ 4114838 w 5741575"/>
              <a:gd name="connsiteY67" fmla="*/ 238165 h 955271"/>
              <a:gd name="connsiteX68" fmla="*/ 4271023 w 5741575"/>
              <a:gd name="connsiteY68" fmla="*/ 241959 h 955271"/>
              <a:gd name="connsiteX69" fmla="*/ 4367397 w 5741575"/>
              <a:gd name="connsiteY69" fmla="*/ 271442 h 955271"/>
              <a:gd name="connsiteX70" fmla="*/ 4495366 w 5741575"/>
              <a:gd name="connsiteY70" fmla="*/ 271618 h 955271"/>
              <a:gd name="connsiteX71" fmla="*/ 4517347 w 5741575"/>
              <a:gd name="connsiteY71" fmla="*/ 275639 h 955271"/>
              <a:gd name="connsiteX72" fmla="*/ 4546116 w 5741575"/>
              <a:gd name="connsiteY72" fmla="*/ 268568 h 955271"/>
              <a:gd name="connsiteX73" fmla="*/ 4661259 w 5741575"/>
              <a:gd name="connsiteY73" fmla="*/ 238966 h 955271"/>
              <a:gd name="connsiteX74" fmla="*/ 4750403 w 5741575"/>
              <a:gd name="connsiteY74" fmla="*/ 204364 h 955271"/>
              <a:gd name="connsiteX75" fmla="*/ 4867614 w 5741575"/>
              <a:gd name="connsiteY75" fmla="*/ 208668 h 955271"/>
              <a:gd name="connsiteX76" fmla="*/ 4937036 w 5741575"/>
              <a:gd name="connsiteY76" fmla="*/ 195446 h 955271"/>
              <a:gd name="connsiteX77" fmla="*/ 5047626 w 5741575"/>
              <a:gd name="connsiteY77" fmla="*/ 149604 h 955271"/>
              <a:gd name="connsiteX78" fmla="*/ 5200247 w 5741575"/>
              <a:gd name="connsiteY78" fmla="*/ 142695 h 955271"/>
              <a:gd name="connsiteX79" fmla="*/ 5235691 w 5741575"/>
              <a:gd name="connsiteY79" fmla="*/ 173330 h 955271"/>
              <a:gd name="connsiteX80" fmla="*/ 5280133 w 5741575"/>
              <a:gd name="connsiteY80" fmla="*/ 189342 h 955271"/>
              <a:gd name="connsiteX81" fmla="*/ 5291963 w 5741575"/>
              <a:gd name="connsiteY81" fmla="*/ 139446 h 955271"/>
              <a:gd name="connsiteX82" fmla="*/ 5418472 w 5741575"/>
              <a:gd name="connsiteY82" fmla="*/ 89163 h 955271"/>
              <a:gd name="connsiteX83" fmla="*/ 5482354 w 5741575"/>
              <a:gd name="connsiteY83" fmla="*/ 69470 h 955271"/>
              <a:gd name="connsiteX84" fmla="*/ 5583280 w 5741575"/>
              <a:gd name="connsiteY84" fmla="*/ 49787 h 955271"/>
              <a:gd name="connsiteX85" fmla="*/ 5613766 w 5741575"/>
              <a:gd name="connsiteY85" fmla="*/ 41855 h 955271"/>
              <a:gd name="connsiteX86" fmla="*/ 5684952 w 5741575"/>
              <a:gd name="connsiteY86" fmla="*/ 26088 h 955271"/>
              <a:gd name="connsiteX87" fmla="*/ 5741575 w 5741575"/>
              <a:gd name="connsiteY8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306771 w 5741575"/>
              <a:gd name="connsiteY22" fmla="*/ 717936 h 955271"/>
              <a:gd name="connsiteX23" fmla="*/ 1374314 w 5741575"/>
              <a:gd name="connsiteY23" fmla="*/ 688815 h 955271"/>
              <a:gd name="connsiteX24" fmla="*/ 1378034 w 5741575"/>
              <a:gd name="connsiteY24" fmla="*/ 685842 h 955271"/>
              <a:gd name="connsiteX25" fmla="*/ 1395604 w 5741575"/>
              <a:gd name="connsiteY25" fmla="*/ 680460 h 955271"/>
              <a:gd name="connsiteX26" fmla="*/ 1397206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374314 w 5741575"/>
              <a:gd name="connsiteY23" fmla="*/ 688815 h 955271"/>
              <a:gd name="connsiteX24" fmla="*/ 1378034 w 5741575"/>
              <a:gd name="connsiteY24" fmla="*/ 685842 h 955271"/>
              <a:gd name="connsiteX25" fmla="*/ 1395604 w 5741575"/>
              <a:gd name="connsiteY25" fmla="*/ 680460 h 955271"/>
              <a:gd name="connsiteX26" fmla="*/ 1397206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374314 w 5741575"/>
              <a:gd name="connsiteY23" fmla="*/ 688815 h 955271"/>
              <a:gd name="connsiteX24" fmla="*/ 1378034 w 5741575"/>
              <a:gd name="connsiteY24" fmla="*/ 685842 h 955271"/>
              <a:gd name="connsiteX25" fmla="*/ 1395604 w 5741575"/>
              <a:gd name="connsiteY25" fmla="*/ 680460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374314 w 5741575"/>
              <a:gd name="connsiteY23" fmla="*/ 688815 h 955271"/>
              <a:gd name="connsiteX24" fmla="*/ 1378034 w 5741575"/>
              <a:gd name="connsiteY24" fmla="*/ 685842 h 955271"/>
              <a:gd name="connsiteX25" fmla="*/ 1435833 w 5741575"/>
              <a:gd name="connsiteY25" fmla="*/ 857427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374314 w 5741575"/>
              <a:gd name="connsiteY23" fmla="*/ 688815 h 955271"/>
              <a:gd name="connsiteX24" fmla="*/ 1342834 w 5741575"/>
              <a:gd name="connsiteY24" fmla="*/ 753906 h 955271"/>
              <a:gd name="connsiteX25" fmla="*/ 1435833 w 5741575"/>
              <a:gd name="connsiteY25" fmla="*/ 857427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42834 w 5741575"/>
              <a:gd name="connsiteY24" fmla="*/ 753906 h 955271"/>
              <a:gd name="connsiteX25" fmla="*/ 1435833 w 5741575"/>
              <a:gd name="connsiteY25" fmla="*/ 857427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435833 w 5741575"/>
              <a:gd name="connsiteY25" fmla="*/ 857427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77227 w 5741575"/>
              <a:gd name="connsiteY47" fmla="*/ 368972 h 955271"/>
              <a:gd name="connsiteX48" fmla="*/ 2779510 w 5741575"/>
              <a:gd name="connsiteY48" fmla="*/ 361652 h 955271"/>
              <a:gd name="connsiteX49" fmla="*/ 2786278 w 5741575"/>
              <a:gd name="connsiteY49" fmla="*/ 359869 h 955271"/>
              <a:gd name="connsiteX50" fmla="*/ 2792101 w 5741575"/>
              <a:gd name="connsiteY50" fmla="*/ 365927 h 955271"/>
              <a:gd name="connsiteX51" fmla="*/ 2885545 w 5741575"/>
              <a:gd name="connsiteY51" fmla="*/ 372818 h 955271"/>
              <a:gd name="connsiteX52" fmla="*/ 3009558 w 5741575"/>
              <a:gd name="connsiteY52" fmla="*/ 370573 h 955271"/>
              <a:gd name="connsiteX53" fmla="*/ 3095010 w 5741575"/>
              <a:gd name="connsiteY53" fmla="*/ 332454 h 955271"/>
              <a:gd name="connsiteX54" fmla="*/ 3103742 w 5741575"/>
              <a:gd name="connsiteY54" fmla="*/ 337974 h 955271"/>
              <a:gd name="connsiteX55" fmla="*/ 3165093 w 5741575"/>
              <a:gd name="connsiteY55" fmla="*/ 329459 h 955271"/>
              <a:gd name="connsiteX56" fmla="*/ 3373785 w 5741575"/>
              <a:gd name="connsiteY56" fmla="*/ 255680 h 955271"/>
              <a:gd name="connsiteX57" fmla="*/ 3493851 w 5741575"/>
              <a:gd name="connsiteY57" fmla="*/ 240255 h 955271"/>
              <a:gd name="connsiteX58" fmla="*/ 3537470 w 5741575"/>
              <a:gd name="connsiteY58" fmla="*/ 241867 h 955271"/>
              <a:gd name="connsiteX59" fmla="*/ 3610489 w 5741575"/>
              <a:gd name="connsiteY59" fmla="*/ 244128 h 955271"/>
              <a:gd name="connsiteX60" fmla="*/ 3667539 w 5741575"/>
              <a:gd name="connsiteY60" fmla="*/ 263271 h 955271"/>
              <a:gd name="connsiteX61" fmla="*/ 3727614 w 5741575"/>
              <a:gd name="connsiteY61" fmla="*/ 258245 h 955271"/>
              <a:gd name="connsiteX62" fmla="*/ 3738369 w 5741575"/>
              <a:gd name="connsiteY62" fmla="*/ 234506 h 955271"/>
              <a:gd name="connsiteX63" fmla="*/ 3803670 w 5741575"/>
              <a:gd name="connsiteY63" fmla="*/ 236457 h 955271"/>
              <a:gd name="connsiteX64" fmla="*/ 3903080 w 5741575"/>
              <a:gd name="connsiteY64" fmla="*/ 241890 h 955271"/>
              <a:gd name="connsiteX65" fmla="*/ 4114838 w 5741575"/>
              <a:gd name="connsiteY65" fmla="*/ 238165 h 955271"/>
              <a:gd name="connsiteX66" fmla="*/ 4271023 w 5741575"/>
              <a:gd name="connsiteY66" fmla="*/ 241959 h 955271"/>
              <a:gd name="connsiteX67" fmla="*/ 4367397 w 5741575"/>
              <a:gd name="connsiteY67" fmla="*/ 271442 h 955271"/>
              <a:gd name="connsiteX68" fmla="*/ 4495366 w 5741575"/>
              <a:gd name="connsiteY68" fmla="*/ 271618 h 955271"/>
              <a:gd name="connsiteX69" fmla="*/ 4517347 w 5741575"/>
              <a:gd name="connsiteY69" fmla="*/ 275639 h 955271"/>
              <a:gd name="connsiteX70" fmla="*/ 4546116 w 5741575"/>
              <a:gd name="connsiteY70" fmla="*/ 268568 h 955271"/>
              <a:gd name="connsiteX71" fmla="*/ 4661259 w 5741575"/>
              <a:gd name="connsiteY71" fmla="*/ 238966 h 955271"/>
              <a:gd name="connsiteX72" fmla="*/ 4750403 w 5741575"/>
              <a:gd name="connsiteY72" fmla="*/ 204364 h 955271"/>
              <a:gd name="connsiteX73" fmla="*/ 4867614 w 5741575"/>
              <a:gd name="connsiteY73" fmla="*/ 208668 h 955271"/>
              <a:gd name="connsiteX74" fmla="*/ 4937036 w 5741575"/>
              <a:gd name="connsiteY74" fmla="*/ 195446 h 955271"/>
              <a:gd name="connsiteX75" fmla="*/ 5047626 w 5741575"/>
              <a:gd name="connsiteY75" fmla="*/ 149604 h 955271"/>
              <a:gd name="connsiteX76" fmla="*/ 5200247 w 5741575"/>
              <a:gd name="connsiteY76" fmla="*/ 142695 h 955271"/>
              <a:gd name="connsiteX77" fmla="*/ 5235691 w 5741575"/>
              <a:gd name="connsiteY77" fmla="*/ 173330 h 955271"/>
              <a:gd name="connsiteX78" fmla="*/ 5280133 w 5741575"/>
              <a:gd name="connsiteY78" fmla="*/ 189342 h 955271"/>
              <a:gd name="connsiteX79" fmla="*/ 5291963 w 5741575"/>
              <a:gd name="connsiteY79" fmla="*/ 139446 h 955271"/>
              <a:gd name="connsiteX80" fmla="*/ 5418472 w 5741575"/>
              <a:gd name="connsiteY80" fmla="*/ 89163 h 955271"/>
              <a:gd name="connsiteX81" fmla="*/ 5482354 w 5741575"/>
              <a:gd name="connsiteY81" fmla="*/ 69470 h 955271"/>
              <a:gd name="connsiteX82" fmla="*/ 5583280 w 5741575"/>
              <a:gd name="connsiteY82" fmla="*/ 49787 h 955271"/>
              <a:gd name="connsiteX83" fmla="*/ 5613766 w 5741575"/>
              <a:gd name="connsiteY83" fmla="*/ 41855 h 955271"/>
              <a:gd name="connsiteX84" fmla="*/ 5684952 w 5741575"/>
              <a:gd name="connsiteY84" fmla="*/ 26088 h 955271"/>
              <a:gd name="connsiteX85" fmla="*/ 5741575 w 5741575"/>
              <a:gd name="connsiteY85"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11050 w 5741575"/>
              <a:gd name="connsiteY47" fmla="*/ 358572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77227 w 5741575"/>
              <a:gd name="connsiteY47" fmla="*/ 368972 h 955271"/>
              <a:gd name="connsiteX48" fmla="*/ 2779510 w 5741575"/>
              <a:gd name="connsiteY48" fmla="*/ 361652 h 955271"/>
              <a:gd name="connsiteX49" fmla="*/ 2786278 w 5741575"/>
              <a:gd name="connsiteY49" fmla="*/ 359869 h 955271"/>
              <a:gd name="connsiteX50" fmla="*/ 2792101 w 5741575"/>
              <a:gd name="connsiteY50" fmla="*/ 365927 h 955271"/>
              <a:gd name="connsiteX51" fmla="*/ 2885545 w 5741575"/>
              <a:gd name="connsiteY51" fmla="*/ 372818 h 955271"/>
              <a:gd name="connsiteX52" fmla="*/ 3009558 w 5741575"/>
              <a:gd name="connsiteY52" fmla="*/ 370573 h 955271"/>
              <a:gd name="connsiteX53" fmla="*/ 3095010 w 5741575"/>
              <a:gd name="connsiteY53" fmla="*/ 332454 h 955271"/>
              <a:gd name="connsiteX54" fmla="*/ 3103742 w 5741575"/>
              <a:gd name="connsiteY54" fmla="*/ 337974 h 955271"/>
              <a:gd name="connsiteX55" fmla="*/ 3165093 w 5741575"/>
              <a:gd name="connsiteY55" fmla="*/ 329459 h 955271"/>
              <a:gd name="connsiteX56" fmla="*/ 3373785 w 5741575"/>
              <a:gd name="connsiteY56" fmla="*/ 255680 h 955271"/>
              <a:gd name="connsiteX57" fmla="*/ 3493851 w 5741575"/>
              <a:gd name="connsiteY57" fmla="*/ 240255 h 955271"/>
              <a:gd name="connsiteX58" fmla="*/ 3537470 w 5741575"/>
              <a:gd name="connsiteY58" fmla="*/ 241867 h 955271"/>
              <a:gd name="connsiteX59" fmla="*/ 3610489 w 5741575"/>
              <a:gd name="connsiteY59" fmla="*/ 244128 h 955271"/>
              <a:gd name="connsiteX60" fmla="*/ 3667539 w 5741575"/>
              <a:gd name="connsiteY60" fmla="*/ 263271 h 955271"/>
              <a:gd name="connsiteX61" fmla="*/ 3727614 w 5741575"/>
              <a:gd name="connsiteY61" fmla="*/ 258245 h 955271"/>
              <a:gd name="connsiteX62" fmla="*/ 3738369 w 5741575"/>
              <a:gd name="connsiteY62" fmla="*/ 234506 h 955271"/>
              <a:gd name="connsiteX63" fmla="*/ 3803670 w 5741575"/>
              <a:gd name="connsiteY63" fmla="*/ 236457 h 955271"/>
              <a:gd name="connsiteX64" fmla="*/ 3903080 w 5741575"/>
              <a:gd name="connsiteY64" fmla="*/ 241890 h 955271"/>
              <a:gd name="connsiteX65" fmla="*/ 4114838 w 5741575"/>
              <a:gd name="connsiteY65" fmla="*/ 238165 h 955271"/>
              <a:gd name="connsiteX66" fmla="*/ 4271023 w 5741575"/>
              <a:gd name="connsiteY66" fmla="*/ 241959 h 955271"/>
              <a:gd name="connsiteX67" fmla="*/ 4367397 w 5741575"/>
              <a:gd name="connsiteY67" fmla="*/ 271442 h 955271"/>
              <a:gd name="connsiteX68" fmla="*/ 4495366 w 5741575"/>
              <a:gd name="connsiteY68" fmla="*/ 271618 h 955271"/>
              <a:gd name="connsiteX69" fmla="*/ 4517347 w 5741575"/>
              <a:gd name="connsiteY69" fmla="*/ 275639 h 955271"/>
              <a:gd name="connsiteX70" fmla="*/ 4546116 w 5741575"/>
              <a:gd name="connsiteY70" fmla="*/ 268568 h 955271"/>
              <a:gd name="connsiteX71" fmla="*/ 4661259 w 5741575"/>
              <a:gd name="connsiteY71" fmla="*/ 238966 h 955271"/>
              <a:gd name="connsiteX72" fmla="*/ 4750403 w 5741575"/>
              <a:gd name="connsiteY72" fmla="*/ 204364 h 955271"/>
              <a:gd name="connsiteX73" fmla="*/ 4867614 w 5741575"/>
              <a:gd name="connsiteY73" fmla="*/ 208668 h 955271"/>
              <a:gd name="connsiteX74" fmla="*/ 4937036 w 5741575"/>
              <a:gd name="connsiteY74" fmla="*/ 195446 h 955271"/>
              <a:gd name="connsiteX75" fmla="*/ 5047626 w 5741575"/>
              <a:gd name="connsiteY75" fmla="*/ 149604 h 955271"/>
              <a:gd name="connsiteX76" fmla="*/ 5200247 w 5741575"/>
              <a:gd name="connsiteY76" fmla="*/ 142695 h 955271"/>
              <a:gd name="connsiteX77" fmla="*/ 5235691 w 5741575"/>
              <a:gd name="connsiteY77" fmla="*/ 173330 h 955271"/>
              <a:gd name="connsiteX78" fmla="*/ 5280133 w 5741575"/>
              <a:gd name="connsiteY78" fmla="*/ 189342 h 955271"/>
              <a:gd name="connsiteX79" fmla="*/ 5291963 w 5741575"/>
              <a:gd name="connsiteY79" fmla="*/ 139446 h 955271"/>
              <a:gd name="connsiteX80" fmla="*/ 5418472 w 5741575"/>
              <a:gd name="connsiteY80" fmla="*/ 89163 h 955271"/>
              <a:gd name="connsiteX81" fmla="*/ 5482354 w 5741575"/>
              <a:gd name="connsiteY81" fmla="*/ 69470 h 955271"/>
              <a:gd name="connsiteX82" fmla="*/ 5583280 w 5741575"/>
              <a:gd name="connsiteY82" fmla="*/ 49787 h 955271"/>
              <a:gd name="connsiteX83" fmla="*/ 5613766 w 5741575"/>
              <a:gd name="connsiteY83" fmla="*/ 41855 h 955271"/>
              <a:gd name="connsiteX84" fmla="*/ 5684952 w 5741575"/>
              <a:gd name="connsiteY84" fmla="*/ 26088 h 955271"/>
              <a:gd name="connsiteX85" fmla="*/ 5741575 w 5741575"/>
              <a:gd name="connsiteY85"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77227 w 5741575"/>
              <a:gd name="connsiteY46" fmla="*/ 368972 h 955271"/>
              <a:gd name="connsiteX47" fmla="*/ 2779510 w 5741575"/>
              <a:gd name="connsiteY47" fmla="*/ 361652 h 955271"/>
              <a:gd name="connsiteX48" fmla="*/ 2786278 w 5741575"/>
              <a:gd name="connsiteY48" fmla="*/ 359869 h 955271"/>
              <a:gd name="connsiteX49" fmla="*/ 2792101 w 5741575"/>
              <a:gd name="connsiteY49" fmla="*/ 365927 h 955271"/>
              <a:gd name="connsiteX50" fmla="*/ 2885545 w 5741575"/>
              <a:gd name="connsiteY50" fmla="*/ 372818 h 955271"/>
              <a:gd name="connsiteX51" fmla="*/ 3009558 w 5741575"/>
              <a:gd name="connsiteY51" fmla="*/ 370573 h 955271"/>
              <a:gd name="connsiteX52" fmla="*/ 3095010 w 5741575"/>
              <a:gd name="connsiteY52" fmla="*/ 332454 h 955271"/>
              <a:gd name="connsiteX53" fmla="*/ 3103742 w 5741575"/>
              <a:gd name="connsiteY53" fmla="*/ 337974 h 955271"/>
              <a:gd name="connsiteX54" fmla="*/ 3165093 w 5741575"/>
              <a:gd name="connsiteY54" fmla="*/ 329459 h 955271"/>
              <a:gd name="connsiteX55" fmla="*/ 3373785 w 5741575"/>
              <a:gd name="connsiteY55" fmla="*/ 255680 h 955271"/>
              <a:gd name="connsiteX56" fmla="*/ 3493851 w 5741575"/>
              <a:gd name="connsiteY56" fmla="*/ 240255 h 955271"/>
              <a:gd name="connsiteX57" fmla="*/ 3537470 w 5741575"/>
              <a:gd name="connsiteY57" fmla="*/ 241867 h 955271"/>
              <a:gd name="connsiteX58" fmla="*/ 3610489 w 5741575"/>
              <a:gd name="connsiteY58" fmla="*/ 244128 h 955271"/>
              <a:gd name="connsiteX59" fmla="*/ 3667539 w 5741575"/>
              <a:gd name="connsiteY59" fmla="*/ 263271 h 955271"/>
              <a:gd name="connsiteX60" fmla="*/ 3727614 w 5741575"/>
              <a:gd name="connsiteY60" fmla="*/ 258245 h 955271"/>
              <a:gd name="connsiteX61" fmla="*/ 3738369 w 5741575"/>
              <a:gd name="connsiteY61" fmla="*/ 234506 h 955271"/>
              <a:gd name="connsiteX62" fmla="*/ 3803670 w 5741575"/>
              <a:gd name="connsiteY62" fmla="*/ 236457 h 955271"/>
              <a:gd name="connsiteX63" fmla="*/ 3903080 w 5741575"/>
              <a:gd name="connsiteY63" fmla="*/ 241890 h 955271"/>
              <a:gd name="connsiteX64" fmla="*/ 4114838 w 5741575"/>
              <a:gd name="connsiteY64" fmla="*/ 238165 h 955271"/>
              <a:gd name="connsiteX65" fmla="*/ 4271023 w 5741575"/>
              <a:gd name="connsiteY65" fmla="*/ 241959 h 955271"/>
              <a:gd name="connsiteX66" fmla="*/ 4367397 w 5741575"/>
              <a:gd name="connsiteY66" fmla="*/ 271442 h 955271"/>
              <a:gd name="connsiteX67" fmla="*/ 4495366 w 5741575"/>
              <a:gd name="connsiteY67" fmla="*/ 271618 h 955271"/>
              <a:gd name="connsiteX68" fmla="*/ 4517347 w 5741575"/>
              <a:gd name="connsiteY68" fmla="*/ 275639 h 955271"/>
              <a:gd name="connsiteX69" fmla="*/ 4546116 w 5741575"/>
              <a:gd name="connsiteY69" fmla="*/ 268568 h 955271"/>
              <a:gd name="connsiteX70" fmla="*/ 4661259 w 5741575"/>
              <a:gd name="connsiteY70" fmla="*/ 238966 h 955271"/>
              <a:gd name="connsiteX71" fmla="*/ 4750403 w 5741575"/>
              <a:gd name="connsiteY71" fmla="*/ 204364 h 955271"/>
              <a:gd name="connsiteX72" fmla="*/ 4867614 w 5741575"/>
              <a:gd name="connsiteY72" fmla="*/ 208668 h 955271"/>
              <a:gd name="connsiteX73" fmla="*/ 4937036 w 5741575"/>
              <a:gd name="connsiteY73" fmla="*/ 195446 h 955271"/>
              <a:gd name="connsiteX74" fmla="*/ 5047626 w 5741575"/>
              <a:gd name="connsiteY74" fmla="*/ 149604 h 955271"/>
              <a:gd name="connsiteX75" fmla="*/ 5200247 w 5741575"/>
              <a:gd name="connsiteY75" fmla="*/ 142695 h 955271"/>
              <a:gd name="connsiteX76" fmla="*/ 5235691 w 5741575"/>
              <a:gd name="connsiteY76" fmla="*/ 173330 h 955271"/>
              <a:gd name="connsiteX77" fmla="*/ 5280133 w 5741575"/>
              <a:gd name="connsiteY77" fmla="*/ 189342 h 955271"/>
              <a:gd name="connsiteX78" fmla="*/ 5291963 w 5741575"/>
              <a:gd name="connsiteY78" fmla="*/ 139446 h 955271"/>
              <a:gd name="connsiteX79" fmla="*/ 5418472 w 5741575"/>
              <a:gd name="connsiteY79" fmla="*/ 89163 h 955271"/>
              <a:gd name="connsiteX80" fmla="*/ 5482354 w 5741575"/>
              <a:gd name="connsiteY80" fmla="*/ 69470 h 955271"/>
              <a:gd name="connsiteX81" fmla="*/ 5583280 w 5741575"/>
              <a:gd name="connsiteY81" fmla="*/ 49787 h 955271"/>
              <a:gd name="connsiteX82" fmla="*/ 5613766 w 5741575"/>
              <a:gd name="connsiteY82" fmla="*/ 41855 h 955271"/>
              <a:gd name="connsiteX83" fmla="*/ 5684952 w 5741575"/>
              <a:gd name="connsiteY83" fmla="*/ 26088 h 955271"/>
              <a:gd name="connsiteX84" fmla="*/ 5741575 w 5741575"/>
              <a:gd name="connsiteY84"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77227 w 5741575"/>
              <a:gd name="connsiteY46" fmla="*/ 368972 h 955271"/>
              <a:gd name="connsiteX47" fmla="*/ 2779510 w 5741575"/>
              <a:gd name="connsiteY47" fmla="*/ 361652 h 955271"/>
              <a:gd name="connsiteX48" fmla="*/ 2786278 w 5741575"/>
              <a:gd name="connsiteY48" fmla="*/ 359869 h 955271"/>
              <a:gd name="connsiteX49" fmla="*/ 2885545 w 5741575"/>
              <a:gd name="connsiteY49" fmla="*/ 372818 h 955271"/>
              <a:gd name="connsiteX50" fmla="*/ 3009558 w 5741575"/>
              <a:gd name="connsiteY50" fmla="*/ 370573 h 955271"/>
              <a:gd name="connsiteX51" fmla="*/ 3095010 w 5741575"/>
              <a:gd name="connsiteY51" fmla="*/ 332454 h 955271"/>
              <a:gd name="connsiteX52" fmla="*/ 3103742 w 5741575"/>
              <a:gd name="connsiteY52" fmla="*/ 337974 h 955271"/>
              <a:gd name="connsiteX53" fmla="*/ 3165093 w 5741575"/>
              <a:gd name="connsiteY53" fmla="*/ 329459 h 955271"/>
              <a:gd name="connsiteX54" fmla="*/ 3373785 w 5741575"/>
              <a:gd name="connsiteY54" fmla="*/ 255680 h 955271"/>
              <a:gd name="connsiteX55" fmla="*/ 3493851 w 5741575"/>
              <a:gd name="connsiteY55" fmla="*/ 240255 h 955271"/>
              <a:gd name="connsiteX56" fmla="*/ 3537470 w 5741575"/>
              <a:gd name="connsiteY56" fmla="*/ 241867 h 955271"/>
              <a:gd name="connsiteX57" fmla="*/ 3610489 w 5741575"/>
              <a:gd name="connsiteY57" fmla="*/ 244128 h 955271"/>
              <a:gd name="connsiteX58" fmla="*/ 3667539 w 5741575"/>
              <a:gd name="connsiteY58" fmla="*/ 263271 h 955271"/>
              <a:gd name="connsiteX59" fmla="*/ 3727614 w 5741575"/>
              <a:gd name="connsiteY59" fmla="*/ 258245 h 955271"/>
              <a:gd name="connsiteX60" fmla="*/ 3738369 w 5741575"/>
              <a:gd name="connsiteY60" fmla="*/ 234506 h 955271"/>
              <a:gd name="connsiteX61" fmla="*/ 3803670 w 5741575"/>
              <a:gd name="connsiteY61" fmla="*/ 236457 h 955271"/>
              <a:gd name="connsiteX62" fmla="*/ 3903080 w 5741575"/>
              <a:gd name="connsiteY62" fmla="*/ 241890 h 955271"/>
              <a:gd name="connsiteX63" fmla="*/ 4114838 w 5741575"/>
              <a:gd name="connsiteY63" fmla="*/ 238165 h 955271"/>
              <a:gd name="connsiteX64" fmla="*/ 4271023 w 5741575"/>
              <a:gd name="connsiteY64" fmla="*/ 241959 h 955271"/>
              <a:gd name="connsiteX65" fmla="*/ 4367397 w 5741575"/>
              <a:gd name="connsiteY65" fmla="*/ 271442 h 955271"/>
              <a:gd name="connsiteX66" fmla="*/ 4495366 w 5741575"/>
              <a:gd name="connsiteY66" fmla="*/ 271618 h 955271"/>
              <a:gd name="connsiteX67" fmla="*/ 4517347 w 5741575"/>
              <a:gd name="connsiteY67" fmla="*/ 275639 h 955271"/>
              <a:gd name="connsiteX68" fmla="*/ 4546116 w 5741575"/>
              <a:gd name="connsiteY68" fmla="*/ 268568 h 955271"/>
              <a:gd name="connsiteX69" fmla="*/ 4661259 w 5741575"/>
              <a:gd name="connsiteY69" fmla="*/ 238966 h 955271"/>
              <a:gd name="connsiteX70" fmla="*/ 4750403 w 5741575"/>
              <a:gd name="connsiteY70" fmla="*/ 204364 h 955271"/>
              <a:gd name="connsiteX71" fmla="*/ 4867614 w 5741575"/>
              <a:gd name="connsiteY71" fmla="*/ 208668 h 955271"/>
              <a:gd name="connsiteX72" fmla="*/ 4937036 w 5741575"/>
              <a:gd name="connsiteY72" fmla="*/ 195446 h 955271"/>
              <a:gd name="connsiteX73" fmla="*/ 5047626 w 5741575"/>
              <a:gd name="connsiteY73" fmla="*/ 149604 h 955271"/>
              <a:gd name="connsiteX74" fmla="*/ 5200247 w 5741575"/>
              <a:gd name="connsiteY74" fmla="*/ 142695 h 955271"/>
              <a:gd name="connsiteX75" fmla="*/ 5235691 w 5741575"/>
              <a:gd name="connsiteY75" fmla="*/ 173330 h 955271"/>
              <a:gd name="connsiteX76" fmla="*/ 5280133 w 5741575"/>
              <a:gd name="connsiteY76" fmla="*/ 189342 h 955271"/>
              <a:gd name="connsiteX77" fmla="*/ 5291963 w 5741575"/>
              <a:gd name="connsiteY77" fmla="*/ 139446 h 955271"/>
              <a:gd name="connsiteX78" fmla="*/ 5418472 w 5741575"/>
              <a:gd name="connsiteY78" fmla="*/ 89163 h 955271"/>
              <a:gd name="connsiteX79" fmla="*/ 5482354 w 5741575"/>
              <a:gd name="connsiteY79" fmla="*/ 69470 h 955271"/>
              <a:gd name="connsiteX80" fmla="*/ 5583280 w 5741575"/>
              <a:gd name="connsiteY80" fmla="*/ 49787 h 955271"/>
              <a:gd name="connsiteX81" fmla="*/ 5613766 w 5741575"/>
              <a:gd name="connsiteY81" fmla="*/ 41855 h 955271"/>
              <a:gd name="connsiteX82" fmla="*/ 5684952 w 5741575"/>
              <a:gd name="connsiteY82" fmla="*/ 26088 h 955271"/>
              <a:gd name="connsiteX83" fmla="*/ 5741575 w 5741575"/>
              <a:gd name="connsiteY83"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77227 w 5741575"/>
              <a:gd name="connsiteY46" fmla="*/ 368972 h 955271"/>
              <a:gd name="connsiteX47" fmla="*/ 2779510 w 5741575"/>
              <a:gd name="connsiteY47" fmla="*/ 361652 h 955271"/>
              <a:gd name="connsiteX48" fmla="*/ 2885545 w 5741575"/>
              <a:gd name="connsiteY48" fmla="*/ 372818 h 955271"/>
              <a:gd name="connsiteX49" fmla="*/ 3009558 w 5741575"/>
              <a:gd name="connsiteY49" fmla="*/ 370573 h 955271"/>
              <a:gd name="connsiteX50" fmla="*/ 3095010 w 5741575"/>
              <a:gd name="connsiteY50" fmla="*/ 332454 h 955271"/>
              <a:gd name="connsiteX51" fmla="*/ 3103742 w 5741575"/>
              <a:gd name="connsiteY51" fmla="*/ 337974 h 955271"/>
              <a:gd name="connsiteX52" fmla="*/ 3165093 w 5741575"/>
              <a:gd name="connsiteY52" fmla="*/ 329459 h 955271"/>
              <a:gd name="connsiteX53" fmla="*/ 3373785 w 5741575"/>
              <a:gd name="connsiteY53" fmla="*/ 255680 h 955271"/>
              <a:gd name="connsiteX54" fmla="*/ 3493851 w 5741575"/>
              <a:gd name="connsiteY54" fmla="*/ 240255 h 955271"/>
              <a:gd name="connsiteX55" fmla="*/ 3537470 w 5741575"/>
              <a:gd name="connsiteY55" fmla="*/ 241867 h 955271"/>
              <a:gd name="connsiteX56" fmla="*/ 3610489 w 5741575"/>
              <a:gd name="connsiteY56" fmla="*/ 244128 h 955271"/>
              <a:gd name="connsiteX57" fmla="*/ 3667539 w 5741575"/>
              <a:gd name="connsiteY57" fmla="*/ 263271 h 955271"/>
              <a:gd name="connsiteX58" fmla="*/ 3727614 w 5741575"/>
              <a:gd name="connsiteY58" fmla="*/ 258245 h 955271"/>
              <a:gd name="connsiteX59" fmla="*/ 3738369 w 5741575"/>
              <a:gd name="connsiteY59" fmla="*/ 234506 h 955271"/>
              <a:gd name="connsiteX60" fmla="*/ 3803670 w 5741575"/>
              <a:gd name="connsiteY60" fmla="*/ 236457 h 955271"/>
              <a:gd name="connsiteX61" fmla="*/ 3903080 w 5741575"/>
              <a:gd name="connsiteY61" fmla="*/ 241890 h 955271"/>
              <a:gd name="connsiteX62" fmla="*/ 4114838 w 5741575"/>
              <a:gd name="connsiteY62" fmla="*/ 238165 h 955271"/>
              <a:gd name="connsiteX63" fmla="*/ 4271023 w 5741575"/>
              <a:gd name="connsiteY63" fmla="*/ 241959 h 955271"/>
              <a:gd name="connsiteX64" fmla="*/ 4367397 w 5741575"/>
              <a:gd name="connsiteY64" fmla="*/ 271442 h 955271"/>
              <a:gd name="connsiteX65" fmla="*/ 4495366 w 5741575"/>
              <a:gd name="connsiteY65" fmla="*/ 271618 h 955271"/>
              <a:gd name="connsiteX66" fmla="*/ 4517347 w 5741575"/>
              <a:gd name="connsiteY66" fmla="*/ 275639 h 955271"/>
              <a:gd name="connsiteX67" fmla="*/ 4546116 w 5741575"/>
              <a:gd name="connsiteY67" fmla="*/ 268568 h 955271"/>
              <a:gd name="connsiteX68" fmla="*/ 4661259 w 5741575"/>
              <a:gd name="connsiteY68" fmla="*/ 238966 h 955271"/>
              <a:gd name="connsiteX69" fmla="*/ 4750403 w 5741575"/>
              <a:gd name="connsiteY69" fmla="*/ 204364 h 955271"/>
              <a:gd name="connsiteX70" fmla="*/ 4867614 w 5741575"/>
              <a:gd name="connsiteY70" fmla="*/ 208668 h 955271"/>
              <a:gd name="connsiteX71" fmla="*/ 4937036 w 5741575"/>
              <a:gd name="connsiteY71" fmla="*/ 195446 h 955271"/>
              <a:gd name="connsiteX72" fmla="*/ 5047626 w 5741575"/>
              <a:gd name="connsiteY72" fmla="*/ 149604 h 955271"/>
              <a:gd name="connsiteX73" fmla="*/ 5200247 w 5741575"/>
              <a:gd name="connsiteY73" fmla="*/ 142695 h 955271"/>
              <a:gd name="connsiteX74" fmla="*/ 5235691 w 5741575"/>
              <a:gd name="connsiteY74" fmla="*/ 173330 h 955271"/>
              <a:gd name="connsiteX75" fmla="*/ 5280133 w 5741575"/>
              <a:gd name="connsiteY75" fmla="*/ 189342 h 955271"/>
              <a:gd name="connsiteX76" fmla="*/ 5291963 w 5741575"/>
              <a:gd name="connsiteY76" fmla="*/ 139446 h 955271"/>
              <a:gd name="connsiteX77" fmla="*/ 5418472 w 5741575"/>
              <a:gd name="connsiteY77" fmla="*/ 89163 h 955271"/>
              <a:gd name="connsiteX78" fmla="*/ 5482354 w 5741575"/>
              <a:gd name="connsiteY78" fmla="*/ 69470 h 955271"/>
              <a:gd name="connsiteX79" fmla="*/ 5583280 w 5741575"/>
              <a:gd name="connsiteY79" fmla="*/ 49787 h 955271"/>
              <a:gd name="connsiteX80" fmla="*/ 5613766 w 5741575"/>
              <a:gd name="connsiteY80" fmla="*/ 41855 h 955271"/>
              <a:gd name="connsiteX81" fmla="*/ 5684952 w 5741575"/>
              <a:gd name="connsiteY81" fmla="*/ 26088 h 955271"/>
              <a:gd name="connsiteX82" fmla="*/ 5741575 w 5741575"/>
              <a:gd name="connsiteY82"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77227 w 5741575"/>
              <a:gd name="connsiteY46" fmla="*/ 368972 h 955271"/>
              <a:gd name="connsiteX47" fmla="*/ 2824768 w 5741575"/>
              <a:gd name="connsiteY47" fmla="*/ 361652 h 955271"/>
              <a:gd name="connsiteX48" fmla="*/ 2885545 w 5741575"/>
              <a:gd name="connsiteY48" fmla="*/ 372818 h 955271"/>
              <a:gd name="connsiteX49" fmla="*/ 3009558 w 5741575"/>
              <a:gd name="connsiteY49" fmla="*/ 370573 h 955271"/>
              <a:gd name="connsiteX50" fmla="*/ 3095010 w 5741575"/>
              <a:gd name="connsiteY50" fmla="*/ 332454 h 955271"/>
              <a:gd name="connsiteX51" fmla="*/ 3103742 w 5741575"/>
              <a:gd name="connsiteY51" fmla="*/ 337974 h 955271"/>
              <a:gd name="connsiteX52" fmla="*/ 3165093 w 5741575"/>
              <a:gd name="connsiteY52" fmla="*/ 329459 h 955271"/>
              <a:gd name="connsiteX53" fmla="*/ 3373785 w 5741575"/>
              <a:gd name="connsiteY53" fmla="*/ 255680 h 955271"/>
              <a:gd name="connsiteX54" fmla="*/ 3493851 w 5741575"/>
              <a:gd name="connsiteY54" fmla="*/ 240255 h 955271"/>
              <a:gd name="connsiteX55" fmla="*/ 3537470 w 5741575"/>
              <a:gd name="connsiteY55" fmla="*/ 241867 h 955271"/>
              <a:gd name="connsiteX56" fmla="*/ 3610489 w 5741575"/>
              <a:gd name="connsiteY56" fmla="*/ 244128 h 955271"/>
              <a:gd name="connsiteX57" fmla="*/ 3667539 w 5741575"/>
              <a:gd name="connsiteY57" fmla="*/ 263271 h 955271"/>
              <a:gd name="connsiteX58" fmla="*/ 3727614 w 5741575"/>
              <a:gd name="connsiteY58" fmla="*/ 258245 h 955271"/>
              <a:gd name="connsiteX59" fmla="*/ 3738369 w 5741575"/>
              <a:gd name="connsiteY59" fmla="*/ 234506 h 955271"/>
              <a:gd name="connsiteX60" fmla="*/ 3803670 w 5741575"/>
              <a:gd name="connsiteY60" fmla="*/ 236457 h 955271"/>
              <a:gd name="connsiteX61" fmla="*/ 3903080 w 5741575"/>
              <a:gd name="connsiteY61" fmla="*/ 241890 h 955271"/>
              <a:gd name="connsiteX62" fmla="*/ 4114838 w 5741575"/>
              <a:gd name="connsiteY62" fmla="*/ 238165 h 955271"/>
              <a:gd name="connsiteX63" fmla="*/ 4271023 w 5741575"/>
              <a:gd name="connsiteY63" fmla="*/ 241959 h 955271"/>
              <a:gd name="connsiteX64" fmla="*/ 4367397 w 5741575"/>
              <a:gd name="connsiteY64" fmla="*/ 271442 h 955271"/>
              <a:gd name="connsiteX65" fmla="*/ 4495366 w 5741575"/>
              <a:gd name="connsiteY65" fmla="*/ 271618 h 955271"/>
              <a:gd name="connsiteX66" fmla="*/ 4517347 w 5741575"/>
              <a:gd name="connsiteY66" fmla="*/ 275639 h 955271"/>
              <a:gd name="connsiteX67" fmla="*/ 4546116 w 5741575"/>
              <a:gd name="connsiteY67" fmla="*/ 268568 h 955271"/>
              <a:gd name="connsiteX68" fmla="*/ 4661259 w 5741575"/>
              <a:gd name="connsiteY68" fmla="*/ 238966 h 955271"/>
              <a:gd name="connsiteX69" fmla="*/ 4750403 w 5741575"/>
              <a:gd name="connsiteY69" fmla="*/ 204364 h 955271"/>
              <a:gd name="connsiteX70" fmla="*/ 4867614 w 5741575"/>
              <a:gd name="connsiteY70" fmla="*/ 208668 h 955271"/>
              <a:gd name="connsiteX71" fmla="*/ 4937036 w 5741575"/>
              <a:gd name="connsiteY71" fmla="*/ 195446 h 955271"/>
              <a:gd name="connsiteX72" fmla="*/ 5047626 w 5741575"/>
              <a:gd name="connsiteY72" fmla="*/ 149604 h 955271"/>
              <a:gd name="connsiteX73" fmla="*/ 5200247 w 5741575"/>
              <a:gd name="connsiteY73" fmla="*/ 142695 h 955271"/>
              <a:gd name="connsiteX74" fmla="*/ 5235691 w 5741575"/>
              <a:gd name="connsiteY74" fmla="*/ 173330 h 955271"/>
              <a:gd name="connsiteX75" fmla="*/ 5280133 w 5741575"/>
              <a:gd name="connsiteY75" fmla="*/ 189342 h 955271"/>
              <a:gd name="connsiteX76" fmla="*/ 5291963 w 5741575"/>
              <a:gd name="connsiteY76" fmla="*/ 139446 h 955271"/>
              <a:gd name="connsiteX77" fmla="*/ 5418472 w 5741575"/>
              <a:gd name="connsiteY77" fmla="*/ 89163 h 955271"/>
              <a:gd name="connsiteX78" fmla="*/ 5482354 w 5741575"/>
              <a:gd name="connsiteY78" fmla="*/ 69470 h 955271"/>
              <a:gd name="connsiteX79" fmla="*/ 5583280 w 5741575"/>
              <a:gd name="connsiteY79" fmla="*/ 49787 h 955271"/>
              <a:gd name="connsiteX80" fmla="*/ 5613766 w 5741575"/>
              <a:gd name="connsiteY80" fmla="*/ 41855 h 955271"/>
              <a:gd name="connsiteX81" fmla="*/ 5684952 w 5741575"/>
              <a:gd name="connsiteY81" fmla="*/ 26088 h 955271"/>
              <a:gd name="connsiteX82" fmla="*/ 5741575 w 5741575"/>
              <a:gd name="connsiteY82"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47626 w 5741575"/>
              <a:gd name="connsiteY71" fmla="*/ 149604 h 955271"/>
              <a:gd name="connsiteX72" fmla="*/ 5200247 w 5741575"/>
              <a:gd name="connsiteY72" fmla="*/ 142695 h 955271"/>
              <a:gd name="connsiteX73" fmla="*/ 5235691 w 5741575"/>
              <a:gd name="connsiteY73" fmla="*/ 173330 h 955271"/>
              <a:gd name="connsiteX74" fmla="*/ 5280133 w 5741575"/>
              <a:gd name="connsiteY74" fmla="*/ 189342 h 955271"/>
              <a:gd name="connsiteX75" fmla="*/ 5291963 w 5741575"/>
              <a:gd name="connsiteY75" fmla="*/ 139446 h 955271"/>
              <a:gd name="connsiteX76" fmla="*/ 5418472 w 5741575"/>
              <a:gd name="connsiteY76" fmla="*/ 89163 h 955271"/>
              <a:gd name="connsiteX77" fmla="*/ 5482354 w 5741575"/>
              <a:gd name="connsiteY77" fmla="*/ 69470 h 955271"/>
              <a:gd name="connsiteX78" fmla="*/ 5583280 w 5741575"/>
              <a:gd name="connsiteY78" fmla="*/ 49787 h 955271"/>
              <a:gd name="connsiteX79" fmla="*/ 5613766 w 5741575"/>
              <a:gd name="connsiteY79" fmla="*/ 41855 h 955271"/>
              <a:gd name="connsiteX80" fmla="*/ 5684952 w 5741575"/>
              <a:gd name="connsiteY80" fmla="*/ 26088 h 955271"/>
              <a:gd name="connsiteX81" fmla="*/ 5741575 w 5741575"/>
              <a:gd name="connsiteY8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47626 w 5741575"/>
              <a:gd name="connsiteY71" fmla="*/ 149604 h 955271"/>
              <a:gd name="connsiteX72" fmla="*/ 5200247 w 5741575"/>
              <a:gd name="connsiteY72" fmla="*/ 142695 h 955271"/>
              <a:gd name="connsiteX73" fmla="*/ 5235691 w 5741575"/>
              <a:gd name="connsiteY73" fmla="*/ 173330 h 955271"/>
              <a:gd name="connsiteX74" fmla="*/ 5280133 w 5741575"/>
              <a:gd name="connsiteY74" fmla="*/ 189342 h 955271"/>
              <a:gd name="connsiteX75" fmla="*/ 5291963 w 5741575"/>
              <a:gd name="connsiteY75" fmla="*/ 139446 h 955271"/>
              <a:gd name="connsiteX76" fmla="*/ 5418472 w 5741575"/>
              <a:gd name="connsiteY76" fmla="*/ 89163 h 955271"/>
              <a:gd name="connsiteX77" fmla="*/ 5482354 w 5741575"/>
              <a:gd name="connsiteY77" fmla="*/ 69470 h 955271"/>
              <a:gd name="connsiteX78" fmla="*/ 5583280 w 5741575"/>
              <a:gd name="connsiteY78" fmla="*/ 49787 h 955271"/>
              <a:gd name="connsiteX79" fmla="*/ 5613766 w 5741575"/>
              <a:gd name="connsiteY79" fmla="*/ 41855 h 955271"/>
              <a:gd name="connsiteX80" fmla="*/ 5684952 w 5741575"/>
              <a:gd name="connsiteY80" fmla="*/ 26088 h 955271"/>
              <a:gd name="connsiteX81" fmla="*/ 5741575 w 5741575"/>
              <a:gd name="connsiteY8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47626 w 5741575"/>
              <a:gd name="connsiteY71" fmla="*/ 149604 h 955271"/>
              <a:gd name="connsiteX72" fmla="*/ 5200247 w 5741575"/>
              <a:gd name="connsiteY72" fmla="*/ 142695 h 955271"/>
              <a:gd name="connsiteX73" fmla="*/ 5235691 w 5741575"/>
              <a:gd name="connsiteY73" fmla="*/ 173330 h 955271"/>
              <a:gd name="connsiteX74" fmla="*/ 5291963 w 5741575"/>
              <a:gd name="connsiteY74" fmla="*/ 139446 h 955271"/>
              <a:gd name="connsiteX75" fmla="*/ 5418472 w 5741575"/>
              <a:gd name="connsiteY75" fmla="*/ 89163 h 955271"/>
              <a:gd name="connsiteX76" fmla="*/ 5482354 w 5741575"/>
              <a:gd name="connsiteY76" fmla="*/ 69470 h 955271"/>
              <a:gd name="connsiteX77" fmla="*/ 5583280 w 5741575"/>
              <a:gd name="connsiteY77" fmla="*/ 49787 h 955271"/>
              <a:gd name="connsiteX78" fmla="*/ 5613766 w 5741575"/>
              <a:gd name="connsiteY78" fmla="*/ 41855 h 955271"/>
              <a:gd name="connsiteX79" fmla="*/ 5684952 w 5741575"/>
              <a:gd name="connsiteY79" fmla="*/ 26088 h 955271"/>
              <a:gd name="connsiteX80" fmla="*/ 5741575 w 5741575"/>
              <a:gd name="connsiteY80"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47626 w 5741575"/>
              <a:gd name="connsiteY71" fmla="*/ 149604 h 955271"/>
              <a:gd name="connsiteX72" fmla="*/ 5200247 w 5741575"/>
              <a:gd name="connsiteY72" fmla="*/ 142695 h 955271"/>
              <a:gd name="connsiteX73" fmla="*/ 5291963 w 5741575"/>
              <a:gd name="connsiteY73" fmla="*/ 139446 h 955271"/>
              <a:gd name="connsiteX74" fmla="*/ 5418472 w 5741575"/>
              <a:gd name="connsiteY74" fmla="*/ 89163 h 955271"/>
              <a:gd name="connsiteX75" fmla="*/ 5482354 w 5741575"/>
              <a:gd name="connsiteY75" fmla="*/ 69470 h 955271"/>
              <a:gd name="connsiteX76" fmla="*/ 5583280 w 5741575"/>
              <a:gd name="connsiteY76" fmla="*/ 49787 h 955271"/>
              <a:gd name="connsiteX77" fmla="*/ 5613766 w 5741575"/>
              <a:gd name="connsiteY77" fmla="*/ 41855 h 955271"/>
              <a:gd name="connsiteX78" fmla="*/ 5684952 w 5741575"/>
              <a:gd name="connsiteY78" fmla="*/ 26088 h 955271"/>
              <a:gd name="connsiteX79" fmla="*/ 5741575 w 5741575"/>
              <a:gd name="connsiteY7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67740 w 5741575"/>
              <a:gd name="connsiteY71" fmla="*/ 172293 h 955271"/>
              <a:gd name="connsiteX72" fmla="*/ 5200247 w 5741575"/>
              <a:gd name="connsiteY72" fmla="*/ 142695 h 955271"/>
              <a:gd name="connsiteX73" fmla="*/ 5291963 w 5741575"/>
              <a:gd name="connsiteY73" fmla="*/ 139446 h 955271"/>
              <a:gd name="connsiteX74" fmla="*/ 5418472 w 5741575"/>
              <a:gd name="connsiteY74" fmla="*/ 89163 h 955271"/>
              <a:gd name="connsiteX75" fmla="*/ 5482354 w 5741575"/>
              <a:gd name="connsiteY75" fmla="*/ 69470 h 955271"/>
              <a:gd name="connsiteX76" fmla="*/ 5583280 w 5741575"/>
              <a:gd name="connsiteY76" fmla="*/ 49787 h 955271"/>
              <a:gd name="connsiteX77" fmla="*/ 5613766 w 5741575"/>
              <a:gd name="connsiteY77" fmla="*/ 41855 h 955271"/>
              <a:gd name="connsiteX78" fmla="*/ 5684952 w 5741575"/>
              <a:gd name="connsiteY78" fmla="*/ 26088 h 955271"/>
              <a:gd name="connsiteX79" fmla="*/ 5741575 w 5741575"/>
              <a:gd name="connsiteY7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67740 w 5741575"/>
              <a:gd name="connsiteY71" fmla="*/ 172293 h 955271"/>
              <a:gd name="connsiteX72" fmla="*/ 5200247 w 5741575"/>
              <a:gd name="connsiteY72" fmla="*/ 142695 h 955271"/>
              <a:gd name="connsiteX73" fmla="*/ 5291963 w 5741575"/>
              <a:gd name="connsiteY73" fmla="*/ 139446 h 955271"/>
              <a:gd name="connsiteX74" fmla="*/ 5418472 w 5741575"/>
              <a:gd name="connsiteY74" fmla="*/ 89163 h 955271"/>
              <a:gd name="connsiteX75" fmla="*/ 5482354 w 5741575"/>
              <a:gd name="connsiteY75" fmla="*/ 69470 h 955271"/>
              <a:gd name="connsiteX76" fmla="*/ 5583280 w 5741575"/>
              <a:gd name="connsiteY76" fmla="*/ 49787 h 955271"/>
              <a:gd name="connsiteX77" fmla="*/ 5613766 w 5741575"/>
              <a:gd name="connsiteY77" fmla="*/ 41855 h 955271"/>
              <a:gd name="connsiteX78" fmla="*/ 5684952 w 5741575"/>
              <a:gd name="connsiteY78" fmla="*/ 26088 h 955271"/>
              <a:gd name="connsiteX79" fmla="*/ 5741575 w 5741575"/>
              <a:gd name="connsiteY7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95264 w 5741575"/>
              <a:gd name="connsiteY51" fmla="*/ 293158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67740 w 5741575"/>
              <a:gd name="connsiteY71" fmla="*/ 172293 h 955271"/>
              <a:gd name="connsiteX72" fmla="*/ 5200247 w 5741575"/>
              <a:gd name="connsiteY72" fmla="*/ 142695 h 955271"/>
              <a:gd name="connsiteX73" fmla="*/ 5291963 w 5741575"/>
              <a:gd name="connsiteY73" fmla="*/ 139446 h 955271"/>
              <a:gd name="connsiteX74" fmla="*/ 5418472 w 5741575"/>
              <a:gd name="connsiteY74" fmla="*/ 89163 h 955271"/>
              <a:gd name="connsiteX75" fmla="*/ 5482354 w 5741575"/>
              <a:gd name="connsiteY75" fmla="*/ 69470 h 955271"/>
              <a:gd name="connsiteX76" fmla="*/ 5583280 w 5741575"/>
              <a:gd name="connsiteY76" fmla="*/ 49787 h 955271"/>
              <a:gd name="connsiteX77" fmla="*/ 5613766 w 5741575"/>
              <a:gd name="connsiteY77" fmla="*/ 41855 h 955271"/>
              <a:gd name="connsiteX78" fmla="*/ 5684952 w 5741575"/>
              <a:gd name="connsiteY78" fmla="*/ 26088 h 955271"/>
              <a:gd name="connsiteX79" fmla="*/ 5741575 w 5741575"/>
              <a:gd name="connsiteY7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48998 w 5741575"/>
              <a:gd name="connsiteY50" fmla="*/ 315286 h 955271"/>
              <a:gd name="connsiteX51" fmla="*/ 3195264 w 5741575"/>
              <a:gd name="connsiteY51" fmla="*/ 293158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67740 w 5741575"/>
              <a:gd name="connsiteY71" fmla="*/ 172293 h 955271"/>
              <a:gd name="connsiteX72" fmla="*/ 5200247 w 5741575"/>
              <a:gd name="connsiteY72" fmla="*/ 142695 h 955271"/>
              <a:gd name="connsiteX73" fmla="*/ 5291963 w 5741575"/>
              <a:gd name="connsiteY73" fmla="*/ 139446 h 955271"/>
              <a:gd name="connsiteX74" fmla="*/ 5418472 w 5741575"/>
              <a:gd name="connsiteY74" fmla="*/ 89163 h 955271"/>
              <a:gd name="connsiteX75" fmla="*/ 5482354 w 5741575"/>
              <a:gd name="connsiteY75" fmla="*/ 69470 h 955271"/>
              <a:gd name="connsiteX76" fmla="*/ 5583280 w 5741575"/>
              <a:gd name="connsiteY76" fmla="*/ 49787 h 955271"/>
              <a:gd name="connsiteX77" fmla="*/ 5613766 w 5741575"/>
              <a:gd name="connsiteY77" fmla="*/ 41855 h 955271"/>
              <a:gd name="connsiteX78" fmla="*/ 5684952 w 5741575"/>
              <a:gd name="connsiteY78" fmla="*/ 26088 h 955271"/>
              <a:gd name="connsiteX79" fmla="*/ 5741575 w 5741575"/>
              <a:gd name="connsiteY7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77227 w 5741575"/>
              <a:gd name="connsiteY44" fmla="*/ 368972 h 955271"/>
              <a:gd name="connsiteX45" fmla="*/ 2824768 w 5741575"/>
              <a:gd name="connsiteY45" fmla="*/ 361652 h 955271"/>
              <a:gd name="connsiteX46" fmla="*/ 2885545 w 5741575"/>
              <a:gd name="connsiteY46" fmla="*/ 372818 h 955271"/>
              <a:gd name="connsiteX47" fmla="*/ 3009558 w 5741575"/>
              <a:gd name="connsiteY47" fmla="*/ 370573 h 955271"/>
              <a:gd name="connsiteX48" fmla="*/ 3095010 w 5741575"/>
              <a:gd name="connsiteY48" fmla="*/ 332454 h 955271"/>
              <a:gd name="connsiteX49" fmla="*/ 3148998 w 5741575"/>
              <a:gd name="connsiteY49" fmla="*/ 315286 h 955271"/>
              <a:gd name="connsiteX50" fmla="*/ 3195264 w 5741575"/>
              <a:gd name="connsiteY50" fmla="*/ 293158 h 955271"/>
              <a:gd name="connsiteX51" fmla="*/ 3373785 w 5741575"/>
              <a:gd name="connsiteY51" fmla="*/ 255680 h 955271"/>
              <a:gd name="connsiteX52" fmla="*/ 3493851 w 5741575"/>
              <a:gd name="connsiteY52" fmla="*/ 240255 h 955271"/>
              <a:gd name="connsiteX53" fmla="*/ 3537470 w 5741575"/>
              <a:gd name="connsiteY53" fmla="*/ 241867 h 955271"/>
              <a:gd name="connsiteX54" fmla="*/ 3610489 w 5741575"/>
              <a:gd name="connsiteY54" fmla="*/ 244128 h 955271"/>
              <a:gd name="connsiteX55" fmla="*/ 3667539 w 5741575"/>
              <a:gd name="connsiteY55" fmla="*/ 263271 h 955271"/>
              <a:gd name="connsiteX56" fmla="*/ 3727614 w 5741575"/>
              <a:gd name="connsiteY56" fmla="*/ 258245 h 955271"/>
              <a:gd name="connsiteX57" fmla="*/ 3738369 w 5741575"/>
              <a:gd name="connsiteY57" fmla="*/ 234506 h 955271"/>
              <a:gd name="connsiteX58" fmla="*/ 3803670 w 5741575"/>
              <a:gd name="connsiteY58" fmla="*/ 236457 h 955271"/>
              <a:gd name="connsiteX59" fmla="*/ 3903080 w 5741575"/>
              <a:gd name="connsiteY59" fmla="*/ 241890 h 955271"/>
              <a:gd name="connsiteX60" fmla="*/ 4114838 w 5741575"/>
              <a:gd name="connsiteY60" fmla="*/ 238165 h 955271"/>
              <a:gd name="connsiteX61" fmla="*/ 4271023 w 5741575"/>
              <a:gd name="connsiteY61" fmla="*/ 241959 h 955271"/>
              <a:gd name="connsiteX62" fmla="*/ 4367397 w 5741575"/>
              <a:gd name="connsiteY62" fmla="*/ 271442 h 955271"/>
              <a:gd name="connsiteX63" fmla="*/ 4495366 w 5741575"/>
              <a:gd name="connsiteY63" fmla="*/ 271618 h 955271"/>
              <a:gd name="connsiteX64" fmla="*/ 4517347 w 5741575"/>
              <a:gd name="connsiteY64" fmla="*/ 275639 h 955271"/>
              <a:gd name="connsiteX65" fmla="*/ 4546116 w 5741575"/>
              <a:gd name="connsiteY65" fmla="*/ 268568 h 955271"/>
              <a:gd name="connsiteX66" fmla="*/ 4661259 w 5741575"/>
              <a:gd name="connsiteY66" fmla="*/ 238966 h 955271"/>
              <a:gd name="connsiteX67" fmla="*/ 4750403 w 5741575"/>
              <a:gd name="connsiteY67" fmla="*/ 204364 h 955271"/>
              <a:gd name="connsiteX68" fmla="*/ 4867614 w 5741575"/>
              <a:gd name="connsiteY68" fmla="*/ 208668 h 955271"/>
              <a:gd name="connsiteX69" fmla="*/ 4937036 w 5741575"/>
              <a:gd name="connsiteY69" fmla="*/ 195446 h 955271"/>
              <a:gd name="connsiteX70" fmla="*/ 5067740 w 5741575"/>
              <a:gd name="connsiteY70" fmla="*/ 172293 h 955271"/>
              <a:gd name="connsiteX71" fmla="*/ 5200247 w 5741575"/>
              <a:gd name="connsiteY71" fmla="*/ 142695 h 955271"/>
              <a:gd name="connsiteX72" fmla="*/ 5291963 w 5741575"/>
              <a:gd name="connsiteY72" fmla="*/ 139446 h 955271"/>
              <a:gd name="connsiteX73" fmla="*/ 5418472 w 5741575"/>
              <a:gd name="connsiteY73" fmla="*/ 89163 h 955271"/>
              <a:gd name="connsiteX74" fmla="*/ 5482354 w 5741575"/>
              <a:gd name="connsiteY74" fmla="*/ 69470 h 955271"/>
              <a:gd name="connsiteX75" fmla="*/ 5583280 w 5741575"/>
              <a:gd name="connsiteY75" fmla="*/ 49787 h 955271"/>
              <a:gd name="connsiteX76" fmla="*/ 5613766 w 5741575"/>
              <a:gd name="connsiteY76" fmla="*/ 41855 h 955271"/>
              <a:gd name="connsiteX77" fmla="*/ 5684952 w 5741575"/>
              <a:gd name="connsiteY77" fmla="*/ 26088 h 955271"/>
              <a:gd name="connsiteX78" fmla="*/ 5741575 w 5741575"/>
              <a:gd name="connsiteY7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91963 w 5741575"/>
              <a:gd name="connsiteY71" fmla="*/ 139446 h 955271"/>
              <a:gd name="connsiteX72" fmla="*/ 5418472 w 5741575"/>
              <a:gd name="connsiteY72" fmla="*/ 89163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91963 w 5741575"/>
              <a:gd name="connsiteY71" fmla="*/ 139446 h 955271"/>
              <a:gd name="connsiteX72" fmla="*/ 5418472 w 5741575"/>
              <a:gd name="connsiteY72" fmla="*/ 89163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76878 w 5741575"/>
              <a:gd name="connsiteY71" fmla="*/ 125833 h 955271"/>
              <a:gd name="connsiteX72" fmla="*/ 5418472 w 5741575"/>
              <a:gd name="connsiteY72" fmla="*/ 89163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76878 w 5741575"/>
              <a:gd name="connsiteY71" fmla="*/ 125833 h 955271"/>
              <a:gd name="connsiteX72" fmla="*/ 5418472 w 5741575"/>
              <a:gd name="connsiteY72" fmla="*/ 89163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76878 w 5741575"/>
              <a:gd name="connsiteY71" fmla="*/ 125833 h 955271"/>
              <a:gd name="connsiteX72" fmla="*/ 5373216 w 5741575"/>
              <a:gd name="connsiteY72" fmla="*/ 102777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76878 w 5741575"/>
              <a:gd name="connsiteY71" fmla="*/ 125833 h 955271"/>
              <a:gd name="connsiteX72" fmla="*/ 5373216 w 5741575"/>
              <a:gd name="connsiteY72" fmla="*/ 111851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76878 w 5741575"/>
              <a:gd name="connsiteY71" fmla="*/ 125833 h 955271"/>
              <a:gd name="connsiteX72" fmla="*/ 5373216 w 5741575"/>
              <a:gd name="connsiteY72" fmla="*/ 111851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59229" y="903950"/>
                </a:lnTo>
                <a:cubicBezTo>
                  <a:pt x="79290" y="895144"/>
                  <a:pt x="126084" y="908630"/>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306299" y="873609"/>
                </a:lnTo>
                <a:cubicBezTo>
                  <a:pt x="312531" y="875279"/>
                  <a:pt x="320316" y="874896"/>
                  <a:pt x="331571" y="869866"/>
                </a:cubicBezTo>
                <a:lnTo>
                  <a:pt x="384157" y="867971"/>
                </a:lnTo>
                <a:lnTo>
                  <a:pt x="477637" y="870334"/>
                </a:lnTo>
                <a:cubicBezTo>
                  <a:pt x="485456" y="872042"/>
                  <a:pt x="563433" y="825458"/>
                  <a:pt x="570239" y="829596"/>
                </a:cubicBezTo>
                <a:cubicBezTo>
                  <a:pt x="641939" y="824282"/>
                  <a:pt x="685473" y="832029"/>
                  <a:pt x="772070" y="820296"/>
                </a:cubicBezTo>
                <a:cubicBezTo>
                  <a:pt x="833120" y="817018"/>
                  <a:pt x="871984" y="794388"/>
                  <a:pt x="948872" y="772201"/>
                </a:cubicBezTo>
                <a:cubicBezTo>
                  <a:pt x="1011630" y="801590"/>
                  <a:pt x="1039188" y="762914"/>
                  <a:pt x="1127089" y="746926"/>
                </a:cubicBezTo>
                <a:cubicBezTo>
                  <a:pt x="1186739" y="737882"/>
                  <a:pt x="1185110" y="732158"/>
                  <a:pt x="1226314" y="722473"/>
                </a:cubicBezTo>
                <a:cubicBezTo>
                  <a:pt x="1234331" y="718091"/>
                  <a:pt x="1271693" y="717214"/>
                  <a:pt x="1278773" y="711503"/>
                </a:cubicBezTo>
                <a:lnTo>
                  <a:pt x="1317691" y="708529"/>
                </a:lnTo>
                <a:lnTo>
                  <a:pt x="1360404" y="675922"/>
                </a:lnTo>
                <a:lnTo>
                  <a:pt x="1412292" y="670793"/>
                </a:lnTo>
                <a:lnTo>
                  <a:pt x="1494753" y="644686"/>
                </a:lnTo>
                <a:cubicBezTo>
                  <a:pt x="1542884" y="655944"/>
                  <a:pt x="1556151" y="606226"/>
                  <a:pt x="1616217" y="622107"/>
                </a:cubicBezTo>
                <a:cubicBezTo>
                  <a:pt x="1637755" y="624837"/>
                  <a:pt x="1701030" y="614257"/>
                  <a:pt x="1710928" y="600666"/>
                </a:cubicBezTo>
                <a:cubicBezTo>
                  <a:pt x="1723693" y="596072"/>
                  <a:pt x="1739861" y="597834"/>
                  <a:pt x="1743718" y="584327"/>
                </a:cubicBezTo>
                <a:cubicBezTo>
                  <a:pt x="1770860" y="572571"/>
                  <a:pt x="1832996" y="545585"/>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45486" y="367874"/>
                  <a:pt x="2657726" y="365841"/>
                </a:cubicBezTo>
                <a:cubicBezTo>
                  <a:pt x="2669966" y="363808"/>
                  <a:pt x="2707566" y="363569"/>
                  <a:pt x="2717296" y="362282"/>
                </a:cubicBezTo>
                <a:lnTo>
                  <a:pt x="2777227" y="368972"/>
                </a:lnTo>
                <a:lnTo>
                  <a:pt x="2824768" y="361652"/>
                </a:lnTo>
                <a:lnTo>
                  <a:pt x="2885545" y="372818"/>
                </a:lnTo>
                <a:cubicBezTo>
                  <a:pt x="2905895" y="352581"/>
                  <a:pt x="2948591" y="377825"/>
                  <a:pt x="3009558" y="370573"/>
                </a:cubicBezTo>
                <a:cubicBezTo>
                  <a:pt x="3031640" y="347442"/>
                  <a:pt x="3050695" y="365935"/>
                  <a:pt x="3095010" y="332454"/>
                </a:cubicBezTo>
                <a:cubicBezTo>
                  <a:pt x="3097485" y="334582"/>
                  <a:pt x="3132289" y="321835"/>
                  <a:pt x="3148998" y="315286"/>
                </a:cubicBezTo>
                <a:cubicBezTo>
                  <a:pt x="3165707" y="308737"/>
                  <a:pt x="3180646" y="306766"/>
                  <a:pt x="3195264" y="293158"/>
                </a:cubicBezTo>
                <a:cubicBezTo>
                  <a:pt x="3267122" y="246372"/>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54941" y="242175"/>
                  <a:pt x="4053514" y="238154"/>
                  <a:pt x="4114838" y="238165"/>
                </a:cubicBezTo>
                <a:cubicBezTo>
                  <a:pt x="4173784" y="217210"/>
                  <a:pt x="4209756" y="243378"/>
                  <a:pt x="4271023" y="241959"/>
                </a:cubicBezTo>
                <a:cubicBezTo>
                  <a:pt x="4326191" y="205535"/>
                  <a:pt x="4316856" y="279258"/>
                  <a:pt x="4367397" y="271442"/>
                </a:cubicBezTo>
                <a:cubicBezTo>
                  <a:pt x="4420874" y="2713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33435" y="175163"/>
                  <a:pt x="5067740" y="172293"/>
                </a:cubicBezTo>
                <a:cubicBezTo>
                  <a:pt x="5126160" y="173265"/>
                  <a:pt x="5172786" y="183138"/>
                  <a:pt x="5200247" y="142695"/>
                </a:cubicBezTo>
                <a:cubicBezTo>
                  <a:pt x="5240970" y="141002"/>
                  <a:pt x="5240507" y="134755"/>
                  <a:pt x="5276878" y="125833"/>
                </a:cubicBezTo>
                <a:cubicBezTo>
                  <a:pt x="5316470" y="106736"/>
                  <a:pt x="5327221" y="110178"/>
                  <a:pt x="5373216" y="111851"/>
                </a:cubicBezTo>
                <a:cubicBezTo>
                  <a:pt x="5382801" y="84741"/>
                  <a:pt x="5419294" y="93078"/>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lnTo>
                  <a:pt x="5741575"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
            <a:extLst>
              <a:ext uri="{FF2B5EF4-FFF2-40B4-BE49-F238E27FC236}">
                <a16:creationId xmlns:a16="http://schemas.microsoft.com/office/drawing/2014/main" id="{8D91DE60-2C2D-4D7E-A6B4-C9499017D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82623" y="6128773"/>
            <a:ext cx="1201506" cy="365125"/>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44355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389DB67-00F7-3E31-F1AE-A925092D9E95}"/>
              </a:ext>
            </a:extLst>
          </p:cNvPr>
          <p:cNvSpPr>
            <a:spLocks noGrp="1"/>
          </p:cNvSpPr>
          <p:nvPr>
            <p:ph type="title"/>
          </p:nvPr>
        </p:nvSpPr>
        <p:spPr>
          <a:xfrm>
            <a:off x="643467" y="321734"/>
            <a:ext cx="5136416" cy="1135737"/>
          </a:xfrm>
        </p:spPr>
        <p:txBody>
          <a:bodyPr>
            <a:normAutofit/>
          </a:bodyPr>
          <a:lstStyle/>
          <a:p>
            <a:r>
              <a:rPr lang="en-GB" sz="3600" dirty="0"/>
              <a:t>George Floyd</a:t>
            </a:r>
          </a:p>
        </p:txBody>
      </p:sp>
      <p:sp>
        <p:nvSpPr>
          <p:cNvPr id="3" name="Content Placeholder 2">
            <a:extLst>
              <a:ext uri="{FF2B5EF4-FFF2-40B4-BE49-F238E27FC236}">
                <a16:creationId xmlns:a16="http://schemas.microsoft.com/office/drawing/2014/main" id="{1F17205C-2E89-6673-2FFF-ACF3F192FC64}"/>
              </a:ext>
            </a:extLst>
          </p:cNvPr>
          <p:cNvSpPr>
            <a:spLocks noGrp="1"/>
          </p:cNvSpPr>
          <p:nvPr>
            <p:ph idx="1"/>
          </p:nvPr>
        </p:nvSpPr>
        <p:spPr>
          <a:xfrm>
            <a:off x="243281" y="1241571"/>
            <a:ext cx="5779884" cy="5377506"/>
          </a:xfrm>
        </p:spPr>
        <p:txBody>
          <a:bodyPr>
            <a:noAutofit/>
          </a:bodyPr>
          <a:lstStyle/>
          <a:p>
            <a:pPr marL="0" indent="0">
              <a:buNone/>
            </a:pPr>
            <a:endParaRPr lang="en-GB" sz="1800" dirty="0"/>
          </a:p>
          <a:p>
            <a:r>
              <a:rPr lang="en-GB" sz="1800" dirty="0"/>
              <a:t>He was murdered by a police officer in Minneapolis, Minnesota, during an arrest made after a store clerk suspected Floyd may have used a counterfeit twenty-dollar bill (May 2020).</a:t>
            </a:r>
          </a:p>
          <a:p>
            <a:r>
              <a:rPr lang="en-GB" sz="1800" dirty="0"/>
              <a:t>Derek Chauvin, one of the four police officers who arrived on the scene, knelt on Floyd's neck and back for 9 minutes and 29 seconds which caused a lack of oxygen.</a:t>
            </a:r>
          </a:p>
          <a:p>
            <a:r>
              <a:rPr lang="en-GB" sz="1800" dirty="0"/>
              <a:t> After his murder, protests against police brutality quickly spread across the United States and globally. </a:t>
            </a:r>
          </a:p>
          <a:p>
            <a:r>
              <a:rPr lang="en-GB" sz="1800" dirty="0"/>
              <a:t>Chauvin was found guilty on all three murder and manslaughter charges on April 20, 2021.</a:t>
            </a:r>
          </a:p>
          <a:p>
            <a:r>
              <a:rPr lang="en-GB" sz="1800" dirty="0"/>
              <a:t> On May 12, 2021, </a:t>
            </a:r>
            <a:r>
              <a:rPr lang="en-GB" sz="1800" dirty="0" err="1"/>
              <a:t>Hennepin</a:t>
            </a:r>
            <a:r>
              <a:rPr lang="en-GB" sz="1800" dirty="0"/>
              <a:t> County District, Peter Cahill, allowed for the prosecution to seek a greater prison sentence for Chauvin after finding that he treated Floyd "with particular cruelty".</a:t>
            </a:r>
          </a:p>
          <a:p>
            <a:r>
              <a:rPr lang="en-GB" sz="1800" dirty="0"/>
              <a:t> On June 25, Judge Cahill sentenced Chauvin to 22 and a half years in prison.</a:t>
            </a:r>
          </a:p>
        </p:txBody>
      </p:sp>
      <p:sp>
        <p:nvSpPr>
          <p:cNvPr id="18" name="Isosceles Triangle 17">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holding signs&#10;&#10;Description automatically generated with medium confidence">
            <a:extLst>
              <a:ext uri="{FF2B5EF4-FFF2-40B4-BE49-F238E27FC236}">
                <a16:creationId xmlns:a16="http://schemas.microsoft.com/office/drawing/2014/main" id="{F67F54E0-5330-CF64-6100-5B9B2BE3A73E}"/>
              </a:ext>
            </a:extLst>
          </p:cNvPr>
          <p:cNvPicPr>
            <a:picLocks noChangeAspect="1"/>
          </p:cNvPicPr>
          <p:nvPr/>
        </p:nvPicPr>
        <p:blipFill rotWithShape="1">
          <a:blip r:embed="rId2"/>
          <a:srcRect l="48546" r="4047"/>
          <a:stretch/>
        </p:blipFill>
        <p:spPr>
          <a:xfrm>
            <a:off x="6412117" y="10"/>
            <a:ext cx="5779884" cy="6857990"/>
          </a:xfrm>
          <a:prstGeom prst="rect">
            <a:avLst/>
          </a:prstGeom>
        </p:spPr>
      </p:pic>
      <p:grpSp>
        <p:nvGrpSpPr>
          <p:cNvPr id="22" name="Group 21">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23" name="Rectangle 22">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Isosceles Triangle 2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936532262"/>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34AE8B0-BB31-4B97-B251-FFF1092976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CE1FF3-2BA1-6A50-FCFE-50CEDF3DF25A}"/>
              </a:ext>
            </a:extLst>
          </p:cNvPr>
          <p:cNvSpPr>
            <a:spLocks noGrp="1"/>
          </p:cNvSpPr>
          <p:nvPr>
            <p:ph type="title"/>
          </p:nvPr>
        </p:nvSpPr>
        <p:spPr>
          <a:xfrm>
            <a:off x="704088" y="4498848"/>
            <a:ext cx="10762488" cy="1207008"/>
          </a:xfrm>
        </p:spPr>
        <p:txBody>
          <a:bodyPr vert="horz" lIns="91440" tIns="45720" rIns="91440" bIns="45720" rtlCol="0" anchor="b">
            <a:normAutofit/>
          </a:bodyPr>
          <a:lstStyle/>
          <a:p>
            <a:pPr algn="ctr"/>
            <a:r>
              <a:rPr lang="en-US" sz="2000" kern="1200" dirty="0">
                <a:solidFill>
                  <a:schemeClr val="tx1"/>
                </a:solidFill>
                <a:latin typeface="+mj-lt"/>
                <a:ea typeface="+mj-ea"/>
                <a:cs typeface="+mj-cs"/>
              </a:rPr>
              <a:t>The statue of Bristol Slave-trader Edward Colston toppled during lives matter protest (June 2020)</a:t>
            </a:r>
            <a:br>
              <a:rPr lang="en-US" sz="2000" kern="1200" dirty="0">
                <a:solidFill>
                  <a:schemeClr val="tx1"/>
                </a:solidFill>
                <a:latin typeface="+mj-lt"/>
                <a:ea typeface="+mj-ea"/>
                <a:cs typeface="+mj-cs"/>
              </a:rPr>
            </a:br>
            <a:r>
              <a:rPr lang="en-US" sz="2000" b="0" i="0" kern="1200" dirty="0">
                <a:solidFill>
                  <a:schemeClr val="tx1"/>
                </a:solidFill>
                <a:effectLst/>
                <a:latin typeface="+mj-lt"/>
                <a:ea typeface="+mj-ea"/>
                <a:cs typeface="+mj-cs"/>
              </a:rPr>
              <a:t>goes on display to M-Shed Museum with a survey asking what people think should be done next with it.</a:t>
            </a:r>
            <a:br>
              <a:rPr lang="en-US" sz="2000" b="0" i="0" kern="1200" dirty="0">
                <a:solidFill>
                  <a:schemeClr val="tx1"/>
                </a:solidFill>
                <a:effectLst/>
                <a:latin typeface="+mj-lt"/>
                <a:ea typeface="+mj-ea"/>
                <a:cs typeface="+mj-cs"/>
              </a:rPr>
            </a:br>
            <a:r>
              <a:rPr lang="en-US" sz="2000" b="0" i="0" kern="1200" dirty="0">
                <a:solidFill>
                  <a:schemeClr val="tx1"/>
                </a:solidFill>
                <a:effectLst/>
                <a:latin typeface="+mj-lt"/>
                <a:ea typeface="+mj-ea"/>
                <a:cs typeface="+mj-cs"/>
              </a:rPr>
              <a:t>A new </a:t>
            </a:r>
            <a:r>
              <a:rPr lang="en-GB" sz="2000" b="0" i="0" kern="1200" dirty="0">
                <a:solidFill>
                  <a:schemeClr val="tx1"/>
                </a:solidFill>
                <a:effectLst/>
                <a:latin typeface="+mj-lt"/>
                <a:ea typeface="+mj-ea"/>
                <a:cs typeface="+mj-cs"/>
              </a:rPr>
              <a:t>resin-and-steel figure of Jen Reid, Black Lives Matter activist from Bristol.</a:t>
            </a:r>
            <a:br>
              <a:rPr lang="en-US" sz="2000" kern="1200" dirty="0">
                <a:solidFill>
                  <a:schemeClr val="tx1"/>
                </a:solidFill>
                <a:latin typeface="+mj-lt"/>
                <a:ea typeface="+mj-ea"/>
                <a:cs typeface="+mj-cs"/>
              </a:rPr>
            </a:br>
            <a:endParaRPr lang="en-US" sz="2000" kern="1200" dirty="0">
              <a:solidFill>
                <a:schemeClr val="tx1"/>
              </a:solidFill>
              <a:latin typeface="+mj-lt"/>
              <a:ea typeface="+mj-ea"/>
              <a:cs typeface="+mj-cs"/>
            </a:endParaRPr>
          </a:p>
        </p:txBody>
      </p:sp>
      <p:pic>
        <p:nvPicPr>
          <p:cNvPr id="4" name="Content Placeholder 3">
            <a:extLst>
              <a:ext uri="{FF2B5EF4-FFF2-40B4-BE49-F238E27FC236}">
                <a16:creationId xmlns:a16="http://schemas.microsoft.com/office/drawing/2014/main" id="{3BBCD9F9-2273-EBDA-2609-F51F05426683}"/>
              </a:ext>
            </a:extLst>
          </p:cNvPr>
          <p:cNvPicPr>
            <a:picLocks noGrp="1" noChangeAspect="1"/>
          </p:cNvPicPr>
          <p:nvPr>
            <p:ph idx="1"/>
          </p:nvPr>
        </p:nvPicPr>
        <p:blipFill rotWithShape="1">
          <a:blip r:embed="rId2"/>
          <a:srcRect l="8081" r="38824"/>
          <a:stretch/>
        </p:blipFill>
        <p:spPr>
          <a:xfrm>
            <a:off x="465210" y="529501"/>
            <a:ext cx="2560320" cy="3208906"/>
          </a:xfrm>
          <a:prstGeom prst="rect">
            <a:avLst/>
          </a:prstGeom>
        </p:spPr>
      </p:pic>
      <p:cxnSp>
        <p:nvCxnSpPr>
          <p:cNvPr id="19" name="Straight Connector 18">
            <a:extLst>
              <a:ext uri="{FF2B5EF4-FFF2-40B4-BE49-F238E27FC236}">
                <a16:creationId xmlns:a16="http://schemas.microsoft.com/office/drawing/2014/main" id="{0EC59D61-98FB-4DBA-9EFD-0299313D63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92227" y="1062381"/>
            <a:ext cx="0" cy="2120900"/>
          </a:xfrm>
          <a:prstGeom prst="line">
            <a:avLst/>
          </a:prstGeom>
          <a:ln w="19050">
            <a:solidFill>
              <a:schemeClr val="tx1">
                <a:alpha val="50000"/>
              </a:schemeClr>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F1DCA955-F901-E03E-3C1A-B3292839E9CA}"/>
              </a:ext>
            </a:extLst>
          </p:cNvPr>
          <p:cNvPicPr>
            <a:picLocks noChangeAspect="1"/>
          </p:cNvPicPr>
          <p:nvPr/>
        </p:nvPicPr>
        <p:blipFill rotWithShape="1">
          <a:blip r:embed="rId3"/>
          <a:srcRect l="40213" r="14907" b="1"/>
          <a:stretch/>
        </p:blipFill>
        <p:spPr>
          <a:xfrm>
            <a:off x="6328864" y="518378"/>
            <a:ext cx="2560320" cy="3208906"/>
          </a:xfrm>
          <a:prstGeom prst="rect">
            <a:avLst/>
          </a:prstGeom>
        </p:spPr>
      </p:pic>
      <p:cxnSp>
        <p:nvCxnSpPr>
          <p:cNvPr id="21" name="Straight Connector 20">
            <a:extLst>
              <a:ext uri="{FF2B5EF4-FFF2-40B4-BE49-F238E27FC236}">
                <a16:creationId xmlns:a16="http://schemas.microsoft.com/office/drawing/2014/main" id="{D959C4EA-A09C-4A86-992F-952E825CC3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85332" y="1062381"/>
            <a:ext cx="0" cy="2120900"/>
          </a:xfrm>
          <a:prstGeom prst="line">
            <a:avLst/>
          </a:prstGeom>
          <a:ln w="19050">
            <a:solidFill>
              <a:schemeClr val="tx1">
                <a:alpha val="50000"/>
              </a:schemeClr>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33E925E1-97C0-56E0-4DD9-CDCA78DF87B6}"/>
              </a:ext>
            </a:extLst>
          </p:cNvPr>
          <p:cNvPicPr>
            <a:picLocks noChangeAspect="1"/>
          </p:cNvPicPr>
          <p:nvPr/>
        </p:nvPicPr>
        <p:blipFill rotWithShape="1">
          <a:blip r:embed="rId4"/>
          <a:srcRect l="14601" r="40519" b="1"/>
          <a:stretch/>
        </p:blipFill>
        <p:spPr>
          <a:xfrm>
            <a:off x="3367634" y="529501"/>
            <a:ext cx="2560320" cy="3208906"/>
          </a:xfrm>
          <a:prstGeom prst="rect">
            <a:avLst/>
          </a:prstGeom>
        </p:spPr>
      </p:pic>
      <p:cxnSp>
        <p:nvCxnSpPr>
          <p:cNvPr id="23" name="Straight Connector 22">
            <a:extLst>
              <a:ext uri="{FF2B5EF4-FFF2-40B4-BE49-F238E27FC236}">
                <a16:creationId xmlns:a16="http://schemas.microsoft.com/office/drawing/2014/main" id="{4B1206AF-FFE1-408C-A70D-65563D95A4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67873" y="1062381"/>
            <a:ext cx="0" cy="2120900"/>
          </a:xfrm>
          <a:prstGeom prst="line">
            <a:avLst/>
          </a:prstGeom>
          <a:ln w="19050">
            <a:solidFill>
              <a:schemeClr val="tx1">
                <a:alpha val="50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A statue of a person&#10;&#10;Description automatically generated with medium confidence">
            <a:extLst>
              <a:ext uri="{FF2B5EF4-FFF2-40B4-BE49-F238E27FC236}">
                <a16:creationId xmlns:a16="http://schemas.microsoft.com/office/drawing/2014/main" id="{4D0827DB-96E4-A96A-05F2-079350A9F8FC}"/>
              </a:ext>
            </a:extLst>
          </p:cNvPr>
          <p:cNvPicPr>
            <a:picLocks noChangeAspect="1"/>
          </p:cNvPicPr>
          <p:nvPr/>
        </p:nvPicPr>
        <p:blipFill rotWithShape="1">
          <a:blip r:embed="rId5"/>
          <a:srcRect l="27882" r="27437" b="2"/>
          <a:stretch/>
        </p:blipFill>
        <p:spPr>
          <a:xfrm>
            <a:off x="9125252" y="529501"/>
            <a:ext cx="2560320" cy="3208906"/>
          </a:xfrm>
          <a:prstGeom prst="rect">
            <a:avLst/>
          </a:prstGeom>
        </p:spPr>
      </p:pic>
    </p:spTree>
    <p:extLst>
      <p:ext uri="{BB962C8B-B14F-4D97-AF65-F5344CB8AC3E}">
        <p14:creationId xmlns:p14="http://schemas.microsoft.com/office/powerpoint/2010/main" val="3375177843"/>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D9F1A885-9CD3-5B24-DF3F-E5BEA7F624C7}"/>
              </a:ext>
            </a:extLst>
          </p:cNvPr>
          <p:cNvPicPr>
            <a:picLocks noChangeAspect="1"/>
          </p:cNvPicPr>
          <p:nvPr/>
        </p:nvPicPr>
        <p:blipFill rotWithShape="1">
          <a:blip r:embed="rId2"/>
          <a:srcRect r="21151" b="-4"/>
          <a:stretch/>
        </p:blipFill>
        <p:spPr>
          <a:xfrm>
            <a:off x="457200" y="679450"/>
            <a:ext cx="2498725" cy="2103438"/>
          </a:xfrm>
          <a:prstGeom prst="rect">
            <a:avLst/>
          </a:prstGeom>
        </p:spPr>
      </p:pic>
      <p:pic>
        <p:nvPicPr>
          <p:cNvPr id="8" name="Picture 7" descr="A group of people on a street&#10;&#10;Description automatically generated with low confidence">
            <a:extLst>
              <a:ext uri="{FF2B5EF4-FFF2-40B4-BE49-F238E27FC236}">
                <a16:creationId xmlns:a16="http://schemas.microsoft.com/office/drawing/2014/main" id="{DF380D20-925A-C8C8-5ED4-48BF14670540}"/>
              </a:ext>
            </a:extLst>
          </p:cNvPr>
          <p:cNvPicPr>
            <a:picLocks noChangeAspect="1"/>
          </p:cNvPicPr>
          <p:nvPr/>
        </p:nvPicPr>
        <p:blipFill>
          <a:blip r:embed="rId3"/>
          <a:stretch>
            <a:fillRect/>
          </a:stretch>
        </p:blipFill>
        <p:spPr>
          <a:xfrm>
            <a:off x="3033713" y="679450"/>
            <a:ext cx="2832100" cy="2103438"/>
          </a:xfrm>
          <a:prstGeom prst="rect">
            <a:avLst/>
          </a:prstGeom>
        </p:spPr>
      </p:pic>
      <p:pic>
        <p:nvPicPr>
          <p:cNvPr id="6" name="Picture 5" descr="A statue of a person riding a horse&#10;&#10;Description automatically generated">
            <a:extLst>
              <a:ext uri="{FF2B5EF4-FFF2-40B4-BE49-F238E27FC236}">
                <a16:creationId xmlns:a16="http://schemas.microsoft.com/office/drawing/2014/main" id="{C5DB25F7-28A8-500D-9CDF-4AFA173832B3}"/>
              </a:ext>
            </a:extLst>
          </p:cNvPr>
          <p:cNvPicPr>
            <a:picLocks noChangeAspect="1"/>
          </p:cNvPicPr>
          <p:nvPr/>
        </p:nvPicPr>
        <p:blipFill rotWithShape="1">
          <a:blip r:embed="rId4"/>
          <a:srcRect l="1060" r="10347" b="-3"/>
          <a:stretch/>
        </p:blipFill>
        <p:spPr>
          <a:xfrm>
            <a:off x="5943600" y="679450"/>
            <a:ext cx="2498725" cy="2103438"/>
          </a:xfrm>
          <a:prstGeom prst="rect">
            <a:avLst/>
          </a:prstGeom>
        </p:spPr>
      </p:pic>
      <p:pic>
        <p:nvPicPr>
          <p:cNvPr id="2" name="Picture 1" descr="A statue of a person&#10;&#10;Description automatically generated with low confidence">
            <a:extLst>
              <a:ext uri="{FF2B5EF4-FFF2-40B4-BE49-F238E27FC236}">
                <a16:creationId xmlns:a16="http://schemas.microsoft.com/office/drawing/2014/main" id="{235789CA-B918-9B47-2FE5-6B8DE4A94B05}"/>
              </a:ext>
            </a:extLst>
          </p:cNvPr>
          <p:cNvPicPr>
            <a:picLocks noChangeAspect="1"/>
          </p:cNvPicPr>
          <p:nvPr/>
        </p:nvPicPr>
        <p:blipFill rotWithShape="1">
          <a:blip r:embed="rId5"/>
          <a:srcRect l="9972" r="23292" b="2"/>
          <a:stretch/>
        </p:blipFill>
        <p:spPr>
          <a:xfrm>
            <a:off x="457200" y="2860675"/>
            <a:ext cx="3952875" cy="3319463"/>
          </a:xfrm>
          <a:prstGeom prst="rect">
            <a:avLst/>
          </a:prstGeom>
        </p:spPr>
      </p:pic>
      <p:pic>
        <p:nvPicPr>
          <p:cNvPr id="5" name="Picture 4">
            <a:extLst>
              <a:ext uri="{FF2B5EF4-FFF2-40B4-BE49-F238E27FC236}">
                <a16:creationId xmlns:a16="http://schemas.microsoft.com/office/drawing/2014/main" id="{DDC0CE8F-A9D7-1565-2C8D-294CE88BE8B1}"/>
              </a:ext>
            </a:extLst>
          </p:cNvPr>
          <p:cNvPicPr>
            <a:picLocks noChangeAspect="1"/>
          </p:cNvPicPr>
          <p:nvPr/>
        </p:nvPicPr>
        <p:blipFill rotWithShape="1">
          <a:blip r:embed="rId6"/>
          <a:srcRect l="11017" r="4" b="4"/>
          <a:stretch/>
        </p:blipFill>
        <p:spPr>
          <a:xfrm>
            <a:off x="4487863" y="2860675"/>
            <a:ext cx="3952875" cy="3319463"/>
          </a:xfrm>
          <a:prstGeom prst="rect">
            <a:avLst/>
          </a:prstGeom>
        </p:spPr>
      </p:pic>
      <p:pic>
        <p:nvPicPr>
          <p:cNvPr id="4" name="Picture 3" descr="A statue of a person on a horse&#10;&#10;Description automatically generated with low confidence">
            <a:extLst>
              <a:ext uri="{FF2B5EF4-FFF2-40B4-BE49-F238E27FC236}">
                <a16:creationId xmlns:a16="http://schemas.microsoft.com/office/drawing/2014/main" id="{C731476C-6021-AEE0-1EC7-31FB2281EA0C}"/>
              </a:ext>
            </a:extLst>
          </p:cNvPr>
          <p:cNvPicPr>
            <a:picLocks noChangeAspect="1"/>
          </p:cNvPicPr>
          <p:nvPr/>
        </p:nvPicPr>
        <p:blipFill rotWithShape="1">
          <a:blip r:embed="rId7"/>
          <a:srcRect l="13261" r="7522" b="2"/>
          <a:stretch/>
        </p:blipFill>
        <p:spPr>
          <a:xfrm>
            <a:off x="8520113" y="679450"/>
            <a:ext cx="3216275" cy="2705100"/>
          </a:xfrm>
          <a:prstGeom prst="rect">
            <a:avLst/>
          </a:prstGeom>
        </p:spPr>
      </p:pic>
      <p:pic>
        <p:nvPicPr>
          <p:cNvPr id="3" name="Picture 2" descr="A statue of a person holding a sign&#10;&#10;Description automatically generated with medium confidence">
            <a:extLst>
              <a:ext uri="{FF2B5EF4-FFF2-40B4-BE49-F238E27FC236}">
                <a16:creationId xmlns:a16="http://schemas.microsoft.com/office/drawing/2014/main" id="{7F2377CB-07F2-A5C9-39F0-9901EBE36C01}"/>
              </a:ext>
            </a:extLst>
          </p:cNvPr>
          <p:cNvPicPr>
            <a:picLocks noChangeAspect="1"/>
          </p:cNvPicPr>
          <p:nvPr/>
        </p:nvPicPr>
        <p:blipFill rotWithShape="1">
          <a:blip r:embed="rId8"/>
          <a:srcRect l="33738" r="2" b="2"/>
          <a:stretch/>
        </p:blipFill>
        <p:spPr>
          <a:xfrm>
            <a:off x="8520113" y="3462338"/>
            <a:ext cx="3216275" cy="2717800"/>
          </a:xfrm>
          <a:prstGeom prst="rect">
            <a:avLst/>
          </a:prstGeom>
        </p:spPr>
      </p:pic>
    </p:spTree>
    <p:extLst>
      <p:ext uri="{BB962C8B-B14F-4D97-AF65-F5344CB8AC3E}">
        <p14:creationId xmlns:p14="http://schemas.microsoft.com/office/powerpoint/2010/main" val="15345322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49511-776E-553F-3D06-F7E9480128C7}"/>
              </a:ext>
            </a:extLst>
          </p:cNvPr>
          <p:cNvSpPr>
            <a:spLocks noGrp="1"/>
          </p:cNvSpPr>
          <p:nvPr>
            <p:ph type="title"/>
          </p:nvPr>
        </p:nvSpPr>
        <p:spPr>
          <a:xfrm>
            <a:off x="1653363" y="365760"/>
            <a:ext cx="9367203" cy="1188720"/>
          </a:xfrm>
        </p:spPr>
        <p:txBody>
          <a:bodyPr>
            <a:normAutofit/>
          </a:bodyPr>
          <a:lstStyle/>
          <a:p>
            <a:endParaRPr lang="en-GB"/>
          </a:p>
        </p:txBody>
      </p:sp>
      <p:sp>
        <p:nvSpPr>
          <p:cNvPr id="14"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276B80F-92FA-5A83-3462-B59705804233}"/>
              </a:ext>
            </a:extLst>
          </p:cNvPr>
          <p:cNvSpPr>
            <a:spLocks noGrp="1"/>
          </p:cNvSpPr>
          <p:nvPr>
            <p:ph idx="1"/>
          </p:nvPr>
        </p:nvSpPr>
        <p:spPr>
          <a:xfrm>
            <a:off x="1653363" y="2176272"/>
            <a:ext cx="9367204" cy="4041648"/>
          </a:xfrm>
        </p:spPr>
        <p:txBody>
          <a:bodyPr anchor="t">
            <a:normAutofit/>
          </a:bodyPr>
          <a:lstStyle/>
          <a:p>
            <a:pPr marL="0" indent="0">
              <a:buNone/>
            </a:pPr>
            <a:endParaRPr lang="en-GB" sz="2400"/>
          </a:p>
          <a:p>
            <a:pPr marL="0" indent="0">
              <a:buNone/>
            </a:pPr>
            <a:endParaRPr lang="en-GB" sz="2400"/>
          </a:p>
          <a:p>
            <a:pPr marL="0" indent="0">
              <a:buNone/>
            </a:pPr>
            <a:r>
              <a:rPr lang="en-GB" sz="2400"/>
              <a:t>“Black Lives Matter is an ideological and political intervention in a world where Black lives are systematically and intentionally targeted for demise” (Black Lives Matter Global Network 2016)</a:t>
            </a:r>
          </a:p>
        </p:txBody>
      </p:sp>
    </p:spTree>
    <p:extLst>
      <p:ext uri="{BB962C8B-B14F-4D97-AF65-F5344CB8AC3E}">
        <p14:creationId xmlns:p14="http://schemas.microsoft.com/office/powerpoint/2010/main" val="21088857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B9881-5684-441E-D34F-D7A6E007D513}"/>
              </a:ext>
            </a:extLst>
          </p:cNvPr>
          <p:cNvSpPr>
            <a:spLocks noGrp="1"/>
          </p:cNvSpPr>
          <p:nvPr>
            <p:ph type="title"/>
          </p:nvPr>
        </p:nvSpPr>
        <p:spPr>
          <a:xfrm>
            <a:off x="1653363" y="365760"/>
            <a:ext cx="9367203" cy="1188720"/>
          </a:xfrm>
        </p:spPr>
        <p:txBody>
          <a:bodyPr>
            <a:normAutofit/>
          </a:bodyPr>
          <a:lstStyle/>
          <a:p>
            <a:r>
              <a:rPr lang="en-GB" dirty="0"/>
              <a:t>Characteristics of the M4BLM</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95AB179-47DA-A04D-32D9-2B4BFCEE8F25}"/>
              </a:ext>
            </a:extLst>
          </p:cNvPr>
          <p:cNvSpPr>
            <a:spLocks noGrp="1"/>
          </p:cNvSpPr>
          <p:nvPr>
            <p:ph idx="1"/>
          </p:nvPr>
        </p:nvSpPr>
        <p:spPr>
          <a:xfrm>
            <a:off x="1653363" y="2176272"/>
            <a:ext cx="9367204" cy="4041648"/>
          </a:xfrm>
        </p:spPr>
        <p:txBody>
          <a:bodyPr anchor="t">
            <a:normAutofit/>
          </a:bodyPr>
          <a:lstStyle/>
          <a:p>
            <a:endParaRPr lang="en-GB" sz="2400"/>
          </a:p>
          <a:p>
            <a:r>
              <a:rPr lang="en-GB" sz="2400"/>
              <a:t>Lack of centralisation.</a:t>
            </a:r>
          </a:p>
          <a:p>
            <a:r>
              <a:rPr lang="en-GB" sz="2400"/>
              <a:t>National coordinating body beyond task-based committees.</a:t>
            </a:r>
          </a:p>
          <a:p>
            <a:r>
              <a:rPr lang="en-GB" sz="2400"/>
              <a:t>Autonomy and diversity of organisations affiliated with the movement. There is no clear pathway for people to become involved.</a:t>
            </a:r>
          </a:p>
          <a:p>
            <a:r>
              <a:rPr lang="en-GB" sz="2400"/>
              <a:t>Those interested in supporting the movement must find their own way in, whether through local organisations affiliate with the movement or by developing and cultivating relationships through social media.</a:t>
            </a:r>
          </a:p>
        </p:txBody>
      </p:sp>
    </p:spTree>
    <p:extLst>
      <p:ext uri="{BB962C8B-B14F-4D97-AF65-F5344CB8AC3E}">
        <p14:creationId xmlns:p14="http://schemas.microsoft.com/office/powerpoint/2010/main" val="4625918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AC4B3-27F3-F42A-BD27-73A14B815DA0}"/>
              </a:ext>
            </a:extLst>
          </p:cNvPr>
          <p:cNvSpPr>
            <a:spLocks noGrp="1"/>
          </p:cNvSpPr>
          <p:nvPr>
            <p:ph type="title"/>
          </p:nvPr>
        </p:nvSpPr>
        <p:spPr/>
        <p:txBody>
          <a:bodyPr/>
          <a:lstStyle/>
          <a:p>
            <a:r>
              <a:rPr lang="en-GB" dirty="0"/>
              <a:t>QUESTIONS</a:t>
            </a:r>
          </a:p>
        </p:txBody>
      </p:sp>
      <p:sp>
        <p:nvSpPr>
          <p:cNvPr id="3" name="Content Placeholder 2">
            <a:extLst>
              <a:ext uri="{FF2B5EF4-FFF2-40B4-BE49-F238E27FC236}">
                <a16:creationId xmlns:a16="http://schemas.microsoft.com/office/drawing/2014/main" id="{9C44655F-34B2-ECDF-F37C-424996A68C6B}"/>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r>
              <a:rPr lang="en-GB" dirty="0"/>
              <a:t>1. What mechanisms/alliances/tools </a:t>
            </a:r>
            <a:r>
              <a:rPr lang="en-GB"/>
              <a:t>did this movement </a:t>
            </a:r>
            <a:r>
              <a:rPr lang="en-GB" dirty="0"/>
              <a:t>use to carry out this campaign?</a:t>
            </a:r>
          </a:p>
          <a:p>
            <a:pPr marL="0" indent="0">
              <a:buNone/>
            </a:pPr>
            <a:r>
              <a:rPr lang="en-GB" dirty="0"/>
              <a:t>2. What challenges and obstacles can be identified in this campaign?</a:t>
            </a:r>
          </a:p>
          <a:p>
            <a:pPr marL="0" indent="0">
              <a:buNone/>
            </a:pPr>
            <a:r>
              <a:rPr lang="en-GB" dirty="0"/>
              <a:t>3. What learned lessons do this campaign leave us in terms of organising and carrying out campaigns for social justice? </a:t>
            </a:r>
          </a:p>
        </p:txBody>
      </p:sp>
    </p:spTree>
    <p:extLst>
      <p:ext uri="{BB962C8B-B14F-4D97-AF65-F5344CB8AC3E}">
        <p14:creationId xmlns:p14="http://schemas.microsoft.com/office/powerpoint/2010/main" val="4001610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PortalVTI">
  <a:themeElements>
    <a:clrScheme name="AnalogousFromRegularSeedLeftStep">
      <a:dk1>
        <a:srgbClr val="000000"/>
      </a:dk1>
      <a:lt1>
        <a:srgbClr val="FFFFFF"/>
      </a:lt1>
      <a:dk2>
        <a:srgbClr val="1E1835"/>
      </a:dk2>
      <a:lt2>
        <a:srgbClr val="F1F0F3"/>
      </a:lt2>
      <a:accent1>
        <a:srgbClr val="82AF1F"/>
      </a:accent1>
      <a:accent2>
        <a:srgbClr val="B3A213"/>
      </a:accent2>
      <a:accent3>
        <a:srgbClr val="E78429"/>
      </a:accent3>
      <a:accent4>
        <a:srgbClr val="D52317"/>
      </a:accent4>
      <a:accent5>
        <a:srgbClr val="E7296C"/>
      </a:accent5>
      <a:accent6>
        <a:srgbClr val="D517AA"/>
      </a:accent6>
      <a:hlink>
        <a:srgbClr val="7753C5"/>
      </a:hlink>
      <a:folHlink>
        <a:srgbClr val="7F7F7F"/>
      </a:folHlink>
    </a:clrScheme>
    <a:fontScheme name="Earth">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0E0D5035-C7F2-4607-91F4-D5D5F886A15A}" vid="{EAFF3D8B-AC13-4E90-80A9-182200FBC866}"/>
    </a:ext>
  </a:extLst>
</a:theme>
</file>

<file path=docProps/app.xml><?xml version="1.0" encoding="utf-8"?>
<Properties xmlns="http://schemas.openxmlformats.org/officeDocument/2006/extended-properties" xmlns:vt="http://schemas.openxmlformats.org/officeDocument/2006/docPropsVTypes">
  <TotalTime>0</TotalTime>
  <Words>1590</Words>
  <Application>Microsoft Office PowerPoint</Application>
  <PresentationFormat>Widescreen</PresentationFormat>
  <Paragraphs>104</Paragraphs>
  <Slides>23</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23</vt:i4>
      </vt:variant>
    </vt:vector>
  </HeadingPairs>
  <TitlesOfParts>
    <vt:vector size="30" baseType="lpstr">
      <vt:lpstr>Arial</vt:lpstr>
      <vt:lpstr>Calibri</vt:lpstr>
      <vt:lpstr>Calibri Light</vt:lpstr>
      <vt:lpstr>Trade Gothic Next Cond</vt:lpstr>
      <vt:lpstr>Trade Gothic Next Light</vt:lpstr>
      <vt:lpstr>Office Theme</vt:lpstr>
      <vt:lpstr>PortalVTI</vt:lpstr>
      <vt:lpstr>Black Lives Matter Movement and Campaign</vt:lpstr>
      <vt:lpstr>Trayvon Martin</vt:lpstr>
      <vt:lpstr>Failure of the Justice System</vt:lpstr>
      <vt:lpstr>Systematic Violence against Black People</vt:lpstr>
      <vt:lpstr>Number of people shot to death by police in the US (2017-2023)</vt:lpstr>
      <vt:lpstr>PowerPoint Presentation</vt:lpstr>
      <vt:lpstr>PowerPoint Presentation</vt:lpstr>
      <vt:lpstr>The core of the problem</vt:lpstr>
      <vt:lpstr>President Obama (2008-2017)</vt:lpstr>
      <vt:lpstr>Political Opportunity</vt:lpstr>
      <vt:lpstr>Second wave of anger</vt:lpstr>
      <vt:lpstr>Social Accountability</vt:lpstr>
      <vt:lpstr>“Racial Capitalism” (Robinson, 2012)</vt:lpstr>
      <vt:lpstr>The role of community organisations during the campaign</vt:lpstr>
      <vt:lpstr>National Network</vt:lpstr>
      <vt:lpstr>Black Lives Matter Rides</vt:lpstr>
      <vt:lpstr>The Movement for Black Lives was born</vt:lpstr>
      <vt:lpstr>George Floyd</vt:lpstr>
      <vt:lpstr>The statue of Bristol Slave-trader Edward Colston toppled during lives matter protest (June 2020) goes on display to M-Shed Museum with a survey asking what people think should be done next with it. A new resin-and-steel figure of Jen Reid, Black Lives Matter activist from Bristol. </vt:lpstr>
      <vt:lpstr>PowerPoint Presentation</vt:lpstr>
      <vt:lpstr>PowerPoint Presentation</vt:lpstr>
      <vt:lpstr>Characteristics of the M4BLM</vt:lpstr>
      <vt:lpstr>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Lina Malagon</dc:creator>
  <cp:lastModifiedBy>Lina Malagon</cp:lastModifiedBy>
  <cp:revision>1</cp:revision>
  <cp:lastPrinted>2023-03-02T19:27:19Z</cp:lastPrinted>
  <dcterms:created xsi:type="dcterms:W3CDTF">2023-02-28T23:38:07Z</dcterms:created>
  <dcterms:modified xsi:type="dcterms:W3CDTF">2023-03-03T09:49:33Z</dcterms:modified>
</cp:coreProperties>
</file>