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7A26AA-3231-489F-A3CA-17F63DB39E04}" v="41" dt="2026-03-22T21:01:41.146"/>
    <p1510:client id="{24A42DFC-3616-1944-F800-20F6652A3693}" v="1934" dt="2026-03-22T17:30:15.626"/>
    <p1510:client id="{704EDAAA-AAE3-E32B-FC0B-E7C5B125639D}" v="3664" dt="2026-03-22T19:40:56.197"/>
    <p1510:client id="{90AC1A75-3E58-EBFB-80DD-E57F987324C5}" v="1088" dt="2026-03-22T19:56:56.298"/>
    <p1510:client id="{F2768E05-2EDF-6C1A-681B-F00D54DCD720}" v="422" dt="2026-03-22T16:46:11.4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nna Mahnoor Shakil (2424121)" userId="eb1258d9-1cdb-4e47-a223-d4f2b9ddde86" providerId="ADAL" clId="{A4B7B05C-746D-4A2A-ACEB-9E3DB76D0622}"/>
    <pc:docChg chg="custSel modSld">
      <pc:chgData name="Henna Mahnoor Shakil (2424121)" userId="eb1258d9-1cdb-4e47-a223-d4f2b9ddde86" providerId="ADAL" clId="{A4B7B05C-746D-4A2A-ACEB-9E3DB76D0622}" dt="2026-03-22T21:01:41.146" v="30" actId="20577"/>
      <pc:docMkLst>
        <pc:docMk/>
      </pc:docMkLst>
      <pc:sldChg chg="delSp modSp mod delAnim">
        <pc:chgData name="Henna Mahnoor Shakil (2424121)" userId="eb1258d9-1cdb-4e47-a223-d4f2b9ddde86" providerId="ADAL" clId="{A4B7B05C-746D-4A2A-ACEB-9E3DB76D0622}" dt="2026-03-22T20:55:10.076" v="20" actId="1076"/>
        <pc:sldMkLst>
          <pc:docMk/>
          <pc:sldMk cId="109857222" sldId="256"/>
        </pc:sldMkLst>
        <pc:picChg chg="del mod">
          <ac:chgData name="Henna Mahnoor Shakil (2424121)" userId="eb1258d9-1cdb-4e47-a223-d4f2b9ddde86" providerId="ADAL" clId="{A4B7B05C-746D-4A2A-ACEB-9E3DB76D0622}" dt="2026-03-22T20:54:17.077" v="19" actId="478"/>
          <ac:picMkLst>
            <pc:docMk/>
            <pc:sldMk cId="109857222" sldId="256"/>
            <ac:picMk id="3" creationId="{78707138-9D8F-2D9F-57E6-3B91DA4FD6D9}"/>
          </ac:picMkLst>
        </pc:picChg>
        <pc:picChg chg="mod">
          <ac:chgData name="Henna Mahnoor Shakil (2424121)" userId="eb1258d9-1cdb-4e47-a223-d4f2b9ddde86" providerId="ADAL" clId="{A4B7B05C-746D-4A2A-ACEB-9E3DB76D0622}" dt="2026-03-22T20:55:10.076" v="20" actId="1076"/>
          <ac:picMkLst>
            <pc:docMk/>
            <pc:sldMk cId="109857222" sldId="256"/>
            <ac:picMk id="4" creationId="{46D4C634-7878-D33A-6E1D-C51491EB008B}"/>
          </ac:picMkLst>
        </pc:picChg>
      </pc:sldChg>
      <pc:sldChg chg="delSp modSp mod delAnim">
        <pc:chgData name="Henna Mahnoor Shakil (2424121)" userId="eb1258d9-1cdb-4e47-a223-d4f2b9ddde86" providerId="ADAL" clId="{A4B7B05C-746D-4A2A-ACEB-9E3DB76D0622}" dt="2026-03-22T20:56:15.602" v="22" actId="1076"/>
        <pc:sldMkLst>
          <pc:docMk/>
          <pc:sldMk cId="3010996097" sldId="257"/>
        </pc:sldMkLst>
        <pc:picChg chg="del mod">
          <ac:chgData name="Henna Mahnoor Shakil (2424121)" userId="eb1258d9-1cdb-4e47-a223-d4f2b9ddde86" providerId="ADAL" clId="{A4B7B05C-746D-4A2A-ACEB-9E3DB76D0622}" dt="2026-03-22T20:55:22.686" v="21" actId="478"/>
          <ac:picMkLst>
            <pc:docMk/>
            <pc:sldMk cId="3010996097" sldId="257"/>
            <ac:picMk id="2" creationId="{F2167C59-0268-055E-E5CF-AB683F945219}"/>
          </ac:picMkLst>
        </pc:picChg>
        <pc:picChg chg="mod">
          <ac:chgData name="Henna Mahnoor Shakil (2424121)" userId="eb1258d9-1cdb-4e47-a223-d4f2b9ddde86" providerId="ADAL" clId="{A4B7B05C-746D-4A2A-ACEB-9E3DB76D0622}" dt="2026-03-22T20:56:15.602" v="22" actId="1076"/>
          <ac:picMkLst>
            <pc:docMk/>
            <pc:sldMk cId="3010996097" sldId="257"/>
            <ac:picMk id="6" creationId="{9A4A7CEA-1654-1ABA-55C2-AFE4677E24C8}"/>
          </ac:picMkLst>
        </pc:picChg>
      </pc:sldChg>
      <pc:sldChg chg="delSp modSp mod delAnim">
        <pc:chgData name="Henna Mahnoor Shakil (2424121)" userId="eb1258d9-1cdb-4e47-a223-d4f2b9ddde86" providerId="ADAL" clId="{A4B7B05C-746D-4A2A-ACEB-9E3DB76D0622}" dt="2026-03-22T20:57:28.647" v="24" actId="1076"/>
        <pc:sldMkLst>
          <pc:docMk/>
          <pc:sldMk cId="1796447436" sldId="258"/>
        </pc:sldMkLst>
        <pc:picChg chg="del mod">
          <ac:chgData name="Henna Mahnoor Shakil (2424121)" userId="eb1258d9-1cdb-4e47-a223-d4f2b9ddde86" providerId="ADAL" clId="{A4B7B05C-746D-4A2A-ACEB-9E3DB76D0622}" dt="2026-03-22T20:56:22.900" v="23" actId="478"/>
          <ac:picMkLst>
            <pc:docMk/>
            <pc:sldMk cId="1796447436" sldId="258"/>
            <ac:picMk id="3" creationId="{7F54FA72-9FE1-F402-0C26-01791D8A6C93}"/>
          </ac:picMkLst>
        </pc:picChg>
        <pc:picChg chg="mod">
          <ac:chgData name="Henna Mahnoor Shakil (2424121)" userId="eb1258d9-1cdb-4e47-a223-d4f2b9ddde86" providerId="ADAL" clId="{A4B7B05C-746D-4A2A-ACEB-9E3DB76D0622}" dt="2026-03-22T20:57:28.647" v="24" actId="1076"/>
          <ac:picMkLst>
            <pc:docMk/>
            <pc:sldMk cId="1796447436" sldId="258"/>
            <ac:picMk id="7" creationId="{33864B36-8A04-09AE-4DC6-14E1724BABD0}"/>
          </ac:picMkLst>
        </pc:picChg>
      </pc:sldChg>
      <pc:sldChg chg="modSp mod">
        <pc:chgData name="Henna Mahnoor Shakil (2424121)" userId="eb1258d9-1cdb-4e47-a223-d4f2b9ddde86" providerId="ADAL" clId="{A4B7B05C-746D-4A2A-ACEB-9E3DB76D0622}" dt="2026-03-22T20:24:27.323" v="3" actId="1076"/>
        <pc:sldMkLst>
          <pc:docMk/>
          <pc:sldMk cId="2607811026" sldId="259"/>
        </pc:sldMkLst>
        <pc:picChg chg="mod">
          <ac:chgData name="Henna Mahnoor Shakil (2424121)" userId="eb1258d9-1cdb-4e47-a223-d4f2b9ddde86" providerId="ADAL" clId="{A4B7B05C-746D-4A2A-ACEB-9E3DB76D0622}" dt="2026-03-22T20:24:27.323" v="3" actId="1076"/>
          <ac:picMkLst>
            <pc:docMk/>
            <pc:sldMk cId="2607811026" sldId="259"/>
            <ac:picMk id="2" creationId="{B432DBD7-EE3A-781B-5906-1A5EAFDB1121}"/>
          </ac:picMkLst>
        </pc:picChg>
      </pc:sldChg>
      <pc:sldChg chg="delSp modSp mod delAnim">
        <pc:chgData name="Henna Mahnoor Shakil (2424121)" userId="eb1258d9-1cdb-4e47-a223-d4f2b9ddde86" providerId="ADAL" clId="{A4B7B05C-746D-4A2A-ACEB-9E3DB76D0622}" dt="2026-03-22T20:58:30.104" v="26" actId="1076"/>
        <pc:sldMkLst>
          <pc:docMk/>
          <pc:sldMk cId="4292922479" sldId="260"/>
        </pc:sldMkLst>
        <pc:picChg chg="del mod">
          <ac:chgData name="Henna Mahnoor Shakil (2424121)" userId="eb1258d9-1cdb-4e47-a223-d4f2b9ddde86" providerId="ADAL" clId="{A4B7B05C-746D-4A2A-ACEB-9E3DB76D0622}" dt="2026-03-22T20:57:46.688" v="25" actId="478"/>
          <ac:picMkLst>
            <pc:docMk/>
            <pc:sldMk cId="4292922479" sldId="260"/>
            <ac:picMk id="2" creationId="{F9BD4C09-C074-C4E7-4CE9-5F6C02F38023}"/>
          </ac:picMkLst>
        </pc:picChg>
        <pc:picChg chg="mod">
          <ac:chgData name="Henna Mahnoor Shakil (2424121)" userId="eb1258d9-1cdb-4e47-a223-d4f2b9ddde86" providerId="ADAL" clId="{A4B7B05C-746D-4A2A-ACEB-9E3DB76D0622}" dt="2026-03-22T20:58:30.104" v="26" actId="1076"/>
          <ac:picMkLst>
            <pc:docMk/>
            <pc:sldMk cId="4292922479" sldId="260"/>
            <ac:picMk id="3" creationId="{C6DC81BB-8447-5704-BA54-31165348E2BE}"/>
          </ac:picMkLst>
        </pc:picChg>
      </pc:sldChg>
      <pc:sldChg chg="modSp mod">
        <pc:chgData name="Henna Mahnoor Shakil (2424121)" userId="eb1258d9-1cdb-4e47-a223-d4f2b9ddde86" providerId="ADAL" clId="{A4B7B05C-746D-4A2A-ACEB-9E3DB76D0622}" dt="2026-03-22T20:27:57.357" v="5" actId="1076"/>
        <pc:sldMkLst>
          <pc:docMk/>
          <pc:sldMk cId="3474832733" sldId="261"/>
        </pc:sldMkLst>
        <pc:picChg chg="mod">
          <ac:chgData name="Henna Mahnoor Shakil (2424121)" userId="eb1258d9-1cdb-4e47-a223-d4f2b9ddde86" providerId="ADAL" clId="{A4B7B05C-746D-4A2A-ACEB-9E3DB76D0622}" dt="2026-03-22T20:27:57.357" v="5" actId="1076"/>
          <ac:picMkLst>
            <pc:docMk/>
            <pc:sldMk cId="3474832733" sldId="261"/>
            <ac:picMk id="7" creationId="{1F16270C-C3CD-9861-F42C-CD89934D5184}"/>
          </ac:picMkLst>
        </pc:picChg>
      </pc:sldChg>
      <pc:sldChg chg="modSp mod">
        <pc:chgData name="Henna Mahnoor Shakil (2424121)" userId="eb1258d9-1cdb-4e47-a223-d4f2b9ddde86" providerId="ADAL" clId="{A4B7B05C-746D-4A2A-ACEB-9E3DB76D0622}" dt="2026-03-22T20:31:20.940" v="6" actId="1076"/>
        <pc:sldMkLst>
          <pc:docMk/>
          <pc:sldMk cId="3508230380" sldId="262"/>
        </pc:sldMkLst>
        <pc:picChg chg="mod">
          <ac:chgData name="Henna Mahnoor Shakil (2424121)" userId="eb1258d9-1cdb-4e47-a223-d4f2b9ddde86" providerId="ADAL" clId="{A4B7B05C-746D-4A2A-ACEB-9E3DB76D0622}" dt="2026-03-22T20:31:20.940" v="6" actId="1076"/>
          <ac:picMkLst>
            <pc:docMk/>
            <pc:sldMk cId="3508230380" sldId="262"/>
            <ac:picMk id="3" creationId="{3745EF15-7947-FC9B-2BBD-5732E17BC4FC}"/>
          </ac:picMkLst>
        </pc:picChg>
      </pc:sldChg>
      <pc:sldChg chg="modSp mod">
        <pc:chgData name="Henna Mahnoor Shakil (2424121)" userId="eb1258d9-1cdb-4e47-a223-d4f2b9ddde86" providerId="ADAL" clId="{A4B7B05C-746D-4A2A-ACEB-9E3DB76D0622}" dt="2026-03-22T20:33:16.546" v="7" actId="1076"/>
        <pc:sldMkLst>
          <pc:docMk/>
          <pc:sldMk cId="256774923" sldId="263"/>
        </pc:sldMkLst>
        <pc:picChg chg="mod">
          <ac:chgData name="Henna Mahnoor Shakil (2424121)" userId="eb1258d9-1cdb-4e47-a223-d4f2b9ddde86" providerId="ADAL" clId="{A4B7B05C-746D-4A2A-ACEB-9E3DB76D0622}" dt="2026-03-22T20:33:16.546" v="7" actId="1076"/>
          <ac:picMkLst>
            <pc:docMk/>
            <pc:sldMk cId="256774923" sldId="263"/>
            <ac:picMk id="2" creationId="{5300AE95-D1C9-5F9F-CD0B-8523C1937475}"/>
          </ac:picMkLst>
        </pc:picChg>
      </pc:sldChg>
      <pc:sldChg chg="delSp modSp mod delAnim">
        <pc:chgData name="Henna Mahnoor Shakil (2424121)" userId="eb1258d9-1cdb-4e47-a223-d4f2b9ddde86" providerId="ADAL" clId="{A4B7B05C-746D-4A2A-ACEB-9E3DB76D0622}" dt="2026-03-22T21:00:07.051" v="28" actId="1076"/>
        <pc:sldMkLst>
          <pc:docMk/>
          <pc:sldMk cId="1652297213" sldId="264"/>
        </pc:sldMkLst>
        <pc:picChg chg="del mod">
          <ac:chgData name="Henna Mahnoor Shakil (2424121)" userId="eb1258d9-1cdb-4e47-a223-d4f2b9ddde86" providerId="ADAL" clId="{A4B7B05C-746D-4A2A-ACEB-9E3DB76D0622}" dt="2026-03-22T20:59:15.700" v="27" actId="478"/>
          <ac:picMkLst>
            <pc:docMk/>
            <pc:sldMk cId="1652297213" sldId="264"/>
            <ac:picMk id="3" creationId="{B0B2EB73-9D51-8609-5EEB-A29519C3522B}"/>
          </ac:picMkLst>
        </pc:picChg>
        <pc:picChg chg="mod">
          <ac:chgData name="Henna Mahnoor Shakil (2424121)" userId="eb1258d9-1cdb-4e47-a223-d4f2b9ddde86" providerId="ADAL" clId="{A4B7B05C-746D-4A2A-ACEB-9E3DB76D0622}" dt="2026-03-22T21:00:07.051" v="28" actId="1076"/>
          <ac:picMkLst>
            <pc:docMk/>
            <pc:sldMk cId="1652297213" sldId="264"/>
            <ac:picMk id="4" creationId="{FD692C72-8F33-DC56-4ED4-803649EA93A8}"/>
          </ac:picMkLst>
        </pc:picChg>
        <pc:picChg chg="mod">
          <ac:chgData name="Henna Mahnoor Shakil (2424121)" userId="eb1258d9-1cdb-4e47-a223-d4f2b9ddde86" providerId="ADAL" clId="{A4B7B05C-746D-4A2A-ACEB-9E3DB76D0622}" dt="2026-03-22T20:36:14.075" v="9" actId="1036"/>
          <ac:picMkLst>
            <pc:docMk/>
            <pc:sldMk cId="1652297213" sldId="264"/>
            <ac:picMk id="29" creationId="{E0133C9A-167E-534B-72D0-7CF384E2686D}"/>
          </ac:picMkLst>
        </pc:picChg>
      </pc:sldChg>
      <pc:sldChg chg="modSp mod">
        <pc:chgData name="Henna Mahnoor Shakil (2424121)" userId="eb1258d9-1cdb-4e47-a223-d4f2b9ddde86" providerId="ADAL" clId="{A4B7B05C-746D-4A2A-ACEB-9E3DB76D0622}" dt="2026-03-22T20:37:52.027" v="10" actId="1076"/>
        <pc:sldMkLst>
          <pc:docMk/>
          <pc:sldMk cId="3943932099" sldId="265"/>
        </pc:sldMkLst>
        <pc:picChg chg="mod">
          <ac:chgData name="Henna Mahnoor Shakil (2424121)" userId="eb1258d9-1cdb-4e47-a223-d4f2b9ddde86" providerId="ADAL" clId="{A4B7B05C-746D-4A2A-ACEB-9E3DB76D0622}" dt="2026-03-22T20:37:52.027" v="10" actId="1076"/>
          <ac:picMkLst>
            <pc:docMk/>
            <pc:sldMk cId="3943932099" sldId="265"/>
            <ac:picMk id="5" creationId="{4FF7AEAB-7B71-D7B4-65A2-550590C15536}"/>
          </ac:picMkLst>
        </pc:picChg>
      </pc:sldChg>
      <pc:sldChg chg="modSp mod">
        <pc:chgData name="Henna Mahnoor Shakil (2424121)" userId="eb1258d9-1cdb-4e47-a223-d4f2b9ddde86" providerId="ADAL" clId="{A4B7B05C-746D-4A2A-ACEB-9E3DB76D0622}" dt="2026-03-22T20:41:30.770" v="12" actId="1076"/>
        <pc:sldMkLst>
          <pc:docMk/>
          <pc:sldMk cId="2396502280" sldId="266"/>
        </pc:sldMkLst>
        <pc:spChg chg="mod">
          <ac:chgData name="Henna Mahnoor Shakil (2424121)" userId="eb1258d9-1cdb-4e47-a223-d4f2b9ddde86" providerId="ADAL" clId="{A4B7B05C-746D-4A2A-ACEB-9E3DB76D0622}" dt="2026-03-22T20:38:04.206" v="11" actId="1076"/>
          <ac:spMkLst>
            <pc:docMk/>
            <pc:sldMk cId="2396502280" sldId="266"/>
            <ac:spMk id="3" creationId="{8A6C4D36-C3BA-1D1A-B68A-A42BBEAE2159}"/>
          </ac:spMkLst>
        </pc:spChg>
        <pc:picChg chg="mod">
          <ac:chgData name="Henna Mahnoor Shakil (2424121)" userId="eb1258d9-1cdb-4e47-a223-d4f2b9ddde86" providerId="ADAL" clId="{A4B7B05C-746D-4A2A-ACEB-9E3DB76D0622}" dt="2026-03-22T20:41:30.770" v="12" actId="1076"/>
          <ac:picMkLst>
            <pc:docMk/>
            <pc:sldMk cId="2396502280" sldId="266"/>
            <ac:picMk id="4" creationId="{F0EB7769-F4B9-6DB7-008E-9144D2E09D13}"/>
          </ac:picMkLst>
        </pc:picChg>
      </pc:sldChg>
      <pc:sldChg chg="modSp mod">
        <pc:chgData name="Henna Mahnoor Shakil (2424121)" userId="eb1258d9-1cdb-4e47-a223-d4f2b9ddde86" providerId="ADAL" clId="{A4B7B05C-746D-4A2A-ACEB-9E3DB76D0622}" dt="2026-03-22T20:44:46.968" v="13" actId="1076"/>
        <pc:sldMkLst>
          <pc:docMk/>
          <pc:sldMk cId="3164752059" sldId="267"/>
        </pc:sldMkLst>
        <pc:picChg chg="mod">
          <ac:chgData name="Henna Mahnoor Shakil (2424121)" userId="eb1258d9-1cdb-4e47-a223-d4f2b9ddde86" providerId="ADAL" clId="{A4B7B05C-746D-4A2A-ACEB-9E3DB76D0622}" dt="2026-03-22T20:44:46.968" v="13" actId="1076"/>
          <ac:picMkLst>
            <pc:docMk/>
            <pc:sldMk cId="3164752059" sldId="267"/>
            <ac:picMk id="4" creationId="{CDE41379-D353-B8B2-EB2E-9F7FA29A5688}"/>
          </ac:picMkLst>
        </pc:picChg>
      </pc:sldChg>
      <pc:sldChg chg="modSp mod">
        <pc:chgData name="Henna Mahnoor Shakil (2424121)" userId="eb1258d9-1cdb-4e47-a223-d4f2b9ddde86" providerId="ADAL" clId="{A4B7B05C-746D-4A2A-ACEB-9E3DB76D0622}" dt="2026-03-22T20:45:43.969" v="14" actId="1076"/>
        <pc:sldMkLst>
          <pc:docMk/>
          <pc:sldMk cId="3212550919" sldId="268"/>
        </pc:sldMkLst>
        <pc:picChg chg="mod">
          <ac:chgData name="Henna Mahnoor Shakil (2424121)" userId="eb1258d9-1cdb-4e47-a223-d4f2b9ddde86" providerId="ADAL" clId="{A4B7B05C-746D-4A2A-ACEB-9E3DB76D0622}" dt="2026-03-22T20:45:43.969" v="14" actId="1076"/>
          <ac:picMkLst>
            <pc:docMk/>
            <pc:sldMk cId="3212550919" sldId="268"/>
            <ac:picMk id="5" creationId="{DBCDAC42-3280-ED48-B273-BC7DDC8A8A96}"/>
          </ac:picMkLst>
        </pc:picChg>
      </pc:sldChg>
      <pc:sldChg chg="delSp modSp mod delAnim">
        <pc:chgData name="Henna Mahnoor Shakil (2424121)" userId="eb1258d9-1cdb-4e47-a223-d4f2b9ddde86" providerId="ADAL" clId="{A4B7B05C-746D-4A2A-ACEB-9E3DB76D0622}" dt="2026-03-22T20:50:49.880" v="17" actId="1076"/>
        <pc:sldMkLst>
          <pc:docMk/>
          <pc:sldMk cId="1031900544" sldId="269"/>
        </pc:sldMkLst>
        <pc:picChg chg="del mod">
          <ac:chgData name="Henna Mahnoor Shakil (2424121)" userId="eb1258d9-1cdb-4e47-a223-d4f2b9ddde86" providerId="ADAL" clId="{A4B7B05C-746D-4A2A-ACEB-9E3DB76D0622}" dt="2026-03-22T20:49:08.279" v="16" actId="478"/>
          <ac:picMkLst>
            <pc:docMk/>
            <pc:sldMk cId="1031900544" sldId="269"/>
            <ac:picMk id="4" creationId="{4E57D67E-9B6C-796E-EAEA-43A7D84C9145}"/>
          </ac:picMkLst>
        </pc:picChg>
        <pc:picChg chg="mod">
          <ac:chgData name="Henna Mahnoor Shakil (2424121)" userId="eb1258d9-1cdb-4e47-a223-d4f2b9ddde86" providerId="ADAL" clId="{A4B7B05C-746D-4A2A-ACEB-9E3DB76D0622}" dt="2026-03-22T20:50:49.880" v="17" actId="1076"/>
          <ac:picMkLst>
            <pc:docMk/>
            <pc:sldMk cId="1031900544" sldId="269"/>
            <ac:picMk id="6" creationId="{4B23CF22-BC93-3813-6108-2F1B9D6828ED}"/>
          </ac:picMkLst>
        </pc:picChg>
      </pc:sldChg>
      <pc:sldChg chg="modSp mod">
        <pc:chgData name="Henna Mahnoor Shakil (2424121)" userId="eb1258d9-1cdb-4e47-a223-d4f2b9ddde86" providerId="ADAL" clId="{A4B7B05C-746D-4A2A-ACEB-9E3DB76D0622}" dt="2026-03-22T21:01:41.146" v="30" actId="20577"/>
        <pc:sldMkLst>
          <pc:docMk/>
          <pc:sldMk cId="2450197158" sldId="270"/>
        </pc:sldMkLst>
        <pc:spChg chg="mod">
          <ac:chgData name="Henna Mahnoor Shakil (2424121)" userId="eb1258d9-1cdb-4e47-a223-d4f2b9ddde86" providerId="ADAL" clId="{A4B7B05C-746D-4A2A-ACEB-9E3DB76D0622}" dt="2026-03-22T21:01:41.146" v="30" actId="20577"/>
          <ac:spMkLst>
            <pc:docMk/>
            <pc:sldMk cId="2450197158" sldId="270"/>
            <ac:spMk id="4" creationId="{B7240A06-9AC4-037C-B35D-09F29A8CAB0E}"/>
          </ac:spMkLst>
        </pc:spChg>
        <pc:picChg chg="mod">
          <ac:chgData name="Henna Mahnoor Shakil (2424121)" userId="eb1258d9-1cdb-4e47-a223-d4f2b9ddde86" providerId="ADAL" clId="{A4B7B05C-746D-4A2A-ACEB-9E3DB76D0622}" dt="2026-03-22T20:53:05.163" v="18" actId="1076"/>
          <ac:picMkLst>
            <pc:docMk/>
            <pc:sldMk cId="2450197158" sldId="270"/>
            <ac:picMk id="2" creationId="{35EB8465-53AB-E613-3CE6-EE2A87E09DC7}"/>
          </ac:picMkLst>
        </pc:picChg>
      </pc:sldChg>
    </pc:docChg>
  </pc:docChgLst>
  <pc:docChgLst>
    <pc:chgData name="Henna Mahnoor Shakil (2424121)" userId="S::2424121@student.uwtsd.ac.uk::eb1258d9-1cdb-4e47-a223-d4f2b9ddde86" providerId="AD" clId="Web-{D1744592-E7AC-82CA-497C-3D84B33FC443}"/>
    <pc:docChg chg="modSld">
      <pc:chgData name="Henna Mahnoor Shakil (2424121)" userId="S::2424121@student.uwtsd.ac.uk::eb1258d9-1cdb-4e47-a223-d4f2b9ddde86" providerId="AD" clId="Web-{D1744592-E7AC-82CA-497C-3D84B33FC443}" dt="2026-03-18T16:43:34.049" v="132" actId="20577"/>
      <pc:docMkLst>
        <pc:docMk/>
      </pc:docMkLst>
      <pc:sldChg chg="addSp modSp">
        <pc:chgData name="Henna Mahnoor Shakil (2424121)" userId="S::2424121@student.uwtsd.ac.uk::eb1258d9-1cdb-4e47-a223-d4f2b9ddde86" providerId="AD" clId="Web-{D1744592-E7AC-82CA-497C-3D84B33FC443}" dt="2026-03-18T16:43:34.049" v="132" actId="20577"/>
        <pc:sldMkLst>
          <pc:docMk/>
          <pc:sldMk cId="3010996097" sldId="257"/>
        </pc:sldMkLst>
        <pc:spChg chg="mod">
          <ac:chgData name="Henna Mahnoor Shakil (2424121)" userId="S::2424121@student.uwtsd.ac.uk::eb1258d9-1cdb-4e47-a223-d4f2b9ddde86" providerId="AD" clId="Web-{D1744592-E7AC-82CA-497C-3D84B33FC443}" dt="2026-03-18T16:43:10.563" v="98" actId="14100"/>
          <ac:spMkLst>
            <pc:docMk/>
            <pc:sldMk cId="3010996097" sldId="257"/>
            <ac:spMk id="3" creationId="{4DAF95E6-891A-FDB5-F772-45BB67449EB7}"/>
          </ac:spMkLst>
        </pc:spChg>
        <pc:spChg chg="add mod">
          <ac:chgData name="Henna Mahnoor Shakil (2424121)" userId="S::2424121@student.uwtsd.ac.uk::eb1258d9-1cdb-4e47-a223-d4f2b9ddde86" providerId="AD" clId="Web-{D1744592-E7AC-82CA-497C-3D84B33FC443}" dt="2026-03-18T16:43:34.049" v="132" actId="20577"/>
          <ac:spMkLst>
            <pc:docMk/>
            <pc:sldMk cId="3010996097" sldId="257"/>
            <ac:spMk id="4" creationId="{70621C15-6D7D-18FA-898A-CB361AB2CF7A}"/>
          </ac:spMkLst>
        </pc:spChg>
      </pc:sldChg>
    </pc:docChg>
  </pc:docChgLst>
  <pc:docChgLst>
    <pc:chgData name="Henna Mahnoor Shakil (2424121)" userId="S::2424121@student.uwtsd.ac.uk::eb1258d9-1cdb-4e47-a223-d4f2b9ddde86" providerId="AD" clId="Web-{CC4A4D59-C5E7-2B70-2EEE-D8933E7EE8E0}"/>
    <pc:docChg chg="addSld modSld">
      <pc:chgData name="Henna Mahnoor Shakil (2424121)" userId="S::2424121@student.uwtsd.ac.uk::eb1258d9-1cdb-4e47-a223-d4f2b9ddde86" providerId="AD" clId="Web-{CC4A4D59-C5E7-2B70-2EEE-D8933E7EE8E0}" dt="2026-03-18T17:03:21.174" v="218"/>
      <pc:docMkLst>
        <pc:docMk/>
      </pc:docMkLst>
      <pc:sldChg chg="addSp delSp modSp mod setBg">
        <pc:chgData name="Henna Mahnoor Shakil (2424121)" userId="S::2424121@student.uwtsd.ac.uk::eb1258d9-1cdb-4e47-a223-d4f2b9ddde86" providerId="AD" clId="Web-{CC4A4D59-C5E7-2B70-2EEE-D8933E7EE8E0}" dt="2026-03-18T17:03:05.079" v="215" actId="1076"/>
        <pc:sldMkLst>
          <pc:docMk/>
          <pc:sldMk cId="3010996097" sldId="257"/>
        </pc:sldMkLst>
        <pc:spChg chg="mod ord">
          <ac:chgData name="Henna Mahnoor Shakil (2424121)" userId="S::2424121@student.uwtsd.ac.uk::eb1258d9-1cdb-4e47-a223-d4f2b9ddde86" providerId="AD" clId="Web-{CC4A4D59-C5E7-2B70-2EEE-D8933E7EE8E0}" dt="2026-03-18T17:01:53.702" v="203" actId="1076"/>
          <ac:spMkLst>
            <pc:docMk/>
            <pc:sldMk cId="3010996097" sldId="257"/>
            <ac:spMk id="3" creationId="{4DAF95E6-891A-FDB5-F772-45BB67449EB7}"/>
          </ac:spMkLst>
        </pc:spChg>
        <pc:spChg chg="mod">
          <ac:chgData name="Henna Mahnoor Shakil (2424121)" userId="S::2424121@student.uwtsd.ac.uk::eb1258d9-1cdb-4e47-a223-d4f2b9ddde86" providerId="AD" clId="Web-{CC4A4D59-C5E7-2B70-2EEE-D8933E7EE8E0}" dt="2026-03-18T17:01:34.952" v="198" actId="1076"/>
          <ac:spMkLst>
            <pc:docMk/>
            <pc:sldMk cId="3010996097" sldId="257"/>
            <ac:spMk id="4" creationId="{70621C15-6D7D-18FA-898A-CB361AB2CF7A}"/>
          </ac:spMkLst>
        </pc:spChg>
        <pc:spChg chg="add">
          <ac:chgData name="Henna Mahnoor Shakil (2424121)" userId="S::2424121@student.uwtsd.ac.uk::eb1258d9-1cdb-4e47-a223-d4f2b9ddde86" providerId="AD" clId="Web-{CC4A4D59-C5E7-2B70-2EEE-D8933E7EE8E0}" dt="2026-03-18T17:00:29.123" v="179"/>
          <ac:spMkLst>
            <pc:docMk/>
            <pc:sldMk cId="3010996097" sldId="257"/>
            <ac:spMk id="9" creationId="{A3363022-C969-41E9-8EB2-E4C94908C1FA}"/>
          </ac:spMkLst>
        </pc:spChg>
        <pc:spChg chg="add">
          <ac:chgData name="Henna Mahnoor Shakil (2424121)" userId="S::2424121@student.uwtsd.ac.uk::eb1258d9-1cdb-4e47-a223-d4f2b9ddde86" providerId="AD" clId="Web-{CC4A4D59-C5E7-2B70-2EEE-D8933E7EE8E0}" dt="2026-03-18T17:00:29.123" v="179"/>
          <ac:spMkLst>
            <pc:docMk/>
            <pc:sldMk cId="3010996097" sldId="257"/>
            <ac:spMk id="11" creationId="{8D1AD6B3-BE88-4CEB-BA17-790657CC4729}"/>
          </ac:spMkLst>
        </pc:spChg>
        <pc:grpChg chg="add">
          <ac:chgData name="Henna Mahnoor Shakil (2424121)" userId="S::2424121@student.uwtsd.ac.uk::eb1258d9-1cdb-4e47-a223-d4f2b9ddde86" providerId="AD" clId="Web-{CC4A4D59-C5E7-2B70-2EEE-D8933E7EE8E0}" dt="2026-03-18T17:00:29.123" v="179"/>
          <ac:grpSpMkLst>
            <pc:docMk/>
            <pc:sldMk cId="3010996097" sldId="257"/>
            <ac:grpSpMk id="13" creationId="{89D1390B-7E13-4B4F-9CB2-391063412E54}"/>
          </ac:grpSpMkLst>
        </pc:grpChg>
        <pc:picChg chg="add mod">
          <ac:chgData name="Henna Mahnoor Shakil (2424121)" userId="S::2424121@student.uwtsd.ac.uk::eb1258d9-1cdb-4e47-a223-d4f2b9ddde86" providerId="AD" clId="Web-{CC4A4D59-C5E7-2B70-2EEE-D8933E7EE8E0}" dt="2026-03-18T17:03:05.079" v="215" actId="1076"/>
          <ac:picMkLst>
            <pc:docMk/>
            <pc:sldMk cId="3010996097" sldId="257"/>
            <ac:picMk id="5" creationId="{8951056F-F9C8-5176-F673-326CE6747687}"/>
          </ac:picMkLst>
        </pc:picChg>
      </pc:sldChg>
      <pc:sldChg chg="delSp new">
        <pc:chgData name="Henna Mahnoor Shakil (2424121)" userId="S::2424121@student.uwtsd.ac.uk::eb1258d9-1cdb-4e47-a223-d4f2b9ddde86" providerId="AD" clId="Web-{CC4A4D59-C5E7-2B70-2EEE-D8933E7EE8E0}" dt="2026-03-18T17:03:21.174" v="218"/>
        <pc:sldMkLst>
          <pc:docMk/>
          <pc:sldMk cId="1796447436" sldId="258"/>
        </pc:sldMkLst>
      </pc:sldChg>
    </pc:docChg>
  </pc:docChgLst>
  <pc:docChgLst>
    <pc:chgData name="Henna Mahnoor Shakil (2424121)" userId="S::2424121@student.uwtsd.ac.uk::eb1258d9-1cdb-4e47-a223-d4f2b9ddde86" providerId="AD" clId="Web-{24A42DFC-3616-1944-F800-20F6652A3693}"/>
    <pc:docChg chg="addSld delSld modSld sldOrd">
      <pc:chgData name="Henna Mahnoor Shakil (2424121)" userId="S::2424121@student.uwtsd.ac.uk::eb1258d9-1cdb-4e47-a223-d4f2b9ddde86" providerId="AD" clId="Web-{24A42DFC-3616-1944-F800-20F6652A3693}" dt="2026-03-22T17:30:15.626" v="1079" actId="14100"/>
      <pc:docMkLst>
        <pc:docMk/>
      </pc:docMkLst>
      <pc:sldChg chg="modSp">
        <pc:chgData name="Henna Mahnoor Shakil (2424121)" userId="S::2424121@student.uwtsd.ac.uk::eb1258d9-1cdb-4e47-a223-d4f2b9ddde86" providerId="AD" clId="Web-{24A42DFC-3616-1944-F800-20F6652A3693}" dt="2026-03-22T16:51:07.942" v="57" actId="1076"/>
        <pc:sldMkLst>
          <pc:docMk/>
          <pc:sldMk cId="2607811026" sldId="259"/>
        </pc:sldMkLst>
        <pc:spChg chg="mod">
          <ac:chgData name="Henna Mahnoor Shakil (2424121)" userId="S::2424121@student.uwtsd.ac.uk::eb1258d9-1cdb-4e47-a223-d4f2b9ddde86" providerId="AD" clId="Web-{24A42DFC-3616-1944-F800-20F6652A3693}" dt="2026-03-22T16:51:07.942" v="57" actId="1076"/>
          <ac:spMkLst>
            <pc:docMk/>
            <pc:sldMk cId="2607811026" sldId="259"/>
            <ac:spMk id="5" creationId="{3833FF21-3116-CDF5-6479-ADECDA01DE2B}"/>
          </ac:spMkLst>
        </pc:spChg>
      </pc:sldChg>
      <pc:sldChg chg="addSp modSp">
        <pc:chgData name="Henna Mahnoor Shakil (2424121)" userId="S::2424121@student.uwtsd.ac.uk::eb1258d9-1cdb-4e47-a223-d4f2b9ddde86" providerId="AD" clId="Web-{24A42DFC-3616-1944-F800-20F6652A3693}" dt="2026-03-22T16:58:08.288" v="470" actId="20577"/>
        <pc:sldMkLst>
          <pc:docMk/>
          <pc:sldMk cId="3474832733" sldId="261"/>
        </pc:sldMkLst>
        <pc:spChg chg="mod">
          <ac:chgData name="Henna Mahnoor Shakil (2424121)" userId="S::2424121@student.uwtsd.ac.uk::eb1258d9-1cdb-4e47-a223-d4f2b9ddde86" providerId="AD" clId="Web-{24A42DFC-3616-1944-F800-20F6652A3693}" dt="2026-03-22T16:57:36.631" v="424" actId="1076"/>
          <ac:spMkLst>
            <pc:docMk/>
            <pc:sldMk cId="3474832733" sldId="261"/>
            <ac:spMk id="3" creationId="{5E2BA856-22DD-AC25-D9E1-E61105D5057E}"/>
          </ac:spMkLst>
        </pc:spChg>
        <pc:spChg chg="add mod">
          <ac:chgData name="Henna Mahnoor Shakil (2424121)" userId="S::2424121@student.uwtsd.ac.uk::eb1258d9-1cdb-4e47-a223-d4f2b9ddde86" providerId="AD" clId="Web-{24A42DFC-3616-1944-F800-20F6652A3693}" dt="2026-03-22T16:53:18.072" v="174" actId="1076"/>
          <ac:spMkLst>
            <pc:docMk/>
            <pc:sldMk cId="3474832733" sldId="261"/>
            <ac:spMk id="5" creationId="{A999C3D3-E8EB-F1E9-1D08-3BF53D0811C5}"/>
          </ac:spMkLst>
        </pc:spChg>
        <pc:spChg chg="add mod">
          <ac:chgData name="Henna Mahnoor Shakil (2424121)" userId="S::2424121@student.uwtsd.ac.uk::eb1258d9-1cdb-4e47-a223-d4f2b9ddde86" providerId="AD" clId="Web-{24A42DFC-3616-1944-F800-20F6652A3693}" dt="2026-03-22T16:58:08.288" v="470" actId="20577"/>
          <ac:spMkLst>
            <pc:docMk/>
            <pc:sldMk cId="3474832733" sldId="261"/>
            <ac:spMk id="6" creationId="{CE488AA8-2BCC-190A-8CA0-FDEA847DDDC0}"/>
          </ac:spMkLst>
        </pc:spChg>
      </pc:sldChg>
      <pc:sldChg chg="del">
        <pc:chgData name="Henna Mahnoor Shakil (2424121)" userId="S::2424121@student.uwtsd.ac.uk::eb1258d9-1cdb-4e47-a223-d4f2b9ddde86" providerId="AD" clId="Web-{24A42DFC-3616-1944-F800-20F6652A3693}" dt="2026-03-22T16:50:04.361" v="0"/>
        <pc:sldMkLst>
          <pc:docMk/>
          <pc:sldMk cId="520320912" sldId="262"/>
        </pc:sldMkLst>
      </pc:sldChg>
      <pc:sldChg chg="addSp delSp modSp new">
        <pc:chgData name="Henna Mahnoor Shakil (2424121)" userId="S::2424121@student.uwtsd.ac.uk::eb1258d9-1cdb-4e47-a223-d4f2b9ddde86" providerId="AD" clId="Web-{24A42DFC-3616-1944-F800-20F6652A3693}" dt="2026-03-22T17:13:08.365" v="832" actId="1076"/>
        <pc:sldMkLst>
          <pc:docMk/>
          <pc:sldMk cId="3508230380" sldId="262"/>
        </pc:sldMkLst>
        <pc:spChg chg="add mod">
          <ac:chgData name="Henna Mahnoor Shakil (2424121)" userId="S::2424121@student.uwtsd.ac.uk::eb1258d9-1cdb-4e47-a223-d4f2b9ddde86" providerId="AD" clId="Web-{24A42DFC-3616-1944-F800-20F6652A3693}" dt="2026-03-22T16:52:07.054" v="106" actId="1076"/>
          <ac:spMkLst>
            <pc:docMk/>
            <pc:sldMk cId="3508230380" sldId="262"/>
            <ac:spMk id="2" creationId="{C33AA8E7-4328-478A-91FC-11E2E00CA0D1}"/>
          </ac:spMkLst>
        </pc:spChg>
        <pc:spChg chg="add del mod">
          <ac:chgData name="Henna Mahnoor Shakil (2424121)" userId="S::2424121@student.uwtsd.ac.uk::eb1258d9-1cdb-4e47-a223-d4f2b9ddde86" providerId="AD" clId="Web-{24A42DFC-3616-1944-F800-20F6652A3693}" dt="2026-03-22T17:08:04.183" v="771"/>
          <ac:spMkLst>
            <pc:docMk/>
            <pc:sldMk cId="3508230380" sldId="262"/>
            <ac:spMk id="3" creationId="{0D665EA0-0BCA-885D-262C-ECB4014482C2}"/>
          </ac:spMkLst>
        </pc:spChg>
        <pc:spChg chg="add mod">
          <ac:chgData name="Henna Mahnoor Shakil (2424121)" userId="S::2424121@student.uwtsd.ac.uk::eb1258d9-1cdb-4e47-a223-d4f2b9ddde86" providerId="AD" clId="Web-{24A42DFC-3616-1944-F800-20F6652A3693}" dt="2026-03-22T17:09:19.452" v="798" actId="20577"/>
          <ac:spMkLst>
            <pc:docMk/>
            <pc:sldMk cId="3508230380" sldId="262"/>
            <ac:spMk id="4" creationId="{C4DB9C9C-6A31-5DDA-9E2B-D04A1E8E8FB9}"/>
          </ac:spMkLst>
        </pc:spChg>
        <pc:spChg chg="add mod">
          <ac:chgData name="Henna Mahnoor Shakil (2424121)" userId="S::2424121@student.uwtsd.ac.uk::eb1258d9-1cdb-4e47-a223-d4f2b9ddde86" providerId="AD" clId="Web-{24A42DFC-3616-1944-F800-20F6652A3693}" dt="2026-03-22T17:13:08.365" v="832" actId="1076"/>
          <ac:spMkLst>
            <pc:docMk/>
            <pc:sldMk cId="3508230380" sldId="262"/>
            <ac:spMk id="136" creationId="{35AC0F4E-B595-CA87-BED8-F660A967DD27}"/>
          </ac:spMkLst>
        </pc:spChg>
        <pc:graphicFrameChg chg="add del">
          <ac:chgData name="Henna Mahnoor Shakil (2424121)" userId="S::2424121@student.uwtsd.ac.uk::eb1258d9-1cdb-4e47-a223-d4f2b9ddde86" providerId="AD" clId="Web-{24A42DFC-3616-1944-F800-20F6652A3693}" dt="2026-03-22T17:07:48.229" v="766"/>
          <ac:graphicFrameMkLst>
            <pc:docMk/>
            <pc:sldMk cId="3508230380" sldId="262"/>
            <ac:graphicFrameMk id="7" creationId="{C230C9CA-8264-F1D0-E38E-94B91AA32D23}"/>
          </ac:graphicFrameMkLst>
        </pc:graphicFrameChg>
        <pc:graphicFrameChg chg="add del">
          <ac:chgData name="Henna Mahnoor Shakil (2424121)" userId="S::2424121@student.uwtsd.ac.uk::eb1258d9-1cdb-4e47-a223-d4f2b9ddde86" providerId="AD" clId="Web-{24A42DFC-3616-1944-F800-20F6652A3693}" dt="2026-03-22T17:07:53.026" v="768"/>
          <ac:graphicFrameMkLst>
            <pc:docMk/>
            <pc:sldMk cId="3508230380" sldId="262"/>
            <ac:graphicFrameMk id="9" creationId="{F9BF28B1-A283-6405-B637-F26FEDAE7AFC}"/>
          </ac:graphicFrameMkLst>
        </pc:graphicFrameChg>
        <pc:graphicFrameChg chg="add del">
          <ac:chgData name="Henna Mahnoor Shakil (2424121)" userId="S::2424121@student.uwtsd.ac.uk::eb1258d9-1cdb-4e47-a223-d4f2b9ddde86" providerId="AD" clId="Web-{24A42DFC-3616-1944-F800-20F6652A3693}" dt="2026-03-22T17:08:04.167" v="770"/>
          <ac:graphicFrameMkLst>
            <pc:docMk/>
            <pc:sldMk cId="3508230380" sldId="262"/>
            <ac:graphicFrameMk id="11" creationId="{A645B4AD-2C03-311A-1D80-954FF2F02579}"/>
          </ac:graphicFrameMkLst>
        </pc:graphicFrameChg>
        <pc:graphicFrameChg chg="add modGraphic">
          <ac:chgData name="Henna Mahnoor Shakil (2424121)" userId="S::2424121@student.uwtsd.ac.uk::eb1258d9-1cdb-4e47-a223-d4f2b9ddde86" providerId="AD" clId="Web-{24A42DFC-3616-1944-F800-20F6652A3693}" dt="2026-03-22T17:08:47.872" v="786"/>
          <ac:graphicFrameMkLst>
            <pc:docMk/>
            <pc:sldMk cId="3508230380" sldId="262"/>
            <ac:graphicFrameMk id="13" creationId="{F2268B92-DF8F-49EA-4533-42B45483F402}"/>
          </ac:graphicFrameMkLst>
        </pc:graphicFrameChg>
        <pc:picChg chg="add mod">
          <ac:chgData name="Henna Mahnoor Shakil (2424121)" userId="S::2424121@student.uwtsd.ac.uk::eb1258d9-1cdb-4e47-a223-d4f2b9ddde86" providerId="AD" clId="Web-{24A42DFC-3616-1944-F800-20F6652A3693}" dt="2026-03-22T17:08:58.279" v="787" actId="1076"/>
          <ac:picMkLst>
            <pc:docMk/>
            <pc:sldMk cId="3508230380" sldId="262"/>
            <ac:picMk id="5" creationId="{02587E77-46C5-DF84-DF0F-4F3043A7C23D}"/>
          </ac:picMkLst>
        </pc:picChg>
      </pc:sldChg>
      <pc:sldChg chg="addSp delSp modSp new ord">
        <pc:chgData name="Henna Mahnoor Shakil (2424121)" userId="S::2424121@student.uwtsd.ac.uk::eb1258d9-1cdb-4e47-a223-d4f2b9ddde86" providerId="AD" clId="Web-{24A42DFC-3616-1944-F800-20F6652A3693}" dt="2026-03-22T17:30:15.626" v="1079" actId="14100"/>
        <pc:sldMkLst>
          <pc:docMk/>
          <pc:sldMk cId="256774923" sldId="263"/>
        </pc:sldMkLst>
        <pc:spChg chg="del">
          <ac:chgData name="Henna Mahnoor Shakil (2424121)" userId="S::2424121@student.uwtsd.ac.uk::eb1258d9-1cdb-4e47-a223-d4f2b9ddde86" providerId="AD" clId="Web-{24A42DFC-3616-1944-F800-20F6652A3693}" dt="2026-03-22T17:09:36.296" v="802"/>
          <ac:spMkLst>
            <pc:docMk/>
            <pc:sldMk cId="256774923" sldId="263"/>
            <ac:spMk id="2" creationId="{1577159D-F274-BE04-3C63-9448ADC391E4}"/>
          </ac:spMkLst>
        </pc:spChg>
        <pc:spChg chg="del">
          <ac:chgData name="Henna Mahnoor Shakil (2424121)" userId="S::2424121@student.uwtsd.ac.uk::eb1258d9-1cdb-4e47-a223-d4f2b9ddde86" providerId="AD" clId="Web-{24A42DFC-3616-1944-F800-20F6652A3693}" dt="2026-03-22T17:09:36.296" v="801"/>
          <ac:spMkLst>
            <pc:docMk/>
            <pc:sldMk cId="256774923" sldId="263"/>
            <ac:spMk id="3" creationId="{77DD91C4-9219-8E63-860B-602CDFDAB1EE}"/>
          </ac:spMkLst>
        </pc:spChg>
        <pc:spChg chg="add mod">
          <ac:chgData name="Henna Mahnoor Shakil (2424121)" userId="S::2424121@student.uwtsd.ac.uk::eb1258d9-1cdb-4e47-a223-d4f2b9ddde86" providerId="AD" clId="Web-{24A42DFC-3616-1944-F800-20F6652A3693}" dt="2026-03-22T17:14:41.835" v="869" actId="1076"/>
          <ac:spMkLst>
            <pc:docMk/>
            <pc:sldMk cId="256774923" sldId="263"/>
            <ac:spMk id="4" creationId="{29BDAEC7-614F-8B6E-05FE-CF0635155776}"/>
          </ac:spMkLst>
        </pc:spChg>
        <pc:spChg chg="add mod">
          <ac:chgData name="Henna Mahnoor Shakil (2424121)" userId="S::2424121@student.uwtsd.ac.uk::eb1258d9-1cdb-4e47-a223-d4f2b9ddde86" providerId="AD" clId="Web-{24A42DFC-3616-1944-F800-20F6652A3693}" dt="2026-03-22T17:17:14.713" v="1077" actId="20577"/>
          <ac:spMkLst>
            <pc:docMk/>
            <pc:sldMk cId="256774923" sldId="263"/>
            <ac:spMk id="5" creationId="{832B80FB-B876-0EC4-0BCC-13EC1E543AC5}"/>
          </ac:spMkLst>
        </pc:spChg>
        <pc:picChg chg="add mod">
          <ac:chgData name="Henna Mahnoor Shakil (2424121)" userId="S::2424121@student.uwtsd.ac.uk::eb1258d9-1cdb-4e47-a223-d4f2b9ddde86" providerId="AD" clId="Web-{24A42DFC-3616-1944-F800-20F6652A3693}" dt="2026-03-22T17:30:15.626" v="1079" actId="14100"/>
          <ac:picMkLst>
            <pc:docMk/>
            <pc:sldMk cId="256774923" sldId="263"/>
            <ac:picMk id="6" creationId="{20EBA207-8FA8-537D-BDFF-605951DD9FF5}"/>
          </ac:picMkLst>
        </pc:picChg>
      </pc:sldChg>
    </pc:docChg>
  </pc:docChgLst>
  <pc:docChgLst>
    <pc:chgData name="Henna Mahnoor Shakil (2424121)" userId="S::2424121@student.uwtsd.ac.uk::eb1258d9-1cdb-4e47-a223-d4f2b9ddde86" providerId="AD" clId="Web-{F2768E05-2EDF-6C1A-681B-F00D54DCD720}"/>
    <pc:docChg chg="addSld modSld sldOrd">
      <pc:chgData name="Henna Mahnoor Shakil (2424121)" userId="S::2424121@student.uwtsd.ac.uk::eb1258d9-1cdb-4e47-a223-d4f2b9ddde86" providerId="AD" clId="Web-{F2768E05-2EDF-6C1A-681B-F00D54DCD720}" dt="2026-03-22T16:46:11.490" v="228"/>
      <pc:docMkLst>
        <pc:docMk/>
      </pc:docMkLst>
      <pc:sldChg chg="addSp delSp modSp mod setBg">
        <pc:chgData name="Henna Mahnoor Shakil (2424121)" userId="S::2424121@student.uwtsd.ac.uk::eb1258d9-1cdb-4e47-a223-d4f2b9ddde86" providerId="AD" clId="Web-{F2768E05-2EDF-6C1A-681B-F00D54DCD720}" dt="2026-03-22T16:45:28.411" v="223" actId="1076"/>
        <pc:sldMkLst>
          <pc:docMk/>
          <pc:sldMk cId="3474832733" sldId="261"/>
        </pc:sldMkLst>
        <pc:spChg chg="add ord">
          <ac:chgData name="Henna Mahnoor Shakil (2424121)" userId="S::2424121@student.uwtsd.ac.uk::eb1258d9-1cdb-4e47-a223-d4f2b9ddde86" providerId="AD" clId="Web-{F2768E05-2EDF-6C1A-681B-F00D54DCD720}" dt="2026-03-22T16:44:38.129" v="214"/>
          <ac:spMkLst>
            <pc:docMk/>
            <pc:sldMk cId="3474832733" sldId="261"/>
            <ac:spMk id="2" creationId="{E1C790D7-55E2-5D35-9C17-9DFD9AFCA2F9}"/>
          </ac:spMkLst>
        </pc:spChg>
        <pc:spChg chg="add mod">
          <ac:chgData name="Henna Mahnoor Shakil (2424121)" userId="S::2424121@student.uwtsd.ac.uk::eb1258d9-1cdb-4e47-a223-d4f2b9ddde86" providerId="AD" clId="Web-{F2768E05-2EDF-6C1A-681B-F00D54DCD720}" dt="2026-03-22T16:45:28.411" v="223" actId="1076"/>
          <ac:spMkLst>
            <pc:docMk/>
            <pc:sldMk cId="3474832733" sldId="261"/>
            <ac:spMk id="3" creationId="{5E2BA856-22DD-AC25-D9E1-E61105D5057E}"/>
          </ac:spMkLst>
        </pc:spChg>
        <pc:spChg chg="add del">
          <ac:chgData name="Henna Mahnoor Shakil (2424121)" userId="S::2424121@student.uwtsd.ac.uk::eb1258d9-1cdb-4e47-a223-d4f2b9ddde86" providerId="AD" clId="Web-{F2768E05-2EDF-6C1A-681B-F00D54DCD720}" dt="2026-03-22T16:44:38.113" v="213"/>
          <ac:spMkLst>
            <pc:docMk/>
            <pc:sldMk cId="3474832733" sldId="261"/>
            <ac:spMk id="9" creationId="{743AA782-23D1-4521-8CAD-47662984AA08}"/>
          </ac:spMkLst>
        </pc:spChg>
        <pc:spChg chg="add del">
          <ac:chgData name="Henna Mahnoor Shakil (2424121)" userId="S::2424121@student.uwtsd.ac.uk::eb1258d9-1cdb-4e47-a223-d4f2b9ddde86" providerId="AD" clId="Web-{F2768E05-2EDF-6C1A-681B-F00D54DCD720}" dt="2026-03-22T16:44:38.113" v="213"/>
          <ac:spMkLst>
            <pc:docMk/>
            <pc:sldMk cId="3474832733" sldId="261"/>
            <ac:spMk id="11" creationId="{71877DBC-BB60-40F0-AC93-2ACDBAAE60CE}"/>
          </ac:spMkLst>
        </pc:spChg>
        <pc:spChg chg="add">
          <ac:chgData name="Henna Mahnoor Shakil (2424121)" userId="S::2424121@student.uwtsd.ac.uk::eb1258d9-1cdb-4e47-a223-d4f2b9ddde86" providerId="AD" clId="Web-{F2768E05-2EDF-6C1A-681B-F00D54DCD720}" dt="2026-03-22T16:44:38.129" v="214"/>
          <ac:spMkLst>
            <pc:docMk/>
            <pc:sldMk cId="3474832733" sldId="261"/>
            <ac:spMk id="13" creationId="{F821940F-7A1D-4ACC-85B4-A932898ABB37}"/>
          </ac:spMkLst>
        </pc:spChg>
        <pc:spChg chg="add">
          <ac:chgData name="Henna Mahnoor Shakil (2424121)" userId="S::2424121@student.uwtsd.ac.uk::eb1258d9-1cdb-4e47-a223-d4f2b9ddde86" providerId="AD" clId="Web-{F2768E05-2EDF-6C1A-681B-F00D54DCD720}" dt="2026-03-22T16:44:38.129" v="214"/>
          <ac:spMkLst>
            <pc:docMk/>
            <pc:sldMk cId="3474832733" sldId="261"/>
            <ac:spMk id="14" creationId="{16674508-81D3-48CF-96BF-7FC60EAA572A}"/>
          </ac:spMkLst>
        </pc:spChg>
        <pc:picChg chg="add mod">
          <ac:chgData name="Henna Mahnoor Shakil (2424121)" userId="S::2424121@student.uwtsd.ac.uk::eb1258d9-1cdb-4e47-a223-d4f2b9ddde86" providerId="AD" clId="Web-{F2768E05-2EDF-6C1A-681B-F00D54DCD720}" dt="2026-03-22T16:44:38.129" v="214"/>
          <ac:picMkLst>
            <pc:docMk/>
            <pc:sldMk cId="3474832733" sldId="261"/>
            <ac:picMk id="4" creationId="{2B073A92-6174-9820-DAD1-DA4E0D24242D}"/>
          </ac:picMkLst>
        </pc:picChg>
      </pc:sldChg>
      <pc:sldChg chg="addSp delSp modSp new mod ord setBg">
        <pc:chgData name="Henna Mahnoor Shakil (2424121)" userId="S::2424121@student.uwtsd.ac.uk::eb1258d9-1cdb-4e47-a223-d4f2b9ddde86" providerId="AD" clId="Web-{F2768E05-2EDF-6C1A-681B-F00D54DCD720}" dt="2026-03-22T16:46:11.490" v="228"/>
        <pc:sldMkLst>
          <pc:docMk/>
          <pc:sldMk cId="520320912" sldId="262"/>
        </pc:sldMkLst>
        <pc:spChg chg="del mod">
          <ac:chgData name="Henna Mahnoor Shakil (2424121)" userId="S::2424121@student.uwtsd.ac.uk::eb1258d9-1cdb-4e47-a223-d4f2b9ddde86" providerId="AD" clId="Web-{F2768E05-2EDF-6C1A-681B-F00D54DCD720}" dt="2026-03-22T16:46:09.849" v="227"/>
          <ac:spMkLst>
            <pc:docMk/>
            <pc:sldMk cId="520320912" sldId="262"/>
            <ac:spMk id="2" creationId="{1F4E3AD2-0A6F-B01D-56E0-F59B6F052D88}"/>
          </ac:spMkLst>
        </pc:spChg>
        <pc:spChg chg="del mod">
          <ac:chgData name="Henna Mahnoor Shakil (2424121)" userId="S::2424121@student.uwtsd.ac.uk::eb1258d9-1cdb-4e47-a223-d4f2b9ddde86" providerId="AD" clId="Web-{F2768E05-2EDF-6C1A-681B-F00D54DCD720}" dt="2026-03-22T16:46:11.490" v="228"/>
          <ac:spMkLst>
            <pc:docMk/>
            <pc:sldMk cId="520320912" sldId="262"/>
            <ac:spMk id="3" creationId="{9BBC0DE6-4A1D-F902-A64E-1CE2FE058BE6}"/>
          </ac:spMkLst>
        </pc:spChg>
        <pc:spChg chg="add">
          <ac:chgData name="Henna Mahnoor Shakil (2424121)" userId="S::2424121@student.uwtsd.ac.uk::eb1258d9-1cdb-4e47-a223-d4f2b9ddde86" providerId="AD" clId="Web-{F2768E05-2EDF-6C1A-681B-F00D54DCD720}" dt="2026-03-22T16:46:02.661" v="225"/>
          <ac:spMkLst>
            <pc:docMk/>
            <pc:sldMk cId="520320912" sldId="262"/>
            <ac:spMk id="8" creationId="{D038248A-211C-4EEC-8401-C761B929FB52}"/>
          </ac:spMkLst>
        </pc:spChg>
        <pc:spChg chg="add">
          <ac:chgData name="Henna Mahnoor Shakil (2424121)" userId="S::2424121@student.uwtsd.ac.uk::eb1258d9-1cdb-4e47-a223-d4f2b9ddde86" providerId="AD" clId="Web-{F2768E05-2EDF-6C1A-681B-F00D54DCD720}" dt="2026-03-22T16:46:02.661" v="225"/>
          <ac:spMkLst>
            <pc:docMk/>
            <pc:sldMk cId="520320912" sldId="262"/>
            <ac:spMk id="10" creationId="{C30A849F-66D9-40C8-BEC8-35AFF8F4568F}"/>
          </ac:spMkLst>
        </pc:spChg>
        <pc:grpChg chg="add">
          <ac:chgData name="Henna Mahnoor Shakil (2424121)" userId="S::2424121@student.uwtsd.ac.uk::eb1258d9-1cdb-4e47-a223-d4f2b9ddde86" providerId="AD" clId="Web-{F2768E05-2EDF-6C1A-681B-F00D54DCD720}" dt="2026-03-22T16:46:02.661" v="225"/>
          <ac:grpSpMkLst>
            <pc:docMk/>
            <pc:sldMk cId="520320912" sldId="262"/>
            <ac:grpSpMk id="12" creationId="{04542298-A2B1-480F-A11C-A40EDD19B857}"/>
          </ac:grpSpMkLst>
        </pc:grpChg>
        <pc:grpChg chg="add">
          <ac:chgData name="Henna Mahnoor Shakil (2424121)" userId="S::2424121@student.uwtsd.ac.uk::eb1258d9-1cdb-4e47-a223-d4f2b9ddde86" providerId="AD" clId="Web-{F2768E05-2EDF-6C1A-681B-F00D54DCD720}" dt="2026-03-22T16:46:02.661" v="225"/>
          <ac:grpSpMkLst>
            <pc:docMk/>
            <pc:sldMk cId="520320912" sldId="262"/>
            <ac:grpSpMk id="18" creationId="{2A5C9C35-2375-49EB-B99C-17C87D42FE7C}"/>
          </ac:grpSpMkLst>
        </pc:grpChg>
      </pc:sldChg>
    </pc:docChg>
  </pc:docChgLst>
  <pc:docChgLst>
    <pc:chgData name="Henna Mahnoor Shakil (2424121)" userId="S::2424121@student.uwtsd.ac.uk::eb1258d9-1cdb-4e47-a223-d4f2b9ddde86" providerId="AD" clId="Web-{CE280EF5-4A9A-9133-4CF3-4C016B2AACC6}"/>
    <pc:docChg chg="modSld">
      <pc:chgData name="Henna Mahnoor Shakil (2424121)" userId="S::2424121@student.uwtsd.ac.uk::eb1258d9-1cdb-4e47-a223-d4f2b9ddde86" providerId="AD" clId="Web-{CE280EF5-4A9A-9133-4CF3-4C016B2AACC6}" dt="2026-03-17T20:29:51.515" v="163" actId="20577"/>
      <pc:docMkLst>
        <pc:docMk/>
      </pc:docMkLst>
      <pc:sldChg chg="addSp modSp">
        <pc:chgData name="Henna Mahnoor Shakil (2424121)" userId="S::2424121@student.uwtsd.ac.uk::eb1258d9-1cdb-4e47-a223-d4f2b9ddde86" providerId="AD" clId="Web-{CE280EF5-4A9A-9133-4CF3-4C016B2AACC6}" dt="2026-03-17T20:29:51.515" v="163" actId="20577"/>
        <pc:sldMkLst>
          <pc:docMk/>
          <pc:sldMk cId="3010996097" sldId="257"/>
        </pc:sldMkLst>
        <pc:spChg chg="add mod">
          <ac:chgData name="Henna Mahnoor Shakil (2424121)" userId="S::2424121@student.uwtsd.ac.uk::eb1258d9-1cdb-4e47-a223-d4f2b9ddde86" providerId="AD" clId="Web-{CE280EF5-4A9A-9133-4CF3-4C016B2AACC6}" dt="2026-03-17T20:29:51.515" v="163" actId="20577"/>
          <ac:spMkLst>
            <pc:docMk/>
            <pc:sldMk cId="3010996097" sldId="257"/>
            <ac:spMk id="3" creationId="{4DAF95E6-891A-FDB5-F772-45BB67449EB7}"/>
          </ac:spMkLst>
        </pc:spChg>
      </pc:sldChg>
    </pc:docChg>
  </pc:docChgLst>
  <pc:docChgLst>
    <pc:chgData name="Henna Mahnoor Shakil (2424121)" userId="S::2424121@student.uwtsd.ac.uk::eb1258d9-1cdb-4e47-a223-d4f2b9ddde86" providerId="AD" clId="Web-{8C4C2B1C-179C-DC9B-50B8-E506C0DE94C6}"/>
    <pc:docChg chg="addSld modSld">
      <pc:chgData name="Henna Mahnoor Shakil (2424121)" userId="S::2424121@student.uwtsd.ac.uk::eb1258d9-1cdb-4e47-a223-d4f2b9ddde86" providerId="AD" clId="Web-{8C4C2B1C-179C-DC9B-50B8-E506C0DE94C6}" dt="2026-03-21T20:46:54.060" v="1361"/>
      <pc:docMkLst>
        <pc:docMk/>
      </pc:docMkLst>
      <pc:sldChg chg="addSp delSp modSp mod setBg">
        <pc:chgData name="Henna Mahnoor Shakil (2424121)" userId="S::2424121@student.uwtsd.ac.uk::eb1258d9-1cdb-4e47-a223-d4f2b9ddde86" providerId="AD" clId="Web-{8C4C2B1C-179C-DC9B-50B8-E506C0DE94C6}" dt="2026-03-21T20:07:24.903" v="500" actId="1076"/>
        <pc:sldMkLst>
          <pc:docMk/>
          <pc:sldMk cId="1796447436" sldId="258"/>
        </pc:sldMkLst>
        <pc:spChg chg="add mod">
          <ac:chgData name="Henna Mahnoor Shakil (2424121)" userId="S::2424121@student.uwtsd.ac.uk::eb1258d9-1cdb-4e47-a223-d4f2b9ddde86" providerId="AD" clId="Web-{8C4C2B1C-179C-DC9B-50B8-E506C0DE94C6}" dt="2026-03-21T19:59:19.904" v="448" actId="1076"/>
          <ac:spMkLst>
            <pc:docMk/>
            <pc:sldMk cId="1796447436" sldId="258"/>
            <ac:spMk id="2" creationId="{582A8A29-83A3-96BE-A0C4-DB8D6813F053}"/>
          </ac:spMkLst>
        </pc:spChg>
        <pc:spChg chg="add del mod">
          <ac:chgData name="Henna Mahnoor Shakil (2424121)" userId="S::2424121@student.uwtsd.ac.uk::eb1258d9-1cdb-4e47-a223-d4f2b9ddde86" providerId="AD" clId="Web-{8C4C2B1C-179C-DC9B-50B8-E506C0DE94C6}" dt="2026-03-21T19:51:36.470" v="33"/>
          <ac:spMkLst>
            <pc:docMk/>
            <pc:sldMk cId="1796447436" sldId="258"/>
            <ac:spMk id="3" creationId="{D9E14F6D-3781-5EA5-031E-9B85834883FB}"/>
          </ac:spMkLst>
        </pc:spChg>
        <pc:spChg chg="add mod">
          <ac:chgData name="Henna Mahnoor Shakil (2424121)" userId="S::2424121@student.uwtsd.ac.uk::eb1258d9-1cdb-4e47-a223-d4f2b9ddde86" providerId="AD" clId="Web-{8C4C2B1C-179C-DC9B-50B8-E506C0DE94C6}" dt="2026-03-21T20:01:43.406" v="452" actId="20577"/>
          <ac:spMkLst>
            <pc:docMk/>
            <pc:sldMk cId="1796447436" sldId="258"/>
            <ac:spMk id="4" creationId="{1146EC7F-A733-533E-FB65-974FA542BB19}"/>
          </ac:spMkLst>
        </pc:spChg>
        <pc:spChg chg="add mod">
          <ac:chgData name="Henna Mahnoor Shakil (2424121)" userId="S::2424121@student.uwtsd.ac.uk::eb1258d9-1cdb-4e47-a223-d4f2b9ddde86" providerId="AD" clId="Web-{8C4C2B1C-179C-DC9B-50B8-E506C0DE94C6}" dt="2026-03-21T20:07:24.903" v="500" actId="1076"/>
          <ac:spMkLst>
            <pc:docMk/>
            <pc:sldMk cId="1796447436" sldId="258"/>
            <ac:spMk id="6" creationId="{47B37129-545D-4562-6BE5-8A15631DF56A}"/>
          </ac:spMkLst>
        </pc:spChg>
        <pc:spChg chg="add">
          <ac:chgData name="Henna Mahnoor Shakil (2424121)" userId="S::2424121@student.uwtsd.ac.uk::eb1258d9-1cdb-4e47-a223-d4f2b9ddde86" providerId="AD" clId="Web-{8C4C2B1C-179C-DC9B-50B8-E506C0DE94C6}" dt="2026-03-21T19:56:01.760" v="304"/>
          <ac:spMkLst>
            <pc:docMk/>
            <pc:sldMk cId="1796447436" sldId="258"/>
            <ac:spMk id="9" creationId="{D038248A-211C-4EEC-8401-C761B929FB52}"/>
          </ac:spMkLst>
        </pc:spChg>
        <pc:spChg chg="add">
          <ac:chgData name="Henna Mahnoor Shakil (2424121)" userId="S::2424121@student.uwtsd.ac.uk::eb1258d9-1cdb-4e47-a223-d4f2b9ddde86" providerId="AD" clId="Web-{8C4C2B1C-179C-DC9B-50B8-E506C0DE94C6}" dt="2026-03-21T19:56:01.760" v="304"/>
          <ac:spMkLst>
            <pc:docMk/>
            <pc:sldMk cId="1796447436" sldId="258"/>
            <ac:spMk id="11" creationId="{C30A849F-66D9-40C8-BEC8-35AFF8F4568F}"/>
          </ac:spMkLst>
        </pc:spChg>
        <pc:grpChg chg="add">
          <ac:chgData name="Henna Mahnoor Shakil (2424121)" userId="S::2424121@student.uwtsd.ac.uk::eb1258d9-1cdb-4e47-a223-d4f2b9ddde86" providerId="AD" clId="Web-{8C4C2B1C-179C-DC9B-50B8-E506C0DE94C6}" dt="2026-03-21T19:56:01.760" v="304"/>
          <ac:grpSpMkLst>
            <pc:docMk/>
            <pc:sldMk cId="1796447436" sldId="258"/>
            <ac:grpSpMk id="13" creationId="{04542298-A2B1-480F-A11C-A40EDD19B857}"/>
          </ac:grpSpMkLst>
        </pc:grpChg>
        <pc:grpChg chg="add">
          <ac:chgData name="Henna Mahnoor Shakil (2424121)" userId="S::2424121@student.uwtsd.ac.uk::eb1258d9-1cdb-4e47-a223-d4f2b9ddde86" providerId="AD" clId="Web-{8C4C2B1C-179C-DC9B-50B8-E506C0DE94C6}" dt="2026-03-21T19:56:01.760" v="304"/>
          <ac:grpSpMkLst>
            <pc:docMk/>
            <pc:sldMk cId="1796447436" sldId="258"/>
            <ac:grpSpMk id="19" creationId="{2A5C9C35-2375-49EB-B99C-17C87D42FE7C}"/>
          </ac:grpSpMkLst>
        </pc:grpChg>
        <pc:picChg chg="add mod modCrop">
          <ac:chgData name="Henna Mahnoor Shakil (2424121)" userId="S::2424121@student.uwtsd.ac.uk::eb1258d9-1cdb-4e47-a223-d4f2b9ddde86" providerId="AD" clId="Web-{8C4C2B1C-179C-DC9B-50B8-E506C0DE94C6}" dt="2026-03-21T20:07:20.778" v="499" actId="1076"/>
          <ac:picMkLst>
            <pc:docMk/>
            <pc:sldMk cId="1796447436" sldId="258"/>
            <ac:picMk id="5" creationId="{BBA3A298-6F33-A2FC-47E3-FFD8CE736290}"/>
          </ac:picMkLst>
        </pc:picChg>
      </pc:sldChg>
      <pc:sldChg chg="addSp delSp modSp new mod setBg">
        <pc:chgData name="Henna Mahnoor Shakil (2424121)" userId="S::2424121@student.uwtsd.ac.uk::eb1258d9-1cdb-4e47-a223-d4f2b9ddde86" providerId="AD" clId="Web-{8C4C2B1C-179C-DC9B-50B8-E506C0DE94C6}" dt="2026-03-21T20:23:25.791" v="972" actId="1076"/>
        <pc:sldMkLst>
          <pc:docMk/>
          <pc:sldMk cId="2607811026" sldId="259"/>
        </pc:sldMkLst>
        <pc:spChg chg="del">
          <ac:chgData name="Henna Mahnoor Shakil (2424121)" userId="S::2424121@student.uwtsd.ac.uk::eb1258d9-1cdb-4e47-a223-d4f2b9ddde86" providerId="AD" clId="Web-{8C4C2B1C-179C-DC9B-50B8-E506C0DE94C6}" dt="2026-03-21T20:07:41.295" v="503"/>
          <ac:spMkLst>
            <pc:docMk/>
            <pc:sldMk cId="2607811026" sldId="259"/>
            <ac:spMk id="2" creationId="{2B86016D-0608-81B4-C239-FD050C1D5211}"/>
          </ac:spMkLst>
        </pc:spChg>
        <pc:spChg chg="del">
          <ac:chgData name="Henna Mahnoor Shakil (2424121)" userId="S::2424121@student.uwtsd.ac.uk::eb1258d9-1cdb-4e47-a223-d4f2b9ddde86" providerId="AD" clId="Web-{8C4C2B1C-179C-DC9B-50B8-E506C0DE94C6}" dt="2026-03-21T20:07:41.295" v="502"/>
          <ac:spMkLst>
            <pc:docMk/>
            <pc:sldMk cId="2607811026" sldId="259"/>
            <ac:spMk id="3" creationId="{C1ACA0E2-3B9A-BEDC-5C63-CF1869072DA5}"/>
          </ac:spMkLst>
        </pc:spChg>
        <pc:spChg chg="add mod">
          <ac:chgData name="Henna Mahnoor Shakil (2424121)" userId="S::2424121@student.uwtsd.ac.uk::eb1258d9-1cdb-4e47-a223-d4f2b9ddde86" providerId="AD" clId="Web-{8C4C2B1C-179C-DC9B-50B8-E506C0DE94C6}" dt="2026-03-21T20:13:59.731" v="760" actId="1076"/>
          <ac:spMkLst>
            <pc:docMk/>
            <pc:sldMk cId="2607811026" sldId="259"/>
            <ac:spMk id="4" creationId="{030F5EE5-239E-8E31-8D19-F1240CD4FCFB}"/>
          </ac:spMkLst>
        </pc:spChg>
        <pc:spChg chg="add mod">
          <ac:chgData name="Henna Mahnoor Shakil (2424121)" userId="S::2424121@student.uwtsd.ac.uk::eb1258d9-1cdb-4e47-a223-d4f2b9ddde86" providerId="AD" clId="Web-{8C4C2B1C-179C-DC9B-50B8-E506C0DE94C6}" dt="2026-03-21T20:14:09.591" v="765" actId="1076"/>
          <ac:spMkLst>
            <pc:docMk/>
            <pc:sldMk cId="2607811026" sldId="259"/>
            <ac:spMk id="5" creationId="{3833FF21-3116-CDF5-6479-ADECDA01DE2B}"/>
          </ac:spMkLst>
        </pc:spChg>
        <pc:spChg chg="add mod">
          <ac:chgData name="Henna Mahnoor Shakil (2424121)" userId="S::2424121@student.uwtsd.ac.uk::eb1258d9-1cdb-4e47-a223-d4f2b9ddde86" providerId="AD" clId="Web-{8C4C2B1C-179C-DC9B-50B8-E506C0DE94C6}" dt="2026-03-21T20:14:47.732" v="778" actId="1076"/>
          <ac:spMkLst>
            <pc:docMk/>
            <pc:sldMk cId="2607811026" sldId="259"/>
            <ac:spMk id="7" creationId="{66C1B71C-0E14-18A1-1113-9C4B4568F29D}"/>
          </ac:spMkLst>
        </pc:spChg>
        <pc:spChg chg="add mod">
          <ac:chgData name="Henna Mahnoor Shakil (2424121)" userId="S::2424121@student.uwtsd.ac.uk::eb1258d9-1cdb-4e47-a223-d4f2b9ddde86" providerId="AD" clId="Web-{8C4C2B1C-179C-DC9B-50B8-E506C0DE94C6}" dt="2026-03-21T20:23:25.791" v="972" actId="1076"/>
          <ac:spMkLst>
            <pc:docMk/>
            <pc:sldMk cId="2607811026" sldId="259"/>
            <ac:spMk id="8" creationId="{53F22BDA-D019-F8D6-734A-0455C6EB71C4}"/>
          </ac:spMkLst>
        </pc:spChg>
        <pc:spChg chg="add">
          <ac:chgData name="Henna Mahnoor Shakil (2424121)" userId="S::2424121@student.uwtsd.ac.uk::eb1258d9-1cdb-4e47-a223-d4f2b9ddde86" providerId="AD" clId="Web-{8C4C2B1C-179C-DC9B-50B8-E506C0DE94C6}" dt="2026-03-21T20:13:04.573" v="750"/>
          <ac:spMkLst>
            <pc:docMk/>
            <pc:sldMk cId="2607811026" sldId="259"/>
            <ac:spMk id="11" creationId="{B6FACB3C-9069-4791-BC5C-0DB7CD19B853}"/>
          </ac:spMkLst>
        </pc:spChg>
        <pc:spChg chg="add">
          <ac:chgData name="Henna Mahnoor Shakil (2424121)" userId="S::2424121@student.uwtsd.ac.uk::eb1258d9-1cdb-4e47-a223-d4f2b9ddde86" providerId="AD" clId="Web-{8C4C2B1C-179C-DC9B-50B8-E506C0DE94C6}" dt="2026-03-21T20:13:04.573" v="750"/>
          <ac:spMkLst>
            <pc:docMk/>
            <pc:sldMk cId="2607811026" sldId="259"/>
            <ac:spMk id="13" creationId="{71F2038E-D777-4B76-81DD-DD13EE91B9DD}"/>
          </ac:spMkLst>
        </pc:spChg>
        <pc:grpChg chg="add">
          <ac:chgData name="Henna Mahnoor Shakil (2424121)" userId="S::2424121@student.uwtsd.ac.uk::eb1258d9-1cdb-4e47-a223-d4f2b9ddde86" providerId="AD" clId="Web-{8C4C2B1C-179C-DC9B-50B8-E506C0DE94C6}" dt="2026-03-21T20:13:04.573" v="750"/>
          <ac:grpSpMkLst>
            <pc:docMk/>
            <pc:sldMk cId="2607811026" sldId="259"/>
            <ac:grpSpMk id="15" creationId="{DD354807-230F-4402-B1B9-F733A8F1F190}"/>
          </ac:grpSpMkLst>
        </pc:grpChg>
        <pc:picChg chg="add mod modCrop">
          <ac:chgData name="Henna Mahnoor Shakil (2424121)" userId="S::2424121@student.uwtsd.ac.uk::eb1258d9-1cdb-4e47-a223-d4f2b9ddde86" providerId="AD" clId="Web-{8C4C2B1C-179C-DC9B-50B8-E506C0DE94C6}" dt="2026-03-21T20:13:40.903" v="755" actId="1076"/>
          <ac:picMkLst>
            <pc:docMk/>
            <pc:sldMk cId="2607811026" sldId="259"/>
            <ac:picMk id="6" creationId="{A4540D95-9835-DD72-F313-CA9111DD8E2A}"/>
          </ac:picMkLst>
        </pc:picChg>
      </pc:sldChg>
      <pc:sldChg chg="addSp delSp modSp new mod setBg">
        <pc:chgData name="Henna Mahnoor Shakil (2424121)" userId="S::2424121@student.uwtsd.ac.uk::eb1258d9-1cdb-4e47-a223-d4f2b9ddde86" providerId="AD" clId="Web-{8C4C2B1C-179C-DC9B-50B8-E506C0DE94C6}" dt="2026-03-21T20:44:50.555" v="1358" actId="1076"/>
        <pc:sldMkLst>
          <pc:docMk/>
          <pc:sldMk cId="4292922479" sldId="260"/>
        </pc:sldMkLst>
        <pc:spChg chg="del">
          <ac:chgData name="Henna Mahnoor Shakil (2424121)" userId="S::2424121@student.uwtsd.ac.uk::eb1258d9-1cdb-4e47-a223-d4f2b9ddde86" providerId="AD" clId="Web-{8C4C2B1C-179C-DC9B-50B8-E506C0DE94C6}" dt="2026-03-21T20:15:44.983" v="781"/>
          <ac:spMkLst>
            <pc:docMk/>
            <pc:sldMk cId="4292922479" sldId="260"/>
            <ac:spMk id="2" creationId="{6C0E4A7A-4417-3236-278E-6B23829B858E}"/>
          </ac:spMkLst>
        </pc:spChg>
        <pc:spChg chg="del">
          <ac:chgData name="Henna Mahnoor Shakil (2424121)" userId="S::2424121@student.uwtsd.ac.uk::eb1258d9-1cdb-4e47-a223-d4f2b9ddde86" providerId="AD" clId="Web-{8C4C2B1C-179C-DC9B-50B8-E506C0DE94C6}" dt="2026-03-21T20:15:44.983" v="780"/>
          <ac:spMkLst>
            <pc:docMk/>
            <pc:sldMk cId="4292922479" sldId="260"/>
            <ac:spMk id="3" creationId="{0270FD3E-5F61-CC51-5FCB-7EF41DF1AC4B}"/>
          </ac:spMkLst>
        </pc:spChg>
        <pc:spChg chg="add mod">
          <ac:chgData name="Henna Mahnoor Shakil (2424121)" userId="S::2424121@student.uwtsd.ac.uk::eb1258d9-1cdb-4e47-a223-d4f2b9ddde86" providerId="AD" clId="Web-{8C4C2B1C-179C-DC9B-50B8-E506C0DE94C6}" dt="2026-03-21T20:30:47.059" v="1134" actId="20577"/>
          <ac:spMkLst>
            <pc:docMk/>
            <pc:sldMk cId="4292922479" sldId="260"/>
            <ac:spMk id="4" creationId="{4A40E328-7963-BDB3-DFD0-93E82CF04EE8}"/>
          </ac:spMkLst>
        </pc:spChg>
        <pc:spChg chg="add mod ord">
          <ac:chgData name="Henna Mahnoor Shakil (2424121)" userId="S::2424121@student.uwtsd.ac.uk::eb1258d9-1cdb-4e47-a223-d4f2b9ddde86" providerId="AD" clId="Web-{8C4C2B1C-179C-DC9B-50B8-E506C0DE94C6}" dt="2026-03-21T20:44:45.368" v="1357" actId="1076"/>
          <ac:spMkLst>
            <pc:docMk/>
            <pc:sldMk cId="4292922479" sldId="260"/>
            <ac:spMk id="5" creationId="{2A72C255-4808-28D1-3674-41C205C0A5DA}"/>
          </ac:spMkLst>
        </pc:spChg>
        <pc:spChg chg="add mod">
          <ac:chgData name="Henna Mahnoor Shakil (2424121)" userId="S::2424121@student.uwtsd.ac.uk::eb1258d9-1cdb-4e47-a223-d4f2b9ddde86" providerId="AD" clId="Web-{8C4C2B1C-179C-DC9B-50B8-E506C0DE94C6}" dt="2026-03-21T20:44:50.555" v="1358" actId="1076"/>
          <ac:spMkLst>
            <pc:docMk/>
            <pc:sldMk cId="4292922479" sldId="260"/>
            <ac:spMk id="7" creationId="{ABC3151C-E2F2-63A0-7A16-604DEE0D7D3B}"/>
          </ac:spMkLst>
        </pc:spChg>
        <pc:spChg chg="add">
          <ac:chgData name="Henna Mahnoor Shakil (2424121)" userId="S::2424121@student.uwtsd.ac.uk::eb1258d9-1cdb-4e47-a223-d4f2b9ddde86" providerId="AD" clId="Web-{8C4C2B1C-179C-DC9B-50B8-E506C0DE94C6}" dt="2026-03-21T20:28:04.242" v="1095"/>
          <ac:spMkLst>
            <pc:docMk/>
            <pc:sldMk cId="4292922479" sldId="260"/>
            <ac:spMk id="12" creationId="{A3363022-C969-41E9-8EB2-E4C94908C1FA}"/>
          </ac:spMkLst>
        </pc:spChg>
        <pc:spChg chg="add">
          <ac:chgData name="Henna Mahnoor Shakil (2424121)" userId="S::2424121@student.uwtsd.ac.uk::eb1258d9-1cdb-4e47-a223-d4f2b9ddde86" providerId="AD" clId="Web-{8C4C2B1C-179C-DC9B-50B8-E506C0DE94C6}" dt="2026-03-21T20:28:04.242" v="1095"/>
          <ac:spMkLst>
            <pc:docMk/>
            <pc:sldMk cId="4292922479" sldId="260"/>
            <ac:spMk id="14" creationId="{8D1AD6B3-BE88-4CEB-BA17-790657CC4729}"/>
          </ac:spMkLst>
        </pc:spChg>
        <pc:grpChg chg="add">
          <ac:chgData name="Henna Mahnoor Shakil (2424121)" userId="S::2424121@student.uwtsd.ac.uk::eb1258d9-1cdb-4e47-a223-d4f2b9ddde86" providerId="AD" clId="Web-{8C4C2B1C-179C-DC9B-50B8-E506C0DE94C6}" dt="2026-03-21T20:28:04.242" v="1095"/>
          <ac:grpSpMkLst>
            <pc:docMk/>
            <pc:sldMk cId="4292922479" sldId="260"/>
            <ac:grpSpMk id="16" creationId="{89D1390B-7E13-4B4F-9CB2-391063412E54}"/>
          </ac:grpSpMkLst>
        </pc:grpChg>
        <pc:picChg chg="add del mod">
          <ac:chgData name="Henna Mahnoor Shakil (2424121)" userId="S::2424121@student.uwtsd.ac.uk::eb1258d9-1cdb-4e47-a223-d4f2b9ddde86" providerId="AD" clId="Web-{8C4C2B1C-179C-DC9B-50B8-E506C0DE94C6}" dt="2026-03-21T20:24:47.546" v="975"/>
          <ac:picMkLst>
            <pc:docMk/>
            <pc:sldMk cId="4292922479" sldId="260"/>
            <ac:picMk id="6" creationId="{892ED017-D5F8-C6F2-138D-E770DFF4E530}"/>
          </ac:picMkLst>
        </pc:picChg>
        <pc:picChg chg="add del mod">
          <ac:chgData name="Henna Mahnoor Shakil (2424121)" userId="S::2424121@student.uwtsd.ac.uk::eb1258d9-1cdb-4e47-a223-d4f2b9ddde86" providerId="AD" clId="Web-{8C4C2B1C-179C-DC9B-50B8-E506C0DE94C6}" dt="2026-03-21T20:26:51.083" v="1043"/>
          <ac:picMkLst>
            <pc:docMk/>
            <pc:sldMk cId="4292922479" sldId="260"/>
            <ac:picMk id="8" creationId="{E2A18BF3-D21C-A4A2-EE7F-81B94B107DD1}"/>
          </ac:picMkLst>
        </pc:picChg>
        <pc:picChg chg="add del mod">
          <ac:chgData name="Henna Mahnoor Shakil (2424121)" userId="S::2424121@student.uwtsd.ac.uk::eb1258d9-1cdb-4e47-a223-d4f2b9ddde86" providerId="AD" clId="Web-{8C4C2B1C-179C-DC9B-50B8-E506C0DE94C6}" dt="2026-03-21T20:28:00.711" v="1094"/>
          <ac:picMkLst>
            <pc:docMk/>
            <pc:sldMk cId="4292922479" sldId="260"/>
            <ac:picMk id="9" creationId="{E0C6F8DA-297C-0FE2-8909-07CE6FDC64EA}"/>
          </ac:picMkLst>
        </pc:picChg>
        <pc:picChg chg="add mod">
          <ac:chgData name="Henna Mahnoor Shakil (2424121)" userId="S::2424121@student.uwtsd.ac.uk::eb1258d9-1cdb-4e47-a223-d4f2b9ddde86" providerId="AD" clId="Web-{8C4C2B1C-179C-DC9B-50B8-E506C0DE94C6}" dt="2026-03-21T20:33:22.843" v="1161"/>
          <ac:picMkLst>
            <pc:docMk/>
            <pc:sldMk cId="4292922479" sldId="260"/>
            <ac:picMk id="10" creationId="{CBDAAF87-FAEE-96FE-62A7-9E604722E0DC}"/>
          </ac:picMkLst>
        </pc:picChg>
      </pc:sldChg>
      <pc:sldChg chg="delSp new">
        <pc:chgData name="Henna Mahnoor Shakil (2424121)" userId="S::2424121@student.uwtsd.ac.uk::eb1258d9-1cdb-4e47-a223-d4f2b9ddde86" providerId="AD" clId="Web-{8C4C2B1C-179C-DC9B-50B8-E506C0DE94C6}" dt="2026-03-21T20:46:54.060" v="1361"/>
        <pc:sldMkLst>
          <pc:docMk/>
          <pc:sldMk cId="3474832733" sldId="261"/>
        </pc:sldMkLst>
        <pc:spChg chg="del">
          <ac:chgData name="Henna Mahnoor Shakil (2424121)" userId="S::2424121@student.uwtsd.ac.uk::eb1258d9-1cdb-4e47-a223-d4f2b9ddde86" providerId="AD" clId="Web-{8C4C2B1C-179C-DC9B-50B8-E506C0DE94C6}" dt="2026-03-21T20:46:54.060" v="1361"/>
          <ac:spMkLst>
            <pc:docMk/>
            <pc:sldMk cId="3474832733" sldId="261"/>
            <ac:spMk id="2" creationId="{3DEE9E9F-8AEA-56AE-F3D8-579ACF4C6135}"/>
          </ac:spMkLst>
        </pc:spChg>
        <pc:spChg chg="del">
          <ac:chgData name="Henna Mahnoor Shakil (2424121)" userId="S::2424121@student.uwtsd.ac.uk::eb1258d9-1cdb-4e47-a223-d4f2b9ddde86" providerId="AD" clId="Web-{8C4C2B1C-179C-DC9B-50B8-E506C0DE94C6}" dt="2026-03-21T20:46:54.060" v="1360"/>
          <ac:spMkLst>
            <pc:docMk/>
            <pc:sldMk cId="3474832733" sldId="261"/>
            <ac:spMk id="3" creationId="{B9476BC1-5482-3664-7269-67FAE49F7291}"/>
          </ac:spMkLst>
        </pc:spChg>
      </pc:sldChg>
    </pc:docChg>
  </pc:docChgLst>
  <pc:docChgLst>
    <pc:chgData name="Henna Mahnoor Shakil (2424121)" userId="S::2424121@student.uwtsd.ac.uk::eb1258d9-1cdb-4e47-a223-d4f2b9ddde86" providerId="AD" clId="Web-{704EDAAA-AAE3-E32B-FC0B-E7C5B125639D}"/>
    <pc:docChg chg="addSld modSld">
      <pc:chgData name="Henna Mahnoor Shakil (2424121)" userId="S::2424121@student.uwtsd.ac.uk::eb1258d9-1cdb-4e47-a223-d4f2b9ddde86" providerId="AD" clId="Web-{704EDAAA-AAE3-E32B-FC0B-E7C5B125639D}" dt="2026-03-22T19:40:56.197" v="2008" actId="1076"/>
      <pc:docMkLst>
        <pc:docMk/>
      </pc:docMkLst>
      <pc:sldChg chg="addSp delSp modSp">
        <pc:chgData name="Henna Mahnoor Shakil (2424121)" userId="S::2424121@student.uwtsd.ac.uk::eb1258d9-1cdb-4e47-a223-d4f2b9ddde86" providerId="AD" clId="Web-{704EDAAA-AAE3-E32B-FC0B-E7C5B125639D}" dt="2026-03-22T17:56:57.483" v="530"/>
        <pc:sldMkLst>
          <pc:docMk/>
          <pc:sldMk cId="109857222" sldId="256"/>
        </pc:sldMkLst>
        <pc:spChg chg="mod">
          <ac:chgData name="Henna Mahnoor Shakil (2424121)" userId="S::2424121@student.uwtsd.ac.uk::eb1258d9-1cdb-4e47-a223-d4f2b9ddde86" providerId="AD" clId="Web-{704EDAAA-AAE3-E32B-FC0B-E7C5B125639D}" dt="2026-03-22T17:56:57.483" v="530"/>
          <ac:spMkLst>
            <pc:docMk/>
            <pc:sldMk cId="109857222" sldId="256"/>
            <ac:spMk id="2" creationId="{399731B5-27F0-3A01-6CEC-EE584EFF5715}"/>
          </ac:spMkLst>
        </pc:spChg>
        <pc:spChg chg="mod">
          <ac:chgData name="Henna Mahnoor Shakil (2424121)" userId="S::2424121@student.uwtsd.ac.uk::eb1258d9-1cdb-4e47-a223-d4f2b9ddde86" providerId="AD" clId="Web-{704EDAAA-AAE3-E32B-FC0B-E7C5B125639D}" dt="2026-03-22T17:56:57.483" v="530"/>
          <ac:spMkLst>
            <pc:docMk/>
            <pc:sldMk cId="109857222" sldId="256"/>
            <ac:spMk id="5" creationId="{0310C1D4-4CC7-3506-75C6-C5C950F90310}"/>
          </ac:spMkLst>
        </pc:spChg>
        <pc:spChg chg="del">
          <ac:chgData name="Henna Mahnoor Shakil (2424121)" userId="S::2424121@student.uwtsd.ac.uk::eb1258d9-1cdb-4e47-a223-d4f2b9ddde86" providerId="AD" clId="Web-{704EDAAA-AAE3-E32B-FC0B-E7C5B125639D}" dt="2026-03-22T17:56:57.483" v="530"/>
          <ac:spMkLst>
            <pc:docMk/>
            <pc:sldMk cId="109857222" sldId="256"/>
            <ac:spMk id="10" creationId="{6314D791-4D8A-4854-B8FC-6959656D09AD}"/>
          </ac:spMkLst>
        </pc:spChg>
        <pc:spChg chg="del">
          <ac:chgData name="Henna Mahnoor Shakil (2424121)" userId="S::2424121@student.uwtsd.ac.uk::eb1258d9-1cdb-4e47-a223-d4f2b9ddde86" providerId="AD" clId="Web-{704EDAAA-AAE3-E32B-FC0B-E7C5B125639D}" dt="2026-03-22T17:56:57.483" v="530"/>
          <ac:spMkLst>
            <pc:docMk/>
            <pc:sldMk cId="109857222" sldId="256"/>
            <ac:spMk id="12" creationId="{15076E76-3EB3-4269-8135-07CAB20E59A5}"/>
          </ac:spMkLst>
        </pc:spChg>
        <pc:spChg chg="add">
          <ac:chgData name="Henna Mahnoor Shakil (2424121)" userId="S::2424121@student.uwtsd.ac.uk::eb1258d9-1cdb-4e47-a223-d4f2b9ddde86" providerId="AD" clId="Web-{704EDAAA-AAE3-E32B-FC0B-E7C5B125639D}" dt="2026-03-22T17:56:57.483" v="530"/>
          <ac:spMkLst>
            <pc:docMk/>
            <pc:sldMk cId="109857222" sldId="256"/>
            <ac:spMk id="32" creationId="{84697CDA-BDB7-4883-B48B-1D4EDB2F0E93}"/>
          </ac:spMkLst>
        </pc:spChg>
        <pc:spChg chg="add">
          <ac:chgData name="Henna Mahnoor Shakil (2424121)" userId="S::2424121@student.uwtsd.ac.uk::eb1258d9-1cdb-4e47-a223-d4f2b9ddde86" providerId="AD" clId="Web-{704EDAAA-AAE3-E32B-FC0B-E7C5B125639D}" dt="2026-03-22T17:56:57.483" v="530"/>
          <ac:spMkLst>
            <pc:docMk/>
            <pc:sldMk cId="109857222" sldId="256"/>
            <ac:spMk id="34" creationId="{11026190-6B62-46DB-B5FF-9E0FF9BDCDC6}"/>
          </ac:spMkLst>
        </pc:spChg>
        <pc:spChg chg="add">
          <ac:chgData name="Henna Mahnoor Shakil (2424121)" userId="S::2424121@student.uwtsd.ac.uk::eb1258d9-1cdb-4e47-a223-d4f2b9ddde86" providerId="AD" clId="Web-{704EDAAA-AAE3-E32B-FC0B-E7C5B125639D}" dt="2026-03-22T17:56:57.483" v="530"/>
          <ac:spMkLst>
            <pc:docMk/>
            <pc:sldMk cId="109857222" sldId="256"/>
            <ac:spMk id="36" creationId="{66DA0389-D66E-4727-8EFB-E60E6C412FC8}"/>
          </ac:spMkLst>
        </pc:spChg>
        <pc:spChg chg="add">
          <ac:chgData name="Henna Mahnoor Shakil (2424121)" userId="S::2424121@student.uwtsd.ac.uk::eb1258d9-1cdb-4e47-a223-d4f2b9ddde86" providerId="AD" clId="Web-{704EDAAA-AAE3-E32B-FC0B-E7C5B125639D}" dt="2026-03-22T17:56:57.483" v="530"/>
          <ac:spMkLst>
            <pc:docMk/>
            <pc:sldMk cId="109857222" sldId="256"/>
            <ac:spMk id="38" creationId="{B24A3A03-2C4E-45B5-B388-FAD638CDF0A1}"/>
          </ac:spMkLst>
        </pc:spChg>
        <pc:grpChg chg="del">
          <ac:chgData name="Henna Mahnoor Shakil (2424121)" userId="S::2424121@student.uwtsd.ac.uk::eb1258d9-1cdb-4e47-a223-d4f2b9ddde86" providerId="AD" clId="Web-{704EDAAA-AAE3-E32B-FC0B-E7C5B125639D}" dt="2026-03-22T17:56:57.483" v="530"/>
          <ac:grpSpMkLst>
            <pc:docMk/>
            <pc:sldMk cId="109857222" sldId="256"/>
            <ac:grpSpMk id="14" creationId="{5EB3C7E5-50E1-4F9E-AEA3-A6D2190394F1}"/>
          </ac:grpSpMkLst>
        </pc:grpChg>
        <pc:grpChg chg="del">
          <ac:chgData name="Henna Mahnoor Shakil (2424121)" userId="S::2424121@student.uwtsd.ac.uk::eb1258d9-1cdb-4e47-a223-d4f2b9ddde86" providerId="AD" clId="Web-{704EDAAA-AAE3-E32B-FC0B-E7C5B125639D}" dt="2026-03-22T17:56:57.483" v="530"/>
          <ac:grpSpMkLst>
            <pc:docMk/>
            <pc:sldMk cId="109857222" sldId="256"/>
            <ac:grpSpMk id="25" creationId="{B988F9A4-0578-4C59-8B4A-346E02CF3A3F}"/>
          </ac:grpSpMkLst>
        </pc:grpChg>
      </pc:sldChg>
      <pc:sldChg chg="addSp delSp modSp">
        <pc:chgData name="Henna Mahnoor Shakil (2424121)" userId="S::2424121@student.uwtsd.ac.uk::eb1258d9-1cdb-4e47-a223-d4f2b9ddde86" providerId="AD" clId="Web-{704EDAAA-AAE3-E32B-FC0B-E7C5B125639D}" dt="2026-03-22T17:56:43.217" v="529" actId="1076"/>
        <pc:sldMkLst>
          <pc:docMk/>
          <pc:sldMk cId="3010996097" sldId="257"/>
        </pc:sldMkLst>
        <pc:spChg chg="add del">
          <ac:chgData name="Henna Mahnoor Shakil (2424121)" userId="S::2424121@student.uwtsd.ac.uk::eb1258d9-1cdb-4e47-a223-d4f2b9ddde86" providerId="AD" clId="Web-{704EDAAA-AAE3-E32B-FC0B-E7C5B125639D}" dt="2026-03-22T17:56:31.904" v="528"/>
          <ac:spMkLst>
            <pc:docMk/>
            <pc:sldMk cId="3010996097" sldId="257"/>
            <ac:spMk id="3" creationId="{4DAF95E6-891A-FDB5-F772-45BB67449EB7}"/>
          </ac:spMkLst>
        </pc:spChg>
        <pc:spChg chg="mod">
          <ac:chgData name="Henna Mahnoor Shakil (2424121)" userId="S::2424121@student.uwtsd.ac.uk::eb1258d9-1cdb-4e47-a223-d4f2b9ddde86" providerId="AD" clId="Web-{704EDAAA-AAE3-E32B-FC0B-E7C5B125639D}" dt="2026-03-22T17:56:06.466" v="525" actId="20577"/>
          <ac:spMkLst>
            <pc:docMk/>
            <pc:sldMk cId="3010996097" sldId="257"/>
            <ac:spMk id="4" creationId="{70621C15-6D7D-18FA-898A-CB361AB2CF7A}"/>
          </ac:spMkLst>
        </pc:spChg>
        <pc:graphicFrameChg chg="add del">
          <ac:chgData name="Henna Mahnoor Shakil (2424121)" userId="S::2424121@student.uwtsd.ac.uk::eb1258d9-1cdb-4e47-a223-d4f2b9ddde86" providerId="AD" clId="Web-{704EDAAA-AAE3-E32B-FC0B-E7C5B125639D}" dt="2026-03-22T17:56:31.904" v="528"/>
          <ac:graphicFrameMkLst>
            <pc:docMk/>
            <pc:sldMk cId="3010996097" sldId="257"/>
            <ac:graphicFrameMk id="18" creationId="{8C56C71A-88F6-9D6A-5CB0-D0FBE8981351}"/>
          </ac:graphicFrameMkLst>
        </pc:graphicFrameChg>
        <pc:picChg chg="mod">
          <ac:chgData name="Henna Mahnoor Shakil (2424121)" userId="S::2424121@student.uwtsd.ac.uk::eb1258d9-1cdb-4e47-a223-d4f2b9ddde86" providerId="AD" clId="Web-{704EDAAA-AAE3-E32B-FC0B-E7C5B125639D}" dt="2026-03-22T17:56:43.217" v="529" actId="1076"/>
          <ac:picMkLst>
            <pc:docMk/>
            <pc:sldMk cId="3010996097" sldId="257"/>
            <ac:picMk id="5" creationId="{8951056F-F9C8-5176-F673-326CE6747687}"/>
          </ac:picMkLst>
        </pc:picChg>
      </pc:sldChg>
      <pc:sldChg chg="modSp">
        <pc:chgData name="Henna Mahnoor Shakil (2424121)" userId="S::2424121@student.uwtsd.ac.uk::eb1258d9-1cdb-4e47-a223-d4f2b9ddde86" providerId="AD" clId="Web-{704EDAAA-AAE3-E32B-FC0B-E7C5B125639D}" dt="2026-03-22T17:57:45.203" v="536" actId="1076"/>
        <pc:sldMkLst>
          <pc:docMk/>
          <pc:sldMk cId="1796447436" sldId="258"/>
        </pc:sldMkLst>
        <pc:picChg chg="mod">
          <ac:chgData name="Henna Mahnoor Shakil (2424121)" userId="S::2424121@student.uwtsd.ac.uk::eb1258d9-1cdb-4e47-a223-d4f2b9ddde86" providerId="AD" clId="Web-{704EDAAA-AAE3-E32B-FC0B-E7C5B125639D}" dt="2026-03-22T17:57:45.203" v="536" actId="1076"/>
          <ac:picMkLst>
            <pc:docMk/>
            <pc:sldMk cId="1796447436" sldId="258"/>
            <ac:picMk id="5" creationId="{BBA3A298-6F33-A2FC-47E3-FFD8CE736290}"/>
          </ac:picMkLst>
        </pc:picChg>
      </pc:sldChg>
      <pc:sldChg chg="modSp">
        <pc:chgData name="Henna Mahnoor Shakil (2424121)" userId="S::2424121@student.uwtsd.ac.uk::eb1258d9-1cdb-4e47-a223-d4f2b9ddde86" providerId="AD" clId="Web-{704EDAAA-AAE3-E32B-FC0B-E7C5B125639D}" dt="2026-03-22T17:58:05.015" v="546" actId="1076"/>
        <pc:sldMkLst>
          <pc:docMk/>
          <pc:sldMk cId="2607811026" sldId="259"/>
        </pc:sldMkLst>
        <pc:picChg chg="mod">
          <ac:chgData name="Henna Mahnoor Shakil (2424121)" userId="S::2424121@student.uwtsd.ac.uk::eb1258d9-1cdb-4e47-a223-d4f2b9ddde86" providerId="AD" clId="Web-{704EDAAA-AAE3-E32B-FC0B-E7C5B125639D}" dt="2026-03-22T17:58:05.015" v="546" actId="1076"/>
          <ac:picMkLst>
            <pc:docMk/>
            <pc:sldMk cId="2607811026" sldId="259"/>
            <ac:picMk id="6" creationId="{A4540D95-9835-DD72-F313-CA9111DD8E2A}"/>
          </ac:picMkLst>
        </pc:picChg>
      </pc:sldChg>
      <pc:sldChg chg="addSp delSp modSp">
        <pc:chgData name="Henna Mahnoor Shakil (2424121)" userId="S::2424121@student.uwtsd.ac.uk::eb1258d9-1cdb-4e47-a223-d4f2b9ddde86" providerId="AD" clId="Web-{704EDAAA-AAE3-E32B-FC0B-E7C5B125639D}" dt="2026-03-22T17:58:27.797" v="548" actId="1076"/>
        <pc:sldMkLst>
          <pc:docMk/>
          <pc:sldMk cId="4292922479" sldId="260"/>
        </pc:sldMkLst>
        <pc:spChg chg="add del">
          <ac:chgData name="Henna Mahnoor Shakil (2424121)" userId="S::2424121@student.uwtsd.ac.uk::eb1258d9-1cdb-4e47-a223-d4f2b9ddde86" providerId="AD" clId="Web-{704EDAAA-AAE3-E32B-FC0B-E7C5B125639D}" dt="2026-03-22T17:57:23.515" v="534"/>
          <ac:spMkLst>
            <pc:docMk/>
            <pc:sldMk cId="4292922479" sldId="260"/>
            <ac:spMk id="5" creationId="{2A72C255-4808-28D1-3674-41C205C0A5DA}"/>
          </ac:spMkLst>
        </pc:spChg>
        <pc:graphicFrameChg chg="add del">
          <ac:chgData name="Henna Mahnoor Shakil (2424121)" userId="S::2424121@student.uwtsd.ac.uk::eb1258d9-1cdb-4e47-a223-d4f2b9ddde86" providerId="AD" clId="Web-{704EDAAA-AAE3-E32B-FC0B-E7C5B125639D}" dt="2026-03-22T17:57:16.655" v="532"/>
          <ac:graphicFrameMkLst>
            <pc:docMk/>
            <pc:sldMk cId="4292922479" sldId="260"/>
            <ac:graphicFrameMk id="21" creationId="{9B4C3D47-C751-70A2-3016-715B5CD4F41A}"/>
          </ac:graphicFrameMkLst>
        </pc:graphicFrameChg>
        <pc:graphicFrameChg chg="add del">
          <ac:chgData name="Henna Mahnoor Shakil (2424121)" userId="S::2424121@student.uwtsd.ac.uk::eb1258d9-1cdb-4e47-a223-d4f2b9ddde86" providerId="AD" clId="Web-{704EDAAA-AAE3-E32B-FC0B-E7C5B125639D}" dt="2026-03-22T17:57:23.515" v="534"/>
          <ac:graphicFrameMkLst>
            <pc:docMk/>
            <pc:sldMk cId="4292922479" sldId="260"/>
            <ac:graphicFrameMk id="23" creationId="{504636F4-CB68-6924-4624-FB447399224F}"/>
          </ac:graphicFrameMkLst>
        </pc:graphicFrameChg>
        <pc:picChg chg="mod">
          <ac:chgData name="Henna Mahnoor Shakil (2424121)" userId="S::2424121@student.uwtsd.ac.uk::eb1258d9-1cdb-4e47-a223-d4f2b9ddde86" providerId="AD" clId="Web-{704EDAAA-AAE3-E32B-FC0B-E7C5B125639D}" dt="2026-03-22T17:58:27.797" v="548" actId="1076"/>
          <ac:picMkLst>
            <pc:docMk/>
            <pc:sldMk cId="4292922479" sldId="260"/>
            <ac:picMk id="10" creationId="{CBDAAF87-FAEE-96FE-62A7-9E604722E0DC}"/>
          </ac:picMkLst>
        </pc:picChg>
      </pc:sldChg>
      <pc:sldChg chg="addSp modSp mod setBg">
        <pc:chgData name="Henna Mahnoor Shakil (2424121)" userId="S::2424121@student.uwtsd.ac.uk::eb1258d9-1cdb-4e47-a223-d4f2b9ddde86" providerId="AD" clId="Web-{704EDAAA-AAE3-E32B-FC0B-E7C5B125639D}" dt="2026-03-22T17:43:56.223" v="18" actId="20577"/>
        <pc:sldMkLst>
          <pc:docMk/>
          <pc:sldMk cId="256774923" sldId="263"/>
        </pc:sldMkLst>
        <pc:spChg chg="mod">
          <ac:chgData name="Henna Mahnoor Shakil (2424121)" userId="S::2424121@student.uwtsd.ac.uk::eb1258d9-1cdb-4e47-a223-d4f2b9ddde86" providerId="AD" clId="Web-{704EDAAA-AAE3-E32B-FC0B-E7C5B125639D}" dt="2026-03-22T17:42:36.955" v="1"/>
          <ac:spMkLst>
            <pc:docMk/>
            <pc:sldMk cId="256774923" sldId="263"/>
            <ac:spMk id="4" creationId="{29BDAEC7-614F-8B6E-05FE-CF0635155776}"/>
          </ac:spMkLst>
        </pc:spChg>
        <pc:spChg chg="mod">
          <ac:chgData name="Henna Mahnoor Shakil (2424121)" userId="S::2424121@student.uwtsd.ac.uk::eb1258d9-1cdb-4e47-a223-d4f2b9ddde86" providerId="AD" clId="Web-{704EDAAA-AAE3-E32B-FC0B-E7C5B125639D}" dt="2026-03-22T17:43:56.223" v="18" actId="20577"/>
          <ac:spMkLst>
            <pc:docMk/>
            <pc:sldMk cId="256774923" sldId="263"/>
            <ac:spMk id="5" creationId="{832B80FB-B876-0EC4-0BCC-13EC1E543AC5}"/>
          </ac:spMkLst>
        </pc:spChg>
        <pc:spChg chg="add">
          <ac:chgData name="Henna Mahnoor Shakil (2424121)" userId="S::2424121@student.uwtsd.ac.uk::eb1258d9-1cdb-4e47-a223-d4f2b9ddde86" providerId="AD" clId="Web-{704EDAAA-AAE3-E32B-FC0B-E7C5B125639D}" dt="2026-03-22T17:42:36.955" v="1"/>
          <ac:spMkLst>
            <pc:docMk/>
            <pc:sldMk cId="256774923" sldId="263"/>
            <ac:spMk id="11" creationId="{10EB215C-7839-4CEA-AA02-B8F7755F9CE9}"/>
          </ac:spMkLst>
        </pc:spChg>
        <pc:spChg chg="add">
          <ac:chgData name="Henna Mahnoor Shakil (2424121)" userId="S::2424121@student.uwtsd.ac.uk::eb1258d9-1cdb-4e47-a223-d4f2b9ddde86" providerId="AD" clId="Web-{704EDAAA-AAE3-E32B-FC0B-E7C5B125639D}" dt="2026-03-22T17:42:36.955" v="1"/>
          <ac:spMkLst>
            <pc:docMk/>
            <pc:sldMk cId="256774923" sldId="263"/>
            <ac:spMk id="13" creationId="{91011C6D-05BE-4D99-8C11-A0E478B12996}"/>
          </ac:spMkLst>
        </pc:spChg>
        <pc:spChg chg="add">
          <ac:chgData name="Henna Mahnoor Shakil (2424121)" userId="S::2424121@student.uwtsd.ac.uk::eb1258d9-1cdb-4e47-a223-d4f2b9ddde86" providerId="AD" clId="Web-{704EDAAA-AAE3-E32B-FC0B-E7C5B125639D}" dt="2026-03-22T17:42:36.955" v="1"/>
          <ac:spMkLst>
            <pc:docMk/>
            <pc:sldMk cId="256774923" sldId="263"/>
            <ac:spMk id="15" creationId="{6BFFEA99-E831-4C3B-8D16-0EA4AB33FFCA}"/>
          </ac:spMkLst>
        </pc:spChg>
        <pc:spChg chg="add">
          <ac:chgData name="Henna Mahnoor Shakil (2424121)" userId="S::2424121@student.uwtsd.ac.uk::eb1258d9-1cdb-4e47-a223-d4f2b9ddde86" providerId="AD" clId="Web-{704EDAAA-AAE3-E32B-FC0B-E7C5B125639D}" dt="2026-03-22T17:42:36.955" v="1"/>
          <ac:spMkLst>
            <pc:docMk/>
            <pc:sldMk cId="256774923" sldId="263"/>
            <ac:spMk id="17" creationId="{3B9FD11D-7561-43C8-BE54-00D7DCF0E211}"/>
          </ac:spMkLst>
        </pc:spChg>
        <pc:spChg chg="add">
          <ac:chgData name="Henna Mahnoor Shakil (2424121)" userId="S::2424121@student.uwtsd.ac.uk::eb1258d9-1cdb-4e47-a223-d4f2b9ddde86" providerId="AD" clId="Web-{704EDAAA-AAE3-E32B-FC0B-E7C5B125639D}" dt="2026-03-22T17:42:36.955" v="1"/>
          <ac:spMkLst>
            <pc:docMk/>
            <pc:sldMk cId="256774923" sldId="263"/>
            <ac:spMk id="19" creationId="{8D91DE60-2C2D-4D7E-A6B4-C9499017DE4C}"/>
          </ac:spMkLst>
        </pc:spChg>
        <pc:picChg chg="mod">
          <ac:chgData name="Henna Mahnoor Shakil (2424121)" userId="S::2424121@student.uwtsd.ac.uk::eb1258d9-1cdb-4e47-a223-d4f2b9ddde86" providerId="AD" clId="Web-{704EDAAA-AAE3-E32B-FC0B-E7C5B125639D}" dt="2026-03-22T17:42:36.955" v="1"/>
          <ac:picMkLst>
            <pc:docMk/>
            <pc:sldMk cId="256774923" sldId="263"/>
            <ac:picMk id="6" creationId="{20EBA207-8FA8-537D-BDFF-605951DD9FF5}"/>
          </ac:picMkLst>
        </pc:picChg>
      </pc:sldChg>
      <pc:sldChg chg="addSp delSp modSp new mod setBg">
        <pc:chgData name="Henna Mahnoor Shakil (2424121)" userId="S::2424121@student.uwtsd.ac.uk::eb1258d9-1cdb-4e47-a223-d4f2b9ddde86" providerId="AD" clId="Web-{704EDAAA-AAE3-E32B-FC0B-E7C5B125639D}" dt="2026-03-22T17:55:09.699" v="523" actId="1076"/>
        <pc:sldMkLst>
          <pc:docMk/>
          <pc:sldMk cId="1652297213" sldId="264"/>
        </pc:sldMkLst>
        <pc:spChg chg="add mod">
          <ac:chgData name="Henna Mahnoor Shakil (2424121)" userId="S::2424121@student.uwtsd.ac.uk::eb1258d9-1cdb-4e47-a223-d4f2b9ddde86" providerId="AD" clId="Web-{704EDAAA-AAE3-E32B-FC0B-E7C5B125639D}" dt="2026-03-22T17:55:09.699" v="523" actId="1076"/>
          <ac:spMkLst>
            <pc:docMk/>
            <pc:sldMk cId="1652297213" sldId="264"/>
            <ac:spMk id="2" creationId="{A084F62E-B05A-D186-BB99-824192BB8722}"/>
          </ac:spMkLst>
        </pc:spChg>
        <pc:spChg chg="add del mod">
          <ac:chgData name="Henna Mahnoor Shakil (2424121)" userId="S::2424121@student.uwtsd.ac.uk::eb1258d9-1cdb-4e47-a223-d4f2b9ddde86" providerId="AD" clId="Web-{704EDAAA-AAE3-E32B-FC0B-E7C5B125639D}" dt="2026-03-22T17:49:32.316" v="490"/>
          <ac:spMkLst>
            <pc:docMk/>
            <pc:sldMk cId="1652297213" sldId="264"/>
            <ac:spMk id="3" creationId="{A625E47A-516C-7AAF-D63C-C37D8E5D5A11}"/>
          </ac:spMkLst>
        </pc:spChg>
        <pc:spChg chg="add del mod">
          <ac:chgData name="Henna Mahnoor Shakil (2424121)" userId="S::2424121@student.uwtsd.ac.uk::eb1258d9-1cdb-4e47-a223-d4f2b9ddde86" providerId="AD" clId="Web-{704EDAAA-AAE3-E32B-FC0B-E7C5B125639D}" dt="2026-03-22T17:48:40.565" v="484"/>
          <ac:spMkLst>
            <pc:docMk/>
            <pc:sldMk cId="1652297213" sldId="264"/>
            <ac:spMk id="5" creationId="{2A1D9425-04AE-CD04-72BD-DCB82B37A4A1}"/>
          </ac:spMkLst>
        </pc:spChg>
        <pc:spChg chg="add del">
          <ac:chgData name="Henna Mahnoor Shakil (2424121)" userId="S::2424121@student.uwtsd.ac.uk::eb1258d9-1cdb-4e47-a223-d4f2b9ddde86" providerId="AD" clId="Web-{704EDAAA-AAE3-E32B-FC0B-E7C5B125639D}" dt="2026-03-22T17:54:06.759" v="511"/>
          <ac:spMkLst>
            <pc:docMk/>
            <pc:sldMk cId="1652297213" sldId="264"/>
            <ac:spMk id="8" creationId="{43C823D3-D619-407C-89E0-C6F6B1E7A42A}"/>
          </ac:spMkLst>
        </pc:spChg>
        <pc:spChg chg="add del">
          <ac:chgData name="Henna Mahnoor Shakil (2424121)" userId="S::2424121@student.uwtsd.ac.uk::eb1258d9-1cdb-4e47-a223-d4f2b9ddde86" providerId="AD" clId="Web-{704EDAAA-AAE3-E32B-FC0B-E7C5B125639D}" dt="2026-03-22T17:49:09.862" v="487"/>
          <ac:spMkLst>
            <pc:docMk/>
            <pc:sldMk cId="1652297213" sldId="264"/>
            <ac:spMk id="9" creationId="{3ECBE1F1-D69B-4AFA-ABD5-8E41720EF6DE}"/>
          </ac:spMkLst>
        </pc:spChg>
        <pc:spChg chg="add del">
          <ac:chgData name="Henna Mahnoor Shakil (2424121)" userId="S::2424121@student.uwtsd.ac.uk::eb1258d9-1cdb-4e47-a223-d4f2b9ddde86" providerId="AD" clId="Web-{704EDAAA-AAE3-E32B-FC0B-E7C5B125639D}" dt="2026-03-22T17:49:32.300" v="489"/>
          <ac:spMkLst>
            <pc:docMk/>
            <pc:sldMk cId="1652297213" sldId="264"/>
            <ac:spMk id="10" creationId="{B50AB553-2A96-4A92-96F2-93548E096954}"/>
          </ac:spMkLst>
        </pc:spChg>
        <pc:spChg chg="add del">
          <ac:chgData name="Henna Mahnoor Shakil (2424121)" userId="S::2424121@student.uwtsd.ac.uk::eb1258d9-1cdb-4e47-a223-d4f2b9ddde86" providerId="AD" clId="Web-{704EDAAA-AAE3-E32B-FC0B-E7C5B125639D}" dt="2026-03-22T17:49:09.862" v="487"/>
          <ac:spMkLst>
            <pc:docMk/>
            <pc:sldMk cId="1652297213" sldId="264"/>
            <ac:spMk id="11" creationId="{603A6265-E10C-4B85-9C20-E75FCAF9CC63}"/>
          </ac:spMkLst>
        </pc:spChg>
        <pc:spChg chg="add del">
          <ac:chgData name="Henna Mahnoor Shakil (2424121)" userId="S::2424121@student.uwtsd.ac.uk::eb1258d9-1cdb-4e47-a223-d4f2b9ddde86" providerId="AD" clId="Web-{704EDAAA-AAE3-E32B-FC0B-E7C5B125639D}" dt="2026-03-22T17:54:06.759" v="511"/>
          <ac:spMkLst>
            <pc:docMk/>
            <pc:sldMk cId="1652297213" sldId="264"/>
            <ac:spMk id="17" creationId="{047F8E3E-2FFA-4A0F-B3C7-E57ADDCFB415}"/>
          </ac:spMkLst>
        </pc:spChg>
        <pc:spChg chg="add mod ord">
          <ac:chgData name="Henna Mahnoor Shakil (2424121)" userId="S::2424121@student.uwtsd.ac.uk::eb1258d9-1cdb-4e47-a223-d4f2b9ddde86" providerId="AD" clId="Web-{704EDAAA-AAE3-E32B-FC0B-E7C5B125639D}" dt="2026-03-22T17:55:05.855" v="522" actId="20577"/>
          <ac:spMkLst>
            <pc:docMk/>
            <pc:sldMk cId="1652297213" sldId="264"/>
            <ac:spMk id="25" creationId="{A625E47A-516C-7AAF-D63C-C37D8E5D5A11}"/>
          </ac:spMkLst>
        </pc:spChg>
        <pc:spChg chg="add">
          <ac:chgData name="Henna Mahnoor Shakil (2424121)" userId="S::2424121@student.uwtsd.ac.uk::eb1258d9-1cdb-4e47-a223-d4f2b9ddde86" providerId="AD" clId="Web-{704EDAAA-AAE3-E32B-FC0B-E7C5B125639D}" dt="2026-03-22T17:54:06.759" v="511"/>
          <ac:spMkLst>
            <pc:docMk/>
            <pc:sldMk cId="1652297213" sldId="264"/>
            <ac:spMk id="34" creationId="{B210AC1D-4063-4C6E-9528-FA9C4C0C18E6}"/>
          </ac:spMkLst>
        </pc:spChg>
        <pc:spChg chg="add">
          <ac:chgData name="Henna Mahnoor Shakil (2424121)" userId="S::2424121@student.uwtsd.ac.uk::eb1258d9-1cdb-4e47-a223-d4f2b9ddde86" providerId="AD" clId="Web-{704EDAAA-AAE3-E32B-FC0B-E7C5B125639D}" dt="2026-03-22T17:54:06.759" v="511"/>
          <ac:spMkLst>
            <pc:docMk/>
            <pc:sldMk cId="1652297213" sldId="264"/>
            <ac:spMk id="36" creationId="{02F8C595-E68C-4306-AED8-DC7826A0A506}"/>
          </ac:spMkLst>
        </pc:spChg>
        <pc:grpChg chg="add del">
          <ac:chgData name="Henna Mahnoor Shakil (2424121)" userId="S::2424121@student.uwtsd.ac.uk::eb1258d9-1cdb-4e47-a223-d4f2b9ddde86" providerId="AD" clId="Web-{704EDAAA-AAE3-E32B-FC0B-E7C5B125639D}" dt="2026-03-22T17:54:06.759" v="511"/>
          <ac:grpSpMkLst>
            <pc:docMk/>
            <pc:sldMk cId="1652297213" sldId="264"/>
            <ac:grpSpMk id="12" creationId="{33D939F1-7ABE-4D0E-946A-43F37F556AFD}"/>
          </ac:grpSpMkLst>
        </pc:grpChg>
        <pc:grpChg chg="add del">
          <ac:chgData name="Henna Mahnoor Shakil (2424121)" userId="S::2424121@student.uwtsd.ac.uk::eb1258d9-1cdb-4e47-a223-d4f2b9ddde86" providerId="AD" clId="Web-{704EDAAA-AAE3-E32B-FC0B-E7C5B125639D}" dt="2026-03-22T17:54:06.759" v="511"/>
          <ac:grpSpMkLst>
            <pc:docMk/>
            <pc:sldMk cId="1652297213" sldId="264"/>
            <ac:grpSpMk id="18" creationId="{9DB3963A-4187-4A72-9DA4-CA6BADE22931}"/>
          </ac:grpSpMkLst>
        </pc:grpChg>
        <pc:graphicFrameChg chg="add del">
          <ac:chgData name="Henna Mahnoor Shakil (2424121)" userId="S::2424121@student.uwtsd.ac.uk::eb1258d9-1cdb-4e47-a223-d4f2b9ddde86" providerId="AD" clId="Web-{704EDAAA-AAE3-E32B-FC0B-E7C5B125639D}" dt="2026-03-22T17:49:32.300" v="489"/>
          <ac:graphicFrameMkLst>
            <pc:docMk/>
            <pc:sldMk cId="1652297213" sldId="264"/>
            <ac:graphicFrameMk id="14" creationId="{73BEF4CF-7466-BEF8-82D7-01146AC122FF}"/>
          </ac:graphicFrameMkLst>
        </pc:graphicFrameChg>
        <pc:picChg chg="add del mod">
          <ac:chgData name="Henna Mahnoor Shakil (2424121)" userId="S::2424121@student.uwtsd.ac.uk::eb1258d9-1cdb-4e47-a223-d4f2b9ddde86" providerId="AD" clId="Web-{704EDAAA-AAE3-E32B-FC0B-E7C5B125639D}" dt="2026-03-22T17:48:40.565" v="485"/>
          <ac:picMkLst>
            <pc:docMk/>
            <pc:sldMk cId="1652297213" sldId="264"/>
            <ac:picMk id="4" creationId="{88FAB5C8-49C8-353A-30FC-B037810DC8AD}"/>
          </ac:picMkLst>
        </pc:picChg>
        <pc:picChg chg="add del">
          <ac:chgData name="Henna Mahnoor Shakil (2424121)" userId="S::2424121@student.uwtsd.ac.uk::eb1258d9-1cdb-4e47-a223-d4f2b9ddde86" providerId="AD" clId="Web-{704EDAAA-AAE3-E32B-FC0B-E7C5B125639D}" dt="2026-03-22T17:49:09.862" v="487"/>
          <ac:picMkLst>
            <pc:docMk/>
            <pc:sldMk cId="1652297213" sldId="264"/>
            <ac:picMk id="6" creationId="{D482AC0D-F2B1-84DB-3D95-B55F4C6D779C}"/>
          </ac:picMkLst>
        </pc:picChg>
        <pc:picChg chg="add del">
          <ac:chgData name="Henna Mahnoor Shakil (2424121)" userId="S::2424121@student.uwtsd.ac.uk::eb1258d9-1cdb-4e47-a223-d4f2b9ddde86" providerId="AD" clId="Web-{704EDAAA-AAE3-E32B-FC0B-E7C5B125639D}" dt="2026-03-22T17:49:32.300" v="489"/>
          <ac:picMkLst>
            <pc:docMk/>
            <pc:sldMk cId="1652297213" sldId="264"/>
            <ac:picMk id="13" creationId="{C7050A59-0A90-6ECF-A3E2-515387FE44D6}"/>
          </ac:picMkLst>
        </pc:picChg>
        <pc:picChg chg="add del mod">
          <ac:chgData name="Henna Mahnoor Shakil (2424121)" userId="S::2424121@student.uwtsd.ac.uk::eb1258d9-1cdb-4e47-a223-d4f2b9ddde86" providerId="AD" clId="Web-{704EDAAA-AAE3-E32B-FC0B-E7C5B125639D}" dt="2026-03-22T17:50:10.348" v="504"/>
          <ac:picMkLst>
            <pc:docMk/>
            <pc:sldMk cId="1652297213" sldId="264"/>
            <ac:picMk id="26" creationId="{B4E4242A-2EEA-5D93-7B33-195C8E46614E}"/>
          </ac:picMkLst>
        </pc:picChg>
        <pc:picChg chg="add del mod">
          <ac:chgData name="Henna Mahnoor Shakil (2424121)" userId="S::2424121@student.uwtsd.ac.uk::eb1258d9-1cdb-4e47-a223-d4f2b9ddde86" providerId="AD" clId="Web-{704EDAAA-AAE3-E32B-FC0B-E7C5B125639D}" dt="2026-03-22T17:51:01.989" v="507"/>
          <ac:picMkLst>
            <pc:docMk/>
            <pc:sldMk cId="1652297213" sldId="264"/>
            <ac:picMk id="27" creationId="{4BD53C82-ECED-3B16-A644-0EDB5882F232}"/>
          </ac:picMkLst>
        </pc:picChg>
        <pc:picChg chg="add del mod">
          <ac:chgData name="Henna Mahnoor Shakil (2424121)" userId="S::2424121@student.uwtsd.ac.uk::eb1258d9-1cdb-4e47-a223-d4f2b9ddde86" providerId="AD" clId="Web-{704EDAAA-AAE3-E32B-FC0B-E7C5B125639D}" dt="2026-03-22T17:53:44.352" v="509"/>
          <ac:picMkLst>
            <pc:docMk/>
            <pc:sldMk cId="1652297213" sldId="264"/>
            <ac:picMk id="28" creationId="{36B4264D-E5BB-91A7-982D-469C48823B33}"/>
          </ac:picMkLst>
        </pc:picChg>
        <pc:picChg chg="add mod">
          <ac:chgData name="Henna Mahnoor Shakil (2424121)" userId="S::2424121@student.uwtsd.ac.uk::eb1258d9-1cdb-4e47-a223-d4f2b9ddde86" providerId="AD" clId="Web-{704EDAAA-AAE3-E32B-FC0B-E7C5B125639D}" dt="2026-03-22T17:54:06.759" v="511"/>
          <ac:picMkLst>
            <pc:docMk/>
            <pc:sldMk cId="1652297213" sldId="264"/>
            <ac:picMk id="29" creationId="{E0133C9A-167E-534B-72D0-7CF384E2686D}"/>
          </ac:picMkLst>
        </pc:picChg>
      </pc:sldChg>
      <pc:sldChg chg="addSp delSp modSp new mod setBg">
        <pc:chgData name="Henna Mahnoor Shakil (2424121)" userId="S::2424121@student.uwtsd.ac.uk::eb1258d9-1cdb-4e47-a223-d4f2b9ddde86" providerId="AD" clId="Web-{704EDAAA-AAE3-E32B-FC0B-E7C5B125639D}" dt="2026-03-22T19:23:55.120" v="1263" actId="1076"/>
        <pc:sldMkLst>
          <pc:docMk/>
          <pc:sldMk cId="3943932099" sldId="265"/>
        </pc:sldMkLst>
        <pc:spChg chg="add mod">
          <ac:chgData name="Henna Mahnoor Shakil (2424121)" userId="S::2424121@student.uwtsd.ac.uk::eb1258d9-1cdb-4e47-a223-d4f2b9ddde86" providerId="AD" clId="Web-{704EDAAA-AAE3-E32B-FC0B-E7C5B125639D}" dt="2026-03-22T19:17:44.031" v="923" actId="20577"/>
          <ac:spMkLst>
            <pc:docMk/>
            <pc:sldMk cId="3943932099" sldId="265"/>
            <ac:spMk id="2" creationId="{50778183-8B73-F4F9-0827-D35496B4FAC8}"/>
          </ac:spMkLst>
        </pc:spChg>
        <pc:spChg chg="add ord">
          <ac:chgData name="Henna Mahnoor Shakil (2424121)" userId="S::2424121@student.uwtsd.ac.uk::eb1258d9-1cdb-4e47-a223-d4f2b9ddde86" providerId="AD" clId="Web-{704EDAAA-AAE3-E32B-FC0B-E7C5B125639D}" dt="2026-03-22T19:15:36.471" v="898"/>
          <ac:spMkLst>
            <pc:docMk/>
            <pc:sldMk cId="3943932099" sldId="265"/>
            <ac:spMk id="3" creationId="{CA13FA48-E703-B376-EFEB-B0D8991ECFD1}"/>
          </ac:spMkLst>
        </pc:spChg>
        <pc:spChg chg="add mod ord">
          <ac:chgData name="Henna Mahnoor Shakil (2424121)" userId="S::2424121@student.uwtsd.ac.uk::eb1258d9-1cdb-4e47-a223-d4f2b9ddde86" providerId="AD" clId="Web-{704EDAAA-AAE3-E32B-FC0B-E7C5B125639D}" dt="2026-03-22T19:17:34.278" v="921" actId="20577"/>
          <ac:spMkLst>
            <pc:docMk/>
            <pc:sldMk cId="3943932099" sldId="265"/>
            <ac:spMk id="4" creationId="{F0773447-7148-1104-E754-B04E747E1D19}"/>
          </ac:spMkLst>
        </pc:spChg>
        <pc:spChg chg="add mod">
          <ac:chgData name="Henna Mahnoor Shakil (2424121)" userId="S::2424121@student.uwtsd.ac.uk::eb1258d9-1cdb-4e47-a223-d4f2b9ddde86" providerId="AD" clId="Web-{704EDAAA-AAE3-E32B-FC0B-E7C5B125639D}" dt="2026-03-22T19:23:55.120" v="1263" actId="1076"/>
          <ac:spMkLst>
            <pc:docMk/>
            <pc:sldMk cId="3943932099" sldId="265"/>
            <ac:spMk id="7" creationId="{01D602AA-DEFD-EEB9-AA51-237D22928213}"/>
          </ac:spMkLst>
        </pc:spChg>
        <pc:spChg chg="add mod">
          <ac:chgData name="Henna Mahnoor Shakil (2424121)" userId="S::2424121@student.uwtsd.ac.uk::eb1258d9-1cdb-4e47-a223-d4f2b9ddde86" providerId="AD" clId="Web-{704EDAAA-AAE3-E32B-FC0B-E7C5B125639D}" dt="2026-03-22T19:23:48.229" v="1262" actId="1076"/>
          <ac:spMkLst>
            <pc:docMk/>
            <pc:sldMk cId="3943932099" sldId="265"/>
            <ac:spMk id="8" creationId="{2EBC0C87-B859-58E7-A8F6-251A0A4806CB}"/>
          </ac:spMkLst>
        </pc:spChg>
        <pc:spChg chg="add del">
          <ac:chgData name="Henna Mahnoor Shakil (2424121)" userId="S::2424121@student.uwtsd.ac.uk::eb1258d9-1cdb-4e47-a223-d4f2b9ddde86" providerId="AD" clId="Web-{704EDAAA-AAE3-E32B-FC0B-E7C5B125639D}" dt="2026-03-22T19:15:36.471" v="897"/>
          <ac:spMkLst>
            <pc:docMk/>
            <pc:sldMk cId="3943932099" sldId="265"/>
            <ac:spMk id="10" creationId="{058A14AF-9FB5-4CC7-BA35-E8E85D3EDF0E}"/>
          </ac:spMkLst>
        </pc:spChg>
        <pc:spChg chg="add del">
          <ac:chgData name="Henna Mahnoor Shakil (2424121)" userId="S::2424121@student.uwtsd.ac.uk::eb1258d9-1cdb-4e47-a223-d4f2b9ddde86" providerId="AD" clId="Web-{704EDAAA-AAE3-E32B-FC0B-E7C5B125639D}" dt="2026-03-22T19:15:36.471" v="897"/>
          <ac:spMkLst>
            <pc:docMk/>
            <pc:sldMk cId="3943932099" sldId="265"/>
            <ac:spMk id="12" creationId="{3A9A4357-BD1D-4622-A4FE-766E6AB8DE84}"/>
          </ac:spMkLst>
        </pc:spChg>
        <pc:spChg chg="add del">
          <ac:chgData name="Henna Mahnoor Shakil (2424121)" userId="S::2424121@student.uwtsd.ac.uk::eb1258d9-1cdb-4e47-a223-d4f2b9ddde86" providerId="AD" clId="Web-{704EDAAA-AAE3-E32B-FC0B-E7C5B125639D}" dt="2026-03-22T19:15:36.471" v="897"/>
          <ac:spMkLst>
            <pc:docMk/>
            <pc:sldMk cId="3943932099" sldId="265"/>
            <ac:spMk id="14" creationId="{E659831F-0D9A-4C63-9EBB-8435B85A440F}"/>
          </ac:spMkLst>
        </pc:spChg>
        <pc:spChg chg="add del">
          <ac:chgData name="Henna Mahnoor Shakil (2424121)" userId="S::2424121@student.uwtsd.ac.uk::eb1258d9-1cdb-4e47-a223-d4f2b9ddde86" providerId="AD" clId="Web-{704EDAAA-AAE3-E32B-FC0B-E7C5B125639D}" dt="2026-03-22T19:15:36.471" v="897"/>
          <ac:spMkLst>
            <pc:docMk/>
            <pc:sldMk cId="3943932099" sldId="265"/>
            <ac:spMk id="16" creationId="{E6995CE5-F890-4ABA-82A2-26507CE8D2A3}"/>
          </ac:spMkLst>
        </pc:spChg>
        <pc:picChg chg="add del mod modCrop">
          <ac:chgData name="Henna Mahnoor Shakil (2424121)" userId="S::2424121@student.uwtsd.ac.uk::eb1258d9-1cdb-4e47-a223-d4f2b9ddde86" providerId="AD" clId="Web-{704EDAAA-AAE3-E32B-FC0B-E7C5B125639D}" dt="2026-03-22T19:16:45.413" v="910"/>
          <ac:picMkLst>
            <pc:docMk/>
            <pc:sldMk cId="3943932099" sldId="265"/>
            <ac:picMk id="5" creationId="{47EE0142-3F90-603D-E8BB-A36A95126532}"/>
          </ac:picMkLst>
        </pc:picChg>
        <pc:picChg chg="add mod modCrop">
          <ac:chgData name="Henna Mahnoor Shakil (2424121)" userId="S::2424121@student.uwtsd.ac.uk::eb1258d9-1cdb-4e47-a223-d4f2b9ddde86" providerId="AD" clId="Web-{704EDAAA-AAE3-E32B-FC0B-E7C5B125639D}" dt="2026-03-22T19:18:07.646" v="927"/>
          <ac:picMkLst>
            <pc:docMk/>
            <pc:sldMk cId="3943932099" sldId="265"/>
            <ac:picMk id="6" creationId="{E0BD516D-DD86-B3DB-10AA-33ABD5C06BDE}"/>
          </ac:picMkLst>
        </pc:picChg>
      </pc:sldChg>
      <pc:sldChg chg="addSp delSp modSp new mod setBg">
        <pc:chgData name="Henna Mahnoor Shakil (2424121)" userId="S::2424121@student.uwtsd.ac.uk::eb1258d9-1cdb-4e47-a223-d4f2b9ddde86" providerId="AD" clId="Web-{704EDAAA-AAE3-E32B-FC0B-E7C5B125639D}" dt="2026-03-22T19:32:17.209" v="1295" actId="1076"/>
        <pc:sldMkLst>
          <pc:docMk/>
          <pc:sldMk cId="2396502280" sldId="266"/>
        </pc:sldMkLst>
        <pc:spChg chg="add mod">
          <ac:chgData name="Henna Mahnoor Shakil (2424121)" userId="S::2424121@student.uwtsd.ac.uk::eb1258d9-1cdb-4e47-a223-d4f2b9ddde86" providerId="AD" clId="Web-{704EDAAA-AAE3-E32B-FC0B-E7C5B125639D}" dt="2026-03-22T19:28:58.409" v="1273"/>
          <ac:spMkLst>
            <pc:docMk/>
            <pc:sldMk cId="2396502280" sldId="266"/>
            <ac:spMk id="2" creationId="{52E6024E-14B0-B75A-3A72-21CF3777E5B6}"/>
          </ac:spMkLst>
        </pc:spChg>
        <pc:spChg chg="add mod">
          <ac:chgData name="Henna Mahnoor Shakil (2424121)" userId="S::2424121@student.uwtsd.ac.uk::eb1258d9-1cdb-4e47-a223-d4f2b9ddde86" providerId="AD" clId="Web-{704EDAAA-AAE3-E32B-FC0B-E7C5B125639D}" dt="2026-03-22T19:32:17.209" v="1295" actId="1076"/>
          <ac:spMkLst>
            <pc:docMk/>
            <pc:sldMk cId="2396502280" sldId="266"/>
            <ac:spMk id="3" creationId="{8A6C4D36-C3BA-1D1A-B68A-A42BBEAE2159}"/>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8" creationId="{09588DA8-065E-4F6F-8EFD-43104AB2E0CF}"/>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10" creationId="{C4285719-470E-454C-AF62-8323075F1F5B}"/>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12" creationId="{CD9FE4EF-C4D8-49A0-B2FF-81D8DB7D8A24}"/>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14" creationId="{4300840D-0A0B-4512-BACA-B439D5B9C57C}"/>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16" creationId="{D2B78728-A580-49A7-84F9-6EF6F583ADE0}"/>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18" creationId="{38FAA1A1-D861-433F-88FA-1E9D6FD31D11}"/>
          </ac:spMkLst>
        </pc:spChg>
        <pc:spChg chg="add del">
          <ac:chgData name="Henna Mahnoor Shakil (2424121)" userId="S::2424121@student.uwtsd.ac.uk::eb1258d9-1cdb-4e47-a223-d4f2b9ddde86" providerId="AD" clId="Web-{704EDAAA-AAE3-E32B-FC0B-E7C5B125639D}" dt="2026-03-22T19:29:17.456" v="1275"/>
          <ac:spMkLst>
            <pc:docMk/>
            <pc:sldMk cId="2396502280" sldId="266"/>
            <ac:spMk id="20" creationId="{8D71EDA1-87BF-4D5D-AB79-F346FD19278A}"/>
          </ac:spMkLst>
        </pc:spChg>
        <pc:spChg chg="add">
          <ac:chgData name="Henna Mahnoor Shakil (2424121)" userId="S::2424121@student.uwtsd.ac.uk::eb1258d9-1cdb-4e47-a223-d4f2b9ddde86" providerId="AD" clId="Web-{704EDAAA-AAE3-E32B-FC0B-E7C5B125639D}" dt="2026-03-22T19:31:30.599" v="1278"/>
          <ac:spMkLst>
            <pc:docMk/>
            <pc:sldMk cId="2396502280" sldId="266"/>
            <ac:spMk id="22" creationId="{50E4C519-FBE9-4ABE-A8F9-C2CBE326932F}"/>
          </ac:spMkLst>
        </pc:spChg>
        <pc:spChg chg="add">
          <ac:chgData name="Henna Mahnoor Shakil (2424121)" userId="S::2424121@student.uwtsd.ac.uk::eb1258d9-1cdb-4e47-a223-d4f2b9ddde86" providerId="AD" clId="Web-{704EDAAA-AAE3-E32B-FC0B-E7C5B125639D}" dt="2026-03-22T19:31:30.599" v="1278"/>
          <ac:spMkLst>
            <pc:docMk/>
            <pc:sldMk cId="2396502280" sldId="266"/>
            <ac:spMk id="23" creationId="{80EC29FB-299E-49F3-8C7B-01199632A30F}"/>
          </ac:spMkLst>
        </pc:spChg>
        <pc:spChg chg="add">
          <ac:chgData name="Henna Mahnoor Shakil (2424121)" userId="S::2424121@student.uwtsd.ac.uk::eb1258d9-1cdb-4e47-a223-d4f2b9ddde86" providerId="AD" clId="Web-{704EDAAA-AAE3-E32B-FC0B-E7C5B125639D}" dt="2026-03-22T19:31:30.599" v="1278"/>
          <ac:spMkLst>
            <pc:docMk/>
            <pc:sldMk cId="2396502280" sldId="266"/>
            <ac:spMk id="24" creationId="{C29A2522-B27A-45C5-897B-79A1407D159A}"/>
          </ac:spMkLst>
        </pc:spChg>
        <pc:spChg chg="add del">
          <ac:chgData name="Henna Mahnoor Shakil (2424121)" userId="S::2424121@student.uwtsd.ac.uk::eb1258d9-1cdb-4e47-a223-d4f2b9ddde86" providerId="AD" clId="Web-{704EDAAA-AAE3-E32B-FC0B-E7C5B125639D}" dt="2026-03-22T19:28:49.206" v="1269"/>
          <ac:spMkLst>
            <pc:docMk/>
            <pc:sldMk cId="2396502280" sldId="266"/>
            <ac:spMk id="25" creationId="{10EB215C-7839-4CEA-AA02-B8F7755F9CE9}"/>
          </ac:spMkLst>
        </pc:spChg>
        <pc:spChg chg="add del">
          <ac:chgData name="Henna Mahnoor Shakil (2424121)" userId="S::2424121@student.uwtsd.ac.uk::eb1258d9-1cdb-4e47-a223-d4f2b9ddde86" providerId="AD" clId="Web-{704EDAAA-AAE3-E32B-FC0B-E7C5B125639D}" dt="2026-03-22T19:28:49.206" v="1269"/>
          <ac:spMkLst>
            <pc:docMk/>
            <pc:sldMk cId="2396502280" sldId="266"/>
            <ac:spMk id="27" creationId="{91011C6D-05BE-4D99-8C11-A0E478B12996}"/>
          </ac:spMkLst>
        </pc:spChg>
        <pc:spChg chg="add">
          <ac:chgData name="Henna Mahnoor Shakil (2424121)" userId="S::2424121@student.uwtsd.ac.uk::eb1258d9-1cdb-4e47-a223-d4f2b9ddde86" providerId="AD" clId="Web-{704EDAAA-AAE3-E32B-FC0B-E7C5B125639D}" dt="2026-03-22T19:31:30.599" v="1278"/>
          <ac:spMkLst>
            <pc:docMk/>
            <pc:sldMk cId="2396502280" sldId="266"/>
            <ac:spMk id="28" creationId="{7A5F0580-5EE9-419F-96EE-B6529EF6E7D0}"/>
          </ac:spMkLst>
        </pc:spChg>
        <pc:spChg chg="add del">
          <ac:chgData name="Henna Mahnoor Shakil (2424121)" userId="S::2424121@student.uwtsd.ac.uk::eb1258d9-1cdb-4e47-a223-d4f2b9ddde86" providerId="AD" clId="Web-{704EDAAA-AAE3-E32B-FC0B-E7C5B125639D}" dt="2026-03-22T19:28:49.206" v="1269"/>
          <ac:spMkLst>
            <pc:docMk/>
            <pc:sldMk cId="2396502280" sldId="266"/>
            <ac:spMk id="29" creationId="{6BFFEA99-E831-4C3B-8D16-0EA4AB33FFCA}"/>
          </ac:spMkLst>
        </pc:spChg>
        <pc:spChg chg="add del">
          <ac:chgData name="Henna Mahnoor Shakil (2424121)" userId="S::2424121@student.uwtsd.ac.uk::eb1258d9-1cdb-4e47-a223-d4f2b9ddde86" providerId="AD" clId="Web-{704EDAAA-AAE3-E32B-FC0B-E7C5B125639D}" dt="2026-03-22T19:28:49.206" v="1269"/>
          <ac:spMkLst>
            <pc:docMk/>
            <pc:sldMk cId="2396502280" sldId="266"/>
            <ac:spMk id="31" creationId="{3B9FD11D-7561-43C8-BE54-00D7DCF0E211}"/>
          </ac:spMkLst>
        </pc:spChg>
        <pc:spChg chg="add del">
          <ac:chgData name="Henna Mahnoor Shakil (2424121)" userId="S::2424121@student.uwtsd.ac.uk::eb1258d9-1cdb-4e47-a223-d4f2b9ddde86" providerId="AD" clId="Web-{704EDAAA-AAE3-E32B-FC0B-E7C5B125639D}" dt="2026-03-22T19:28:49.206" v="1269"/>
          <ac:spMkLst>
            <pc:docMk/>
            <pc:sldMk cId="2396502280" sldId="266"/>
            <ac:spMk id="33" creationId="{8D91DE60-2C2D-4D7E-A6B4-C9499017DE4C}"/>
          </ac:spMkLst>
        </pc:spChg>
        <pc:spChg chg="add del">
          <ac:chgData name="Henna Mahnoor Shakil (2424121)" userId="S::2424121@student.uwtsd.ac.uk::eb1258d9-1cdb-4e47-a223-d4f2b9ddde86" providerId="AD" clId="Web-{704EDAAA-AAE3-E32B-FC0B-E7C5B125639D}" dt="2026-03-22T19:28:52.518" v="1271"/>
          <ac:spMkLst>
            <pc:docMk/>
            <pc:sldMk cId="2396502280" sldId="266"/>
            <ac:spMk id="36" creationId="{D1EA859B-E555-4109-94F3-6700E046E008}"/>
          </ac:spMkLst>
        </pc:spChg>
        <pc:spChg chg="add del">
          <ac:chgData name="Henna Mahnoor Shakil (2424121)" userId="S::2424121@student.uwtsd.ac.uk::eb1258d9-1cdb-4e47-a223-d4f2b9ddde86" providerId="AD" clId="Web-{704EDAAA-AAE3-E32B-FC0B-E7C5B125639D}" dt="2026-03-22T19:28:58.409" v="1273"/>
          <ac:spMkLst>
            <pc:docMk/>
            <pc:sldMk cId="2396502280" sldId="266"/>
            <ac:spMk id="38" creationId="{1CDD8E39-EA14-4679-9655-1BFF5A7B63EE}"/>
          </ac:spMkLst>
        </pc:spChg>
        <pc:spChg chg="add del">
          <ac:chgData name="Henna Mahnoor Shakil (2424121)" userId="S::2424121@student.uwtsd.ac.uk::eb1258d9-1cdb-4e47-a223-d4f2b9ddde86" providerId="AD" clId="Web-{704EDAAA-AAE3-E32B-FC0B-E7C5B125639D}" dt="2026-03-22T19:29:17.456" v="1275"/>
          <ac:spMkLst>
            <pc:docMk/>
            <pc:sldMk cId="2396502280" sldId="266"/>
            <ac:spMk id="40" creationId="{F13C74B1-5B17-4795-BED0-7140497B445A}"/>
          </ac:spMkLst>
        </pc:spChg>
        <pc:spChg chg="add del">
          <ac:chgData name="Henna Mahnoor Shakil (2424121)" userId="S::2424121@student.uwtsd.ac.uk::eb1258d9-1cdb-4e47-a223-d4f2b9ddde86" providerId="AD" clId="Web-{704EDAAA-AAE3-E32B-FC0B-E7C5B125639D}" dt="2026-03-22T19:29:17.456" v="1275"/>
          <ac:spMkLst>
            <pc:docMk/>
            <pc:sldMk cId="2396502280" sldId="266"/>
            <ac:spMk id="41" creationId="{D4974D33-8DC5-464E-8C6D-BE58F0669C17}"/>
          </ac:spMkLst>
        </pc:spChg>
        <pc:picChg chg="add del mod">
          <ac:chgData name="Henna Mahnoor Shakil (2424121)" userId="S::2424121@student.uwtsd.ac.uk::eb1258d9-1cdb-4e47-a223-d4f2b9ddde86" providerId="AD" clId="Web-{704EDAAA-AAE3-E32B-FC0B-E7C5B125639D}" dt="2026-03-22T19:26:33.656" v="1265"/>
          <ac:picMkLst>
            <pc:docMk/>
            <pc:sldMk cId="2396502280" sldId="266"/>
            <ac:picMk id="4" creationId="{69C9483F-A530-C1C8-1C43-6540CB810C60}"/>
          </ac:picMkLst>
        </pc:picChg>
        <pc:picChg chg="add del mod">
          <ac:chgData name="Henna Mahnoor Shakil (2424121)" userId="S::2424121@student.uwtsd.ac.uk::eb1258d9-1cdb-4e47-a223-d4f2b9ddde86" providerId="AD" clId="Web-{704EDAAA-AAE3-E32B-FC0B-E7C5B125639D}" dt="2026-03-22T19:29:19.347" v="1276"/>
          <ac:picMkLst>
            <pc:docMk/>
            <pc:sldMk cId="2396502280" sldId="266"/>
            <ac:picMk id="5" creationId="{2B527438-C701-4984-F3BD-897A6CCAAD0E}"/>
          </ac:picMkLst>
        </pc:picChg>
        <pc:picChg chg="add mod">
          <ac:chgData name="Henna Mahnoor Shakil (2424121)" userId="S::2424121@student.uwtsd.ac.uk::eb1258d9-1cdb-4e47-a223-d4f2b9ddde86" providerId="AD" clId="Web-{704EDAAA-AAE3-E32B-FC0B-E7C5B125639D}" dt="2026-03-22T19:31:17.521" v="1277"/>
          <ac:picMkLst>
            <pc:docMk/>
            <pc:sldMk cId="2396502280" sldId="266"/>
            <ac:picMk id="6" creationId="{827FEE93-68B3-AB8D-E5AF-8F063E18B745}"/>
          </ac:picMkLst>
        </pc:picChg>
      </pc:sldChg>
      <pc:sldChg chg="addSp modSp new mod setBg">
        <pc:chgData name="Henna Mahnoor Shakil (2424121)" userId="S::2424121@student.uwtsd.ac.uk::eb1258d9-1cdb-4e47-a223-d4f2b9ddde86" providerId="AD" clId="Web-{704EDAAA-AAE3-E32B-FC0B-E7C5B125639D}" dt="2026-03-22T19:37:05.107" v="1647" actId="1076"/>
        <pc:sldMkLst>
          <pc:docMk/>
          <pc:sldMk cId="3164752059" sldId="267"/>
        </pc:sldMkLst>
        <pc:spChg chg="add mod">
          <ac:chgData name="Henna Mahnoor Shakil (2424121)" userId="S::2424121@student.uwtsd.ac.uk::eb1258d9-1cdb-4e47-a223-d4f2b9ddde86" providerId="AD" clId="Web-{704EDAAA-AAE3-E32B-FC0B-E7C5B125639D}" dt="2026-03-22T19:37:05.107" v="1647" actId="1076"/>
          <ac:spMkLst>
            <pc:docMk/>
            <pc:sldMk cId="3164752059" sldId="267"/>
            <ac:spMk id="2" creationId="{BBBEDD06-BD2C-98B8-39DC-7700FF42E821}"/>
          </ac:spMkLst>
        </pc:spChg>
        <pc:spChg chg="add mod">
          <ac:chgData name="Henna Mahnoor Shakil (2424121)" userId="S::2424121@student.uwtsd.ac.uk::eb1258d9-1cdb-4e47-a223-d4f2b9ddde86" providerId="AD" clId="Web-{704EDAAA-AAE3-E32B-FC0B-E7C5B125639D}" dt="2026-03-22T19:37:01.294" v="1646" actId="1076"/>
          <ac:spMkLst>
            <pc:docMk/>
            <pc:sldMk cId="3164752059" sldId="267"/>
            <ac:spMk id="3" creationId="{111759F8-BC22-CD58-11ED-A54867AC0243}"/>
          </ac:spMkLst>
        </pc:spChg>
        <pc:spChg chg="add">
          <ac:chgData name="Henna Mahnoor Shakil (2424121)" userId="S::2424121@student.uwtsd.ac.uk::eb1258d9-1cdb-4e47-a223-d4f2b9ddde86" providerId="AD" clId="Web-{704EDAAA-AAE3-E32B-FC0B-E7C5B125639D}" dt="2026-03-22T19:36:19.869" v="1630"/>
          <ac:spMkLst>
            <pc:docMk/>
            <pc:sldMk cId="3164752059" sldId="267"/>
            <ac:spMk id="8" creationId="{FA3C7DEA-BCC2-4295-8850-147993296189}"/>
          </ac:spMkLst>
        </pc:spChg>
        <pc:spChg chg="add">
          <ac:chgData name="Henna Mahnoor Shakil (2424121)" userId="S::2424121@student.uwtsd.ac.uk::eb1258d9-1cdb-4e47-a223-d4f2b9ddde86" providerId="AD" clId="Web-{704EDAAA-AAE3-E32B-FC0B-E7C5B125639D}" dt="2026-03-22T19:36:19.869" v="1630"/>
          <ac:spMkLst>
            <pc:docMk/>
            <pc:sldMk cId="3164752059" sldId="267"/>
            <ac:spMk id="10" creationId="{C289949D-B9F6-468A-86FE-2694DC5AE773}"/>
          </ac:spMkLst>
        </pc:spChg>
        <pc:grpChg chg="add">
          <ac:chgData name="Henna Mahnoor Shakil (2424121)" userId="S::2424121@student.uwtsd.ac.uk::eb1258d9-1cdb-4e47-a223-d4f2b9ddde86" providerId="AD" clId="Web-{704EDAAA-AAE3-E32B-FC0B-E7C5B125639D}" dt="2026-03-22T19:36:19.869" v="1630"/>
          <ac:grpSpMkLst>
            <pc:docMk/>
            <pc:sldMk cId="3164752059" sldId="267"/>
            <ac:grpSpMk id="12" creationId="{E4DF0958-0C87-4C28-9554-2FADC788C2B1}"/>
          </ac:grpSpMkLst>
        </pc:grpChg>
      </pc:sldChg>
      <pc:sldChg chg="addSp modSp new mod setBg">
        <pc:chgData name="Henna Mahnoor Shakil (2424121)" userId="S::2424121@student.uwtsd.ac.uk::eb1258d9-1cdb-4e47-a223-d4f2b9ddde86" providerId="AD" clId="Web-{704EDAAA-AAE3-E32B-FC0B-E7C5B125639D}" dt="2026-03-22T19:40:56.197" v="2008" actId="1076"/>
        <pc:sldMkLst>
          <pc:docMk/>
          <pc:sldMk cId="3212550919" sldId="268"/>
        </pc:sldMkLst>
        <pc:spChg chg="add mod">
          <ac:chgData name="Henna Mahnoor Shakil (2424121)" userId="S::2424121@student.uwtsd.ac.uk::eb1258d9-1cdb-4e47-a223-d4f2b9ddde86" providerId="AD" clId="Web-{704EDAAA-AAE3-E32B-FC0B-E7C5B125639D}" dt="2026-03-22T19:40:56.197" v="2008" actId="1076"/>
          <ac:spMkLst>
            <pc:docMk/>
            <pc:sldMk cId="3212550919" sldId="268"/>
            <ac:spMk id="2" creationId="{03A7D2CE-91FE-DD44-237F-50197C04A821}"/>
          </ac:spMkLst>
        </pc:spChg>
        <pc:spChg chg="add mod">
          <ac:chgData name="Henna Mahnoor Shakil (2424121)" userId="S::2424121@student.uwtsd.ac.uk::eb1258d9-1cdb-4e47-a223-d4f2b9ddde86" providerId="AD" clId="Web-{704EDAAA-AAE3-E32B-FC0B-E7C5B125639D}" dt="2026-03-22T19:40:51.165" v="2006" actId="20577"/>
          <ac:spMkLst>
            <pc:docMk/>
            <pc:sldMk cId="3212550919" sldId="268"/>
            <ac:spMk id="3" creationId="{56B4F285-601E-A64A-41F2-BDB785E9C1B0}"/>
          </ac:spMkLst>
        </pc:spChg>
        <pc:spChg chg="add">
          <ac:chgData name="Henna Mahnoor Shakil (2424121)" userId="S::2424121@student.uwtsd.ac.uk::eb1258d9-1cdb-4e47-a223-d4f2b9ddde86" providerId="AD" clId="Web-{704EDAAA-AAE3-E32B-FC0B-E7C5B125639D}" dt="2026-03-22T19:40:34.993" v="2001"/>
          <ac:spMkLst>
            <pc:docMk/>
            <pc:sldMk cId="3212550919" sldId="268"/>
            <ac:spMk id="8" creationId="{87BF42CA-AD55-48B4-8949-C4DCA60A6AEE}"/>
          </ac:spMkLst>
        </pc:spChg>
        <pc:spChg chg="add">
          <ac:chgData name="Henna Mahnoor Shakil (2424121)" userId="S::2424121@student.uwtsd.ac.uk::eb1258d9-1cdb-4e47-a223-d4f2b9ddde86" providerId="AD" clId="Web-{704EDAAA-AAE3-E32B-FC0B-E7C5B125639D}" dt="2026-03-22T19:40:34.993" v="2001"/>
          <ac:spMkLst>
            <pc:docMk/>
            <pc:sldMk cId="3212550919" sldId="268"/>
            <ac:spMk id="10" creationId="{66AE1D3D-3106-4CB2-AA7C-0C1642AC0F2E}"/>
          </ac:spMkLst>
        </pc:spChg>
        <pc:grpChg chg="add">
          <ac:chgData name="Henna Mahnoor Shakil (2424121)" userId="S::2424121@student.uwtsd.ac.uk::eb1258d9-1cdb-4e47-a223-d4f2b9ddde86" providerId="AD" clId="Web-{704EDAAA-AAE3-E32B-FC0B-E7C5B125639D}" dt="2026-03-22T19:40:34.993" v="2001"/>
          <ac:grpSpMkLst>
            <pc:docMk/>
            <pc:sldMk cId="3212550919" sldId="268"/>
            <ac:grpSpMk id="12" creationId="{0A31B6AF-B711-4CDB-8C2B-16E963DDC4C5}"/>
          </ac:grpSpMkLst>
        </pc:grpChg>
      </pc:sldChg>
    </pc:docChg>
  </pc:docChgLst>
  <pc:docChgLst>
    <pc:chgData name="Henna Mahnoor Shakil (2424121)" userId="S::2424121@student.uwtsd.ac.uk::eb1258d9-1cdb-4e47-a223-d4f2b9ddde86" providerId="AD" clId="Web-{BD55F4B4-6C51-BE9E-56D2-8501F41566B0}"/>
    <pc:docChg chg="addSld modSld addMainMaster delMainMaster">
      <pc:chgData name="Henna Mahnoor Shakil (2424121)" userId="S::2424121@student.uwtsd.ac.uk::eb1258d9-1cdb-4e47-a223-d4f2b9ddde86" providerId="AD" clId="Web-{BD55F4B4-6C51-BE9E-56D2-8501F41566B0}" dt="2026-03-13T10:46:47.986" v="87"/>
      <pc:docMkLst>
        <pc:docMk/>
      </pc:docMkLst>
      <pc:sldChg chg="addSp delSp modSp mod setBg modClrScheme setClrOvrMap chgLayout">
        <pc:chgData name="Henna Mahnoor Shakil (2424121)" userId="S::2424121@student.uwtsd.ac.uk::eb1258d9-1cdb-4e47-a223-d4f2b9ddde86" providerId="AD" clId="Web-{BD55F4B4-6C51-BE9E-56D2-8501F41566B0}" dt="2026-03-13T10:46:24.313" v="85" actId="1076"/>
        <pc:sldMkLst>
          <pc:docMk/>
          <pc:sldMk cId="109857222" sldId="256"/>
        </pc:sldMkLst>
        <pc:spChg chg="add mod">
          <ac:chgData name="Henna Mahnoor Shakil (2424121)" userId="S::2424121@student.uwtsd.ac.uk::eb1258d9-1cdb-4e47-a223-d4f2b9ddde86" providerId="AD" clId="Web-{BD55F4B4-6C51-BE9E-56D2-8501F41566B0}" dt="2026-03-13T10:46:24.313" v="85" actId="1076"/>
          <ac:spMkLst>
            <pc:docMk/>
            <pc:sldMk cId="109857222" sldId="256"/>
            <ac:spMk id="2" creationId="{399731B5-27F0-3A01-6CEC-EE584EFF5715}"/>
          </ac:spMkLst>
        </pc:spChg>
        <pc:spChg chg="add mod">
          <ac:chgData name="Henna Mahnoor Shakil (2424121)" userId="S::2424121@student.uwtsd.ac.uk::eb1258d9-1cdb-4e47-a223-d4f2b9ddde86" providerId="AD" clId="Web-{BD55F4B4-6C51-BE9E-56D2-8501F41566B0}" dt="2026-03-13T10:46:16.298" v="84"/>
          <ac:spMkLst>
            <pc:docMk/>
            <pc:sldMk cId="109857222" sldId="256"/>
            <ac:spMk id="5" creationId="{0310C1D4-4CC7-3506-75C6-C5C950F90310}"/>
          </ac:spMkLst>
        </pc:spChg>
      </pc:sldChg>
      <pc:sldChg chg="delSp new">
        <pc:chgData name="Henna Mahnoor Shakil (2424121)" userId="S::2424121@student.uwtsd.ac.uk::eb1258d9-1cdb-4e47-a223-d4f2b9ddde86" providerId="AD" clId="Web-{BD55F4B4-6C51-BE9E-56D2-8501F41566B0}" dt="2026-03-13T10:46:47.986" v="87"/>
        <pc:sldMkLst>
          <pc:docMk/>
          <pc:sldMk cId="3010996097" sldId="257"/>
        </pc:sldMkLst>
      </pc:sldChg>
      <pc:sldMasterChg chg="add del addSldLayout delSldLayout">
        <pc:chgData name="Henna Mahnoor Shakil (2424121)" userId="S::2424121@student.uwtsd.ac.uk::eb1258d9-1cdb-4e47-a223-d4f2b9ddde86" providerId="AD" clId="Web-{BD55F4B4-6C51-BE9E-56D2-8501F41566B0}" dt="2026-03-13T10:43:29.841" v="67"/>
        <pc:sldMasterMkLst>
          <pc:docMk/>
          <pc:sldMasterMk cId="2460954070" sldId="2147483660"/>
        </pc:sldMasterMkLst>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2385387890" sldId="2147483661"/>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949138452" sldId="2147483662"/>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2591524520" sldId="2147483663"/>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1203092039" sldId="2147483664"/>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3733172339" sldId="2147483665"/>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3210312558" sldId="2147483666"/>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3146388984" sldId="2147483667"/>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3171841454" sldId="2147483668"/>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1718958274" sldId="2147483669"/>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2202905451" sldId="2147483670"/>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3479445657" sldId="2147483671"/>
          </pc:sldLayoutMkLst>
        </pc:sldLayoutChg>
      </pc:sldMasterChg>
    </pc:docChg>
  </pc:docChgLst>
  <pc:docChgLst>
    <pc:chgData name="Henna Mahnoor Shakil (2424121)" userId="S::2424121@student.uwtsd.ac.uk::eb1258d9-1cdb-4e47-a223-d4f2b9ddde86" providerId="AD" clId="Web-{90AC1A75-3E58-EBFB-80DD-E57F987324C5}"/>
    <pc:docChg chg="addSld modSld">
      <pc:chgData name="Henna Mahnoor Shakil (2424121)" userId="S::2424121@student.uwtsd.ac.uk::eb1258d9-1cdb-4e47-a223-d4f2b9ddde86" providerId="AD" clId="Web-{90AC1A75-3E58-EBFB-80DD-E57F987324C5}" dt="2026-03-22T19:56:56.298" v="589" actId="1076"/>
      <pc:docMkLst>
        <pc:docMk/>
      </pc:docMkLst>
      <pc:sldChg chg="addSp modSp">
        <pc:chgData name="Henna Mahnoor Shakil (2424121)" userId="S::2424121@student.uwtsd.ac.uk::eb1258d9-1cdb-4e47-a223-d4f2b9ddde86" providerId="AD" clId="Web-{90AC1A75-3E58-EBFB-80DD-E57F987324C5}" dt="2026-03-22T19:42:32.741" v="1" actId="1076"/>
        <pc:sldMkLst>
          <pc:docMk/>
          <pc:sldMk cId="3212550919" sldId="268"/>
        </pc:sldMkLst>
        <pc:picChg chg="add mod">
          <ac:chgData name="Henna Mahnoor Shakil (2424121)" userId="S::2424121@student.uwtsd.ac.uk::eb1258d9-1cdb-4e47-a223-d4f2b9ddde86" providerId="AD" clId="Web-{90AC1A75-3E58-EBFB-80DD-E57F987324C5}" dt="2026-03-22T19:42:32.741" v="1" actId="1076"/>
          <ac:picMkLst>
            <pc:docMk/>
            <pc:sldMk cId="3212550919" sldId="268"/>
            <ac:picMk id="4" creationId="{A15F8083-9F67-7A34-B278-11FC4E0C3117}"/>
          </ac:picMkLst>
        </pc:picChg>
      </pc:sldChg>
      <pc:sldChg chg="addSp delSp modSp new mod setBg">
        <pc:chgData name="Henna Mahnoor Shakil (2424121)" userId="S::2424121@student.uwtsd.ac.uk::eb1258d9-1cdb-4e47-a223-d4f2b9ddde86" providerId="AD" clId="Web-{90AC1A75-3E58-EBFB-80DD-E57F987324C5}" dt="2026-03-22T19:50:11.855" v="544" actId="20577"/>
        <pc:sldMkLst>
          <pc:docMk/>
          <pc:sldMk cId="1031900544" sldId="269"/>
        </pc:sldMkLst>
        <pc:spChg chg="add mod">
          <ac:chgData name="Henna Mahnoor Shakil (2424121)" userId="S::2424121@student.uwtsd.ac.uk::eb1258d9-1cdb-4e47-a223-d4f2b9ddde86" providerId="AD" clId="Web-{90AC1A75-3E58-EBFB-80DD-E57F987324C5}" dt="2026-03-22T19:49:18.744" v="529"/>
          <ac:spMkLst>
            <pc:docMk/>
            <pc:sldMk cId="1031900544" sldId="269"/>
            <ac:spMk id="2" creationId="{E1E4A922-F28D-44C0-DE26-0F138D81D7ED}"/>
          </ac:spMkLst>
        </pc:spChg>
        <pc:spChg chg="add del mod ord">
          <ac:chgData name="Henna Mahnoor Shakil (2424121)" userId="S::2424121@student.uwtsd.ac.uk::eb1258d9-1cdb-4e47-a223-d4f2b9ddde86" providerId="AD" clId="Web-{90AC1A75-3E58-EBFB-80DD-E57F987324C5}" dt="2026-03-22T19:50:11.855" v="544" actId="20577"/>
          <ac:spMkLst>
            <pc:docMk/>
            <pc:sldMk cId="1031900544" sldId="269"/>
            <ac:spMk id="3" creationId="{B9620161-26C4-86D1-478F-61BB8BCD4CC7}"/>
          </ac:spMkLst>
        </pc:spChg>
        <pc:spChg chg="add">
          <ac:chgData name="Henna Mahnoor Shakil (2424121)" userId="S::2424121@student.uwtsd.ac.uk::eb1258d9-1cdb-4e47-a223-d4f2b9ddde86" providerId="AD" clId="Web-{90AC1A75-3E58-EBFB-80DD-E57F987324C5}" dt="2026-03-22T19:49:18.744" v="529"/>
          <ac:spMkLst>
            <pc:docMk/>
            <pc:sldMk cId="1031900544" sldId="269"/>
            <ac:spMk id="10" creationId="{4E2ED6F9-63C3-4A8D-9BB4-1EA62533B672}"/>
          </ac:spMkLst>
        </pc:spChg>
        <pc:spChg chg="add">
          <ac:chgData name="Henna Mahnoor Shakil (2424121)" userId="S::2424121@student.uwtsd.ac.uk::eb1258d9-1cdb-4e47-a223-d4f2b9ddde86" providerId="AD" clId="Web-{90AC1A75-3E58-EBFB-80DD-E57F987324C5}" dt="2026-03-22T19:49:18.744" v="529"/>
          <ac:spMkLst>
            <pc:docMk/>
            <pc:sldMk cId="1031900544" sldId="269"/>
            <ac:spMk id="12" creationId="{6D72081E-AD41-4FBB-B02B-698A68DBCA5E}"/>
          </ac:spMkLst>
        </pc:spChg>
        <pc:spChg chg="add">
          <ac:chgData name="Henna Mahnoor Shakil (2424121)" userId="S::2424121@student.uwtsd.ac.uk::eb1258d9-1cdb-4e47-a223-d4f2b9ddde86" providerId="AD" clId="Web-{90AC1A75-3E58-EBFB-80DD-E57F987324C5}" dt="2026-03-22T19:49:18.744" v="529"/>
          <ac:spMkLst>
            <pc:docMk/>
            <pc:sldMk cId="1031900544" sldId="269"/>
            <ac:spMk id="14" creationId="{716248AD-805F-41BF-9B57-FC53E5B32F98}"/>
          </ac:spMkLst>
        </pc:spChg>
        <pc:spChg chg="add">
          <ac:chgData name="Henna Mahnoor Shakil (2424121)" userId="S::2424121@student.uwtsd.ac.uk::eb1258d9-1cdb-4e47-a223-d4f2b9ddde86" providerId="AD" clId="Web-{90AC1A75-3E58-EBFB-80DD-E57F987324C5}" dt="2026-03-22T19:49:18.744" v="529"/>
          <ac:spMkLst>
            <pc:docMk/>
            <pc:sldMk cId="1031900544" sldId="269"/>
            <ac:spMk id="16" creationId="{1F82758F-B2B3-4F0A-BB90-4BFFEDD166D6}"/>
          </ac:spMkLst>
        </pc:spChg>
        <pc:grpChg chg="add del">
          <ac:chgData name="Henna Mahnoor Shakil (2424121)" userId="S::2424121@student.uwtsd.ac.uk::eb1258d9-1cdb-4e47-a223-d4f2b9ddde86" providerId="AD" clId="Web-{90AC1A75-3E58-EBFB-80DD-E57F987324C5}" dt="2026-03-22T19:48:54.071" v="526"/>
          <ac:grpSpMkLst>
            <pc:docMk/>
            <pc:sldMk cId="1031900544" sldId="269"/>
            <ac:grpSpMk id="9" creationId="{5EC81CC9-EAC3-3907-9268-3A583E3B6356}"/>
          </ac:grpSpMkLst>
        </pc:grpChg>
        <pc:picChg chg="add del mod">
          <ac:chgData name="Henna Mahnoor Shakil (2424121)" userId="S::2424121@student.uwtsd.ac.uk::eb1258d9-1cdb-4e47-a223-d4f2b9ddde86" providerId="AD" clId="Web-{90AC1A75-3E58-EBFB-80DD-E57F987324C5}" dt="2026-03-22T19:48:57.852" v="527"/>
          <ac:picMkLst>
            <pc:docMk/>
            <pc:sldMk cId="1031900544" sldId="269"/>
            <ac:picMk id="4" creationId="{F074551A-B716-D4F3-2110-89E560C8F945}"/>
          </ac:picMkLst>
        </pc:picChg>
        <pc:picChg chg="add mod">
          <ac:chgData name="Henna Mahnoor Shakil (2424121)" userId="S::2424121@student.uwtsd.ac.uk::eb1258d9-1cdb-4e47-a223-d4f2b9ddde86" providerId="AD" clId="Web-{90AC1A75-3E58-EBFB-80DD-E57F987324C5}" dt="2026-03-22T19:49:46.260" v="538" actId="14100"/>
          <ac:picMkLst>
            <pc:docMk/>
            <pc:sldMk cId="1031900544" sldId="269"/>
            <ac:picMk id="5" creationId="{9EBFCB91-B5D7-7E48-FA29-35EA8E7A8EFC}"/>
          </ac:picMkLst>
        </pc:picChg>
      </pc:sldChg>
      <pc:sldChg chg="addSp delSp modSp new">
        <pc:chgData name="Henna Mahnoor Shakil (2424121)" userId="S::2424121@student.uwtsd.ac.uk::eb1258d9-1cdb-4e47-a223-d4f2b9ddde86" providerId="AD" clId="Web-{90AC1A75-3E58-EBFB-80DD-E57F987324C5}" dt="2026-03-22T19:56:56.298" v="589" actId="1076"/>
        <pc:sldMkLst>
          <pc:docMk/>
          <pc:sldMk cId="2450197158" sldId="270"/>
        </pc:sldMkLst>
        <pc:spChg chg="add del">
          <ac:chgData name="Henna Mahnoor Shakil (2424121)" userId="S::2424121@student.uwtsd.ac.uk::eb1258d9-1cdb-4e47-a223-d4f2b9ddde86" providerId="AD" clId="Web-{90AC1A75-3E58-EBFB-80DD-E57F987324C5}" dt="2026-03-22T19:50:27.918" v="547"/>
          <ac:spMkLst>
            <pc:docMk/>
            <pc:sldMk cId="2450197158" sldId="270"/>
            <ac:spMk id="2" creationId="{AE7CDFB6-35F5-3CDC-A863-57F70F96D2D4}"/>
          </ac:spMkLst>
        </pc:spChg>
        <pc:spChg chg="add mod">
          <ac:chgData name="Henna Mahnoor Shakil (2424121)" userId="S::2424121@student.uwtsd.ac.uk::eb1258d9-1cdb-4e47-a223-d4f2b9ddde86" providerId="AD" clId="Web-{90AC1A75-3E58-EBFB-80DD-E57F987324C5}" dt="2026-03-22T19:56:56.298" v="589" actId="1076"/>
          <ac:spMkLst>
            <pc:docMk/>
            <pc:sldMk cId="2450197158" sldId="270"/>
            <ac:spMk id="3" creationId="{2143A2F2-39DC-5C80-D3CF-0B5F3F0F2F9A}"/>
          </ac:spMkLst>
        </pc:spChg>
        <pc:spChg chg="add mod">
          <ac:chgData name="Henna Mahnoor Shakil (2424121)" userId="S::2424121@student.uwtsd.ac.uk::eb1258d9-1cdb-4e47-a223-d4f2b9ddde86" providerId="AD" clId="Web-{90AC1A75-3E58-EBFB-80DD-E57F987324C5}" dt="2026-03-22T19:53:55.049" v="586" actId="20577"/>
          <ac:spMkLst>
            <pc:docMk/>
            <pc:sldMk cId="2450197158" sldId="270"/>
            <ac:spMk id="4" creationId="{B7240A06-9AC4-037C-B35D-09F29A8CAB0E}"/>
          </ac:spMkLst>
        </pc:spChg>
      </pc:sldChg>
    </pc:docChg>
  </pc:docChgLst>
  <pc:docChgLst>
    <pc:chgData name="Henna Mahnoor Shakil (2424121)" userId="S::2424121@student.uwtsd.ac.uk::eb1258d9-1cdb-4e47-a223-d4f2b9ddde86" providerId="AD" clId="Web-{EE9F68E0-B146-B433-F02C-53B082A86B15}"/>
    <pc:docChg chg="modSld">
      <pc:chgData name="Henna Mahnoor Shakil (2424121)" userId="S::2424121@student.uwtsd.ac.uk::eb1258d9-1cdb-4e47-a223-d4f2b9ddde86" providerId="AD" clId="Web-{EE9F68E0-B146-B433-F02C-53B082A86B15}" dt="2026-03-18T16:23:26.469" v="10" actId="20577"/>
      <pc:docMkLst>
        <pc:docMk/>
      </pc:docMkLst>
      <pc:sldChg chg="modSp">
        <pc:chgData name="Henna Mahnoor Shakil (2424121)" userId="S::2424121@student.uwtsd.ac.uk::eb1258d9-1cdb-4e47-a223-d4f2b9ddde86" providerId="AD" clId="Web-{EE9F68E0-B146-B433-F02C-53B082A86B15}" dt="2026-03-18T16:23:26.469" v="10" actId="20577"/>
        <pc:sldMkLst>
          <pc:docMk/>
          <pc:sldMk cId="3010996097" sldId="257"/>
        </pc:sldMkLst>
        <pc:spChg chg="mod">
          <ac:chgData name="Henna Mahnoor Shakil (2424121)" userId="S::2424121@student.uwtsd.ac.uk::eb1258d9-1cdb-4e47-a223-d4f2b9ddde86" providerId="AD" clId="Web-{EE9F68E0-B146-B433-F02C-53B082A86B15}" dt="2026-03-18T16:23:26.469" v="10" actId="20577"/>
          <ac:spMkLst>
            <pc:docMk/>
            <pc:sldMk cId="3010996097" sldId="257"/>
            <ac:spMk id="3" creationId="{4DAF95E6-891A-FDB5-F772-45BB67449EB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189616-22A8-4FCE-8486-034FB9266DA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BE37F47-4606-44A7-99E1-4625DECC0D36}">
      <dgm:prSet/>
      <dgm:spPr/>
      <dgm:t>
        <a:bodyPr/>
        <a:lstStyle/>
        <a:p>
          <a:r>
            <a:rPr lang="en-GB"/>
            <a:t>In type 2 diabetes the body develops insulin resistance.</a:t>
          </a:r>
          <a:endParaRPr lang="en-US"/>
        </a:p>
      </dgm:t>
    </dgm:pt>
    <dgm:pt modelId="{33D836A9-910B-4310-8BB7-7E6877226DB2}" type="parTrans" cxnId="{37F98DFC-B80C-497F-BBBD-083950BCD2D6}">
      <dgm:prSet/>
      <dgm:spPr/>
      <dgm:t>
        <a:bodyPr/>
        <a:lstStyle/>
        <a:p>
          <a:endParaRPr lang="en-US"/>
        </a:p>
      </dgm:t>
    </dgm:pt>
    <dgm:pt modelId="{4BC67D2D-00AB-4C6E-8E1E-334C3B1F00A0}" type="sibTrans" cxnId="{37F98DFC-B80C-497F-BBBD-083950BCD2D6}">
      <dgm:prSet/>
      <dgm:spPr/>
      <dgm:t>
        <a:bodyPr/>
        <a:lstStyle/>
        <a:p>
          <a:endParaRPr lang="en-US"/>
        </a:p>
      </dgm:t>
    </dgm:pt>
    <dgm:pt modelId="{5E9B6577-440F-4A44-8D9D-BED053204749}">
      <dgm:prSet/>
      <dgm:spPr/>
      <dgm:t>
        <a:bodyPr/>
        <a:lstStyle/>
        <a:p>
          <a:r>
            <a:rPr lang="en-GB"/>
            <a:t>This means: </a:t>
          </a:r>
          <a:endParaRPr lang="en-US"/>
        </a:p>
      </dgm:t>
    </dgm:pt>
    <dgm:pt modelId="{151E35EB-36B1-4CCF-85D7-78FC13B8EC77}" type="parTrans" cxnId="{20BFA21E-066C-4127-9348-D49D732ED51B}">
      <dgm:prSet/>
      <dgm:spPr/>
      <dgm:t>
        <a:bodyPr/>
        <a:lstStyle/>
        <a:p>
          <a:endParaRPr lang="en-US"/>
        </a:p>
      </dgm:t>
    </dgm:pt>
    <dgm:pt modelId="{00B50E87-D8C6-48E3-8F8A-127B7B1D91C9}" type="sibTrans" cxnId="{20BFA21E-066C-4127-9348-D49D732ED51B}">
      <dgm:prSet/>
      <dgm:spPr/>
      <dgm:t>
        <a:bodyPr/>
        <a:lstStyle/>
        <a:p>
          <a:endParaRPr lang="en-US"/>
        </a:p>
      </dgm:t>
    </dgm:pt>
    <dgm:pt modelId="{BBA38954-102A-4C36-A4D3-C399C6D2B10C}">
      <dgm:prSet/>
      <dgm:spPr/>
      <dgm:t>
        <a:bodyPr/>
        <a:lstStyle/>
        <a:p>
          <a:r>
            <a:rPr lang="en-GB"/>
            <a:t>Cells do not respond properly to insulin</a:t>
          </a:r>
          <a:endParaRPr lang="en-US"/>
        </a:p>
      </dgm:t>
    </dgm:pt>
    <dgm:pt modelId="{6B85AA94-D371-43A3-B28C-56E68FD7C2A3}" type="parTrans" cxnId="{1DD69B98-F480-4CD8-A864-38D3052028B8}">
      <dgm:prSet/>
      <dgm:spPr/>
      <dgm:t>
        <a:bodyPr/>
        <a:lstStyle/>
        <a:p>
          <a:endParaRPr lang="en-US"/>
        </a:p>
      </dgm:t>
    </dgm:pt>
    <dgm:pt modelId="{9CEA1984-D67C-45EB-B945-C7B7F1522E52}" type="sibTrans" cxnId="{1DD69B98-F480-4CD8-A864-38D3052028B8}">
      <dgm:prSet/>
      <dgm:spPr/>
      <dgm:t>
        <a:bodyPr/>
        <a:lstStyle/>
        <a:p>
          <a:endParaRPr lang="en-US"/>
        </a:p>
      </dgm:t>
    </dgm:pt>
    <dgm:pt modelId="{CAA40A4C-06F6-4517-B3C0-1AD5D3D415EC}">
      <dgm:prSet/>
      <dgm:spPr/>
      <dgm:t>
        <a:bodyPr/>
        <a:lstStyle/>
        <a:p>
          <a:r>
            <a:rPr lang="en-GB"/>
            <a:t>Glucose cannot enter the cells efficiently</a:t>
          </a:r>
          <a:endParaRPr lang="en-US"/>
        </a:p>
      </dgm:t>
    </dgm:pt>
    <dgm:pt modelId="{9E6D0F15-423E-462E-8A2D-8E1EC5D1F1F5}" type="parTrans" cxnId="{79E2C5EE-FF4B-4FBE-9226-3285CA6E3A57}">
      <dgm:prSet/>
      <dgm:spPr/>
      <dgm:t>
        <a:bodyPr/>
        <a:lstStyle/>
        <a:p>
          <a:endParaRPr lang="en-US"/>
        </a:p>
      </dgm:t>
    </dgm:pt>
    <dgm:pt modelId="{FEEEEC49-730E-4322-8D3E-0805052AFA38}" type="sibTrans" cxnId="{79E2C5EE-FF4B-4FBE-9226-3285CA6E3A57}">
      <dgm:prSet/>
      <dgm:spPr/>
      <dgm:t>
        <a:bodyPr/>
        <a:lstStyle/>
        <a:p>
          <a:endParaRPr lang="en-US"/>
        </a:p>
      </dgm:t>
    </dgm:pt>
    <dgm:pt modelId="{0381824F-061B-4CC1-8CFC-E47206072A33}">
      <dgm:prSet/>
      <dgm:spPr/>
      <dgm:t>
        <a:bodyPr/>
        <a:lstStyle/>
        <a:p>
          <a:r>
            <a:rPr lang="en-GB"/>
            <a:t>Glucose builds up in the blood stream</a:t>
          </a:r>
          <a:endParaRPr lang="en-US"/>
        </a:p>
      </dgm:t>
    </dgm:pt>
    <dgm:pt modelId="{ADC65886-1955-4E74-818F-B6CE35A70487}" type="parTrans" cxnId="{BF2F5F27-A83C-446B-98A8-7A82F6AEF8C2}">
      <dgm:prSet/>
      <dgm:spPr/>
      <dgm:t>
        <a:bodyPr/>
        <a:lstStyle/>
        <a:p>
          <a:endParaRPr lang="en-US"/>
        </a:p>
      </dgm:t>
    </dgm:pt>
    <dgm:pt modelId="{D21242F6-3450-4A76-BE48-AB2DEC49794F}" type="sibTrans" cxnId="{BF2F5F27-A83C-446B-98A8-7A82F6AEF8C2}">
      <dgm:prSet/>
      <dgm:spPr/>
      <dgm:t>
        <a:bodyPr/>
        <a:lstStyle/>
        <a:p>
          <a:endParaRPr lang="en-US"/>
        </a:p>
      </dgm:t>
    </dgm:pt>
    <dgm:pt modelId="{3160EF88-EA9D-40F7-A6D8-A24F2650425E}">
      <dgm:prSet/>
      <dgm:spPr/>
      <dgm:t>
        <a:bodyPr/>
        <a:lstStyle/>
        <a:p>
          <a:r>
            <a:rPr lang="en-GB"/>
            <a:t>Overtime the pancreas may produce less insulin, which makes blood glucose levels harder to control. (NICE 2023).</a:t>
          </a:r>
          <a:endParaRPr lang="en-US"/>
        </a:p>
      </dgm:t>
    </dgm:pt>
    <dgm:pt modelId="{296A3782-C14B-43BB-810A-AF3868E9F40D}" type="parTrans" cxnId="{E8F8DF42-F08F-451B-BC80-0A89448BFE36}">
      <dgm:prSet/>
      <dgm:spPr/>
      <dgm:t>
        <a:bodyPr/>
        <a:lstStyle/>
        <a:p>
          <a:endParaRPr lang="en-US"/>
        </a:p>
      </dgm:t>
    </dgm:pt>
    <dgm:pt modelId="{C490EDF3-8E6F-4862-A0BE-8443D050B94F}" type="sibTrans" cxnId="{E8F8DF42-F08F-451B-BC80-0A89448BFE36}">
      <dgm:prSet/>
      <dgm:spPr/>
      <dgm:t>
        <a:bodyPr/>
        <a:lstStyle/>
        <a:p>
          <a:endParaRPr lang="en-US"/>
        </a:p>
      </dgm:t>
    </dgm:pt>
    <dgm:pt modelId="{9DE3EACD-7C80-424A-AC7F-EC9DA310848A}" type="pres">
      <dgm:prSet presAssocID="{FD189616-22A8-4FCE-8486-034FB9266DA8}" presName="hierChild1" presStyleCnt="0">
        <dgm:presLayoutVars>
          <dgm:chPref val="1"/>
          <dgm:dir/>
          <dgm:animOne val="branch"/>
          <dgm:animLvl val="lvl"/>
          <dgm:resizeHandles/>
        </dgm:presLayoutVars>
      </dgm:prSet>
      <dgm:spPr/>
    </dgm:pt>
    <dgm:pt modelId="{9513C0A3-4E62-4E18-9712-346EE17E989A}" type="pres">
      <dgm:prSet presAssocID="{9BE37F47-4606-44A7-99E1-4625DECC0D36}" presName="hierRoot1" presStyleCnt="0"/>
      <dgm:spPr/>
    </dgm:pt>
    <dgm:pt modelId="{1EB3BEE6-8586-4B11-96EE-E33A7C136BBD}" type="pres">
      <dgm:prSet presAssocID="{9BE37F47-4606-44A7-99E1-4625DECC0D36}" presName="composite" presStyleCnt="0"/>
      <dgm:spPr/>
    </dgm:pt>
    <dgm:pt modelId="{10B850C5-08B2-480A-972F-2B638DDC4A00}" type="pres">
      <dgm:prSet presAssocID="{9BE37F47-4606-44A7-99E1-4625DECC0D36}" presName="background" presStyleLbl="node0" presStyleIdx="0" presStyleCnt="3"/>
      <dgm:spPr/>
    </dgm:pt>
    <dgm:pt modelId="{FA056B1F-8C60-44D4-8A44-DD58855D29CA}" type="pres">
      <dgm:prSet presAssocID="{9BE37F47-4606-44A7-99E1-4625DECC0D36}" presName="text" presStyleLbl="fgAcc0" presStyleIdx="0" presStyleCnt="3">
        <dgm:presLayoutVars>
          <dgm:chPref val="3"/>
        </dgm:presLayoutVars>
      </dgm:prSet>
      <dgm:spPr/>
    </dgm:pt>
    <dgm:pt modelId="{A161793A-3290-4FFA-8EF7-9F28526224A6}" type="pres">
      <dgm:prSet presAssocID="{9BE37F47-4606-44A7-99E1-4625DECC0D36}" presName="hierChild2" presStyleCnt="0"/>
      <dgm:spPr/>
    </dgm:pt>
    <dgm:pt modelId="{7091B3FF-98A9-439F-9E18-EE301F663639}" type="pres">
      <dgm:prSet presAssocID="{5E9B6577-440F-4A44-8D9D-BED053204749}" presName="hierRoot1" presStyleCnt="0"/>
      <dgm:spPr/>
    </dgm:pt>
    <dgm:pt modelId="{2E603AF4-2E3C-4B0F-9302-B96625387684}" type="pres">
      <dgm:prSet presAssocID="{5E9B6577-440F-4A44-8D9D-BED053204749}" presName="composite" presStyleCnt="0"/>
      <dgm:spPr/>
    </dgm:pt>
    <dgm:pt modelId="{28D71E1D-AA4A-43DF-8D57-9AE2CC9231A6}" type="pres">
      <dgm:prSet presAssocID="{5E9B6577-440F-4A44-8D9D-BED053204749}" presName="background" presStyleLbl="node0" presStyleIdx="1" presStyleCnt="3"/>
      <dgm:spPr/>
    </dgm:pt>
    <dgm:pt modelId="{7573433F-B663-4512-9C11-762685E8025B}" type="pres">
      <dgm:prSet presAssocID="{5E9B6577-440F-4A44-8D9D-BED053204749}" presName="text" presStyleLbl="fgAcc0" presStyleIdx="1" presStyleCnt="3">
        <dgm:presLayoutVars>
          <dgm:chPref val="3"/>
        </dgm:presLayoutVars>
      </dgm:prSet>
      <dgm:spPr/>
    </dgm:pt>
    <dgm:pt modelId="{1C2A6F80-B1D0-4AB2-BBC7-8D006C3FBC56}" type="pres">
      <dgm:prSet presAssocID="{5E9B6577-440F-4A44-8D9D-BED053204749}" presName="hierChild2" presStyleCnt="0"/>
      <dgm:spPr/>
    </dgm:pt>
    <dgm:pt modelId="{B4140429-4075-4689-A069-5F356083C73E}" type="pres">
      <dgm:prSet presAssocID="{6B85AA94-D371-43A3-B28C-56E68FD7C2A3}" presName="Name10" presStyleLbl="parChTrans1D2" presStyleIdx="0" presStyleCnt="3"/>
      <dgm:spPr/>
    </dgm:pt>
    <dgm:pt modelId="{786BEBBA-E69B-4C5C-BA68-F9DD9D84097C}" type="pres">
      <dgm:prSet presAssocID="{BBA38954-102A-4C36-A4D3-C399C6D2B10C}" presName="hierRoot2" presStyleCnt="0"/>
      <dgm:spPr/>
    </dgm:pt>
    <dgm:pt modelId="{1583BF85-3140-4906-90B5-61F8E5B5A2A7}" type="pres">
      <dgm:prSet presAssocID="{BBA38954-102A-4C36-A4D3-C399C6D2B10C}" presName="composite2" presStyleCnt="0"/>
      <dgm:spPr/>
    </dgm:pt>
    <dgm:pt modelId="{732CB1AC-D0E2-482C-9DE8-BA67F6A1317E}" type="pres">
      <dgm:prSet presAssocID="{BBA38954-102A-4C36-A4D3-C399C6D2B10C}" presName="background2" presStyleLbl="node2" presStyleIdx="0" presStyleCnt="3"/>
      <dgm:spPr/>
    </dgm:pt>
    <dgm:pt modelId="{9825F6E8-944A-4FD2-94A4-8E9922C53AF2}" type="pres">
      <dgm:prSet presAssocID="{BBA38954-102A-4C36-A4D3-C399C6D2B10C}" presName="text2" presStyleLbl="fgAcc2" presStyleIdx="0" presStyleCnt="3">
        <dgm:presLayoutVars>
          <dgm:chPref val="3"/>
        </dgm:presLayoutVars>
      </dgm:prSet>
      <dgm:spPr/>
    </dgm:pt>
    <dgm:pt modelId="{47EBA188-BC38-4656-B667-D032BB651E39}" type="pres">
      <dgm:prSet presAssocID="{BBA38954-102A-4C36-A4D3-C399C6D2B10C}" presName="hierChild3" presStyleCnt="0"/>
      <dgm:spPr/>
    </dgm:pt>
    <dgm:pt modelId="{B0D86121-BF6F-435D-A03C-D38110D6F4E8}" type="pres">
      <dgm:prSet presAssocID="{9E6D0F15-423E-462E-8A2D-8E1EC5D1F1F5}" presName="Name10" presStyleLbl="parChTrans1D2" presStyleIdx="1" presStyleCnt="3"/>
      <dgm:spPr/>
    </dgm:pt>
    <dgm:pt modelId="{A1DF8D79-9D83-40F4-90C4-613867E801F5}" type="pres">
      <dgm:prSet presAssocID="{CAA40A4C-06F6-4517-B3C0-1AD5D3D415EC}" presName="hierRoot2" presStyleCnt="0"/>
      <dgm:spPr/>
    </dgm:pt>
    <dgm:pt modelId="{53FC8913-E807-476A-8AE8-00ED1BB65296}" type="pres">
      <dgm:prSet presAssocID="{CAA40A4C-06F6-4517-B3C0-1AD5D3D415EC}" presName="composite2" presStyleCnt="0"/>
      <dgm:spPr/>
    </dgm:pt>
    <dgm:pt modelId="{78CFD334-C8ED-4996-BEA6-4A9A7B7A29BE}" type="pres">
      <dgm:prSet presAssocID="{CAA40A4C-06F6-4517-B3C0-1AD5D3D415EC}" presName="background2" presStyleLbl="node2" presStyleIdx="1" presStyleCnt="3"/>
      <dgm:spPr/>
    </dgm:pt>
    <dgm:pt modelId="{53659B6E-CE88-468D-8475-8DCED437E413}" type="pres">
      <dgm:prSet presAssocID="{CAA40A4C-06F6-4517-B3C0-1AD5D3D415EC}" presName="text2" presStyleLbl="fgAcc2" presStyleIdx="1" presStyleCnt="3">
        <dgm:presLayoutVars>
          <dgm:chPref val="3"/>
        </dgm:presLayoutVars>
      </dgm:prSet>
      <dgm:spPr/>
    </dgm:pt>
    <dgm:pt modelId="{5252442A-04CD-4A81-B542-D6D1652238B6}" type="pres">
      <dgm:prSet presAssocID="{CAA40A4C-06F6-4517-B3C0-1AD5D3D415EC}" presName="hierChild3" presStyleCnt="0"/>
      <dgm:spPr/>
    </dgm:pt>
    <dgm:pt modelId="{2B71DC7D-5E32-424A-95A0-4F1D0098D573}" type="pres">
      <dgm:prSet presAssocID="{ADC65886-1955-4E74-818F-B6CE35A70487}" presName="Name10" presStyleLbl="parChTrans1D2" presStyleIdx="2" presStyleCnt="3"/>
      <dgm:spPr/>
    </dgm:pt>
    <dgm:pt modelId="{AE01126E-B320-483E-96C2-605B82F2F361}" type="pres">
      <dgm:prSet presAssocID="{0381824F-061B-4CC1-8CFC-E47206072A33}" presName="hierRoot2" presStyleCnt="0"/>
      <dgm:spPr/>
    </dgm:pt>
    <dgm:pt modelId="{968201D8-63F8-4DC3-B063-EFD3A42A4C4D}" type="pres">
      <dgm:prSet presAssocID="{0381824F-061B-4CC1-8CFC-E47206072A33}" presName="composite2" presStyleCnt="0"/>
      <dgm:spPr/>
    </dgm:pt>
    <dgm:pt modelId="{FBB68DB1-BA95-46D6-84F4-92CBBDE24B51}" type="pres">
      <dgm:prSet presAssocID="{0381824F-061B-4CC1-8CFC-E47206072A33}" presName="background2" presStyleLbl="node2" presStyleIdx="2" presStyleCnt="3"/>
      <dgm:spPr/>
    </dgm:pt>
    <dgm:pt modelId="{EFA79902-B76A-4DF9-8403-39FF03BA658A}" type="pres">
      <dgm:prSet presAssocID="{0381824F-061B-4CC1-8CFC-E47206072A33}" presName="text2" presStyleLbl="fgAcc2" presStyleIdx="2" presStyleCnt="3">
        <dgm:presLayoutVars>
          <dgm:chPref val="3"/>
        </dgm:presLayoutVars>
      </dgm:prSet>
      <dgm:spPr/>
    </dgm:pt>
    <dgm:pt modelId="{E8155896-2BD3-4034-952E-85090E1942BE}" type="pres">
      <dgm:prSet presAssocID="{0381824F-061B-4CC1-8CFC-E47206072A33}" presName="hierChild3" presStyleCnt="0"/>
      <dgm:spPr/>
    </dgm:pt>
    <dgm:pt modelId="{3C6278F7-D830-49F7-99CA-5BEA8D7D7E9A}" type="pres">
      <dgm:prSet presAssocID="{3160EF88-EA9D-40F7-A6D8-A24F2650425E}" presName="hierRoot1" presStyleCnt="0"/>
      <dgm:spPr/>
    </dgm:pt>
    <dgm:pt modelId="{ACFB0E2C-75DC-423F-9CEA-22A47AB15DA4}" type="pres">
      <dgm:prSet presAssocID="{3160EF88-EA9D-40F7-A6D8-A24F2650425E}" presName="composite" presStyleCnt="0"/>
      <dgm:spPr/>
    </dgm:pt>
    <dgm:pt modelId="{35E728C5-FE50-4D03-801E-1B04651AFDC3}" type="pres">
      <dgm:prSet presAssocID="{3160EF88-EA9D-40F7-A6D8-A24F2650425E}" presName="background" presStyleLbl="node0" presStyleIdx="2" presStyleCnt="3"/>
      <dgm:spPr/>
    </dgm:pt>
    <dgm:pt modelId="{23F02540-D5DD-419A-A976-7428E550EEE1}" type="pres">
      <dgm:prSet presAssocID="{3160EF88-EA9D-40F7-A6D8-A24F2650425E}" presName="text" presStyleLbl="fgAcc0" presStyleIdx="2" presStyleCnt="3">
        <dgm:presLayoutVars>
          <dgm:chPref val="3"/>
        </dgm:presLayoutVars>
      </dgm:prSet>
      <dgm:spPr/>
    </dgm:pt>
    <dgm:pt modelId="{558E0D1A-A68C-4580-9D42-4874A2A6CBA9}" type="pres">
      <dgm:prSet presAssocID="{3160EF88-EA9D-40F7-A6D8-A24F2650425E}" presName="hierChild2" presStyleCnt="0"/>
      <dgm:spPr/>
    </dgm:pt>
  </dgm:ptLst>
  <dgm:cxnLst>
    <dgm:cxn modelId="{76DC0514-C36F-4FA5-BCEA-30B0066DA337}" type="presOf" srcId="{0381824F-061B-4CC1-8CFC-E47206072A33}" destId="{EFA79902-B76A-4DF9-8403-39FF03BA658A}" srcOrd="0" destOrd="0" presId="urn:microsoft.com/office/officeart/2005/8/layout/hierarchy1"/>
    <dgm:cxn modelId="{20BFA21E-066C-4127-9348-D49D732ED51B}" srcId="{FD189616-22A8-4FCE-8486-034FB9266DA8}" destId="{5E9B6577-440F-4A44-8D9D-BED053204749}" srcOrd="1" destOrd="0" parTransId="{151E35EB-36B1-4CCF-85D7-78FC13B8EC77}" sibTransId="{00B50E87-D8C6-48E3-8F8A-127B7B1D91C9}"/>
    <dgm:cxn modelId="{A9A58223-CFDB-4D6E-B4F3-7DF799C183B3}" type="presOf" srcId="{CAA40A4C-06F6-4517-B3C0-1AD5D3D415EC}" destId="{53659B6E-CE88-468D-8475-8DCED437E413}" srcOrd="0" destOrd="0" presId="urn:microsoft.com/office/officeart/2005/8/layout/hierarchy1"/>
    <dgm:cxn modelId="{BF2F5F27-A83C-446B-98A8-7A82F6AEF8C2}" srcId="{5E9B6577-440F-4A44-8D9D-BED053204749}" destId="{0381824F-061B-4CC1-8CFC-E47206072A33}" srcOrd="2" destOrd="0" parTransId="{ADC65886-1955-4E74-818F-B6CE35A70487}" sibTransId="{D21242F6-3450-4A76-BE48-AB2DEC49794F}"/>
    <dgm:cxn modelId="{5ADD1628-5BD9-4D96-9408-A1E93A4A6A43}" type="presOf" srcId="{5E9B6577-440F-4A44-8D9D-BED053204749}" destId="{7573433F-B663-4512-9C11-762685E8025B}" srcOrd="0" destOrd="0" presId="urn:microsoft.com/office/officeart/2005/8/layout/hierarchy1"/>
    <dgm:cxn modelId="{C26D472F-997D-4008-A361-1D6A3121D01D}" type="presOf" srcId="{9E6D0F15-423E-462E-8A2D-8E1EC5D1F1F5}" destId="{B0D86121-BF6F-435D-A03C-D38110D6F4E8}" srcOrd="0" destOrd="0" presId="urn:microsoft.com/office/officeart/2005/8/layout/hierarchy1"/>
    <dgm:cxn modelId="{70D2A942-BDE9-469B-8E3A-F875CE40FA1F}" type="presOf" srcId="{ADC65886-1955-4E74-818F-B6CE35A70487}" destId="{2B71DC7D-5E32-424A-95A0-4F1D0098D573}" srcOrd="0" destOrd="0" presId="urn:microsoft.com/office/officeart/2005/8/layout/hierarchy1"/>
    <dgm:cxn modelId="{E8F8DF42-F08F-451B-BC80-0A89448BFE36}" srcId="{FD189616-22A8-4FCE-8486-034FB9266DA8}" destId="{3160EF88-EA9D-40F7-A6D8-A24F2650425E}" srcOrd="2" destOrd="0" parTransId="{296A3782-C14B-43BB-810A-AF3868E9F40D}" sibTransId="{C490EDF3-8E6F-4862-A0BE-8443D050B94F}"/>
    <dgm:cxn modelId="{C06ED46D-FD36-4C29-B831-34C85A351BB8}" type="presOf" srcId="{9BE37F47-4606-44A7-99E1-4625DECC0D36}" destId="{FA056B1F-8C60-44D4-8A44-DD58855D29CA}" srcOrd="0" destOrd="0" presId="urn:microsoft.com/office/officeart/2005/8/layout/hierarchy1"/>
    <dgm:cxn modelId="{7664F57A-8E8C-47DF-9223-6669C660F67D}" type="presOf" srcId="{6B85AA94-D371-43A3-B28C-56E68FD7C2A3}" destId="{B4140429-4075-4689-A069-5F356083C73E}" srcOrd="0" destOrd="0" presId="urn:microsoft.com/office/officeart/2005/8/layout/hierarchy1"/>
    <dgm:cxn modelId="{40F88D8C-8C41-4949-A42B-0EFBD0D48C20}" type="presOf" srcId="{3160EF88-EA9D-40F7-A6D8-A24F2650425E}" destId="{23F02540-D5DD-419A-A976-7428E550EEE1}" srcOrd="0" destOrd="0" presId="urn:microsoft.com/office/officeart/2005/8/layout/hierarchy1"/>
    <dgm:cxn modelId="{1DD69B98-F480-4CD8-A864-38D3052028B8}" srcId="{5E9B6577-440F-4A44-8D9D-BED053204749}" destId="{BBA38954-102A-4C36-A4D3-C399C6D2B10C}" srcOrd="0" destOrd="0" parTransId="{6B85AA94-D371-43A3-B28C-56E68FD7C2A3}" sibTransId="{9CEA1984-D67C-45EB-B945-C7B7F1522E52}"/>
    <dgm:cxn modelId="{2FF8C4B8-3E6C-4810-B35E-A62DBC2E6508}" type="presOf" srcId="{BBA38954-102A-4C36-A4D3-C399C6D2B10C}" destId="{9825F6E8-944A-4FD2-94A4-8E9922C53AF2}" srcOrd="0" destOrd="0" presId="urn:microsoft.com/office/officeart/2005/8/layout/hierarchy1"/>
    <dgm:cxn modelId="{79E2C5EE-FF4B-4FBE-9226-3285CA6E3A57}" srcId="{5E9B6577-440F-4A44-8D9D-BED053204749}" destId="{CAA40A4C-06F6-4517-B3C0-1AD5D3D415EC}" srcOrd="1" destOrd="0" parTransId="{9E6D0F15-423E-462E-8A2D-8E1EC5D1F1F5}" sibTransId="{FEEEEC49-730E-4322-8D3E-0805052AFA38}"/>
    <dgm:cxn modelId="{21F0F0EE-002C-433B-82B8-4433B11247E6}" type="presOf" srcId="{FD189616-22A8-4FCE-8486-034FB9266DA8}" destId="{9DE3EACD-7C80-424A-AC7F-EC9DA310848A}" srcOrd="0" destOrd="0" presId="urn:microsoft.com/office/officeart/2005/8/layout/hierarchy1"/>
    <dgm:cxn modelId="{37F98DFC-B80C-497F-BBBD-083950BCD2D6}" srcId="{FD189616-22A8-4FCE-8486-034FB9266DA8}" destId="{9BE37F47-4606-44A7-99E1-4625DECC0D36}" srcOrd="0" destOrd="0" parTransId="{33D836A9-910B-4310-8BB7-7E6877226DB2}" sibTransId="{4BC67D2D-00AB-4C6E-8E1E-334C3B1F00A0}"/>
    <dgm:cxn modelId="{63112C37-9123-4E76-B72E-D31B3B718CD4}" type="presParOf" srcId="{9DE3EACD-7C80-424A-AC7F-EC9DA310848A}" destId="{9513C0A3-4E62-4E18-9712-346EE17E989A}" srcOrd="0" destOrd="0" presId="urn:microsoft.com/office/officeart/2005/8/layout/hierarchy1"/>
    <dgm:cxn modelId="{438A6612-6370-4467-8051-C679C847297C}" type="presParOf" srcId="{9513C0A3-4E62-4E18-9712-346EE17E989A}" destId="{1EB3BEE6-8586-4B11-96EE-E33A7C136BBD}" srcOrd="0" destOrd="0" presId="urn:microsoft.com/office/officeart/2005/8/layout/hierarchy1"/>
    <dgm:cxn modelId="{A2B309C7-4B95-42BD-8503-D68EF29423EB}" type="presParOf" srcId="{1EB3BEE6-8586-4B11-96EE-E33A7C136BBD}" destId="{10B850C5-08B2-480A-972F-2B638DDC4A00}" srcOrd="0" destOrd="0" presId="urn:microsoft.com/office/officeart/2005/8/layout/hierarchy1"/>
    <dgm:cxn modelId="{677D3613-74A7-46A9-858C-952CB01E5F09}" type="presParOf" srcId="{1EB3BEE6-8586-4B11-96EE-E33A7C136BBD}" destId="{FA056B1F-8C60-44D4-8A44-DD58855D29CA}" srcOrd="1" destOrd="0" presId="urn:microsoft.com/office/officeart/2005/8/layout/hierarchy1"/>
    <dgm:cxn modelId="{2827D2BB-A7F4-4326-B67D-059B3C969951}" type="presParOf" srcId="{9513C0A3-4E62-4E18-9712-346EE17E989A}" destId="{A161793A-3290-4FFA-8EF7-9F28526224A6}" srcOrd="1" destOrd="0" presId="urn:microsoft.com/office/officeart/2005/8/layout/hierarchy1"/>
    <dgm:cxn modelId="{B44AE439-140E-4430-9B71-C852E42F758E}" type="presParOf" srcId="{9DE3EACD-7C80-424A-AC7F-EC9DA310848A}" destId="{7091B3FF-98A9-439F-9E18-EE301F663639}" srcOrd="1" destOrd="0" presId="urn:microsoft.com/office/officeart/2005/8/layout/hierarchy1"/>
    <dgm:cxn modelId="{E00388A9-A4CF-408F-B892-2487A0E23DA2}" type="presParOf" srcId="{7091B3FF-98A9-439F-9E18-EE301F663639}" destId="{2E603AF4-2E3C-4B0F-9302-B96625387684}" srcOrd="0" destOrd="0" presId="urn:microsoft.com/office/officeart/2005/8/layout/hierarchy1"/>
    <dgm:cxn modelId="{A6499A16-C48D-4A05-A3E3-95A06E3FD435}" type="presParOf" srcId="{2E603AF4-2E3C-4B0F-9302-B96625387684}" destId="{28D71E1D-AA4A-43DF-8D57-9AE2CC9231A6}" srcOrd="0" destOrd="0" presId="urn:microsoft.com/office/officeart/2005/8/layout/hierarchy1"/>
    <dgm:cxn modelId="{29487B33-8261-4622-ACB3-C6177C7957C9}" type="presParOf" srcId="{2E603AF4-2E3C-4B0F-9302-B96625387684}" destId="{7573433F-B663-4512-9C11-762685E8025B}" srcOrd="1" destOrd="0" presId="urn:microsoft.com/office/officeart/2005/8/layout/hierarchy1"/>
    <dgm:cxn modelId="{53A97F0A-BE48-4F0F-85F8-2EAC659CF62B}" type="presParOf" srcId="{7091B3FF-98A9-439F-9E18-EE301F663639}" destId="{1C2A6F80-B1D0-4AB2-BBC7-8D006C3FBC56}" srcOrd="1" destOrd="0" presId="urn:microsoft.com/office/officeart/2005/8/layout/hierarchy1"/>
    <dgm:cxn modelId="{08BF24FD-1F5C-45FA-9FC3-DD3FFE9722AB}" type="presParOf" srcId="{1C2A6F80-B1D0-4AB2-BBC7-8D006C3FBC56}" destId="{B4140429-4075-4689-A069-5F356083C73E}" srcOrd="0" destOrd="0" presId="urn:microsoft.com/office/officeart/2005/8/layout/hierarchy1"/>
    <dgm:cxn modelId="{D1784A9D-DF6E-4CC4-927E-597892F26099}" type="presParOf" srcId="{1C2A6F80-B1D0-4AB2-BBC7-8D006C3FBC56}" destId="{786BEBBA-E69B-4C5C-BA68-F9DD9D84097C}" srcOrd="1" destOrd="0" presId="urn:microsoft.com/office/officeart/2005/8/layout/hierarchy1"/>
    <dgm:cxn modelId="{C4D3E99C-3EA9-470C-91F7-D00284A46941}" type="presParOf" srcId="{786BEBBA-E69B-4C5C-BA68-F9DD9D84097C}" destId="{1583BF85-3140-4906-90B5-61F8E5B5A2A7}" srcOrd="0" destOrd="0" presId="urn:microsoft.com/office/officeart/2005/8/layout/hierarchy1"/>
    <dgm:cxn modelId="{4AA050E8-5AA6-4630-8769-7494AF16248B}" type="presParOf" srcId="{1583BF85-3140-4906-90B5-61F8E5B5A2A7}" destId="{732CB1AC-D0E2-482C-9DE8-BA67F6A1317E}" srcOrd="0" destOrd="0" presId="urn:microsoft.com/office/officeart/2005/8/layout/hierarchy1"/>
    <dgm:cxn modelId="{7EF6B07E-FAAB-4F28-B4DA-82C9FD63D73E}" type="presParOf" srcId="{1583BF85-3140-4906-90B5-61F8E5B5A2A7}" destId="{9825F6E8-944A-4FD2-94A4-8E9922C53AF2}" srcOrd="1" destOrd="0" presId="urn:microsoft.com/office/officeart/2005/8/layout/hierarchy1"/>
    <dgm:cxn modelId="{65D3380E-15CA-499C-8D36-85ED2DD38761}" type="presParOf" srcId="{786BEBBA-E69B-4C5C-BA68-F9DD9D84097C}" destId="{47EBA188-BC38-4656-B667-D032BB651E39}" srcOrd="1" destOrd="0" presId="urn:microsoft.com/office/officeart/2005/8/layout/hierarchy1"/>
    <dgm:cxn modelId="{B1C3752C-AFD0-4DD6-A5B5-5AAF36E7FE0E}" type="presParOf" srcId="{1C2A6F80-B1D0-4AB2-BBC7-8D006C3FBC56}" destId="{B0D86121-BF6F-435D-A03C-D38110D6F4E8}" srcOrd="2" destOrd="0" presId="urn:microsoft.com/office/officeart/2005/8/layout/hierarchy1"/>
    <dgm:cxn modelId="{C9B40A6B-CE24-43B9-AEE7-7B3088450A67}" type="presParOf" srcId="{1C2A6F80-B1D0-4AB2-BBC7-8D006C3FBC56}" destId="{A1DF8D79-9D83-40F4-90C4-613867E801F5}" srcOrd="3" destOrd="0" presId="urn:microsoft.com/office/officeart/2005/8/layout/hierarchy1"/>
    <dgm:cxn modelId="{66442B5D-0369-46AF-8006-B78C72ED6236}" type="presParOf" srcId="{A1DF8D79-9D83-40F4-90C4-613867E801F5}" destId="{53FC8913-E807-476A-8AE8-00ED1BB65296}" srcOrd="0" destOrd="0" presId="urn:microsoft.com/office/officeart/2005/8/layout/hierarchy1"/>
    <dgm:cxn modelId="{2EEB52EC-0B97-4F5F-A650-B642045E7C34}" type="presParOf" srcId="{53FC8913-E807-476A-8AE8-00ED1BB65296}" destId="{78CFD334-C8ED-4996-BEA6-4A9A7B7A29BE}" srcOrd="0" destOrd="0" presId="urn:microsoft.com/office/officeart/2005/8/layout/hierarchy1"/>
    <dgm:cxn modelId="{575E5BF8-C8AD-4AA5-BBCE-0A05384A3E97}" type="presParOf" srcId="{53FC8913-E807-476A-8AE8-00ED1BB65296}" destId="{53659B6E-CE88-468D-8475-8DCED437E413}" srcOrd="1" destOrd="0" presId="urn:microsoft.com/office/officeart/2005/8/layout/hierarchy1"/>
    <dgm:cxn modelId="{5584BBF8-E650-4DF4-8015-9E487F3ADD3A}" type="presParOf" srcId="{A1DF8D79-9D83-40F4-90C4-613867E801F5}" destId="{5252442A-04CD-4A81-B542-D6D1652238B6}" srcOrd="1" destOrd="0" presId="urn:microsoft.com/office/officeart/2005/8/layout/hierarchy1"/>
    <dgm:cxn modelId="{80068ED4-2F7F-4FBD-AE38-BD423A4332A6}" type="presParOf" srcId="{1C2A6F80-B1D0-4AB2-BBC7-8D006C3FBC56}" destId="{2B71DC7D-5E32-424A-95A0-4F1D0098D573}" srcOrd="4" destOrd="0" presId="urn:microsoft.com/office/officeart/2005/8/layout/hierarchy1"/>
    <dgm:cxn modelId="{E5CB371B-0D12-44A9-9B52-192569A981C7}" type="presParOf" srcId="{1C2A6F80-B1D0-4AB2-BBC7-8D006C3FBC56}" destId="{AE01126E-B320-483E-96C2-605B82F2F361}" srcOrd="5" destOrd="0" presId="urn:microsoft.com/office/officeart/2005/8/layout/hierarchy1"/>
    <dgm:cxn modelId="{7B5B578B-5120-4C55-A5F2-EB37EAD8EA7C}" type="presParOf" srcId="{AE01126E-B320-483E-96C2-605B82F2F361}" destId="{968201D8-63F8-4DC3-B063-EFD3A42A4C4D}" srcOrd="0" destOrd="0" presId="urn:microsoft.com/office/officeart/2005/8/layout/hierarchy1"/>
    <dgm:cxn modelId="{401A37E4-4D74-4238-8445-B80CBF19EA02}" type="presParOf" srcId="{968201D8-63F8-4DC3-B063-EFD3A42A4C4D}" destId="{FBB68DB1-BA95-46D6-84F4-92CBBDE24B51}" srcOrd="0" destOrd="0" presId="urn:microsoft.com/office/officeart/2005/8/layout/hierarchy1"/>
    <dgm:cxn modelId="{57555694-4D37-4B25-8A68-50518C477079}" type="presParOf" srcId="{968201D8-63F8-4DC3-B063-EFD3A42A4C4D}" destId="{EFA79902-B76A-4DF9-8403-39FF03BA658A}" srcOrd="1" destOrd="0" presId="urn:microsoft.com/office/officeart/2005/8/layout/hierarchy1"/>
    <dgm:cxn modelId="{EA8E33BB-A887-4F5D-BACF-2482EADAA07F}" type="presParOf" srcId="{AE01126E-B320-483E-96C2-605B82F2F361}" destId="{E8155896-2BD3-4034-952E-85090E1942BE}" srcOrd="1" destOrd="0" presId="urn:microsoft.com/office/officeart/2005/8/layout/hierarchy1"/>
    <dgm:cxn modelId="{2DFEAB2B-3E88-444D-AA6C-934CD2FE8F44}" type="presParOf" srcId="{9DE3EACD-7C80-424A-AC7F-EC9DA310848A}" destId="{3C6278F7-D830-49F7-99CA-5BEA8D7D7E9A}" srcOrd="2" destOrd="0" presId="urn:microsoft.com/office/officeart/2005/8/layout/hierarchy1"/>
    <dgm:cxn modelId="{A9102891-DCFC-4E4D-A0D5-B771B0B52350}" type="presParOf" srcId="{3C6278F7-D830-49F7-99CA-5BEA8D7D7E9A}" destId="{ACFB0E2C-75DC-423F-9CEA-22A47AB15DA4}" srcOrd="0" destOrd="0" presId="urn:microsoft.com/office/officeart/2005/8/layout/hierarchy1"/>
    <dgm:cxn modelId="{1A8A2E07-AE3D-4243-8155-93A963CDB97D}" type="presParOf" srcId="{ACFB0E2C-75DC-423F-9CEA-22A47AB15DA4}" destId="{35E728C5-FE50-4D03-801E-1B04651AFDC3}" srcOrd="0" destOrd="0" presId="urn:microsoft.com/office/officeart/2005/8/layout/hierarchy1"/>
    <dgm:cxn modelId="{0AF16C99-C226-4A11-B904-190C67740002}" type="presParOf" srcId="{ACFB0E2C-75DC-423F-9CEA-22A47AB15DA4}" destId="{23F02540-D5DD-419A-A976-7428E550EEE1}" srcOrd="1" destOrd="0" presId="urn:microsoft.com/office/officeart/2005/8/layout/hierarchy1"/>
    <dgm:cxn modelId="{CCA4F84A-8DE3-4AC8-9A32-F11FB9F3B1C4}" type="presParOf" srcId="{3C6278F7-D830-49F7-99CA-5BEA8D7D7E9A}" destId="{558E0D1A-A68C-4580-9D42-4874A2A6CBA9}"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71DC7D-5E32-424A-95A0-4F1D0098D573}">
      <dsp:nvSpPr>
        <dsp:cNvPr id="0" name=""/>
        <dsp:cNvSpPr/>
      </dsp:nvSpPr>
      <dsp:spPr>
        <a:xfrm>
          <a:off x="3723865" y="985377"/>
          <a:ext cx="1894954" cy="450912"/>
        </a:xfrm>
        <a:custGeom>
          <a:avLst/>
          <a:gdLst/>
          <a:ahLst/>
          <a:cxnLst/>
          <a:rect l="0" t="0" r="0" b="0"/>
          <a:pathLst>
            <a:path>
              <a:moveTo>
                <a:pt x="0" y="0"/>
              </a:moveTo>
              <a:lnTo>
                <a:pt x="0" y="307284"/>
              </a:lnTo>
              <a:lnTo>
                <a:pt x="1894954" y="307284"/>
              </a:lnTo>
              <a:lnTo>
                <a:pt x="1894954" y="45091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D86121-BF6F-435D-A03C-D38110D6F4E8}">
      <dsp:nvSpPr>
        <dsp:cNvPr id="0" name=""/>
        <dsp:cNvSpPr/>
      </dsp:nvSpPr>
      <dsp:spPr>
        <a:xfrm>
          <a:off x="3678145" y="985377"/>
          <a:ext cx="91440" cy="450912"/>
        </a:xfrm>
        <a:custGeom>
          <a:avLst/>
          <a:gdLst/>
          <a:ahLst/>
          <a:cxnLst/>
          <a:rect l="0" t="0" r="0" b="0"/>
          <a:pathLst>
            <a:path>
              <a:moveTo>
                <a:pt x="45720" y="0"/>
              </a:moveTo>
              <a:lnTo>
                <a:pt x="45720" y="45091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4140429-4075-4689-A069-5F356083C73E}">
      <dsp:nvSpPr>
        <dsp:cNvPr id="0" name=""/>
        <dsp:cNvSpPr/>
      </dsp:nvSpPr>
      <dsp:spPr>
        <a:xfrm>
          <a:off x="1828911" y="985377"/>
          <a:ext cx="1894954" cy="450912"/>
        </a:xfrm>
        <a:custGeom>
          <a:avLst/>
          <a:gdLst/>
          <a:ahLst/>
          <a:cxnLst/>
          <a:rect l="0" t="0" r="0" b="0"/>
          <a:pathLst>
            <a:path>
              <a:moveTo>
                <a:pt x="1894954" y="0"/>
              </a:moveTo>
              <a:lnTo>
                <a:pt x="1894954" y="307284"/>
              </a:lnTo>
              <a:lnTo>
                <a:pt x="0" y="307284"/>
              </a:lnTo>
              <a:lnTo>
                <a:pt x="0" y="45091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B850C5-08B2-480A-972F-2B638DDC4A00}">
      <dsp:nvSpPr>
        <dsp:cNvPr id="0" name=""/>
        <dsp:cNvSpPr/>
      </dsp:nvSpPr>
      <dsp:spPr>
        <a:xfrm>
          <a:off x="1053703" y="862"/>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056B1F-8C60-44D4-8A44-DD58855D29CA}">
      <dsp:nvSpPr>
        <dsp:cNvPr id="0" name=""/>
        <dsp:cNvSpPr/>
      </dsp:nvSpPr>
      <dsp:spPr>
        <a:xfrm>
          <a:off x="1225971" y="164517"/>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 type 2 diabetes the body develops insulin resistance.</a:t>
          </a:r>
          <a:endParaRPr lang="en-US" sz="1000" kern="1200"/>
        </a:p>
      </dsp:txBody>
      <dsp:txXfrm>
        <a:off x="1254806" y="193352"/>
        <a:ext cx="1492746" cy="926844"/>
      </dsp:txXfrm>
    </dsp:sp>
    <dsp:sp modelId="{28D71E1D-AA4A-43DF-8D57-9AE2CC9231A6}">
      <dsp:nvSpPr>
        <dsp:cNvPr id="0" name=""/>
        <dsp:cNvSpPr/>
      </dsp:nvSpPr>
      <dsp:spPr>
        <a:xfrm>
          <a:off x="2948657" y="862"/>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73433F-B663-4512-9C11-762685E8025B}">
      <dsp:nvSpPr>
        <dsp:cNvPr id="0" name=""/>
        <dsp:cNvSpPr/>
      </dsp:nvSpPr>
      <dsp:spPr>
        <a:xfrm>
          <a:off x="3120925" y="164517"/>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This means: </a:t>
          </a:r>
          <a:endParaRPr lang="en-US" sz="1000" kern="1200"/>
        </a:p>
      </dsp:txBody>
      <dsp:txXfrm>
        <a:off x="3149760" y="193352"/>
        <a:ext cx="1492746" cy="926844"/>
      </dsp:txXfrm>
    </dsp:sp>
    <dsp:sp modelId="{732CB1AC-D0E2-482C-9DE8-BA67F6A1317E}">
      <dsp:nvSpPr>
        <dsp:cNvPr id="0" name=""/>
        <dsp:cNvSpPr/>
      </dsp:nvSpPr>
      <dsp:spPr>
        <a:xfrm>
          <a:off x="1053703" y="1436290"/>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25F6E8-944A-4FD2-94A4-8E9922C53AF2}">
      <dsp:nvSpPr>
        <dsp:cNvPr id="0" name=""/>
        <dsp:cNvSpPr/>
      </dsp:nvSpPr>
      <dsp:spPr>
        <a:xfrm>
          <a:off x="1225971" y="1599945"/>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Cells do not respond properly to insulin</a:t>
          </a:r>
          <a:endParaRPr lang="en-US" sz="1000" kern="1200"/>
        </a:p>
      </dsp:txBody>
      <dsp:txXfrm>
        <a:off x="1254806" y="1628780"/>
        <a:ext cx="1492746" cy="926844"/>
      </dsp:txXfrm>
    </dsp:sp>
    <dsp:sp modelId="{78CFD334-C8ED-4996-BEA6-4A9A7B7A29BE}">
      <dsp:nvSpPr>
        <dsp:cNvPr id="0" name=""/>
        <dsp:cNvSpPr/>
      </dsp:nvSpPr>
      <dsp:spPr>
        <a:xfrm>
          <a:off x="2948657" y="1436290"/>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659B6E-CE88-468D-8475-8DCED437E413}">
      <dsp:nvSpPr>
        <dsp:cNvPr id="0" name=""/>
        <dsp:cNvSpPr/>
      </dsp:nvSpPr>
      <dsp:spPr>
        <a:xfrm>
          <a:off x="3120925" y="1599945"/>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Glucose cannot enter the cells efficiently</a:t>
          </a:r>
          <a:endParaRPr lang="en-US" sz="1000" kern="1200"/>
        </a:p>
      </dsp:txBody>
      <dsp:txXfrm>
        <a:off x="3149760" y="1628780"/>
        <a:ext cx="1492746" cy="926844"/>
      </dsp:txXfrm>
    </dsp:sp>
    <dsp:sp modelId="{FBB68DB1-BA95-46D6-84F4-92CBBDE24B51}">
      <dsp:nvSpPr>
        <dsp:cNvPr id="0" name=""/>
        <dsp:cNvSpPr/>
      </dsp:nvSpPr>
      <dsp:spPr>
        <a:xfrm>
          <a:off x="4843611" y="1436290"/>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A79902-B76A-4DF9-8403-39FF03BA658A}">
      <dsp:nvSpPr>
        <dsp:cNvPr id="0" name=""/>
        <dsp:cNvSpPr/>
      </dsp:nvSpPr>
      <dsp:spPr>
        <a:xfrm>
          <a:off x="5015879" y="1599945"/>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Glucose builds up in the blood stream</a:t>
          </a:r>
          <a:endParaRPr lang="en-US" sz="1000" kern="1200"/>
        </a:p>
      </dsp:txBody>
      <dsp:txXfrm>
        <a:off x="5044714" y="1628780"/>
        <a:ext cx="1492746" cy="926844"/>
      </dsp:txXfrm>
    </dsp:sp>
    <dsp:sp modelId="{35E728C5-FE50-4D03-801E-1B04651AFDC3}">
      <dsp:nvSpPr>
        <dsp:cNvPr id="0" name=""/>
        <dsp:cNvSpPr/>
      </dsp:nvSpPr>
      <dsp:spPr>
        <a:xfrm>
          <a:off x="4843611" y="862"/>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F02540-D5DD-419A-A976-7428E550EEE1}">
      <dsp:nvSpPr>
        <dsp:cNvPr id="0" name=""/>
        <dsp:cNvSpPr/>
      </dsp:nvSpPr>
      <dsp:spPr>
        <a:xfrm>
          <a:off x="5015879" y="164517"/>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Overtime the pancreas may produce less insulin, which makes blood glucose levels harder to control. (NICE 2023).</a:t>
          </a:r>
          <a:endParaRPr lang="en-US" sz="1000" kern="1200"/>
        </a:p>
      </dsp:txBody>
      <dsp:txXfrm>
        <a:off x="5044714" y="193352"/>
        <a:ext cx="1492746" cy="92684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hyperlink" Target="https://www.existentialbuddhist.com/tag/diabetes/"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hyperlink" Target="https://www.endocrine.org/patient-engagement/endocrine-library/diabetes-and-endocrine-function"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hyperlink" Target="https://images.my.labster.com/34ff03ae-bef1-45cc-9a94-a0732639f7b4/diabetes_glucose_regulation.en.x512.png" TargetMode="Externa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7.jpeg"/><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hyperlink" Target="https://totaldiabeteswellness.com/diabetes/type-2-diabetes/"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 TargetMode="External"/><Relationship Id="rId3" Type="http://schemas.openxmlformats.org/officeDocument/2006/relationships/slideLayout" Target="../slideLayouts/slideLayout7.xml"/><Relationship Id="rId7" Type="http://schemas.openxmlformats.org/officeDocument/2006/relationships/hyperlink" Target="https://www.england.nhs.uk" TargetMode="External"/><Relationship Id="rId12"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diabetes.org.uk" TargetMode="External"/><Relationship Id="rId11" Type="http://schemas.openxmlformats.org/officeDocument/2006/relationships/hyperlink" Target="https://www.southtees.nhs.uk/resources/type-2-diabetes/" TargetMode="External"/><Relationship Id="rId5" Type="http://schemas.openxmlformats.org/officeDocument/2006/relationships/hyperlink" Target="https://www.nice.org.uk/guidance/ng28" TargetMode="External"/><Relationship Id="rId10" Type="http://schemas.openxmlformats.org/officeDocument/2006/relationships/hyperlink" Target="https://www.nice.org.uk" TargetMode="External"/><Relationship Id="rId4" Type="http://schemas.openxmlformats.org/officeDocument/2006/relationships/hyperlink" Target="https://www.nhs.uk/conditions/type-2-diabetes/" TargetMode="External"/><Relationship Id="rId9" Type="http://schemas.openxmlformats.org/officeDocument/2006/relationships/hyperlink" Target="https://www.nhs.uk/medicines/metform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11026190-6B62-46DB-B5FF-9E0FF9BDC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66DA0389-D66E-4727-8EFB-E60E6C412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4693" y="870265"/>
            <a:ext cx="9662615" cy="1603018"/>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99731B5-27F0-3A01-6CEC-EE584EFF5715}"/>
              </a:ext>
            </a:extLst>
          </p:cNvPr>
          <p:cNvSpPr txBox="1"/>
          <p:nvPr/>
        </p:nvSpPr>
        <p:spPr>
          <a:xfrm>
            <a:off x="1629751" y="1118473"/>
            <a:ext cx="8924392" cy="1037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400" b="1" kern="1200">
                <a:solidFill>
                  <a:schemeClr val="tx1"/>
                </a:solidFill>
                <a:latin typeface="+mj-lt"/>
                <a:ea typeface="+mj-ea"/>
                <a:cs typeface="+mj-cs"/>
              </a:rPr>
              <a:t>DIABETES CARE PLAN FOR A PATIENT WITH TYPE 2 DIABETES</a:t>
            </a:r>
            <a:endParaRPr lang="en-US" sz="3400" kern="1200">
              <a:solidFill>
                <a:schemeClr val="tx1"/>
              </a:solidFill>
              <a:latin typeface="+mj-lt"/>
              <a:ea typeface="+mj-ea"/>
              <a:cs typeface="+mj-cs"/>
            </a:endParaRPr>
          </a:p>
        </p:txBody>
      </p:sp>
      <p:sp>
        <p:nvSpPr>
          <p:cNvPr id="38" name="Rectangle 6">
            <a:extLst>
              <a:ext uri="{FF2B5EF4-FFF2-40B4-BE49-F238E27FC236}">
                <a16:creationId xmlns:a16="http://schemas.microsoft.com/office/drawing/2014/main" id="{B24A3A03-2C4E-45B5-B388-FAD638CD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548" y="66226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310C1D4-4CC7-3506-75C6-C5C950F90310}"/>
              </a:ext>
            </a:extLst>
          </p:cNvPr>
          <p:cNvSpPr txBox="1"/>
          <p:nvPr/>
        </p:nvSpPr>
        <p:spPr>
          <a:xfrm>
            <a:off x="1959310" y="2924174"/>
            <a:ext cx="8273380" cy="282892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t>NAME: HENNA SHAKIL</a:t>
            </a:r>
            <a:endParaRPr lang="en-US" sz="2000"/>
          </a:p>
          <a:p>
            <a:pPr indent="-228600">
              <a:lnSpc>
                <a:spcPct val="90000"/>
              </a:lnSpc>
              <a:spcAft>
                <a:spcPts val="600"/>
              </a:spcAft>
              <a:buFont typeface="Arial" panose="020B0604020202020204" pitchFamily="34" charset="0"/>
              <a:buChar char="•"/>
            </a:pPr>
            <a:r>
              <a:rPr lang="en-US" sz="2000" b="1"/>
              <a:t>STUDENT NUMBER: 2424121</a:t>
            </a:r>
            <a:endParaRPr lang="en-US" sz="2000"/>
          </a:p>
          <a:p>
            <a:pPr indent="-228600">
              <a:lnSpc>
                <a:spcPct val="90000"/>
              </a:lnSpc>
              <a:spcAft>
                <a:spcPts val="600"/>
              </a:spcAft>
              <a:buFont typeface="Arial" panose="020B0604020202020204" pitchFamily="34" charset="0"/>
              <a:buChar char="•"/>
            </a:pPr>
            <a:r>
              <a:rPr lang="en-US" sz="2000" b="1"/>
              <a:t>LECTURER: PARESE AHMED</a:t>
            </a:r>
            <a:endParaRPr lang="en-US" sz="2000"/>
          </a:p>
          <a:p>
            <a:pPr indent="-228600">
              <a:lnSpc>
                <a:spcPct val="90000"/>
              </a:lnSpc>
              <a:spcAft>
                <a:spcPts val="600"/>
              </a:spcAft>
              <a:buFont typeface="Arial" panose="020B0604020202020204" pitchFamily="34" charset="0"/>
              <a:buChar char="•"/>
            </a:pPr>
            <a:r>
              <a:rPr lang="en-US" sz="2000" b="1"/>
              <a:t>MODULE: BHMP5023</a:t>
            </a:r>
            <a:endParaRPr lang="en-US" sz="2000"/>
          </a:p>
        </p:txBody>
      </p:sp>
      <p:pic>
        <p:nvPicPr>
          <p:cNvPr id="4" name="Recorded Sound">
            <a:hlinkClick r:id="" action="ppaction://media"/>
            <a:extLst>
              <a:ext uri="{FF2B5EF4-FFF2-40B4-BE49-F238E27FC236}">
                <a16:creationId xmlns:a16="http://schemas.microsoft.com/office/drawing/2014/main" id="{46D4C634-7878-D33A-6E1D-C51491EB00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7809" y="6368179"/>
            <a:ext cx="487363" cy="48736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0018"/>
    </mc:Choice>
    <mc:Fallback>
      <p:transition spd="slow" advTm="20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0621C15-6D7D-18FA-898A-CB361AB2CF7A}"/>
              </a:ext>
            </a:extLst>
          </p:cNvPr>
          <p:cNvSpPr txBox="1"/>
          <p:nvPr/>
        </p:nvSpPr>
        <p:spPr>
          <a:xfrm>
            <a:off x="411459" y="5140889"/>
            <a:ext cx="3907992" cy="8388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90000"/>
              </a:lnSpc>
              <a:spcBef>
                <a:spcPts val="1000"/>
              </a:spcBef>
            </a:pPr>
            <a:r>
              <a:rPr lang="en-US" sz="2800" b="1" kern="1200">
                <a:latin typeface="+mn-lt"/>
                <a:ea typeface="+mn-ea"/>
                <a:cs typeface="+mn-cs"/>
              </a:rPr>
              <a:t>In this presentation I will explain the anatomy and physiology involved in blood glucose regulation and how type 2 diabetes affects the body. It will also present a care plan for a fictional patient based on NHS and NICE guidelines.</a:t>
            </a:r>
          </a:p>
        </p:txBody>
      </p:sp>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4DAF95E6-891A-FDB5-F772-45BB67449EB7}"/>
              </a:ext>
            </a:extLst>
          </p:cNvPr>
          <p:cNvSpPr txBox="1"/>
          <p:nvPr/>
        </p:nvSpPr>
        <p:spPr>
          <a:xfrm>
            <a:off x="6741039" y="417818"/>
            <a:ext cx="5028173"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a:t>Type 2 diabetes is a long-term condition that affects how the body controls glucose levels. It is one of the most chronic conditions in the UK and is considered a major public health issue. ( NHS 2023 ).</a:t>
            </a:r>
          </a:p>
          <a:p>
            <a:pPr>
              <a:spcAft>
                <a:spcPts val="600"/>
              </a:spcAft>
            </a:pPr>
            <a:endParaRPr lang="en-GB" b="1"/>
          </a:p>
          <a:p>
            <a:pPr>
              <a:spcAft>
                <a:spcPts val="600"/>
              </a:spcAft>
            </a:pPr>
            <a:r>
              <a:rPr lang="en-GB" b="1"/>
              <a:t>Around 4.6 million people in the UK live with diabetes, most of these cases are type 2 diabetes. (diabetes UK 2024).</a:t>
            </a:r>
          </a:p>
          <a:p>
            <a:pPr>
              <a:spcAft>
                <a:spcPts val="600"/>
              </a:spcAft>
            </a:pPr>
            <a:endParaRPr lang="en-GB"/>
          </a:p>
          <a:p>
            <a:pPr>
              <a:spcAft>
                <a:spcPts val="600"/>
              </a:spcAft>
            </a:pPr>
            <a:endParaRPr lang="en-GB"/>
          </a:p>
        </p:txBody>
      </p:sp>
      <p:pic>
        <p:nvPicPr>
          <p:cNvPr id="5" name="Picture 4" descr="A syringe and pills next to a sign&#10;&#10;AI-generated content may be incorrect.">
            <a:extLst>
              <a:ext uri="{FF2B5EF4-FFF2-40B4-BE49-F238E27FC236}">
                <a16:creationId xmlns:a16="http://schemas.microsoft.com/office/drawing/2014/main" id="{8951056F-F9C8-5176-F673-326CE6747687}"/>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7421672" y="3873397"/>
            <a:ext cx="3653426" cy="2322536"/>
          </a:xfrm>
          <a:prstGeom prst="rect">
            <a:avLst/>
          </a:prstGeom>
        </p:spPr>
      </p:pic>
      <p:pic>
        <p:nvPicPr>
          <p:cNvPr id="6" name="Recorded Sound">
            <a:hlinkClick r:id="" action="ppaction://media"/>
            <a:extLst>
              <a:ext uri="{FF2B5EF4-FFF2-40B4-BE49-F238E27FC236}">
                <a16:creationId xmlns:a16="http://schemas.microsoft.com/office/drawing/2014/main" id="{9A4A7CEA-1654-1ABA-55C2-AFE4677E24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6970" y="6285495"/>
            <a:ext cx="487363" cy="487363"/>
          </a:xfrm>
          <a:prstGeom prst="rect">
            <a:avLst/>
          </a:prstGeom>
        </p:spPr>
      </p:pic>
    </p:spTree>
    <p:extLst>
      <p:ext uri="{BB962C8B-B14F-4D97-AF65-F5344CB8AC3E}">
        <p14:creationId xmlns:p14="http://schemas.microsoft.com/office/powerpoint/2010/main" val="3010996097"/>
      </p:ext>
    </p:extLst>
  </p:cSld>
  <p:clrMapOvr>
    <a:masterClrMapping/>
  </p:clrMapOvr>
  <mc:AlternateContent xmlns:mc="http://schemas.openxmlformats.org/markup-compatibility/2006">
    <mc:Choice xmlns:p14="http://schemas.microsoft.com/office/powerpoint/2010/main" Requires="p14">
      <p:transition spd="slow" p14:dur="2000" advTm="42844"/>
    </mc:Choice>
    <mc:Fallback>
      <p:transition spd="slow" advTm="42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6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extBox 1">
            <a:extLst>
              <a:ext uri="{FF2B5EF4-FFF2-40B4-BE49-F238E27FC236}">
                <a16:creationId xmlns:a16="http://schemas.microsoft.com/office/drawing/2014/main" id="{582A8A29-83A3-96BE-A0C4-DB8D6813F053}"/>
              </a:ext>
            </a:extLst>
          </p:cNvPr>
          <p:cNvSpPr txBox="1"/>
          <p:nvPr/>
        </p:nvSpPr>
        <p:spPr>
          <a:xfrm>
            <a:off x="793007" y="445611"/>
            <a:ext cx="6597658" cy="7410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3600" b="1" kern="1200">
                <a:solidFill>
                  <a:schemeClr val="tx2"/>
                </a:solidFill>
                <a:latin typeface="+mj-lt"/>
                <a:ea typeface="+mj-ea"/>
                <a:cs typeface="+mj-cs"/>
              </a:rPr>
              <a:t>OVERVIEW OF TYPE 2 DIABETES</a:t>
            </a:r>
          </a:p>
        </p:txBody>
      </p:sp>
      <p:grpSp>
        <p:nvGrpSpPr>
          <p:cNvPr id="13" name="Group 12">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4" name="Freeform: Shape 13">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1146EC7F-A733-533E-FB65-974FA542BB19}"/>
              </a:ext>
            </a:extLst>
          </p:cNvPr>
          <p:cNvSpPr txBox="1"/>
          <p:nvPr/>
        </p:nvSpPr>
        <p:spPr>
          <a:xfrm>
            <a:off x="406788" y="1847143"/>
            <a:ext cx="11253164" cy="26730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600" b="1">
                <a:solidFill>
                  <a:schemeClr val="tx2"/>
                </a:solidFill>
              </a:rPr>
              <a:t>Type 2 diabetes occurs when the body cannot regulate blood glucose levels effectively.</a:t>
            </a:r>
          </a:p>
          <a:p>
            <a:pPr indent="-228600">
              <a:lnSpc>
                <a:spcPct val="90000"/>
              </a:lnSpc>
              <a:spcAft>
                <a:spcPts val="600"/>
              </a:spcAft>
              <a:buFont typeface="Arial" panose="020B0604020202020204" pitchFamily="34" charset="0"/>
              <a:buChar char="•"/>
            </a:pPr>
            <a:endParaRPr lang="en-US" sz="1600" b="1">
              <a:solidFill>
                <a:schemeClr val="tx2"/>
              </a:solidFill>
            </a:endParaRPr>
          </a:p>
          <a:p>
            <a:pPr indent="-228600">
              <a:lnSpc>
                <a:spcPct val="90000"/>
              </a:lnSpc>
              <a:spcAft>
                <a:spcPts val="600"/>
              </a:spcAft>
              <a:buFont typeface="Arial" panose="020B0604020202020204" pitchFamily="34" charset="0"/>
              <a:buChar char="•"/>
            </a:pPr>
            <a:r>
              <a:rPr lang="en-US" sz="1600" b="1">
                <a:solidFill>
                  <a:schemeClr val="tx2"/>
                </a:solidFill>
              </a:rPr>
              <a:t>This happens because: </a:t>
            </a:r>
          </a:p>
          <a:p>
            <a:pPr marL="285750" indent="-228600">
              <a:lnSpc>
                <a:spcPct val="90000"/>
              </a:lnSpc>
              <a:spcAft>
                <a:spcPts val="600"/>
              </a:spcAft>
              <a:buFont typeface="Arial" panose="020B0604020202020204" pitchFamily="34" charset="0"/>
              <a:buChar char="•"/>
            </a:pPr>
            <a:r>
              <a:rPr lang="en-US" sz="1600" b="1">
                <a:solidFill>
                  <a:schemeClr val="tx2"/>
                </a:solidFill>
              </a:rPr>
              <a:t>the body becomes resistant to </a:t>
            </a:r>
            <a:r>
              <a:rPr lang="en-US" sz="1600" b="1" err="1">
                <a:solidFill>
                  <a:schemeClr val="tx2"/>
                </a:solidFill>
              </a:rPr>
              <a:t>insuli</a:t>
            </a:r>
            <a:r>
              <a:rPr lang="en-US" sz="1600" b="1">
                <a:solidFill>
                  <a:schemeClr val="tx2"/>
                </a:solidFill>
              </a:rPr>
              <a:t>n</a:t>
            </a:r>
          </a:p>
          <a:p>
            <a:pPr marL="285750" indent="-228600">
              <a:lnSpc>
                <a:spcPct val="90000"/>
              </a:lnSpc>
              <a:spcAft>
                <a:spcPts val="600"/>
              </a:spcAft>
              <a:buFont typeface="Arial" panose="020B0604020202020204" pitchFamily="34" charset="0"/>
              <a:buChar char="•"/>
            </a:pPr>
            <a:r>
              <a:rPr lang="en-US" sz="1600" b="1">
                <a:solidFill>
                  <a:schemeClr val="tx2"/>
                </a:solidFill>
              </a:rPr>
              <a:t>The pancreas cannot produce enough insulin (diabetes UK 2024)</a:t>
            </a:r>
          </a:p>
          <a:p>
            <a:pPr marL="285750" indent="-228600">
              <a:lnSpc>
                <a:spcPct val="90000"/>
              </a:lnSpc>
              <a:spcAft>
                <a:spcPts val="600"/>
              </a:spcAft>
              <a:buFont typeface="Arial" panose="020B0604020202020204" pitchFamily="34" charset="0"/>
              <a:buChar char="•"/>
            </a:pPr>
            <a:endParaRPr lang="en-US" sz="1600" b="1">
              <a:solidFill>
                <a:schemeClr val="tx2"/>
              </a:solidFill>
            </a:endParaRPr>
          </a:p>
          <a:p>
            <a:pPr marL="57150">
              <a:lnSpc>
                <a:spcPct val="90000"/>
              </a:lnSpc>
              <a:spcAft>
                <a:spcPts val="600"/>
              </a:spcAft>
            </a:pPr>
            <a:r>
              <a:rPr lang="en-US" sz="1600" b="1">
                <a:solidFill>
                  <a:schemeClr val="tx2"/>
                </a:solidFill>
              </a:rPr>
              <a:t>  If blood glucose remains high for long periods it can damage blood vessels and organs, increasing  the risk of serious complications such as heart disease, kidney disease, stroke and vision problems. (NHS 2023). Early diagnosis and management are important to reduce these risks</a:t>
            </a:r>
          </a:p>
        </p:txBody>
      </p:sp>
      <p:grpSp>
        <p:nvGrpSpPr>
          <p:cNvPr id="19" name="Group 18">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0" name="Freeform: Shape 19">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word cloud of diabetes&#10;&#10;AI-generated content may be incorrect.">
            <a:extLst>
              <a:ext uri="{FF2B5EF4-FFF2-40B4-BE49-F238E27FC236}">
                <a16:creationId xmlns:a16="http://schemas.microsoft.com/office/drawing/2014/main" id="{BBA3A298-6F33-A2FC-47E3-FFD8CE736290}"/>
              </a:ext>
            </a:extLst>
          </p:cNvPr>
          <p:cNvPicPr>
            <a:picLocks noChangeAspect="1"/>
          </p:cNvPicPr>
          <p:nvPr/>
        </p:nvPicPr>
        <p:blipFill>
          <a:blip r:embed="rId4">
            <a:extLst>
              <a:ext uri="{837473B0-CC2E-450A-ABE3-18F120FF3D39}">
                <a1611:picAttrSrcUrl xmlns:a1611="http://schemas.microsoft.com/office/drawing/2016/11/main" r:id="rId5"/>
              </a:ext>
            </a:extLst>
          </a:blip>
          <a:srcRect t="358" r="219" b="-451"/>
          <a:stretch>
            <a:fillRect/>
          </a:stretch>
        </p:blipFill>
        <p:spPr>
          <a:xfrm>
            <a:off x="6918634" y="4287149"/>
            <a:ext cx="5271395" cy="2571741"/>
          </a:xfrm>
          <a:prstGeom prst="rect">
            <a:avLst/>
          </a:prstGeom>
        </p:spPr>
      </p:pic>
      <p:sp>
        <p:nvSpPr>
          <p:cNvPr id="6" name="TextBox 5">
            <a:extLst>
              <a:ext uri="{FF2B5EF4-FFF2-40B4-BE49-F238E27FC236}">
                <a16:creationId xmlns:a16="http://schemas.microsoft.com/office/drawing/2014/main" id="{47B37129-545D-4562-6BE5-8A15631DF56A}"/>
              </a:ext>
            </a:extLst>
          </p:cNvPr>
          <p:cNvSpPr txBox="1"/>
          <p:nvPr/>
        </p:nvSpPr>
        <p:spPr>
          <a:xfrm>
            <a:off x="3413343" y="6619090"/>
            <a:ext cx="3726493" cy="35665"/>
          </a:xfrm>
          <a:prstGeom prst="rect">
            <a:avLst/>
          </a:prstGeom>
        </p:spPr>
        <p:txBody>
          <a:bodyPr lIns="91440" tIns="45720" rIns="91440" bIns="45720" anchor="t">
            <a:noAutofit/>
          </a:bodyPr>
          <a:lstStyle/>
          <a:p>
            <a:r>
              <a:rPr lang="en-US" sz="1050" err="1"/>
              <a:t>ThePhoto</a:t>
            </a:r>
            <a:r>
              <a:rPr lang="en-US" sz="1050"/>
              <a:t> by </a:t>
            </a:r>
            <a:r>
              <a:rPr lang="en-US" sz="1050" err="1"/>
              <a:t>PhotoAuthor</a:t>
            </a:r>
            <a:r>
              <a:rPr lang="en-US" sz="1050"/>
              <a:t> is licensed under CCYYSA.</a:t>
            </a:r>
          </a:p>
        </p:txBody>
      </p:sp>
      <p:pic>
        <p:nvPicPr>
          <p:cNvPr id="7" name="Recorded Sound">
            <a:hlinkClick r:id="" action="ppaction://media"/>
            <a:extLst>
              <a:ext uri="{FF2B5EF4-FFF2-40B4-BE49-F238E27FC236}">
                <a16:creationId xmlns:a16="http://schemas.microsoft.com/office/drawing/2014/main" id="{33864B36-8A04-09AE-4DC6-14E1724BABD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9325" y="5925026"/>
            <a:ext cx="487363" cy="487363"/>
          </a:xfrm>
          <a:prstGeom prst="rect">
            <a:avLst/>
          </a:prstGeom>
        </p:spPr>
      </p:pic>
    </p:spTree>
    <p:extLst>
      <p:ext uri="{BB962C8B-B14F-4D97-AF65-F5344CB8AC3E}">
        <p14:creationId xmlns:p14="http://schemas.microsoft.com/office/powerpoint/2010/main" val="1796447436"/>
      </p:ext>
    </p:extLst>
  </p:cSld>
  <p:clrMapOvr>
    <a:masterClrMapping/>
  </p:clrMapOvr>
  <mc:AlternateContent xmlns:mc="http://schemas.openxmlformats.org/markup-compatibility/2006">
    <mc:Choice xmlns:p14="http://schemas.microsoft.com/office/powerpoint/2010/main" Requires="p14">
      <p:transition spd="slow" p14:dur="2000" advTm="39915"/>
    </mc:Choice>
    <mc:Fallback>
      <p:transition spd="slow" advTm="39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64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30F5EE5-239E-8E31-8D19-F1240CD4FCFB}"/>
              </a:ext>
            </a:extLst>
          </p:cNvPr>
          <p:cNvSpPr txBox="1"/>
          <p:nvPr/>
        </p:nvSpPr>
        <p:spPr>
          <a:xfrm>
            <a:off x="804672" y="455573"/>
            <a:ext cx="4766330" cy="145405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kern="1200">
                <a:solidFill>
                  <a:schemeClr val="tx2"/>
                </a:solidFill>
                <a:latin typeface="+mj-lt"/>
                <a:ea typeface="+mj-ea"/>
                <a:cs typeface="+mj-cs"/>
              </a:rPr>
              <a:t>HOW THE BODY SYSTEM IS INVOLVED</a:t>
            </a:r>
          </a:p>
        </p:txBody>
      </p:sp>
      <p:sp>
        <p:nvSpPr>
          <p:cNvPr id="5" name="TextBox 4">
            <a:extLst>
              <a:ext uri="{FF2B5EF4-FFF2-40B4-BE49-F238E27FC236}">
                <a16:creationId xmlns:a16="http://schemas.microsoft.com/office/drawing/2014/main" id="{3833FF21-3116-CDF5-6479-ADECDA01DE2B}"/>
              </a:ext>
            </a:extLst>
          </p:cNvPr>
          <p:cNvSpPr txBox="1"/>
          <p:nvPr/>
        </p:nvSpPr>
        <p:spPr>
          <a:xfrm>
            <a:off x="659763" y="2100857"/>
            <a:ext cx="4765949" cy="335347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solidFill>
                  <a:schemeClr val="tx2"/>
                </a:solidFill>
              </a:rPr>
              <a:t>The main body system that is involved in diabetes is the endocrine system. The system maintains homeostasis through hormone regulation</a:t>
            </a:r>
          </a:p>
          <a:p>
            <a:pPr indent="-228600">
              <a:lnSpc>
                <a:spcPct val="90000"/>
              </a:lnSpc>
              <a:spcAft>
                <a:spcPts val="600"/>
              </a:spcAft>
              <a:buFont typeface="Arial" panose="020B0604020202020204" pitchFamily="34" charset="0"/>
              <a:buChar char="•"/>
            </a:pPr>
            <a:endParaRPr lang="en-US" b="1">
              <a:solidFill>
                <a:schemeClr val="tx2"/>
              </a:solidFill>
            </a:endParaRPr>
          </a:p>
          <a:p>
            <a:pPr>
              <a:lnSpc>
                <a:spcPct val="90000"/>
              </a:lnSpc>
              <a:spcAft>
                <a:spcPts val="600"/>
              </a:spcAft>
            </a:pPr>
            <a:r>
              <a:rPr lang="en-US" b="1">
                <a:solidFill>
                  <a:schemeClr val="tx2"/>
                </a:solidFill>
              </a:rPr>
              <a:t>The endocrine system produces hormones that regulate many processes in the body, including metabolism and blood sugar levels. (NHS 2023)</a:t>
            </a:r>
          </a:p>
          <a:p>
            <a:pPr indent="-228600">
              <a:lnSpc>
                <a:spcPct val="90000"/>
              </a:lnSpc>
              <a:spcAft>
                <a:spcPts val="600"/>
              </a:spcAft>
              <a:buFont typeface="Arial" panose="020B0604020202020204" pitchFamily="34" charset="0"/>
              <a:buChar char="•"/>
            </a:pPr>
            <a:endParaRPr lang="en-US" b="1">
              <a:solidFill>
                <a:schemeClr val="tx2"/>
              </a:solidFill>
            </a:endParaRPr>
          </a:p>
          <a:p>
            <a:pPr>
              <a:lnSpc>
                <a:spcPct val="90000"/>
              </a:lnSpc>
              <a:spcAft>
                <a:spcPts val="600"/>
              </a:spcAft>
            </a:pPr>
            <a:r>
              <a:rPr lang="en-US" b="1">
                <a:solidFill>
                  <a:schemeClr val="tx2"/>
                </a:solidFill>
              </a:rPr>
              <a:t>One significant organ in this system is the pancreas, which produces the hormone insulin. Insulin helps move glucose from the bloodstream into cells where it can be used for energy. (diabetes UK 2024).</a:t>
            </a:r>
          </a:p>
        </p:txBody>
      </p:sp>
      <p:grpSp>
        <p:nvGrpSpPr>
          <p:cNvPr id="15" name="Group 1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6" name="Freeform: Shape 1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Diabetes and Endocrine Function | Endocrine Society">
            <a:extLst>
              <a:ext uri="{FF2B5EF4-FFF2-40B4-BE49-F238E27FC236}">
                <a16:creationId xmlns:a16="http://schemas.microsoft.com/office/drawing/2014/main" id="{A4540D95-9835-DD72-F313-CA9111DD8E2A}"/>
              </a:ext>
            </a:extLst>
          </p:cNvPr>
          <p:cNvPicPr>
            <a:picLocks noChangeAspect="1"/>
          </p:cNvPicPr>
          <p:nvPr/>
        </p:nvPicPr>
        <p:blipFill>
          <a:blip r:embed="rId4"/>
          <a:srcRect r="2703"/>
          <a:stretch>
            <a:fillRect/>
          </a:stretch>
        </p:blipFill>
        <p:spPr>
          <a:xfrm>
            <a:off x="7618745" y="2422436"/>
            <a:ext cx="4030280" cy="2174671"/>
          </a:xfrm>
          <a:prstGeom prst="rect">
            <a:avLst/>
          </a:prstGeom>
          <a:ln>
            <a:noFill/>
          </a:ln>
          <a:effectLst>
            <a:softEdge rad="112500"/>
          </a:effectLst>
        </p:spPr>
      </p:pic>
      <p:sp>
        <p:nvSpPr>
          <p:cNvPr id="7" name="TextBox 6">
            <a:extLst>
              <a:ext uri="{FF2B5EF4-FFF2-40B4-BE49-F238E27FC236}">
                <a16:creationId xmlns:a16="http://schemas.microsoft.com/office/drawing/2014/main" id="{66C1B71C-0E14-18A1-1113-9C4B4568F29D}"/>
              </a:ext>
            </a:extLst>
          </p:cNvPr>
          <p:cNvSpPr txBox="1"/>
          <p:nvPr/>
        </p:nvSpPr>
        <p:spPr>
          <a:xfrm>
            <a:off x="7664824" y="4594411"/>
            <a:ext cx="3944471"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linkClick r:id="rId5"/>
              </a:rPr>
              <a:t>Diabetes and Endocrine Function | Endocrine Society</a:t>
            </a:r>
            <a:endParaRPr lang="en-US" sz="1400"/>
          </a:p>
          <a:p>
            <a:pPr algn="ctr"/>
            <a:endParaRPr lang="en-GB"/>
          </a:p>
        </p:txBody>
      </p:sp>
      <p:sp>
        <p:nvSpPr>
          <p:cNvPr id="8" name="TextBox 7">
            <a:extLst>
              <a:ext uri="{FF2B5EF4-FFF2-40B4-BE49-F238E27FC236}">
                <a16:creationId xmlns:a16="http://schemas.microsoft.com/office/drawing/2014/main" id="{53F22BDA-D019-F8D6-734A-0455C6EB71C4}"/>
              </a:ext>
            </a:extLst>
          </p:cNvPr>
          <p:cNvSpPr txBox="1"/>
          <p:nvPr/>
        </p:nvSpPr>
        <p:spPr>
          <a:xfrm>
            <a:off x="7812407" y="4835853"/>
            <a:ext cx="398795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Endocrine system (endocrine society 2022)</a:t>
            </a:r>
          </a:p>
        </p:txBody>
      </p:sp>
      <p:pic>
        <p:nvPicPr>
          <p:cNvPr id="2" name="Recorded Sound">
            <a:hlinkClick r:id="" action="ppaction://media"/>
            <a:extLst>
              <a:ext uri="{FF2B5EF4-FFF2-40B4-BE49-F238E27FC236}">
                <a16:creationId xmlns:a16="http://schemas.microsoft.com/office/drawing/2014/main" id="{B432DBD7-EE3A-781B-5906-1A5EAFDB112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2400" y="6271854"/>
            <a:ext cx="487363" cy="487363"/>
          </a:xfrm>
          <a:prstGeom prst="rect">
            <a:avLst/>
          </a:prstGeom>
        </p:spPr>
      </p:pic>
    </p:spTree>
    <p:extLst>
      <p:ext uri="{BB962C8B-B14F-4D97-AF65-F5344CB8AC3E}">
        <p14:creationId xmlns:p14="http://schemas.microsoft.com/office/powerpoint/2010/main" val="2607811026"/>
      </p:ext>
    </p:extLst>
  </p:cSld>
  <p:clrMapOvr>
    <a:masterClrMapping/>
  </p:clrMapOvr>
  <mc:AlternateContent xmlns:mc="http://schemas.openxmlformats.org/markup-compatibility/2006">
    <mc:Choice xmlns:p14="http://schemas.microsoft.com/office/powerpoint/2010/main" Requires="p14">
      <p:transition spd="slow" p14:dur="2000" advTm="36944"/>
    </mc:Choice>
    <mc:Fallback>
      <p:transition spd="slow" advTm="36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9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40E328-7963-BDB3-DFD0-93E82CF04EE8}"/>
              </a:ext>
            </a:extLst>
          </p:cNvPr>
          <p:cNvSpPr txBox="1"/>
          <p:nvPr/>
        </p:nvSpPr>
        <p:spPr>
          <a:xfrm>
            <a:off x="6799429" y="416079"/>
            <a:ext cx="5171338" cy="12971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4000" b="1">
                <a:solidFill>
                  <a:schemeClr val="tx2"/>
                </a:solidFill>
                <a:latin typeface="+mj-lt"/>
                <a:ea typeface="+mj-ea"/>
                <a:cs typeface="+mj-cs"/>
              </a:rPr>
              <a:t>ANATOMY</a:t>
            </a:r>
            <a:r>
              <a:rPr lang="en-US" sz="4000" b="1" kern="1200">
                <a:solidFill>
                  <a:schemeClr val="tx2"/>
                </a:solidFill>
                <a:latin typeface="+mj-lt"/>
                <a:ea typeface="+mj-ea"/>
                <a:cs typeface="+mj-cs"/>
              </a:rPr>
              <a:t> OF THE PANCREAS</a:t>
            </a:r>
            <a:endParaRPr lang="en-US">
              <a:ea typeface="+mj-ea"/>
              <a:cs typeface="+mj-cs"/>
            </a:endParaRPr>
          </a:p>
        </p:txBody>
      </p:sp>
      <p:sp>
        <p:nvSpPr>
          <p:cNvPr id="7" name="TextBox 6">
            <a:extLst>
              <a:ext uri="{FF2B5EF4-FFF2-40B4-BE49-F238E27FC236}">
                <a16:creationId xmlns:a16="http://schemas.microsoft.com/office/drawing/2014/main" id="{ABC3151C-E2F2-63A0-7A16-604DEE0D7D3B}"/>
              </a:ext>
            </a:extLst>
          </p:cNvPr>
          <p:cNvSpPr txBox="1"/>
          <p:nvPr/>
        </p:nvSpPr>
        <p:spPr>
          <a:xfrm>
            <a:off x="6476145" y="6466562"/>
            <a:ext cx="5807774" cy="108935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ts val="1000"/>
              </a:spcBef>
            </a:pPr>
            <a:r>
              <a:rPr lang="en-US" b="1" kern="1200">
                <a:solidFill>
                  <a:schemeClr val="tx2"/>
                </a:solidFill>
                <a:latin typeface="+mn-lt"/>
                <a:ea typeface="+mn-ea"/>
                <a:cs typeface="+mn-cs"/>
              </a:rPr>
              <a:t>Insulin is released into the blood stream and helps control the level of glucose in the blood.</a:t>
            </a:r>
            <a:endParaRPr lang="en-US">
              <a:ea typeface="+mn-ea"/>
              <a:cs typeface="+mn-cs"/>
            </a:endParaRPr>
          </a:p>
          <a:p>
            <a:pPr>
              <a:lnSpc>
                <a:spcPct val="90000"/>
              </a:lnSpc>
              <a:spcBef>
                <a:spcPts val="1000"/>
              </a:spcBef>
            </a:pPr>
            <a:endParaRPr lang="en-US" sz="1700">
              <a:solidFill>
                <a:schemeClr val="tx2"/>
              </a:solidFill>
            </a:endParaRPr>
          </a:p>
          <a:p>
            <a:pPr>
              <a:lnSpc>
                <a:spcPct val="90000"/>
              </a:lnSpc>
              <a:spcBef>
                <a:spcPts val="1000"/>
              </a:spcBef>
            </a:pPr>
            <a:endParaRPr lang="en-US" sz="1700">
              <a:solidFill>
                <a:schemeClr val="tx2"/>
              </a:solidFill>
            </a:endParaRPr>
          </a:p>
          <a:p>
            <a:pPr>
              <a:lnSpc>
                <a:spcPct val="90000"/>
              </a:lnSpc>
              <a:spcBef>
                <a:spcPts val="1000"/>
              </a:spcBef>
            </a:pPr>
            <a:endParaRPr lang="en-US" sz="1700">
              <a:solidFill>
                <a:schemeClr val="tx2"/>
              </a:solidFill>
            </a:endParaRPr>
          </a:p>
        </p:txBody>
      </p:sp>
      <p:grpSp>
        <p:nvGrpSpPr>
          <p:cNvPr id="16" name="Group 1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7" name="Freeform: Shape 1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2A72C255-4808-28D1-3674-41C205C0A5DA}"/>
              </a:ext>
            </a:extLst>
          </p:cNvPr>
          <p:cNvSpPr txBox="1"/>
          <p:nvPr/>
        </p:nvSpPr>
        <p:spPr>
          <a:xfrm>
            <a:off x="6472383" y="1916307"/>
            <a:ext cx="5724124"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b="1">
                <a:solidFill>
                  <a:schemeClr val="accent1">
                    <a:lumMod val="49000"/>
                  </a:schemeClr>
                </a:solidFill>
              </a:rPr>
              <a:t>The pancreas is loca</a:t>
            </a:r>
            <a:r>
              <a:rPr lang="en-GB" b="1">
                <a:solidFill>
                  <a:schemeClr val="accent1">
                    <a:lumMod val="49000"/>
                  </a:schemeClr>
                </a:solidFill>
                <a:latin typeface="Aptos"/>
              </a:rPr>
              <a:t>ted</a:t>
            </a:r>
            <a:r>
              <a:rPr lang="en-GB" b="1">
                <a:solidFill>
                  <a:schemeClr val="accent1">
                    <a:lumMod val="49000"/>
                  </a:schemeClr>
                </a:solidFill>
              </a:rPr>
              <a:t> behind the stomach in the upper abdomen.</a:t>
            </a:r>
            <a:endParaRPr lang="en-US">
              <a:solidFill>
                <a:schemeClr val="accent1">
                  <a:lumMod val="49000"/>
                </a:schemeClr>
              </a:solidFill>
            </a:endParaRPr>
          </a:p>
          <a:p>
            <a:pPr algn="ctr">
              <a:spcAft>
                <a:spcPts val="600"/>
              </a:spcAft>
            </a:pPr>
            <a:endParaRPr lang="en-GB" b="1">
              <a:solidFill>
                <a:schemeClr val="accent1">
                  <a:lumMod val="49000"/>
                </a:schemeClr>
              </a:solidFill>
            </a:endParaRPr>
          </a:p>
          <a:p>
            <a:pPr algn="ctr">
              <a:spcAft>
                <a:spcPts val="600"/>
              </a:spcAft>
            </a:pPr>
            <a:r>
              <a:rPr lang="en-GB" b="1">
                <a:solidFill>
                  <a:schemeClr val="accent1">
                    <a:lumMod val="49000"/>
                  </a:schemeClr>
                </a:solidFill>
              </a:rPr>
              <a:t>Inside the pancreas are clusters of cells called islets of Langerhans, which contains beta cells that produce insulin. (diabetes UK 2024).</a:t>
            </a:r>
          </a:p>
          <a:p>
            <a:pPr algn="ctr">
              <a:spcAft>
                <a:spcPts val="600"/>
              </a:spcAft>
            </a:pPr>
            <a:r>
              <a:rPr lang="en-GB" b="1">
                <a:solidFill>
                  <a:schemeClr val="accent1">
                    <a:lumMod val="49000"/>
                  </a:schemeClr>
                </a:solidFill>
              </a:rPr>
              <a:t>The pancreas has both digestive and endocrine functions, but the endocrine role is essential in regulating blood glucose levels. (NHS 2023)</a:t>
            </a:r>
          </a:p>
          <a:p>
            <a:pPr algn="ctr">
              <a:spcAft>
                <a:spcPts val="600"/>
              </a:spcAft>
            </a:pPr>
            <a:r>
              <a:rPr lang="en-GB" b="1">
                <a:solidFill>
                  <a:schemeClr val="accent1">
                    <a:lumMod val="49000"/>
                  </a:schemeClr>
                </a:solidFill>
              </a:rPr>
              <a:t>Beta cells respond to increases in blood glucose levels by releasing </a:t>
            </a:r>
            <a:r>
              <a:rPr lang="en-GB" b="1" err="1">
                <a:solidFill>
                  <a:schemeClr val="accent1">
                    <a:lumMod val="49000"/>
                  </a:schemeClr>
                </a:solidFill>
              </a:rPr>
              <a:t>isulin</a:t>
            </a:r>
            <a:r>
              <a:rPr lang="en-GB" b="1">
                <a:solidFill>
                  <a:schemeClr val="accent1">
                    <a:lumMod val="49000"/>
                  </a:schemeClr>
                </a:solidFill>
              </a:rPr>
              <a:t> into the bloodstream. (diabetes UK 2024)</a:t>
            </a:r>
          </a:p>
          <a:p>
            <a:pPr>
              <a:spcAft>
                <a:spcPts val="600"/>
              </a:spcAft>
            </a:pPr>
            <a:endParaRPr lang="en-GB">
              <a:solidFill>
                <a:srgbClr val="000000"/>
              </a:solidFill>
            </a:endParaRPr>
          </a:p>
          <a:p>
            <a:pPr>
              <a:spcAft>
                <a:spcPts val="600"/>
              </a:spcAft>
            </a:pPr>
            <a:endParaRPr lang="en-GB">
              <a:solidFill>
                <a:srgbClr val="000000"/>
              </a:solidFill>
            </a:endParaRPr>
          </a:p>
        </p:txBody>
      </p:sp>
      <p:pic>
        <p:nvPicPr>
          <p:cNvPr id="10" name="Picture 9" descr="pancreas anatomy diagram (inspired pencil)&#10;&#10;&#10;&#10;">
            <a:extLst>
              <a:ext uri="{FF2B5EF4-FFF2-40B4-BE49-F238E27FC236}">
                <a16:creationId xmlns:a16="http://schemas.microsoft.com/office/drawing/2014/main" id="{CBDAAF87-FAEE-96FE-62A7-9E604722E0DC}"/>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405000" y="1955594"/>
            <a:ext cx="4041994" cy="2944661"/>
          </a:xfrm>
          <a:prstGeom prst="rect">
            <a:avLst/>
          </a:prstGeom>
          <a:ln>
            <a:noFill/>
          </a:ln>
          <a:effectLst>
            <a:outerShdw blurRad="292100" dist="139700" dir="2700000" algn="tl" rotWithShape="0">
              <a:srgbClr val="333333">
                <a:alpha val="65000"/>
              </a:srgbClr>
            </a:outerShdw>
          </a:effectLst>
        </p:spPr>
      </p:pic>
      <p:pic>
        <p:nvPicPr>
          <p:cNvPr id="3" name="Recorded Sound">
            <a:hlinkClick r:id="" action="ppaction://media"/>
            <a:extLst>
              <a:ext uri="{FF2B5EF4-FFF2-40B4-BE49-F238E27FC236}">
                <a16:creationId xmlns:a16="http://schemas.microsoft.com/office/drawing/2014/main" id="{C6DC81BB-8447-5704-BA54-31165348E2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05000" y="6617307"/>
            <a:ext cx="487363" cy="487363"/>
          </a:xfrm>
          <a:prstGeom prst="rect">
            <a:avLst/>
          </a:prstGeom>
        </p:spPr>
      </p:pic>
    </p:spTree>
    <p:extLst>
      <p:ext uri="{BB962C8B-B14F-4D97-AF65-F5344CB8AC3E}">
        <p14:creationId xmlns:p14="http://schemas.microsoft.com/office/powerpoint/2010/main" val="4292922479"/>
      </p:ext>
    </p:extLst>
  </p:cSld>
  <p:clrMapOvr>
    <a:masterClrMapping/>
  </p:clrMapOvr>
  <mc:AlternateContent xmlns:mc="http://schemas.openxmlformats.org/markup-compatibility/2006">
    <mc:Choice xmlns:p14="http://schemas.microsoft.com/office/powerpoint/2010/main" Requires="p14">
      <p:transition spd="slow" p14:dur="2000" advTm="31558"/>
    </mc:Choice>
    <mc:Fallback>
      <p:transition spd="slow" advTm="31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54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5E2BA856-22DD-AC25-D9E1-E61105D5057E}"/>
              </a:ext>
            </a:extLst>
          </p:cNvPr>
          <p:cNvSpPr txBox="1"/>
          <p:nvPr/>
        </p:nvSpPr>
        <p:spPr>
          <a:xfrm>
            <a:off x="920790" y="1885183"/>
            <a:ext cx="4438036" cy="390858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t>In a healthy person, blood glucose levels are controlled through the release of insulin.</a:t>
            </a:r>
          </a:p>
          <a:p>
            <a:pPr indent="-228600">
              <a:lnSpc>
                <a:spcPct val="90000"/>
              </a:lnSpc>
              <a:spcAft>
                <a:spcPts val="600"/>
              </a:spcAft>
              <a:buFont typeface="Arial" panose="020B0604020202020204" pitchFamily="34" charset="0"/>
              <a:buChar char="•"/>
            </a:pPr>
            <a:endParaRPr lang="en-US" b="1"/>
          </a:p>
          <a:p>
            <a:pPr indent="-228600">
              <a:lnSpc>
                <a:spcPct val="90000"/>
              </a:lnSpc>
              <a:spcAft>
                <a:spcPts val="600"/>
              </a:spcAft>
              <a:buFont typeface="Arial" panose="020B0604020202020204" pitchFamily="34" charset="0"/>
              <a:buChar char="•"/>
            </a:pPr>
            <a:r>
              <a:rPr lang="en-US" b="1"/>
              <a:t>When a person eats: </a:t>
            </a:r>
          </a:p>
          <a:p>
            <a:pPr marL="342900" indent="-228600">
              <a:lnSpc>
                <a:spcPct val="90000"/>
              </a:lnSpc>
              <a:spcAft>
                <a:spcPts val="600"/>
              </a:spcAft>
              <a:buFont typeface="Arial" panose="020B0604020202020204" pitchFamily="34" charset="0"/>
              <a:buChar char="•"/>
            </a:pPr>
            <a:r>
              <a:rPr lang="en-US" b="1"/>
              <a:t>Blood glucose levels increase</a:t>
            </a:r>
          </a:p>
          <a:p>
            <a:pPr marL="342900" indent="-228600">
              <a:lnSpc>
                <a:spcPct val="90000"/>
              </a:lnSpc>
              <a:spcAft>
                <a:spcPts val="600"/>
              </a:spcAft>
              <a:buFont typeface="Arial" panose="020B0604020202020204" pitchFamily="34" charset="0"/>
              <a:buChar char="•"/>
            </a:pPr>
            <a:r>
              <a:rPr lang="en-US" b="1"/>
              <a:t>The pancreas releases insulin</a:t>
            </a:r>
          </a:p>
          <a:p>
            <a:pPr marL="342900" indent="-228600">
              <a:lnSpc>
                <a:spcPct val="90000"/>
              </a:lnSpc>
              <a:spcAft>
                <a:spcPts val="600"/>
              </a:spcAft>
              <a:buFont typeface="Arial" panose="020B0604020202020204" pitchFamily="34" charset="0"/>
              <a:buChar char="•"/>
            </a:pPr>
            <a:r>
              <a:rPr lang="en-US" b="1"/>
              <a:t>Insulin allows glucose to enter body cells</a:t>
            </a:r>
          </a:p>
          <a:p>
            <a:pPr marL="342900" indent="-228600">
              <a:lnSpc>
                <a:spcPct val="90000"/>
              </a:lnSpc>
              <a:spcAft>
                <a:spcPts val="600"/>
              </a:spcAft>
              <a:buFont typeface="Arial" panose="020B0604020202020204" pitchFamily="34" charset="0"/>
              <a:buChar char="•"/>
            </a:pPr>
            <a:r>
              <a:rPr lang="en-US" b="1"/>
              <a:t>Blood glucose levels </a:t>
            </a:r>
            <a:r>
              <a:rPr lang="en-US" b="1" err="1"/>
              <a:t>retur</a:t>
            </a:r>
            <a:r>
              <a:rPr lang="en-US" b="1"/>
              <a:t>n to normal (NHS 2023)</a:t>
            </a:r>
          </a:p>
          <a:p>
            <a:pPr marL="342900" indent="-228600">
              <a:lnSpc>
                <a:spcPct val="90000"/>
              </a:lnSpc>
              <a:spcAft>
                <a:spcPts val="600"/>
              </a:spcAft>
              <a:buFont typeface="Arial" panose="020B0604020202020204" pitchFamily="34" charset="0"/>
              <a:buChar char="•"/>
            </a:pPr>
            <a:endParaRPr lang="en-US" b="1"/>
          </a:p>
          <a:p>
            <a:pPr>
              <a:lnSpc>
                <a:spcPct val="90000"/>
              </a:lnSpc>
              <a:spcAft>
                <a:spcPts val="600"/>
              </a:spcAft>
            </a:pPr>
            <a:r>
              <a:rPr lang="en-US" b="1"/>
              <a:t>This process keeps blood sugar levels balanced and provides energy for the body.</a:t>
            </a:r>
          </a:p>
        </p:txBody>
      </p:sp>
      <p:pic>
        <p:nvPicPr>
          <p:cNvPr id="4" name="Picture 3" descr="A diagram of a liver&#10;&#10;AI-generated content may be incorrect.">
            <a:extLst>
              <a:ext uri="{FF2B5EF4-FFF2-40B4-BE49-F238E27FC236}">
                <a16:creationId xmlns:a16="http://schemas.microsoft.com/office/drawing/2014/main" id="{2B073A92-6174-9820-DAD1-DA4E0D24242D}"/>
              </a:ext>
            </a:extLst>
          </p:cNvPr>
          <p:cNvPicPr>
            <a:picLocks noChangeAspect="1"/>
          </p:cNvPicPr>
          <p:nvPr/>
        </p:nvPicPr>
        <p:blipFill>
          <a:blip r:embed="rId4"/>
          <a:stretch>
            <a:fillRect/>
          </a:stretch>
        </p:blipFill>
        <p:spPr>
          <a:xfrm>
            <a:off x="7104997" y="717012"/>
            <a:ext cx="4288875" cy="5446191"/>
          </a:xfrm>
          <a:prstGeom prst="rect">
            <a:avLst/>
          </a:prstGeom>
        </p:spPr>
      </p:pic>
      <p:sp>
        <p:nvSpPr>
          <p:cNvPr id="2" name="TextBox 1">
            <a:extLst>
              <a:ext uri="{FF2B5EF4-FFF2-40B4-BE49-F238E27FC236}">
                <a16:creationId xmlns:a16="http://schemas.microsoft.com/office/drawing/2014/main" id="{E1C790D7-55E2-5D35-9C17-9DFD9AFCA2F9}"/>
              </a:ext>
            </a:extLst>
          </p:cNvPr>
          <p:cNvSpPr txBox="1"/>
          <p:nvPr/>
        </p:nvSpPr>
        <p:spPr>
          <a:xfrm>
            <a:off x="980064" y="826054"/>
            <a:ext cx="8750572" cy="3682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A999C3D3-E8EB-F1E9-1D08-3BF53D0811C5}"/>
              </a:ext>
            </a:extLst>
          </p:cNvPr>
          <p:cNvSpPr txBox="1"/>
          <p:nvPr/>
        </p:nvSpPr>
        <p:spPr>
          <a:xfrm>
            <a:off x="7609703" y="6168081"/>
            <a:ext cx="6096000" cy="4693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b="1">
                <a:hlinkClick r:id="rId5"/>
              </a:rPr>
              <a:t>diabetes_glucose_regulation.en.x512.png (402×511)</a:t>
            </a:r>
            <a:endParaRPr lang="en-US" sz="1050" b="1"/>
          </a:p>
          <a:p>
            <a:pPr algn="ctr"/>
            <a:endParaRPr lang="en-GB" sz="1400" b="1"/>
          </a:p>
        </p:txBody>
      </p:sp>
      <p:sp>
        <p:nvSpPr>
          <p:cNvPr id="6" name="TextBox 5">
            <a:extLst>
              <a:ext uri="{FF2B5EF4-FFF2-40B4-BE49-F238E27FC236}">
                <a16:creationId xmlns:a16="http://schemas.microsoft.com/office/drawing/2014/main" id="{CE488AA8-2BCC-190A-8CA0-FDEA847DDDC0}"/>
              </a:ext>
            </a:extLst>
          </p:cNvPr>
          <p:cNvSpPr txBox="1"/>
          <p:nvPr/>
        </p:nvSpPr>
        <p:spPr>
          <a:xfrm>
            <a:off x="679458" y="470985"/>
            <a:ext cx="518884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NORMAL BLOOD GLUCOSE REGULATION</a:t>
            </a:r>
          </a:p>
        </p:txBody>
      </p:sp>
      <p:pic>
        <p:nvPicPr>
          <p:cNvPr id="7" name="Recorded Sound">
            <a:hlinkClick r:id="" action="ppaction://media"/>
            <a:extLst>
              <a:ext uri="{FF2B5EF4-FFF2-40B4-BE49-F238E27FC236}">
                <a16:creationId xmlns:a16="http://schemas.microsoft.com/office/drawing/2014/main" id="{1F16270C-C3CD-9861-F42C-CD89934D518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1927" y="6295446"/>
            <a:ext cx="487363" cy="487363"/>
          </a:xfrm>
          <a:prstGeom prst="rect">
            <a:avLst/>
          </a:prstGeom>
        </p:spPr>
      </p:pic>
    </p:spTree>
    <p:extLst>
      <p:ext uri="{BB962C8B-B14F-4D97-AF65-F5344CB8AC3E}">
        <p14:creationId xmlns:p14="http://schemas.microsoft.com/office/powerpoint/2010/main" val="3474832733"/>
      </p:ext>
    </p:extLst>
  </p:cSld>
  <p:clrMapOvr>
    <a:masterClrMapping/>
  </p:clrMapOvr>
  <mc:AlternateContent xmlns:mc="http://schemas.openxmlformats.org/markup-compatibility/2006">
    <mc:Choice xmlns:p14="http://schemas.microsoft.com/office/powerpoint/2010/main" Requires="p14">
      <p:transition spd="slow" p14:dur="2000" advTm="35701"/>
    </mc:Choice>
    <mc:Fallback>
      <p:transition spd="slow" advTm="35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70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3AA8E7-4328-478A-91FC-11E2E00CA0D1}"/>
              </a:ext>
            </a:extLst>
          </p:cNvPr>
          <p:cNvSpPr txBox="1"/>
          <p:nvPr/>
        </p:nvSpPr>
        <p:spPr>
          <a:xfrm>
            <a:off x="1530537" y="406285"/>
            <a:ext cx="912781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t>HOW TYPE 2 DIABETES AFFECTS THE BODY</a:t>
            </a:r>
          </a:p>
        </p:txBody>
      </p:sp>
      <p:sp>
        <p:nvSpPr>
          <p:cNvPr id="4" name="TextBox 3">
            <a:extLst>
              <a:ext uri="{FF2B5EF4-FFF2-40B4-BE49-F238E27FC236}">
                <a16:creationId xmlns:a16="http://schemas.microsoft.com/office/drawing/2014/main" id="{C4DB9C9C-6A31-5DDA-9E2B-D04A1E8E8FB9}"/>
              </a:ext>
            </a:extLst>
          </p:cNvPr>
          <p:cNvSpPr txBox="1"/>
          <p:nvPr/>
        </p:nvSpPr>
        <p:spPr>
          <a:xfrm>
            <a:off x="692860" y="4193205"/>
            <a:ext cx="8086319"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To ensure that the patient has type 2 diabetes, </a:t>
            </a:r>
            <a:r>
              <a:rPr lang="en-GB" sz="1600" b="1" err="1"/>
              <a:t>specifc</a:t>
            </a:r>
            <a:r>
              <a:rPr lang="en-GB" sz="1600" b="1"/>
              <a:t> diagnostic criteria is used.</a:t>
            </a:r>
            <a:endParaRPr lang="en-US" sz="1600" b="1"/>
          </a:p>
          <a:p>
            <a:endParaRPr lang="en-GB" sz="1600" b="1"/>
          </a:p>
          <a:p>
            <a:r>
              <a:rPr lang="en-GB" sz="1600" b="1"/>
              <a:t>Diagnosis of type 2 diabetes :</a:t>
            </a:r>
          </a:p>
          <a:p>
            <a:endParaRPr lang="en-GB" sz="1600" b="1"/>
          </a:p>
          <a:p>
            <a:pPr marL="285750" indent="-285750">
              <a:buFont typeface="Calibri"/>
              <a:buChar char="-"/>
            </a:pPr>
            <a:r>
              <a:rPr lang="en-GB" sz="1600" b="1">
                <a:highlight>
                  <a:srgbClr val="FFFFFF"/>
                </a:highlight>
                <a:latin typeface="Aptos"/>
                <a:cs typeface="Segoe UI"/>
              </a:rPr>
              <a:t>HbA1c ≥ 48 mmol/mol (≥6.5%)</a:t>
            </a:r>
            <a:endParaRPr lang="en-GB" sz="1600" b="1">
              <a:highlight>
                <a:srgbClr val="606060"/>
              </a:highlight>
              <a:latin typeface="Aptos"/>
              <a:cs typeface="Segoe UI"/>
            </a:endParaRPr>
          </a:p>
          <a:p>
            <a:pPr marL="285750" indent="-285750">
              <a:buFont typeface="Calibri"/>
              <a:buChar char="-"/>
            </a:pPr>
            <a:r>
              <a:rPr lang="en-GB" sz="1600" b="1">
                <a:highlight>
                  <a:srgbClr val="FFFFFF"/>
                </a:highlight>
                <a:latin typeface="Aptos"/>
                <a:cs typeface="Segoe UI"/>
              </a:rPr>
              <a:t>Fasting plasma glucose ≥7.0 mmol/L </a:t>
            </a:r>
          </a:p>
          <a:p>
            <a:endParaRPr lang="en-GB" sz="1600" b="1">
              <a:highlight>
                <a:srgbClr val="FFFFFF"/>
              </a:highlight>
              <a:latin typeface="Aptos"/>
              <a:cs typeface="Segoe UI"/>
            </a:endParaRPr>
          </a:p>
          <a:p>
            <a:r>
              <a:rPr lang="en-GB" sz="1600" b="1">
                <a:highlight>
                  <a:srgbClr val="FFFFFF"/>
                </a:highlight>
                <a:latin typeface="Aptos"/>
                <a:cs typeface="Segoe UI"/>
              </a:rPr>
              <a:t>High blood sugar can damage blood vessels, nerves and organs if it is not managed properly. (NICE 2023)</a:t>
            </a:r>
          </a:p>
          <a:p>
            <a:endParaRPr lang="en-GB">
              <a:highlight>
                <a:srgbClr val="FFFFFF"/>
              </a:highlight>
              <a:latin typeface="Aptos"/>
              <a:cs typeface="Segoe UI"/>
            </a:endParaRPr>
          </a:p>
          <a:p>
            <a:endParaRPr lang="en-GB" sz="1600">
              <a:highlight>
                <a:srgbClr val="FFFFFF"/>
              </a:highlight>
              <a:latin typeface="Aptos"/>
              <a:cs typeface="Segoe UI"/>
            </a:endParaRPr>
          </a:p>
          <a:p>
            <a:pPr marL="285750" indent="-285750">
              <a:buFont typeface="Calibri"/>
              <a:buChar char="-"/>
            </a:pPr>
            <a:endParaRPr lang="en-GB" sz="1500">
              <a:highlight>
                <a:srgbClr val="FFFFFF"/>
              </a:highlight>
              <a:latin typeface="Segoe UI"/>
              <a:cs typeface="Segoe UI"/>
            </a:endParaRPr>
          </a:p>
          <a:p>
            <a:pPr marL="285750" indent="-285750">
              <a:buFont typeface="Calibri"/>
              <a:buChar char="-"/>
            </a:pPr>
            <a:endParaRPr lang="en-GB" sz="1500">
              <a:highlight>
                <a:srgbClr val="FFFFFF"/>
              </a:highlight>
              <a:latin typeface="Segoe UI"/>
              <a:cs typeface="Segoe UI"/>
            </a:endParaRPr>
          </a:p>
          <a:p>
            <a:endParaRPr lang="en-GB"/>
          </a:p>
        </p:txBody>
      </p:sp>
      <p:pic>
        <p:nvPicPr>
          <p:cNvPr id="5" name="Picture 4" descr="Diagram illustrating insulin as keys made in the pancreas, transferring into the bloodstream and not to the cells">
            <a:extLst>
              <a:ext uri="{FF2B5EF4-FFF2-40B4-BE49-F238E27FC236}">
                <a16:creationId xmlns:a16="http://schemas.microsoft.com/office/drawing/2014/main" id="{02587E77-46C5-DF84-DF0F-4F3043A7C23D}"/>
              </a:ext>
            </a:extLst>
          </p:cNvPr>
          <p:cNvPicPr>
            <a:picLocks noChangeAspect="1"/>
          </p:cNvPicPr>
          <p:nvPr/>
        </p:nvPicPr>
        <p:blipFill>
          <a:blip r:embed="rId4"/>
          <a:stretch>
            <a:fillRect/>
          </a:stretch>
        </p:blipFill>
        <p:spPr>
          <a:xfrm>
            <a:off x="8865972" y="1894703"/>
            <a:ext cx="3068596" cy="3068596"/>
          </a:xfrm>
          <a:prstGeom prst="rect">
            <a:avLst/>
          </a:prstGeom>
        </p:spPr>
      </p:pic>
      <p:graphicFrame>
        <p:nvGraphicFramePr>
          <p:cNvPr id="13" name="TextBox 2">
            <a:extLst>
              <a:ext uri="{FF2B5EF4-FFF2-40B4-BE49-F238E27FC236}">
                <a16:creationId xmlns:a16="http://schemas.microsoft.com/office/drawing/2014/main" id="{F2268B92-DF8F-49EA-4533-42B45483F402}"/>
              </a:ext>
            </a:extLst>
          </p:cNvPr>
          <p:cNvGraphicFramePr/>
          <p:nvPr/>
        </p:nvGraphicFramePr>
        <p:xfrm>
          <a:off x="931169" y="1219493"/>
          <a:ext cx="7620000" cy="25853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6" name="TextBox 135">
            <a:extLst>
              <a:ext uri="{FF2B5EF4-FFF2-40B4-BE49-F238E27FC236}">
                <a16:creationId xmlns:a16="http://schemas.microsoft.com/office/drawing/2014/main" id="{35AC0F4E-B595-CA87-BED8-F660A967DD27}"/>
              </a:ext>
            </a:extLst>
          </p:cNvPr>
          <p:cNvSpPr txBox="1"/>
          <p:nvPr/>
        </p:nvSpPr>
        <p:spPr>
          <a:xfrm>
            <a:off x="9036563" y="4964749"/>
            <a:ext cx="272820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(South tees hospitals NHS 2024)</a:t>
            </a:r>
          </a:p>
        </p:txBody>
      </p:sp>
      <p:pic>
        <p:nvPicPr>
          <p:cNvPr id="3" name="Recorded Sound">
            <a:hlinkClick r:id="" action="ppaction://media"/>
            <a:extLst>
              <a:ext uri="{FF2B5EF4-FFF2-40B4-BE49-F238E27FC236}">
                <a16:creationId xmlns:a16="http://schemas.microsoft.com/office/drawing/2014/main" id="{3745EF15-7947-FC9B-2BBD-5732E17BC4F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91794" y="6370637"/>
            <a:ext cx="487363" cy="487363"/>
          </a:xfrm>
          <a:prstGeom prst="rect">
            <a:avLst/>
          </a:prstGeom>
        </p:spPr>
      </p:pic>
    </p:spTree>
    <p:extLst>
      <p:ext uri="{BB962C8B-B14F-4D97-AF65-F5344CB8AC3E}">
        <p14:creationId xmlns:p14="http://schemas.microsoft.com/office/powerpoint/2010/main" val="3508230380"/>
      </p:ext>
    </p:extLst>
  </p:cSld>
  <p:clrMapOvr>
    <a:masterClrMapping/>
  </p:clrMapOvr>
  <mc:AlternateContent xmlns:mc="http://schemas.openxmlformats.org/markup-compatibility/2006">
    <mc:Choice xmlns:p14="http://schemas.microsoft.com/office/powerpoint/2010/main" Requires="p14">
      <p:transition spd="slow" p14:dur="2000" advTm="61762"/>
    </mc:Choice>
    <mc:Fallback>
      <p:transition spd="slow" advTm="61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7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EB215C-7839-4CEA-AA02-B8F7755F9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91011C6D-05BE-4D99-8C11-A0E478B12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915134" cy="2251389"/>
          </a:xfrm>
          <a:custGeom>
            <a:avLst/>
            <a:gdLst>
              <a:gd name="connsiteX0" fmla="*/ 0 w 10915134"/>
              <a:gd name="connsiteY0" fmla="*/ 0 h 2251389"/>
              <a:gd name="connsiteX1" fmla="*/ 10915134 w 10915134"/>
              <a:gd name="connsiteY1" fmla="*/ 0 h 2251389"/>
              <a:gd name="connsiteX2" fmla="*/ 10882980 w 10915134"/>
              <a:gd name="connsiteY2" fmla="*/ 49990 h 2251389"/>
              <a:gd name="connsiteX3" fmla="*/ 10834795 w 10915134"/>
              <a:gd name="connsiteY3" fmla="*/ 110024 h 2251389"/>
              <a:gd name="connsiteX4" fmla="*/ 10738392 w 10915134"/>
              <a:gd name="connsiteY4" fmla="*/ 165813 h 2251389"/>
              <a:gd name="connsiteX5" fmla="*/ 10633692 w 10915134"/>
              <a:gd name="connsiteY5" fmla="*/ 209264 h 2251389"/>
              <a:gd name="connsiteX6" fmla="*/ 10586800 w 10915134"/>
              <a:gd name="connsiteY6" fmla="*/ 239716 h 2251389"/>
              <a:gd name="connsiteX7" fmla="*/ 10501658 w 10915134"/>
              <a:gd name="connsiteY7" fmla="*/ 307174 h 2251389"/>
              <a:gd name="connsiteX8" fmla="*/ 10404067 w 10915134"/>
              <a:gd name="connsiteY8" fmla="*/ 412395 h 2251389"/>
              <a:gd name="connsiteX9" fmla="*/ 10380953 w 10915134"/>
              <a:gd name="connsiteY9" fmla="*/ 472334 h 2251389"/>
              <a:gd name="connsiteX10" fmla="*/ 10341416 w 10915134"/>
              <a:gd name="connsiteY10" fmla="*/ 504774 h 2251389"/>
              <a:gd name="connsiteX11" fmla="*/ 10326329 w 10915134"/>
              <a:gd name="connsiteY11" fmla="*/ 523459 h 2251389"/>
              <a:gd name="connsiteX12" fmla="*/ 10298289 w 10915134"/>
              <a:gd name="connsiteY12" fmla="*/ 532173 h 2251389"/>
              <a:gd name="connsiteX13" fmla="*/ 10243127 w 10915134"/>
              <a:gd name="connsiteY13" fmla="*/ 540715 h 2251389"/>
              <a:gd name="connsiteX14" fmla="*/ 10141243 w 10915134"/>
              <a:gd name="connsiteY14" fmla="*/ 592343 h 2251389"/>
              <a:gd name="connsiteX15" fmla="*/ 9940352 w 10915134"/>
              <a:gd name="connsiteY15" fmla="*/ 631518 h 2251389"/>
              <a:gd name="connsiteX16" fmla="*/ 9836226 w 10915134"/>
              <a:gd name="connsiteY16" fmla="*/ 660496 h 2251389"/>
              <a:gd name="connsiteX17" fmla="*/ 9686899 w 10915134"/>
              <a:gd name="connsiteY17" fmla="*/ 683782 h 2251389"/>
              <a:gd name="connsiteX18" fmla="*/ 9578209 w 10915134"/>
              <a:gd name="connsiteY18" fmla="*/ 709781 h 2251389"/>
              <a:gd name="connsiteX19" fmla="*/ 9437298 w 10915134"/>
              <a:gd name="connsiteY19" fmla="*/ 757337 h 2251389"/>
              <a:gd name="connsiteX20" fmla="*/ 9435498 w 10915134"/>
              <a:gd name="connsiteY20" fmla="*/ 759689 h 2251389"/>
              <a:gd name="connsiteX21" fmla="*/ 9413910 w 10915134"/>
              <a:gd name="connsiteY21" fmla="*/ 764531 h 2251389"/>
              <a:gd name="connsiteX22" fmla="*/ 9361370 w 10915134"/>
              <a:gd name="connsiteY22" fmla="*/ 760593 h 2251389"/>
              <a:gd name="connsiteX23" fmla="*/ 9356626 w 10915134"/>
              <a:gd name="connsiteY23" fmla="*/ 764594 h 2251389"/>
              <a:gd name="connsiteX24" fmla="*/ 9311281 w 10915134"/>
              <a:gd name="connsiteY24" fmla="*/ 769260 h 2251389"/>
              <a:gd name="connsiteX25" fmla="*/ 9311173 w 10915134"/>
              <a:gd name="connsiteY25" fmla="*/ 771337 h 2251389"/>
              <a:gd name="connsiteX26" fmla="*/ 9300658 w 10915134"/>
              <a:gd name="connsiteY26" fmla="*/ 781452 h 2251389"/>
              <a:gd name="connsiteX27" fmla="*/ 9279376 w 10915134"/>
              <a:gd name="connsiteY27" fmla="*/ 796188 h 2251389"/>
              <a:gd name="connsiteX28" fmla="*/ 9189502 w 10915134"/>
              <a:gd name="connsiteY28" fmla="*/ 860175 h 2251389"/>
              <a:gd name="connsiteX29" fmla="*/ 9180260 w 10915134"/>
              <a:gd name="connsiteY29" fmla="*/ 862300 h 2251389"/>
              <a:gd name="connsiteX30" fmla="*/ 9180186 w 10915134"/>
              <a:gd name="connsiteY30" fmla="*/ 862799 h 2251389"/>
              <a:gd name="connsiteX31" fmla="*/ 9170652 w 10915134"/>
              <a:gd name="connsiteY31" fmla="*/ 865945 h 2251389"/>
              <a:gd name="connsiteX32" fmla="*/ 9145484 w 10915134"/>
              <a:gd name="connsiteY32" fmla="*/ 870300 h 2251389"/>
              <a:gd name="connsiteX33" fmla="*/ 9140031 w 10915134"/>
              <a:gd name="connsiteY33" fmla="*/ 874741 h 2251389"/>
              <a:gd name="connsiteX34" fmla="*/ 9138892 w 10915134"/>
              <a:gd name="connsiteY34" fmla="*/ 880860 h 2251389"/>
              <a:gd name="connsiteX35" fmla="*/ 9107257 w 10915134"/>
              <a:gd name="connsiteY35" fmla="*/ 903704 h 2251389"/>
              <a:gd name="connsiteX36" fmla="*/ 9034880 w 10915134"/>
              <a:gd name="connsiteY36" fmla="*/ 948837 h 2251389"/>
              <a:gd name="connsiteX37" fmla="*/ 8950600 w 10915134"/>
              <a:gd name="connsiteY37" fmla="*/ 994853 h 2251389"/>
              <a:gd name="connsiteX38" fmla="*/ 8753014 w 10915134"/>
              <a:gd name="connsiteY38" fmla="*/ 1118658 h 2251389"/>
              <a:gd name="connsiteX39" fmla="*/ 8581094 w 10915134"/>
              <a:gd name="connsiteY39" fmla="*/ 1153261 h 2251389"/>
              <a:gd name="connsiteX40" fmla="*/ 8498175 w 10915134"/>
              <a:gd name="connsiteY40" fmla="*/ 1187969 h 2251389"/>
              <a:gd name="connsiteX41" fmla="*/ 8448788 w 10915134"/>
              <a:gd name="connsiteY41" fmla="*/ 1206463 h 2251389"/>
              <a:gd name="connsiteX42" fmla="*/ 8367996 w 10915134"/>
              <a:gd name="connsiteY42" fmla="*/ 1232783 h 2251389"/>
              <a:gd name="connsiteX43" fmla="*/ 8367423 w 10915134"/>
              <a:gd name="connsiteY43" fmla="*/ 1238278 h 2251389"/>
              <a:gd name="connsiteX44" fmla="*/ 8359640 w 10915134"/>
              <a:gd name="connsiteY44" fmla="*/ 1246782 h 2251389"/>
              <a:gd name="connsiteX45" fmla="*/ 8346100 w 10915134"/>
              <a:gd name="connsiteY45" fmla="*/ 1266142 h 2251389"/>
              <a:gd name="connsiteX46" fmla="*/ 8318833 w 10915134"/>
              <a:gd name="connsiteY46" fmla="*/ 1292714 h 2251389"/>
              <a:gd name="connsiteX47" fmla="*/ 8317719 w 10915134"/>
              <a:gd name="connsiteY47" fmla="*/ 1291904 h 2251389"/>
              <a:gd name="connsiteX48" fmla="*/ 8307730 w 10915134"/>
              <a:gd name="connsiteY48" fmla="*/ 1293984 h 2251389"/>
              <a:gd name="connsiteX49" fmla="*/ 8240756 w 10915134"/>
              <a:gd name="connsiteY49" fmla="*/ 1301537 h 2251389"/>
              <a:gd name="connsiteX50" fmla="*/ 8216639 w 10915134"/>
              <a:gd name="connsiteY50" fmla="*/ 1327887 h 2251389"/>
              <a:gd name="connsiteX51" fmla="*/ 8211337 w 10915134"/>
              <a:gd name="connsiteY51" fmla="*/ 1332570 h 2251389"/>
              <a:gd name="connsiteX52" fmla="*/ 8211048 w 10915134"/>
              <a:gd name="connsiteY52" fmla="*/ 1332403 h 2251389"/>
              <a:gd name="connsiteX53" fmla="*/ 8205085 w 10915134"/>
              <a:gd name="connsiteY53" fmla="*/ 1336831 h 2251389"/>
              <a:gd name="connsiteX54" fmla="*/ 8137554 w 10915134"/>
              <a:gd name="connsiteY54" fmla="*/ 1342145 h 2251389"/>
              <a:gd name="connsiteX55" fmla="*/ 8054564 w 10915134"/>
              <a:gd name="connsiteY55" fmla="*/ 1367911 h 2251389"/>
              <a:gd name="connsiteX56" fmla="*/ 7973237 w 10915134"/>
              <a:gd name="connsiteY56" fmla="*/ 1397544 h 2251389"/>
              <a:gd name="connsiteX57" fmla="*/ 7944198 w 10915134"/>
              <a:gd name="connsiteY57" fmla="*/ 1410276 h 2251389"/>
              <a:gd name="connsiteX58" fmla="*/ 7890643 w 10915134"/>
              <a:gd name="connsiteY58" fmla="*/ 1424144 h 2251389"/>
              <a:gd name="connsiteX59" fmla="*/ 7864997 w 10915134"/>
              <a:gd name="connsiteY59" fmla="*/ 1425023 h 2251389"/>
              <a:gd name="connsiteX60" fmla="*/ 7864067 w 10915134"/>
              <a:gd name="connsiteY60" fmla="*/ 1426002 h 2251389"/>
              <a:gd name="connsiteX61" fmla="*/ 7861153 w 10915134"/>
              <a:gd name="connsiteY61" fmla="*/ 1423038 h 2251389"/>
              <a:gd name="connsiteX62" fmla="*/ 7844586 w 10915134"/>
              <a:gd name="connsiteY62" fmla="*/ 1429169 h 2251389"/>
              <a:gd name="connsiteX63" fmla="*/ 7840350 w 10915134"/>
              <a:gd name="connsiteY63" fmla="*/ 1432451 h 2251389"/>
              <a:gd name="connsiteX64" fmla="*/ 7833722 w 10915134"/>
              <a:gd name="connsiteY64" fmla="*/ 1435148 h 2251389"/>
              <a:gd name="connsiteX65" fmla="*/ 7833492 w 10915134"/>
              <a:gd name="connsiteY65" fmla="*/ 1434901 h 2251389"/>
              <a:gd name="connsiteX66" fmla="*/ 7827413 w 10915134"/>
              <a:gd name="connsiteY66" fmla="*/ 1438043 h 2251389"/>
              <a:gd name="connsiteX67" fmla="*/ 7798463 w 10915134"/>
              <a:gd name="connsiteY67" fmla="*/ 1457407 h 2251389"/>
              <a:gd name="connsiteX68" fmla="*/ 7759015 w 10915134"/>
              <a:gd name="connsiteY68" fmla="*/ 1458666 h 2251389"/>
              <a:gd name="connsiteX69" fmla="*/ 7752684 w 10915134"/>
              <a:gd name="connsiteY69" fmla="*/ 1444792 h 2251389"/>
              <a:gd name="connsiteX70" fmla="*/ 7747867 w 10915134"/>
              <a:gd name="connsiteY70" fmla="*/ 1447976 h 2251389"/>
              <a:gd name="connsiteX71" fmla="*/ 7738750 w 10915134"/>
              <a:gd name="connsiteY71" fmla="*/ 1456574 h 2251389"/>
              <a:gd name="connsiteX72" fmla="*/ 7735619 w 10915134"/>
              <a:gd name="connsiteY72" fmla="*/ 1456320 h 2251389"/>
              <a:gd name="connsiteX73" fmla="*/ 7705072 w 10915134"/>
              <a:gd name="connsiteY73" fmla="*/ 1465768 h 2251389"/>
              <a:gd name="connsiteX74" fmla="*/ 7696073 w 10915134"/>
              <a:gd name="connsiteY74" fmla="*/ 1462212 h 2251389"/>
              <a:gd name="connsiteX75" fmla="*/ 7692096 w 10915134"/>
              <a:gd name="connsiteY75" fmla="*/ 1462163 h 2251389"/>
              <a:gd name="connsiteX76" fmla="*/ 7674689 w 10915134"/>
              <a:gd name="connsiteY76" fmla="*/ 1477613 h 2251389"/>
              <a:gd name="connsiteX77" fmla="*/ 7665348 w 10915134"/>
              <a:gd name="connsiteY77" fmla="*/ 1483862 h 2251389"/>
              <a:gd name="connsiteX78" fmla="*/ 7606276 w 10915134"/>
              <a:gd name="connsiteY78" fmla="*/ 1538521 h 2251389"/>
              <a:gd name="connsiteX79" fmla="*/ 7504695 w 10915134"/>
              <a:gd name="connsiteY79" fmla="*/ 1566686 h 2251389"/>
              <a:gd name="connsiteX80" fmla="*/ 7401270 w 10915134"/>
              <a:gd name="connsiteY80" fmla="*/ 1597361 h 2251389"/>
              <a:gd name="connsiteX81" fmla="*/ 7320321 w 10915134"/>
              <a:gd name="connsiteY81" fmla="*/ 1619535 h 2251389"/>
              <a:gd name="connsiteX82" fmla="*/ 7149526 w 10915134"/>
              <a:gd name="connsiteY82" fmla="*/ 1743630 h 2251389"/>
              <a:gd name="connsiteX83" fmla="*/ 7105391 w 10915134"/>
              <a:gd name="connsiteY83" fmla="*/ 1752328 h 2251389"/>
              <a:gd name="connsiteX84" fmla="*/ 7071654 w 10915134"/>
              <a:gd name="connsiteY84" fmla="*/ 1785091 h 2251389"/>
              <a:gd name="connsiteX85" fmla="*/ 7054359 w 10915134"/>
              <a:gd name="connsiteY85" fmla="*/ 1782439 h 2251389"/>
              <a:gd name="connsiteX86" fmla="*/ 7051319 w 10915134"/>
              <a:gd name="connsiteY86" fmla="*/ 1781706 h 2251389"/>
              <a:gd name="connsiteX87" fmla="*/ 7040377 w 10915134"/>
              <a:gd name="connsiteY87" fmla="*/ 1784767 h 2251389"/>
              <a:gd name="connsiteX88" fmla="*/ 7035771 w 10915134"/>
              <a:gd name="connsiteY88" fmla="*/ 1778137 h 2251389"/>
              <a:gd name="connsiteX89" fmla="*/ 7018208 w 10915134"/>
              <a:gd name="connsiteY89" fmla="*/ 1777373 h 2251389"/>
              <a:gd name="connsiteX90" fmla="*/ 6998493 w 10915134"/>
              <a:gd name="connsiteY90" fmla="*/ 1785098 h 2251389"/>
              <a:gd name="connsiteX91" fmla="*/ 6928288 w 10915134"/>
              <a:gd name="connsiteY91" fmla="*/ 1811732 h 2251389"/>
              <a:gd name="connsiteX92" fmla="*/ 6917773 w 10915134"/>
              <a:gd name="connsiteY92" fmla="*/ 1820666 h 2251389"/>
              <a:gd name="connsiteX93" fmla="*/ 6881789 w 10915134"/>
              <a:gd name="connsiteY93" fmla="*/ 1828309 h 2251389"/>
              <a:gd name="connsiteX94" fmla="*/ 6879926 w 10915134"/>
              <a:gd name="connsiteY94" fmla="*/ 1830591 h 2251389"/>
              <a:gd name="connsiteX95" fmla="*/ 6845508 w 10915134"/>
              <a:gd name="connsiteY95" fmla="*/ 1841035 h 2251389"/>
              <a:gd name="connsiteX96" fmla="*/ 6786683 w 10915134"/>
              <a:gd name="connsiteY96" fmla="*/ 1868367 h 2251389"/>
              <a:gd name="connsiteX97" fmla="*/ 6773874 w 10915134"/>
              <a:gd name="connsiteY97" fmla="*/ 1863267 h 2251389"/>
              <a:gd name="connsiteX98" fmla="*/ 6771241 w 10915134"/>
              <a:gd name="connsiteY98" fmla="*/ 1859449 h 2251389"/>
              <a:gd name="connsiteX99" fmla="*/ 6755065 w 10915134"/>
              <a:gd name="connsiteY99" fmla="*/ 1866822 h 2251389"/>
              <a:gd name="connsiteX100" fmla="*/ 6740854 w 10915134"/>
              <a:gd name="connsiteY100" fmla="*/ 1865352 h 2251389"/>
              <a:gd name="connsiteX101" fmla="*/ 6730997 w 10915134"/>
              <a:gd name="connsiteY101" fmla="*/ 1874155 h 2251389"/>
              <a:gd name="connsiteX102" fmla="*/ 6714212 w 10915134"/>
              <a:gd name="connsiteY102" fmla="*/ 1876293 h 2251389"/>
              <a:gd name="connsiteX103" fmla="*/ 6693130 w 10915134"/>
              <a:gd name="connsiteY103" fmla="*/ 1876808 h 2251389"/>
              <a:gd name="connsiteX104" fmla="*/ 6674405 w 10915134"/>
              <a:gd name="connsiteY104" fmla="*/ 1873459 h 2251389"/>
              <a:gd name="connsiteX105" fmla="*/ 6647714 w 10915134"/>
              <a:gd name="connsiteY105" fmla="*/ 1878941 h 2251389"/>
              <a:gd name="connsiteX106" fmla="*/ 6586613 w 10915134"/>
              <a:gd name="connsiteY106" fmla="*/ 1887053 h 2251389"/>
              <a:gd name="connsiteX107" fmla="*/ 6540424 w 10915134"/>
              <a:gd name="connsiteY107" fmla="*/ 1893269 h 2251389"/>
              <a:gd name="connsiteX108" fmla="*/ 6460034 w 10915134"/>
              <a:gd name="connsiteY108" fmla="*/ 1911286 h 2251389"/>
              <a:gd name="connsiteX109" fmla="*/ 6445449 w 10915134"/>
              <a:gd name="connsiteY109" fmla="*/ 1926499 h 2251389"/>
              <a:gd name="connsiteX110" fmla="*/ 6407092 w 10915134"/>
              <a:gd name="connsiteY110" fmla="*/ 1921993 h 2251389"/>
              <a:gd name="connsiteX111" fmla="*/ 6396332 w 10915134"/>
              <a:gd name="connsiteY111" fmla="*/ 1907025 h 2251389"/>
              <a:gd name="connsiteX112" fmla="*/ 6347048 w 10915134"/>
              <a:gd name="connsiteY112" fmla="*/ 1912130 h 2251389"/>
              <a:gd name="connsiteX113" fmla="*/ 6302270 w 10915134"/>
              <a:gd name="connsiteY113" fmla="*/ 1933613 h 2251389"/>
              <a:gd name="connsiteX114" fmla="*/ 6243078 w 10915134"/>
              <a:gd name="connsiteY114" fmla="*/ 1945644 h 2251389"/>
              <a:gd name="connsiteX115" fmla="*/ 6207738 w 10915134"/>
              <a:gd name="connsiteY115" fmla="*/ 1953011 h 2251389"/>
              <a:gd name="connsiteX116" fmla="*/ 6108781 w 10915134"/>
              <a:gd name="connsiteY116" fmla="*/ 1959474 h 2251389"/>
              <a:gd name="connsiteX117" fmla="*/ 6103698 w 10915134"/>
              <a:gd name="connsiteY117" fmla="*/ 1959304 h 2251389"/>
              <a:gd name="connsiteX118" fmla="*/ 6087017 w 10915134"/>
              <a:gd name="connsiteY118" fmla="*/ 1969078 h 2251389"/>
              <a:gd name="connsiteX119" fmla="*/ 6086313 w 10915134"/>
              <a:gd name="connsiteY119" fmla="*/ 1971580 h 2251389"/>
              <a:gd name="connsiteX120" fmla="*/ 6024291 w 10915134"/>
              <a:gd name="connsiteY120" fmla="*/ 1966761 h 2251389"/>
              <a:gd name="connsiteX121" fmla="*/ 6016853 w 10915134"/>
              <a:gd name="connsiteY121" fmla="*/ 1970526 h 2251389"/>
              <a:gd name="connsiteX122" fmla="*/ 5975404 w 10915134"/>
              <a:gd name="connsiteY122" fmla="*/ 1961749 h 2251389"/>
              <a:gd name="connsiteX123" fmla="*/ 5954536 w 10915134"/>
              <a:gd name="connsiteY123" fmla="*/ 1960220 h 2251389"/>
              <a:gd name="connsiteX124" fmla="*/ 5917280 w 10915134"/>
              <a:gd name="connsiteY124" fmla="*/ 1954478 h 2251389"/>
              <a:gd name="connsiteX125" fmla="*/ 5914232 w 10915134"/>
              <a:gd name="connsiteY125" fmla="*/ 1956919 h 2251389"/>
              <a:gd name="connsiteX126" fmla="*/ 5906850 w 10915134"/>
              <a:gd name="connsiteY126" fmla="*/ 1954702 h 2251389"/>
              <a:gd name="connsiteX127" fmla="*/ 5901461 w 10915134"/>
              <a:gd name="connsiteY127" fmla="*/ 1957577 h 2251389"/>
              <a:gd name="connsiteX128" fmla="*/ 5895317 w 10915134"/>
              <a:gd name="connsiteY128" fmla="*/ 1956828 h 2251389"/>
              <a:gd name="connsiteX129" fmla="*/ 5831128 w 10915134"/>
              <a:gd name="connsiteY129" fmla="*/ 1968382 h 2251389"/>
              <a:gd name="connsiteX130" fmla="*/ 5817261 w 10915134"/>
              <a:gd name="connsiteY130" fmla="*/ 1966124 h 2251389"/>
              <a:gd name="connsiteX131" fmla="*/ 5806791 w 10915134"/>
              <a:gd name="connsiteY131" fmla="*/ 1974713 h 2251389"/>
              <a:gd name="connsiteX132" fmla="*/ 5762574 w 10915134"/>
              <a:gd name="connsiteY132" fmla="*/ 1976973 h 2251389"/>
              <a:gd name="connsiteX133" fmla="*/ 5747297 w 10915134"/>
              <a:gd name="connsiteY133" fmla="*/ 1970252 h 2251389"/>
              <a:gd name="connsiteX134" fmla="*/ 5733169 w 10915134"/>
              <a:gd name="connsiteY134" fmla="*/ 1965433 h 2251389"/>
              <a:gd name="connsiteX135" fmla="*/ 5731338 w 10915134"/>
              <a:gd name="connsiteY135" fmla="*/ 1965447 h 2251389"/>
              <a:gd name="connsiteX136" fmla="*/ 5712957 w 10915134"/>
              <a:gd name="connsiteY136" fmla="*/ 1965596 h 2251389"/>
              <a:gd name="connsiteX137" fmla="*/ 5678760 w 10915134"/>
              <a:gd name="connsiteY137" fmla="*/ 1965873 h 2251389"/>
              <a:gd name="connsiteX138" fmla="*/ 5612457 w 10915134"/>
              <a:gd name="connsiteY138" fmla="*/ 1972287 h 2251389"/>
              <a:gd name="connsiteX139" fmla="*/ 5462439 w 10915134"/>
              <a:gd name="connsiteY139" fmla="*/ 1941766 h 2251389"/>
              <a:gd name="connsiteX140" fmla="*/ 5249426 w 10915134"/>
              <a:gd name="connsiteY140" fmla="*/ 1957993 h 2251389"/>
              <a:gd name="connsiteX141" fmla="*/ 4795460 w 10915134"/>
              <a:gd name="connsiteY141" fmla="*/ 2018541 h 2251389"/>
              <a:gd name="connsiteX142" fmla="*/ 4698875 w 10915134"/>
              <a:gd name="connsiteY142" fmla="*/ 2031693 h 2251389"/>
              <a:gd name="connsiteX143" fmla="*/ 4635334 w 10915134"/>
              <a:gd name="connsiteY143" fmla="*/ 2035504 h 2251389"/>
              <a:gd name="connsiteX144" fmla="*/ 4529228 w 10915134"/>
              <a:gd name="connsiteY144" fmla="*/ 2076609 h 2251389"/>
              <a:gd name="connsiteX145" fmla="*/ 4408461 w 10915134"/>
              <a:gd name="connsiteY145" fmla="*/ 2090939 h 2251389"/>
              <a:gd name="connsiteX146" fmla="*/ 4254651 w 10915134"/>
              <a:gd name="connsiteY146" fmla="*/ 2101730 h 2251389"/>
              <a:gd name="connsiteX147" fmla="*/ 4213233 w 10915134"/>
              <a:gd name="connsiteY147" fmla="*/ 2120326 h 2251389"/>
              <a:gd name="connsiteX148" fmla="*/ 4153938 w 10915134"/>
              <a:gd name="connsiteY148" fmla="*/ 2137520 h 2251389"/>
              <a:gd name="connsiteX149" fmla="*/ 4050969 w 10915134"/>
              <a:gd name="connsiteY149" fmla="*/ 2177971 h 2251389"/>
              <a:gd name="connsiteX150" fmla="*/ 3933162 w 10915134"/>
              <a:gd name="connsiteY150" fmla="*/ 2199509 h 2251389"/>
              <a:gd name="connsiteX151" fmla="*/ 3797609 w 10915134"/>
              <a:gd name="connsiteY151" fmla="*/ 2185813 h 2251389"/>
              <a:gd name="connsiteX152" fmla="*/ 3723511 w 10915134"/>
              <a:gd name="connsiteY152" fmla="*/ 2185401 h 2251389"/>
              <a:gd name="connsiteX153" fmla="*/ 3478465 w 10915134"/>
              <a:gd name="connsiteY153" fmla="*/ 2181087 h 2251389"/>
              <a:gd name="connsiteX154" fmla="*/ 3308996 w 10915134"/>
              <a:gd name="connsiteY154" fmla="*/ 2177978 h 2251389"/>
              <a:gd name="connsiteX155" fmla="*/ 3260282 w 10915134"/>
              <a:gd name="connsiteY155" fmla="*/ 2194479 h 2251389"/>
              <a:gd name="connsiteX156" fmla="*/ 3178557 w 10915134"/>
              <a:gd name="connsiteY156" fmla="*/ 2221451 h 2251389"/>
              <a:gd name="connsiteX157" fmla="*/ 3097074 w 10915134"/>
              <a:gd name="connsiteY157" fmla="*/ 2229837 h 2251389"/>
              <a:gd name="connsiteX158" fmla="*/ 3029944 w 10915134"/>
              <a:gd name="connsiteY158" fmla="*/ 2248531 h 2251389"/>
              <a:gd name="connsiteX159" fmla="*/ 2964870 w 10915134"/>
              <a:gd name="connsiteY159" fmla="*/ 2251389 h 2251389"/>
              <a:gd name="connsiteX160" fmla="*/ 2931496 w 10915134"/>
              <a:gd name="connsiteY160" fmla="*/ 2243024 h 2251389"/>
              <a:gd name="connsiteX161" fmla="*/ 2892959 w 10915134"/>
              <a:gd name="connsiteY161" fmla="*/ 2233969 h 2251389"/>
              <a:gd name="connsiteX162" fmla="*/ 2839074 w 10915134"/>
              <a:gd name="connsiteY162" fmla="*/ 2225008 h 2251389"/>
              <a:gd name="connsiteX163" fmla="*/ 2693779 w 10915134"/>
              <a:gd name="connsiteY163" fmla="*/ 2231570 h 2251389"/>
              <a:gd name="connsiteX164" fmla="*/ 2523799 w 10915134"/>
              <a:gd name="connsiteY164" fmla="*/ 2236547 h 2251389"/>
              <a:gd name="connsiteX165" fmla="*/ 2340069 w 10915134"/>
              <a:gd name="connsiteY165" fmla="*/ 2220699 h 2251389"/>
              <a:gd name="connsiteX166" fmla="*/ 2076408 w 10915134"/>
              <a:gd name="connsiteY166" fmla="*/ 2194398 h 2251389"/>
              <a:gd name="connsiteX167" fmla="*/ 1983593 w 10915134"/>
              <a:gd name="connsiteY167" fmla="*/ 2219360 h 2251389"/>
              <a:gd name="connsiteX168" fmla="*/ 1853105 w 10915134"/>
              <a:gd name="connsiteY168" fmla="*/ 2214141 h 2251389"/>
              <a:gd name="connsiteX169" fmla="*/ 1748511 w 10915134"/>
              <a:gd name="connsiteY169" fmla="*/ 2178472 h 2251389"/>
              <a:gd name="connsiteX170" fmla="*/ 1633422 w 10915134"/>
              <a:gd name="connsiteY170" fmla="*/ 2143415 h 2251389"/>
              <a:gd name="connsiteX171" fmla="*/ 1558946 w 10915134"/>
              <a:gd name="connsiteY171" fmla="*/ 2128843 h 2251389"/>
              <a:gd name="connsiteX172" fmla="*/ 1385344 w 10915134"/>
              <a:gd name="connsiteY172" fmla="*/ 2124817 h 2251389"/>
              <a:gd name="connsiteX173" fmla="*/ 1227473 w 10915134"/>
              <a:gd name="connsiteY173" fmla="*/ 2113291 h 2251389"/>
              <a:gd name="connsiteX174" fmla="*/ 1088711 w 10915134"/>
              <a:gd name="connsiteY174" fmla="*/ 2097947 h 2251389"/>
              <a:gd name="connsiteX175" fmla="*/ 939259 w 10915134"/>
              <a:gd name="connsiteY175" fmla="*/ 2073411 h 2251389"/>
              <a:gd name="connsiteX176" fmla="*/ 914345 w 10915134"/>
              <a:gd name="connsiteY176" fmla="*/ 2063135 h 2251389"/>
              <a:gd name="connsiteX177" fmla="*/ 879393 w 10915134"/>
              <a:gd name="connsiteY177" fmla="*/ 2068419 h 2251389"/>
              <a:gd name="connsiteX178" fmla="*/ 739242 w 10915134"/>
              <a:gd name="connsiteY178" fmla="*/ 2091539 h 2251389"/>
              <a:gd name="connsiteX179" fmla="*/ 628509 w 10915134"/>
              <a:gd name="connsiteY179" fmla="*/ 2108134 h 2251389"/>
              <a:gd name="connsiteX180" fmla="*/ 508046 w 10915134"/>
              <a:gd name="connsiteY180" fmla="*/ 2109851 h 2251389"/>
              <a:gd name="connsiteX181" fmla="*/ 408793 w 10915134"/>
              <a:gd name="connsiteY181" fmla="*/ 2105335 h 2251389"/>
              <a:gd name="connsiteX182" fmla="*/ 259142 w 10915134"/>
              <a:gd name="connsiteY182" fmla="*/ 2115883 h 2251389"/>
              <a:gd name="connsiteX183" fmla="*/ 91266 w 10915134"/>
              <a:gd name="connsiteY183" fmla="*/ 2135533 h 2251389"/>
              <a:gd name="connsiteX184" fmla="*/ 12251 w 10915134"/>
              <a:gd name="connsiteY184" fmla="*/ 2121489 h 2251389"/>
              <a:gd name="connsiteX185" fmla="*/ 0 w 10915134"/>
              <a:gd name="connsiteY185" fmla="*/ 2122164 h 225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10915134" h="2251389">
                <a:moveTo>
                  <a:pt x="0" y="0"/>
                </a:moveTo>
                <a:lnTo>
                  <a:pt x="10915134" y="0"/>
                </a:lnTo>
                <a:lnTo>
                  <a:pt x="10882980" y="49990"/>
                </a:lnTo>
                <a:cubicBezTo>
                  <a:pt x="10880871" y="52147"/>
                  <a:pt x="10836905" y="107867"/>
                  <a:pt x="10834795" y="110024"/>
                </a:cubicBezTo>
                <a:cubicBezTo>
                  <a:pt x="10820319" y="128194"/>
                  <a:pt x="10762503" y="175620"/>
                  <a:pt x="10738392" y="165813"/>
                </a:cubicBezTo>
                <a:cubicBezTo>
                  <a:pt x="10748670" y="186392"/>
                  <a:pt x="10638347" y="188684"/>
                  <a:pt x="10633692" y="209264"/>
                </a:cubicBezTo>
                <a:cubicBezTo>
                  <a:pt x="10631767" y="225908"/>
                  <a:pt x="10597419" y="233945"/>
                  <a:pt x="10586800" y="239716"/>
                </a:cubicBezTo>
                <a:cubicBezTo>
                  <a:pt x="10579628" y="256520"/>
                  <a:pt x="10520682" y="224915"/>
                  <a:pt x="10501658" y="307174"/>
                </a:cubicBezTo>
                <a:cubicBezTo>
                  <a:pt x="10447727" y="313339"/>
                  <a:pt x="10447126" y="425780"/>
                  <a:pt x="10404067" y="412395"/>
                </a:cubicBezTo>
                <a:cubicBezTo>
                  <a:pt x="10392937" y="413598"/>
                  <a:pt x="10388815" y="467371"/>
                  <a:pt x="10380953" y="472334"/>
                </a:cubicBezTo>
                <a:lnTo>
                  <a:pt x="10341416" y="504774"/>
                </a:lnTo>
                <a:lnTo>
                  <a:pt x="10326329" y="523459"/>
                </a:lnTo>
                <a:lnTo>
                  <a:pt x="10298289" y="532173"/>
                </a:lnTo>
                <a:cubicBezTo>
                  <a:pt x="10284422" y="535049"/>
                  <a:pt x="10265952" y="533199"/>
                  <a:pt x="10243127" y="540715"/>
                </a:cubicBezTo>
                <a:cubicBezTo>
                  <a:pt x="10203910" y="562831"/>
                  <a:pt x="10165274" y="534580"/>
                  <a:pt x="10141243" y="592343"/>
                </a:cubicBezTo>
                <a:cubicBezTo>
                  <a:pt x="10059374" y="598371"/>
                  <a:pt x="10021953" y="650378"/>
                  <a:pt x="9940352" y="631518"/>
                </a:cubicBezTo>
                <a:cubicBezTo>
                  <a:pt x="9959797" y="646419"/>
                  <a:pt x="9860152" y="623282"/>
                  <a:pt x="9836226" y="660496"/>
                </a:cubicBezTo>
                <a:cubicBezTo>
                  <a:pt x="9788121" y="672556"/>
                  <a:pt x="9760988" y="668531"/>
                  <a:pt x="9686899" y="683782"/>
                </a:cubicBezTo>
                <a:cubicBezTo>
                  <a:pt x="9623800" y="700369"/>
                  <a:pt x="9613948" y="700871"/>
                  <a:pt x="9578209" y="709781"/>
                </a:cubicBezTo>
                <a:lnTo>
                  <a:pt x="9437298" y="757337"/>
                </a:lnTo>
                <a:lnTo>
                  <a:pt x="9435498" y="759689"/>
                </a:lnTo>
                <a:cubicBezTo>
                  <a:pt x="9426240" y="765982"/>
                  <a:pt x="9419508" y="766527"/>
                  <a:pt x="9413910" y="764531"/>
                </a:cubicBezTo>
                <a:lnTo>
                  <a:pt x="9361370" y="760593"/>
                </a:lnTo>
                <a:lnTo>
                  <a:pt x="9356626" y="764594"/>
                </a:lnTo>
                <a:lnTo>
                  <a:pt x="9311281" y="769260"/>
                </a:lnTo>
                <a:cubicBezTo>
                  <a:pt x="9311245" y="769953"/>
                  <a:pt x="9311210" y="770644"/>
                  <a:pt x="9311173" y="771337"/>
                </a:cubicBezTo>
                <a:cubicBezTo>
                  <a:pt x="9309900" y="776105"/>
                  <a:pt x="9307010" y="779823"/>
                  <a:pt x="9300658" y="781452"/>
                </a:cubicBezTo>
                <a:cubicBezTo>
                  <a:pt x="9318003" y="808459"/>
                  <a:pt x="9299643" y="793767"/>
                  <a:pt x="9279376" y="796188"/>
                </a:cubicBezTo>
                <a:cubicBezTo>
                  <a:pt x="9260850" y="809309"/>
                  <a:pt x="9206021" y="849156"/>
                  <a:pt x="9189502" y="860175"/>
                </a:cubicBezTo>
                <a:lnTo>
                  <a:pt x="9180260" y="862300"/>
                </a:lnTo>
                <a:cubicBezTo>
                  <a:pt x="9180236" y="862466"/>
                  <a:pt x="9180211" y="862633"/>
                  <a:pt x="9180186" y="862799"/>
                </a:cubicBezTo>
                <a:cubicBezTo>
                  <a:pt x="9178407" y="864232"/>
                  <a:pt x="9175456" y="865295"/>
                  <a:pt x="9170652" y="865945"/>
                </a:cubicBezTo>
                <a:lnTo>
                  <a:pt x="9145484" y="870300"/>
                </a:lnTo>
                <a:lnTo>
                  <a:pt x="9140031" y="874741"/>
                </a:lnTo>
                <a:lnTo>
                  <a:pt x="9138892" y="880860"/>
                </a:lnTo>
                <a:lnTo>
                  <a:pt x="9107257" y="903704"/>
                </a:lnTo>
                <a:cubicBezTo>
                  <a:pt x="9091321" y="899193"/>
                  <a:pt x="9043942" y="941365"/>
                  <a:pt x="9034880" y="948837"/>
                </a:cubicBezTo>
                <a:lnTo>
                  <a:pt x="8950600" y="994853"/>
                </a:lnTo>
                <a:cubicBezTo>
                  <a:pt x="8865196" y="1081843"/>
                  <a:pt x="8818875" y="1077389"/>
                  <a:pt x="8753014" y="1118658"/>
                </a:cubicBezTo>
                <a:cubicBezTo>
                  <a:pt x="8692981" y="1124704"/>
                  <a:pt x="8636332" y="1128410"/>
                  <a:pt x="8581094" y="1153261"/>
                </a:cubicBezTo>
                <a:cubicBezTo>
                  <a:pt x="8538621" y="1164812"/>
                  <a:pt x="8511758" y="1169577"/>
                  <a:pt x="8498175" y="1187969"/>
                </a:cubicBezTo>
                <a:lnTo>
                  <a:pt x="8448788" y="1206463"/>
                </a:lnTo>
                <a:lnTo>
                  <a:pt x="8367996" y="1232783"/>
                </a:lnTo>
                <a:cubicBezTo>
                  <a:pt x="8367806" y="1234615"/>
                  <a:pt x="8367614" y="1236446"/>
                  <a:pt x="8367423" y="1238278"/>
                </a:cubicBezTo>
                <a:lnTo>
                  <a:pt x="8359640" y="1246782"/>
                </a:lnTo>
                <a:lnTo>
                  <a:pt x="8346100" y="1266142"/>
                </a:lnTo>
                <a:lnTo>
                  <a:pt x="8318833" y="1292714"/>
                </a:lnTo>
                <a:lnTo>
                  <a:pt x="8317719" y="1291904"/>
                </a:lnTo>
                <a:cubicBezTo>
                  <a:pt x="8314688" y="1290662"/>
                  <a:pt x="8311461" y="1290840"/>
                  <a:pt x="8307730" y="1293984"/>
                </a:cubicBezTo>
                <a:cubicBezTo>
                  <a:pt x="8294903" y="1295590"/>
                  <a:pt x="8255937" y="1295887"/>
                  <a:pt x="8240756" y="1301537"/>
                </a:cubicBezTo>
                <a:cubicBezTo>
                  <a:pt x="8233324" y="1310481"/>
                  <a:pt x="8225256" y="1319366"/>
                  <a:pt x="8216639" y="1327887"/>
                </a:cubicBezTo>
                <a:lnTo>
                  <a:pt x="8211337" y="1332570"/>
                </a:lnTo>
                <a:lnTo>
                  <a:pt x="8211048" y="1332403"/>
                </a:lnTo>
                <a:cubicBezTo>
                  <a:pt x="8209501" y="1332874"/>
                  <a:pt x="8207607" y="1334206"/>
                  <a:pt x="8205085" y="1336831"/>
                </a:cubicBezTo>
                <a:lnTo>
                  <a:pt x="8137554" y="1342145"/>
                </a:lnTo>
                <a:cubicBezTo>
                  <a:pt x="8105705" y="1354688"/>
                  <a:pt x="8080446" y="1339423"/>
                  <a:pt x="8054564" y="1367911"/>
                </a:cubicBezTo>
                <a:cubicBezTo>
                  <a:pt x="8024726" y="1379555"/>
                  <a:pt x="7996957" y="1380148"/>
                  <a:pt x="7973237" y="1397544"/>
                </a:cubicBezTo>
                <a:cubicBezTo>
                  <a:pt x="7961439" y="1393972"/>
                  <a:pt x="7951168" y="1394796"/>
                  <a:pt x="7944198" y="1410276"/>
                </a:cubicBezTo>
                <a:cubicBezTo>
                  <a:pt x="7915673" y="1417804"/>
                  <a:pt x="7905583" y="1403950"/>
                  <a:pt x="7890643" y="1424144"/>
                </a:cubicBezTo>
                <a:cubicBezTo>
                  <a:pt x="7869590" y="1403678"/>
                  <a:pt x="7870757" y="1414314"/>
                  <a:pt x="7864997" y="1425023"/>
                </a:cubicBezTo>
                <a:lnTo>
                  <a:pt x="7864067" y="1426002"/>
                </a:lnTo>
                <a:lnTo>
                  <a:pt x="7861153" y="1423038"/>
                </a:lnTo>
                <a:lnTo>
                  <a:pt x="7844586" y="1429169"/>
                </a:lnTo>
                <a:lnTo>
                  <a:pt x="7840350" y="1432451"/>
                </a:lnTo>
                <a:cubicBezTo>
                  <a:pt x="7837357" y="1434345"/>
                  <a:pt x="7835272" y="1435129"/>
                  <a:pt x="7833722" y="1435148"/>
                </a:cubicBezTo>
                <a:lnTo>
                  <a:pt x="7833492" y="1434901"/>
                </a:lnTo>
                <a:lnTo>
                  <a:pt x="7827413" y="1438043"/>
                </a:lnTo>
                <a:cubicBezTo>
                  <a:pt x="7817294" y="1444069"/>
                  <a:pt x="7807591" y="1450613"/>
                  <a:pt x="7798463" y="1457407"/>
                </a:cubicBezTo>
                <a:cubicBezTo>
                  <a:pt x="7789625" y="1446704"/>
                  <a:pt x="7769649" y="1464040"/>
                  <a:pt x="7759015" y="1458666"/>
                </a:cubicBezTo>
                <a:lnTo>
                  <a:pt x="7752684" y="1444792"/>
                </a:lnTo>
                <a:lnTo>
                  <a:pt x="7747867" y="1447976"/>
                </a:lnTo>
                <a:lnTo>
                  <a:pt x="7738750" y="1456574"/>
                </a:lnTo>
                <a:cubicBezTo>
                  <a:pt x="7737328" y="1457741"/>
                  <a:pt x="7736297" y="1457914"/>
                  <a:pt x="7735619" y="1456320"/>
                </a:cubicBezTo>
                <a:cubicBezTo>
                  <a:pt x="7730006" y="1457852"/>
                  <a:pt x="7711662" y="1464787"/>
                  <a:pt x="7705072" y="1465768"/>
                </a:cubicBezTo>
                <a:lnTo>
                  <a:pt x="7696073" y="1462212"/>
                </a:lnTo>
                <a:lnTo>
                  <a:pt x="7692096" y="1462163"/>
                </a:lnTo>
                <a:lnTo>
                  <a:pt x="7674689" y="1477613"/>
                </a:lnTo>
                <a:lnTo>
                  <a:pt x="7665348" y="1483862"/>
                </a:lnTo>
                <a:lnTo>
                  <a:pt x="7606276" y="1538521"/>
                </a:lnTo>
                <a:lnTo>
                  <a:pt x="7504695" y="1566686"/>
                </a:lnTo>
                <a:cubicBezTo>
                  <a:pt x="7473718" y="1603709"/>
                  <a:pt x="7404436" y="1554658"/>
                  <a:pt x="7401270" y="1597361"/>
                </a:cubicBezTo>
                <a:cubicBezTo>
                  <a:pt x="7369238" y="1613154"/>
                  <a:pt x="7363418" y="1605164"/>
                  <a:pt x="7320321" y="1619535"/>
                </a:cubicBezTo>
                <a:cubicBezTo>
                  <a:pt x="7280514" y="1668809"/>
                  <a:pt x="7198683" y="1708462"/>
                  <a:pt x="7149526" y="1743630"/>
                </a:cubicBezTo>
                <a:cubicBezTo>
                  <a:pt x="7114410" y="1721934"/>
                  <a:pt x="7136043" y="1746476"/>
                  <a:pt x="7105391" y="1752328"/>
                </a:cubicBezTo>
                <a:cubicBezTo>
                  <a:pt x="7119677" y="1779725"/>
                  <a:pt x="7066212" y="1749779"/>
                  <a:pt x="7071654" y="1785091"/>
                </a:cubicBezTo>
                <a:cubicBezTo>
                  <a:pt x="7065905" y="1785038"/>
                  <a:pt x="7060161" y="1783873"/>
                  <a:pt x="7054359" y="1782439"/>
                </a:cubicBezTo>
                <a:lnTo>
                  <a:pt x="7051319" y="1781706"/>
                </a:lnTo>
                <a:lnTo>
                  <a:pt x="7040377" y="1784767"/>
                </a:lnTo>
                <a:lnTo>
                  <a:pt x="7035771" y="1778137"/>
                </a:lnTo>
                <a:lnTo>
                  <a:pt x="7018208" y="1777373"/>
                </a:lnTo>
                <a:cubicBezTo>
                  <a:pt x="7011866" y="1778247"/>
                  <a:pt x="7005318" y="1780539"/>
                  <a:pt x="6998493" y="1785098"/>
                </a:cubicBezTo>
                <a:cubicBezTo>
                  <a:pt x="6983689" y="1806072"/>
                  <a:pt x="6952865" y="1800516"/>
                  <a:pt x="6928288" y="1811732"/>
                </a:cubicBezTo>
                <a:lnTo>
                  <a:pt x="6917773" y="1820666"/>
                </a:lnTo>
                <a:lnTo>
                  <a:pt x="6881789" y="1828309"/>
                </a:lnTo>
                <a:lnTo>
                  <a:pt x="6879926" y="1830591"/>
                </a:lnTo>
                <a:cubicBezTo>
                  <a:pt x="6873880" y="1832712"/>
                  <a:pt x="6861049" y="1834739"/>
                  <a:pt x="6845508" y="1841035"/>
                </a:cubicBezTo>
                <a:lnTo>
                  <a:pt x="6786683" y="1868367"/>
                </a:lnTo>
                <a:lnTo>
                  <a:pt x="6773874" y="1863267"/>
                </a:lnTo>
                <a:lnTo>
                  <a:pt x="6771241" y="1859449"/>
                </a:lnTo>
                <a:lnTo>
                  <a:pt x="6755065" y="1866822"/>
                </a:lnTo>
                <a:lnTo>
                  <a:pt x="6740854" y="1865352"/>
                </a:lnTo>
                <a:lnTo>
                  <a:pt x="6730997" y="1874155"/>
                </a:lnTo>
                <a:lnTo>
                  <a:pt x="6714212" y="1876293"/>
                </a:lnTo>
                <a:cubicBezTo>
                  <a:pt x="6707919" y="1876308"/>
                  <a:pt x="6700834" y="1876122"/>
                  <a:pt x="6693130" y="1876808"/>
                </a:cubicBezTo>
                <a:lnTo>
                  <a:pt x="6674405" y="1873459"/>
                </a:lnTo>
                <a:lnTo>
                  <a:pt x="6647714" y="1878941"/>
                </a:lnTo>
                <a:cubicBezTo>
                  <a:pt x="6627122" y="1883360"/>
                  <a:pt x="6607220" y="1886896"/>
                  <a:pt x="6586613" y="1887053"/>
                </a:cubicBezTo>
                <a:cubicBezTo>
                  <a:pt x="6572205" y="1895536"/>
                  <a:pt x="6557706" y="1900239"/>
                  <a:pt x="6540424" y="1893269"/>
                </a:cubicBezTo>
                <a:cubicBezTo>
                  <a:pt x="6497538" y="1902769"/>
                  <a:pt x="6490601" y="1917381"/>
                  <a:pt x="6460034" y="1911286"/>
                </a:cubicBezTo>
                <a:cubicBezTo>
                  <a:pt x="6453811" y="1919532"/>
                  <a:pt x="6449254" y="1924158"/>
                  <a:pt x="6445449" y="1926499"/>
                </a:cubicBezTo>
                <a:cubicBezTo>
                  <a:pt x="6434030" y="1933525"/>
                  <a:pt x="6429411" y="1919994"/>
                  <a:pt x="6407092" y="1921993"/>
                </a:cubicBezTo>
                <a:cubicBezTo>
                  <a:pt x="6382682" y="1922166"/>
                  <a:pt x="6418607" y="1903450"/>
                  <a:pt x="6396332" y="1907025"/>
                </a:cubicBezTo>
                <a:cubicBezTo>
                  <a:pt x="6376015" y="1918727"/>
                  <a:pt x="6367614" y="1898795"/>
                  <a:pt x="6347048" y="1912130"/>
                </a:cubicBezTo>
                <a:cubicBezTo>
                  <a:pt x="6360109" y="1925598"/>
                  <a:pt x="6297691" y="1920276"/>
                  <a:pt x="6302270" y="1933613"/>
                </a:cubicBezTo>
                <a:cubicBezTo>
                  <a:pt x="6272680" y="1919839"/>
                  <a:pt x="6273323" y="1945036"/>
                  <a:pt x="6243078" y="1945644"/>
                </a:cubicBezTo>
                <a:cubicBezTo>
                  <a:pt x="6226744" y="1941607"/>
                  <a:pt x="6216828" y="1942552"/>
                  <a:pt x="6207738" y="1953011"/>
                </a:cubicBezTo>
                <a:cubicBezTo>
                  <a:pt x="6131633" y="1932600"/>
                  <a:pt x="6170923" y="1959774"/>
                  <a:pt x="6108781" y="1959474"/>
                </a:cubicBezTo>
                <a:lnTo>
                  <a:pt x="6103698" y="1959304"/>
                </a:lnTo>
                <a:lnTo>
                  <a:pt x="6087017" y="1969078"/>
                </a:lnTo>
                <a:cubicBezTo>
                  <a:pt x="6086783" y="1969912"/>
                  <a:pt x="6086547" y="1970745"/>
                  <a:pt x="6086313" y="1971580"/>
                </a:cubicBezTo>
                <a:lnTo>
                  <a:pt x="6024291" y="1966761"/>
                </a:lnTo>
                <a:lnTo>
                  <a:pt x="6016853" y="1970526"/>
                </a:lnTo>
                <a:lnTo>
                  <a:pt x="5975404" y="1961749"/>
                </a:lnTo>
                <a:lnTo>
                  <a:pt x="5954536" y="1960220"/>
                </a:lnTo>
                <a:lnTo>
                  <a:pt x="5917280" y="1954478"/>
                </a:lnTo>
                <a:lnTo>
                  <a:pt x="5914232" y="1956919"/>
                </a:lnTo>
                <a:lnTo>
                  <a:pt x="5906850" y="1954702"/>
                </a:lnTo>
                <a:lnTo>
                  <a:pt x="5901461" y="1957577"/>
                </a:lnTo>
                <a:lnTo>
                  <a:pt x="5895317" y="1956828"/>
                </a:lnTo>
                <a:cubicBezTo>
                  <a:pt x="5883595" y="1958629"/>
                  <a:pt x="5844137" y="1966833"/>
                  <a:pt x="5831128" y="1968382"/>
                </a:cubicBezTo>
                <a:lnTo>
                  <a:pt x="5817261" y="1966124"/>
                </a:lnTo>
                <a:lnTo>
                  <a:pt x="5806791" y="1974713"/>
                </a:lnTo>
                <a:lnTo>
                  <a:pt x="5762574" y="1976973"/>
                </a:lnTo>
                <a:lnTo>
                  <a:pt x="5747297" y="1970252"/>
                </a:lnTo>
                <a:lnTo>
                  <a:pt x="5733169" y="1965433"/>
                </a:lnTo>
                <a:lnTo>
                  <a:pt x="5731338" y="1965447"/>
                </a:lnTo>
                <a:lnTo>
                  <a:pt x="5712957" y="1965596"/>
                </a:lnTo>
                <a:lnTo>
                  <a:pt x="5678760" y="1965873"/>
                </a:lnTo>
                <a:cubicBezTo>
                  <a:pt x="5656934" y="1966331"/>
                  <a:pt x="5634795" y="1967772"/>
                  <a:pt x="5612457" y="1972287"/>
                </a:cubicBezTo>
                <a:cubicBezTo>
                  <a:pt x="5527023" y="1949966"/>
                  <a:pt x="5534401" y="1947926"/>
                  <a:pt x="5462439" y="1941766"/>
                </a:cubicBezTo>
                <a:cubicBezTo>
                  <a:pt x="5427425" y="1917624"/>
                  <a:pt x="5291183" y="1960519"/>
                  <a:pt x="5249426" y="1957993"/>
                </a:cubicBezTo>
                <a:cubicBezTo>
                  <a:pt x="5146406" y="1973328"/>
                  <a:pt x="4927624" y="2044719"/>
                  <a:pt x="4795460" y="2018541"/>
                </a:cubicBezTo>
                <a:cubicBezTo>
                  <a:pt x="4762844" y="2022395"/>
                  <a:pt x="4718233" y="2031407"/>
                  <a:pt x="4698875" y="2031693"/>
                </a:cubicBezTo>
                <a:lnTo>
                  <a:pt x="4635334" y="2035504"/>
                </a:lnTo>
                <a:lnTo>
                  <a:pt x="4529228" y="2076609"/>
                </a:lnTo>
                <a:cubicBezTo>
                  <a:pt x="4475152" y="2050383"/>
                  <a:pt x="4475600" y="2080729"/>
                  <a:pt x="4408461" y="2090939"/>
                </a:cubicBezTo>
                <a:cubicBezTo>
                  <a:pt x="4383821" y="2082708"/>
                  <a:pt x="4268804" y="2082966"/>
                  <a:pt x="4254651" y="2101730"/>
                </a:cubicBezTo>
                <a:cubicBezTo>
                  <a:pt x="4238862" y="2106286"/>
                  <a:pt x="4220313" y="2100544"/>
                  <a:pt x="4213233" y="2120326"/>
                </a:cubicBezTo>
                <a:cubicBezTo>
                  <a:pt x="4201430" y="2144259"/>
                  <a:pt x="4145731" y="2110137"/>
                  <a:pt x="4153938" y="2137520"/>
                </a:cubicBezTo>
                <a:cubicBezTo>
                  <a:pt x="4114396" y="2114195"/>
                  <a:pt x="4083806" y="2164553"/>
                  <a:pt x="4050969" y="2177971"/>
                </a:cubicBezTo>
                <a:cubicBezTo>
                  <a:pt x="4019767" y="2177378"/>
                  <a:pt x="4005088" y="2190554"/>
                  <a:pt x="3933162" y="2199509"/>
                </a:cubicBezTo>
                <a:cubicBezTo>
                  <a:pt x="3898830" y="2172322"/>
                  <a:pt x="3861284" y="2221170"/>
                  <a:pt x="3797609" y="2185813"/>
                </a:cubicBezTo>
                <a:cubicBezTo>
                  <a:pt x="3795667" y="2189772"/>
                  <a:pt x="3776702" y="2186188"/>
                  <a:pt x="3723511" y="2185401"/>
                </a:cubicBezTo>
                <a:cubicBezTo>
                  <a:pt x="3670320" y="2184613"/>
                  <a:pt x="3558625" y="2184230"/>
                  <a:pt x="3478465" y="2181087"/>
                </a:cubicBezTo>
                <a:cubicBezTo>
                  <a:pt x="3387474" y="2181789"/>
                  <a:pt x="3428499" y="2219948"/>
                  <a:pt x="3308996" y="2177978"/>
                </a:cubicBezTo>
                <a:cubicBezTo>
                  <a:pt x="3299910" y="2200517"/>
                  <a:pt x="3285785" y="2202748"/>
                  <a:pt x="3260282" y="2194479"/>
                </a:cubicBezTo>
                <a:cubicBezTo>
                  <a:pt x="3216295" y="2196427"/>
                  <a:pt x="3227371" y="2250251"/>
                  <a:pt x="3178557" y="2221451"/>
                </a:cubicBezTo>
                <a:cubicBezTo>
                  <a:pt x="3146795" y="2234329"/>
                  <a:pt x="3117401" y="2220418"/>
                  <a:pt x="3097074" y="2229837"/>
                </a:cubicBezTo>
                <a:lnTo>
                  <a:pt x="3029944" y="2248531"/>
                </a:lnTo>
                <a:cubicBezTo>
                  <a:pt x="2992804" y="2254069"/>
                  <a:pt x="2982389" y="2213943"/>
                  <a:pt x="2964870" y="2251389"/>
                </a:cubicBezTo>
                <a:lnTo>
                  <a:pt x="2931496" y="2243024"/>
                </a:lnTo>
                <a:lnTo>
                  <a:pt x="2892959" y="2233969"/>
                </a:lnTo>
                <a:cubicBezTo>
                  <a:pt x="2872669" y="2227791"/>
                  <a:pt x="2882203" y="2234774"/>
                  <a:pt x="2839074" y="2225008"/>
                </a:cubicBezTo>
                <a:cubicBezTo>
                  <a:pt x="2811442" y="2251884"/>
                  <a:pt x="2766379" y="2232117"/>
                  <a:pt x="2693779" y="2231570"/>
                </a:cubicBezTo>
                <a:lnTo>
                  <a:pt x="2523799" y="2236547"/>
                </a:lnTo>
                <a:cubicBezTo>
                  <a:pt x="2466172" y="2242686"/>
                  <a:pt x="2414634" y="2227724"/>
                  <a:pt x="2340069" y="2220699"/>
                </a:cubicBezTo>
                <a:cubicBezTo>
                  <a:pt x="2265503" y="2213674"/>
                  <a:pt x="2139796" y="2191971"/>
                  <a:pt x="2076408" y="2194398"/>
                </a:cubicBezTo>
                <a:cubicBezTo>
                  <a:pt x="2032508" y="2197562"/>
                  <a:pt x="2027933" y="2185141"/>
                  <a:pt x="1983593" y="2219360"/>
                </a:cubicBezTo>
                <a:cubicBezTo>
                  <a:pt x="1947094" y="2209205"/>
                  <a:pt x="1890960" y="2218305"/>
                  <a:pt x="1853105" y="2214141"/>
                </a:cubicBezTo>
                <a:cubicBezTo>
                  <a:pt x="1825748" y="2216625"/>
                  <a:pt x="1783192" y="2179879"/>
                  <a:pt x="1748511" y="2178472"/>
                </a:cubicBezTo>
                <a:cubicBezTo>
                  <a:pt x="1703498" y="2196202"/>
                  <a:pt x="1694831" y="2157630"/>
                  <a:pt x="1633422" y="2143415"/>
                </a:cubicBezTo>
                <a:cubicBezTo>
                  <a:pt x="1607630" y="2161065"/>
                  <a:pt x="1579060" y="2145077"/>
                  <a:pt x="1558946" y="2128843"/>
                </a:cubicBezTo>
                <a:cubicBezTo>
                  <a:pt x="1499069" y="2134267"/>
                  <a:pt x="1452565" y="2133855"/>
                  <a:pt x="1385344" y="2124817"/>
                </a:cubicBezTo>
                <a:cubicBezTo>
                  <a:pt x="1312492" y="2145463"/>
                  <a:pt x="1299315" y="2122756"/>
                  <a:pt x="1227473" y="2113291"/>
                </a:cubicBezTo>
                <a:cubicBezTo>
                  <a:pt x="1199075" y="2120045"/>
                  <a:pt x="1149241" y="2095660"/>
                  <a:pt x="1088711" y="2097947"/>
                </a:cubicBezTo>
                <a:cubicBezTo>
                  <a:pt x="1048569" y="2095382"/>
                  <a:pt x="1091396" y="2061344"/>
                  <a:pt x="939259" y="2073411"/>
                </a:cubicBezTo>
                <a:cubicBezTo>
                  <a:pt x="930603" y="2080267"/>
                  <a:pt x="912274" y="2072716"/>
                  <a:pt x="914345" y="2063135"/>
                </a:cubicBezTo>
                <a:cubicBezTo>
                  <a:pt x="904674" y="2065915"/>
                  <a:pt x="881392" y="2083881"/>
                  <a:pt x="879393" y="2068419"/>
                </a:cubicBezTo>
                <a:cubicBezTo>
                  <a:pt x="831068" y="2065554"/>
                  <a:pt x="782797" y="2073516"/>
                  <a:pt x="739242" y="2091539"/>
                </a:cubicBezTo>
                <a:cubicBezTo>
                  <a:pt x="713063" y="2085924"/>
                  <a:pt x="685973" y="2097939"/>
                  <a:pt x="628509" y="2108134"/>
                </a:cubicBezTo>
                <a:cubicBezTo>
                  <a:pt x="575136" y="2076613"/>
                  <a:pt x="570057" y="2131408"/>
                  <a:pt x="508046" y="2109851"/>
                </a:cubicBezTo>
                <a:cubicBezTo>
                  <a:pt x="473420" y="2105939"/>
                  <a:pt x="433697" y="2091842"/>
                  <a:pt x="408793" y="2105335"/>
                </a:cubicBezTo>
                <a:cubicBezTo>
                  <a:pt x="383633" y="2099507"/>
                  <a:pt x="299763" y="2118030"/>
                  <a:pt x="259142" y="2115883"/>
                </a:cubicBezTo>
                <a:cubicBezTo>
                  <a:pt x="191085" y="2103328"/>
                  <a:pt x="127146" y="2128850"/>
                  <a:pt x="91266" y="2135533"/>
                </a:cubicBezTo>
                <a:cubicBezTo>
                  <a:pt x="55346" y="2131669"/>
                  <a:pt x="37547" y="2122850"/>
                  <a:pt x="12251" y="2121489"/>
                </a:cubicBezTo>
                <a:lnTo>
                  <a:pt x="0" y="2122164"/>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29BDAEC7-614F-8B6E-05FE-CF0635155776}"/>
              </a:ext>
            </a:extLst>
          </p:cNvPr>
          <p:cNvSpPr txBox="1"/>
          <p:nvPr/>
        </p:nvSpPr>
        <p:spPr>
          <a:xfrm>
            <a:off x="1137037" y="609600"/>
            <a:ext cx="5915197" cy="13305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a:latin typeface="+mj-lt"/>
                <a:ea typeface="+mj-ea"/>
                <a:cs typeface="+mj-cs"/>
              </a:rPr>
              <a:t>FICTIONAL PATIENT PROFILE</a:t>
            </a:r>
          </a:p>
        </p:txBody>
      </p:sp>
      <p:sp>
        <p:nvSpPr>
          <p:cNvPr id="5" name="TextBox 4">
            <a:extLst>
              <a:ext uri="{FF2B5EF4-FFF2-40B4-BE49-F238E27FC236}">
                <a16:creationId xmlns:a16="http://schemas.microsoft.com/office/drawing/2014/main" id="{832B80FB-B876-0EC4-0BCC-13EC1E543AC5}"/>
              </a:ext>
            </a:extLst>
          </p:cNvPr>
          <p:cNvSpPr txBox="1"/>
          <p:nvPr/>
        </p:nvSpPr>
        <p:spPr>
          <a:xfrm>
            <a:off x="364600" y="2382704"/>
            <a:ext cx="6478541" cy="35634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400" b="1"/>
              <a:t>The fictional patient used in this care plan is:</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Name: Majima Goro</a:t>
            </a:r>
          </a:p>
          <a:p>
            <a:pPr indent="-228600">
              <a:lnSpc>
                <a:spcPct val="90000"/>
              </a:lnSpc>
              <a:spcAft>
                <a:spcPts val="600"/>
              </a:spcAft>
              <a:buFont typeface="Arial" panose="020B0604020202020204" pitchFamily="34" charset="0"/>
              <a:buChar char="•"/>
            </a:pPr>
            <a:r>
              <a:rPr lang="en-US" sz="1400" b="1"/>
              <a:t>Age: 55 years old</a:t>
            </a:r>
          </a:p>
          <a:p>
            <a:pPr indent="-228600">
              <a:lnSpc>
                <a:spcPct val="90000"/>
              </a:lnSpc>
              <a:spcAft>
                <a:spcPts val="600"/>
              </a:spcAft>
              <a:buFont typeface="Arial" panose="020B0604020202020204" pitchFamily="34" charset="0"/>
              <a:buChar char="•"/>
            </a:pPr>
            <a:r>
              <a:rPr lang="en-US" sz="1400" b="1"/>
              <a:t>Gender: Male</a:t>
            </a:r>
          </a:p>
          <a:p>
            <a:pPr indent="-228600">
              <a:lnSpc>
                <a:spcPct val="90000"/>
              </a:lnSpc>
              <a:spcAft>
                <a:spcPts val="600"/>
              </a:spcAft>
              <a:buFont typeface="Arial" panose="020B0604020202020204" pitchFamily="34" charset="0"/>
              <a:buChar char="•"/>
            </a:pPr>
            <a:r>
              <a:rPr lang="en-US" sz="1400" b="1"/>
              <a:t>Occupation: Taxi driver</a:t>
            </a:r>
          </a:p>
          <a:p>
            <a:pPr indent="-228600">
              <a:lnSpc>
                <a:spcPct val="90000"/>
              </a:lnSpc>
              <a:spcAft>
                <a:spcPts val="600"/>
              </a:spcAft>
              <a:buFont typeface="Arial" panose="020B0604020202020204" pitchFamily="34" charset="0"/>
              <a:buChar char="•"/>
            </a:pPr>
            <a:r>
              <a:rPr lang="en-US" sz="1400" b="1"/>
              <a:t>Living situation: living with partner</a:t>
            </a:r>
          </a:p>
          <a:p>
            <a:pPr indent="-228600">
              <a:lnSpc>
                <a:spcPct val="90000"/>
              </a:lnSpc>
              <a:spcAft>
                <a:spcPts val="600"/>
              </a:spcAft>
              <a:buFont typeface="Arial" panose="020B0604020202020204" pitchFamily="34" charset="0"/>
              <a:buChar char="•"/>
            </a:pPr>
            <a:endParaRPr lang="en-US" sz="1400" b="1" u="sng">
              <a:solidFill>
                <a:srgbClr val="000000"/>
              </a:solidFill>
            </a:endParaRPr>
          </a:p>
          <a:p>
            <a:pPr>
              <a:lnSpc>
                <a:spcPct val="90000"/>
              </a:lnSpc>
              <a:spcAft>
                <a:spcPts val="600"/>
              </a:spcAft>
            </a:pPr>
            <a:r>
              <a:rPr lang="en-US" sz="1400" b="1" u="sng">
                <a:solidFill>
                  <a:srgbClr val="000000"/>
                </a:solidFill>
              </a:rPr>
              <a:t>Medical history: </a:t>
            </a:r>
          </a:p>
          <a:p>
            <a:pPr marL="285750" indent="-228600">
              <a:lnSpc>
                <a:spcPct val="90000"/>
              </a:lnSpc>
              <a:spcAft>
                <a:spcPts val="600"/>
              </a:spcAft>
              <a:buFont typeface="Arial" panose="020B0604020202020204" pitchFamily="34" charset="0"/>
              <a:buChar char="•"/>
            </a:pPr>
            <a:r>
              <a:rPr lang="en-US" sz="1400" b="1">
                <a:solidFill>
                  <a:srgbClr val="FF0000"/>
                </a:solidFill>
              </a:rPr>
              <a:t>Overweight</a:t>
            </a:r>
          </a:p>
          <a:p>
            <a:pPr marL="285750" indent="-228600">
              <a:lnSpc>
                <a:spcPct val="90000"/>
              </a:lnSpc>
              <a:spcAft>
                <a:spcPts val="600"/>
              </a:spcAft>
              <a:buFont typeface="Arial" panose="020B0604020202020204" pitchFamily="34" charset="0"/>
              <a:buChar char="•"/>
            </a:pPr>
            <a:r>
              <a:rPr lang="en-US" sz="1400" b="1">
                <a:solidFill>
                  <a:srgbClr val="FF0000"/>
                </a:solidFill>
              </a:rPr>
              <a:t>High blood pressure</a:t>
            </a:r>
          </a:p>
          <a:p>
            <a:pPr marL="285750" indent="-228600">
              <a:lnSpc>
                <a:spcPct val="90000"/>
              </a:lnSpc>
              <a:spcAft>
                <a:spcPts val="600"/>
              </a:spcAft>
              <a:buFont typeface="Arial" panose="020B0604020202020204" pitchFamily="34" charset="0"/>
              <a:buChar char="•"/>
            </a:pPr>
            <a:r>
              <a:rPr lang="en-US" sz="1400" b="1">
                <a:solidFill>
                  <a:srgbClr val="FF0000"/>
                </a:solidFill>
              </a:rPr>
              <a:t>Family history of diabetes</a:t>
            </a:r>
          </a:p>
          <a:p>
            <a:pPr marL="285750" indent="-228600">
              <a:lnSpc>
                <a:spcPct val="90000"/>
              </a:lnSpc>
              <a:spcAft>
                <a:spcPts val="600"/>
              </a:spcAft>
              <a:buFont typeface="Arial" panose="020B0604020202020204" pitchFamily="34" charset="0"/>
              <a:buChar char="•"/>
            </a:pPr>
            <a:endParaRPr lang="en-US" sz="1400" b="1"/>
          </a:p>
          <a:p>
            <a:pPr marL="57150">
              <a:lnSpc>
                <a:spcPct val="90000"/>
              </a:lnSpc>
              <a:spcAft>
                <a:spcPts val="600"/>
              </a:spcAft>
            </a:pPr>
            <a:r>
              <a:rPr lang="en-US" sz="1400" b="1"/>
              <a:t>Majima was recently diagnosed with type 2 diabetes during a routine health check at his GP surgery.</a:t>
            </a:r>
          </a:p>
        </p:txBody>
      </p:sp>
      <p:sp>
        <p:nvSpPr>
          <p:cNvPr id="15" name="Freeform: Shape 14">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5584" y="610517"/>
            <a:ext cx="4010943" cy="563696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person in a hospital bed holding a device&#10;&#10;AI-generated content may be incorrect.">
            <a:extLst>
              <a:ext uri="{FF2B5EF4-FFF2-40B4-BE49-F238E27FC236}">
                <a16:creationId xmlns:a16="http://schemas.microsoft.com/office/drawing/2014/main" id="{20EBA207-8FA8-537D-BDFF-605951DD9FF5}"/>
              </a:ext>
            </a:extLst>
          </p:cNvPr>
          <p:cNvPicPr>
            <a:picLocks noChangeAspect="1"/>
          </p:cNvPicPr>
          <p:nvPr/>
        </p:nvPicPr>
        <p:blipFill>
          <a:blip r:embed="rId4"/>
          <a:srcRect r="2" b="4131"/>
          <a:stretch>
            <a:fillRect/>
          </a:stretch>
        </p:blipFill>
        <p:spPr>
          <a:xfrm>
            <a:off x="7761092" y="771383"/>
            <a:ext cx="3684567" cy="5311922"/>
          </a:xfrm>
          <a:prstGeom prst="rect">
            <a:avLst/>
          </a:prstGeom>
        </p:spPr>
      </p:pic>
      <p:sp>
        <p:nvSpPr>
          <p:cNvPr id="17" name="Freeform: Shape 16">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4114838 w 5741575"/>
              <a:gd name="connsiteY74" fmla="*/ 238165 h 955271"/>
              <a:gd name="connsiteX75" fmla="*/ 4271023 w 5741575"/>
              <a:gd name="connsiteY75" fmla="*/ 241959 h 955271"/>
              <a:gd name="connsiteX76" fmla="*/ 4367397 w 5741575"/>
              <a:gd name="connsiteY76" fmla="*/ 271442 h 955271"/>
              <a:gd name="connsiteX77" fmla="*/ 4495366 w 5741575"/>
              <a:gd name="connsiteY77" fmla="*/ 271618 h 955271"/>
              <a:gd name="connsiteX78" fmla="*/ 4517347 w 5741575"/>
              <a:gd name="connsiteY78" fmla="*/ 275639 h 955271"/>
              <a:gd name="connsiteX79" fmla="*/ 4546116 w 5741575"/>
              <a:gd name="connsiteY79" fmla="*/ 268568 h 955271"/>
              <a:gd name="connsiteX80" fmla="*/ 4661259 w 5741575"/>
              <a:gd name="connsiteY80" fmla="*/ 238966 h 955271"/>
              <a:gd name="connsiteX81" fmla="*/ 4750403 w 5741575"/>
              <a:gd name="connsiteY81" fmla="*/ 204364 h 955271"/>
              <a:gd name="connsiteX82" fmla="*/ 4867614 w 5741575"/>
              <a:gd name="connsiteY82" fmla="*/ 208668 h 955271"/>
              <a:gd name="connsiteX83" fmla="*/ 4937036 w 5741575"/>
              <a:gd name="connsiteY83" fmla="*/ 195446 h 955271"/>
              <a:gd name="connsiteX84" fmla="*/ 5047626 w 5741575"/>
              <a:gd name="connsiteY84" fmla="*/ 149604 h 955271"/>
              <a:gd name="connsiteX85" fmla="*/ 5200247 w 5741575"/>
              <a:gd name="connsiteY85" fmla="*/ 142695 h 955271"/>
              <a:gd name="connsiteX86" fmla="*/ 5235691 w 5741575"/>
              <a:gd name="connsiteY86" fmla="*/ 173330 h 955271"/>
              <a:gd name="connsiteX87" fmla="*/ 5280133 w 5741575"/>
              <a:gd name="connsiteY87" fmla="*/ 189342 h 955271"/>
              <a:gd name="connsiteX88" fmla="*/ 5291963 w 5741575"/>
              <a:gd name="connsiteY88" fmla="*/ 139446 h 955271"/>
              <a:gd name="connsiteX89" fmla="*/ 5418472 w 5741575"/>
              <a:gd name="connsiteY89" fmla="*/ 89163 h 955271"/>
              <a:gd name="connsiteX90" fmla="*/ 5482354 w 5741575"/>
              <a:gd name="connsiteY90" fmla="*/ 69470 h 955271"/>
              <a:gd name="connsiteX91" fmla="*/ 5583280 w 5741575"/>
              <a:gd name="connsiteY91" fmla="*/ 49787 h 955271"/>
              <a:gd name="connsiteX92" fmla="*/ 5613766 w 5741575"/>
              <a:gd name="connsiteY92" fmla="*/ 41855 h 955271"/>
              <a:gd name="connsiteX93" fmla="*/ 5684952 w 5741575"/>
              <a:gd name="connsiteY93" fmla="*/ 26088 h 955271"/>
              <a:gd name="connsiteX94" fmla="*/ 5741575 w 5741575"/>
              <a:gd name="connsiteY9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873778 w 5741575"/>
              <a:gd name="connsiteY38" fmla="*/ 530130 h 955271"/>
              <a:gd name="connsiteX39" fmla="*/ 1988411 w 5741575"/>
              <a:gd name="connsiteY39" fmla="*/ 491599 h 955271"/>
              <a:gd name="connsiteX40" fmla="*/ 2085507 w 5741575"/>
              <a:gd name="connsiteY40" fmla="*/ 498527 h 955271"/>
              <a:gd name="connsiteX41" fmla="*/ 2090767 w 5741575"/>
              <a:gd name="connsiteY41" fmla="*/ 490616 h 955271"/>
              <a:gd name="connsiteX42" fmla="*/ 2151143 w 5741575"/>
              <a:gd name="connsiteY42" fmla="*/ 478332 h 955271"/>
              <a:gd name="connsiteX43" fmla="*/ 2378710 w 5741575"/>
              <a:gd name="connsiteY43" fmla="*/ 477570 h 955271"/>
              <a:gd name="connsiteX44" fmla="*/ 2496256 w 5741575"/>
              <a:gd name="connsiteY44" fmla="*/ 452396 h 955271"/>
              <a:gd name="connsiteX45" fmla="*/ 2535387 w 5741575"/>
              <a:gd name="connsiteY45" fmla="*/ 436645 h 955271"/>
              <a:gd name="connsiteX46" fmla="*/ 2601109 w 5741575"/>
              <a:gd name="connsiteY46" fmla="*/ 410678 h 955271"/>
              <a:gd name="connsiteX47" fmla="*/ 2643855 w 5741575"/>
              <a:gd name="connsiteY47" fmla="*/ 374482 h 955271"/>
              <a:gd name="connsiteX48" fmla="*/ 2657726 w 5741575"/>
              <a:gd name="connsiteY48" fmla="*/ 365841 h 955271"/>
              <a:gd name="connsiteX49" fmla="*/ 2687125 w 5741575"/>
              <a:gd name="connsiteY49" fmla="*/ 366820 h 955271"/>
              <a:gd name="connsiteX50" fmla="*/ 2697479 w 5741575"/>
              <a:gd name="connsiteY50" fmla="*/ 361430 h 955271"/>
              <a:gd name="connsiteX51" fmla="*/ 2701547 w 5741575"/>
              <a:gd name="connsiteY51" fmla="*/ 361545 h 955271"/>
              <a:gd name="connsiteX52" fmla="*/ 2711054 w 5741575"/>
              <a:gd name="connsiteY52" fmla="*/ 360597 h 955271"/>
              <a:gd name="connsiteX53" fmla="*/ 2710438 w 5741575"/>
              <a:gd name="connsiteY53" fmla="*/ 366958 h 955271"/>
              <a:gd name="connsiteX54" fmla="*/ 2722936 w 5741575"/>
              <a:gd name="connsiteY54" fmla="*/ 377633 h 955271"/>
              <a:gd name="connsiteX55" fmla="*/ 2777227 w 5741575"/>
              <a:gd name="connsiteY55" fmla="*/ 368972 h 955271"/>
              <a:gd name="connsiteX56" fmla="*/ 2779510 w 5741575"/>
              <a:gd name="connsiteY56" fmla="*/ 361652 h 955271"/>
              <a:gd name="connsiteX57" fmla="*/ 2786278 w 5741575"/>
              <a:gd name="connsiteY57" fmla="*/ 359869 h 955271"/>
              <a:gd name="connsiteX58" fmla="*/ 2792101 w 5741575"/>
              <a:gd name="connsiteY58" fmla="*/ 365927 h 955271"/>
              <a:gd name="connsiteX59" fmla="*/ 2885545 w 5741575"/>
              <a:gd name="connsiteY59" fmla="*/ 372818 h 955271"/>
              <a:gd name="connsiteX60" fmla="*/ 3009558 w 5741575"/>
              <a:gd name="connsiteY60" fmla="*/ 370573 h 955271"/>
              <a:gd name="connsiteX61" fmla="*/ 3095010 w 5741575"/>
              <a:gd name="connsiteY61" fmla="*/ 332454 h 955271"/>
              <a:gd name="connsiteX62" fmla="*/ 3103742 w 5741575"/>
              <a:gd name="connsiteY62" fmla="*/ 337974 h 955271"/>
              <a:gd name="connsiteX63" fmla="*/ 3165093 w 5741575"/>
              <a:gd name="connsiteY63" fmla="*/ 329459 h 955271"/>
              <a:gd name="connsiteX64" fmla="*/ 3373785 w 5741575"/>
              <a:gd name="connsiteY64" fmla="*/ 255680 h 955271"/>
              <a:gd name="connsiteX65" fmla="*/ 3493851 w 5741575"/>
              <a:gd name="connsiteY65" fmla="*/ 240255 h 955271"/>
              <a:gd name="connsiteX66" fmla="*/ 3537470 w 5741575"/>
              <a:gd name="connsiteY66" fmla="*/ 241867 h 955271"/>
              <a:gd name="connsiteX67" fmla="*/ 3610489 w 5741575"/>
              <a:gd name="connsiteY67" fmla="*/ 244128 h 955271"/>
              <a:gd name="connsiteX68" fmla="*/ 3667539 w 5741575"/>
              <a:gd name="connsiteY68" fmla="*/ 263271 h 955271"/>
              <a:gd name="connsiteX69" fmla="*/ 3727614 w 5741575"/>
              <a:gd name="connsiteY69" fmla="*/ 258245 h 955271"/>
              <a:gd name="connsiteX70" fmla="*/ 3738369 w 5741575"/>
              <a:gd name="connsiteY70" fmla="*/ 234506 h 955271"/>
              <a:gd name="connsiteX71" fmla="*/ 3803670 w 5741575"/>
              <a:gd name="connsiteY71" fmla="*/ 236457 h 955271"/>
              <a:gd name="connsiteX72" fmla="*/ 3903080 w 5741575"/>
              <a:gd name="connsiteY72" fmla="*/ 241890 h 955271"/>
              <a:gd name="connsiteX73" fmla="*/ 4114838 w 5741575"/>
              <a:gd name="connsiteY73" fmla="*/ 238165 h 955271"/>
              <a:gd name="connsiteX74" fmla="*/ 4271023 w 5741575"/>
              <a:gd name="connsiteY74" fmla="*/ 241959 h 955271"/>
              <a:gd name="connsiteX75" fmla="*/ 4367397 w 5741575"/>
              <a:gd name="connsiteY75" fmla="*/ 271442 h 955271"/>
              <a:gd name="connsiteX76" fmla="*/ 4495366 w 5741575"/>
              <a:gd name="connsiteY76" fmla="*/ 271618 h 955271"/>
              <a:gd name="connsiteX77" fmla="*/ 4517347 w 5741575"/>
              <a:gd name="connsiteY77" fmla="*/ 275639 h 955271"/>
              <a:gd name="connsiteX78" fmla="*/ 4546116 w 5741575"/>
              <a:gd name="connsiteY78" fmla="*/ 268568 h 955271"/>
              <a:gd name="connsiteX79" fmla="*/ 4661259 w 5741575"/>
              <a:gd name="connsiteY79" fmla="*/ 238966 h 955271"/>
              <a:gd name="connsiteX80" fmla="*/ 4750403 w 5741575"/>
              <a:gd name="connsiteY80" fmla="*/ 204364 h 955271"/>
              <a:gd name="connsiteX81" fmla="*/ 4867614 w 5741575"/>
              <a:gd name="connsiteY81" fmla="*/ 208668 h 955271"/>
              <a:gd name="connsiteX82" fmla="*/ 4937036 w 5741575"/>
              <a:gd name="connsiteY82" fmla="*/ 195446 h 955271"/>
              <a:gd name="connsiteX83" fmla="*/ 5047626 w 5741575"/>
              <a:gd name="connsiteY83" fmla="*/ 149604 h 955271"/>
              <a:gd name="connsiteX84" fmla="*/ 5200247 w 5741575"/>
              <a:gd name="connsiteY84" fmla="*/ 142695 h 955271"/>
              <a:gd name="connsiteX85" fmla="*/ 5235691 w 5741575"/>
              <a:gd name="connsiteY85" fmla="*/ 173330 h 955271"/>
              <a:gd name="connsiteX86" fmla="*/ 5280133 w 5741575"/>
              <a:gd name="connsiteY86" fmla="*/ 189342 h 955271"/>
              <a:gd name="connsiteX87" fmla="*/ 5291963 w 5741575"/>
              <a:gd name="connsiteY87" fmla="*/ 139446 h 955271"/>
              <a:gd name="connsiteX88" fmla="*/ 5418472 w 5741575"/>
              <a:gd name="connsiteY88" fmla="*/ 89163 h 955271"/>
              <a:gd name="connsiteX89" fmla="*/ 5482354 w 5741575"/>
              <a:gd name="connsiteY89" fmla="*/ 69470 h 955271"/>
              <a:gd name="connsiteX90" fmla="*/ 5583280 w 5741575"/>
              <a:gd name="connsiteY90" fmla="*/ 49787 h 955271"/>
              <a:gd name="connsiteX91" fmla="*/ 5613766 w 5741575"/>
              <a:gd name="connsiteY91" fmla="*/ 41855 h 955271"/>
              <a:gd name="connsiteX92" fmla="*/ 5684952 w 5741575"/>
              <a:gd name="connsiteY92" fmla="*/ 26088 h 955271"/>
              <a:gd name="connsiteX93" fmla="*/ 5741575 w 5741575"/>
              <a:gd name="connsiteY9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84157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306299 w 5741575"/>
              <a:gd name="connsiteY16" fmla="*/ 873609 h 955271"/>
              <a:gd name="connsiteX17" fmla="*/ 331571 w 5741575"/>
              <a:gd name="connsiteY17" fmla="*/ 869866 h 955271"/>
              <a:gd name="connsiteX18" fmla="*/ 384157 w 5741575"/>
              <a:gd name="connsiteY18" fmla="*/ 867971 h 955271"/>
              <a:gd name="connsiteX19" fmla="*/ 477637 w 5741575"/>
              <a:gd name="connsiteY19" fmla="*/ 870334 h 955271"/>
              <a:gd name="connsiteX20" fmla="*/ 570239 w 5741575"/>
              <a:gd name="connsiteY20" fmla="*/ 829596 h 955271"/>
              <a:gd name="connsiteX21" fmla="*/ 787156 w 5741575"/>
              <a:gd name="connsiteY21" fmla="*/ 838447 h 955271"/>
              <a:gd name="connsiteX22" fmla="*/ 948872 w 5741575"/>
              <a:gd name="connsiteY22" fmla="*/ 772201 h 955271"/>
              <a:gd name="connsiteX23" fmla="*/ 1127089 w 5741575"/>
              <a:gd name="connsiteY23" fmla="*/ 746926 h 955271"/>
              <a:gd name="connsiteX24" fmla="*/ 1220426 w 5741575"/>
              <a:gd name="connsiteY24" fmla="*/ 721810 h 955271"/>
              <a:gd name="connsiteX25" fmla="*/ 1306771 w 5741575"/>
              <a:gd name="connsiteY25" fmla="*/ 717936 h 955271"/>
              <a:gd name="connsiteX26" fmla="*/ 1374314 w 5741575"/>
              <a:gd name="connsiteY26" fmla="*/ 688815 h 955271"/>
              <a:gd name="connsiteX27" fmla="*/ 1378034 w 5741575"/>
              <a:gd name="connsiteY27" fmla="*/ 685842 h 955271"/>
              <a:gd name="connsiteX28" fmla="*/ 1395604 w 5741575"/>
              <a:gd name="connsiteY28" fmla="*/ 680460 h 955271"/>
              <a:gd name="connsiteX29" fmla="*/ 1397206 w 5741575"/>
              <a:gd name="connsiteY29" fmla="*/ 670793 h 955271"/>
              <a:gd name="connsiteX30" fmla="*/ 1421250 w 5741575"/>
              <a:gd name="connsiteY30" fmla="*/ 656855 h 955271"/>
              <a:gd name="connsiteX31" fmla="*/ 1454524 w 5741575"/>
              <a:gd name="connsiteY31" fmla="*/ 649224 h 955271"/>
              <a:gd name="connsiteX32" fmla="*/ 1616217 w 5741575"/>
              <a:gd name="connsiteY32" fmla="*/ 622107 h 955271"/>
              <a:gd name="connsiteX33" fmla="*/ 1710928 w 5741575"/>
              <a:gd name="connsiteY33" fmla="*/ 600666 h 955271"/>
              <a:gd name="connsiteX34" fmla="*/ 1743718 w 5741575"/>
              <a:gd name="connsiteY34" fmla="*/ 584327 h 955271"/>
              <a:gd name="connsiteX35" fmla="*/ 1873778 w 5741575"/>
              <a:gd name="connsiteY35" fmla="*/ 530130 h 955271"/>
              <a:gd name="connsiteX36" fmla="*/ 1988411 w 5741575"/>
              <a:gd name="connsiteY36" fmla="*/ 491599 h 955271"/>
              <a:gd name="connsiteX37" fmla="*/ 2085507 w 5741575"/>
              <a:gd name="connsiteY37" fmla="*/ 498527 h 955271"/>
              <a:gd name="connsiteX38" fmla="*/ 2090767 w 5741575"/>
              <a:gd name="connsiteY38" fmla="*/ 490616 h 955271"/>
              <a:gd name="connsiteX39" fmla="*/ 2151143 w 5741575"/>
              <a:gd name="connsiteY39" fmla="*/ 478332 h 955271"/>
              <a:gd name="connsiteX40" fmla="*/ 2378710 w 5741575"/>
              <a:gd name="connsiteY40" fmla="*/ 477570 h 955271"/>
              <a:gd name="connsiteX41" fmla="*/ 2496256 w 5741575"/>
              <a:gd name="connsiteY41" fmla="*/ 452396 h 955271"/>
              <a:gd name="connsiteX42" fmla="*/ 2535387 w 5741575"/>
              <a:gd name="connsiteY42" fmla="*/ 436645 h 955271"/>
              <a:gd name="connsiteX43" fmla="*/ 2601109 w 5741575"/>
              <a:gd name="connsiteY43" fmla="*/ 410678 h 955271"/>
              <a:gd name="connsiteX44" fmla="*/ 2643855 w 5741575"/>
              <a:gd name="connsiteY44" fmla="*/ 374482 h 955271"/>
              <a:gd name="connsiteX45" fmla="*/ 2657726 w 5741575"/>
              <a:gd name="connsiteY45" fmla="*/ 365841 h 955271"/>
              <a:gd name="connsiteX46" fmla="*/ 2687125 w 5741575"/>
              <a:gd name="connsiteY46" fmla="*/ 366820 h 955271"/>
              <a:gd name="connsiteX47" fmla="*/ 2697479 w 5741575"/>
              <a:gd name="connsiteY47" fmla="*/ 361430 h 955271"/>
              <a:gd name="connsiteX48" fmla="*/ 2701547 w 5741575"/>
              <a:gd name="connsiteY48" fmla="*/ 361545 h 955271"/>
              <a:gd name="connsiteX49" fmla="*/ 2711054 w 5741575"/>
              <a:gd name="connsiteY49" fmla="*/ 360597 h 955271"/>
              <a:gd name="connsiteX50" fmla="*/ 2710438 w 5741575"/>
              <a:gd name="connsiteY50" fmla="*/ 366958 h 955271"/>
              <a:gd name="connsiteX51" fmla="*/ 2722936 w 5741575"/>
              <a:gd name="connsiteY51" fmla="*/ 377633 h 955271"/>
              <a:gd name="connsiteX52" fmla="*/ 2777227 w 5741575"/>
              <a:gd name="connsiteY52" fmla="*/ 368972 h 955271"/>
              <a:gd name="connsiteX53" fmla="*/ 2779510 w 5741575"/>
              <a:gd name="connsiteY53" fmla="*/ 361652 h 955271"/>
              <a:gd name="connsiteX54" fmla="*/ 2786278 w 5741575"/>
              <a:gd name="connsiteY54" fmla="*/ 359869 h 955271"/>
              <a:gd name="connsiteX55" fmla="*/ 2792101 w 5741575"/>
              <a:gd name="connsiteY55" fmla="*/ 365927 h 955271"/>
              <a:gd name="connsiteX56" fmla="*/ 2885545 w 5741575"/>
              <a:gd name="connsiteY56" fmla="*/ 372818 h 955271"/>
              <a:gd name="connsiteX57" fmla="*/ 3009558 w 5741575"/>
              <a:gd name="connsiteY57" fmla="*/ 370573 h 955271"/>
              <a:gd name="connsiteX58" fmla="*/ 3095010 w 5741575"/>
              <a:gd name="connsiteY58" fmla="*/ 332454 h 955271"/>
              <a:gd name="connsiteX59" fmla="*/ 3103742 w 5741575"/>
              <a:gd name="connsiteY59" fmla="*/ 337974 h 955271"/>
              <a:gd name="connsiteX60" fmla="*/ 3165093 w 5741575"/>
              <a:gd name="connsiteY60" fmla="*/ 329459 h 955271"/>
              <a:gd name="connsiteX61" fmla="*/ 3373785 w 5741575"/>
              <a:gd name="connsiteY61" fmla="*/ 255680 h 955271"/>
              <a:gd name="connsiteX62" fmla="*/ 3493851 w 5741575"/>
              <a:gd name="connsiteY62" fmla="*/ 240255 h 955271"/>
              <a:gd name="connsiteX63" fmla="*/ 3537470 w 5741575"/>
              <a:gd name="connsiteY63" fmla="*/ 241867 h 955271"/>
              <a:gd name="connsiteX64" fmla="*/ 3610489 w 5741575"/>
              <a:gd name="connsiteY64" fmla="*/ 244128 h 955271"/>
              <a:gd name="connsiteX65" fmla="*/ 3667539 w 5741575"/>
              <a:gd name="connsiteY65" fmla="*/ 263271 h 955271"/>
              <a:gd name="connsiteX66" fmla="*/ 3727614 w 5741575"/>
              <a:gd name="connsiteY66" fmla="*/ 258245 h 955271"/>
              <a:gd name="connsiteX67" fmla="*/ 3738369 w 5741575"/>
              <a:gd name="connsiteY67" fmla="*/ 234506 h 955271"/>
              <a:gd name="connsiteX68" fmla="*/ 3803670 w 5741575"/>
              <a:gd name="connsiteY68" fmla="*/ 236457 h 955271"/>
              <a:gd name="connsiteX69" fmla="*/ 3903080 w 5741575"/>
              <a:gd name="connsiteY69" fmla="*/ 241890 h 955271"/>
              <a:gd name="connsiteX70" fmla="*/ 4114838 w 5741575"/>
              <a:gd name="connsiteY70" fmla="*/ 238165 h 955271"/>
              <a:gd name="connsiteX71" fmla="*/ 4271023 w 5741575"/>
              <a:gd name="connsiteY71" fmla="*/ 241959 h 955271"/>
              <a:gd name="connsiteX72" fmla="*/ 4367397 w 5741575"/>
              <a:gd name="connsiteY72" fmla="*/ 271442 h 955271"/>
              <a:gd name="connsiteX73" fmla="*/ 4495366 w 5741575"/>
              <a:gd name="connsiteY73" fmla="*/ 271618 h 955271"/>
              <a:gd name="connsiteX74" fmla="*/ 4517347 w 5741575"/>
              <a:gd name="connsiteY74" fmla="*/ 275639 h 955271"/>
              <a:gd name="connsiteX75" fmla="*/ 4546116 w 5741575"/>
              <a:gd name="connsiteY75" fmla="*/ 268568 h 955271"/>
              <a:gd name="connsiteX76" fmla="*/ 4661259 w 5741575"/>
              <a:gd name="connsiteY76" fmla="*/ 238966 h 955271"/>
              <a:gd name="connsiteX77" fmla="*/ 4750403 w 5741575"/>
              <a:gd name="connsiteY77" fmla="*/ 204364 h 955271"/>
              <a:gd name="connsiteX78" fmla="*/ 4867614 w 5741575"/>
              <a:gd name="connsiteY78" fmla="*/ 208668 h 955271"/>
              <a:gd name="connsiteX79" fmla="*/ 4937036 w 5741575"/>
              <a:gd name="connsiteY79" fmla="*/ 195446 h 955271"/>
              <a:gd name="connsiteX80" fmla="*/ 5047626 w 5741575"/>
              <a:gd name="connsiteY80" fmla="*/ 149604 h 955271"/>
              <a:gd name="connsiteX81" fmla="*/ 5200247 w 5741575"/>
              <a:gd name="connsiteY81" fmla="*/ 142695 h 955271"/>
              <a:gd name="connsiteX82" fmla="*/ 5235691 w 5741575"/>
              <a:gd name="connsiteY82" fmla="*/ 173330 h 955271"/>
              <a:gd name="connsiteX83" fmla="*/ 5280133 w 5741575"/>
              <a:gd name="connsiteY83" fmla="*/ 189342 h 955271"/>
              <a:gd name="connsiteX84" fmla="*/ 5291963 w 5741575"/>
              <a:gd name="connsiteY84" fmla="*/ 139446 h 955271"/>
              <a:gd name="connsiteX85" fmla="*/ 5418472 w 5741575"/>
              <a:gd name="connsiteY85" fmla="*/ 89163 h 955271"/>
              <a:gd name="connsiteX86" fmla="*/ 5482354 w 5741575"/>
              <a:gd name="connsiteY86" fmla="*/ 69470 h 955271"/>
              <a:gd name="connsiteX87" fmla="*/ 5583280 w 5741575"/>
              <a:gd name="connsiteY87" fmla="*/ 49787 h 955271"/>
              <a:gd name="connsiteX88" fmla="*/ 5613766 w 5741575"/>
              <a:gd name="connsiteY88" fmla="*/ 41855 h 955271"/>
              <a:gd name="connsiteX89" fmla="*/ 5684952 w 5741575"/>
              <a:gd name="connsiteY89" fmla="*/ 26088 h 955271"/>
              <a:gd name="connsiteX90" fmla="*/ 5741575 w 5741575"/>
              <a:gd name="connsiteY9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22923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41364 w 5741575"/>
              <a:gd name="connsiteY28" fmla="*/ 661393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94753 w 5741575"/>
              <a:gd name="connsiteY28" fmla="*/ 644686 h 955271"/>
              <a:gd name="connsiteX29" fmla="*/ 1616217 w 5741575"/>
              <a:gd name="connsiteY29" fmla="*/ 622107 h 955271"/>
              <a:gd name="connsiteX30" fmla="*/ 1710928 w 5741575"/>
              <a:gd name="connsiteY30" fmla="*/ 600666 h 955271"/>
              <a:gd name="connsiteX31" fmla="*/ 1743718 w 5741575"/>
              <a:gd name="connsiteY31" fmla="*/ 584327 h 955271"/>
              <a:gd name="connsiteX32" fmla="*/ 1873778 w 5741575"/>
              <a:gd name="connsiteY32" fmla="*/ 530130 h 955271"/>
              <a:gd name="connsiteX33" fmla="*/ 1988411 w 5741575"/>
              <a:gd name="connsiteY33" fmla="*/ 491599 h 955271"/>
              <a:gd name="connsiteX34" fmla="*/ 2085507 w 5741575"/>
              <a:gd name="connsiteY34" fmla="*/ 498527 h 955271"/>
              <a:gd name="connsiteX35" fmla="*/ 2090767 w 5741575"/>
              <a:gd name="connsiteY35" fmla="*/ 490616 h 955271"/>
              <a:gd name="connsiteX36" fmla="*/ 2151143 w 5741575"/>
              <a:gd name="connsiteY36" fmla="*/ 478332 h 955271"/>
              <a:gd name="connsiteX37" fmla="*/ 2378710 w 5741575"/>
              <a:gd name="connsiteY37" fmla="*/ 477570 h 955271"/>
              <a:gd name="connsiteX38" fmla="*/ 2496256 w 5741575"/>
              <a:gd name="connsiteY38" fmla="*/ 452396 h 955271"/>
              <a:gd name="connsiteX39" fmla="*/ 2535387 w 5741575"/>
              <a:gd name="connsiteY39" fmla="*/ 436645 h 955271"/>
              <a:gd name="connsiteX40" fmla="*/ 2601109 w 5741575"/>
              <a:gd name="connsiteY40" fmla="*/ 410678 h 955271"/>
              <a:gd name="connsiteX41" fmla="*/ 2643855 w 5741575"/>
              <a:gd name="connsiteY41" fmla="*/ 374482 h 955271"/>
              <a:gd name="connsiteX42" fmla="*/ 2657726 w 5741575"/>
              <a:gd name="connsiteY42" fmla="*/ 365841 h 955271"/>
              <a:gd name="connsiteX43" fmla="*/ 2687125 w 5741575"/>
              <a:gd name="connsiteY43" fmla="*/ 366820 h 955271"/>
              <a:gd name="connsiteX44" fmla="*/ 2697479 w 5741575"/>
              <a:gd name="connsiteY44" fmla="*/ 361430 h 955271"/>
              <a:gd name="connsiteX45" fmla="*/ 2701547 w 5741575"/>
              <a:gd name="connsiteY45" fmla="*/ 361545 h 955271"/>
              <a:gd name="connsiteX46" fmla="*/ 2711054 w 5741575"/>
              <a:gd name="connsiteY46" fmla="*/ 360597 h 955271"/>
              <a:gd name="connsiteX47" fmla="*/ 2710438 w 5741575"/>
              <a:gd name="connsiteY47" fmla="*/ 366958 h 955271"/>
              <a:gd name="connsiteX48" fmla="*/ 2722936 w 5741575"/>
              <a:gd name="connsiteY48" fmla="*/ 377633 h 955271"/>
              <a:gd name="connsiteX49" fmla="*/ 2777227 w 5741575"/>
              <a:gd name="connsiteY49" fmla="*/ 368972 h 955271"/>
              <a:gd name="connsiteX50" fmla="*/ 2779510 w 5741575"/>
              <a:gd name="connsiteY50" fmla="*/ 361652 h 955271"/>
              <a:gd name="connsiteX51" fmla="*/ 2786278 w 5741575"/>
              <a:gd name="connsiteY51" fmla="*/ 359869 h 955271"/>
              <a:gd name="connsiteX52" fmla="*/ 2792101 w 5741575"/>
              <a:gd name="connsiteY52" fmla="*/ 365927 h 955271"/>
              <a:gd name="connsiteX53" fmla="*/ 2885545 w 5741575"/>
              <a:gd name="connsiteY53" fmla="*/ 372818 h 955271"/>
              <a:gd name="connsiteX54" fmla="*/ 3009558 w 5741575"/>
              <a:gd name="connsiteY54" fmla="*/ 370573 h 955271"/>
              <a:gd name="connsiteX55" fmla="*/ 3095010 w 5741575"/>
              <a:gd name="connsiteY55" fmla="*/ 332454 h 955271"/>
              <a:gd name="connsiteX56" fmla="*/ 3103742 w 5741575"/>
              <a:gd name="connsiteY56" fmla="*/ 337974 h 955271"/>
              <a:gd name="connsiteX57" fmla="*/ 3165093 w 5741575"/>
              <a:gd name="connsiteY57" fmla="*/ 329459 h 955271"/>
              <a:gd name="connsiteX58" fmla="*/ 3373785 w 5741575"/>
              <a:gd name="connsiteY58" fmla="*/ 255680 h 955271"/>
              <a:gd name="connsiteX59" fmla="*/ 3493851 w 5741575"/>
              <a:gd name="connsiteY59" fmla="*/ 240255 h 955271"/>
              <a:gd name="connsiteX60" fmla="*/ 3537470 w 5741575"/>
              <a:gd name="connsiteY60" fmla="*/ 241867 h 955271"/>
              <a:gd name="connsiteX61" fmla="*/ 3610489 w 5741575"/>
              <a:gd name="connsiteY61" fmla="*/ 244128 h 955271"/>
              <a:gd name="connsiteX62" fmla="*/ 3667539 w 5741575"/>
              <a:gd name="connsiteY62" fmla="*/ 263271 h 955271"/>
              <a:gd name="connsiteX63" fmla="*/ 3727614 w 5741575"/>
              <a:gd name="connsiteY63" fmla="*/ 258245 h 955271"/>
              <a:gd name="connsiteX64" fmla="*/ 3738369 w 5741575"/>
              <a:gd name="connsiteY64" fmla="*/ 234506 h 955271"/>
              <a:gd name="connsiteX65" fmla="*/ 3803670 w 5741575"/>
              <a:gd name="connsiteY65" fmla="*/ 236457 h 955271"/>
              <a:gd name="connsiteX66" fmla="*/ 3903080 w 5741575"/>
              <a:gd name="connsiteY66" fmla="*/ 241890 h 955271"/>
              <a:gd name="connsiteX67" fmla="*/ 4114838 w 5741575"/>
              <a:gd name="connsiteY67" fmla="*/ 238165 h 955271"/>
              <a:gd name="connsiteX68" fmla="*/ 4271023 w 5741575"/>
              <a:gd name="connsiteY68" fmla="*/ 241959 h 955271"/>
              <a:gd name="connsiteX69" fmla="*/ 4367397 w 5741575"/>
              <a:gd name="connsiteY69" fmla="*/ 271442 h 955271"/>
              <a:gd name="connsiteX70" fmla="*/ 4495366 w 5741575"/>
              <a:gd name="connsiteY70" fmla="*/ 271618 h 955271"/>
              <a:gd name="connsiteX71" fmla="*/ 4517347 w 5741575"/>
              <a:gd name="connsiteY71" fmla="*/ 275639 h 955271"/>
              <a:gd name="connsiteX72" fmla="*/ 4546116 w 5741575"/>
              <a:gd name="connsiteY72" fmla="*/ 268568 h 955271"/>
              <a:gd name="connsiteX73" fmla="*/ 4661259 w 5741575"/>
              <a:gd name="connsiteY73" fmla="*/ 238966 h 955271"/>
              <a:gd name="connsiteX74" fmla="*/ 4750403 w 5741575"/>
              <a:gd name="connsiteY74" fmla="*/ 204364 h 955271"/>
              <a:gd name="connsiteX75" fmla="*/ 4867614 w 5741575"/>
              <a:gd name="connsiteY75" fmla="*/ 208668 h 955271"/>
              <a:gd name="connsiteX76" fmla="*/ 4937036 w 5741575"/>
              <a:gd name="connsiteY76" fmla="*/ 195446 h 955271"/>
              <a:gd name="connsiteX77" fmla="*/ 5047626 w 5741575"/>
              <a:gd name="connsiteY77" fmla="*/ 149604 h 955271"/>
              <a:gd name="connsiteX78" fmla="*/ 5200247 w 5741575"/>
              <a:gd name="connsiteY78" fmla="*/ 142695 h 955271"/>
              <a:gd name="connsiteX79" fmla="*/ 5235691 w 5741575"/>
              <a:gd name="connsiteY79" fmla="*/ 173330 h 955271"/>
              <a:gd name="connsiteX80" fmla="*/ 5280133 w 5741575"/>
              <a:gd name="connsiteY80" fmla="*/ 189342 h 955271"/>
              <a:gd name="connsiteX81" fmla="*/ 5291963 w 5741575"/>
              <a:gd name="connsiteY81" fmla="*/ 139446 h 955271"/>
              <a:gd name="connsiteX82" fmla="*/ 5418472 w 5741575"/>
              <a:gd name="connsiteY82" fmla="*/ 89163 h 955271"/>
              <a:gd name="connsiteX83" fmla="*/ 5482354 w 5741575"/>
              <a:gd name="connsiteY83" fmla="*/ 69470 h 955271"/>
              <a:gd name="connsiteX84" fmla="*/ 5583280 w 5741575"/>
              <a:gd name="connsiteY84" fmla="*/ 49787 h 955271"/>
              <a:gd name="connsiteX85" fmla="*/ 5613766 w 5741575"/>
              <a:gd name="connsiteY85" fmla="*/ 41855 h 955271"/>
              <a:gd name="connsiteX86" fmla="*/ 5684952 w 5741575"/>
              <a:gd name="connsiteY86" fmla="*/ 26088 h 955271"/>
              <a:gd name="connsiteX87" fmla="*/ 5741575 w 5741575"/>
              <a:gd name="connsiteY8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306771 w 5741575"/>
              <a:gd name="connsiteY22" fmla="*/ 717936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11050 w 5741575"/>
              <a:gd name="connsiteY47" fmla="*/ 358572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792101 w 5741575"/>
              <a:gd name="connsiteY49" fmla="*/ 365927 h 955271"/>
              <a:gd name="connsiteX50" fmla="*/ 2885545 w 5741575"/>
              <a:gd name="connsiteY50" fmla="*/ 372818 h 955271"/>
              <a:gd name="connsiteX51" fmla="*/ 3009558 w 5741575"/>
              <a:gd name="connsiteY51" fmla="*/ 370573 h 955271"/>
              <a:gd name="connsiteX52" fmla="*/ 3095010 w 5741575"/>
              <a:gd name="connsiteY52" fmla="*/ 332454 h 955271"/>
              <a:gd name="connsiteX53" fmla="*/ 3103742 w 5741575"/>
              <a:gd name="connsiteY53" fmla="*/ 337974 h 955271"/>
              <a:gd name="connsiteX54" fmla="*/ 3165093 w 5741575"/>
              <a:gd name="connsiteY54" fmla="*/ 329459 h 955271"/>
              <a:gd name="connsiteX55" fmla="*/ 3373785 w 5741575"/>
              <a:gd name="connsiteY55" fmla="*/ 255680 h 955271"/>
              <a:gd name="connsiteX56" fmla="*/ 3493851 w 5741575"/>
              <a:gd name="connsiteY56" fmla="*/ 240255 h 955271"/>
              <a:gd name="connsiteX57" fmla="*/ 3537470 w 5741575"/>
              <a:gd name="connsiteY57" fmla="*/ 241867 h 955271"/>
              <a:gd name="connsiteX58" fmla="*/ 3610489 w 5741575"/>
              <a:gd name="connsiteY58" fmla="*/ 244128 h 955271"/>
              <a:gd name="connsiteX59" fmla="*/ 3667539 w 5741575"/>
              <a:gd name="connsiteY59" fmla="*/ 263271 h 955271"/>
              <a:gd name="connsiteX60" fmla="*/ 3727614 w 5741575"/>
              <a:gd name="connsiteY60" fmla="*/ 258245 h 955271"/>
              <a:gd name="connsiteX61" fmla="*/ 3738369 w 5741575"/>
              <a:gd name="connsiteY61" fmla="*/ 234506 h 955271"/>
              <a:gd name="connsiteX62" fmla="*/ 3803670 w 5741575"/>
              <a:gd name="connsiteY62" fmla="*/ 236457 h 955271"/>
              <a:gd name="connsiteX63" fmla="*/ 3903080 w 5741575"/>
              <a:gd name="connsiteY63" fmla="*/ 241890 h 955271"/>
              <a:gd name="connsiteX64" fmla="*/ 4114838 w 5741575"/>
              <a:gd name="connsiteY64" fmla="*/ 238165 h 955271"/>
              <a:gd name="connsiteX65" fmla="*/ 4271023 w 5741575"/>
              <a:gd name="connsiteY65" fmla="*/ 241959 h 955271"/>
              <a:gd name="connsiteX66" fmla="*/ 4367397 w 5741575"/>
              <a:gd name="connsiteY66" fmla="*/ 271442 h 955271"/>
              <a:gd name="connsiteX67" fmla="*/ 4495366 w 5741575"/>
              <a:gd name="connsiteY67" fmla="*/ 271618 h 955271"/>
              <a:gd name="connsiteX68" fmla="*/ 4517347 w 5741575"/>
              <a:gd name="connsiteY68" fmla="*/ 275639 h 955271"/>
              <a:gd name="connsiteX69" fmla="*/ 4546116 w 5741575"/>
              <a:gd name="connsiteY69" fmla="*/ 268568 h 955271"/>
              <a:gd name="connsiteX70" fmla="*/ 4661259 w 5741575"/>
              <a:gd name="connsiteY70" fmla="*/ 238966 h 955271"/>
              <a:gd name="connsiteX71" fmla="*/ 4750403 w 5741575"/>
              <a:gd name="connsiteY71" fmla="*/ 204364 h 955271"/>
              <a:gd name="connsiteX72" fmla="*/ 4867614 w 5741575"/>
              <a:gd name="connsiteY72" fmla="*/ 208668 h 955271"/>
              <a:gd name="connsiteX73" fmla="*/ 4937036 w 5741575"/>
              <a:gd name="connsiteY73" fmla="*/ 195446 h 955271"/>
              <a:gd name="connsiteX74" fmla="*/ 5047626 w 5741575"/>
              <a:gd name="connsiteY74" fmla="*/ 149604 h 955271"/>
              <a:gd name="connsiteX75" fmla="*/ 5200247 w 5741575"/>
              <a:gd name="connsiteY75" fmla="*/ 142695 h 955271"/>
              <a:gd name="connsiteX76" fmla="*/ 5235691 w 5741575"/>
              <a:gd name="connsiteY76" fmla="*/ 173330 h 955271"/>
              <a:gd name="connsiteX77" fmla="*/ 5280133 w 5741575"/>
              <a:gd name="connsiteY77" fmla="*/ 189342 h 955271"/>
              <a:gd name="connsiteX78" fmla="*/ 5291963 w 5741575"/>
              <a:gd name="connsiteY78" fmla="*/ 139446 h 955271"/>
              <a:gd name="connsiteX79" fmla="*/ 5418472 w 5741575"/>
              <a:gd name="connsiteY79" fmla="*/ 89163 h 955271"/>
              <a:gd name="connsiteX80" fmla="*/ 5482354 w 5741575"/>
              <a:gd name="connsiteY80" fmla="*/ 69470 h 955271"/>
              <a:gd name="connsiteX81" fmla="*/ 5583280 w 5741575"/>
              <a:gd name="connsiteY81" fmla="*/ 49787 h 955271"/>
              <a:gd name="connsiteX82" fmla="*/ 5613766 w 5741575"/>
              <a:gd name="connsiteY82" fmla="*/ 41855 h 955271"/>
              <a:gd name="connsiteX83" fmla="*/ 5684952 w 5741575"/>
              <a:gd name="connsiteY83" fmla="*/ 26088 h 955271"/>
              <a:gd name="connsiteX84" fmla="*/ 5741575 w 5741575"/>
              <a:gd name="connsiteY8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885545 w 5741575"/>
              <a:gd name="connsiteY49" fmla="*/ 372818 h 955271"/>
              <a:gd name="connsiteX50" fmla="*/ 3009558 w 5741575"/>
              <a:gd name="connsiteY50" fmla="*/ 370573 h 955271"/>
              <a:gd name="connsiteX51" fmla="*/ 3095010 w 5741575"/>
              <a:gd name="connsiteY51" fmla="*/ 332454 h 955271"/>
              <a:gd name="connsiteX52" fmla="*/ 3103742 w 5741575"/>
              <a:gd name="connsiteY52" fmla="*/ 337974 h 955271"/>
              <a:gd name="connsiteX53" fmla="*/ 3165093 w 5741575"/>
              <a:gd name="connsiteY53" fmla="*/ 329459 h 955271"/>
              <a:gd name="connsiteX54" fmla="*/ 3373785 w 5741575"/>
              <a:gd name="connsiteY54" fmla="*/ 255680 h 955271"/>
              <a:gd name="connsiteX55" fmla="*/ 3493851 w 5741575"/>
              <a:gd name="connsiteY55" fmla="*/ 240255 h 955271"/>
              <a:gd name="connsiteX56" fmla="*/ 3537470 w 5741575"/>
              <a:gd name="connsiteY56" fmla="*/ 241867 h 955271"/>
              <a:gd name="connsiteX57" fmla="*/ 3610489 w 5741575"/>
              <a:gd name="connsiteY57" fmla="*/ 244128 h 955271"/>
              <a:gd name="connsiteX58" fmla="*/ 3667539 w 5741575"/>
              <a:gd name="connsiteY58" fmla="*/ 263271 h 955271"/>
              <a:gd name="connsiteX59" fmla="*/ 3727614 w 5741575"/>
              <a:gd name="connsiteY59" fmla="*/ 258245 h 955271"/>
              <a:gd name="connsiteX60" fmla="*/ 3738369 w 5741575"/>
              <a:gd name="connsiteY60" fmla="*/ 234506 h 955271"/>
              <a:gd name="connsiteX61" fmla="*/ 3803670 w 5741575"/>
              <a:gd name="connsiteY61" fmla="*/ 236457 h 955271"/>
              <a:gd name="connsiteX62" fmla="*/ 3903080 w 5741575"/>
              <a:gd name="connsiteY62" fmla="*/ 241890 h 955271"/>
              <a:gd name="connsiteX63" fmla="*/ 4114838 w 5741575"/>
              <a:gd name="connsiteY63" fmla="*/ 238165 h 955271"/>
              <a:gd name="connsiteX64" fmla="*/ 4271023 w 5741575"/>
              <a:gd name="connsiteY64" fmla="*/ 241959 h 955271"/>
              <a:gd name="connsiteX65" fmla="*/ 4367397 w 5741575"/>
              <a:gd name="connsiteY65" fmla="*/ 271442 h 955271"/>
              <a:gd name="connsiteX66" fmla="*/ 4495366 w 5741575"/>
              <a:gd name="connsiteY66" fmla="*/ 271618 h 955271"/>
              <a:gd name="connsiteX67" fmla="*/ 4517347 w 5741575"/>
              <a:gd name="connsiteY67" fmla="*/ 275639 h 955271"/>
              <a:gd name="connsiteX68" fmla="*/ 4546116 w 5741575"/>
              <a:gd name="connsiteY68" fmla="*/ 268568 h 955271"/>
              <a:gd name="connsiteX69" fmla="*/ 4661259 w 5741575"/>
              <a:gd name="connsiteY69" fmla="*/ 238966 h 955271"/>
              <a:gd name="connsiteX70" fmla="*/ 4750403 w 5741575"/>
              <a:gd name="connsiteY70" fmla="*/ 204364 h 955271"/>
              <a:gd name="connsiteX71" fmla="*/ 4867614 w 5741575"/>
              <a:gd name="connsiteY71" fmla="*/ 208668 h 955271"/>
              <a:gd name="connsiteX72" fmla="*/ 4937036 w 5741575"/>
              <a:gd name="connsiteY72" fmla="*/ 195446 h 955271"/>
              <a:gd name="connsiteX73" fmla="*/ 5047626 w 5741575"/>
              <a:gd name="connsiteY73" fmla="*/ 149604 h 955271"/>
              <a:gd name="connsiteX74" fmla="*/ 5200247 w 5741575"/>
              <a:gd name="connsiteY74" fmla="*/ 142695 h 955271"/>
              <a:gd name="connsiteX75" fmla="*/ 5235691 w 5741575"/>
              <a:gd name="connsiteY75" fmla="*/ 173330 h 955271"/>
              <a:gd name="connsiteX76" fmla="*/ 5280133 w 5741575"/>
              <a:gd name="connsiteY76" fmla="*/ 189342 h 955271"/>
              <a:gd name="connsiteX77" fmla="*/ 5291963 w 5741575"/>
              <a:gd name="connsiteY77" fmla="*/ 139446 h 955271"/>
              <a:gd name="connsiteX78" fmla="*/ 5418472 w 5741575"/>
              <a:gd name="connsiteY78" fmla="*/ 89163 h 955271"/>
              <a:gd name="connsiteX79" fmla="*/ 5482354 w 5741575"/>
              <a:gd name="connsiteY79" fmla="*/ 69470 h 955271"/>
              <a:gd name="connsiteX80" fmla="*/ 5583280 w 5741575"/>
              <a:gd name="connsiteY80" fmla="*/ 49787 h 955271"/>
              <a:gd name="connsiteX81" fmla="*/ 5613766 w 5741575"/>
              <a:gd name="connsiteY81" fmla="*/ 41855 h 955271"/>
              <a:gd name="connsiteX82" fmla="*/ 5684952 w 5741575"/>
              <a:gd name="connsiteY82" fmla="*/ 26088 h 955271"/>
              <a:gd name="connsiteX83" fmla="*/ 5741575 w 5741575"/>
              <a:gd name="connsiteY8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824768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91963 w 5741575"/>
              <a:gd name="connsiteY74" fmla="*/ 139446 h 955271"/>
              <a:gd name="connsiteX75" fmla="*/ 5418472 w 5741575"/>
              <a:gd name="connsiteY75" fmla="*/ 89163 h 955271"/>
              <a:gd name="connsiteX76" fmla="*/ 5482354 w 5741575"/>
              <a:gd name="connsiteY76" fmla="*/ 69470 h 955271"/>
              <a:gd name="connsiteX77" fmla="*/ 5583280 w 5741575"/>
              <a:gd name="connsiteY77" fmla="*/ 49787 h 955271"/>
              <a:gd name="connsiteX78" fmla="*/ 5613766 w 5741575"/>
              <a:gd name="connsiteY78" fmla="*/ 41855 h 955271"/>
              <a:gd name="connsiteX79" fmla="*/ 5684952 w 5741575"/>
              <a:gd name="connsiteY79" fmla="*/ 26088 h 955271"/>
              <a:gd name="connsiteX80" fmla="*/ 5741575 w 5741575"/>
              <a:gd name="connsiteY8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48998 w 5741575"/>
              <a:gd name="connsiteY50" fmla="*/ 315286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77227 w 5741575"/>
              <a:gd name="connsiteY44" fmla="*/ 368972 h 955271"/>
              <a:gd name="connsiteX45" fmla="*/ 2824768 w 5741575"/>
              <a:gd name="connsiteY45" fmla="*/ 361652 h 955271"/>
              <a:gd name="connsiteX46" fmla="*/ 2885545 w 5741575"/>
              <a:gd name="connsiteY46" fmla="*/ 372818 h 955271"/>
              <a:gd name="connsiteX47" fmla="*/ 3009558 w 5741575"/>
              <a:gd name="connsiteY47" fmla="*/ 370573 h 955271"/>
              <a:gd name="connsiteX48" fmla="*/ 3095010 w 5741575"/>
              <a:gd name="connsiteY48" fmla="*/ 332454 h 955271"/>
              <a:gd name="connsiteX49" fmla="*/ 3148998 w 5741575"/>
              <a:gd name="connsiteY49" fmla="*/ 315286 h 955271"/>
              <a:gd name="connsiteX50" fmla="*/ 3195264 w 5741575"/>
              <a:gd name="connsiteY50" fmla="*/ 293158 h 955271"/>
              <a:gd name="connsiteX51" fmla="*/ 3373785 w 5741575"/>
              <a:gd name="connsiteY51" fmla="*/ 255680 h 955271"/>
              <a:gd name="connsiteX52" fmla="*/ 3493851 w 5741575"/>
              <a:gd name="connsiteY52" fmla="*/ 240255 h 955271"/>
              <a:gd name="connsiteX53" fmla="*/ 3537470 w 5741575"/>
              <a:gd name="connsiteY53" fmla="*/ 241867 h 955271"/>
              <a:gd name="connsiteX54" fmla="*/ 3610489 w 5741575"/>
              <a:gd name="connsiteY54" fmla="*/ 244128 h 955271"/>
              <a:gd name="connsiteX55" fmla="*/ 3667539 w 5741575"/>
              <a:gd name="connsiteY55" fmla="*/ 263271 h 955271"/>
              <a:gd name="connsiteX56" fmla="*/ 3727614 w 5741575"/>
              <a:gd name="connsiteY56" fmla="*/ 258245 h 955271"/>
              <a:gd name="connsiteX57" fmla="*/ 3738369 w 5741575"/>
              <a:gd name="connsiteY57" fmla="*/ 234506 h 955271"/>
              <a:gd name="connsiteX58" fmla="*/ 3803670 w 5741575"/>
              <a:gd name="connsiteY58" fmla="*/ 236457 h 955271"/>
              <a:gd name="connsiteX59" fmla="*/ 3903080 w 5741575"/>
              <a:gd name="connsiteY59" fmla="*/ 241890 h 955271"/>
              <a:gd name="connsiteX60" fmla="*/ 4114838 w 5741575"/>
              <a:gd name="connsiteY60" fmla="*/ 238165 h 955271"/>
              <a:gd name="connsiteX61" fmla="*/ 4271023 w 5741575"/>
              <a:gd name="connsiteY61" fmla="*/ 241959 h 955271"/>
              <a:gd name="connsiteX62" fmla="*/ 4367397 w 5741575"/>
              <a:gd name="connsiteY62" fmla="*/ 271442 h 955271"/>
              <a:gd name="connsiteX63" fmla="*/ 4495366 w 5741575"/>
              <a:gd name="connsiteY63" fmla="*/ 271618 h 955271"/>
              <a:gd name="connsiteX64" fmla="*/ 4517347 w 5741575"/>
              <a:gd name="connsiteY64" fmla="*/ 275639 h 955271"/>
              <a:gd name="connsiteX65" fmla="*/ 4546116 w 5741575"/>
              <a:gd name="connsiteY65" fmla="*/ 268568 h 955271"/>
              <a:gd name="connsiteX66" fmla="*/ 4661259 w 5741575"/>
              <a:gd name="connsiteY66" fmla="*/ 238966 h 955271"/>
              <a:gd name="connsiteX67" fmla="*/ 4750403 w 5741575"/>
              <a:gd name="connsiteY67" fmla="*/ 204364 h 955271"/>
              <a:gd name="connsiteX68" fmla="*/ 4867614 w 5741575"/>
              <a:gd name="connsiteY68" fmla="*/ 208668 h 955271"/>
              <a:gd name="connsiteX69" fmla="*/ 4937036 w 5741575"/>
              <a:gd name="connsiteY69" fmla="*/ 195446 h 955271"/>
              <a:gd name="connsiteX70" fmla="*/ 5067740 w 5741575"/>
              <a:gd name="connsiteY70" fmla="*/ 172293 h 955271"/>
              <a:gd name="connsiteX71" fmla="*/ 5200247 w 5741575"/>
              <a:gd name="connsiteY71" fmla="*/ 142695 h 955271"/>
              <a:gd name="connsiteX72" fmla="*/ 5291963 w 5741575"/>
              <a:gd name="connsiteY72" fmla="*/ 139446 h 955271"/>
              <a:gd name="connsiteX73" fmla="*/ 5418472 w 5741575"/>
              <a:gd name="connsiteY73" fmla="*/ 89163 h 955271"/>
              <a:gd name="connsiteX74" fmla="*/ 5482354 w 5741575"/>
              <a:gd name="connsiteY74" fmla="*/ 69470 h 955271"/>
              <a:gd name="connsiteX75" fmla="*/ 5583280 w 5741575"/>
              <a:gd name="connsiteY75" fmla="*/ 49787 h 955271"/>
              <a:gd name="connsiteX76" fmla="*/ 5613766 w 5741575"/>
              <a:gd name="connsiteY76" fmla="*/ 41855 h 955271"/>
              <a:gd name="connsiteX77" fmla="*/ 5684952 w 5741575"/>
              <a:gd name="connsiteY77" fmla="*/ 26088 h 955271"/>
              <a:gd name="connsiteX78" fmla="*/ 5741575 w 5741575"/>
              <a:gd name="connsiteY7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02777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59229" y="903950"/>
                </a:lnTo>
                <a:cubicBezTo>
                  <a:pt x="79290" y="895144"/>
                  <a:pt x="126084" y="908630"/>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306299" y="873609"/>
                </a:lnTo>
                <a:cubicBezTo>
                  <a:pt x="312531" y="875279"/>
                  <a:pt x="320316" y="874896"/>
                  <a:pt x="331571" y="869866"/>
                </a:cubicBezTo>
                <a:lnTo>
                  <a:pt x="384157" y="867971"/>
                </a:lnTo>
                <a:lnTo>
                  <a:pt x="477637" y="870334"/>
                </a:lnTo>
                <a:cubicBezTo>
                  <a:pt x="485456" y="872042"/>
                  <a:pt x="563433" y="825458"/>
                  <a:pt x="570239" y="829596"/>
                </a:cubicBezTo>
                <a:cubicBezTo>
                  <a:pt x="641939" y="824282"/>
                  <a:pt x="685473" y="832029"/>
                  <a:pt x="772070" y="820296"/>
                </a:cubicBezTo>
                <a:cubicBezTo>
                  <a:pt x="833120" y="817018"/>
                  <a:pt x="871984" y="794388"/>
                  <a:pt x="948872" y="772201"/>
                </a:cubicBezTo>
                <a:cubicBezTo>
                  <a:pt x="1011630" y="801590"/>
                  <a:pt x="1039188" y="762914"/>
                  <a:pt x="1127089" y="746926"/>
                </a:cubicBezTo>
                <a:cubicBezTo>
                  <a:pt x="1186739" y="737882"/>
                  <a:pt x="1185110" y="732158"/>
                  <a:pt x="1226314" y="722473"/>
                </a:cubicBezTo>
                <a:cubicBezTo>
                  <a:pt x="1234331" y="718091"/>
                  <a:pt x="1271693" y="717214"/>
                  <a:pt x="1278773" y="711503"/>
                </a:cubicBezTo>
                <a:lnTo>
                  <a:pt x="1317691" y="708529"/>
                </a:lnTo>
                <a:lnTo>
                  <a:pt x="1360404" y="675922"/>
                </a:lnTo>
                <a:lnTo>
                  <a:pt x="1412292" y="670793"/>
                </a:lnTo>
                <a:lnTo>
                  <a:pt x="1494753" y="644686"/>
                </a:lnTo>
                <a:cubicBezTo>
                  <a:pt x="1542884" y="655944"/>
                  <a:pt x="1556151" y="606226"/>
                  <a:pt x="1616217" y="622107"/>
                </a:cubicBezTo>
                <a:cubicBezTo>
                  <a:pt x="1637755" y="624837"/>
                  <a:pt x="1701030" y="614257"/>
                  <a:pt x="1710928" y="600666"/>
                </a:cubicBezTo>
                <a:cubicBezTo>
                  <a:pt x="1723693" y="596072"/>
                  <a:pt x="1739861" y="597834"/>
                  <a:pt x="1743718" y="584327"/>
                </a:cubicBezTo>
                <a:cubicBezTo>
                  <a:pt x="1770860" y="572571"/>
                  <a:pt x="1832996" y="545585"/>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45486" y="367874"/>
                  <a:pt x="2657726" y="365841"/>
                </a:cubicBezTo>
                <a:cubicBezTo>
                  <a:pt x="2669966" y="363808"/>
                  <a:pt x="2707566" y="363569"/>
                  <a:pt x="2717296" y="362282"/>
                </a:cubicBezTo>
                <a:lnTo>
                  <a:pt x="2777227" y="368972"/>
                </a:lnTo>
                <a:lnTo>
                  <a:pt x="2824768" y="361652"/>
                </a:lnTo>
                <a:lnTo>
                  <a:pt x="2885545" y="372818"/>
                </a:lnTo>
                <a:cubicBezTo>
                  <a:pt x="2905895" y="352581"/>
                  <a:pt x="2948591" y="377825"/>
                  <a:pt x="3009558" y="370573"/>
                </a:cubicBezTo>
                <a:cubicBezTo>
                  <a:pt x="3031640" y="347442"/>
                  <a:pt x="3050695" y="365935"/>
                  <a:pt x="3095010" y="332454"/>
                </a:cubicBezTo>
                <a:cubicBezTo>
                  <a:pt x="3097485" y="334582"/>
                  <a:pt x="3132289" y="321835"/>
                  <a:pt x="3148998" y="315286"/>
                </a:cubicBezTo>
                <a:cubicBezTo>
                  <a:pt x="3165707" y="308737"/>
                  <a:pt x="3180646" y="306766"/>
                  <a:pt x="3195264" y="293158"/>
                </a:cubicBezTo>
                <a:cubicBezTo>
                  <a:pt x="3267122" y="246372"/>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54941" y="242175"/>
                  <a:pt x="4053514" y="238154"/>
                  <a:pt x="4114838" y="238165"/>
                </a:cubicBezTo>
                <a:cubicBezTo>
                  <a:pt x="4173784" y="217210"/>
                  <a:pt x="4209756" y="243378"/>
                  <a:pt x="4271023" y="241959"/>
                </a:cubicBezTo>
                <a:cubicBezTo>
                  <a:pt x="4326191" y="205535"/>
                  <a:pt x="4316856" y="279258"/>
                  <a:pt x="4367397" y="271442"/>
                </a:cubicBezTo>
                <a:cubicBezTo>
                  <a:pt x="4420874" y="2713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33435" y="175163"/>
                  <a:pt x="5067740" y="172293"/>
                </a:cubicBezTo>
                <a:cubicBezTo>
                  <a:pt x="5126160" y="173265"/>
                  <a:pt x="5172786" y="183138"/>
                  <a:pt x="5200247" y="142695"/>
                </a:cubicBezTo>
                <a:cubicBezTo>
                  <a:pt x="5240970" y="141002"/>
                  <a:pt x="5240507" y="134755"/>
                  <a:pt x="5276878" y="125833"/>
                </a:cubicBezTo>
                <a:cubicBezTo>
                  <a:pt x="5316470" y="106736"/>
                  <a:pt x="5327221" y="110178"/>
                  <a:pt x="5373216" y="111851"/>
                </a:cubicBezTo>
                <a:cubicBezTo>
                  <a:pt x="5382801" y="84741"/>
                  <a:pt x="5419294" y="93078"/>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lnTo>
                  <a:pt x="574157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
            <a:extLst>
              <a:ext uri="{FF2B5EF4-FFF2-40B4-BE49-F238E27FC236}">
                <a16:creationId xmlns:a16="http://schemas.microsoft.com/office/drawing/2014/main" id="{8D91DE60-2C2D-4D7E-A6B4-C9499017D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82623" y="612877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corded Sound">
            <a:hlinkClick r:id="" action="ppaction://media"/>
            <a:extLst>
              <a:ext uri="{FF2B5EF4-FFF2-40B4-BE49-F238E27FC236}">
                <a16:creationId xmlns:a16="http://schemas.microsoft.com/office/drawing/2014/main" id="{5300AE95-D1C9-5F9F-CD0B-8523C19374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0918" y="6329151"/>
            <a:ext cx="487363" cy="487363"/>
          </a:xfrm>
          <a:prstGeom prst="rect">
            <a:avLst/>
          </a:prstGeom>
        </p:spPr>
      </p:pic>
    </p:spTree>
    <p:extLst>
      <p:ext uri="{BB962C8B-B14F-4D97-AF65-F5344CB8AC3E}">
        <p14:creationId xmlns:p14="http://schemas.microsoft.com/office/powerpoint/2010/main" val="256774923"/>
      </p:ext>
    </p:extLst>
  </p:cSld>
  <p:clrMapOvr>
    <a:masterClrMapping/>
  </p:clrMapOvr>
  <mc:AlternateContent xmlns:mc="http://schemas.openxmlformats.org/markup-compatibility/2006">
    <mc:Choice xmlns:p14="http://schemas.microsoft.com/office/powerpoint/2010/main" Requires="p14">
      <p:transition spd="slow" p14:dur="2000" advTm="28158"/>
    </mc:Choice>
    <mc:Fallback>
      <p:transition spd="slow" advTm="28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1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084F62E-B05A-D186-BB99-824192BB8722}"/>
              </a:ext>
            </a:extLst>
          </p:cNvPr>
          <p:cNvSpPr txBox="1"/>
          <p:nvPr/>
        </p:nvSpPr>
        <p:spPr>
          <a:xfrm>
            <a:off x="6803409" y="386220"/>
            <a:ext cx="4156512" cy="17082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a:latin typeface="+mj-lt"/>
                <a:ea typeface="+mj-ea"/>
                <a:cs typeface="+mj-cs"/>
              </a:rPr>
              <a:t>RISK FACTORS FOR THE PATIENT</a:t>
            </a:r>
          </a:p>
        </p:txBody>
      </p:sp>
      <p:pic>
        <p:nvPicPr>
          <p:cNvPr id="29" name="Picture 28" descr="A person and person standing next to a heart&#10;&#10;AI-generated content may be incorrect.">
            <a:extLst>
              <a:ext uri="{FF2B5EF4-FFF2-40B4-BE49-F238E27FC236}">
                <a16:creationId xmlns:a16="http://schemas.microsoft.com/office/drawing/2014/main" id="{E0133C9A-167E-534B-72D0-7CF384E2686D}"/>
              </a:ext>
            </a:extLst>
          </p:cNvPr>
          <p:cNvPicPr>
            <a:picLocks noChangeAspect="1"/>
          </p:cNvPicPr>
          <p:nvPr/>
        </p:nvPicPr>
        <p:blipFill>
          <a:blip r:embed="rId4"/>
          <a:srcRect l="13100" r="12901" b="2"/>
          <a:stretch>
            <a:fillRect/>
          </a:stretch>
        </p:blipFill>
        <p:spPr>
          <a:xfrm>
            <a:off x="-1" y="9830"/>
            <a:ext cx="6096001" cy="6858002"/>
          </a:xfrm>
          <a:prstGeom prst="rect">
            <a:avLst/>
          </a:prstGeom>
        </p:spPr>
      </p:pic>
      <p:sp>
        <p:nvSpPr>
          <p:cNvPr id="25" name="TextBox 24">
            <a:extLst>
              <a:ext uri="{FF2B5EF4-FFF2-40B4-BE49-F238E27FC236}">
                <a16:creationId xmlns:a16="http://schemas.microsoft.com/office/drawing/2014/main" id="{A625E47A-516C-7AAF-D63C-C37D8E5D5A11}"/>
              </a:ext>
            </a:extLst>
          </p:cNvPr>
          <p:cNvSpPr txBox="1"/>
          <p:nvPr/>
        </p:nvSpPr>
        <p:spPr>
          <a:xfrm>
            <a:off x="6521573" y="2313670"/>
            <a:ext cx="4720183" cy="376983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400" b="1"/>
              <a:t>There may be several factors may have contributed to Majima developing type 2 diabetes.</a:t>
            </a:r>
            <a:endParaRPr lang="en-US" sz="1400"/>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Lifestyle risk factors may include:</a:t>
            </a:r>
          </a:p>
          <a:p>
            <a:pPr marL="285750" indent="-228600">
              <a:lnSpc>
                <a:spcPct val="90000"/>
              </a:lnSpc>
              <a:spcAft>
                <a:spcPts val="600"/>
              </a:spcAft>
              <a:buFont typeface="Arial" panose="020B0604020202020204" pitchFamily="34" charset="0"/>
              <a:buChar char="•"/>
            </a:pPr>
            <a:r>
              <a:rPr lang="en-US" sz="1400" b="1"/>
              <a:t>Lack of physical activity</a:t>
            </a:r>
          </a:p>
          <a:p>
            <a:pPr marL="285750" indent="-228600">
              <a:lnSpc>
                <a:spcPct val="90000"/>
              </a:lnSpc>
              <a:spcAft>
                <a:spcPts val="600"/>
              </a:spcAft>
              <a:buFont typeface="Arial" panose="020B0604020202020204" pitchFamily="34" charset="0"/>
              <a:buChar char="•"/>
            </a:pPr>
            <a:r>
              <a:rPr lang="en-US" sz="1400" b="1"/>
              <a:t>Unhealthy dieting of high sugar and processed foods</a:t>
            </a:r>
          </a:p>
          <a:p>
            <a:pPr marL="285750" indent="-228600">
              <a:lnSpc>
                <a:spcPct val="90000"/>
              </a:lnSpc>
              <a:spcAft>
                <a:spcPts val="600"/>
              </a:spcAft>
              <a:buFont typeface="Arial" panose="020B0604020202020204" pitchFamily="34" charset="0"/>
              <a:buChar char="•"/>
            </a:pPr>
            <a:r>
              <a:rPr lang="en-US" sz="1400" b="1"/>
              <a:t>Being overweight</a:t>
            </a:r>
          </a:p>
          <a:p>
            <a:pPr marL="285750"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Other risk factors may include: </a:t>
            </a:r>
          </a:p>
          <a:p>
            <a:pPr marL="285750" indent="-228600">
              <a:lnSpc>
                <a:spcPct val="90000"/>
              </a:lnSpc>
              <a:spcAft>
                <a:spcPts val="600"/>
              </a:spcAft>
              <a:buFont typeface="Arial" panose="020B0604020202020204" pitchFamily="34" charset="0"/>
              <a:buChar char="•"/>
            </a:pPr>
            <a:r>
              <a:rPr lang="en-US" sz="1400" b="1"/>
              <a:t>Family history of diabetes</a:t>
            </a:r>
          </a:p>
          <a:p>
            <a:pPr marL="285750" indent="-228600">
              <a:lnSpc>
                <a:spcPct val="90000"/>
              </a:lnSpc>
              <a:spcAft>
                <a:spcPts val="600"/>
              </a:spcAft>
              <a:buFont typeface="Arial" panose="020B0604020202020204" pitchFamily="34" charset="0"/>
              <a:buChar char="•"/>
            </a:pPr>
            <a:r>
              <a:rPr lang="en-US" sz="1400" b="1"/>
              <a:t>Being over the age of 45</a:t>
            </a:r>
          </a:p>
          <a:p>
            <a:pPr marL="285750" indent="-228600">
              <a:lnSpc>
                <a:spcPct val="90000"/>
              </a:lnSpc>
              <a:spcAft>
                <a:spcPts val="600"/>
              </a:spcAft>
              <a:buFont typeface="Arial" panose="020B0604020202020204" pitchFamily="34" charset="0"/>
              <a:buChar char="•"/>
            </a:pPr>
            <a:r>
              <a:rPr lang="en-US" sz="1400" b="1"/>
              <a:t>High blood pressure (NHS 2023)</a:t>
            </a:r>
          </a:p>
          <a:p>
            <a:pPr marL="285750" indent="-228600">
              <a:lnSpc>
                <a:spcPct val="90000"/>
              </a:lnSpc>
              <a:spcAft>
                <a:spcPts val="600"/>
              </a:spcAft>
              <a:buFont typeface="Arial" panose="020B0604020202020204" pitchFamily="34" charset="0"/>
              <a:buChar char="•"/>
            </a:pPr>
            <a:endParaRPr lang="en-US" sz="1400" b="1"/>
          </a:p>
          <a:p>
            <a:pPr>
              <a:lnSpc>
                <a:spcPct val="90000"/>
              </a:lnSpc>
              <a:spcAft>
                <a:spcPts val="600"/>
              </a:spcAft>
            </a:pPr>
            <a:r>
              <a:rPr lang="en-US" sz="1400" b="1"/>
              <a:t>These factors increase the risk of insulin resistance and high blood glucose levels</a:t>
            </a:r>
          </a:p>
        </p:txBody>
      </p:sp>
      <p:pic>
        <p:nvPicPr>
          <p:cNvPr id="4" name="Recorded Sound">
            <a:hlinkClick r:id="" action="ppaction://media"/>
            <a:extLst>
              <a:ext uri="{FF2B5EF4-FFF2-40B4-BE49-F238E27FC236}">
                <a16:creationId xmlns:a16="http://schemas.microsoft.com/office/drawing/2014/main" id="{FD692C72-8F33-DC56-4ED4-803649EA93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8312" y="6141704"/>
            <a:ext cx="487363" cy="487363"/>
          </a:xfrm>
          <a:prstGeom prst="rect">
            <a:avLst/>
          </a:prstGeom>
        </p:spPr>
      </p:pic>
    </p:spTree>
    <p:extLst>
      <p:ext uri="{BB962C8B-B14F-4D97-AF65-F5344CB8AC3E}">
        <p14:creationId xmlns:p14="http://schemas.microsoft.com/office/powerpoint/2010/main" val="1652297213"/>
      </p:ext>
    </p:extLst>
  </p:cSld>
  <p:clrMapOvr>
    <a:masterClrMapping/>
  </p:clrMapOvr>
  <mc:AlternateContent xmlns:mc="http://schemas.openxmlformats.org/markup-compatibility/2006">
    <mc:Choice xmlns:p14="http://schemas.microsoft.com/office/powerpoint/2010/main" Requires="p14">
      <p:transition spd="slow" p14:dur="2000" advTm="34088"/>
    </mc:Choice>
    <mc:Fallback>
      <p:transition spd="slow" advTm="34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2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778183-8B73-F4F9-0827-D35496B4FAC8}"/>
              </a:ext>
            </a:extLst>
          </p:cNvPr>
          <p:cNvSpPr txBox="1"/>
          <p:nvPr/>
        </p:nvSpPr>
        <p:spPr>
          <a:xfrm>
            <a:off x="449698" y="496082"/>
            <a:ext cx="3290887"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a:latin typeface="Aptos"/>
                <a:ea typeface="+mj-ea"/>
                <a:cs typeface="+mj-cs"/>
              </a:rPr>
              <a:t>SYMPTOMS AND IMPACT ON DAILY LIFE</a:t>
            </a:r>
          </a:p>
        </p:txBody>
      </p:sp>
      <p:sp>
        <p:nvSpPr>
          <p:cNvPr id="4" name="TextBox 3">
            <a:extLst>
              <a:ext uri="{FF2B5EF4-FFF2-40B4-BE49-F238E27FC236}">
                <a16:creationId xmlns:a16="http://schemas.microsoft.com/office/drawing/2014/main" id="{F0773447-7148-1104-E754-B04E747E1D19}"/>
              </a:ext>
            </a:extLst>
          </p:cNvPr>
          <p:cNvSpPr txBox="1"/>
          <p:nvPr/>
        </p:nvSpPr>
        <p:spPr>
          <a:xfrm>
            <a:off x="4516256" y="496083"/>
            <a:ext cx="7485413" cy="245268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400" b="1"/>
              <a:t>As a result of Majima's condition, he may experience common symptoms of type 2 diabetes such as :</a:t>
            </a:r>
          </a:p>
          <a:p>
            <a:pPr>
              <a:lnSpc>
                <a:spcPct val="90000"/>
              </a:lnSpc>
              <a:spcAft>
                <a:spcPts val="600"/>
              </a:spcAft>
            </a:pPr>
            <a:endParaRPr lang="en-US" sz="1400" b="1"/>
          </a:p>
          <a:p>
            <a:pPr marL="285750" indent="-228600">
              <a:lnSpc>
                <a:spcPct val="90000"/>
              </a:lnSpc>
              <a:spcAft>
                <a:spcPts val="600"/>
              </a:spcAft>
              <a:buFont typeface="Arial" panose="020B0604020202020204" pitchFamily="34" charset="0"/>
              <a:buChar char="•"/>
            </a:pPr>
            <a:r>
              <a:rPr lang="en-US" sz="1400" b="1"/>
              <a:t>An increase of thirst</a:t>
            </a:r>
          </a:p>
          <a:p>
            <a:pPr marL="285750" indent="-228600">
              <a:lnSpc>
                <a:spcPct val="90000"/>
              </a:lnSpc>
              <a:spcAft>
                <a:spcPts val="600"/>
              </a:spcAft>
              <a:buFont typeface="Arial" panose="020B0604020202020204" pitchFamily="34" charset="0"/>
              <a:buChar char="•"/>
            </a:pPr>
            <a:r>
              <a:rPr lang="en-US" sz="1400" b="1"/>
              <a:t>Urinating frequently</a:t>
            </a:r>
          </a:p>
          <a:p>
            <a:pPr marL="285750" indent="-228600">
              <a:lnSpc>
                <a:spcPct val="90000"/>
              </a:lnSpc>
              <a:spcAft>
                <a:spcPts val="600"/>
              </a:spcAft>
              <a:buFont typeface="Arial" panose="020B0604020202020204" pitchFamily="34" charset="0"/>
              <a:buChar char="•"/>
            </a:pPr>
            <a:r>
              <a:rPr lang="en-US" sz="1400" b="1"/>
              <a:t>Feeling tired</a:t>
            </a:r>
          </a:p>
          <a:p>
            <a:pPr marL="285750" indent="-228600">
              <a:lnSpc>
                <a:spcPct val="90000"/>
              </a:lnSpc>
              <a:spcAft>
                <a:spcPts val="600"/>
              </a:spcAft>
              <a:buFont typeface="Arial" panose="020B0604020202020204" pitchFamily="34" charset="0"/>
              <a:buChar char="•"/>
            </a:pPr>
            <a:r>
              <a:rPr lang="en-US" sz="1400" b="1"/>
              <a:t>Blurred vision</a:t>
            </a:r>
          </a:p>
          <a:p>
            <a:pPr marL="285750" indent="-228600">
              <a:lnSpc>
                <a:spcPct val="90000"/>
              </a:lnSpc>
              <a:spcAft>
                <a:spcPts val="600"/>
              </a:spcAft>
              <a:buFont typeface="Arial" panose="020B0604020202020204" pitchFamily="34" charset="0"/>
              <a:buChar char="•"/>
            </a:pPr>
            <a:r>
              <a:rPr lang="en-US" sz="1400" b="1"/>
              <a:t>Slow healing of wounds (NHS 2023)</a:t>
            </a:r>
          </a:p>
          <a:p>
            <a:pPr marL="285750" indent="-228600">
              <a:lnSpc>
                <a:spcPct val="90000"/>
              </a:lnSpc>
              <a:spcAft>
                <a:spcPts val="600"/>
              </a:spcAft>
              <a:buFont typeface="Arial" panose="020B0604020202020204" pitchFamily="34" charset="0"/>
              <a:buChar char="•"/>
            </a:pPr>
            <a:endParaRPr lang="en-US" sz="1400" b="1"/>
          </a:p>
          <a:p>
            <a:pPr>
              <a:lnSpc>
                <a:spcPct val="90000"/>
              </a:lnSpc>
              <a:spcAft>
                <a:spcPts val="600"/>
              </a:spcAft>
            </a:pPr>
            <a:r>
              <a:rPr lang="en-US" sz="1400" b="1"/>
              <a:t>These symptoms can affect daily activities and quality of life. If the diabetes is not managed effectively and consistently, it can </a:t>
            </a:r>
            <a:r>
              <a:rPr lang="en-US" sz="1400" b="1" err="1"/>
              <a:t>increas</a:t>
            </a:r>
            <a:r>
              <a:rPr lang="en-US" sz="1400" b="1"/>
              <a:t>e the risk of complications such as heart disease, stroke, kidney damage and nerve damage. (NICE 2023).</a:t>
            </a:r>
          </a:p>
        </p:txBody>
      </p:sp>
      <p:sp>
        <p:nvSpPr>
          <p:cNvPr id="3" name="TextBox 2">
            <a:extLst>
              <a:ext uri="{FF2B5EF4-FFF2-40B4-BE49-F238E27FC236}">
                <a16:creationId xmlns:a16="http://schemas.microsoft.com/office/drawing/2014/main" id="{CA13FA48-E703-B376-EFEB-B0D8991ECFD1}"/>
              </a:ext>
            </a:extLst>
          </p:cNvPr>
          <p:cNvSpPr txBox="1"/>
          <p:nvPr/>
        </p:nvSpPr>
        <p:spPr>
          <a:xfrm>
            <a:off x="1764114" y="2212144"/>
            <a:ext cx="8736571" cy="38782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6" name="Picture 5" descr="Young man acting out different symptoms of diabetes">
            <a:extLst>
              <a:ext uri="{FF2B5EF4-FFF2-40B4-BE49-F238E27FC236}">
                <a16:creationId xmlns:a16="http://schemas.microsoft.com/office/drawing/2014/main" id="{E0BD516D-DD86-B3DB-10AA-33ABD5C06BDE}"/>
              </a:ext>
            </a:extLst>
          </p:cNvPr>
          <p:cNvPicPr>
            <a:picLocks noChangeAspect="1"/>
          </p:cNvPicPr>
          <p:nvPr/>
        </p:nvPicPr>
        <p:blipFill>
          <a:blip r:embed="rId4"/>
          <a:srcRect t="10965" r="104" b="-219"/>
          <a:stretch>
            <a:fillRect/>
          </a:stretch>
        </p:blipFill>
        <p:spPr>
          <a:xfrm>
            <a:off x="2668630" y="3678214"/>
            <a:ext cx="6865185" cy="2904195"/>
          </a:xfrm>
          <a:prstGeom prst="rect">
            <a:avLst/>
          </a:prstGeom>
          <a:ln>
            <a:noFill/>
          </a:ln>
          <a:effectLst>
            <a:softEdge rad="112500"/>
          </a:effectLst>
        </p:spPr>
      </p:pic>
      <p:sp>
        <p:nvSpPr>
          <p:cNvPr id="7" name="TextBox 6">
            <a:extLst>
              <a:ext uri="{FF2B5EF4-FFF2-40B4-BE49-F238E27FC236}">
                <a16:creationId xmlns:a16="http://schemas.microsoft.com/office/drawing/2014/main" id="{01D602AA-DEFD-EEB9-AA51-237D22928213}"/>
              </a:ext>
            </a:extLst>
          </p:cNvPr>
          <p:cNvSpPr txBox="1"/>
          <p:nvPr/>
        </p:nvSpPr>
        <p:spPr>
          <a:xfrm>
            <a:off x="3434219" y="3585575"/>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linkClick r:id="rId5"/>
              </a:rPr>
              <a:t>Type 2 Diabetes: Symptoms, Causes &amp; Treatment | Total Diabetes Wellness</a:t>
            </a:r>
            <a:endParaRPr lang="en-US" sz="1200"/>
          </a:p>
          <a:p>
            <a:pPr algn="ctr"/>
            <a:endParaRPr lang="en-GB"/>
          </a:p>
        </p:txBody>
      </p:sp>
      <p:sp>
        <p:nvSpPr>
          <p:cNvPr id="8" name="TextBox 7">
            <a:extLst>
              <a:ext uri="{FF2B5EF4-FFF2-40B4-BE49-F238E27FC236}">
                <a16:creationId xmlns:a16="http://schemas.microsoft.com/office/drawing/2014/main" id="{2EBC0C87-B859-58E7-A8F6-251A0A4806CB}"/>
              </a:ext>
            </a:extLst>
          </p:cNvPr>
          <p:cNvSpPr txBox="1"/>
          <p:nvPr/>
        </p:nvSpPr>
        <p:spPr>
          <a:xfrm>
            <a:off x="3732975" y="6590231"/>
            <a:ext cx="551714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Type 2 diabetes symptoms ( total diabetes wellness 2026 )</a:t>
            </a:r>
          </a:p>
        </p:txBody>
      </p:sp>
      <p:pic>
        <p:nvPicPr>
          <p:cNvPr id="5" name="Recorded Sound">
            <a:hlinkClick r:id="" action="ppaction://media"/>
            <a:extLst>
              <a:ext uri="{FF2B5EF4-FFF2-40B4-BE49-F238E27FC236}">
                <a16:creationId xmlns:a16="http://schemas.microsoft.com/office/drawing/2014/main" id="{4FF7AEAB-7B71-D7B4-65A2-550590C155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6016" y="6256756"/>
            <a:ext cx="487363" cy="487363"/>
          </a:xfrm>
          <a:prstGeom prst="rect">
            <a:avLst/>
          </a:prstGeom>
        </p:spPr>
      </p:pic>
    </p:spTree>
    <p:extLst>
      <p:ext uri="{BB962C8B-B14F-4D97-AF65-F5344CB8AC3E}">
        <p14:creationId xmlns:p14="http://schemas.microsoft.com/office/powerpoint/2010/main" val="3943932099"/>
      </p:ext>
    </p:extLst>
  </p:cSld>
  <p:clrMapOvr>
    <a:masterClrMapping/>
  </p:clrMapOvr>
  <mc:AlternateContent xmlns:mc="http://schemas.openxmlformats.org/markup-compatibility/2006">
    <mc:Choice xmlns:p14="http://schemas.microsoft.com/office/powerpoint/2010/main" Requires="p14">
      <p:transition spd="slow" p14:dur="2000" advTm="34629"/>
    </mc:Choice>
    <mc:Fallback>
      <p:transition spd="slow" advTm="34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6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emale Doctor Discussing With Senior Male Patient While Sitting On The ...">
            <a:extLst>
              <a:ext uri="{FF2B5EF4-FFF2-40B4-BE49-F238E27FC236}">
                <a16:creationId xmlns:a16="http://schemas.microsoft.com/office/drawing/2014/main" id="{827FEE93-68B3-AB8D-E5AF-8F063E18B745}"/>
              </a:ext>
            </a:extLst>
          </p:cNvPr>
          <p:cNvPicPr>
            <a:picLocks noChangeAspect="1"/>
          </p:cNvPicPr>
          <p:nvPr/>
        </p:nvPicPr>
        <p:blipFill>
          <a:blip r:embed="rId4"/>
          <a:srcRect l="13250"/>
          <a:stretch>
            <a:fillRect/>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23" name="Freeform: Shape 26">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8">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2E6024E-14B0-B75A-3A72-21CF3777E5B6}"/>
              </a:ext>
            </a:extLst>
          </p:cNvPr>
          <p:cNvSpPr txBox="1"/>
          <p:nvPr/>
        </p:nvSpPr>
        <p:spPr>
          <a:xfrm>
            <a:off x="371094" y="1161288"/>
            <a:ext cx="3438144" cy="123901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b="1">
                <a:latin typeface="+mj-lt"/>
                <a:ea typeface="+mj-ea"/>
                <a:cs typeface="+mj-cs"/>
              </a:rPr>
              <a:t>CARE PLAN: MONITORING</a:t>
            </a:r>
          </a:p>
        </p:txBody>
      </p:sp>
      <p:sp>
        <p:nvSpPr>
          <p:cNvPr id="26" name="Rectangle 2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A6C4D36-C3BA-1D1A-B68A-A42BBEAE2159}"/>
              </a:ext>
            </a:extLst>
          </p:cNvPr>
          <p:cNvSpPr txBox="1"/>
          <p:nvPr/>
        </p:nvSpPr>
        <p:spPr>
          <a:xfrm>
            <a:off x="358555" y="2504948"/>
            <a:ext cx="3438906" cy="320725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400" b="1"/>
              <a:t>Monitoring is an important part of managing diabetes.</a:t>
            </a:r>
            <a:endParaRPr lang="en-US" sz="1400"/>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According to NICE guidelines, Majima's care plan should include:</a:t>
            </a:r>
          </a:p>
          <a:p>
            <a:pPr marL="285750" indent="-228600">
              <a:lnSpc>
                <a:spcPct val="90000"/>
              </a:lnSpc>
              <a:spcAft>
                <a:spcPts val="600"/>
              </a:spcAft>
              <a:buFont typeface="Arial" panose="020B0604020202020204" pitchFamily="34" charset="0"/>
              <a:buChar char="•"/>
            </a:pPr>
            <a:r>
              <a:rPr lang="en-US" sz="1400" b="1"/>
              <a:t>Regular blood glucose monitoring</a:t>
            </a:r>
          </a:p>
          <a:p>
            <a:pPr marL="285750" indent="-228600">
              <a:lnSpc>
                <a:spcPct val="90000"/>
              </a:lnSpc>
              <a:spcAft>
                <a:spcPts val="600"/>
              </a:spcAft>
              <a:buFont typeface="Arial" panose="020B0604020202020204" pitchFamily="34" charset="0"/>
              <a:buChar char="•"/>
            </a:pPr>
            <a:r>
              <a:rPr lang="en-US" sz="1400" b="1"/>
              <a:t>HbA1c blood tests every 3-6 months</a:t>
            </a:r>
          </a:p>
          <a:p>
            <a:pPr marL="285750" indent="-228600">
              <a:lnSpc>
                <a:spcPct val="90000"/>
              </a:lnSpc>
              <a:spcAft>
                <a:spcPts val="600"/>
              </a:spcAft>
              <a:buFont typeface="Arial" panose="020B0604020202020204" pitchFamily="34" charset="0"/>
              <a:buChar char="•"/>
            </a:pPr>
            <a:r>
              <a:rPr lang="en-US" sz="1400" b="1"/>
              <a:t>Blood pressure monitoring</a:t>
            </a:r>
          </a:p>
          <a:p>
            <a:pPr marL="285750" indent="-228600">
              <a:lnSpc>
                <a:spcPct val="90000"/>
              </a:lnSpc>
              <a:spcAft>
                <a:spcPts val="600"/>
              </a:spcAft>
              <a:buFont typeface="Arial" panose="020B0604020202020204" pitchFamily="34" charset="0"/>
              <a:buChar char="•"/>
            </a:pPr>
            <a:r>
              <a:rPr lang="en-US" sz="1400" b="1"/>
              <a:t>Weight monitoring</a:t>
            </a:r>
          </a:p>
          <a:p>
            <a:pPr marL="285750" indent="-228600">
              <a:lnSpc>
                <a:spcPct val="90000"/>
              </a:lnSpc>
              <a:spcAft>
                <a:spcPts val="600"/>
              </a:spcAft>
              <a:buFont typeface="Arial" panose="020B0604020202020204" pitchFamily="34" charset="0"/>
              <a:buChar char="•"/>
            </a:pPr>
            <a:r>
              <a:rPr lang="en-US" sz="1400" b="1"/>
              <a:t>Annual diabetic eye screening</a:t>
            </a:r>
          </a:p>
          <a:p>
            <a:pPr marL="285750" indent="-228600">
              <a:lnSpc>
                <a:spcPct val="90000"/>
              </a:lnSpc>
              <a:spcAft>
                <a:spcPts val="600"/>
              </a:spcAft>
              <a:buFont typeface="Arial" panose="020B0604020202020204" pitchFamily="34" charset="0"/>
              <a:buChar char="•"/>
            </a:pPr>
            <a:r>
              <a:rPr lang="en-US" sz="1400" b="1"/>
              <a:t>Regular foot checks (NICE 2023)</a:t>
            </a:r>
          </a:p>
          <a:p>
            <a:pPr marL="285750" indent="-228600">
              <a:lnSpc>
                <a:spcPct val="90000"/>
              </a:lnSpc>
              <a:spcAft>
                <a:spcPts val="600"/>
              </a:spcAft>
              <a:buFont typeface="Arial" panose="020B0604020202020204" pitchFamily="34" charset="0"/>
              <a:buChar char="•"/>
            </a:pPr>
            <a:endParaRPr lang="en-US" sz="1400" b="1"/>
          </a:p>
          <a:p>
            <a:pPr>
              <a:lnSpc>
                <a:spcPct val="90000"/>
              </a:lnSpc>
              <a:spcAft>
                <a:spcPts val="600"/>
              </a:spcAft>
            </a:pPr>
            <a:r>
              <a:rPr lang="en-US" sz="1400" b="1"/>
              <a:t>These check help healthcare professionals monitor the condition and detect complications early.</a:t>
            </a:r>
          </a:p>
        </p:txBody>
      </p:sp>
      <p:pic>
        <p:nvPicPr>
          <p:cNvPr id="4" name="Recorded Sound">
            <a:hlinkClick r:id="" action="ppaction://media"/>
            <a:extLst>
              <a:ext uri="{FF2B5EF4-FFF2-40B4-BE49-F238E27FC236}">
                <a16:creationId xmlns:a16="http://schemas.microsoft.com/office/drawing/2014/main" id="{F0EB7769-F4B9-6DB7-008E-9144D2E09D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0499" y="6262022"/>
            <a:ext cx="487363" cy="487363"/>
          </a:xfrm>
          <a:prstGeom prst="rect">
            <a:avLst/>
          </a:prstGeom>
        </p:spPr>
      </p:pic>
    </p:spTree>
    <p:extLst>
      <p:ext uri="{BB962C8B-B14F-4D97-AF65-F5344CB8AC3E}">
        <p14:creationId xmlns:p14="http://schemas.microsoft.com/office/powerpoint/2010/main" val="2396502280"/>
      </p:ext>
    </p:extLst>
  </p:cSld>
  <p:clrMapOvr>
    <a:masterClrMapping/>
  </p:clrMapOvr>
  <mc:AlternateContent xmlns:mc="http://schemas.openxmlformats.org/markup-compatibility/2006">
    <mc:Choice xmlns:p14="http://schemas.microsoft.com/office/powerpoint/2010/main" Requires="p14">
      <p:transition spd="slow" p14:dur="2000" advTm="41523"/>
    </mc:Choice>
    <mc:Fallback>
      <p:transition spd="slow" advTm="41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5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extBox 1">
            <a:extLst>
              <a:ext uri="{FF2B5EF4-FFF2-40B4-BE49-F238E27FC236}">
                <a16:creationId xmlns:a16="http://schemas.microsoft.com/office/drawing/2014/main" id="{BBBEDD06-BD2C-98B8-39DC-7700FF42E821}"/>
              </a:ext>
            </a:extLst>
          </p:cNvPr>
          <p:cNvSpPr txBox="1"/>
          <p:nvPr/>
        </p:nvSpPr>
        <p:spPr>
          <a:xfrm>
            <a:off x="193108" y="645691"/>
            <a:ext cx="9833548" cy="106680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600" b="1" kern="1200">
                <a:solidFill>
                  <a:schemeClr val="tx2"/>
                </a:solidFill>
                <a:latin typeface="+mj-lt"/>
                <a:ea typeface="+mj-ea"/>
                <a:cs typeface="+mj-cs"/>
              </a:rPr>
              <a:t>CARE PLAN: TREATMENT AND LIFESTYLE</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111759F8-BC22-CD58-11ED-A54867AC0243}"/>
              </a:ext>
            </a:extLst>
          </p:cNvPr>
          <p:cNvSpPr txBox="1"/>
          <p:nvPr/>
        </p:nvSpPr>
        <p:spPr>
          <a:xfrm>
            <a:off x="473255" y="3026913"/>
            <a:ext cx="9833548" cy="294557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600" b="1">
                <a:solidFill>
                  <a:schemeClr val="tx2"/>
                </a:solidFill>
              </a:rPr>
              <a:t>Treatment for type 2 diabetes usually includes both medication and lifestyle changes. Majima may be prescribed Metformin, which helps with lowering blood glucose levels and improve insulin sensitivity. (NHS, 2023)</a:t>
            </a:r>
          </a:p>
          <a:p>
            <a:pPr indent="-228600">
              <a:lnSpc>
                <a:spcPct val="90000"/>
              </a:lnSpc>
              <a:spcAft>
                <a:spcPts val="600"/>
              </a:spcAft>
              <a:buFont typeface="Arial" panose="020B0604020202020204" pitchFamily="34" charset="0"/>
              <a:buChar char="•"/>
            </a:pPr>
            <a:endParaRPr lang="en-US" sz="1600" b="1">
              <a:solidFill>
                <a:schemeClr val="tx2"/>
              </a:solidFill>
            </a:endParaRPr>
          </a:p>
          <a:p>
            <a:pPr>
              <a:lnSpc>
                <a:spcPct val="90000"/>
              </a:lnSpc>
              <a:spcAft>
                <a:spcPts val="600"/>
              </a:spcAft>
            </a:pPr>
            <a:r>
              <a:rPr lang="en-US" sz="1600" b="1">
                <a:solidFill>
                  <a:schemeClr val="tx2"/>
                </a:solidFill>
              </a:rPr>
              <a:t>Lifestyle changes recommended by the NHS include:</a:t>
            </a:r>
          </a:p>
          <a:p>
            <a:pPr marL="285750" indent="-228600">
              <a:lnSpc>
                <a:spcPct val="90000"/>
              </a:lnSpc>
              <a:spcAft>
                <a:spcPts val="600"/>
              </a:spcAft>
              <a:buFont typeface="Arial" panose="020B0604020202020204" pitchFamily="34" charset="0"/>
              <a:buChar char="•"/>
            </a:pPr>
            <a:r>
              <a:rPr lang="en-US" sz="1600" b="1">
                <a:solidFill>
                  <a:schemeClr val="tx2"/>
                </a:solidFill>
              </a:rPr>
              <a:t>Eating a balanced healthy diet</a:t>
            </a:r>
          </a:p>
          <a:p>
            <a:pPr marL="285750" indent="-228600">
              <a:lnSpc>
                <a:spcPct val="90000"/>
              </a:lnSpc>
              <a:spcAft>
                <a:spcPts val="600"/>
              </a:spcAft>
              <a:buFont typeface="Arial" panose="020B0604020202020204" pitchFamily="34" charset="0"/>
              <a:buChar char="•"/>
            </a:pPr>
            <a:r>
              <a:rPr lang="en-US" sz="1600" b="1">
                <a:solidFill>
                  <a:schemeClr val="tx2"/>
                </a:solidFill>
              </a:rPr>
              <a:t>Increasing physical activity</a:t>
            </a:r>
          </a:p>
          <a:p>
            <a:pPr marL="285750" indent="-228600">
              <a:lnSpc>
                <a:spcPct val="90000"/>
              </a:lnSpc>
              <a:spcAft>
                <a:spcPts val="600"/>
              </a:spcAft>
              <a:buFont typeface="Arial" panose="020B0604020202020204" pitchFamily="34" charset="0"/>
              <a:buChar char="•"/>
            </a:pPr>
            <a:r>
              <a:rPr lang="en-US" sz="1600" b="1">
                <a:solidFill>
                  <a:schemeClr val="tx2"/>
                </a:solidFill>
              </a:rPr>
              <a:t>Weight management</a:t>
            </a:r>
          </a:p>
          <a:p>
            <a:pPr marL="285750" indent="-228600">
              <a:lnSpc>
                <a:spcPct val="90000"/>
              </a:lnSpc>
              <a:spcAft>
                <a:spcPts val="600"/>
              </a:spcAft>
              <a:buFont typeface="Arial" panose="020B0604020202020204" pitchFamily="34" charset="0"/>
              <a:buChar char="•"/>
            </a:pPr>
            <a:r>
              <a:rPr lang="en-US" sz="1600" b="1">
                <a:solidFill>
                  <a:schemeClr val="tx2"/>
                </a:solidFill>
              </a:rPr>
              <a:t>Stopping smoking if necessary</a:t>
            </a:r>
          </a:p>
          <a:p>
            <a:pPr marL="285750" indent="-228600">
              <a:lnSpc>
                <a:spcPct val="90000"/>
              </a:lnSpc>
              <a:spcAft>
                <a:spcPts val="600"/>
              </a:spcAft>
              <a:buFont typeface="Arial" panose="020B0604020202020204" pitchFamily="34" charset="0"/>
              <a:buChar char="•"/>
            </a:pPr>
            <a:endParaRPr lang="en-US" sz="1600" b="1">
              <a:solidFill>
                <a:schemeClr val="tx2"/>
              </a:solidFill>
            </a:endParaRPr>
          </a:p>
          <a:p>
            <a:pPr>
              <a:lnSpc>
                <a:spcPct val="90000"/>
              </a:lnSpc>
              <a:spcAft>
                <a:spcPts val="600"/>
              </a:spcAft>
            </a:pPr>
            <a:r>
              <a:rPr lang="en-US" sz="1600" b="1">
                <a:solidFill>
                  <a:schemeClr val="tx2"/>
                </a:solidFill>
              </a:rPr>
              <a:t>These changes help control blood glucose levels and improve overall health.</a:t>
            </a:r>
          </a:p>
        </p:txBody>
      </p:sp>
      <p:pic>
        <p:nvPicPr>
          <p:cNvPr id="4" name="Recorded Sound">
            <a:hlinkClick r:id="" action="ppaction://media"/>
            <a:extLst>
              <a:ext uri="{FF2B5EF4-FFF2-40B4-BE49-F238E27FC236}">
                <a16:creationId xmlns:a16="http://schemas.microsoft.com/office/drawing/2014/main" id="{CDE41379-D353-B8B2-EB2E-9F7FA29A56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9573" y="6316464"/>
            <a:ext cx="487363" cy="487363"/>
          </a:xfrm>
          <a:prstGeom prst="rect">
            <a:avLst/>
          </a:prstGeom>
        </p:spPr>
      </p:pic>
    </p:spTree>
    <p:extLst>
      <p:ext uri="{BB962C8B-B14F-4D97-AF65-F5344CB8AC3E}">
        <p14:creationId xmlns:p14="http://schemas.microsoft.com/office/powerpoint/2010/main" val="3164752059"/>
      </p:ext>
    </p:extLst>
  </p:cSld>
  <p:clrMapOvr>
    <a:masterClrMapping/>
  </p:clrMapOvr>
  <mc:AlternateContent xmlns:mc="http://schemas.openxmlformats.org/markup-compatibility/2006">
    <mc:Choice xmlns:p14="http://schemas.microsoft.com/office/powerpoint/2010/main" Requires="p14">
      <p:transition spd="slow" p14:dur="2000" advTm="40983"/>
    </mc:Choice>
    <mc:Fallback>
      <p:transition spd="slow" advTm="40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9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03A7D2CE-91FE-DD44-237F-50197C04A821}"/>
              </a:ext>
            </a:extLst>
          </p:cNvPr>
          <p:cNvSpPr txBox="1"/>
          <p:nvPr/>
        </p:nvSpPr>
        <p:spPr>
          <a:xfrm>
            <a:off x="5575001" y="-399373"/>
            <a:ext cx="6362256" cy="27600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kern="1200">
                <a:solidFill>
                  <a:schemeClr val="tx2"/>
                </a:solidFill>
                <a:latin typeface="+mj-lt"/>
                <a:ea typeface="+mj-ea"/>
                <a:cs typeface="+mj-cs"/>
              </a:rPr>
              <a:t>COMMUNICATION IN CARE</a:t>
            </a:r>
          </a:p>
        </p:txBody>
      </p:sp>
      <p:sp>
        <p:nvSpPr>
          <p:cNvPr id="3" name="TextBox 2">
            <a:extLst>
              <a:ext uri="{FF2B5EF4-FFF2-40B4-BE49-F238E27FC236}">
                <a16:creationId xmlns:a16="http://schemas.microsoft.com/office/drawing/2014/main" id="{56B4F285-601E-A64A-41F2-BDB785E9C1B0}"/>
              </a:ext>
            </a:extLst>
          </p:cNvPr>
          <p:cNvSpPr txBox="1"/>
          <p:nvPr/>
        </p:nvSpPr>
        <p:spPr>
          <a:xfrm>
            <a:off x="6101012" y="1710003"/>
            <a:ext cx="5306084" cy="5230634"/>
          </a:xfrm>
          <a:prstGeom prst="rect">
            <a:avLst/>
          </a:prstGeom>
          <a:noFill/>
          <a:ln>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b="1">
                <a:solidFill>
                  <a:schemeClr val="tx2"/>
                </a:solidFill>
              </a:rPr>
              <a:t>Effective communication between healthcare professionals and the patient is important for managing diabetes</a:t>
            </a:r>
            <a:endParaRPr lang="en-US"/>
          </a:p>
          <a:p>
            <a:pPr indent="-228600">
              <a:lnSpc>
                <a:spcPct val="90000"/>
              </a:lnSpc>
              <a:spcAft>
                <a:spcPts val="600"/>
              </a:spcAft>
              <a:buFont typeface="Arial" panose="020B0604020202020204" pitchFamily="34" charset="0"/>
              <a:buChar char="•"/>
            </a:pPr>
            <a:endParaRPr lang="en-US" b="1">
              <a:solidFill>
                <a:schemeClr val="tx2"/>
              </a:solidFill>
            </a:endParaRPr>
          </a:p>
          <a:p>
            <a:pPr>
              <a:lnSpc>
                <a:spcPct val="90000"/>
              </a:lnSpc>
              <a:spcAft>
                <a:spcPts val="600"/>
              </a:spcAft>
            </a:pPr>
            <a:r>
              <a:rPr lang="en-US" b="1">
                <a:solidFill>
                  <a:schemeClr val="tx2"/>
                </a:solidFill>
              </a:rPr>
              <a:t>Majima should receive clear information about:</a:t>
            </a:r>
          </a:p>
          <a:p>
            <a:pPr indent="-228600">
              <a:lnSpc>
                <a:spcPct val="90000"/>
              </a:lnSpc>
              <a:spcAft>
                <a:spcPts val="600"/>
              </a:spcAft>
              <a:buFont typeface="Arial" panose="020B0604020202020204" pitchFamily="34" charset="0"/>
              <a:buChar char="•"/>
            </a:pPr>
            <a:endParaRPr lang="en-US" b="1">
              <a:solidFill>
                <a:schemeClr val="tx2"/>
              </a:solidFill>
            </a:endParaRPr>
          </a:p>
          <a:p>
            <a:pPr marL="285750" indent="-228600">
              <a:lnSpc>
                <a:spcPct val="90000"/>
              </a:lnSpc>
              <a:spcAft>
                <a:spcPts val="600"/>
              </a:spcAft>
              <a:buFont typeface="Arial" panose="020B0604020202020204" pitchFamily="34" charset="0"/>
              <a:buChar char="•"/>
            </a:pPr>
            <a:r>
              <a:rPr lang="en-US" b="1">
                <a:solidFill>
                  <a:schemeClr val="tx2"/>
                </a:solidFill>
              </a:rPr>
              <a:t>His diagnosis</a:t>
            </a:r>
          </a:p>
          <a:p>
            <a:pPr marL="285750" indent="-228600">
              <a:lnSpc>
                <a:spcPct val="90000"/>
              </a:lnSpc>
              <a:spcAft>
                <a:spcPts val="600"/>
              </a:spcAft>
              <a:buFont typeface="Arial" panose="020B0604020202020204" pitchFamily="34" charset="0"/>
              <a:buChar char="•"/>
            </a:pPr>
            <a:r>
              <a:rPr lang="en-US" b="1">
                <a:solidFill>
                  <a:schemeClr val="tx2"/>
                </a:solidFill>
              </a:rPr>
              <a:t>Medication usage</a:t>
            </a:r>
          </a:p>
          <a:p>
            <a:pPr marL="285750" indent="-228600">
              <a:lnSpc>
                <a:spcPct val="90000"/>
              </a:lnSpc>
              <a:spcAft>
                <a:spcPts val="600"/>
              </a:spcAft>
              <a:buFont typeface="Arial" panose="020B0604020202020204" pitchFamily="34" charset="0"/>
              <a:buChar char="•"/>
            </a:pPr>
            <a:r>
              <a:rPr lang="en-US" b="1">
                <a:solidFill>
                  <a:schemeClr val="tx2"/>
                </a:solidFill>
              </a:rPr>
              <a:t>Diet and exercise advice</a:t>
            </a:r>
          </a:p>
          <a:p>
            <a:pPr marL="285750" indent="-228600">
              <a:lnSpc>
                <a:spcPct val="90000"/>
              </a:lnSpc>
              <a:spcAft>
                <a:spcPts val="600"/>
              </a:spcAft>
              <a:buFont typeface="Arial" panose="020B0604020202020204" pitchFamily="34" charset="0"/>
              <a:buChar char="•"/>
            </a:pPr>
            <a:endParaRPr lang="en-US" b="1">
              <a:solidFill>
                <a:schemeClr val="tx2"/>
              </a:solidFill>
            </a:endParaRPr>
          </a:p>
          <a:p>
            <a:pPr>
              <a:lnSpc>
                <a:spcPct val="90000"/>
              </a:lnSpc>
              <a:spcAft>
                <a:spcPts val="600"/>
              </a:spcAft>
            </a:pPr>
            <a:r>
              <a:rPr lang="en-US" b="1">
                <a:solidFill>
                  <a:schemeClr val="tx2"/>
                </a:solidFill>
              </a:rPr>
              <a:t>Healthcare professionals should encourage Majima to tale part in decisions about his care. Patient </a:t>
            </a:r>
            <a:r>
              <a:rPr lang="en-US" b="1" err="1">
                <a:solidFill>
                  <a:schemeClr val="tx2"/>
                </a:solidFill>
              </a:rPr>
              <a:t>centred</a:t>
            </a:r>
            <a:r>
              <a:rPr lang="en-US" b="1">
                <a:solidFill>
                  <a:schemeClr val="tx2"/>
                </a:solidFill>
              </a:rPr>
              <a:t> care and education can help patients manage their condition more effectively. (Diabetes UK 2024).</a:t>
            </a:r>
            <a:endParaRPr lang="en-US">
              <a:solidFill>
                <a:schemeClr val="tx2"/>
              </a:solidFill>
            </a:endParaRPr>
          </a:p>
        </p:txBody>
      </p:sp>
      <p:pic>
        <p:nvPicPr>
          <p:cNvPr id="4" name="Picture 3" descr="Communication - Free user icons">
            <a:extLst>
              <a:ext uri="{FF2B5EF4-FFF2-40B4-BE49-F238E27FC236}">
                <a16:creationId xmlns:a16="http://schemas.microsoft.com/office/drawing/2014/main" id="{A15F8083-9F67-7A34-B278-11FC4E0C3117}"/>
              </a:ext>
            </a:extLst>
          </p:cNvPr>
          <p:cNvPicPr>
            <a:picLocks noChangeAspect="1"/>
          </p:cNvPicPr>
          <p:nvPr/>
        </p:nvPicPr>
        <p:blipFill>
          <a:blip r:embed="rId4"/>
          <a:stretch>
            <a:fillRect/>
          </a:stretch>
        </p:blipFill>
        <p:spPr>
          <a:xfrm>
            <a:off x="1268506" y="2019300"/>
            <a:ext cx="2438400" cy="2438400"/>
          </a:xfrm>
          <a:prstGeom prst="rect">
            <a:avLst/>
          </a:prstGeom>
        </p:spPr>
      </p:pic>
      <p:pic>
        <p:nvPicPr>
          <p:cNvPr id="5" name="Recorded Sound">
            <a:hlinkClick r:id="" action="ppaction://media"/>
            <a:extLst>
              <a:ext uri="{FF2B5EF4-FFF2-40B4-BE49-F238E27FC236}">
                <a16:creationId xmlns:a16="http://schemas.microsoft.com/office/drawing/2014/main" id="{DBCDAC42-3280-ED48-B273-BC7DDC8A8A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8212" y="6327570"/>
            <a:ext cx="487363" cy="487363"/>
          </a:xfrm>
          <a:prstGeom prst="rect">
            <a:avLst/>
          </a:prstGeom>
        </p:spPr>
      </p:pic>
    </p:spTree>
    <p:extLst>
      <p:ext uri="{BB962C8B-B14F-4D97-AF65-F5344CB8AC3E}">
        <p14:creationId xmlns:p14="http://schemas.microsoft.com/office/powerpoint/2010/main" val="3212550919"/>
      </p:ext>
    </p:extLst>
  </p:cSld>
  <p:clrMapOvr>
    <a:masterClrMapping/>
  </p:clrMapOvr>
  <mc:AlternateContent xmlns:mc="http://schemas.openxmlformats.org/markup-compatibility/2006">
    <mc:Choice xmlns:p14="http://schemas.microsoft.com/office/powerpoint/2010/main" Requires="p14">
      <p:transition spd="slow" p14:dur="2000" advTm="26910"/>
    </mc:Choice>
    <mc:Fallback>
      <p:transition spd="slow" advTm="26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9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E1E4A922-F28D-44C0-DE26-0F138D81D7ED}"/>
              </a:ext>
            </a:extLst>
          </p:cNvPr>
          <p:cNvSpPr txBox="1"/>
          <p:nvPr/>
        </p:nvSpPr>
        <p:spPr>
          <a:xfrm>
            <a:off x="1051560" y="4495466"/>
            <a:ext cx="3611880" cy="153619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b="1">
                <a:latin typeface="+mj-lt"/>
                <a:ea typeface="+mj-ea"/>
                <a:cs typeface="+mj-cs"/>
              </a:rPr>
              <a:t>ETHICAL CONSIDERATIONS</a:t>
            </a:r>
          </a:p>
        </p:txBody>
      </p:sp>
      <p:pic>
        <p:nvPicPr>
          <p:cNvPr id="5" name="Picture 4" descr="New ‘public conversation’ looks at ethics review for health and social ...">
            <a:extLst>
              <a:ext uri="{FF2B5EF4-FFF2-40B4-BE49-F238E27FC236}">
                <a16:creationId xmlns:a16="http://schemas.microsoft.com/office/drawing/2014/main" id="{9EBFCB91-B5D7-7E48-FA29-35EA8E7A8EFC}"/>
              </a:ext>
            </a:extLst>
          </p:cNvPr>
          <p:cNvPicPr>
            <a:picLocks noChangeAspect="1"/>
          </p:cNvPicPr>
          <p:nvPr/>
        </p:nvPicPr>
        <p:blipFill>
          <a:blip r:embed="rId4"/>
          <a:srcRect t="4895" b="5343"/>
          <a:stretch>
            <a:fillRect/>
          </a:stretch>
        </p:blipFill>
        <p:spPr>
          <a:xfrm>
            <a:off x="20" y="10"/>
            <a:ext cx="12191980" cy="3445385"/>
          </a:xfrm>
          <a:prstGeom prst="rect">
            <a:avLst/>
          </a:prstGeom>
        </p:spPr>
      </p:pic>
      <p:sp>
        <p:nvSpPr>
          <p:cNvPr id="14" name="Rectangle 13">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B9620161-26C4-86D1-478F-61BB8BCD4CC7}"/>
              </a:ext>
            </a:extLst>
          </p:cNvPr>
          <p:cNvSpPr txBox="1"/>
          <p:nvPr/>
        </p:nvSpPr>
        <p:spPr>
          <a:xfrm>
            <a:off x="4970856" y="4215319"/>
            <a:ext cx="6979903" cy="1536192"/>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400" b="1"/>
              <a:t>Healthcare professionals must follow ethical principles when providing care.</a:t>
            </a:r>
          </a:p>
          <a:p>
            <a:pPr indent="-228600">
              <a:lnSpc>
                <a:spcPct val="90000"/>
              </a:lnSpc>
              <a:spcAft>
                <a:spcPts val="600"/>
              </a:spcAft>
              <a:buFont typeface="Arial" panose="020B0604020202020204" pitchFamily="34" charset="0"/>
              <a:buChar char="•"/>
            </a:pPr>
            <a:endParaRPr lang="en-US" sz="1400" b="1"/>
          </a:p>
          <a:p>
            <a:pPr>
              <a:lnSpc>
                <a:spcPct val="90000"/>
              </a:lnSpc>
              <a:spcAft>
                <a:spcPts val="600"/>
              </a:spcAft>
            </a:pPr>
            <a:r>
              <a:rPr lang="en-US" sz="1400" b="1"/>
              <a:t>Important consideration include:</a:t>
            </a:r>
          </a:p>
          <a:p>
            <a:pPr indent="-228600">
              <a:lnSpc>
                <a:spcPct val="90000"/>
              </a:lnSpc>
              <a:spcAft>
                <a:spcPts val="600"/>
              </a:spcAft>
              <a:buFont typeface="Arial" panose="020B0604020202020204" pitchFamily="34" charset="0"/>
              <a:buChar char="•"/>
            </a:pPr>
            <a:endParaRPr lang="en-US" sz="1400" b="1"/>
          </a:p>
          <a:p>
            <a:pPr marL="285750" indent="-228600">
              <a:lnSpc>
                <a:spcPct val="90000"/>
              </a:lnSpc>
              <a:spcAft>
                <a:spcPts val="600"/>
              </a:spcAft>
              <a:buFont typeface="Arial" panose="020B0604020202020204" pitchFamily="34" charset="0"/>
              <a:buChar char="•"/>
            </a:pPr>
            <a:r>
              <a:rPr lang="en-US" sz="1400" b="1"/>
              <a:t>Confidentiality – protecting the patients personal information</a:t>
            </a:r>
          </a:p>
          <a:p>
            <a:pPr marL="285750" indent="-228600">
              <a:lnSpc>
                <a:spcPct val="90000"/>
              </a:lnSpc>
              <a:spcAft>
                <a:spcPts val="600"/>
              </a:spcAft>
              <a:buFont typeface="Arial" panose="020B0604020202020204" pitchFamily="34" charset="0"/>
              <a:buChar char="•"/>
            </a:pPr>
            <a:r>
              <a:rPr lang="en-US" sz="1400" b="1"/>
              <a:t>Informed consent – ensuring the patient understands treatment options</a:t>
            </a:r>
          </a:p>
          <a:p>
            <a:pPr marL="285750" indent="-228600">
              <a:lnSpc>
                <a:spcPct val="90000"/>
              </a:lnSpc>
              <a:spcAft>
                <a:spcPts val="600"/>
              </a:spcAft>
              <a:buFont typeface="Arial" panose="020B0604020202020204" pitchFamily="34" charset="0"/>
              <a:buChar char="•"/>
            </a:pPr>
            <a:r>
              <a:rPr lang="en-US" sz="1400" b="1"/>
              <a:t>Respect and dignity – treating patients fairly and respectfully</a:t>
            </a:r>
          </a:p>
          <a:p>
            <a:pPr marL="285750" indent="-228600">
              <a:lnSpc>
                <a:spcPct val="90000"/>
              </a:lnSpc>
              <a:spcAft>
                <a:spcPts val="600"/>
              </a:spcAft>
              <a:buFont typeface="Arial" panose="020B0604020202020204" pitchFamily="34" charset="0"/>
              <a:buChar char="•"/>
            </a:pPr>
            <a:r>
              <a:rPr lang="en-US" sz="1400" b="1"/>
              <a:t>Patient autonomy – allowing patients to make decisions about their own care</a:t>
            </a:r>
          </a:p>
          <a:p>
            <a:pPr marL="285750" indent="-228600">
              <a:lnSpc>
                <a:spcPct val="90000"/>
              </a:lnSpc>
              <a:spcAft>
                <a:spcPts val="600"/>
              </a:spcAft>
              <a:buFont typeface="Arial" panose="020B0604020202020204" pitchFamily="34" charset="0"/>
              <a:buChar char="•"/>
            </a:pPr>
            <a:endParaRPr lang="en-US" sz="1400" b="1"/>
          </a:p>
          <a:p>
            <a:pPr>
              <a:lnSpc>
                <a:spcPct val="90000"/>
              </a:lnSpc>
              <a:spcAft>
                <a:spcPts val="600"/>
              </a:spcAft>
            </a:pPr>
            <a:r>
              <a:rPr lang="en-US" sz="1400" b="1"/>
              <a:t>Effective monitoring, lifestyle changes and patient education are important for managing type 2 diabetes and preventing complications. (NICE 2023)</a:t>
            </a:r>
          </a:p>
        </p:txBody>
      </p:sp>
      <p:pic>
        <p:nvPicPr>
          <p:cNvPr id="6" name="Recorded Sound">
            <a:hlinkClick r:id="" action="ppaction://media"/>
            <a:extLst>
              <a:ext uri="{FF2B5EF4-FFF2-40B4-BE49-F238E27FC236}">
                <a16:creationId xmlns:a16="http://schemas.microsoft.com/office/drawing/2014/main" id="{4B23CF22-BC93-3813-6108-2F1B9D6828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10734" y="6308221"/>
            <a:ext cx="487363" cy="487363"/>
          </a:xfrm>
          <a:prstGeom prst="rect">
            <a:avLst/>
          </a:prstGeom>
        </p:spPr>
      </p:pic>
    </p:spTree>
    <p:extLst>
      <p:ext uri="{BB962C8B-B14F-4D97-AF65-F5344CB8AC3E}">
        <p14:creationId xmlns:p14="http://schemas.microsoft.com/office/powerpoint/2010/main" val="1031900544"/>
      </p:ext>
    </p:extLst>
  </p:cSld>
  <p:clrMapOvr>
    <a:masterClrMapping/>
  </p:clrMapOvr>
  <mc:AlternateContent xmlns:mc="http://schemas.openxmlformats.org/markup-compatibility/2006">
    <mc:Choice xmlns:p14="http://schemas.microsoft.com/office/powerpoint/2010/main" Requires="p14">
      <p:transition spd="slow" p14:dur="2000" advTm="26035"/>
    </mc:Choice>
    <mc:Fallback>
      <p:transition spd="slow" advTm="26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21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43A2F2-39DC-5C80-D3CF-0B5F3F0F2F9A}"/>
              </a:ext>
            </a:extLst>
          </p:cNvPr>
          <p:cNvSpPr txBox="1"/>
          <p:nvPr/>
        </p:nvSpPr>
        <p:spPr>
          <a:xfrm>
            <a:off x="4716260" y="327404"/>
            <a:ext cx="27585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t>REFERENCES</a:t>
            </a:r>
          </a:p>
        </p:txBody>
      </p:sp>
      <p:sp>
        <p:nvSpPr>
          <p:cNvPr id="4" name="TextBox 3">
            <a:extLst>
              <a:ext uri="{FF2B5EF4-FFF2-40B4-BE49-F238E27FC236}">
                <a16:creationId xmlns:a16="http://schemas.microsoft.com/office/drawing/2014/main" id="{B7240A06-9AC4-037C-B35D-09F29A8CAB0E}"/>
              </a:ext>
            </a:extLst>
          </p:cNvPr>
          <p:cNvSpPr txBox="1"/>
          <p:nvPr/>
        </p:nvSpPr>
        <p:spPr>
          <a:xfrm>
            <a:off x="534881" y="1301775"/>
            <a:ext cx="11130727"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b="1">
                <a:highlight>
                  <a:srgbClr val="FFFFFF"/>
                </a:highlight>
                <a:latin typeface="Aptos"/>
                <a:cs typeface="Segoe UI"/>
              </a:rPr>
              <a:t>National Health Service (2023) </a:t>
            </a:r>
            <a:r>
              <a:rPr lang="en-GB" sz="1500" b="1" i="1">
                <a:highlight>
                  <a:srgbClr val="FFFFFF"/>
                </a:highlight>
                <a:latin typeface="Aptos"/>
                <a:cs typeface="Segoe UI"/>
              </a:rPr>
              <a:t>Type 2 diabetes</a:t>
            </a:r>
            <a:r>
              <a:rPr lang="en-GB" sz="1500" b="1">
                <a:highlight>
                  <a:srgbClr val="FFFFFF"/>
                </a:highlight>
                <a:latin typeface="Aptos"/>
                <a:cs typeface="Segoe UI"/>
              </a:rPr>
              <a:t>. Available at: </a:t>
            </a:r>
            <a:r>
              <a:rPr lang="en-GB" sz="1500" b="1">
                <a:highlight>
                  <a:srgbClr val="FFFFFF"/>
                </a:highlight>
                <a:latin typeface="Aptos"/>
                <a:cs typeface="Segoe UI"/>
                <a:hlinkClick r:id="rId4"/>
              </a:rPr>
              <a:t>https://www.nhs.uk/conditions/type-2-diabetes/</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National Institute for Health and Care Excellence (2023) </a:t>
            </a:r>
            <a:r>
              <a:rPr lang="en-GB" sz="1500" b="1" i="1">
                <a:highlight>
                  <a:srgbClr val="FFFFFF"/>
                </a:highlight>
                <a:latin typeface="Aptos"/>
                <a:cs typeface="Segoe UI"/>
              </a:rPr>
              <a:t>Type 2 diabetes in adults: management </a:t>
            </a:r>
            <a:r>
              <a:rPr lang="en-GB" sz="1500" b="1">
                <a:highlight>
                  <a:srgbClr val="FFFFFF"/>
                </a:highlight>
                <a:latin typeface="Aptos"/>
                <a:cs typeface="Segoe UI"/>
              </a:rPr>
              <a:t>Available at: </a:t>
            </a:r>
            <a:r>
              <a:rPr lang="en-GB" sz="1500" b="1">
                <a:highlight>
                  <a:srgbClr val="FFFFFF"/>
                </a:highlight>
                <a:latin typeface="Aptos"/>
                <a:cs typeface="Segoe UI"/>
                <a:hlinkClick r:id="rId5"/>
              </a:rPr>
              <a:t>https://www.nice.org.uk/guidance/ng28</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Diabetes UK (2024) </a:t>
            </a:r>
            <a:r>
              <a:rPr lang="en-GB" sz="1500" b="1" i="1">
                <a:highlight>
                  <a:srgbClr val="FFFFFF"/>
                </a:highlight>
                <a:latin typeface="Aptos"/>
                <a:cs typeface="Segoe UI"/>
              </a:rPr>
              <a:t>Type 2 diabetes</a:t>
            </a:r>
            <a:r>
              <a:rPr lang="en-GB" sz="1500" b="1">
                <a:highlight>
                  <a:srgbClr val="FFFFFF"/>
                </a:highlight>
                <a:latin typeface="Aptos"/>
                <a:cs typeface="Segoe UI"/>
              </a:rPr>
              <a:t>. Available at: </a:t>
            </a:r>
            <a:r>
              <a:rPr lang="en-GB" sz="1500" b="1">
                <a:highlight>
                  <a:srgbClr val="FFFFFF"/>
                </a:highlight>
                <a:latin typeface="Aptos"/>
                <a:cs typeface="Segoe UI"/>
                <a:hlinkClick r:id="rId6"/>
              </a:rPr>
              <a:t>https://www.diabetes.org.uk</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Diabetes UK (2023) </a:t>
            </a:r>
            <a:r>
              <a:rPr lang="en-GB" sz="1500" b="1" i="1">
                <a:highlight>
                  <a:srgbClr val="FFFFFF"/>
                </a:highlight>
                <a:latin typeface="Aptos"/>
                <a:cs typeface="Segoe UI"/>
              </a:rPr>
              <a:t>Living with type 2 diabetes</a:t>
            </a:r>
            <a:r>
              <a:rPr lang="en-GB" sz="1500" b="1">
                <a:highlight>
                  <a:srgbClr val="FFFFFF"/>
                </a:highlight>
                <a:latin typeface="Aptos"/>
                <a:cs typeface="Segoe UI"/>
              </a:rPr>
              <a:t>. Available at: </a:t>
            </a:r>
            <a:r>
              <a:rPr lang="en-GB" sz="1500" b="1">
                <a:highlight>
                  <a:srgbClr val="FFFFFF"/>
                </a:highlight>
                <a:latin typeface="Aptos"/>
                <a:cs typeface="Segoe UI"/>
                <a:hlinkClick r:id="rId6"/>
              </a:rPr>
              <a:t>https://www.diabetes.org.uk</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NHS England (2023) </a:t>
            </a:r>
            <a:r>
              <a:rPr lang="en-GB" sz="1500" b="1" i="1">
                <a:highlight>
                  <a:srgbClr val="FFFFFF"/>
                </a:highlight>
                <a:latin typeface="Aptos"/>
                <a:cs typeface="Segoe UI"/>
              </a:rPr>
              <a:t>Diabetes care and prevention</a:t>
            </a:r>
            <a:r>
              <a:rPr lang="en-GB" sz="1500" b="1">
                <a:highlight>
                  <a:srgbClr val="FFFFFF"/>
                </a:highlight>
                <a:latin typeface="Aptos"/>
                <a:cs typeface="Segoe UI"/>
              </a:rPr>
              <a:t>. Available at: </a:t>
            </a:r>
            <a:r>
              <a:rPr lang="en-GB" sz="1500" b="1">
                <a:highlight>
                  <a:srgbClr val="FFFFFF"/>
                </a:highlight>
                <a:latin typeface="Aptos"/>
                <a:cs typeface="Segoe UI"/>
                <a:hlinkClick r:id="rId7"/>
              </a:rPr>
              <a:t>https://www.england.nhs.uk</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Office for Health Improvement and Disparities (2023) </a:t>
            </a:r>
            <a:r>
              <a:rPr lang="en-GB" sz="1500" b="1" i="1">
                <a:highlight>
                  <a:srgbClr val="FFFFFF"/>
                </a:highlight>
                <a:latin typeface="Aptos"/>
                <a:cs typeface="Segoe UI"/>
              </a:rPr>
              <a:t>Health matters: preventing type 2 diabetes</a:t>
            </a:r>
            <a:r>
              <a:rPr lang="en-GB" sz="1500" b="1">
                <a:highlight>
                  <a:srgbClr val="FFFFFF"/>
                </a:highlight>
                <a:latin typeface="Aptos"/>
                <a:cs typeface="Segoe UI"/>
              </a:rPr>
              <a:t>. Available at: </a:t>
            </a:r>
            <a:r>
              <a:rPr lang="en-GB" sz="1500" b="1">
                <a:highlight>
                  <a:srgbClr val="FFFFFF"/>
                </a:highlight>
                <a:latin typeface="Aptos"/>
                <a:cs typeface="Segoe UI"/>
                <a:hlinkClick r:id="rId8"/>
              </a:rPr>
              <a:t>https://www.gov.uk</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National Health Service (2023) </a:t>
            </a:r>
            <a:r>
              <a:rPr lang="en-GB" sz="1500" b="1" i="1">
                <a:highlight>
                  <a:srgbClr val="FFFFFF"/>
                </a:highlight>
                <a:latin typeface="Aptos"/>
                <a:cs typeface="Segoe UI"/>
              </a:rPr>
              <a:t>Metformin</a:t>
            </a:r>
            <a:r>
              <a:rPr lang="en-GB" sz="1500" b="1">
                <a:highlight>
                  <a:srgbClr val="FFFFFF"/>
                </a:highlight>
                <a:latin typeface="Aptos"/>
                <a:cs typeface="Segoe UI"/>
              </a:rPr>
              <a:t>. Available at: </a:t>
            </a:r>
            <a:r>
              <a:rPr lang="en-GB" sz="1500" b="1">
                <a:highlight>
                  <a:srgbClr val="FFFFFF"/>
                </a:highlight>
                <a:latin typeface="Aptos"/>
                <a:cs typeface="Segoe UI"/>
                <a:hlinkClick r:id="rId9"/>
              </a:rPr>
              <a:t>https://www.nhs.uk/medicines/metformin/</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National Institute for Health and Care Excellence (2022) </a:t>
            </a:r>
            <a:r>
              <a:rPr lang="en-GB" sz="1500" b="1" i="1">
                <a:highlight>
                  <a:srgbClr val="FFFFFF"/>
                </a:highlight>
                <a:latin typeface="Aptos"/>
                <a:cs typeface="Segoe UI"/>
              </a:rPr>
              <a:t>Type 2 diabetes prevention guidance</a:t>
            </a:r>
            <a:r>
              <a:rPr lang="en-GB" sz="1500" b="1">
                <a:highlight>
                  <a:srgbClr val="FFFFFF"/>
                </a:highlight>
                <a:latin typeface="Aptos"/>
                <a:cs typeface="Segoe UI"/>
              </a:rPr>
              <a:t>. Available at: </a:t>
            </a:r>
            <a:r>
              <a:rPr lang="en-GB" sz="1500" b="1">
                <a:highlight>
                  <a:srgbClr val="FFFFFF"/>
                </a:highlight>
                <a:latin typeface="Aptos"/>
                <a:cs typeface="Segoe UI"/>
                <a:hlinkClick r:id="rId10"/>
              </a:rPr>
              <a:t>https://www.nice.org.uk</a:t>
            </a:r>
            <a:r>
              <a:rPr lang="en-GB" sz="1500" b="1">
                <a:highlight>
                  <a:srgbClr val="FFFFFF"/>
                </a:highlight>
                <a:latin typeface="Aptos"/>
                <a:cs typeface="Segoe UI"/>
              </a:rPr>
              <a:t> (Accessed: 14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South Tees Hospitals NHS Foundation Trust (2024) </a:t>
            </a:r>
            <a:r>
              <a:rPr lang="en-GB" sz="1500" b="1" i="1">
                <a:highlight>
                  <a:srgbClr val="FFFFFF"/>
                </a:highlight>
                <a:latin typeface="Aptos"/>
                <a:cs typeface="Segoe UI"/>
              </a:rPr>
              <a:t>Type 2 diabetes</a:t>
            </a:r>
            <a:r>
              <a:rPr lang="en-GB" sz="1500" b="1">
                <a:highlight>
                  <a:srgbClr val="FFFFFF"/>
                </a:highlight>
                <a:latin typeface="Aptos"/>
                <a:cs typeface="Segoe UI"/>
              </a:rPr>
              <a:t>. Available at: </a:t>
            </a:r>
            <a:r>
              <a:rPr lang="en-GB" sz="1500" b="1">
                <a:highlight>
                  <a:srgbClr val="FFFFFF"/>
                </a:highlight>
                <a:latin typeface="Aptos"/>
                <a:cs typeface="Segoe UI"/>
                <a:hlinkClick r:id="rId11"/>
              </a:rPr>
              <a:t>https://www.southtees.nhs.uk/resources/type-2-diabetes/</a:t>
            </a:r>
            <a:r>
              <a:rPr lang="en-GB" sz="1500" b="1">
                <a:highlight>
                  <a:srgbClr val="FFFFFF"/>
                </a:highlight>
                <a:latin typeface="Aptos"/>
                <a:cs typeface="Segoe UI"/>
              </a:rPr>
              <a:t> (Accessed: 14 March 2026).</a:t>
            </a:r>
            <a:endParaRPr lang="en-GB" sz="1500" b="1">
              <a:highlight>
                <a:srgbClr val="606060"/>
              </a:highlight>
              <a:latin typeface="Aptos"/>
              <a:cs typeface="Segoe UI"/>
            </a:endParaRPr>
          </a:p>
          <a:p>
            <a:pPr algn="l"/>
            <a:endParaRPr lang="en-GB"/>
          </a:p>
        </p:txBody>
      </p:sp>
      <p:pic>
        <p:nvPicPr>
          <p:cNvPr id="2" name="Recorded Sound">
            <a:hlinkClick r:id="" action="ppaction://media"/>
            <a:extLst>
              <a:ext uri="{FF2B5EF4-FFF2-40B4-BE49-F238E27FC236}">
                <a16:creationId xmlns:a16="http://schemas.microsoft.com/office/drawing/2014/main" id="{35EB8465-53AB-E613-3CE6-EE2A87E09DC7}"/>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9756" y="6144035"/>
            <a:ext cx="487363" cy="487363"/>
          </a:xfrm>
          <a:prstGeom prst="rect">
            <a:avLst/>
          </a:prstGeom>
        </p:spPr>
      </p:pic>
    </p:spTree>
    <p:extLst>
      <p:ext uri="{BB962C8B-B14F-4D97-AF65-F5344CB8AC3E}">
        <p14:creationId xmlns:p14="http://schemas.microsoft.com/office/powerpoint/2010/main" val="2450197158"/>
      </p:ext>
    </p:extLst>
  </p:cSld>
  <p:clrMapOvr>
    <a:masterClrMapping/>
  </p:clrMapOvr>
  <mc:AlternateContent xmlns:mc="http://schemas.openxmlformats.org/markup-compatibility/2006">
    <mc:Choice xmlns:p14="http://schemas.microsoft.com/office/powerpoint/2010/main" Requires="p14">
      <p:transition spd="slow" p14:dur="2000" advTm="28935"/>
    </mc:Choice>
    <mc:Fallback>
      <p:transition spd="slow" advTm="28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93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2026-03-13T09:37:40Z</dcterms:created>
  <dcterms:modified xsi:type="dcterms:W3CDTF">2026-03-22T21:01:40Z</dcterms:modified>
</cp:coreProperties>
</file>