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3300"/>
    <a:srgbClr val="99FFCC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371" autoAdjust="0"/>
    <p:restoredTop sz="94660"/>
  </p:normalViewPr>
  <p:slideViewPr>
    <p:cSldViewPr snapToGrid="0">
      <p:cViewPr>
        <p:scale>
          <a:sx n="80" d="100"/>
          <a:sy n="80" d="100"/>
        </p:scale>
        <p:origin x="-178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3019F6-DFF8-4404-8630-E00C97C369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318378-6F49-4CA5-9103-5F117AE2A0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C863A6-0FF9-44F3-9629-910817DAF0F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C330AA-BA6B-4F17-AFBC-4A9C4BCB1E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5FD00D-934D-497B-8E2C-18EABF2C93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758554-D330-430B-9782-7AE839BA854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D13F1F-4D72-4B25-8EA7-DB81362861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DB7FDD-EA33-4572-A54D-2282C30E28C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D0EAA2-6BDE-49B9-9C99-E8EEB05729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D6B497-96D6-4896-82A0-F4B85DD073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3B96BA-5C01-4159-8364-164E820927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2B7C93B-0534-44D4-A02D-7A3D5F56BE8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0405F3E-447F-429A-9AAF-29407C8373F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Missing Digits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Which digit is missing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from each multiplication.</a:t>
            </a: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91" name="AutoShape 2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2475" name="Text Box 11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2479" name="Line 15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84" name="Rectangle 20"/>
          <p:cNvSpPr>
            <a:spLocks noChangeArrowheads="1"/>
          </p:cNvSpPr>
          <p:nvPr/>
        </p:nvSpPr>
        <p:spPr bwMode="auto">
          <a:xfrm>
            <a:off x="5326063" y="855663"/>
            <a:ext cx="1458912" cy="1458912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6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0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3499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2" name="Rectangle 14"/>
          <p:cNvSpPr>
            <a:spLocks noChangeArrowheads="1"/>
          </p:cNvSpPr>
          <p:nvPr/>
        </p:nvSpPr>
        <p:spPr bwMode="auto">
          <a:xfrm>
            <a:off x="5326063" y="2387600"/>
            <a:ext cx="1458912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0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4523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4" name="Rectangle 12"/>
          <p:cNvSpPr>
            <a:spLocks noChangeArrowheads="1"/>
          </p:cNvSpPr>
          <p:nvPr/>
        </p:nvSpPr>
        <p:spPr bwMode="auto">
          <a:xfrm>
            <a:off x="3838575" y="855663"/>
            <a:ext cx="1458913" cy="1458912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4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5547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3" name="Rectangle 17"/>
          <p:cNvSpPr>
            <a:spLocks noChangeArrowheads="1"/>
          </p:cNvSpPr>
          <p:nvPr/>
        </p:nvSpPr>
        <p:spPr bwMode="auto">
          <a:xfrm>
            <a:off x="2311400" y="4292600"/>
            <a:ext cx="1458913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8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0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6571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73" name="Rectangle 13"/>
          <p:cNvSpPr>
            <a:spLocks noChangeArrowheads="1"/>
          </p:cNvSpPr>
          <p:nvPr/>
        </p:nvSpPr>
        <p:spPr bwMode="auto">
          <a:xfrm>
            <a:off x="5326063" y="855663"/>
            <a:ext cx="1458912" cy="1458912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2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7595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8" name="Rectangle 14"/>
          <p:cNvSpPr>
            <a:spLocks noChangeArrowheads="1"/>
          </p:cNvSpPr>
          <p:nvPr/>
        </p:nvSpPr>
        <p:spPr bwMode="auto">
          <a:xfrm>
            <a:off x="5326063" y="2387600"/>
            <a:ext cx="1458912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6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8619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20" name="Rectangle 12"/>
          <p:cNvSpPr>
            <a:spLocks noChangeArrowheads="1"/>
          </p:cNvSpPr>
          <p:nvPr/>
        </p:nvSpPr>
        <p:spPr bwMode="auto">
          <a:xfrm>
            <a:off x="3838575" y="855663"/>
            <a:ext cx="1458913" cy="1458912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0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69643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46" name="Rectangle 14"/>
          <p:cNvSpPr>
            <a:spLocks noChangeArrowheads="1"/>
          </p:cNvSpPr>
          <p:nvPr/>
        </p:nvSpPr>
        <p:spPr bwMode="auto">
          <a:xfrm>
            <a:off x="5326063" y="2387600"/>
            <a:ext cx="1458912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4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0667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71" name="Rectangle 15"/>
          <p:cNvSpPr>
            <a:spLocks noChangeArrowheads="1"/>
          </p:cNvSpPr>
          <p:nvPr/>
        </p:nvSpPr>
        <p:spPr bwMode="auto">
          <a:xfrm>
            <a:off x="3838575" y="4292600"/>
            <a:ext cx="1458913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8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0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1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96" name="Rectangle 16"/>
          <p:cNvSpPr>
            <a:spLocks noChangeArrowheads="1"/>
          </p:cNvSpPr>
          <p:nvPr/>
        </p:nvSpPr>
        <p:spPr bwMode="auto">
          <a:xfrm>
            <a:off x="5326063" y="4292600"/>
            <a:ext cx="1458912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2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2715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7" name="Rectangle 13"/>
          <p:cNvSpPr>
            <a:spLocks noChangeArrowheads="1"/>
          </p:cNvSpPr>
          <p:nvPr/>
        </p:nvSpPr>
        <p:spPr bwMode="auto">
          <a:xfrm>
            <a:off x="5326063" y="855663"/>
            <a:ext cx="1458912" cy="1458912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6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3739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41" name="Rectangle 13"/>
          <p:cNvSpPr>
            <a:spLocks noChangeArrowheads="1"/>
          </p:cNvSpPr>
          <p:nvPr/>
        </p:nvSpPr>
        <p:spPr bwMode="auto">
          <a:xfrm>
            <a:off x="5326063" y="855663"/>
            <a:ext cx="1458912" cy="1458912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0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4763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66" name="Rectangle 14"/>
          <p:cNvSpPr>
            <a:spLocks noChangeArrowheads="1"/>
          </p:cNvSpPr>
          <p:nvPr/>
        </p:nvSpPr>
        <p:spPr bwMode="auto">
          <a:xfrm>
            <a:off x="5326063" y="2387600"/>
            <a:ext cx="1458912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4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5787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91" name="Rectangle 15"/>
          <p:cNvSpPr>
            <a:spLocks noChangeArrowheads="1"/>
          </p:cNvSpPr>
          <p:nvPr/>
        </p:nvSpPr>
        <p:spPr bwMode="auto">
          <a:xfrm>
            <a:off x="3838575" y="4292600"/>
            <a:ext cx="1458913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8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0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0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6811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12" name="Rectangle 12"/>
          <p:cNvSpPr>
            <a:spLocks noChangeArrowheads="1"/>
          </p:cNvSpPr>
          <p:nvPr/>
        </p:nvSpPr>
        <p:spPr bwMode="auto">
          <a:xfrm>
            <a:off x="3838575" y="855663"/>
            <a:ext cx="1458913" cy="1458912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2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7835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9" name="Rectangle 15"/>
          <p:cNvSpPr>
            <a:spLocks noChangeArrowheads="1"/>
          </p:cNvSpPr>
          <p:nvPr/>
        </p:nvSpPr>
        <p:spPr bwMode="auto">
          <a:xfrm>
            <a:off x="3838575" y="4292600"/>
            <a:ext cx="1458913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6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8859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62" name="Rectangle 14"/>
          <p:cNvSpPr>
            <a:spLocks noChangeArrowheads="1"/>
          </p:cNvSpPr>
          <p:nvPr/>
        </p:nvSpPr>
        <p:spPr bwMode="auto">
          <a:xfrm>
            <a:off x="5326063" y="2387600"/>
            <a:ext cx="1458912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0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0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79883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89" name="Rectangle 17"/>
          <p:cNvSpPr>
            <a:spLocks noChangeArrowheads="1"/>
          </p:cNvSpPr>
          <p:nvPr/>
        </p:nvSpPr>
        <p:spPr bwMode="auto">
          <a:xfrm>
            <a:off x="2311400" y="4292600"/>
            <a:ext cx="1458913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4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0907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9" name="Rectangle 13"/>
          <p:cNvSpPr>
            <a:spLocks noChangeArrowheads="1"/>
          </p:cNvSpPr>
          <p:nvPr/>
        </p:nvSpPr>
        <p:spPr bwMode="auto">
          <a:xfrm>
            <a:off x="5326063" y="855663"/>
            <a:ext cx="1458912" cy="1458912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8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00">
                  <a:gamma/>
                  <a:shade val="76471"/>
                  <a:invGamma/>
                </a:srgbClr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1374775" y="671513"/>
            <a:ext cx="6365875" cy="54673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99FFCC"/>
              </a:gs>
              <a:gs pos="50000">
                <a:schemeClr val="bg1"/>
              </a:gs>
              <a:gs pos="100000">
                <a:srgbClr val="99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1965325" y="2308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3563938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5051425" y="7762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5053013" y="2309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2038350" y="42132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3565525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66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5053013" y="4214813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31" name="Line 11"/>
          <p:cNvSpPr>
            <a:spLocks noChangeShapeType="1"/>
          </p:cNvSpPr>
          <p:nvPr/>
        </p:nvSpPr>
        <p:spPr bwMode="auto">
          <a:xfrm>
            <a:off x="2168525" y="4025900"/>
            <a:ext cx="4556125" cy="0"/>
          </a:xfrm>
          <a:prstGeom prst="line">
            <a:avLst/>
          </a:prstGeom>
          <a:noFill/>
          <a:ln w="152400">
            <a:solidFill>
              <a:srgbClr val="003399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36" name="Rectangle 16"/>
          <p:cNvSpPr>
            <a:spLocks noChangeArrowheads="1"/>
          </p:cNvSpPr>
          <p:nvPr/>
        </p:nvSpPr>
        <p:spPr bwMode="auto">
          <a:xfrm>
            <a:off x="5326063" y="4292600"/>
            <a:ext cx="1458912" cy="145891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157</Words>
  <Application>Microsoft Office PowerPoint</Application>
  <PresentationFormat>On-screen Show (4:3)</PresentationFormat>
  <Paragraphs>146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43</cp:revision>
  <dcterms:created xsi:type="dcterms:W3CDTF">2006-03-03T16:34:11Z</dcterms:created>
  <dcterms:modified xsi:type="dcterms:W3CDTF">2011-11-25T20:15:37Z</dcterms:modified>
</cp:coreProperties>
</file>