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97C05C-249B-4BB5-9351-8D1B5F7956EB}" v="41" dt="2025-10-24T14:19:38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Rust (2507584)" userId="bfea5d3a-073f-4780-b703-ad47c9bdab8f" providerId="ADAL" clId="{7710F8D6-7389-41D8-9AA4-47C9C092A7C3}"/>
    <pc:docChg chg="undo custSel modSld">
      <pc:chgData name="Sam Rust (2507584)" userId="bfea5d3a-073f-4780-b703-ad47c9bdab8f" providerId="ADAL" clId="{7710F8D6-7389-41D8-9AA4-47C9C092A7C3}" dt="2025-10-24T14:25:34.830" v="800" actId="20577"/>
      <pc:docMkLst>
        <pc:docMk/>
      </pc:docMkLst>
      <pc:sldChg chg="addSp delSp modSp mod">
        <pc:chgData name="Sam Rust (2507584)" userId="bfea5d3a-073f-4780-b703-ad47c9bdab8f" providerId="ADAL" clId="{7710F8D6-7389-41D8-9AA4-47C9C092A7C3}" dt="2025-10-24T14:25:34.830" v="800" actId="20577"/>
        <pc:sldMkLst>
          <pc:docMk/>
          <pc:sldMk cId="2688852557" sldId="256"/>
        </pc:sldMkLst>
        <pc:spChg chg="add del mod">
          <ac:chgData name="Sam Rust (2507584)" userId="bfea5d3a-073f-4780-b703-ad47c9bdab8f" providerId="ADAL" clId="{7710F8D6-7389-41D8-9AA4-47C9C092A7C3}" dt="2025-10-24T13:45:41.728" v="77" actId="21"/>
          <ac:spMkLst>
            <pc:docMk/>
            <pc:sldMk cId="2688852557" sldId="256"/>
            <ac:spMk id="2" creationId="{2C5F3BB5-3EC0-0766-1827-8CA30F50354B}"/>
          </ac:spMkLst>
        </pc:spChg>
        <pc:spChg chg="mod">
          <ac:chgData name="Sam Rust (2507584)" userId="bfea5d3a-073f-4780-b703-ad47c9bdab8f" providerId="ADAL" clId="{7710F8D6-7389-41D8-9AA4-47C9C092A7C3}" dt="2025-10-24T14:25:34.830" v="800" actId="20577"/>
          <ac:spMkLst>
            <pc:docMk/>
            <pc:sldMk cId="2688852557" sldId="256"/>
            <ac:spMk id="7" creationId="{F412D412-FF41-E5AB-FB39-4C99C1B91F17}"/>
          </ac:spMkLst>
        </pc:spChg>
        <pc:spChg chg="mod">
          <ac:chgData name="Sam Rust (2507584)" userId="bfea5d3a-073f-4780-b703-ad47c9bdab8f" providerId="ADAL" clId="{7710F8D6-7389-41D8-9AA4-47C9C092A7C3}" dt="2025-10-24T14:22:38.465" v="719" actId="1076"/>
          <ac:spMkLst>
            <pc:docMk/>
            <pc:sldMk cId="2688852557" sldId="256"/>
            <ac:spMk id="9" creationId="{B1AE7B08-CC03-D67E-781B-582AF8657900}"/>
          </ac:spMkLst>
        </pc:spChg>
        <pc:spChg chg="mod">
          <ac:chgData name="Sam Rust (2507584)" userId="bfea5d3a-073f-4780-b703-ad47c9bdab8f" providerId="ADAL" clId="{7710F8D6-7389-41D8-9AA4-47C9C092A7C3}" dt="2025-10-24T14:21:53.681" v="716" actId="1076"/>
          <ac:spMkLst>
            <pc:docMk/>
            <pc:sldMk cId="2688852557" sldId="256"/>
            <ac:spMk id="12" creationId="{4B3BA84A-2C26-3EBD-F792-31459195ECD8}"/>
          </ac:spMkLst>
        </pc:spChg>
        <pc:spChg chg="add del mod ord">
          <ac:chgData name="Sam Rust (2507584)" userId="bfea5d3a-073f-4780-b703-ad47c9bdab8f" providerId="ADAL" clId="{7710F8D6-7389-41D8-9AA4-47C9C092A7C3}" dt="2025-10-24T13:23:24.175" v="15" actId="21"/>
          <ac:spMkLst>
            <pc:docMk/>
            <pc:sldMk cId="2688852557" sldId="256"/>
            <ac:spMk id="21" creationId="{1A142112-EAA6-6DC0-AE51-12679839C220}"/>
          </ac:spMkLst>
        </pc:spChg>
        <pc:spChg chg="add del mod">
          <ac:chgData name="Sam Rust (2507584)" userId="bfea5d3a-073f-4780-b703-ad47c9bdab8f" providerId="ADAL" clId="{7710F8D6-7389-41D8-9AA4-47C9C092A7C3}" dt="2025-10-24T13:45:28.715" v="61" actId="11529"/>
          <ac:spMkLst>
            <pc:docMk/>
            <pc:sldMk cId="2688852557" sldId="256"/>
            <ac:spMk id="33" creationId="{97970AC8-4946-A0B4-45AE-12DC1C48966E}"/>
          </ac:spMkLst>
        </pc:spChg>
        <pc:spChg chg="add mod">
          <ac:chgData name="Sam Rust (2507584)" userId="bfea5d3a-073f-4780-b703-ad47c9bdab8f" providerId="ADAL" clId="{7710F8D6-7389-41D8-9AA4-47C9C092A7C3}" dt="2025-10-24T14:25:31.225" v="799" actId="20577"/>
          <ac:spMkLst>
            <pc:docMk/>
            <pc:sldMk cId="2688852557" sldId="256"/>
            <ac:spMk id="37" creationId="{630E1DEF-3040-FBDF-1BC4-501241190283}"/>
          </ac:spMkLst>
        </pc:spChg>
        <pc:spChg chg="add mod">
          <ac:chgData name="Sam Rust (2507584)" userId="bfea5d3a-073f-4780-b703-ad47c9bdab8f" providerId="ADAL" clId="{7710F8D6-7389-41D8-9AA4-47C9C092A7C3}" dt="2025-10-24T14:19:18.995" v="598" actId="1076"/>
          <ac:spMkLst>
            <pc:docMk/>
            <pc:sldMk cId="2688852557" sldId="256"/>
            <ac:spMk id="42" creationId="{C95E2EB7-F85E-A1F3-F204-7AB153EBA04D}"/>
          </ac:spMkLst>
        </pc:spChg>
        <pc:spChg chg="add del mod">
          <ac:chgData name="Sam Rust (2507584)" userId="bfea5d3a-073f-4780-b703-ad47c9bdab8f" providerId="ADAL" clId="{7710F8D6-7389-41D8-9AA4-47C9C092A7C3}" dt="2025-10-24T14:02:23.013" v="268"/>
          <ac:spMkLst>
            <pc:docMk/>
            <pc:sldMk cId="2688852557" sldId="256"/>
            <ac:spMk id="46" creationId="{D902B326-094B-02E1-8349-22F20E566B31}"/>
          </ac:spMkLst>
        </pc:spChg>
        <pc:spChg chg="add mod">
          <ac:chgData name="Sam Rust (2507584)" userId="bfea5d3a-073f-4780-b703-ad47c9bdab8f" providerId="ADAL" clId="{7710F8D6-7389-41D8-9AA4-47C9C092A7C3}" dt="2025-10-24T14:25:27.437" v="797" actId="20577"/>
          <ac:spMkLst>
            <pc:docMk/>
            <pc:sldMk cId="2688852557" sldId="256"/>
            <ac:spMk id="56" creationId="{2262EFE3-A27B-B27E-227E-A59FEF6EA732}"/>
          </ac:spMkLst>
        </pc:spChg>
        <pc:picChg chg="del mod">
          <ac:chgData name="Sam Rust (2507584)" userId="bfea5d3a-073f-4780-b703-ad47c9bdab8f" providerId="ADAL" clId="{7710F8D6-7389-41D8-9AA4-47C9C092A7C3}" dt="2025-10-24T14:08:40.346" v="373" actId="21"/>
          <ac:picMkLst>
            <pc:docMk/>
            <pc:sldMk cId="2688852557" sldId="256"/>
            <ac:picMk id="11" creationId="{EF154492-7AB5-793D-8445-3401AA3156C9}"/>
          </ac:picMkLst>
        </pc:picChg>
        <pc:picChg chg="add del">
          <ac:chgData name="Sam Rust (2507584)" userId="bfea5d3a-073f-4780-b703-ad47c9bdab8f" providerId="ADAL" clId="{7710F8D6-7389-41D8-9AA4-47C9C092A7C3}" dt="2025-10-24T09:41:53.736" v="1" actId="21"/>
          <ac:picMkLst>
            <pc:docMk/>
            <pc:sldMk cId="2688852557" sldId="256"/>
            <ac:picMk id="14" creationId="{A32D01FD-7756-7183-F21E-17524EAA4400}"/>
          </ac:picMkLst>
        </pc:picChg>
        <pc:picChg chg="add del mod">
          <ac:chgData name="Sam Rust (2507584)" userId="bfea5d3a-073f-4780-b703-ad47c9bdab8f" providerId="ADAL" clId="{7710F8D6-7389-41D8-9AA4-47C9C092A7C3}" dt="2025-10-24T14:02:23.003" v="266" actId="21"/>
          <ac:picMkLst>
            <pc:docMk/>
            <pc:sldMk cId="2688852557" sldId="256"/>
            <ac:picMk id="16" creationId="{562BCF80-E531-7DE4-1738-3AD02E02A3BE}"/>
          </ac:picMkLst>
        </pc:picChg>
        <pc:picChg chg="add del mod">
          <ac:chgData name="Sam Rust (2507584)" userId="bfea5d3a-073f-4780-b703-ad47c9bdab8f" providerId="ADAL" clId="{7710F8D6-7389-41D8-9AA4-47C9C092A7C3}" dt="2025-10-24T14:11:10.565" v="441" actId="21"/>
          <ac:picMkLst>
            <pc:docMk/>
            <pc:sldMk cId="2688852557" sldId="256"/>
            <ac:picMk id="50" creationId="{F399D1DB-1C5C-89F9-F839-744FBF7C796B}"/>
          </ac:picMkLst>
        </pc:picChg>
        <pc:picChg chg="add mod">
          <ac:chgData name="Sam Rust (2507584)" userId="bfea5d3a-073f-4780-b703-ad47c9bdab8f" providerId="ADAL" clId="{7710F8D6-7389-41D8-9AA4-47C9C092A7C3}" dt="2025-10-24T14:22:17.015" v="717" actId="1076"/>
          <ac:picMkLst>
            <pc:docMk/>
            <pc:sldMk cId="2688852557" sldId="256"/>
            <ac:picMk id="53" creationId="{4B4B5A2A-4CE6-7521-2497-08D786F9B2B5}"/>
          </ac:picMkLst>
        </pc:picChg>
        <pc:picChg chg="add mod">
          <ac:chgData name="Sam Rust (2507584)" userId="bfea5d3a-073f-4780-b703-ad47c9bdab8f" providerId="ADAL" clId="{7710F8D6-7389-41D8-9AA4-47C9C092A7C3}" dt="2025-10-24T14:17:42.343" v="521" actId="1076"/>
          <ac:picMkLst>
            <pc:docMk/>
            <pc:sldMk cId="2688852557" sldId="256"/>
            <ac:picMk id="55" creationId="{8BA57456-7CDD-299F-CC78-E5DF0171EE3D}"/>
          </ac:picMkLst>
        </pc:picChg>
        <pc:picChg chg="add mod">
          <ac:chgData name="Sam Rust (2507584)" userId="bfea5d3a-073f-4780-b703-ad47c9bdab8f" providerId="ADAL" clId="{7710F8D6-7389-41D8-9AA4-47C9C092A7C3}" dt="2025-10-24T14:24:10.961" v="725" actId="1076"/>
          <ac:picMkLst>
            <pc:docMk/>
            <pc:sldMk cId="2688852557" sldId="256"/>
            <ac:picMk id="58" creationId="{DA59D84B-8D55-43F0-A586-EDDDC3CA85BF}"/>
          </ac:picMkLst>
        </pc:picChg>
        <pc:inkChg chg="add del">
          <ac:chgData name="Sam Rust (2507584)" userId="bfea5d3a-073f-4780-b703-ad47c9bdab8f" providerId="ADAL" clId="{7710F8D6-7389-41D8-9AA4-47C9C092A7C3}" dt="2025-10-24T13:41:32.440" v="20"/>
          <ac:inkMkLst>
            <pc:docMk/>
            <pc:sldMk cId="2688852557" sldId="256"/>
            <ac:inkMk id="3" creationId="{308EB04E-E4B8-698B-0E7E-B99662FD0C62}"/>
          </ac:inkMkLst>
        </pc:inkChg>
        <pc:inkChg chg="add del mod">
          <ac:chgData name="Sam Rust (2507584)" userId="bfea5d3a-073f-4780-b703-ad47c9bdab8f" providerId="ADAL" clId="{7710F8D6-7389-41D8-9AA4-47C9C092A7C3}" dt="2025-10-24T13:42:35.373" v="33"/>
          <ac:inkMkLst>
            <pc:docMk/>
            <pc:sldMk cId="2688852557" sldId="256"/>
            <ac:inkMk id="4" creationId="{D6602C01-1670-FC0C-C73C-69191AE06E88}"/>
          </ac:inkMkLst>
        </pc:inkChg>
        <pc:inkChg chg="add del">
          <ac:chgData name="Sam Rust (2507584)" userId="bfea5d3a-073f-4780-b703-ad47c9bdab8f" providerId="ADAL" clId="{7710F8D6-7389-41D8-9AA4-47C9C092A7C3}" dt="2025-10-24T13:41:48.983" v="23"/>
          <ac:inkMkLst>
            <pc:docMk/>
            <pc:sldMk cId="2688852557" sldId="256"/>
            <ac:inkMk id="5" creationId="{682BE08C-61F3-E05D-043C-75F1E25C7F96}"/>
          </ac:inkMkLst>
        </pc:inkChg>
        <pc:inkChg chg="add del">
          <ac:chgData name="Sam Rust (2507584)" userId="bfea5d3a-073f-4780-b703-ad47c9bdab8f" providerId="ADAL" clId="{7710F8D6-7389-41D8-9AA4-47C9C092A7C3}" dt="2025-10-24T13:42:35.373" v="30"/>
          <ac:inkMkLst>
            <pc:docMk/>
            <pc:sldMk cId="2688852557" sldId="256"/>
            <ac:inkMk id="8" creationId="{5E6EFBCF-0557-3CA4-2B1C-8263202658ED}"/>
          </ac:inkMkLst>
        </pc:inkChg>
        <pc:inkChg chg="add del">
          <ac:chgData name="Sam Rust (2507584)" userId="bfea5d3a-073f-4780-b703-ad47c9bdab8f" providerId="ADAL" clId="{7710F8D6-7389-41D8-9AA4-47C9C092A7C3}" dt="2025-10-24T13:41:56.841" v="25"/>
          <ac:inkMkLst>
            <pc:docMk/>
            <pc:sldMk cId="2688852557" sldId="256"/>
            <ac:inkMk id="10" creationId="{A2641005-11F1-E799-D2B8-5235006126CE}"/>
          </ac:inkMkLst>
        </pc:inkChg>
        <pc:inkChg chg="add del mod">
          <ac:chgData name="Sam Rust (2507584)" userId="bfea5d3a-073f-4780-b703-ad47c9bdab8f" providerId="ADAL" clId="{7710F8D6-7389-41D8-9AA4-47C9C092A7C3}" dt="2025-10-24T13:42:35.373" v="32"/>
          <ac:inkMkLst>
            <pc:docMk/>
            <pc:sldMk cId="2688852557" sldId="256"/>
            <ac:inkMk id="13" creationId="{E7391A55-9F8B-D4B4-6224-9AEDF2D91F61}"/>
          </ac:inkMkLst>
        </pc:inkChg>
        <pc:inkChg chg="add del">
          <ac:chgData name="Sam Rust (2507584)" userId="bfea5d3a-073f-4780-b703-ad47c9bdab8f" providerId="ADAL" clId="{7710F8D6-7389-41D8-9AA4-47C9C092A7C3}" dt="2025-10-24T13:42:22.660" v="28"/>
          <ac:inkMkLst>
            <pc:docMk/>
            <pc:sldMk cId="2688852557" sldId="256"/>
            <ac:inkMk id="14" creationId="{B3E59437-50EB-A8EC-C12D-3C0EB3560635}"/>
          </ac:inkMkLst>
        </pc:inkChg>
        <pc:inkChg chg="add del mod">
          <ac:chgData name="Sam Rust (2507584)" userId="bfea5d3a-073f-4780-b703-ad47c9bdab8f" providerId="ADAL" clId="{7710F8D6-7389-41D8-9AA4-47C9C092A7C3}" dt="2025-10-24T13:42:35.373" v="31"/>
          <ac:inkMkLst>
            <pc:docMk/>
            <pc:sldMk cId="2688852557" sldId="256"/>
            <ac:inkMk id="15" creationId="{E0FF70FC-DE8B-F8E7-EB5E-4150B9A247CB}"/>
          </ac:inkMkLst>
        </pc:inkChg>
        <pc:inkChg chg="add del">
          <ac:chgData name="Sam Rust (2507584)" userId="bfea5d3a-073f-4780-b703-ad47c9bdab8f" providerId="ADAL" clId="{7710F8D6-7389-41D8-9AA4-47C9C092A7C3}" dt="2025-10-24T09:43:07.270" v="9" actId="21"/>
          <ac:inkMkLst>
            <pc:docMk/>
            <pc:sldMk cId="2688852557" sldId="256"/>
            <ac:inkMk id="17" creationId="{1837606D-2B1E-667B-130A-1556C8F3AB93}"/>
          </ac:inkMkLst>
        </pc:inkChg>
        <pc:inkChg chg="add del">
          <ac:chgData name="Sam Rust (2507584)" userId="bfea5d3a-073f-4780-b703-ad47c9bdab8f" providerId="ADAL" clId="{7710F8D6-7389-41D8-9AA4-47C9C092A7C3}" dt="2025-10-24T13:45:49.721" v="79"/>
          <ac:inkMkLst>
            <pc:docMk/>
            <pc:sldMk cId="2688852557" sldId="256"/>
            <ac:inkMk id="17" creationId="{A5959CFE-EFA4-A1BB-1660-ACEDE1E71A1B}"/>
          </ac:inkMkLst>
        </pc:inkChg>
        <pc:inkChg chg="add del">
          <ac:chgData name="Sam Rust (2507584)" userId="bfea5d3a-073f-4780-b703-ad47c9bdab8f" providerId="ADAL" clId="{7710F8D6-7389-41D8-9AA4-47C9C092A7C3}" dt="2025-10-24T09:42:37.859" v="5"/>
          <ac:inkMkLst>
            <pc:docMk/>
            <pc:sldMk cId="2688852557" sldId="256"/>
            <ac:inkMk id="18" creationId="{CA661E4F-D5F9-3BFA-EF09-CF800FB569E7}"/>
          </ac:inkMkLst>
        </pc:inkChg>
        <pc:inkChg chg="add">
          <ac:chgData name="Sam Rust (2507584)" userId="bfea5d3a-073f-4780-b703-ad47c9bdab8f" providerId="ADAL" clId="{7710F8D6-7389-41D8-9AA4-47C9C092A7C3}" dt="2025-10-24T13:42:53.546" v="35"/>
          <ac:inkMkLst>
            <pc:docMk/>
            <pc:sldMk cId="2688852557" sldId="256"/>
            <ac:inkMk id="18" creationId="{D9415EDC-13A4-7359-C310-2F073D6FC06E}"/>
          </ac:inkMkLst>
        </pc:inkChg>
        <pc:inkChg chg="add del mod">
          <ac:chgData name="Sam Rust (2507584)" userId="bfea5d3a-073f-4780-b703-ad47c9bdab8f" providerId="ADAL" clId="{7710F8D6-7389-41D8-9AA4-47C9C092A7C3}" dt="2025-10-24T13:45:48.366" v="78"/>
          <ac:inkMkLst>
            <pc:docMk/>
            <pc:sldMk cId="2688852557" sldId="256"/>
            <ac:inkMk id="19" creationId="{680B3FD9-0E59-1484-1623-FBCA7152F648}"/>
          </ac:inkMkLst>
        </pc:inkChg>
        <pc:inkChg chg="add del">
          <ac:chgData name="Sam Rust (2507584)" userId="bfea5d3a-073f-4780-b703-ad47c9bdab8f" providerId="ADAL" clId="{7710F8D6-7389-41D8-9AA4-47C9C092A7C3}" dt="2025-10-24T13:43:15.185" v="37" actId="9405"/>
          <ac:inkMkLst>
            <pc:docMk/>
            <pc:sldMk cId="2688852557" sldId="256"/>
            <ac:inkMk id="20" creationId="{7D5017B3-9DA3-983C-6687-900426F89192}"/>
          </ac:inkMkLst>
        </pc:inkChg>
        <pc:inkChg chg="add del">
          <ac:chgData name="Sam Rust (2507584)" userId="bfea5d3a-073f-4780-b703-ad47c9bdab8f" providerId="ADAL" clId="{7710F8D6-7389-41D8-9AA4-47C9C092A7C3}" dt="2025-10-24T09:43:02.951" v="8" actId="21"/>
          <ac:inkMkLst>
            <pc:docMk/>
            <pc:sldMk cId="2688852557" sldId="256"/>
            <ac:inkMk id="20" creationId="{D25CCC62-692F-6225-F43B-FB48DF214533}"/>
          </ac:inkMkLst>
        </pc:inkChg>
        <pc:inkChg chg="add del">
          <ac:chgData name="Sam Rust (2507584)" userId="bfea5d3a-073f-4780-b703-ad47c9bdab8f" providerId="ADAL" clId="{7710F8D6-7389-41D8-9AA4-47C9C092A7C3}" dt="2025-10-24T13:45:34.383" v="75" actId="9405"/>
          <ac:inkMkLst>
            <pc:docMk/>
            <pc:sldMk cId="2688852557" sldId="256"/>
            <ac:inkMk id="22" creationId="{74A0D872-621C-91CE-2F56-95B46C1DB8D2}"/>
          </ac:inkMkLst>
        </pc:inkChg>
        <pc:inkChg chg="add mod">
          <ac:chgData name="Sam Rust (2507584)" userId="bfea5d3a-073f-4780-b703-ad47c9bdab8f" providerId="ADAL" clId="{7710F8D6-7389-41D8-9AA4-47C9C092A7C3}" dt="2025-10-24T13:45:34.383" v="73"/>
          <ac:inkMkLst>
            <pc:docMk/>
            <pc:sldMk cId="2688852557" sldId="256"/>
            <ac:inkMk id="23" creationId="{526B25A3-7230-89E7-B94A-425BA12F4E33}"/>
          </ac:inkMkLst>
        </pc:inkChg>
        <pc:inkChg chg="add del">
          <ac:chgData name="Sam Rust (2507584)" userId="bfea5d3a-073f-4780-b703-ad47c9bdab8f" providerId="ADAL" clId="{7710F8D6-7389-41D8-9AA4-47C9C092A7C3}" dt="2025-10-24T13:45:34.383" v="72" actId="9405"/>
          <ac:inkMkLst>
            <pc:docMk/>
            <pc:sldMk cId="2688852557" sldId="256"/>
            <ac:inkMk id="24" creationId="{08E2670D-76C0-2907-044B-278434C00B0A}"/>
          </ac:inkMkLst>
        </pc:inkChg>
        <pc:inkChg chg="add del">
          <ac:chgData name="Sam Rust (2507584)" userId="bfea5d3a-073f-4780-b703-ad47c9bdab8f" providerId="ADAL" clId="{7710F8D6-7389-41D8-9AA4-47C9C092A7C3}" dt="2025-10-24T13:45:34.383" v="71" actId="9405"/>
          <ac:inkMkLst>
            <pc:docMk/>
            <pc:sldMk cId="2688852557" sldId="256"/>
            <ac:inkMk id="25" creationId="{399FF7BF-05E7-E09B-C65C-DB8114A9F571}"/>
          </ac:inkMkLst>
        </pc:inkChg>
        <pc:inkChg chg="add del">
          <ac:chgData name="Sam Rust (2507584)" userId="bfea5d3a-073f-4780-b703-ad47c9bdab8f" providerId="ADAL" clId="{7710F8D6-7389-41D8-9AA4-47C9C092A7C3}" dt="2025-10-24T13:45:34.372" v="70" actId="9405"/>
          <ac:inkMkLst>
            <pc:docMk/>
            <pc:sldMk cId="2688852557" sldId="256"/>
            <ac:inkMk id="26" creationId="{37F8A74B-8E2D-AAF0-3318-F1413C1255BD}"/>
          </ac:inkMkLst>
        </pc:inkChg>
        <pc:inkChg chg="add mod">
          <ac:chgData name="Sam Rust (2507584)" userId="bfea5d3a-073f-4780-b703-ad47c9bdab8f" providerId="ADAL" clId="{7710F8D6-7389-41D8-9AA4-47C9C092A7C3}" dt="2025-10-24T13:45:30.919" v="68"/>
          <ac:inkMkLst>
            <pc:docMk/>
            <pc:sldMk cId="2688852557" sldId="256"/>
            <ac:inkMk id="27" creationId="{F311B3C9-B451-17F6-56B4-55BDB13254C1}"/>
          </ac:inkMkLst>
        </pc:inkChg>
        <pc:inkChg chg="add del">
          <ac:chgData name="Sam Rust (2507584)" userId="bfea5d3a-073f-4780-b703-ad47c9bdab8f" providerId="ADAL" clId="{7710F8D6-7389-41D8-9AA4-47C9C092A7C3}" dt="2025-10-24T13:45:30.692" v="67" actId="9405"/>
          <ac:inkMkLst>
            <pc:docMk/>
            <pc:sldMk cId="2688852557" sldId="256"/>
            <ac:inkMk id="28" creationId="{9E613C24-41D9-C8D8-B23D-84B116376C8F}"/>
          </ac:inkMkLst>
        </pc:inkChg>
        <pc:inkChg chg="add del">
          <ac:chgData name="Sam Rust (2507584)" userId="bfea5d3a-073f-4780-b703-ad47c9bdab8f" providerId="ADAL" clId="{7710F8D6-7389-41D8-9AA4-47C9C092A7C3}" dt="2025-10-24T13:45:30.482" v="66" actId="9405"/>
          <ac:inkMkLst>
            <pc:docMk/>
            <pc:sldMk cId="2688852557" sldId="256"/>
            <ac:inkMk id="29" creationId="{364D58A9-BE36-0D7C-FBB3-8ED483E87F2B}"/>
          </ac:inkMkLst>
        </pc:inkChg>
        <pc:inkChg chg="add del">
          <ac:chgData name="Sam Rust (2507584)" userId="bfea5d3a-073f-4780-b703-ad47c9bdab8f" providerId="ADAL" clId="{7710F8D6-7389-41D8-9AA4-47C9C092A7C3}" dt="2025-10-24T13:45:30.276" v="65" actId="9405"/>
          <ac:inkMkLst>
            <pc:docMk/>
            <pc:sldMk cId="2688852557" sldId="256"/>
            <ac:inkMk id="30" creationId="{A0943729-99BE-421E-5D73-428D3AACC788}"/>
          </ac:inkMkLst>
        </pc:inkChg>
        <pc:inkChg chg="add del">
          <ac:chgData name="Sam Rust (2507584)" userId="bfea5d3a-073f-4780-b703-ad47c9bdab8f" providerId="ADAL" clId="{7710F8D6-7389-41D8-9AA4-47C9C092A7C3}" dt="2025-10-24T13:45:30.063" v="64" actId="9405"/>
          <ac:inkMkLst>
            <pc:docMk/>
            <pc:sldMk cId="2688852557" sldId="256"/>
            <ac:inkMk id="31" creationId="{6C0AB8C5-E4CC-7F4B-6B7D-6B63D8EE5E5D}"/>
          </ac:inkMkLst>
        </pc:inkChg>
        <pc:inkChg chg="add mod">
          <ac:chgData name="Sam Rust (2507584)" userId="bfea5d3a-073f-4780-b703-ad47c9bdab8f" providerId="ADAL" clId="{7710F8D6-7389-41D8-9AA4-47C9C092A7C3}" dt="2025-10-24T13:45:29.579" v="62"/>
          <ac:inkMkLst>
            <pc:docMk/>
            <pc:sldMk cId="2688852557" sldId="256"/>
            <ac:inkMk id="32" creationId="{F38AD03B-A45C-9F99-EE65-71652AC1A0F8}"/>
          </ac:inkMkLst>
        </pc:inkChg>
        <pc:inkChg chg="add del">
          <ac:chgData name="Sam Rust (2507584)" userId="bfea5d3a-073f-4780-b703-ad47c9bdab8f" providerId="ADAL" clId="{7710F8D6-7389-41D8-9AA4-47C9C092A7C3}" dt="2025-10-24T13:49:51.602" v="139" actId="21"/>
          <ac:inkMkLst>
            <pc:docMk/>
            <pc:sldMk cId="2688852557" sldId="256"/>
            <ac:inkMk id="34" creationId="{8DD98652-1AC6-4310-3920-9A06F00426CB}"/>
          </ac:inkMkLst>
        </pc:inkChg>
        <pc:inkChg chg="add del">
          <ac:chgData name="Sam Rust (2507584)" userId="bfea5d3a-073f-4780-b703-ad47c9bdab8f" providerId="ADAL" clId="{7710F8D6-7389-41D8-9AA4-47C9C092A7C3}" dt="2025-10-24T13:47:31.117" v="85"/>
          <ac:inkMkLst>
            <pc:docMk/>
            <pc:sldMk cId="2688852557" sldId="256"/>
            <ac:inkMk id="35" creationId="{CFA97A4E-8DFB-1524-A2C6-79A7CA6EA6D5}"/>
          </ac:inkMkLst>
        </pc:inkChg>
        <pc:inkChg chg="add del mod">
          <ac:chgData name="Sam Rust (2507584)" userId="bfea5d3a-073f-4780-b703-ad47c9bdab8f" providerId="ADAL" clId="{7710F8D6-7389-41D8-9AA4-47C9C092A7C3}" dt="2025-10-24T13:49:37.837" v="137" actId="21"/>
          <ac:inkMkLst>
            <pc:docMk/>
            <pc:sldMk cId="2688852557" sldId="256"/>
            <ac:inkMk id="36" creationId="{C0D3DBDA-9C62-85B7-4C42-EE09C1A0A9DE}"/>
          </ac:inkMkLst>
        </pc:inkChg>
        <pc:inkChg chg="add del">
          <ac:chgData name="Sam Rust (2507584)" userId="bfea5d3a-073f-4780-b703-ad47c9bdab8f" providerId="ADAL" clId="{7710F8D6-7389-41D8-9AA4-47C9C092A7C3}" dt="2025-10-24T13:59:45.998" v="260" actId="21"/>
          <ac:inkMkLst>
            <pc:docMk/>
            <pc:sldMk cId="2688852557" sldId="256"/>
            <ac:inkMk id="38" creationId="{B505ECEF-DC98-05FD-A8FD-FC47CC7A6CF5}"/>
          </ac:inkMkLst>
        </pc:inkChg>
        <pc:inkChg chg="add del">
          <ac:chgData name="Sam Rust (2507584)" userId="bfea5d3a-073f-4780-b703-ad47c9bdab8f" providerId="ADAL" clId="{7710F8D6-7389-41D8-9AA4-47C9C092A7C3}" dt="2025-10-24T13:50:24.903" v="143"/>
          <ac:inkMkLst>
            <pc:docMk/>
            <pc:sldMk cId="2688852557" sldId="256"/>
            <ac:inkMk id="39" creationId="{66F55C28-A487-C229-56A6-F85F3D85F9E9}"/>
          </ac:inkMkLst>
        </pc:inkChg>
        <pc:inkChg chg="add del mod">
          <ac:chgData name="Sam Rust (2507584)" userId="bfea5d3a-073f-4780-b703-ad47c9bdab8f" providerId="ADAL" clId="{7710F8D6-7389-41D8-9AA4-47C9C092A7C3}" dt="2025-10-24T13:59:37.914" v="258" actId="21"/>
          <ac:inkMkLst>
            <pc:docMk/>
            <pc:sldMk cId="2688852557" sldId="256"/>
            <ac:inkMk id="40" creationId="{91DB5DFF-E3F0-CC66-04B5-A3B33B5B275E}"/>
          </ac:inkMkLst>
        </pc:inkChg>
        <pc:inkChg chg="add del">
          <ac:chgData name="Sam Rust (2507584)" userId="bfea5d3a-073f-4780-b703-ad47c9bdab8f" providerId="ADAL" clId="{7710F8D6-7389-41D8-9AA4-47C9C092A7C3}" dt="2025-10-24T13:59:41.325" v="259" actId="21"/>
          <ac:inkMkLst>
            <pc:docMk/>
            <pc:sldMk cId="2688852557" sldId="256"/>
            <ac:inkMk id="41" creationId="{E9AD0A49-D0F9-A4A5-3AEF-3BBFA3192521}"/>
          </ac:inkMkLst>
        </pc:inkChg>
        <pc:inkChg chg="add del">
          <ac:chgData name="Sam Rust (2507584)" userId="bfea5d3a-073f-4780-b703-ad47c9bdab8f" providerId="ADAL" clId="{7710F8D6-7389-41D8-9AA4-47C9C092A7C3}" dt="2025-10-24T14:02:29.434" v="270" actId="21"/>
          <ac:inkMkLst>
            <pc:docMk/>
            <pc:sldMk cId="2688852557" sldId="256"/>
            <ac:inkMk id="43" creationId="{0D40A824-DCB2-6AB4-23C7-BEC0E8CCCA5E}"/>
          </ac:inkMkLst>
        </pc:inkChg>
        <pc:inkChg chg="add del">
          <ac:chgData name="Sam Rust (2507584)" userId="bfea5d3a-073f-4780-b703-ad47c9bdab8f" providerId="ADAL" clId="{7710F8D6-7389-41D8-9AA4-47C9C092A7C3}" dt="2025-10-24T14:00:32.418" v="263"/>
          <ac:inkMkLst>
            <pc:docMk/>
            <pc:sldMk cId="2688852557" sldId="256"/>
            <ac:inkMk id="44" creationId="{FCA94D31-2C98-7CC7-2C90-C04FD3AD9148}"/>
          </ac:inkMkLst>
        </pc:inkChg>
        <pc:inkChg chg="add del mod">
          <ac:chgData name="Sam Rust (2507584)" userId="bfea5d3a-073f-4780-b703-ad47c9bdab8f" providerId="ADAL" clId="{7710F8D6-7389-41D8-9AA4-47C9C092A7C3}" dt="2025-10-24T14:02:26.596" v="269" actId="21"/>
          <ac:inkMkLst>
            <pc:docMk/>
            <pc:sldMk cId="2688852557" sldId="256"/>
            <ac:inkMk id="45" creationId="{E08A523B-C904-F5A3-0416-9617B9049176}"/>
          </ac:inkMkLst>
        </pc:inkChg>
        <pc:inkChg chg="add del">
          <ac:chgData name="Sam Rust (2507584)" userId="bfea5d3a-073f-4780-b703-ad47c9bdab8f" providerId="ADAL" clId="{7710F8D6-7389-41D8-9AA4-47C9C092A7C3}" dt="2025-10-24T14:02:37.948" v="272" actId="21"/>
          <ac:inkMkLst>
            <pc:docMk/>
            <pc:sldMk cId="2688852557" sldId="256"/>
            <ac:inkMk id="47" creationId="{A5A48CEC-018F-E0DF-C678-C98C0683A95D}"/>
          </ac:inkMkLst>
        </pc:inkChg>
        <pc:inkChg chg="add del">
          <ac:chgData name="Sam Rust (2507584)" userId="bfea5d3a-073f-4780-b703-ad47c9bdab8f" providerId="ADAL" clId="{7710F8D6-7389-41D8-9AA4-47C9C092A7C3}" dt="2025-10-24T14:03:05.601" v="274" actId="21"/>
          <ac:inkMkLst>
            <pc:docMk/>
            <pc:sldMk cId="2688852557" sldId="256"/>
            <ac:inkMk id="48" creationId="{AF67F2C8-F9C0-7415-48BB-785F65FBFF5E}"/>
          </ac:inkMkLst>
        </pc:inkChg>
        <pc:inkChg chg="add del">
          <ac:chgData name="Sam Rust (2507584)" userId="bfea5d3a-073f-4780-b703-ad47c9bdab8f" providerId="ADAL" clId="{7710F8D6-7389-41D8-9AA4-47C9C092A7C3}" dt="2025-10-24T14:10:51.997" v="430" actId="21"/>
          <ac:inkMkLst>
            <pc:docMk/>
            <pc:sldMk cId="2688852557" sldId="256"/>
            <ac:inkMk id="51" creationId="{CECE2A02-74C8-9BA0-1903-D5489E0748BB}"/>
          </ac:inkMkLst>
        </pc:ink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DC79B-6955-E5A4-91CD-8C06E40513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6B43CB-11B5-9D9B-D47C-3D0ECAA79B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DAAFC-F87F-1B40-A30D-41E371813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511947-68D6-D692-954C-DDEAA767B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61FBBC-EE51-FC31-4F2E-9C84902F8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597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E2C53-98EE-413A-E425-98EFB8412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83FD4-E549-2320-2849-0CE74DD8A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EC162-D0B6-3AAE-5E53-06B12A765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B2241A-500F-1A5B-EFEB-046B7AFB2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6C627-5F8D-BA25-03D7-AA4F02FFB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28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87336-E422-381F-7D6D-83E4D52E2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E727D-255A-1B7F-8786-D44C09DF6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7A05F-AFB6-6F9F-1A02-075812B53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09160-1635-6D04-09CC-F8BD034EA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4F7E8-E944-464F-CBF8-9A9EC048B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130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AC961-9700-DA60-F774-D26BEF17E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FBEE6-FC9E-FFFC-B266-4F4793FB7C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2FACB2-C5F3-FF3E-F229-CE34D90ABA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983F4-3E9E-C05D-DB0C-CF112841F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DE494A-2BCA-F669-93C6-40DE757EC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44FA5B-3D27-7956-D7CD-610E4301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44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335D0-5BD6-DC8A-F57B-9D42471E9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2FF06-F0BA-7BD8-67EE-B8240368D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A3C98-851D-D8AD-49BA-1507F70E13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0D76E4-08C6-9CE7-AD92-D06D31790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C48141-576E-A024-3288-DD15C6335C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C09401-3B34-05C6-9053-ED78579E1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078D10-AD01-357A-87C7-F7433CBF8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305ADE-1BE0-7C31-6569-AA91A94FE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12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0C222-99D0-C38F-0268-292466F4D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ECAEC0-D587-5EC8-E73C-D06491F22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30BC2C-6A11-AB49-2042-8961CE95B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C38F14-1362-F178-D924-61EF69B81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551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3E4084-2D4F-F2FD-5683-1F914D879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E4DE91-C9B0-86B7-ACD9-99BF2E930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A24F61-92E8-B511-3FF6-1CA4F88AC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739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5F26A-18FA-AB0A-BD22-C77E6DDA7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F7EB7-DEAE-0F4C-7091-462DCA864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F69FE4-DA80-2E8D-F680-E6B974245B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F6FB32-9BC2-B0A2-2C1C-5F636D0A9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23A21-3397-73CC-84C3-DA7412A7B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7A4E7E-BA74-B36E-0722-52C5B3C4B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42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8ACBE-5FF7-6BEF-71F6-3FF1BDB99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AD1F3F-C1A5-ED9F-4590-F4BA188BF2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E21F13-AB2D-382C-20A6-F791352F24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111170-2F92-BD38-604A-30E6057C2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37C792-58FD-6CA4-10A1-7106C60AA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F4F7A-02AB-BF35-AFFD-5AC13C4EC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86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21110-CA93-6E3C-6C7B-C1DE13886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838AE6-107C-60F5-5DF9-B1EE10254E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7FCA35-5902-F4DD-CA76-59222B19B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D9E40-C1C1-614B-47E4-23D0813B8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EF86E-884D-F379-4BD0-C341632DE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75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D79FE0-7379-7CA8-6B26-ACCEE51EF6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9D9A5F-5CC3-5D5C-0AB3-CF39EE60A4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2AA95-46CF-B802-2E35-4F11012C9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09669-A14E-2C8A-D6B1-E201C256E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58B2F-4B6E-86FA-33C0-033134B18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115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E4AD9F-09EA-32D3-7E21-C9E50022F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CEEB4-E28B-58B9-3D48-CF922B2A97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094E8-9601-5952-F10A-09A4CCBA47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0A933A-A7D8-4497-833E-AF8E6871B4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743E25-7D5B-AA3E-2C69-21A41E6DBA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1FE15-8AB3-4845-F97F-BB8B622D93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DF4173-C6D4-4976-B944-2468CE808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534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D66CAB-5B68-56AC-34D0-348969695B79}"/>
              </a:ext>
            </a:extLst>
          </p:cNvPr>
          <p:cNvSpPr/>
          <p:nvPr/>
        </p:nvSpPr>
        <p:spPr>
          <a:xfrm>
            <a:off x="0" y="0"/>
            <a:ext cx="12192000" cy="181452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HOW TO CREATE A CHART USING EXCEL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12D412-FF41-E5AB-FB39-4C99C1B91F17}"/>
              </a:ext>
            </a:extLst>
          </p:cNvPr>
          <p:cNvSpPr txBox="1"/>
          <p:nvPr/>
        </p:nvSpPr>
        <p:spPr>
          <a:xfrm>
            <a:off x="480291" y="1939260"/>
            <a:ext cx="293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Open an Excel document and input the data required for </a:t>
            </a:r>
            <a:r>
              <a:rPr lang="en-GB"/>
              <a:t>the chart.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AE7B08-CC03-D67E-781B-582AF8657900}"/>
              </a:ext>
            </a:extLst>
          </p:cNvPr>
          <p:cNvSpPr/>
          <p:nvPr/>
        </p:nvSpPr>
        <p:spPr>
          <a:xfrm>
            <a:off x="1075880" y="1447046"/>
            <a:ext cx="126393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800" b="1" u="sng" cap="none" spc="0" dirty="0">
                <a:ln/>
                <a:solidFill>
                  <a:schemeClr val="accent3"/>
                </a:solidFill>
                <a:effectLst/>
              </a:rPr>
              <a:t>STEP 1</a:t>
            </a:r>
            <a:endParaRPr lang="en-GB" sz="2800" b="1" u="sng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3BA84A-2C26-3EBD-F792-31459195ECD8}"/>
              </a:ext>
            </a:extLst>
          </p:cNvPr>
          <p:cNvSpPr/>
          <p:nvPr/>
        </p:nvSpPr>
        <p:spPr>
          <a:xfrm>
            <a:off x="5340064" y="4084339"/>
            <a:ext cx="126393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800" b="1" u="sng" dirty="0">
                <a:ln/>
                <a:solidFill>
                  <a:schemeClr val="accent3"/>
                </a:solidFill>
              </a:rPr>
              <a:t>STEP 2</a:t>
            </a:r>
            <a:endParaRPr lang="en-US" sz="2800" b="1" u="sng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30E1DEF-3040-FBDF-1BC4-501241190283}"/>
              </a:ext>
            </a:extLst>
          </p:cNvPr>
          <p:cNvSpPr txBox="1"/>
          <p:nvPr/>
        </p:nvSpPr>
        <p:spPr>
          <a:xfrm>
            <a:off x="4289143" y="4607559"/>
            <a:ext cx="3728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Highlight the DATA required for the chart, including the data headings and ensure the INSERT tab has been selected.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95E2EB7-F85E-A1F3-F204-7AB153EBA04D}"/>
              </a:ext>
            </a:extLst>
          </p:cNvPr>
          <p:cNvSpPr/>
          <p:nvPr/>
        </p:nvSpPr>
        <p:spPr>
          <a:xfrm>
            <a:off x="8978737" y="1602784"/>
            <a:ext cx="126393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800" b="1" u="sng" cap="none" spc="0" dirty="0">
                <a:ln/>
                <a:solidFill>
                  <a:schemeClr val="accent3"/>
                </a:solidFill>
                <a:effectLst/>
              </a:rPr>
              <a:t>STEP 3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4B4B5A2A-4CE6-7521-2497-08D786F9B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901" y="3247721"/>
            <a:ext cx="3728268" cy="2096127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8BA57456-7CDD-299F-CC78-E5DF0171EE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143" y="1814527"/>
            <a:ext cx="3728268" cy="2096127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2262EFE3-A27B-B27E-227E-A59FEF6EA732}"/>
              </a:ext>
            </a:extLst>
          </p:cNvPr>
          <p:cNvSpPr txBox="1"/>
          <p:nvPr/>
        </p:nvSpPr>
        <p:spPr>
          <a:xfrm>
            <a:off x="8610600" y="2126004"/>
            <a:ext cx="2946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 the style of chart that is most relevant to the data or format required. The data will automatically input itself into the chart.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DA59D84B-8D55-43F0-A586-EDDDC3CA85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2385" y="3728788"/>
            <a:ext cx="3728268" cy="20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852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4398cac06c9ee4a89c02198a60bbd524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22851b0e42ccdf3e3c09af4a59b8feaa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2937340B-AB81-40A7-A591-1155646A45A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3721D6C-ABEC-47A9-A54F-1FA7DD9D08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AFFCDB4-057A-4DFF-ABA5-876D38072BA3}">
  <ds:schemaRefs>
    <ds:schemaRef ds:uri="http://purl.org/dc/dcmitype/"/>
    <ds:schemaRef ds:uri="http://www.w3.org/XML/1998/namespac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b4f9f7ee-5770-4a14-8925-17f3d16e50b7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73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Kiren Mubarik</dc:creator>
  <cp:lastModifiedBy>Kiren Mubarik</cp:lastModifiedBy>
  <cp:revision>1</cp:revision>
  <dcterms:created xsi:type="dcterms:W3CDTF">2025-10-24T08:18:41Z</dcterms:created>
  <dcterms:modified xsi:type="dcterms:W3CDTF">2025-10-24T14:25:42Z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