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4"/>
  </p:notesMasterIdLst>
  <p:sldIdLst>
    <p:sldId id="256" r:id="rId16"/>
    <p:sldId id="257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75" r:id="rId28"/>
    <p:sldId id="269" r:id="rId29"/>
    <p:sldId id="270" r:id="rId30"/>
    <p:sldId id="271" r:id="rId31"/>
    <p:sldId id="272" r:id="rId32"/>
    <p:sldId id="273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B31C16-E4BF-4887-A503-62C3A51E2337}" v="4" dt="2023-01-03T11:49:11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32"/>
    <p:restoredTop sz="94825"/>
  </p:normalViewPr>
  <p:slideViewPr>
    <p:cSldViewPr snapToGrid="0" snapToObjects="1">
      <p:cViewPr varScale="1">
        <p:scale>
          <a:sx n="88" d="100"/>
          <a:sy n="88" d="100"/>
        </p:scale>
        <p:origin x="609" y="6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microsoft.com/office/2016/11/relationships/changesInfo" Target="changesInfos/changesInfo1.xml"/><Relationship Id="rId21" Type="http://schemas.openxmlformats.org/officeDocument/2006/relationships/slide" Target="slides/slide6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F8B31C16-E4BF-4887-A503-62C3A51E2337}"/>
    <pc:docChg chg="custSel addSld delSld modSld">
      <pc:chgData name="Meryl Bowen" userId="0e33c516-b54b-4571-b07e-cdbdabee1070" providerId="ADAL" clId="{F8B31C16-E4BF-4887-A503-62C3A51E2337}" dt="2023-01-03T12:01:45.922" v="1907" actId="20577"/>
      <pc:docMkLst>
        <pc:docMk/>
      </pc:docMkLst>
      <pc:sldChg chg="addSp modSp new mod">
        <pc:chgData name="Meryl Bowen" userId="0e33c516-b54b-4571-b07e-cdbdabee1070" providerId="ADAL" clId="{F8B31C16-E4BF-4887-A503-62C3A51E2337}" dt="2022-12-20T14:57:29.826" v="5" actId="1076"/>
        <pc:sldMkLst>
          <pc:docMk/>
          <pc:sldMk cId="393842522" sldId="257"/>
        </pc:sldMkLst>
        <pc:picChg chg="add mod modCrop">
          <ac:chgData name="Meryl Bowen" userId="0e33c516-b54b-4571-b07e-cdbdabee1070" providerId="ADAL" clId="{F8B31C16-E4BF-4887-A503-62C3A51E2337}" dt="2022-12-20T14:57:29.826" v="5" actId="1076"/>
          <ac:picMkLst>
            <pc:docMk/>
            <pc:sldMk cId="393842522" sldId="257"/>
            <ac:picMk id="3" creationId="{D779229D-388E-9AD7-D378-123648690D99}"/>
          </ac:picMkLst>
        </pc:picChg>
      </pc:sldChg>
      <pc:sldChg chg="addSp modSp new mod">
        <pc:chgData name="Meryl Bowen" userId="0e33c516-b54b-4571-b07e-cdbdabee1070" providerId="ADAL" clId="{F8B31C16-E4BF-4887-A503-62C3A51E2337}" dt="2022-12-20T14:58:12.840" v="11" actId="1076"/>
        <pc:sldMkLst>
          <pc:docMk/>
          <pc:sldMk cId="87059471" sldId="258"/>
        </pc:sldMkLst>
        <pc:picChg chg="add mod modCrop">
          <ac:chgData name="Meryl Bowen" userId="0e33c516-b54b-4571-b07e-cdbdabee1070" providerId="ADAL" clId="{F8B31C16-E4BF-4887-A503-62C3A51E2337}" dt="2022-12-20T14:58:12.840" v="11" actId="1076"/>
          <ac:picMkLst>
            <pc:docMk/>
            <pc:sldMk cId="87059471" sldId="258"/>
            <ac:picMk id="3" creationId="{7A835B9B-25B3-F63E-6BFD-ED2600009E3F}"/>
          </ac:picMkLst>
        </pc:picChg>
      </pc:sldChg>
      <pc:sldChg chg="addSp modSp new mod">
        <pc:chgData name="Meryl Bowen" userId="0e33c516-b54b-4571-b07e-cdbdabee1070" providerId="ADAL" clId="{F8B31C16-E4BF-4887-A503-62C3A51E2337}" dt="2022-12-20T14:59:04.600" v="19" actId="14100"/>
        <pc:sldMkLst>
          <pc:docMk/>
          <pc:sldMk cId="4176858000" sldId="259"/>
        </pc:sldMkLst>
        <pc:picChg chg="add mod modCrop">
          <ac:chgData name="Meryl Bowen" userId="0e33c516-b54b-4571-b07e-cdbdabee1070" providerId="ADAL" clId="{F8B31C16-E4BF-4887-A503-62C3A51E2337}" dt="2022-12-20T14:59:04.600" v="19" actId="14100"/>
          <ac:picMkLst>
            <pc:docMk/>
            <pc:sldMk cId="4176858000" sldId="259"/>
            <ac:picMk id="3" creationId="{87CA9B77-0BB1-B062-CED1-16CF8446FE59}"/>
          </ac:picMkLst>
        </pc:picChg>
      </pc:sldChg>
      <pc:sldChg chg="addSp modSp new mod">
        <pc:chgData name="Meryl Bowen" userId="0e33c516-b54b-4571-b07e-cdbdabee1070" providerId="ADAL" clId="{F8B31C16-E4BF-4887-A503-62C3A51E2337}" dt="2022-12-20T14:59:58.931" v="25" actId="1076"/>
        <pc:sldMkLst>
          <pc:docMk/>
          <pc:sldMk cId="1852032740" sldId="260"/>
        </pc:sldMkLst>
        <pc:picChg chg="add mod modCrop">
          <ac:chgData name="Meryl Bowen" userId="0e33c516-b54b-4571-b07e-cdbdabee1070" providerId="ADAL" clId="{F8B31C16-E4BF-4887-A503-62C3A51E2337}" dt="2022-12-20T14:59:58.931" v="25" actId="1076"/>
          <ac:picMkLst>
            <pc:docMk/>
            <pc:sldMk cId="1852032740" sldId="260"/>
            <ac:picMk id="3" creationId="{4CD909E4-DFBC-F88C-38EC-2CD9C392114E}"/>
          </ac:picMkLst>
        </pc:picChg>
      </pc:sldChg>
      <pc:sldChg chg="addSp modSp new mod modNotesTx">
        <pc:chgData name="Meryl Bowen" userId="0e33c516-b54b-4571-b07e-cdbdabee1070" providerId="ADAL" clId="{F8B31C16-E4BF-4887-A503-62C3A51E2337}" dt="2022-12-21T10:27:27.052" v="205" actId="207"/>
        <pc:sldMkLst>
          <pc:docMk/>
          <pc:sldMk cId="1308685789" sldId="261"/>
        </pc:sldMkLst>
        <pc:spChg chg="add mod">
          <ac:chgData name="Meryl Bowen" userId="0e33c516-b54b-4571-b07e-cdbdabee1070" providerId="ADAL" clId="{F8B31C16-E4BF-4887-A503-62C3A51E2337}" dt="2022-12-21T10:26:21.712" v="195" actId="207"/>
          <ac:spMkLst>
            <pc:docMk/>
            <pc:sldMk cId="1308685789" sldId="261"/>
            <ac:spMk id="5" creationId="{82159E81-5D3A-FB30-1980-F1C91BBBBDD2}"/>
          </ac:spMkLst>
        </pc:spChg>
        <pc:spChg chg="add mod">
          <ac:chgData name="Meryl Bowen" userId="0e33c516-b54b-4571-b07e-cdbdabee1070" providerId="ADAL" clId="{F8B31C16-E4BF-4887-A503-62C3A51E2337}" dt="2022-12-21T10:27:27.052" v="205" actId="207"/>
          <ac:spMkLst>
            <pc:docMk/>
            <pc:sldMk cId="1308685789" sldId="261"/>
            <ac:spMk id="6" creationId="{CE424342-92A7-6EAF-611E-2771BB5A1277}"/>
          </ac:spMkLst>
        </pc:spChg>
        <pc:picChg chg="add mod modCrop">
          <ac:chgData name="Meryl Bowen" userId="0e33c516-b54b-4571-b07e-cdbdabee1070" providerId="ADAL" clId="{F8B31C16-E4BF-4887-A503-62C3A51E2337}" dt="2022-12-21T10:27:08.459" v="202" actId="1076"/>
          <ac:picMkLst>
            <pc:docMk/>
            <pc:sldMk cId="1308685789" sldId="261"/>
            <ac:picMk id="3" creationId="{363DF88B-0411-F4AC-BEEC-8730C9F8ECFF}"/>
          </ac:picMkLst>
        </pc:picChg>
      </pc:sldChg>
      <pc:sldChg chg="addSp modSp new mod">
        <pc:chgData name="Meryl Bowen" userId="0e33c516-b54b-4571-b07e-cdbdabee1070" providerId="ADAL" clId="{F8B31C16-E4BF-4887-A503-62C3A51E2337}" dt="2022-12-20T15:02:03.526" v="63" actId="1076"/>
        <pc:sldMkLst>
          <pc:docMk/>
          <pc:sldMk cId="2425150053" sldId="262"/>
        </pc:sldMkLst>
        <pc:picChg chg="add mod modCrop">
          <ac:chgData name="Meryl Bowen" userId="0e33c516-b54b-4571-b07e-cdbdabee1070" providerId="ADAL" clId="{F8B31C16-E4BF-4887-A503-62C3A51E2337}" dt="2022-12-20T15:02:03.526" v="63" actId="1076"/>
          <ac:picMkLst>
            <pc:docMk/>
            <pc:sldMk cId="2425150053" sldId="262"/>
            <ac:picMk id="3" creationId="{9A0BB41A-BBD5-9ACE-E43B-430D38E5E811}"/>
          </ac:picMkLst>
        </pc:picChg>
      </pc:sldChg>
      <pc:sldChg chg="addSp modSp new mod">
        <pc:chgData name="Meryl Bowen" userId="0e33c516-b54b-4571-b07e-cdbdabee1070" providerId="ADAL" clId="{F8B31C16-E4BF-4887-A503-62C3A51E2337}" dt="2022-12-20T15:02:47.953" v="69" actId="14100"/>
        <pc:sldMkLst>
          <pc:docMk/>
          <pc:sldMk cId="2032819488" sldId="263"/>
        </pc:sldMkLst>
        <pc:picChg chg="add mod modCrop">
          <ac:chgData name="Meryl Bowen" userId="0e33c516-b54b-4571-b07e-cdbdabee1070" providerId="ADAL" clId="{F8B31C16-E4BF-4887-A503-62C3A51E2337}" dt="2022-12-20T15:02:47.953" v="69" actId="14100"/>
          <ac:picMkLst>
            <pc:docMk/>
            <pc:sldMk cId="2032819488" sldId="263"/>
            <ac:picMk id="3" creationId="{8F9D33C2-CB24-2D6A-09F7-1B6FAE48E12E}"/>
          </ac:picMkLst>
        </pc:picChg>
      </pc:sldChg>
      <pc:sldChg chg="addSp modSp new mod modNotesTx">
        <pc:chgData name="Meryl Bowen" userId="0e33c516-b54b-4571-b07e-cdbdabee1070" providerId="ADAL" clId="{F8B31C16-E4BF-4887-A503-62C3A51E2337}" dt="2022-12-21T11:08:53.839" v="263" actId="1076"/>
        <pc:sldMkLst>
          <pc:docMk/>
          <pc:sldMk cId="1773786741" sldId="264"/>
        </pc:sldMkLst>
        <pc:spChg chg="add mod ord">
          <ac:chgData name="Meryl Bowen" userId="0e33c516-b54b-4571-b07e-cdbdabee1070" providerId="ADAL" clId="{F8B31C16-E4BF-4887-A503-62C3A51E2337}" dt="2022-12-21T11:08:39.338" v="261" actId="1076"/>
          <ac:spMkLst>
            <pc:docMk/>
            <pc:sldMk cId="1773786741" sldId="264"/>
            <ac:spMk id="5" creationId="{1883464D-D1DC-3392-8F00-7F71FC698F9B}"/>
          </ac:spMkLst>
        </pc:spChg>
        <pc:spChg chg="add mod">
          <ac:chgData name="Meryl Bowen" userId="0e33c516-b54b-4571-b07e-cdbdabee1070" providerId="ADAL" clId="{F8B31C16-E4BF-4887-A503-62C3A51E2337}" dt="2022-12-21T11:08:33.710" v="260" actId="1076"/>
          <ac:spMkLst>
            <pc:docMk/>
            <pc:sldMk cId="1773786741" sldId="264"/>
            <ac:spMk id="6" creationId="{5731FDFC-863E-211A-9931-AE9C53B45A2A}"/>
          </ac:spMkLst>
        </pc:spChg>
        <pc:spChg chg="add mod">
          <ac:chgData name="Meryl Bowen" userId="0e33c516-b54b-4571-b07e-cdbdabee1070" providerId="ADAL" clId="{F8B31C16-E4BF-4887-A503-62C3A51E2337}" dt="2022-12-21T11:08:53.839" v="263" actId="1076"/>
          <ac:spMkLst>
            <pc:docMk/>
            <pc:sldMk cId="1773786741" sldId="264"/>
            <ac:spMk id="8" creationId="{24B27FC5-AC27-98FB-868C-F2FF0386ACD8}"/>
          </ac:spMkLst>
        </pc:spChg>
        <pc:picChg chg="add mod modCrop">
          <ac:chgData name="Meryl Bowen" userId="0e33c516-b54b-4571-b07e-cdbdabee1070" providerId="ADAL" clId="{F8B31C16-E4BF-4887-A503-62C3A51E2337}" dt="2022-12-21T11:08:23.417" v="258" actId="1076"/>
          <ac:picMkLst>
            <pc:docMk/>
            <pc:sldMk cId="1773786741" sldId="264"/>
            <ac:picMk id="3" creationId="{62809D56-136B-1776-5441-EC206FAC31EC}"/>
          </ac:picMkLst>
        </pc:picChg>
      </pc:sldChg>
      <pc:sldChg chg="addSp modSp new mod modNotesTx">
        <pc:chgData name="Meryl Bowen" userId="0e33c516-b54b-4571-b07e-cdbdabee1070" providerId="ADAL" clId="{F8B31C16-E4BF-4887-A503-62C3A51E2337}" dt="2022-12-20T15:05:09.933" v="143" actId="20577"/>
        <pc:sldMkLst>
          <pc:docMk/>
          <pc:sldMk cId="1455538280" sldId="265"/>
        </pc:sldMkLst>
        <pc:picChg chg="add mod modCrop">
          <ac:chgData name="Meryl Bowen" userId="0e33c516-b54b-4571-b07e-cdbdabee1070" providerId="ADAL" clId="{F8B31C16-E4BF-4887-A503-62C3A51E2337}" dt="2022-12-20T15:05:04.885" v="127" actId="14100"/>
          <ac:picMkLst>
            <pc:docMk/>
            <pc:sldMk cId="1455538280" sldId="265"/>
            <ac:picMk id="3" creationId="{1BE2ED43-27A6-E052-7836-0986177C1656}"/>
          </ac:picMkLst>
        </pc:picChg>
      </pc:sldChg>
      <pc:sldChg chg="addSp modSp new mod">
        <pc:chgData name="Meryl Bowen" userId="0e33c516-b54b-4571-b07e-cdbdabee1070" providerId="ADAL" clId="{F8B31C16-E4BF-4887-A503-62C3A51E2337}" dt="2022-12-20T15:06:17.945" v="152" actId="1076"/>
        <pc:sldMkLst>
          <pc:docMk/>
          <pc:sldMk cId="913403720" sldId="266"/>
        </pc:sldMkLst>
        <pc:picChg chg="add mod modCrop">
          <ac:chgData name="Meryl Bowen" userId="0e33c516-b54b-4571-b07e-cdbdabee1070" providerId="ADAL" clId="{F8B31C16-E4BF-4887-A503-62C3A51E2337}" dt="2022-12-20T15:06:17.945" v="152" actId="1076"/>
          <ac:picMkLst>
            <pc:docMk/>
            <pc:sldMk cId="913403720" sldId="266"/>
            <ac:picMk id="3" creationId="{AE799C7C-2FBB-A70B-AB35-E09C77102E44}"/>
          </ac:picMkLst>
        </pc:picChg>
      </pc:sldChg>
      <pc:sldChg chg="addSp modSp new mod">
        <pc:chgData name="Meryl Bowen" userId="0e33c516-b54b-4571-b07e-cdbdabee1070" providerId="ADAL" clId="{F8B31C16-E4BF-4887-A503-62C3A51E2337}" dt="2022-12-21T09:28:38.406" v="157" actId="1076"/>
        <pc:sldMkLst>
          <pc:docMk/>
          <pc:sldMk cId="3481383170" sldId="267"/>
        </pc:sldMkLst>
        <pc:picChg chg="add mod modCrop">
          <ac:chgData name="Meryl Bowen" userId="0e33c516-b54b-4571-b07e-cdbdabee1070" providerId="ADAL" clId="{F8B31C16-E4BF-4887-A503-62C3A51E2337}" dt="2022-12-21T09:28:38.406" v="157" actId="1076"/>
          <ac:picMkLst>
            <pc:docMk/>
            <pc:sldMk cId="3481383170" sldId="267"/>
            <ac:picMk id="3" creationId="{6D150441-E836-64FA-AE73-2BDA56593250}"/>
          </ac:picMkLst>
        </pc:picChg>
      </pc:sldChg>
      <pc:sldChg chg="addSp modSp new del mod">
        <pc:chgData name="Meryl Bowen" userId="0e33c516-b54b-4571-b07e-cdbdabee1070" providerId="ADAL" clId="{F8B31C16-E4BF-4887-A503-62C3A51E2337}" dt="2023-01-03T12:01:22.264" v="1904" actId="47"/>
        <pc:sldMkLst>
          <pc:docMk/>
          <pc:sldMk cId="1604393275" sldId="268"/>
        </pc:sldMkLst>
        <pc:picChg chg="add mod modCrop">
          <ac:chgData name="Meryl Bowen" userId="0e33c516-b54b-4571-b07e-cdbdabee1070" providerId="ADAL" clId="{F8B31C16-E4BF-4887-A503-62C3A51E2337}" dt="2023-01-03T11:51:51.373" v="1177" actId="14100"/>
          <ac:picMkLst>
            <pc:docMk/>
            <pc:sldMk cId="1604393275" sldId="268"/>
            <ac:picMk id="3" creationId="{E06355D8-7449-0DFB-090D-F0D9DFA9B95C}"/>
          </ac:picMkLst>
        </pc:picChg>
      </pc:sldChg>
      <pc:sldChg chg="addSp modSp new mod">
        <pc:chgData name="Meryl Bowen" userId="0e33c516-b54b-4571-b07e-cdbdabee1070" providerId="ADAL" clId="{F8B31C16-E4BF-4887-A503-62C3A51E2337}" dt="2022-12-21T11:09:36.669" v="267" actId="1076"/>
        <pc:sldMkLst>
          <pc:docMk/>
          <pc:sldMk cId="2658299921" sldId="269"/>
        </pc:sldMkLst>
        <pc:picChg chg="add mod modCrop">
          <ac:chgData name="Meryl Bowen" userId="0e33c516-b54b-4571-b07e-cdbdabee1070" providerId="ADAL" clId="{F8B31C16-E4BF-4887-A503-62C3A51E2337}" dt="2022-12-21T11:09:36.669" v="267" actId="1076"/>
          <ac:picMkLst>
            <pc:docMk/>
            <pc:sldMk cId="2658299921" sldId="269"/>
            <ac:picMk id="3" creationId="{1387F5B9-A597-D1AE-FE2D-4C008E5E57A8}"/>
          </ac:picMkLst>
        </pc:picChg>
      </pc:sldChg>
      <pc:sldChg chg="addSp modSp new mod modNotesTx">
        <pc:chgData name="Meryl Bowen" userId="0e33c516-b54b-4571-b07e-cdbdabee1070" providerId="ADAL" clId="{F8B31C16-E4BF-4887-A503-62C3A51E2337}" dt="2022-12-21T12:01:18.561" v="322" actId="207"/>
        <pc:sldMkLst>
          <pc:docMk/>
          <pc:sldMk cId="1833292797" sldId="270"/>
        </pc:sldMkLst>
        <pc:spChg chg="add mod ord">
          <ac:chgData name="Meryl Bowen" userId="0e33c516-b54b-4571-b07e-cdbdabee1070" providerId="ADAL" clId="{F8B31C16-E4BF-4887-A503-62C3A51E2337}" dt="2022-12-21T12:01:18.561" v="322" actId="207"/>
          <ac:spMkLst>
            <pc:docMk/>
            <pc:sldMk cId="1833292797" sldId="270"/>
            <ac:spMk id="5" creationId="{2F69A71C-4103-8070-417F-18805885230D}"/>
          </ac:spMkLst>
        </pc:spChg>
        <pc:spChg chg="add mod">
          <ac:chgData name="Meryl Bowen" userId="0e33c516-b54b-4571-b07e-cdbdabee1070" providerId="ADAL" clId="{F8B31C16-E4BF-4887-A503-62C3A51E2337}" dt="2022-12-21T12:00:54.431" v="317" actId="14861"/>
          <ac:spMkLst>
            <pc:docMk/>
            <pc:sldMk cId="1833292797" sldId="270"/>
            <ac:spMk id="6" creationId="{7A458200-25A0-38B6-5CAE-46D54C07888D}"/>
          </ac:spMkLst>
        </pc:spChg>
        <pc:picChg chg="add mod modCrop">
          <ac:chgData name="Meryl Bowen" userId="0e33c516-b54b-4571-b07e-cdbdabee1070" providerId="ADAL" clId="{F8B31C16-E4BF-4887-A503-62C3A51E2337}" dt="2022-12-21T09:32:08.581" v="171" actId="1076"/>
          <ac:picMkLst>
            <pc:docMk/>
            <pc:sldMk cId="1833292797" sldId="270"/>
            <ac:picMk id="3" creationId="{055BCDA8-E871-E8B0-A015-D8795D1887DD}"/>
          </ac:picMkLst>
        </pc:picChg>
      </pc:sldChg>
      <pc:sldChg chg="addSp modSp new mod modAnim">
        <pc:chgData name="Meryl Bowen" userId="0e33c516-b54b-4571-b07e-cdbdabee1070" providerId="ADAL" clId="{F8B31C16-E4BF-4887-A503-62C3A51E2337}" dt="2022-12-21T12:05:57.988" v="329" actId="122"/>
        <pc:sldMkLst>
          <pc:docMk/>
          <pc:sldMk cId="3810646193" sldId="271"/>
        </pc:sldMkLst>
        <pc:spChg chg="add mod">
          <ac:chgData name="Meryl Bowen" userId="0e33c516-b54b-4571-b07e-cdbdabee1070" providerId="ADAL" clId="{F8B31C16-E4BF-4887-A503-62C3A51E2337}" dt="2022-12-21T12:05:57.988" v="329" actId="122"/>
          <ac:spMkLst>
            <pc:docMk/>
            <pc:sldMk cId="3810646193" sldId="271"/>
            <ac:spMk id="6" creationId="{BE5BD25B-74E9-CE4A-1FF1-B1AB2C036B2D}"/>
          </ac:spMkLst>
        </pc:spChg>
        <pc:picChg chg="add mod modCrop">
          <ac:chgData name="Meryl Bowen" userId="0e33c516-b54b-4571-b07e-cdbdabee1070" providerId="ADAL" clId="{F8B31C16-E4BF-4887-A503-62C3A51E2337}" dt="2022-12-21T10:24:06.659" v="190" actId="1076"/>
          <ac:picMkLst>
            <pc:docMk/>
            <pc:sldMk cId="3810646193" sldId="271"/>
            <ac:picMk id="3" creationId="{98F9F6CB-5160-7D1E-E998-C62A2FA5A11E}"/>
          </ac:picMkLst>
        </pc:picChg>
        <pc:picChg chg="add mod">
          <ac:chgData name="Meryl Bowen" userId="0e33c516-b54b-4571-b07e-cdbdabee1070" providerId="ADAL" clId="{F8B31C16-E4BF-4887-A503-62C3A51E2337}" dt="2022-12-21T12:05:45.846" v="325" actId="14100"/>
          <ac:picMkLst>
            <pc:docMk/>
            <pc:sldMk cId="3810646193" sldId="271"/>
            <ac:picMk id="4" creationId="{AA240C36-EDE2-7C33-5882-FF1D286D709F}"/>
          </ac:picMkLst>
        </pc:picChg>
      </pc:sldChg>
      <pc:sldChg chg="addSp modSp new mod">
        <pc:chgData name="Meryl Bowen" userId="0e33c516-b54b-4571-b07e-cdbdabee1070" providerId="ADAL" clId="{F8B31C16-E4BF-4887-A503-62C3A51E2337}" dt="2022-12-21T09:34:53.712" v="186" actId="1076"/>
        <pc:sldMkLst>
          <pc:docMk/>
          <pc:sldMk cId="625498724" sldId="272"/>
        </pc:sldMkLst>
        <pc:picChg chg="add mod modCrop">
          <ac:chgData name="Meryl Bowen" userId="0e33c516-b54b-4571-b07e-cdbdabee1070" providerId="ADAL" clId="{F8B31C16-E4BF-4887-A503-62C3A51E2337}" dt="2022-12-21T09:34:53.712" v="186" actId="1076"/>
          <ac:picMkLst>
            <pc:docMk/>
            <pc:sldMk cId="625498724" sldId="272"/>
            <ac:picMk id="3" creationId="{75726EDF-E7D6-A058-F853-B7FCF275475F}"/>
          </ac:picMkLst>
        </pc:picChg>
      </pc:sldChg>
      <pc:sldChg chg="addSp modSp new mod">
        <pc:chgData name="Meryl Bowen" userId="0e33c516-b54b-4571-b07e-cdbdabee1070" providerId="ADAL" clId="{F8B31C16-E4BF-4887-A503-62C3A51E2337}" dt="2022-12-21T09:34:31.716" v="182" actId="1076"/>
        <pc:sldMkLst>
          <pc:docMk/>
          <pc:sldMk cId="4005998974" sldId="273"/>
        </pc:sldMkLst>
        <pc:picChg chg="add mod modCrop">
          <ac:chgData name="Meryl Bowen" userId="0e33c516-b54b-4571-b07e-cdbdabee1070" providerId="ADAL" clId="{F8B31C16-E4BF-4887-A503-62C3A51E2337}" dt="2022-12-21T09:34:31.716" v="182" actId="1076"/>
          <ac:picMkLst>
            <pc:docMk/>
            <pc:sldMk cId="4005998974" sldId="273"/>
            <ac:picMk id="3" creationId="{892B7C3D-A1C4-21E3-1306-F9D2ECA415EE}"/>
          </ac:picMkLst>
        </pc:picChg>
      </pc:sldChg>
      <pc:sldChg chg="new del">
        <pc:chgData name="Meryl Bowen" userId="0e33c516-b54b-4571-b07e-cdbdabee1070" providerId="ADAL" clId="{F8B31C16-E4BF-4887-A503-62C3A51E2337}" dt="2023-01-03T11:40:19.966" v="330" actId="47"/>
        <pc:sldMkLst>
          <pc:docMk/>
          <pc:sldMk cId="445021718" sldId="274"/>
        </pc:sldMkLst>
      </pc:sldChg>
      <pc:sldChg chg="new del">
        <pc:chgData name="Meryl Bowen" userId="0e33c516-b54b-4571-b07e-cdbdabee1070" providerId="ADAL" clId="{F8B31C16-E4BF-4887-A503-62C3A51E2337}" dt="2023-01-03T11:43:22.445" v="543" actId="47"/>
        <pc:sldMkLst>
          <pc:docMk/>
          <pc:sldMk cId="1737482479" sldId="274"/>
        </pc:sldMkLst>
      </pc:sldChg>
      <pc:sldChg chg="modSp new mod">
        <pc:chgData name="Meryl Bowen" userId="0e33c516-b54b-4571-b07e-cdbdabee1070" providerId="ADAL" clId="{F8B31C16-E4BF-4887-A503-62C3A51E2337}" dt="2023-01-03T12:01:45.922" v="1907" actId="20577"/>
        <pc:sldMkLst>
          <pc:docMk/>
          <pc:sldMk cId="1261175234" sldId="275"/>
        </pc:sldMkLst>
        <pc:spChg chg="mod">
          <ac:chgData name="Meryl Bowen" userId="0e33c516-b54b-4571-b07e-cdbdabee1070" providerId="ADAL" clId="{F8B31C16-E4BF-4887-A503-62C3A51E2337}" dt="2023-01-03T11:54:07.690" v="1361" actId="113"/>
          <ac:spMkLst>
            <pc:docMk/>
            <pc:sldMk cId="1261175234" sldId="275"/>
            <ac:spMk id="2" creationId="{2B272FCD-2CFB-000E-57A5-2F50A2C081E8}"/>
          </ac:spMkLst>
        </pc:spChg>
        <pc:spChg chg="mod">
          <ac:chgData name="Meryl Bowen" userId="0e33c516-b54b-4571-b07e-cdbdabee1070" providerId="ADAL" clId="{F8B31C16-E4BF-4887-A503-62C3A51E2337}" dt="2023-01-03T12:00:55.082" v="1900" actId="1076"/>
          <ac:spMkLst>
            <pc:docMk/>
            <pc:sldMk cId="1261175234" sldId="275"/>
            <ac:spMk id="3" creationId="{1F7A94BA-3422-82C4-1374-6AB2EDE837D9}"/>
          </ac:spMkLst>
        </pc:spChg>
        <pc:spChg chg="mod">
          <ac:chgData name="Meryl Bowen" userId="0e33c516-b54b-4571-b07e-cdbdabee1070" providerId="ADAL" clId="{F8B31C16-E4BF-4887-A503-62C3A51E2337}" dt="2023-01-03T12:01:45.922" v="1907" actId="20577"/>
          <ac:spMkLst>
            <pc:docMk/>
            <pc:sldMk cId="1261175234" sldId="275"/>
            <ac:spMk id="4" creationId="{764A61C8-735E-2854-3808-BA2EB2DC64F5}"/>
          </ac:spMkLst>
        </pc:spChg>
      </pc:sldChg>
      <pc:sldChg chg="new del">
        <pc:chgData name="Meryl Bowen" userId="0e33c516-b54b-4571-b07e-cdbdabee1070" providerId="ADAL" clId="{F8B31C16-E4BF-4887-A503-62C3A51E2337}" dt="2022-12-21T09:34:10.827" v="178" actId="47"/>
        <pc:sldMkLst>
          <pc:docMk/>
          <pc:sldMk cId="2472318507" sldId="275"/>
        </pc:sldMkLst>
      </pc:sldChg>
      <pc:sldChg chg="new del">
        <pc:chgData name="Meryl Bowen" userId="0e33c516-b54b-4571-b07e-cdbdabee1070" providerId="ADAL" clId="{F8B31C16-E4BF-4887-A503-62C3A51E2337}" dt="2023-01-03T11:43:21.033" v="542" actId="47"/>
        <pc:sldMkLst>
          <pc:docMk/>
          <pc:sldMk cId="2805437674" sldId="2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Angen ychwanegu’r ddolen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504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947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Angen diweddaru?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792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Gwylio’r cyflwyniad a’r pennod ar </a:t>
            </a:r>
            <a:r>
              <a:rPr lang="cy-GB" dirty="0" err="1"/>
              <a:t>Exercise</a:t>
            </a:r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80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simplypsychology.org/vygotsky.htm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www.medicalnewstoday.com/articles/maslows-hierarchy-of-needs#criticisms" TargetMode="External"/><Relationship Id="rId4" Type="http://schemas.openxmlformats.org/officeDocument/2006/relationships/hyperlink" Target="https://study.com/learn/lesson/humanism-principles-examples-education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youtube.com/watch?v=CEUkPDMr2x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OT0vXFP_RYI?feature=oembed" TargetMode="External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D779229D-388E-9AD7-D378-123648690D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60" t="16020" r="1841" b="9348"/>
          <a:stretch/>
        </p:blipFill>
        <p:spPr>
          <a:xfrm>
            <a:off x="112065" y="426345"/>
            <a:ext cx="8919870" cy="5037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42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7A835B9B-25B3-F63E-6BFD-ED2600009E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61" t="15744" r="1288" b="9992"/>
          <a:stretch/>
        </p:blipFill>
        <p:spPr>
          <a:xfrm>
            <a:off x="116423" y="488055"/>
            <a:ext cx="8909771" cy="497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59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87CA9B77-0BB1-B062-CED1-16CF8446FE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97" t="15982" r="1430" b="9554"/>
          <a:stretch/>
        </p:blipFill>
        <p:spPr>
          <a:xfrm>
            <a:off x="136070" y="527956"/>
            <a:ext cx="8933129" cy="5023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858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4CD909E4-DFBC-F88C-38EC-2CD9C39211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19" t="15982" r="1727" b="9464"/>
          <a:stretch/>
        </p:blipFill>
        <p:spPr>
          <a:xfrm>
            <a:off x="73359" y="566057"/>
            <a:ext cx="8997281" cy="5072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032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363DF88B-0411-F4AC-BEEC-8730C9F8EC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78" t="15928" r="1226" b="9716"/>
          <a:stretch/>
        </p:blipFill>
        <p:spPr>
          <a:xfrm>
            <a:off x="115610" y="538843"/>
            <a:ext cx="8912779" cy="4969996"/>
          </a:xfrm>
          <a:prstGeom prst="rect">
            <a:avLst/>
          </a:prstGeom>
        </p:spPr>
      </p:pic>
      <p:sp>
        <p:nvSpPr>
          <p:cNvPr id="5" name="Blwch Testun 4">
            <a:extLst>
              <a:ext uri="{FF2B5EF4-FFF2-40B4-BE49-F238E27FC236}">
                <a16:creationId xmlns:a16="http://schemas.microsoft.com/office/drawing/2014/main" id="{82159E81-5D3A-FB30-1980-F1C91BBBBDD2}"/>
              </a:ext>
            </a:extLst>
          </p:cNvPr>
          <p:cNvSpPr txBox="1"/>
          <p:nvPr/>
        </p:nvSpPr>
        <p:spPr>
          <a:xfrm>
            <a:off x="1698172" y="4893562"/>
            <a:ext cx="56321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Lev Vygotsky's Sociocultural Theory - Simply Psychology</a:t>
            </a:r>
            <a:endParaRPr lang="cy-GB" dirty="0">
              <a:solidFill>
                <a:srgbClr val="FFC000"/>
              </a:solidFill>
            </a:endParaRPr>
          </a:p>
        </p:txBody>
      </p:sp>
      <p:sp>
        <p:nvSpPr>
          <p:cNvPr id="6" name="Petryal 5">
            <a:extLst>
              <a:ext uri="{FF2B5EF4-FFF2-40B4-BE49-F238E27FC236}">
                <a16:creationId xmlns:a16="http://schemas.microsoft.com/office/drawing/2014/main" id="{CE424342-92A7-6EAF-611E-2771BB5A1277}"/>
              </a:ext>
            </a:extLst>
          </p:cNvPr>
          <p:cNvSpPr/>
          <p:nvPr/>
        </p:nvSpPr>
        <p:spPr>
          <a:xfrm>
            <a:off x="843642" y="4424460"/>
            <a:ext cx="3472543" cy="22315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08685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9A0BB41A-BBD5-9ACE-E43B-430D38E5E8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22" t="16204" r="4356" b="10084"/>
          <a:stretch/>
        </p:blipFill>
        <p:spPr>
          <a:xfrm>
            <a:off x="330020" y="594639"/>
            <a:ext cx="8483959" cy="487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150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8F9D33C2-CB24-2D6A-09F7-1B6FAE48E1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22" t="16204" r="1227" b="10268"/>
          <a:stretch/>
        </p:blipFill>
        <p:spPr>
          <a:xfrm>
            <a:off x="224392" y="695616"/>
            <a:ext cx="8785925" cy="4858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819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62809D56-136B-1776-5441-EC206FAC31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45" t="15836" r="1227" b="9533"/>
          <a:stretch/>
        </p:blipFill>
        <p:spPr>
          <a:xfrm>
            <a:off x="230064" y="137274"/>
            <a:ext cx="8683872" cy="4880540"/>
          </a:xfrm>
          <a:prstGeom prst="rect">
            <a:avLst/>
          </a:prstGeom>
        </p:spPr>
      </p:pic>
      <p:sp>
        <p:nvSpPr>
          <p:cNvPr id="6" name="Petryal 5">
            <a:extLst>
              <a:ext uri="{FF2B5EF4-FFF2-40B4-BE49-F238E27FC236}">
                <a16:creationId xmlns:a16="http://schemas.microsoft.com/office/drawing/2014/main" id="{5731FDFC-863E-211A-9931-AE9C53B45A2A}"/>
              </a:ext>
            </a:extLst>
          </p:cNvPr>
          <p:cNvSpPr/>
          <p:nvPr/>
        </p:nvSpPr>
        <p:spPr>
          <a:xfrm>
            <a:off x="1284515" y="4573345"/>
            <a:ext cx="6253842" cy="44446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1883464D-D1DC-3392-8F00-7F71FC698F9B}"/>
              </a:ext>
            </a:extLst>
          </p:cNvPr>
          <p:cNvSpPr txBox="1"/>
          <p:nvPr/>
        </p:nvSpPr>
        <p:spPr>
          <a:xfrm>
            <a:off x="1235528" y="4383237"/>
            <a:ext cx="72172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Humanism Principles &amp; Examples | What is Humanism in Education? - Video &amp; Lesson Transcript | Study.com</a:t>
            </a:r>
            <a:endParaRPr lang="cy-GB" dirty="0">
              <a:solidFill>
                <a:srgbClr val="FFC000"/>
              </a:solidFill>
            </a:endParaRP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24B27FC5-AC27-98FB-868C-F2FF0386ACD8}"/>
              </a:ext>
            </a:extLst>
          </p:cNvPr>
          <p:cNvSpPr txBox="1"/>
          <p:nvPr/>
        </p:nvSpPr>
        <p:spPr>
          <a:xfrm>
            <a:off x="2340429" y="5119692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Maslow’s hierarchy of needs pyramid: Uses and criticism (medicalnewstoday.com)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73786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1BE2ED43-27A6-E052-7836-0986177C16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60" t="15893" r="1131" b="9643"/>
          <a:stretch/>
        </p:blipFill>
        <p:spPr>
          <a:xfrm>
            <a:off x="293914" y="680356"/>
            <a:ext cx="8724446" cy="4876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538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AE799C7C-2FBB-A70B-AB35-E09C77102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0" t="15651" r="1350" b="9348"/>
          <a:stretch/>
        </p:blipFill>
        <p:spPr>
          <a:xfrm>
            <a:off x="131005" y="633909"/>
            <a:ext cx="8881989" cy="5009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403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6D150441-E836-64FA-AE73-2BDA565932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61" t="16112" r="1288" b="9533"/>
          <a:stretch/>
        </p:blipFill>
        <p:spPr>
          <a:xfrm>
            <a:off x="57226" y="493665"/>
            <a:ext cx="8968968" cy="501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383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B272FCD-2CFB-000E-57A5-2F50A2C08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6" y="158297"/>
            <a:ext cx="8855527" cy="805090"/>
          </a:xfrm>
        </p:spPr>
        <p:txBody>
          <a:bodyPr/>
          <a:lstStyle/>
          <a:p>
            <a:r>
              <a:rPr lang="cy-GB" sz="3200" b="1" dirty="0"/>
              <a:t>Emosiynol a chymdeithasol  </a:t>
            </a:r>
            <a:r>
              <a:rPr lang="cy-GB" sz="3200" b="1" dirty="0" err="1"/>
              <a:t>Emotional</a:t>
            </a:r>
            <a:r>
              <a:rPr lang="cy-GB" sz="3200" b="1" dirty="0"/>
              <a:t> &amp; </a:t>
            </a:r>
            <a:r>
              <a:rPr lang="cy-GB" sz="3200" b="1" dirty="0" err="1"/>
              <a:t>Social</a:t>
            </a:r>
            <a:br>
              <a:rPr lang="cy-GB" sz="3200" dirty="0"/>
            </a:br>
            <a:endParaRPr lang="cy-GB" sz="3200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1F7A94BA-3422-82C4-1374-6AB2EDE837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688" y="720436"/>
            <a:ext cx="4332514" cy="4734606"/>
          </a:xfrm>
        </p:spPr>
        <p:txBody>
          <a:bodyPr/>
          <a:lstStyle/>
          <a:p>
            <a:pPr marL="0" indent="0">
              <a:buNone/>
            </a:pPr>
            <a:r>
              <a:rPr lang="cy-GB" sz="1400" b="1" dirty="0"/>
              <a:t>5 – 6 oed</a:t>
            </a:r>
          </a:p>
          <a:p>
            <a:r>
              <a:rPr lang="cy-GB" sz="1400" dirty="0"/>
              <a:t>Mwynhau chwarae gyda phlant eraill, mwy o sgwrs ac annibynnol.</a:t>
            </a:r>
          </a:p>
          <a:p>
            <a:r>
              <a:rPr lang="cy-GB" sz="1400" dirty="0"/>
              <a:t>Herio ffiniau ond yn hapus i helpu ac i blesio</a:t>
            </a:r>
          </a:p>
          <a:p>
            <a:r>
              <a:rPr lang="cy-GB" sz="1400" dirty="0"/>
              <a:t>Dechrau profi embaras</a:t>
            </a:r>
          </a:p>
          <a:p>
            <a:pPr marL="0" indent="0">
              <a:buNone/>
            </a:pPr>
            <a:r>
              <a:rPr lang="cy-GB" sz="1400" b="1" dirty="0"/>
              <a:t>7 – 8 oed</a:t>
            </a:r>
          </a:p>
          <a:p>
            <a:r>
              <a:rPr lang="cy-GB" sz="1400" dirty="0"/>
              <a:t>Yn ymwybodol o beth mae eraill yn feddwl.</a:t>
            </a:r>
          </a:p>
          <a:p>
            <a:r>
              <a:rPr lang="cy-GB" sz="1400" dirty="0"/>
              <a:t>Cwyno am ffrindiau neu ymateb plant eraill.</a:t>
            </a:r>
          </a:p>
          <a:p>
            <a:r>
              <a:rPr lang="cy-GB" sz="1400" dirty="0"/>
              <a:t>Eisiau ymddwyn yn dda ond llai parod i wrando ar gyfarwyddiadau.</a:t>
            </a:r>
          </a:p>
          <a:p>
            <a:r>
              <a:rPr lang="cy-GB" sz="1400" dirty="0"/>
              <a:t>Yn ceisio egluro eu teimladau mewn geiriau, yn gorfforol o achos rhwystredigaethau.</a:t>
            </a:r>
          </a:p>
          <a:p>
            <a:pPr marL="0" indent="0">
              <a:buNone/>
            </a:pPr>
            <a:r>
              <a:rPr lang="cy-GB" sz="1400" b="1" dirty="0"/>
              <a:t>9 – 10 oed</a:t>
            </a:r>
          </a:p>
          <a:p>
            <a:r>
              <a:rPr lang="cy-GB" sz="1400" dirty="0"/>
              <a:t>Rhannu cyfrinachau a j</a:t>
            </a:r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ôc gydag eraill.</a:t>
            </a:r>
          </a:p>
          <a:p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Dechrau tynnu nôl wrth weithgarwch teulu a thrafodaethau.</a:t>
            </a:r>
          </a:p>
          <a:p>
            <a:r>
              <a:rPr lang="cy-GB" sz="1400" dirty="0">
                <a:latin typeface="Calibri" panose="020F0502020204030204" pitchFamily="34" charset="0"/>
                <a:cs typeface="Calibri" panose="020F0502020204030204" pitchFamily="34" charset="0"/>
              </a:rPr>
              <a:t>Yn gariadus, a’n chwilfrydig ond yn gallu bod yn hunanol a dadlau.</a:t>
            </a:r>
          </a:p>
          <a:p>
            <a:endParaRPr lang="cy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y-GB" sz="1600" dirty="0"/>
          </a:p>
          <a:p>
            <a:endParaRPr lang="cy-GB" sz="1600" dirty="0"/>
          </a:p>
          <a:p>
            <a:endParaRPr lang="cy-GB" sz="1600" dirty="0"/>
          </a:p>
          <a:p>
            <a:pPr marL="0" indent="0">
              <a:buNone/>
            </a:pPr>
            <a:endParaRPr lang="cy-GB" sz="1600" dirty="0"/>
          </a:p>
          <a:p>
            <a:endParaRPr lang="cy-GB" sz="1600" dirty="0"/>
          </a:p>
          <a:p>
            <a:endParaRPr lang="cy-GB" sz="1600" dirty="0"/>
          </a:p>
          <a:p>
            <a:endParaRPr lang="cy-GB" sz="1600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764A61C8-735E-2854-3808-BA2EB2DC64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4103" y="720436"/>
            <a:ext cx="459020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1400" b="1" dirty="0"/>
              <a:t>Ages 5 – 6 years</a:t>
            </a:r>
          </a:p>
          <a:p>
            <a:r>
              <a:rPr lang="en-GB" sz="1400" dirty="0"/>
              <a:t> Enjoy playing with other children, and are more conversational and independent.</a:t>
            </a:r>
          </a:p>
          <a:p>
            <a:r>
              <a:rPr lang="en-GB" sz="1400" dirty="0"/>
              <a:t> Test boundaries but are still eager to please and help out.</a:t>
            </a:r>
          </a:p>
          <a:p>
            <a:r>
              <a:rPr lang="en-GB" sz="1400" dirty="0"/>
              <a:t>Begin to understand what it means to feel  embarrassed.</a:t>
            </a:r>
          </a:p>
          <a:p>
            <a:pPr marL="0" indent="0">
              <a:buNone/>
            </a:pPr>
            <a:r>
              <a:rPr lang="en-GB" sz="1400" b="1" dirty="0"/>
              <a:t>Ages 7 – 8 years</a:t>
            </a:r>
          </a:p>
          <a:p>
            <a:r>
              <a:rPr lang="en-GB" sz="1400" dirty="0"/>
              <a:t>Are more aware of others’ perceptions.</a:t>
            </a:r>
          </a:p>
          <a:p>
            <a:r>
              <a:rPr lang="en-GB" sz="1400" dirty="0"/>
              <a:t>May complain about friendships and other children's’ reactions.</a:t>
            </a:r>
          </a:p>
          <a:p>
            <a:r>
              <a:rPr lang="en-GB" sz="1400" dirty="0"/>
              <a:t>Want to behave well, but aren’t as assertive to directions.</a:t>
            </a:r>
          </a:p>
          <a:p>
            <a:r>
              <a:rPr lang="en-GB" sz="1400" dirty="0"/>
              <a:t>Try to express feelings with words, but may resort to aggression when upset.</a:t>
            </a:r>
          </a:p>
          <a:p>
            <a:pPr marL="0" indent="0">
              <a:buNone/>
            </a:pPr>
            <a:r>
              <a:rPr lang="en-GB" sz="1400" b="1" dirty="0"/>
              <a:t>Ages 9 – 10</a:t>
            </a:r>
          </a:p>
          <a:p>
            <a:r>
              <a:rPr lang="en-GB" sz="1400" dirty="0"/>
              <a:t>Share secrets and jokes with friends.</a:t>
            </a:r>
          </a:p>
          <a:p>
            <a:r>
              <a:rPr lang="en-GB" sz="1400" dirty="0"/>
              <a:t>May start to develop own identity y withdrawing from family </a:t>
            </a:r>
            <a:r>
              <a:rPr lang="en-GB" sz="1400"/>
              <a:t>activities and conversations</a:t>
            </a:r>
            <a:r>
              <a:rPr lang="en-GB" sz="1400" dirty="0"/>
              <a:t>.</a:t>
            </a:r>
          </a:p>
          <a:p>
            <a:r>
              <a:rPr lang="en-GB" sz="1400" dirty="0"/>
              <a:t>Are affectionate, silly and curious, but can also be selfish, rude and argumentative.</a:t>
            </a:r>
          </a:p>
          <a:p>
            <a:endParaRPr lang="cy-GB" sz="1400" dirty="0"/>
          </a:p>
        </p:txBody>
      </p:sp>
    </p:spTree>
    <p:extLst>
      <p:ext uri="{BB962C8B-B14F-4D97-AF65-F5344CB8AC3E}">
        <p14:creationId xmlns:p14="http://schemas.microsoft.com/office/powerpoint/2010/main" val="1261175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1387F5B9-A597-D1AE-FE2D-4C008E5E57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81" t="16250" r="1309" b="10090"/>
          <a:stretch/>
        </p:blipFill>
        <p:spPr>
          <a:xfrm>
            <a:off x="52819" y="593271"/>
            <a:ext cx="8927895" cy="4936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299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055BCDA8-E871-E8B0-A015-D8795D1887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84" t="16756" r="1289" b="9901"/>
          <a:stretch/>
        </p:blipFill>
        <p:spPr>
          <a:xfrm>
            <a:off x="143637" y="605860"/>
            <a:ext cx="8856725" cy="4891759"/>
          </a:xfrm>
          <a:prstGeom prst="rect">
            <a:avLst/>
          </a:prstGeom>
        </p:spPr>
      </p:pic>
      <p:sp>
        <p:nvSpPr>
          <p:cNvPr id="6" name="Petryal 5">
            <a:extLst>
              <a:ext uri="{FF2B5EF4-FFF2-40B4-BE49-F238E27FC236}">
                <a16:creationId xmlns:a16="http://schemas.microsoft.com/office/drawing/2014/main" id="{7A458200-25A0-38B6-5CAE-46D54C07888D}"/>
              </a:ext>
            </a:extLst>
          </p:cNvPr>
          <p:cNvSpPr/>
          <p:nvPr/>
        </p:nvSpPr>
        <p:spPr>
          <a:xfrm>
            <a:off x="1240971" y="4049486"/>
            <a:ext cx="7336972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2F69A71C-4103-8070-417F-18805885230D}"/>
              </a:ext>
            </a:extLst>
          </p:cNvPr>
          <p:cNvSpPr txBox="1"/>
          <p:nvPr/>
        </p:nvSpPr>
        <p:spPr>
          <a:xfrm>
            <a:off x="1943098" y="4187985"/>
            <a:ext cx="61994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Physical Development in Middle and Late Childhood - YouTube</a:t>
            </a:r>
            <a:endParaRPr lang="cy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2927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98F9F6CB-5160-7D1E-E998-C62A2FA5A1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84" t="16020" r="1105" b="10085"/>
          <a:stretch/>
        </p:blipFill>
        <p:spPr>
          <a:xfrm>
            <a:off x="96876" y="555372"/>
            <a:ext cx="8950248" cy="4970298"/>
          </a:xfrm>
          <a:prstGeom prst="rect">
            <a:avLst/>
          </a:prstGeom>
        </p:spPr>
      </p:pic>
      <p:pic>
        <p:nvPicPr>
          <p:cNvPr id="4" name="Cyfryngau Ar-lein 3" title="Habits of Mind - Art Costa Describes the Habits of Mind">
            <a:hlinkClick r:id="" action="ppaction://media"/>
            <a:extLst>
              <a:ext uri="{FF2B5EF4-FFF2-40B4-BE49-F238E27FC236}">
                <a16:creationId xmlns:a16="http://schemas.microsoft.com/office/drawing/2014/main" id="{AA240C36-EDE2-7C33-5882-FF1D286D709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54023" y="2062843"/>
            <a:ext cx="5009356" cy="2830286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BE5BD25B-74E9-CE4A-1FF1-B1AB2C036B2D}"/>
              </a:ext>
            </a:extLst>
          </p:cNvPr>
          <p:cNvSpPr txBox="1"/>
          <p:nvPr/>
        </p:nvSpPr>
        <p:spPr>
          <a:xfrm>
            <a:off x="2372701" y="502473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rgbClr val="FFC000"/>
                </a:solidFill>
              </a:rPr>
              <a:t>https://youtu.be/OT0vXFP_RYI</a:t>
            </a:r>
          </a:p>
        </p:txBody>
      </p:sp>
    </p:spTree>
    <p:extLst>
      <p:ext uri="{BB962C8B-B14F-4D97-AF65-F5344CB8AC3E}">
        <p14:creationId xmlns:p14="http://schemas.microsoft.com/office/powerpoint/2010/main" val="381064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75726EDF-E7D6-A058-F853-B7FCF27547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16" t="15652" r="1350" b="9624"/>
          <a:stretch/>
        </p:blipFill>
        <p:spPr>
          <a:xfrm>
            <a:off x="77267" y="645129"/>
            <a:ext cx="8943318" cy="501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4987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892B7C3D-A1C4-21E3-1306-F9D2ECA415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0" t="16111" r="1350" b="9993"/>
          <a:stretch/>
        </p:blipFill>
        <p:spPr>
          <a:xfrm>
            <a:off x="76529" y="667569"/>
            <a:ext cx="8944055" cy="497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99897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4" ma:contentTypeDescription="Create a new document." ma:contentTypeScope="" ma:versionID="a24609377eccf1077b4bbe3014c82635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7e77f8ba3a9de2a01fbb0641ab8d669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9AD3B6BE-0169-40B2-AB0A-30A9EB7AFB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326</Words>
  <Application>Microsoft Office PowerPoint</Application>
  <PresentationFormat>Sioe Ar-sgrin (4:3)</PresentationFormat>
  <Paragraphs>46</Paragraphs>
  <Slides>18</Slides>
  <Notes>4</Notes>
  <HiddenSlides>0</HiddenSlides>
  <MMClips>1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12</vt:i4>
      </vt:variant>
      <vt:variant>
        <vt:lpstr>Teitlau Sleidiau</vt:lpstr>
      </vt:variant>
      <vt:variant>
        <vt:i4>18</vt:i4>
      </vt:variant>
    </vt:vector>
  </HeadingPairs>
  <TitlesOfParts>
    <vt:vector size="33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Emosiynol a chymdeithasol  Emotional &amp; Social 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Meryl Bowen</cp:lastModifiedBy>
  <cp:revision>15</cp:revision>
  <dcterms:created xsi:type="dcterms:W3CDTF">2021-03-10T12:10:47Z</dcterms:created>
  <dcterms:modified xsi:type="dcterms:W3CDTF">2023-01-03T12:01:47Z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