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4" r:id="rId6"/>
    <p:sldId id="260" r:id="rId7"/>
    <p:sldId id="266" r:id="rId8"/>
    <p:sldId id="261" r:id="rId9"/>
    <p:sldId id="267" r:id="rId10"/>
    <p:sldId id="262" r:id="rId11"/>
    <p:sldId id="268" r:id="rId12"/>
    <p:sldId id="263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32" autoAdjust="0"/>
    <p:restoredTop sz="94660"/>
  </p:normalViewPr>
  <p:slideViewPr>
    <p:cSldViewPr snapToGrid="0">
      <p:cViewPr varScale="1">
        <p:scale>
          <a:sx n="72" d="100"/>
          <a:sy n="72" d="100"/>
        </p:scale>
        <p:origin x="67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78E08E-BB78-466C-AF7A-8BF239B0068A}" type="doc">
      <dgm:prSet loTypeId="urn:microsoft.com/office/officeart/2008/layout/LinedLis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43058F9C-48CD-40E3-B95F-352B6773BD35}">
      <dgm:prSet custT="1"/>
      <dgm:spPr/>
      <dgm:t>
        <a:bodyPr/>
        <a:lstStyle/>
        <a:p>
          <a:br>
            <a:rPr lang="en-US" sz="2800" dirty="0">
              <a:latin typeface="Arial" panose="020B0604020202020204" pitchFamily="34" charset="0"/>
              <a:cs typeface="Arial" panose="020B0604020202020204" pitchFamily="34" charset="0"/>
            </a:rPr>
          </a:br>
          <a:br>
            <a:rPr lang="en-US" sz="28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US" sz="2800" dirty="0">
              <a:latin typeface="Arial" panose="020B0604020202020204" pitchFamily="34" charset="0"/>
              <a:cs typeface="Arial" panose="020B0604020202020204" pitchFamily="34" charset="0"/>
            </a:rPr>
            <a:t>Parents not being able to afford the direct and indirect cost of schooling.</a:t>
          </a:r>
        </a:p>
      </dgm:t>
    </dgm:pt>
    <dgm:pt modelId="{E5188561-322B-4AB1-B189-72C77A17446D}" type="parTrans" cxnId="{B4107746-741F-43EB-8C31-BCEA66A45AF5}">
      <dgm:prSet/>
      <dgm:spPr/>
      <dgm:t>
        <a:bodyPr/>
        <a:lstStyle/>
        <a:p>
          <a:endParaRPr lang="en-US"/>
        </a:p>
      </dgm:t>
    </dgm:pt>
    <dgm:pt modelId="{8E0D3600-94EF-4C3D-8C42-D1B002253A50}" type="sibTrans" cxnId="{B4107746-741F-43EB-8C31-BCEA66A45AF5}">
      <dgm:prSet/>
      <dgm:spPr/>
      <dgm:t>
        <a:bodyPr/>
        <a:lstStyle/>
        <a:p>
          <a:endParaRPr lang="en-US"/>
        </a:p>
      </dgm:t>
    </dgm:pt>
    <dgm:pt modelId="{28EDD664-B14B-4F29-B5B5-D9C67297BE75}">
      <dgm:prSet custT="1"/>
      <dgm:spPr/>
      <dgm:t>
        <a:bodyPr/>
        <a:lstStyle/>
        <a:p>
          <a:r>
            <a:rPr lang="en-US" sz="2800" b="0" dirty="0">
              <a:latin typeface="Arial" panose="020B0604020202020204" pitchFamily="34" charset="0"/>
              <a:cs typeface="Arial" panose="020B0604020202020204" pitchFamily="34" charset="0"/>
            </a:rPr>
            <a:t>Schools located miles away making it </a:t>
          </a:r>
          <a:r>
            <a:rPr lang="en-US" sz="2800" b="0">
              <a:latin typeface="Arial" panose="020B0604020202020204" pitchFamily="34" charset="0"/>
              <a:cs typeface="Arial" panose="020B0604020202020204" pitchFamily="34" charset="0"/>
            </a:rPr>
            <a:t>not a safe </a:t>
          </a:r>
          <a:r>
            <a:rPr lang="en-US" sz="2800" b="0" dirty="0">
              <a:latin typeface="Arial" panose="020B0604020202020204" pitchFamily="34" charset="0"/>
              <a:cs typeface="Arial" panose="020B0604020202020204" pitchFamily="34" charset="0"/>
            </a:rPr>
            <a:t>place for children.				</a:t>
          </a:r>
          <a:br>
            <a:rPr lang="en-US" sz="2800" b="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US" sz="2800" b="0" dirty="0">
              <a:latin typeface="Arial" panose="020B0604020202020204" pitchFamily="34" charset="0"/>
              <a:cs typeface="Arial" panose="020B0604020202020204" pitchFamily="34" charset="0"/>
            </a:rPr>
            <a:t>Increase the risk of sexual abuse.</a:t>
          </a:r>
        </a:p>
        <a:p>
          <a:endParaRPr lang="en-US" sz="2800" b="0" dirty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sz="2800" b="0" dirty="0">
              <a:latin typeface="Arial" panose="020B0604020202020204" pitchFamily="34" charset="0"/>
              <a:cs typeface="Arial" panose="020B0604020202020204" pitchFamily="34" charset="0"/>
            </a:rPr>
            <a:t>Supporting the Ministry of Education.</a:t>
          </a:r>
          <a:br>
            <a:rPr lang="en-US" sz="2800" b="0" dirty="0">
              <a:latin typeface="Arial" panose="020B0604020202020204" pitchFamily="34" charset="0"/>
              <a:cs typeface="Arial" panose="020B0604020202020204" pitchFamily="34" charset="0"/>
            </a:rPr>
          </a:br>
          <a:br>
            <a:rPr lang="en-US" sz="2800" b="0" dirty="0">
              <a:latin typeface="Arial" panose="020B0604020202020204" pitchFamily="34" charset="0"/>
              <a:cs typeface="Arial" panose="020B0604020202020204" pitchFamily="34" charset="0"/>
            </a:rPr>
          </a:br>
          <a:endParaRPr lang="en-US" sz="28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AC8A25C-AE07-4BB4-B838-D3A1E408D68D}" type="parTrans" cxnId="{2D06EFC4-D82C-4394-8FE4-0249B977DF5B}">
      <dgm:prSet/>
      <dgm:spPr/>
      <dgm:t>
        <a:bodyPr/>
        <a:lstStyle/>
        <a:p>
          <a:endParaRPr lang="en-US"/>
        </a:p>
      </dgm:t>
    </dgm:pt>
    <dgm:pt modelId="{F1ACA61B-EB7E-4EE9-ADBC-F095378886DF}" type="sibTrans" cxnId="{2D06EFC4-D82C-4394-8FE4-0249B977DF5B}">
      <dgm:prSet/>
      <dgm:spPr/>
      <dgm:t>
        <a:bodyPr/>
        <a:lstStyle/>
        <a:p>
          <a:endParaRPr lang="en-US"/>
        </a:p>
      </dgm:t>
    </dgm:pt>
    <dgm:pt modelId="{DDFA6AAC-FFAE-4739-877D-FECE63D307DE}">
      <dgm:prSet custT="1"/>
      <dgm:spPr/>
      <dgm:t>
        <a:bodyPr/>
        <a:lstStyle/>
        <a:p>
          <a:endParaRPr lang="en-US" sz="2800" i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1482532-1D1B-4DC0-81F2-0057DD5D6DC5}" type="parTrans" cxnId="{2BF8184D-8C76-4DEC-8964-234660AD0DEB}">
      <dgm:prSet/>
      <dgm:spPr/>
      <dgm:t>
        <a:bodyPr/>
        <a:lstStyle/>
        <a:p>
          <a:endParaRPr lang="en-US"/>
        </a:p>
      </dgm:t>
    </dgm:pt>
    <dgm:pt modelId="{91299E8C-69E3-4614-BCC1-75B8BCBF10D0}" type="sibTrans" cxnId="{2BF8184D-8C76-4DEC-8964-234660AD0DEB}">
      <dgm:prSet/>
      <dgm:spPr/>
      <dgm:t>
        <a:bodyPr/>
        <a:lstStyle/>
        <a:p>
          <a:endParaRPr lang="en-US"/>
        </a:p>
      </dgm:t>
    </dgm:pt>
    <dgm:pt modelId="{C1AB8669-8516-4753-A935-BF3A9FF96E3A}" type="pres">
      <dgm:prSet presAssocID="{1978E08E-BB78-466C-AF7A-8BF239B0068A}" presName="vert0" presStyleCnt="0">
        <dgm:presLayoutVars>
          <dgm:dir/>
          <dgm:animOne val="branch"/>
          <dgm:animLvl val="lvl"/>
        </dgm:presLayoutVars>
      </dgm:prSet>
      <dgm:spPr/>
    </dgm:pt>
    <dgm:pt modelId="{142F86C5-9B46-4692-8B44-3B9CC53BB24B}" type="pres">
      <dgm:prSet presAssocID="{43058F9C-48CD-40E3-B95F-352B6773BD35}" presName="thickLine" presStyleLbl="alignNode1" presStyleIdx="0" presStyleCnt="3"/>
      <dgm:spPr/>
    </dgm:pt>
    <dgm:pt modelId="{B1F6A09A-764D-4A19-9509-BE4EA2F63C35}" type="pres">
      <dgm:prSet presAssocID="{43058F9C-48CD-40E3-B95F-352B6773BD35}" presName="horz1" presStyleCnt="0"/>
      <dgm:spPr/>
    </dgm:pt>
    <dgm:pt modelId="{7EDA14DD-764C-499A-A701-DAC7707564E2}" type="pres">
      <dgm:prSet presAssocID="{43058F9C-48CD-40E3-B95F-352B6773BD35}" presName="tx1" presStyleLbl="revTx" presStyleIdx="0" presStyleCnt="3"/>
      <dgm:spPr/>
    </dgm:pt>
    <dgm:pt modelId="{10AC1366-4D08-4EE8-A1C3-279F5569A9F3}" type="pres">
      <dgm:prSet presAssocID="{43058F9C-48CD-40E3-B95F-352B6773BD35}" presName="vert1" presStyleCnt="0"/>
      <dgm:spPr/>
    </dgm:pt>
    <dgm:pt modelId="{9CF4904F-4C1C-4CEC-BD57-C1B128354024}" type="pres">
      <dgm:prSet presAssocID="{28EDD664-B14B-4F29-B5B5-D9C67297BE75}" presName="thickLine" presStyleLbl="alignNode1" presStyleIdx="1" presStyleCnt="3"/>
      <dgm:spPr/>
    </dgm:pt>
    <dgm:pt modelId="{9B99C45E-DA66-415C-ADC5-6097DB742AE6}" type="pres">
      <dgm:prSet presAssocID="{28EDD664-B14B-4F29-B5B5-D9C67297BE75}" presName="horz1" presStyleCnt="0"/>
      <dgm:spPr/>
    </dgm:pt>
    <dgm:pt modelId="{2058854D-E923-4FD7-A2C8-52F420B16C87}" type="pres">
      <dgm:prSet presAssocID="{28EDD664-B14B-4F29-B5B5-D9C67297BE75}" presName="tx1" presStyleLbl="revTx" presStyleIdx="1" presStyleCnt="3"/>
      <dgm:spPr/>
    </dgm:pt>
    <dgm:pt modelId="{C7150D15-F8A3-415D-B1CF-C6C7C999A127}" type="pres">
      <dgm:prSet presAssocID="{28EDD664-B14B-4F29-B5B5-D9C67297BE75}" presName="vert1" presStyleCnt="0"/>
      <dgm:spPr/>
    </dgm:pt>
    <dgm:pt modelId="{CE767940-22CC-447D-B51C-300D8AAAC660}" type="pres">
      <dgm:prSet presAssocID="{DDFA6AAC-FFAE-4739-877D-FECE63D307DE}" presName="thickLine" presStyleLbl="alignNode1" presStyleIdx="2" presStyleCnt="3"/>
      <dgm:spPr/>
    </dgm:pt>
    <dgm:pt modelId="{07CB740E-9095-468C-8242-4958788C0A12}" type="pres">
      <dgm:prSet presAssocID="{DDFA6AAC-FFAE-4739-877D-FECE63D307DE}" presName="horz1" presStyleCnt="0"/>
      <dgm:spPr/>
    </dgm:pt>
    <dgm:pt modelId="{5B1B3606-9656-439D-B2E0-392E65EB970C}" type="pres">
      <dgm:prSet presAssocID="{DDFA6AAC-FFAE-4739-877D-FECE63D307DE}" presName="tx1" presStyleLbl="revTx" presStyleIdx="2" presStyleCnt="3"/>
      <dgm:spPr/>
    </dgm:pt>
    <dgm:pt modelId="{36A64940-D5F9-498F-90D4-A06E329A798F}" type="pres">
      <dgm:prSet presAssocID="{DDFA6AAC-FFAE-4739-877D-FECE63D307DE}" presName="vert1" presStyleCnt="0"/>
      <dgm:spPr/>
    </dgm:pt>
  </dgm:ptLst>
  <dgm:cxnLst>
    <dgm:cxn modelId="{B4107746-741F-43EB-8C31-BCEA66A45AF5}" srcId="{1978E08E-BB78-466C-AF7A-8BF239B0068A}" destId="{43058F9C-48CD-40E3-B95F-352B6773BD35}" srcOrd="0" destOrd="0" parTransId="{E5188561-322B-4AB1-B189-72C77A17446D}" sibTransId="{8E0D3600-94EF-4C3D-8C42-D1B002253A50}"/>
    <dgm:cxn modelId="{2BF8184D-8C76-4DEC-8964-234660AD0DEB}" srcId="{1978E08E-BB78-466C-AF7A-8BF239B0068A}" destId="{DDFA6AAC-FFAE-4739-877D-FECE63D307DE}" srcOrd="2" destOrd="0" parTransId="{61482532-1D1B-4DC0-81F2-0057DD5D6DC5}" sibTransId="{91299E8C-69E3-4614-BCC1-75B8BCBF10D0}"/>
    <dgm:cxn modelId="{440A6A56-C62A-413C-886C-0A4A3F967F1B}" type="presOf" srcId="{1978E08E-BB78-466C-AF7A-8BF239B0068A}" destId="{C1AB8669-8516-4753-A935-BF3A9FF96E3A}" srcOrd="0" destOrd="0" presId="urn:microsoft.com/office/officeart/2008/layout/LinedList"/>
    <dgm:cxn modelId="{304F778C-3A49-4BDF-8E76-A3F04542D4DD}" type="presOf" srcId="{28EDD664-B14B-4F29-B5B5-D9C67297BE75}" destId="{2058854D-E923-4FD7-A2C8-52F420B16C87}" srcOrd="0" destOrd="0" presId="urn:microsoft.com/office/officeart/2008/layout/LinedList"/>
    <dgm:cxn modelId="{2D06EFC4-D82C-4394-8FE4-0249B977DF5B}" srcId="{1978E08E-BB78-466C-AF7A-8BF239B0068A}" destId="{28EDD664-B14B-4F29-B5B5-D9C67297BE75}" srcOrd="1" destOrd="0" parTransId="{5AC8A25C-AE07-4BB4-B838-D3A1E408D68D}" sibTransId="{F1ACA61B-EB7E-4EE9-ADBC-F095378886DF}"/>
    <dgm:cxn modelId="{B60654D8-D922-40F5-8C18-859C474D5893}" type="presOf" srcId="{DDFA6AAC-FFAE-4739-877D-FECE63D307DE}" destId="{5B1B3606-9656-439D-B2E0-392E65EB970C}" srcOrd="0" destOrd="0" presId="urn:microsoft.com/office/officeart/2008/layout/LinedList"/>
    <dgm:cxn modelId="{B44160F1-C1F6-4D06-AFFE-63B763505C21}" type="presOf" srcId="{43058F9C-48CD-40E3-B95F-352B6773BD35}" destId="{7EDA14DD-764C-499A-A701-DAC7707564E2}" srcOrd="0" destOrd="0" presId="urn:microsoft.com/office/officeart/2008/layout/LinedList"/>
    <dgm:cxn modelId="{1EB42C4B-11CE-43F8-B007-F9089A244574}" type="presParOf" srcId="{C1AB8669-8516-4753-A935-BF3A9FF96E3A}" destId="{142F86C5-9B46-4692-8B44-3B9CC53BB24B}" srcOrd="0" destOrd="0" presId="urn:microsoft.com/office/officeart/2008/layout/LinedList"/>
    <dgm:cxn modelId="{42C5F204-AF56-4C8E-961A-82B7084F716B}" type="presParOf" srcId="{C1AB8669-8516-4753-A935-BF3A9FF96E3A}" destId="{B1F6A09A-764D-4A19-9509-BE4EA2F63C35}" srcOrd="1" destOrd="0" presId="urn:microsoft.com/office/officeart/2008/layout/LinedList"/>
    <dgm:cxn modelId="{073816AE-47CA-4AD8-8022-3F51782F66C2}" type="presParOf" srcId="{B1F6A09A-764D-4A19-9509-BE4EA2F63C35}" destId="{7EDA14DD-764C-499A-A701-DAC7707564E2}" srcOrd="0" destOrd="0" presId="urn:microsoft.com/office/officeart/2008/layout/LinedList"/>
    <dgm:cxn modelId="{ADD16BA8-F2A3-4C7C-802E-FB849BBB7326}" type="presParOf" srcId="{B1F6A09A-764D-4A19-9509-BE4EA2F63C35}" destId="{10AC1366-4D08-4EE8-A1C3-279F5569A9F3}" srcOrd="1" destOrd="0" presId="urn:microsoft.com/office/officeart/2008/layout/LinedList"/>
    <dgm:cxn modelId="{64E75B68-DF4D-4CEE-9EF6-E6CAAACB68BA}" type="presParOf" srcId="{C1AB8669-8516-4753-A935-BF3A9FF96E3A}" destId="{9CF4904F-4C1C-4CEC-BD57-C1B128354024}" srcOrd="2" destOrd="0" presId="urn:microsoft.com/office/officeart/2008/layout/LinedList"/>
    <dgm:cxn modelId="{CA08BAFF-7781-433E-AF44-5346109C155B}" type="presParOf" srcId="{C1AB8669-8516-4753-A935-BF3A9FF96E3A}" destId="{9B99C45E-DA66-415C-ADC5-6097DB742AE6}" srcOrd="3" destOrd="0" presId="urn:microsoft.com/office/officeart/2008/layout/LinedList"/>
    <dgm:cxn modelId="{8B7E9FD6-468D-40A0-B81F-AD4FA7EB55F5}" type="presParOf" srcId="{9B99C45E-DA66-415C-ADC5-6097DB742AE6}" destId="{2058854D-E923-4FD7-A2C8-52F420B16C87}" srcOrd="0" destOrd="0" presId="urn:microsoft.com/office/officeart/2008/layout/LinedList"/>
    <dgm:cxn modelId="{C5925652-B7A4-4F5D-8633-5261F9FFD926}" type="presParOf" srcId="{9B99C45E-DA66-415C-ADC5-6097DB742AE6}" destId="{C7150D15-F8A3-415D-B1CF-C6C7C999A127}" srcOrd="1" destOrd="0" presId="urn:microsoft.com/office/officeart/2008/layout/LinedList"/>
    <dgm:cxn modelId="{C4C8038F-5A99-41E1-82B3-35AE0ECC2909}" type="presParOf" srcId="{C1AB8669-8516-4753-A935-BF3A9FF96E3A}" destId="{CE767940-22CC-447D-B51C-300D8AAAC660}" srcOrd="4" destOrd="0" presId="urn:microsoft.com/office/officeart/2008/layout/LinedList"/>
    <dgm:cxn modelId="{A27022F6-809E-41EC-833A-34A89B654824}" type="presParOf" srcId="{C1AB8669-8516-4753-A935-BF3A9FF96E3A}" destId="{07CB740E-9095-468C-8242-4958788C0A12}" srcOrd="5" destOrd="0" presId="urn:microsoft.com/office/officeart/2008/layout/LinedList"/>
    <dgm:cxn modelId="{A3AF5D92-F680-4759-8302-2BFA2C6F064E}" type="presParOf" srcId="{07CB740E-9095-468C-8242-4958788C0A12}" destId="{5B1B3606-9656-439D-B2E0-392E65EB970C}" srcOrd="0" destOrd="0" presId="urn:microsoft.com/office/officeart/2008/layout/LinedList"/>
    <dgm:cxn modelId="{6DB46071-37DB-4022-87E5-00D43EBD1363}" type="presParOf" srcId="{07CB740E-9095-468C-8242-4958788C0A12}" destId="{36A64940-D5F9-498F-90D4-A06E329A798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B10407F-191D-44EC-A3C5-69647440BFC9}" type="doc">
      <dgm:prSet loTypeId="urn:microsoft.com/office/officeart/2008/layout/LinedList" loCatId="list" qsTypeId="urn:microsoft.com/office/officeart/2005/8/quickstyle/simple4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4F2A1D3E-E19F-455D-859F-C40136366B3D}">
      <dgm:prSet custT="1"/>
      <dgm:spPr/>
      <dgm:t>
        <a:bodyPr/>
        <a:lstStyle/>
        <a:p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End of 2015 school year – 61 million children were out of education.</a:t>
          </a:r>
        </a:p>
      </dgm:t>
    </dgm:pt>
    <dgm:pt modelId="{D2DA1E0C-46CA-43FE-AD0E-1FF5A487E9EC}" type="parTrans" cxnId="{2DD1656A-1B48-4AFC-A65D-081443F407D0}">
      <dgm:prSet/>
      <dgm:spPr/>
      <dgm:t>
        <a:bodyPr/>
        <a:lstStyle/>
        <a:p>
          <a:endParaRPr lang="en-US"/>
        </a:p>
      </dgm:t>
    </dgm:pt>
    <dgm:pt modelId="{D34FF2C9-9A85-4762-AD7F-0FD4259109E1}" type="sibTrans" cxnId="{2DD1656A-1B48-4AFC-A65D-081443F407D0}">
      <dgm:prSet/>
      <dgm:spPr/>
      <dgm:t>
        <a:bodyPr/>
        <a:lstStyle/>
        <a:p>
          <a:endParaRPr lang="en-US"/>
        </a:p>
      </dgm:t>
    </dgm:pt>
    <dgm:pt modelId="{4A266DF3-F699-481D-952B-06E94865913D}">
      <dgm:prSet custT="1"/>
      <dgm:spPr/>
      <dgm:t>
        <a:bodyPr/>
        <a:lstStyle/>
        <a:p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250</a:t>
          </a:r>
          <a:r>
            <a:rPr lang="en-US" sz="28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million children in the world cannot read, write or do basic math. </a:t>
          </a:r>
          <a:endParaRPr lang="en-US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FC4C72-0240-44CF-8C29-7E4727E8C7E6}" type="parTrans" cxnId="{40A842E7-7BD1-4C4C-BC2D-27ADB1F124AC}">
      <dgm:prSet/>
      <dgm:spPr/>
      <dgm:t>
        <a:bodyPr/>
        <a:lstStyle/>
        <a:p>
          <a:endParaRPr lang="en-US"/>
        </a:p>
      </dgm:t>
    </dgm:pt>
    <dgm:pt modelId="{E43F7441-9245-4528-B8F7-2C400412818E}" type="sibTrans" cxnId="{40A842E7-7BD1-4C4C-BC2D-27ADB1F124AC}">
      <dgm:prSet/>
      <dgm:spPr/>
      <dgm:t>
        <a:bodyPr/>
        <a:lstStyle/>
        <a:p>
          <a:endParaRPr lang="en-US"/>
        </a:p>
      </dgm:t>
    </dgm:pt>
    <dgm:pt modelId="{01C95085-4C2D-4356-A570-C83CCEF090EE}">
      <dgm:prSet custT="1"/>
      <dgm:spPr/>
      <dgm:t>
        <a:bodyPr/>
        <a:lstStyle/>
        <a:p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130</a:t>
          </a:r>
          <a:r>
            <a:rPr lang="en-US" sz="28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million of the total number attended school.</a:t>
          </a:r>
          <a:endParaRPr lang="en-US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37DCC7-773C-40E2-8E5C-227CCAB23176}" type="parTrans" cxnId="{E4D79477-D677-4768-9595-5D84F3189B84}">
      <dgm:prSet/>
      <dgm:spPr/>
      <dgm:t>
        <a:bodyPr/>
        <a:lstStyle/>
        <a:p>
          <a:endParaRPr lang="en-US"/>
        </a:p>
      </dgm:t>
    </dgm:pt>
    <dgm:pt modelId="{0B095CAA-79B6-4FBE-87CC-C4771004C1DA}" type="sibTrans" cxnId="{E4D79477-D677-4768-9595-5D84F3189B84}">
      <dgm:prSet/>
      <dgm:spPr/>
      <dgm:t>
        <a:bodyPr/>
        <a:lstStyle/>
        <a:p>
          <a:endParaRPr lang="en-US"/>
        </a:p>
      </dgm:t>
    </dgm:pt>
    <dgm:pt modelId="{0744302F-FE80-4A21-8F48-80AF7C573D05}">
      <dgm:prSet custT="1"/>
      <dgm:spPr/>
      <dgm:t>
        <a:bodyPr/>
        <a:lstStyle/>
        <a:p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Children excluded were the most venerable and hard to reach children in the world. </a:t>
          </a:r>
        </a:p>
      </dgm:t>
    </dgm:pt>
    <dgm:pt modelId="{F62031B4-9D20-48B1-8479-0E7A28243ACD}" type="parTrans" cxnId="{6F54B448-C903-4B1A-B913-000410367ED3}">
      <dgm:prSet/>
      <dgm:spPr/>
      <dgm:t>
        <a:bodyPr/>
        <a:lstStyle/>
        <a:p>
          <a:endParaRPr lang="en-US"/>
        </a:p>
      </dgm:t>
    </dgm:pt>
    <dgm:pt modelId="{15147C7B-1477-4765-85E8-62B7E1ABC25F}" type="sibTrans" cxnId="{6F54B448-C903-4B1A-B913-000410367ED3}">
      <dgm:prSet/>
      <dgm:spPr/>
      <dgm:t>
        <a:bodyPr/>
        <a:lstStyle/>
        <a:p>
          <a:endParaRPr lang="en-US"/>
        </a:p>
      </dgm:t>
    </dgm:pt>
    <dgm:pt modelId="{4FB41823-BC59-46D4-9CBC-E9595939B9BC}">
      <dgm:prSet custT="1"/>
      <dgm:spPr/>
      <dgm:t>
        <a:bodyPr/>
        <a:lstStyle/>
        <a:p>
          <a:endParaRPr lang="en-US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09C466-3CC6-471A-ADC0-471EF5FBA9B7}" type="parTrans" cxnId="{0505B190-7936-490E-9ABF-6141D1B0B273}">
      <dgm:prSet/>
      <dgm:spPr/>
      <dgm:t>
        <a:bodyPr/>
        <a:lstStyle/>
        <a:p>
          <a:endParaRPr lang="en-US"/>
        </a:p>
      </dgm:t>
    </dgm:pt>
    <dgm:pt modelId="{A88136E4-6B4C-4EE8-9E5A-1F016A3C14DC}" type="sibTrans" cxnId="{0505B190-7936-490E-9ABF-6141D1B0B273}">
      <dgm:prSet/>
      <dgm:spPr/>
      <dgm:t>
        <a:bodyPr/>
        <a:lstStyle/>
        <a:p>
          <a:endParaRPr lang="en-US"/>
        </a:p>
      </dgm:t>
    </dgm:pt>
    <dgm:pt modelId="{22B5111B-463D-47D1-954F-127C30012F9F}" type="pres">
      <dgm:prSet presAssocID="{6B10407F-191D-44EC-A3C5-69647440BFC9}" presName="vert0" presStyleCnt="0">
        <dgm:presLayoutVars>
          <dgm:dir/>
          <dgm:animOne val="branch"/>
          <dgm:animLvl val="lvl"/>
        </dgm:presLayoutVars>
      </dgm:prSet>
      <dgm:spPr/>
    </dgm:pt>
    <dgm:pt modelId="{10DA26D8-3205-49AB-9801-7479D75D0B9B}" type="pres">
      <dgm:prSet presAssocID="{4F2A1D3E-E19F-455D-859F-C40136366B3D}" presName="thickLine" presStyleLbl="alignNode1" presStyleIdx="0" presStyleCnt="5"/>
      <dgm:spPr/>
    </dgm:pt>
    <dgm:pt modelId="{678D6ACC-8BEB-4F60-8CD4-9CB2DDE72612}" type="pres">
      <dgm:prSet presAssocID="{4F2A1D3E-E19F-455D-859F-C40136366B3D}" presName="horz1" presStyleCnt="0"/>
      <dgm:spPr/>
    </dgm:pt>
    <dgm:pt modelId="{278D475D-CCFA-4E93-A503-7548BD710D98}" type="pres">
      <dgm:prSet presAssocID="{4F2A1D3E-E19F-455D-859F-C40136366B3D}" presName="tx1" presStyleLbl="revTx" presStyleIdx="0" presStyleCnt="5"/>
      <dgm:spPr/>
    </dgm:pt>
    <dgm:pt modelId="{51866F1A-9654-4DD6-B628-9CEF2A359C7D}" type="pres">
      <dgm:prSet presAssocID="{4F2A1D3E-E19F-455D-859F-C40136366B3D}" presName="vert1" presStyleCnt="0"/>
      <dgm:spPr/>
    </dgm:pt>
    <dgm:pt modelId="{D3985387-25A2-4EB6-99AD-2664D2661A5C}" type="pres">
      <dgm:prSet presAssocID="{4A266DF3-F699-481D-952B-06E94865913D}" presName="thickLine" presStyleLbl="alignNode1" presStyleIdx="1" presStyleCnt="5"/>
      <dgm:spPr/>
    </dgm:pt>
    <dgm:pt modelId="{D93FF54B-7422-4E12-8F54-0440562FEA00}" type="pres">
      <dgm:prSet presAssocID="{4A266DF3-F699-481D-952B-06E94865913D}" presName="horz1" presStyleCnt="0"/>
      <dgm:spPr/>
    </dgm:pt>
    <dgm:pt modelId="{3844A50A-7598-4C44-A3FD-CCE61E6BCEA0}" type="pres">
      <dgm:prSet presAssocID="{4A266DF3-F699-481D-952B-06E94865913D}" presName="tx1" presStyleLbl="revTx" presStyleIdx="1" presStyleCnt="5"/>
      <dgm:spPr/>
    </dgm:pt>
    <dgm:pt modelId="{52264B7A-13F0-4086-9BFF-154C471D9488}" type="pres">
      <dgm:prSet presAssocID="{4A266DF3-F699-481D-952B-06E94865913D}" presName="vert1" presStyleCnt="0"/>
      <dgm:spPr/>
    </dgm:pt>
    <dgm:pt modelId="{0E99E569-0DA0-4A1F-855A-45FE9C2A465F}" type="pres">
      <dgm:prSet presAssocID="{01C95085-4C2D-4356-A570-C83CCEF090EE}" presName="thickLine" presStyleLbl="alignNode1" presStyleIdx="2" presStyleCnt="5"/>
      <dgm:spPr/>
    </dgm:pt>
    <dgm:pt modelId="{E928D5FC-4B8D-4EAC-BECF-2325D3247CB5}" type="pres">
      <dgm:prSet presAssocID="{01C95085-4C2D-4356-A570-C83CCEF090EE}" presName="horz1" presStyleCnt="0"/>
      <dgm:spPr/>
    </dgm:pt>
    <dgm:pt modelId="{A6486D84-853E-4D93-85FB-A93C2AB50F27}" type="pres">
      <dgm:prSet presAssocID="{01C95085-4C2D-4356-A570-C83CCEF090EE}" presName="tx1" presStyleLbl="revTx" presStyleIdx="2" presStyleCnt="5"/>
      <dgm:spPr/>
    </dgm:pt>
    <dgm:pt modelId="{E0FEAD18-8D45-4A8F-BDC5-71384C79ABB6}" type="pres">
      <dgm:prSet presAssocID="{01C95085-4C2D-4356-A570-C83CCEF090EE}" presName="vert1" presStyleCnt="0"/>
      <dgm:spPr/>
    </dgm:pt>
    <dgm:pt modelId="{0E419124-2FCF-43D5-BF44-3E185E381CAF}" type="pres">
      <dgm:prSet presAssocID="{0744302F-FE80-4A21-8F48-80AF7C573D05}" presName="thickLine" presStyleLbl="alignNode1" presStyleIdx="3" presStyleCnt="5"/>
      <dgm:spPr/>
    </dgm:pt>
    <dgm:pt modelId="{016670BC-15F8-43BA-9C8C-10356130B131}" type="pres">
      <dgm:prSet presAssocID="{0744302F-FE80-4A21-8F48-80AF7C573D05}" presName="horz1" presStyleCnt="0"/>
      <dgm:spPr/>
    </dgm:pt>
    <dgm:pt modelId="{193E6818-D85B-45EA-925F-270217CFF92B}" type="pres">
      <dgm:prSet presAssocID="{0744302F-FE80-4A21-8F48-80AF7C573D05}" presName="tx1" presStyleLbl="revTx" presStyleIdx="3" presStyleCnt="5" custScaleY="129228"/>
      <dgm:spPr/>
    </dgm:pt>
    <dgm:pt modelId="{BC68D606-70C8-42B9-94DE-3C2DF7824FEC}" type="pres">
      <dgm:prSet presAssocID="{0744302F-FE80-4A21-8F48-80AF7C573D05}" presName="vert1" presStyleCnt="0"/>
      <dgm:spPr/>
    </dgm:pt>
    <dgm:pt modelId="{B0421C79-5D98-43A9-B899-C8AB3E8CBA2F}" type="pres">
      <dgm:prSet presAssocID="{4FB41823-BC59-46D4-9CBC-E9595939B9BC}" presName="thickLine" presStyleLbl="alignNode1" presStyleIdx="4" presStyleCnt="5"/>
      <dgm:spPr/>
    </dgm:pt>
    <dgm:pt modelId="{E69FFEFD-3FAC-4CFD-A3FD-3BC8B08F6425}" type="pres">
      <dgm:prSet presAssocID="{4FB41823-BC59-46D4-9CBC-E9595939B9BC}" presName="horz1" presStyleCnt="0"/>
      <dgm:spPr/>
    </dgm:pt>
    <dgm:pt modelId="{73421EB2-879A-441E-8FA1-1781101EFA83}" type="pres">
      <dgm:prSet presAssocID="{4FB41823-BC59-46D4-9CBC-E9595939B9BC}" presName="tx1" presStyleLbl="revTx" presStyleIdx="4" presStyleCnt="5"/>
      <dgm:spPr/>
    </dgm:pt>
    <dgm:pt modelId="{6A9A9880-1F62-498C-89F7-71D2BAAAB5C2}" type="pres">
      <dgm:prSet presAssocID="{4FB41823-BC59-46D4-9CBC-E9595939B9BC}" presName="vert1" presStyleCnt="0"/>
      <dgm:spPr/>
    </dgm:pt>
  </dgm:ptLst>
  <dgm:cxnLst>
    <dgm:cxn modelId="{71B14908-DFD0-4B52-A569-796A61CDEA6D}" type="presOf" srcId="{4A266DF3-F699-481D-952B-06E94865913D}" destId="{3844A50A-7598-4C44-A3FD-CCE61E6BCEA0}" srcOrd="0" destOrd="0" presId="urn:microsoft.com/office/officeart/2008/layout/LinedList"/>
    <dgm:cxn modelId="{8BD2321A-3366-4BD9-85BD-7B0534FF2C6F}" type="presOf" srcId="{0744302F-FE80-4A21-8F48-80AF7C573D05}" destId="{193E6818-D85B-45EA-925F-270217CFF92B}" srcOrd="0" destOrd="0" presId="urn:microsoft.com/office/officeart/2008/layout/LinedList"/>
    <dgm:cxn modelId="{CCFDB124-A83D-4064-9873-74E1C8F45FAA}" type="presOf" srcId="{4F2A1D3E-E19F-455D-859F-C40136366B3D}" destId="{278D475D-CCFA-4E93-A503-7548BD710D98}" srcOrd="0" destOrd="0" presId="urn:microsoft.com/office/officeart/2008/layout/LinedList"/>
    <dgm:cxn modelId="{FFED8F60-F3D0-41E6-94FC-E9AB154C2B38}" type="presOf" srcId="{6B10407F-191D-44EC-A3C5-69647440BFC9}" destId="{22B5111B-463D-47D1-954F-127C30012F9F}" srcOrd="0" destOrd="0" presId="urn:microsoft.com/office/officeart/2008/layout/LinedList"/>
    <dgm:cxn modelId="{6F54B448-C903-4B1A-B913-000410367ED3}" srcId="{6B10407F-191D-44EC-A3C5-69647440BFC9}" destId="{0744302F-FE80-4A21-8F48-80AF7C573D05}" srcOrd="3" destOrd="0" parTransId="{F62031B4-9D20-48B1-8479-0E7A28243ACD}" sibTransId="{15147C7B-1477-4765-85E8-62B7E1ABC25F}"/>
    <dgm:cxn modelId="{2DD1656A-1B48-4AFC-A65D-081443F407D0}" srcId="{6B10407F-191D-44EC-A3C5-69647440BFC9}" destId="{4F2A1D3E-E19F-455D-859F-C40136366B3D}" srcOrd="0" destOrd="0" parTransId="{D2DA1E0C-46CA-43FE-AD0E-1FF5A487E9EC}" sibTransId="{D34FF2C9-9A85-4762-AD7F-0FD4259109E1}"/>
    <dgm:cxn modelId="{E4D79477-D677-4768-9595-5D84F3189B84}" srcId="{6B10407F-191D-44EC-A3C5-69647440BFC9}" destId="{01C95085-4C2D-4356-A570-C83CCEF090EE}" srcOrd="2" destOrd="0" parTransId="{1A37DCC7-773C-40E2-8E5C-227CCAB23176}" sibTransId="{0B095CAA-79B6-4FBE-87CC-C4771004C1DA}"/>
    <dgm:cxn modelId="{0505B190-7936-490E-9ABF-6141D1B0B273}" srcId="{6B10407F-191D-44EC-A3C5-69647440BFC9}" destId="{4FB41823-BC59-46D4-9CBC-E9595939B9BC}" srcOrd="4" destOrd="0" parTransId="{7909C466-3CC6-471A-ADC0-471EF5FBA9B7}" sibTransId="{A88136E4-6B4C-4EE8-9E5A-1F016A3C14DC}"/>
    <dgm:cxn modelId="{F20600CB-7D16-4922-9547-D4BD88EB56BA}" type="presOf" srcId="{4FB41823-BC59-46D4-9CBC-E9595939B9BC}" destId="{73421EB2-879A-441E-8FA1-1781101EFA83}" srcOrd="0" destOrd="0" presId="urn:microsoft.com/office/officeart/2008/layout/LinedList"/>
    <dgm:cxn modelId="{FC1581E0-9AF9-452C-B330-AADCD0AC8668}" type="presOf" srcId="{01C95085-4C2D-4356-A570-C83CCEF090EE}" destId="{A6486D84-853E-4D93-85FB-A93C2AB50F27}" srcOrd="0" destOrd="0" presId="urn:microsoft.com/office/officeart/2008/layout/LinedList"/>
    <dgm:cxn modelId="{40A842E7-7BD1-4C4C-BC2D-27ADB1F124AC}" srcId="{6B10407F-191D-44EC-A3C5-69647440BFC9}" destId="{4A266DF3-F699-481D-952B-06E94865913D}" srcOrd="1" destOrd="0" parTransId="{59FC4C72-0240-44CF-8C29-7E4727E8C7E6}" sibTransId="{E43F7441-9245-4528-B8F7-2C400412818E}"/>
    <dgm:cxn modelId="{08CEAF35-5045-4A1B-858A-CF6CAF90FE23}" type="presParOf" srcId="{22B5111B-463D-47D1-954F-127C30012F9F}" destId="{10DA26D8-3205-49AB-9801-7479D75D0B9B}" srcOrd="0" destOrd="0" presId="urn:microsoft.com/office/officeart/2008/layout/LinedList"/>
    <dgm:cxn modelId="{F00F9E27-E394-4EF7-BF81-0BED2A9A8719}" type="presParOf" srcId="{22B5111B-463D-47D1-954F-127C30012F9F}" destId="{678D6ACC-8BEB-4F60-8CD4-9CB2DDE72612}" srcOrd="1" destOrd="0" presId="urn:microsoft.com/office/officeart/2008/layout/LinedList"/>
    <dgm:cxn modelId="{5D03E00A-53A4-48C5-BC20-D2192A849477}" type="presParOf" srcId="{678D6ACC-8BEB-4F60-8CD4-9CB2DDE72612}" destId="{278D475D-CCFA-4E93-A503-7548BD710D98}" srcOrd="0" destOrd="0" presId="urn:microsoft.com/office/officeart/2008/layout/LinedList"/>
    <dgm:cxn modelId="{C3CBB2E8-EA79-4E00-9622-8364B735AA1B}" type="presParOf" srcId="{678D6ACC-8BEB-4F60-8CD4-9CB2DDE72612}" destId="{51866F1A-9654-4DD6-B628-9CEF2A359C7D}" srcOrd="1" destOrd="0" presId="urn:microsoft.com/office/officeart/2008/layout/LinedList"/>
    <dgm:cxn modelId="{3987093D-53E7-4975-A887-090D5D176C22}" type="presParOf" srcId="{22B5111B-463D-47D1-954F-127C30012F9F}" destId="{D3985387-25A2-4EB6-99AD-2664D2661A5C}" srcOrd="2" destOrd="0" presId="urn:microsoft.com/office/officeart/2008/layout/LinedList"/>
    <dgm:cxn modelId="{4F2E58A3-613C-4528-A234-71B5E6437DE8}" type="presParOf" srcId="{22B5111B-463D-47D1-954F-127C30012F9F}" destId="{D93FF54B-7422-4E12-8F54-0440562FEA00}" srcOrd="3" destOrd="0" presId="urn:microsoft.com/office/officeart/2008/layout/LinedList"/>
    <dgm:cxn modelId="{CC4F92C3-0662-4B99-85AE-8CDFF335B722}" type="presParOf" srcId="{D93FF54B-7422-4E12-8F54-0440562FEA00}" destId="{3844A50A-7598-4C44-A3FD-CCE61E6BCEA0}" srcOrd="0" destOrd="0" presId="urn:microsoft.com/office/officeart/2008/layout/LinedList"/>
    <dgm:cxn modelId="{2CC6B806-82C6-41CE-A4CA-41827D2106FA}" type="presParOf" srcId="{D93FF54B-7422-4E12-8F54-0440562FEA00}" destId="{52264B7A-13F0-4086-9BFF-154C471D9488}" srcOrd="1" destOrd="0" presId="urn:microsoft.com/office/officeart/2008/layout/LinedList"/>
    <dgm:cxn modelId="{C7AA6E1D-A88B-4F24-80C9-B9A051379DFC}" type="presParOf" srcId="{22B5111B-463D-47D1-954F-127C30012F9F}" destId="{0E99E569-0DA0-4A1F-855A-45FE9C2A465F}" srcOrd="4" destOrd="0" presId="urn:microsoft.com/office/officeart/2008/layout/LinedList"/>
    <dgm:cxn modelId="{700CBC55-B851-4E9E-BDA5-9A9A40E0B52D}" type="presParOf" srcId="{22B5111B-463D-47D1-954F-127C30012F9F}" destId="{E928D5FC-4B8D-4EAC-BECF-2325D3247CB5}" srcOrd="5" destOrd="0" presId="urn:microsoft.com/office/officeart/2008/layout/LinedList"/>
    <dgm:cxn modelId="{9D83811F-0910-48F8-A286-92F60FA904DE}" type="presParOf" srcId="{E928D5FC-4B8D-4EAC-BECF-2325D3247CB5}" destId="{A6486D84-853E-4D93-85FB-A93C2AB50F27}" srcOrd="0" destOrd="0" presId="urn:microsoft.com/office/officeart/2008/layout/LinedList"/>
    <dgm:cxn modelId="{BF615345-0274-4CA4-B833-7F15C5E43C6A}" type="presParOf" srcId="{E928D5FC-4B8D-4EAC-BECF-2325D3247CB5}" destId="{E0FEAD18-8D45-4A8F-BDC5-71384C79ABB6}" srcOrd="1" destOrd="0" presId="urn:microsoft.com/office/officeart/2008/layout/LinedList"/>
    <dgm:cxn modelId="{E740907B-633E-4E30-B872-FBAC3F50C4AC}" type="presParOf" srcId="{22B5111B-463D-47D1-954F-127C30012F9F}" destId="{0E419124-2FCF-43D5-BF44-3E185E381CAF}" srcOrd="6" destOrd="0" presId="urn:microsoft.com/office/officeart/2008/layout/LinedList"/>
    <dgm:cxn modelId="{30DE51C2-8FC6-4561-8544-DB469E44896A}" type="presParOf" srcId="{22B5111B-463D-47D1-954F-127C30012F9F}" destId="{016670BC-15F8-43BA-9C8C-10356130B131}" srcOrd="7" destOrd="0" presId="urn:microsoft.com/office/officeart/2008/layout/LinedList"/>
    <dgm:cxn modelId="{714D7DAA-1A2C-42D7-9714-CA126D6E0644}" type="presParOf" srcId="{016670BC-15F8-43BA-9C8C-10356130B131}" destId="{193E6818-D85B-45EA-925F-270217CFF92B}" srcOrd="0" destOrd="0" presId="urn:microsoft.com/office/officeart/2008/layout/LinedList"/>
    <dgm:cxn modelId="{E0EFE213-3240-4C2B-BB7D-3A9F227ECFAC}" type="presParOf" srcId="{016670BC-15F8-43BA-9C8C-10356130B131}" destId="{BC68D606-70C8-42B9-94DE-3C2DF7824FEC}" srcOrd="1" destOrd="0" presId="urn:microsoft.com/office/officeart/2008/layout/LinedList"/>
    <dgm:cxn modelId="{FCD51C9A-8D10-4E85-B6C4-81AF9BC53C5E}" type="presParOf" srcId="{22B5111B-463D-47D1-954F-127C30012F9F}" destId="{B0421C79-5D98-43A9-B899-C8AB3E8CBA2F}" srcOrd="8" destOrd="0" presId="urn:microsoft.com/office/officeart/2008/layout/LinedList"/>
    <dgm:cxn modelId="{2025E8B9-27D5-47FA-A361-2FDA57AE78A9}" type="presParOf" srcId="{22B5111B-463D-47D1-954F-127C30012F9F}" destId="{E69FFEFD-3FAC-4CFD-A3FD-3BC8B08F6425}" srcOrd="9" destOrd="0" presId="urn:microsoft.com/office/officeart/2008/layout/LinedList"/>
    <dgm:cxn modelId="{7CFA18D2-8669-435B-A1AF-721605394039}" type="presParOf" srcId="{E69FFEFD-3FAC-4CFD-A3FD-3BC8B08F6425}" destId="{73421EB2-879A-441E-8FA1-1781101EFA83}" srcOrd="0" destOrd="0" presId="urn:microsoft.com/office/officeart/2008/layout/LinedList"/>
    <dgm:cxn modelId="{C357F3ED-418B-4123-8FA1-79A5BEA1D285}" type="presParOf" srcId="{E69FFEFD-3FAC-4CFD-A3FD-3BC8B08F6425}" destId="{6A9A9880-1F62-498C-89F7-71D2BAAAB5C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2F86C5-9B46-4692-8B44-3B9CC53BB24B}">
      <dsp:nvSpPr>
        <dsp:cNvPr id="0" name=""/>
        <dsp:cNvSpPr/>
      </dsp:nvSpPr>
      <dsp:spPr>
        <a:xfrm>
          <a:off x="0" y="2733"/>
          <a:ext cx="5997576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DA14DD-764C-499A-A701-DAC7707564E2}">
      <dsp:nvSpPr>
        <dsp:cNvPr id="0" name=""/>
        <dsp:cNvSpPr/>
      </dsp:nvSpPr>
      <dsp:spPr>
        <a:xfrm>
          <a:off x="0" y="2733"/>
          <a:ext cx="5997576" cy="18639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US" sz="2800" kern="1200" dirty="0">
              <a:latin typeface="Arial" panose="020B0604020202020204" pitchFamily="34" charset="0"/>
              <a:cs typeface="Arial" panose="020B0604020202020204" pitchFamily="34" charset="0"/>
            </a:rPr>
          </a:br>
          <a:br>
            <a:rPr lang="en-US" sz="28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US" sz="2800" kern="1200" dirty="0">
              <a:latin typeface="Arial" panose="020B0604020202020204" pitchFamily="34" charset="0"/>
              <a:cs typeface="Arial" panose="020B0604020202020204" pitchFamily="34" charset="0"/>
            </a:rPr>
            <a:t>Parents not being able to afford the direct and indirect cost of schooling.</a:t>
          </a:r>
        </a:p>
      </dsp:txBody>
      <dsp:txXfrm>
        <a:off x="0" y="2733"/>
        <a:ext cx="5997576" cy="1863927"/>
      </dsp:txXfrm>
    </dsp:sp>
    <dsp:sp modelId="{9CF4904F-4C1C-4CEC-BD57-C1B128354024}">
      <dsp:nvSpPr>
        <dsp:cNvPr id="0" name=""/>
        <dsp:cNvSpPr/>
      </dsp:nvSpPr>
      <dsp:spPr>
        <a:xfrm>
          <a:off x="0" y="1866660"/>
          <a:ext cx="5997576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58854D-E923-4FD7-A2C8-52F420B16C87}">
      <dsp:nvSpPr>
        <dsp:cNvPr id="0" name=""/>
        <dsp:cNvSpPr/>
      </dsp:nvSpPr>
      <dsp:spPr>
        <a:xfrm>
          <a:off x="0" y="1866660"/>
          <a:ext cx="5997576" cy="18639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0" kern="1200" dirty="0">
              <a:latin typeface="Arial" panose="020B0604020202020204" pitchFamily="34" charset="0"/>
              <a:cs typeface="Arial" panose="020B0604020202020204" pitchFamily="34" charset="0"/>
            </a:rPr>
            <a:t>Schools located miles away making it </a:t>
          </a:r>
          <a:r>
            <a:rPr lang="en-US" sz="2800" b="0" kern="1200">
              <a:latin typeface="Arial" panose="020B0604020202020204" pitchFamily="34" charset="0"/>
              <a:cs typeface="Arial" panose="020B0604020202020204" pitchFamily="34" charset="0"/>
            </a:rPr>
            <a:t>not a safe </a:t>
          </a:r>
          <a:r>
            <a:rPr lang="en-US" sz="2800" b="0" kern="1200" dirty="0">
              <a:latin typeface="Arial" panose="020B0604020202020204" pitchFamily="34" charset="0"/>
              <a:cs typeface="Arial" panose="020B0604020202020204" pitchFamily="34" charset="0"/>
            </a:rPr>
            <a:t>place for children.				</a:t>
          </a:r>
          <a:br>
            <a:rPr lang="en-US" sz="2800" b="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US" sz="2800" b="0" kern="1200" dirty="0">
              <a:latin typeface="Arial" panose="020B0604020202020204" pitchFamily="34" charset="0"/>
              <a:cs typeface="Arial" panose="020B0604020202020204" pitchFamily="34" charset="0"/>
            </a:rPr>
            <a:t>Increase the risk of sexual abuse.</a:t>
          </a:r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b="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0" kern="1200" dirty="0">
              <a:latin typeface="Arial" panose="020B0604020202020204" pitchFamily="34" charset="0"/>
              <a:cs typeface="Arial" panose="020B0604020202020204" pitchFamily="34" charset="0"/>
            </a:rPr>
            <a:t>Supporting the Ministry of Education.</a:t>
          </a:r>
          <a:br>
            <a:rPr lang="en-US" sz="2800" b="0" kern="1200" dirty="0">
              <a:latin typeface="Arial" panose="020B0604020202020204" pitchFamily="34" charset="0"/>
              <a:cs typeface="Arial" panose="020B0604020202020204" pitchFamily="34" charset="0"/>
            </a:rPr>
          </a:br>
          <a:br>
            <a:rPr lang="en-US" sz="2800" b="0" kern="1200" dirty="0">
              <a:latin typeface="Arial" panose="020B0604020202020204" pitchFamily="34" charset="0"/>
              <a:cs typeface="Arial" panose="020B0604020202020204" pitchFamily="34" charset="0"/>
            </a:rPr>
          </a:br>
          <a:endParaRPr lang="en-US" sz="28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866660"/>
        <a:ext cx="5997576" cy="1863927"/>
      </dsp:txXfrm>
    </dsp:sp>
    <dsp:sp modelId="{CE767940-22CC-447D-B51C-300D8AAAC660}">
      <dsp:nvSpPr>
        <dsp:cNvPr id="0" name=""/>
        <dsp:cNvSpPr/>
      </dsp:nvSpPr>
      <dsp:spPr>
        <a:xfrm>
          <a:off x="0" y="3730588"/>
          <a:ext cx="5997576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1B3606-9656-439D-B2E0-392E65EB970C}">
      <dsp:nvSpPr>
        <dsp:cNvPr id="0" name=""/>
        <dsp:cNvSpPr/>
      </dsp:nvSpPr>
      <dsp:spPr>
        <a:xfrm>
          <a:off x="0" y="3730588"/>
          <a:ext cx="5997576" cy="18639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i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3730588"/>
        <a:ext cx="5997576" cy="186392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DA26D8-3205-49AB-9801-7479D75D0B9B}">
      <dsp:nvSpPr>
        <dsp:cNvPr id="0" name=""/>
        <dsp:cNvSpPr/>
      </dsp:nvSpPr>
      <dsp:spPr>
        <a:xfrm>
          <a:off x="0" y="3447"/>
          <a:ext cx="6305550" cy="0"/>
        </a:xfrm>
        <a:prstGeom prst="lin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 w="6350" cap="flat" cmpd="sng" algn="in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78D475D-CCFA-4E93-A503-7548BD710D98}">
      <dsp:nvSpPr>
        <dsp:cNvPr id="0" name=""/>
        <dsp:cNvSpPr/>
      </dsp:nvSpPr>
      <dsp:spPr>
        <a:xfrm>
          <a:off x="0" y="3447"/>
          <a:ext cx="6305550" cy="1051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End of 2015 school year – 61 million children were out of education.</a:t>
          </a:r>
        </a:p>
      </dsp:txBody>
      <dsp:txXfrm>
        <a:off x="0" y="3447"/>
        <a:ext cx="6305550" cy="1051794"/>
      </dsp:txXfrm>
    </dsp:sp>
    <dsp:sp modelId="{D3985387-25A2-4EB6-99AD-2664D2661A5C}">
      <dsp:nvSpPr>
        <dsp:cNvPr id="0" name=""/>
        <dsp:cNvSpPr/>
      </dsp:nvSpPr>
      <dsp:spPr>
        <a:xfrm>
          <a:off x="0" y="1055241"/>
          <a:ext cx="6305550" cy="0"/>
        </a:xfrm>
        <a:prstGeom prst="lin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 w="6350" cap="flat" cmpd="sng" algn="in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844A50A-7598-4C44-A3FD-CCE61E6BCEA0}">
      <dsp:nvSpPr>
        <dsp:cNvPr id="0" name=""/>
        <dsp:cNvSpPr/>
      </dsp:nvSpPr>
      <dsp:spPr>
        <a:xfrm>
          <a:off x="0" y="1055241"/>
          <a:ext cx="6305550" cy="1051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250</a:t>
          </a:r>
          <a:r>
            <a:rPr lang="en-US" sz="2800" kern="12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million children in the world cannot read, write or do basic math. </a:t>
          </a:r>
          <a:endParaRPr lang="en-US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055241"/>
        <a:ext cx="6305550" cy="1051794"/>
      </dsp:txXfrm>
    </dsp:sp>
    <dsp:sp modelId="{0E99E569-0DA0-4A1F-855A-45FE9C2A465F}">
      <dsp:nvSpPr>
        <dsp:cNvPr id="0" name=""/>
        <dsp:cNvSpPr/>
      </dsp:nvSpPr>
      <dsp:spPr>
        <a:xfrm>
          <a:off x="0" y="2107035"/>
          <a:ext cx="6305550" cy="0"/>
        </a:xfrm>
        <a:prstGeom prst="lin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 w="6350" cap="flat" cmpd="sng" algn="in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6486D84-853E-4D93-85FB-A93C2AB50F27}">
      <dsp:nvSpPr>
        <dsp:cNvPr id="0" name=""/>
        <dsp:cNvSpPr/>
      </dsp:nvSpPr>
      <dsp:spPr>
        <a:xfrm>
          <a:off x="0" y="2107035"/>
          <a:ext cx="6305550" cy="1051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130</a:t>
          </a:r>
          <a:r>
            <a:rPr lang="en-US" sz="2800" kern="12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million of the total number attended school.</a:t>
          </a:r>
          <a:endParaRPr lang="en-US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107035"/>
        <a:ext cx="6305550" cy="1051794"/>
      </dsp:txXfrm>
    </dsp:sp>
    <dsp:sp modelId="{0E419124-2FCF-43D5-BF44-3E185E381CAF}">
      <dsp:nvSpPr>
        <dsp:cNvPr id="0" name=""/>
        <dsp:cNvSpPr/>
      </dsp:nvSpPr>
      <dsp:spPr>
        <a:xfrm>
          <a:off x="0" y="3158829"/>
          <a:ext cx="6305550" cy="0"/>
        </a:xfrm>
        <a:prstGeom prst="lin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 w="6350" cap="flat" cmpd="sng" algn="in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93E6818-D85B-45EA-925F-270217CFF92B}">
      <dsp:nvSpPr>
        <dsp:cNvPr id="0" name=""/>
        <dsp:cNvSpPr/>
      </dsp:nvSpPr>
      <dsp:spPr>
        <a:xfrm>
          <a:off x="0" y="3158829"/>
          <a:ext cx="6299392" cy="13592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Children excluded were the most venerable and hard to reach children in the world. </a:t>
          </a:r>
        </a:p>
      </dsp:txBody>
      <dsp:txXfrm>
        <a:off x="0" y="3158829"/>
        <a:ext cx="6299392" cy="1359212"/>
      </dsp:txXfrm>
    </dsp:sp>
    <dsp:sp modelId="{B0421C79-5D98-43A9-B899-C8AB3E8CBA2F}">
      <dsp:nvSpPr>
        <dsp:cNvPr id="0" name=""/>
        <dsp:cNvSpPr/>
      </dsp:nvSpPr>
      <dsp:spPr>
        <a:xfrm>
          <a:off x="0" y="4518042"/>
          <a:ext cx="6305550" cy="0"/>
        </a:xfrm>
        <a:prstGeom prst="lin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 w="6350" cap="flat" cmpd="sng" algn="in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3421EB2-879A-441E-8FA1-1781101EFA83}">
      <dsp:nvSpPr>
        <dsp:cNvPr id="0" name=""/>
        <dsp:cNvSpPr/>
      </dsp:nvSpPr>
      <dsp:spPr>
        <a:xfrm>
          <a:off x="0" y="4518042"/>
          <a:ext cx="6305550" cy="1051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4518042"/>
        <a:ext cx="6305550" cy="10517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EF63B152-7103-4FFE-90AC-D94EB7F44A7E}" type="datetimeFigureOut">
              <a:rPr lang="en-US" smtClean="0"/>
              <a:t>3/18/2019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99DD5A9-4EF1-497E-92EF-2D23CF305E0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405246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B152-7103-4FFE-90AC-D94EB7F44A7E}" type="datetimeFigureOut">
              <a:rPr lang="en-US" smtClean="0"/>
              <a:t>3/18/2019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DD5A9-4EF1-497E-92EF-2D23CF305E0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611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EF63B152-7103-4FFE-90AC-D94EB7F44A7E}" type="datetimeFigureOut">
              <a:rPr lang="en-US" smtClean="0"/>
              <a:t>3/18/2019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299DD5A9-4EF1-497E-92EF-2D23CF305E03}" type="slidenum">
              <a:rPr lang="en-US" smtClean="0"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5131944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B152-7103-4FFE-90AC-D94EB7F44A7E}" type="datetimeFigureOut">
              <a:rPr lang="en-US" smtClean="0"/>
              <a:t>3/18/2019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DD5A9-4EF1-497E-92EF-2D23CF305E0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0274406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B152-7103-4FFE-90AC-D94EB7F44A7E}" type="datetimeFigureOut">
              <a:rPr lang="en-US" smtClean="0"/>
              <a:t>3/18/2019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DD5A9-4EF1-497E-92EF-2D23CF305E0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8323575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B152-7103-4FFE-90AC-D94EB7F44A7E}" type="datetimeFigureOut">
              <a:rPr lang="en-US" smtClean="0"/>
              <a:t>3/18/2019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DD5A9-4EF1-497E-92EF-2D23CF305E0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9935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B152-7103-4FFE-90AC-D94EB7F44A7E}" type="datetimeFigureOut">
              <a:rPr lang="en-US" smtClean="0"/>
              <a:t>3/18/2019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DD5A9-4EF1-497E-92EF-2D23CF305E0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6351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EF63B152-7103-4FFE-90AC-D94EB7F44A7E}" type="datetimeFigureOut">
              <a:rPr lang="en-US" smtClean="0"/>
              <a:t>3/18/2019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299DD5A9-4EF1-497E-92EF-2D23CF305E0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8863721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EF63B152-7103-4FFE-90AC-D94EB7F44A7E}" type="datetimeFigureOut">
              <a:rPr lang="en-US" smtClean="0"/>
              <a:t>3/18/2019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299DD5A9-4EF1-497E-92EF-2D23CF305E0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3837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B152-7103-4FFE-90AC-D94EB7F44A7E}" type="datetimeFigureOut">
              <a:rPr lang="en-US" smtClean="0"/>
              <a:t>3/18/2019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DD5A9-4EF1-497E-92EF-2D23CF305E0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219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B152-7103-4FFE-90AC-D94EB7F44A7E}" type="datetimeFigureOut">
              <a:rPr lang="en-US" smtClean="0"/>
              <a:t>3/18/2019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DD5A9-4EF1-497E-92EF-2D23CF305E0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3596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EF63B152-7103-4FFE-90AC-D94EB7F44A7E}" type="datetimeFigureOut">
              <a:rPr lang="en-US" smtClean="0"/>
              <a:t>3/18/2019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299DD5A9-4EF1-497E-92EF-2D23CF305E0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818072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4188DD-3717-47D0-B979-D111D81B46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8036" y="1231506"/>
            <a:ext cx="10318418" cy="4394988"/>
          </a:xfrm>
        </p:spPr>
        <p:txBody>
          <a:bodyPr/>
          <a:lstStyle/>
          <a:p>
            <a:r>
              <a:rPr lang="en-US" sz="4000" dirty="0">
                <a:latin typeface="Bodoni MT" panose="02070603080606020203" pitchFamily="18" charset="0"/>
              </a:rPr>
              <a:t>UNICEF </a:t>
            </a:r>
            <a:br>
              <a:rPr lang="en-US" sz="4000" dirty="0">
                <a:latin typeface="Bodoni MT" panose="02070603080606020203" pitchFamily="18" charset="0"/>
              </a:rPr>
            </a:br>
            <a:r>
              <a:rPr lang="en-US" sz="4000" dirty="0">
                <a:latin typeface="Bodoni MT" panose="02070603080606020203" pitchFamily="18" charset="0"/>
              </a:rPr>
              <a:t>AND EDUCATION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7EDFBFC-5564-4D5D-8F01-C829B7B40C08}"/>
              </a:ext>
            </a:extLst>
          </p:cNvPr>
          <p:cNvSpPr txBox="1"/>
          <p:nvPr/>
        </p:nvSpPr>
        <p:spPr>
          <a:xfrm>
            <a:off x="263444" y="6273225"/>
            <a:ext cx="3672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Phillippa Townley</a:t>
            </a:r>
            <a:b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P151886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906FEF-EF86-4D31-A2E9-D3715A0BAA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44" y="0"/>
            <a:ext cx="2847975" cy="94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0173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AE078-3CB3-4D1F-8E4E-75C6D5DA8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3434" y="382385"/>
            <a:ext cx="10893973" cy="1630346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Bodoni MT" panose="02070603080606020203" pitchFamily="18" charset="0"/>
              </a:rPr>
              <a:t>Who is </a:t>
            </a:r>
            <a:r>
              <a:rPr lang="en-US" sz="4000" dirty="0" err="1">
                <a:latin typeface="Bodoni MT" panose="02070603080606020203" pitchFamily="18" charset="0"/>
              </a:rPr>
              <a:t>unicef</a:t>
            </a:r>
            <a:r>
              <a:rPr lang="en-US" sz="4000" dirty="0">
                <a:latin typeface="Bodoni MT" panose="02070603080606020203" pitchFamily="18" charset="0"/>
              </a:rPr>
              <a:t>??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97BDE5-A8BD-4286-8221-21664A41BD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Works in 190 different countries – not just the UK. </a:t>
            </a:r>
          </a:p>
          <a:p>
            <a:endParaRPr lang="en-US" dirty="0"/>
          </a:p>
          <a:p>
            <a:r>
              <a:rPr lang="en-US" dirty="0"/>
              <a:t>Helping to save children’s lives, defend their rights and reach their full potential.</a:t>
            </a:r>
          </a:p>
          <a:p>
            <a:endParaRPr lang="en-US" dirty="0"/>
          </a:p>
          <a:p>
            <a:r>
              <a:rPr lang="en-US" dirty="0"/>
              <a:t>UNICEF never give up on helping others. </a:t>
            </a:r>
          </a:p>
        </p:txBody>
      </p:sp>
    </p:spTree>
    <p:extLst>
      <p:ext uri="{BB962C8B-B14F-4D97-AF65-F5344CB8AC3E}">
        <p14:creationId xmlns:p14="http://schemas.microsoft.com/office/powerpoint/2010/main" val="10404095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8657A-8B7E-4B6C-A10E-806AE7B7F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903616"/>
          </a:xfrm>
        </p:spPr>
        <p:txBody>
          <a:bodyPr>
            <a:normAutofit fontScale="90000"/>
          </a:bodyPr>
          <a:lstStyle/>
          <a:p>
            <a:r>
              <a:rPr lang="en-GB" sz="4000" i="1" dirty="0"/>
              <a:t>‘Education offers a ladder out of poverty and a path to a promising future’</a:t>
            </a:r>
            <a:br>
              <a:rPr lang="en-GB" i="1" dirty="0"/>
            </a:br>
            <a:endParaRPr lang="en-US" sz="4000" dirty="0">
              <a:latin typeface="Bodoni MT" panose="020706030806060202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50C1E8-A3C4-4E79-8384-A72C243043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Education is extremely important for a child, helps them to gain a happy and healthier life.</a:t>
            </a:r>
          </a:p>
          <a:p>
            <a:endParaRPr lang="en-US" dirty="0"/>
          </a:p>
          <a:p>
            <a:r>
              <a:rPr lang="en-US" dirty="0"/>
              <a:t>Provides children with the skills and tools they need.</a:t>
            </a:r>
          </a:p>
          <a:p>
            <a:endParaRPr lang="en-US" dirty="0"/>
          </a:p>
          <a:p>
            <a:r>
              <a:rPr lang="en-US" dirty="0"/>
              <a:t>Not only that, helps children to recognise themselves and build friendships. Oak (2018).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36979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DC4A3-530D-433A-956F-BDFFF5436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latin typeface="Bodoni MT" panose="02070603080606020203" pitchFamily="18" charset="0"/>
              </a:rPr>
              <a:t>The education system..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E6A7A6-EB46-4CA0-B991-935C9B9C6F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126435"/>
            <a:ext cx="10709094" cy="5499652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education system is extremely poor.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 264 million children and adolescents around the world do not have the opportunity to enter or to even complete school.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Barriers such as poverty, discrimination, armed conflict, emergencies and effects of climate change.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UNICEF are working in 155 countries to provide learning opportunities.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06207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A204F-71D8-415B-9C4C-70B2F2F18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9" y="645106"/>
            <a:ext cx="3384329" cy="5421435"/>
          </a:xfrm>
        </p:spPr>
        <p:txBody>
          <a:bodyPr anchor="ctr">
            <a:normAutofit/>
          </a:bodyPr>
          <a:lstStyle/>
          <a:p>
            <a:r>
              <a:rPr lang="en-US" sz="3600" dirty="0">
                <a:latin typeface="Bodoni MT" panose="02070603080606020203" pitchFamily="18" charset="0"/>
              </a:rPr>
              <a:t>Barriers to education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D9B547D-5557-42AB-B99C-24742ED049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4611399"/>
              </p:ext>
            </p:extLst>
          </p:nvPr>
        </p:nvGraphicFramePr>
        <p:xfrm>
          <a:off x="5280024" y="644525"/>
          <a:ext cx="5997576" cy="55972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219844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22C3B48-99E5-4B5C-8E49-15C2A9552F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12" name="Freeform 10">
            <a:extLst>
              <a:ext uri="{FF2B5EF4-FFF2-40B4-BE49-F238E27FC236}">
                <a16:creationId xmlns:a16="http://schemas.microsoft.com/office/drawing/2014/main" id="{C67B4E51-3288-4A1F-A92C-87C9401EDE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7569200" cy="6858000"/>
          </a:xfrm>
          <a:custGeom>
            <a:avLst/>
            <a:gdLst>
              <a:gd name="connsiteX0" fmla="*/ 0 w 7569200"/>
              <a:gd name="connsiteY0" fmla="*/ 0 h 6858000"/>
              <a:gd name="connsiteX1" fmla="*/ 7389812 w 7569200"/>
              <a:gd name="connsiteY1" fmla="*/ 0 h 6858000"/>
              <a:gd name="connsiteX2" fmla="*/ 7394575 w 7569200"/>
              <a:gd name="connsiteY2" fmla="*/ 66675 h 6858000"/>
              <a:gd name="connsiteX3" fmla="*/ 7402512 w 7569200"/>
              <a:gd name="connsiteY3" fmla="*/ 122237 h 6858000"/>
              <a:gd name="connsiteX4" fmla="*/ 7412037 w 7569200"/>
              <a:gd name="connsiteY4" fmla="*/ 174625 h 6858000"/>
              <a:gd name="connsiteX5" fmla="*/ 7427912 w 7569200"/>
              <a:gd name="connsiteY5" fmla="*/ 217487 h 6858000"/>
              <a:gd name="connsiteX6" fmla="*/ 7443787 w 7569200"/>
              <a:gd name="connsiteY6" fmla="*/ 260350 h 6858000"/>
              <a:gd name="connsiteX7" fmla="*/ 7462837 w 7569200"/>
              <a:gd name="connsiteY7" fmla="*/ 296862 h 6858000"/>
              <a:gd name="connsiteX8" fmla="*/ 7481887 w 7569200"/>
              <a:gd name="connsiteY8" fmla="*/ 334962 h 6858000"/>
              <a:gd name="connsiteX9" fmla="*/ 7499350 w 7569200"/>
              <a:gd name="connsiteY9" fmla="*/ 369887 h 6858000"/>
              <a:gd name="connsiteX10" fmla="*/ 7516812 w 7569200"/>
              <a:gd name="connsiteY10" fmla="*/ 409575 h 6858000"/>
              <a:gd name="connsiteX11" fmla="*/ 7532687 w 7569200"/>
              <a:gd name="connsiteY11" fmla="*/ 450850 h 6858000"/>
              <a:gd name="connsiteX12" fmla="*/ 7546975 w 7569200"/>
              <a:gd name="connsiteY12" fmla="*/ 496887 h 6858000"/>
              <a:gd name="connsiteX13" fmla="*/ 7558087 w 7569200"/>
              <a:gd name="connsiteY13" fmla="*/ 546100 h 6858000"/>
              <a:gd name="connsiteX14" fmla="*/ 7566025 w 7569200"/>
              <a:gd name="connsiteY14" fmla="*/ 606425 h 6858000"/>
              <a:gd name="connsiteX15" fmla="*/ 7569200 w 7569200"/>
              <a:gd name="connsiteY15" fmla="*/ 673100 h 6858000"/>
              <a:gd name="connsiteX16" fmla="*/ 7566025 w 7569200"/>
              <a:gd name="connsiteY16" fmla="*/ 744537 h 6858000"/>
              <a:gd name="connsiteX17" fmla="*/ 7558087 w 7569200"/>
              <a:gd name="connsiteY17" fmla="*/ 801687 h 6858000"/>
              <a:gd name="connsiteX18" fmla="*/ 7546975 w 7569200"/>
              <a:gd name="connsiteY18" fmla="*/ 854075 h 6858000"/>
              <a:gd name="connsiteX19" fmla="*/ 7532687 w 7569200"/>
              <a:gd name="connsiteY19" fmla="*/ 901700 h 6858000"/>
              <a:gd name="connsiteX20" fmla="*/ 7516812 w 7569200"/>
              <a:gd name="connsiteY20" fmla="*/ 942975 h 6858000"/>
              <a:gd name="connsiteX21" fmla="*/ 7497762 w 7569200"/>
              <a:gd name="connsiteY21" fmla="*/ 981075 h 6858000"/>
              <a:gd name="connsiteX22" fmla="*/ 7478712 w 7569200"/>
              <a:gd name="connsiteY22" fmla="*/ 1017587 h 6858000"/>
              <a:gd name="connsiteX23" fmla="*/ 7459662 w 7569200"/>
              <a:gd name="connsiteY23" fmla="*/ 1055687 h 6858000"/>
              <a:gd name="connsiteX24" fmla="*/ 7442200 w 7569200"/>
              <a:gd name="connsiteY24" fmla="*/ 1095375 h 6858000"/>
              <a:gd name="connsiteX25" fmla="*/ 7424737 w 7569200"/>
              <a:gd name="connsiteY25" fmla="*/ 1136650 h 6858000"/>
              <a:gd name="connsiteX26" fmla="*/ 7410450 w 7569200"/>
              <a:gd name="connsiteY26" fmla="*/ 1182687 h 6858000"/>
              <a:gd name="connsiteX27" fmla="*/ 7400925 w 7569200"/>
              <a:gd name="connsiteY27" fmla="*/ 1235075 h 6858000"/>
              <a:gd name="connsiteX28" fmla="*/ 7391400 w 7569200"/>
              <a:gd name="connsiteY28" fmla="*/ 1295400 h 6858000"/>
              <a:gd name="connsiteX29" fmla="*/ 7389812 w 7569200"/>
              <a:gd name="connsiteY29" fmla="*/ 1363662 h 6858000"/>
              <a:gd name="connsiteX30" fmla="*/ 7391400 w 7569200"/>
              <a:gd name="connsiteY30" fmla="*/ 1431925 h 6858000"/>
              <a:gd name="connsiteX31" fmla="*/ 7400925 w 7569200"/>
              <a:gd name="connsiteY31" fmla="*/ 1492250 h 6858000"/>
              <a:gd name="connsiteX32" fmla="*/ 7410450 w 7569200"/>
              <a:gd name="connsiteY32" fmla="*/ 1544637 h 6858000"/>
              <a:gd name="connsiteX33" fmla="*/ 7424737 w 7569200"/>
              <a:gd name="connsiteY33" fmla="*/ 1589087 h 6858000"/>
              <a:gd name="connsiteX34" fmla="*/ 7442200 w 7569200"/>
              <a:gd name="connsiteY34" fmla="*/ 1631950 h 6858000"/>
              <a:gd name="connsiteX35" fmla="*/ 7459662 w 7569200"/>
              <a:gd name="connsiteY35" fmla="*/ 1671637 h 6858000"/>
              <a:gd name="connsiteX36" fmla="*/ 7478712 w 7569200"/>
              <a:gd name="connsiteY36" fmla="*/ 1708150 h 6858000"/>
              <a:gd name="connsiteX37" fmla="*/ 7497762 w 7569200"/>
              <a:gd name="connsiteY37" fmla="*/ 1743075 h 6858000"/>
              <a:gd name="connsiteX38" fmla="*/ 7516812 w 7569200"/>
              <a:gd name="connsiteY38" fmla="*/ 1782762 h 6858000"/>
              <a:gd name="connsiteX39" fmla="*/ 7532687 w 7569200"/>
              <a:gd name="connsiteY39" fmla="*/ 1824037 h 6858000"/>
              <a:gd name="connsiteX40" fmla="*/ 7546975 w 7569200"/>
              <a:gd name="connsiteY40" fmla="*/ 1870075 h 6858000"/>
              <a:gd name="connsiteX41" fmla="*/ 7558087 w 7569200"/>
              <a:gd name="connsiteY41" fmla="*/ 1922462 h 6858000"/>
              <a:gd name="connsiteX42" fmla="*/ 7566025 w 7569200"/>
              <a:gd name="connsiteY42" fmla="*/ 1982787 h 6858000"/>
              <a:gd name="connsiteX43" fmla="*/ 7569200 w 7569200"/>
              <a:gd name="connsiteY43" fmla="*/ 2051050 h 6858000"/>
              <a:gd name="connsiteX44" fmla="*/ 7566025 w 7569200"/>
              <a:gd name="connsiteY44" fmla="*/ 2119312 h 6858000"/>
              <a:gd name="connsiteX45" fmla="*/ 7558087 w 7569200"/>
              <a:gd name="connsiteY45" fmla="*/ 2179637 h 6858000"/>
              <a:gd name="connsiteX46" fmla="*/ 7546975 w 7569200"/>
              <a:gd name="connsiteY46" fmla="*/ 2232025 h 6858000"/>
              <a:gd name="connsiteX47" fmla="*/ 7532687 w 7569200"/>
              <a:gd name="connsiteY47" fmla="*/ 2278062 h 6858000"/>
              <a:gd name="connsiteX48" fmla="*/ 7516812 w 7569200"/>
              <a:gd name="connsiteY48" fmla="*/ 2319337 h 6858000"/>
              <a:gd name="connsiteX49" fmla="*/ 7497762 w 7569200"/>
              <a:gd name="connsiteY49" fmla="*/ 2359025 h 6858000"/>
              <a:gd name="connsiteX50" fmla="*/ 7478712 w 7569200"/>
              <a:gd name="connsiteY50" fmla="*/ 2395537 h 6858000"/>
              <a:gd name="connsiteX51" fmla="*/ 7459662 w 7569200"/>
              <a:gd name="connsiteY51" fmla="*/ 2433637 h 6858000"/>
              <a:gd name="connsiteX52" fmla="*/ 7442200 w 7569200"/>
              <a:gd name="connsiteY52" fmla="*/ 2471737 h 6858000"/>
              <a:gd name="connsiteX53" fmla="*/ 7424737 w 7569200"/>
              <a:gd name="connsiteY53" fmla="*/ 2513012 h 6858000"/>
              <a:gd name="connsiteX54" fmla="*/ 7410450 w 7569200"/>
              <a:gd name="connsiteY54" fmla="*/ 2560637 h 6858000"/>
              <a:gd name="connsiteX55" fmla="*/ 7400925 w 7569200"/>
              <a:gd name="connsiteY55" fmla="*/ 2613025 h 6858000"/>
              <a:gd name="connsiteX56" fmla="*/ 7391400 w 7569200"/>
              <a:gd name="connsiteY56" fmla="*/ 2671762 h 6858000"/>
              <a:gd name="connsiteX57" fmla="*/ 7389812 w 7569200"/>
              <a:gd name="connsiteY57" fmla="*/ 2741612 h 6858000"/>
              <a:gd name="connsiteX58" fmla="*/ 7391400 w 7569200"/>
              <a:gd name="connsiteY58" fmla="*/ 2809875 h 6858000"/>
              <a:gd name="connsiteX59" fmla="*/ 7400925 w 7569200"/>
              <a:gd name="connsiteY59" fmla="*/ 2868612 h 6858000"/>
              <a:gd name="connsiteX60" fmla="*/ 7410450 w 7569200"/>
              <a:gd name="connsiteY60" fmla="*/ 2922587 h 6858000"/>
              <a:gd name="connsiteX61" fmla="*/ 7424737 w 7569200"/>
              <a:gd name="connsiteY61" fmla="*/ 2967037 h 6858000"/>
              <a:gd name="connsiteX62" fmla="*/ 7442200 w 7569200"/>
              <a:gd name="connsiteY62" fmla="*/ 3009900 h 6858000"/>
              <a:gd name="connsiteX63" fmla="*/ 7459662 w 7569200"/>
              <a:gd name="connsiteY63" fmla="*/ 3046412 h 6858000"/>
              <a:gd name="connsiteX64" fmla="*/ 7478712 w 7569200"/>
              <a:gd name="connsiteY64" fmla="*/ 3084512 h 6858000"/>
              <a:gd name="connsiteX65" fmla="*/ 7497762 w 7569200"/>
              <a:gd name="connsiteY65" fmla="*/ 3121025 h 6858000"/>
              <a:gd name="connsiteX66" fmla="*/ 7516812 w 7569200"/>
              <a:gd name="connsiteY66" fmla="*/ 3160712 h 6858000"/>
              <a:gd name="connsiteX67" fmla="*/ 7532687 w 7569200"/>
              <a:gd name="connsiteY67" fmla="*/ 3201987 h 6858000"/>
              <a:gd name="connsiteX68" fmla="*/ 7546975 w 7569200"/>
              <a:gd name="connsiteY68" fmla="*/ 3248025 h 6858000"/>
              <a:gd name="connsiteX69" fmla="*/ 7558087 w 7569200"/>
              <a:gd name="connsiteY69" fmla="*/ 3300412 h 6858000"/>
              <a:gd name="connsiteX70" fmla="*/ 7566025 w 7569200"/>
              <a:gd name="connsiteY70" fmla="*/ 3360737 h 6858000"/>
              <a:gd name="connsiteX71" fmla="*/ 7569200 w 7569200"/>
              <a:gd name="connsiteY71" fmla="*/ 3427412 h 6858000"/>
              <a:gd name="connsiteX72" fmla="*/ 7566025 w 7569200"/>
              <a:gd name="connsiteY72" fmla="*/ 3497262 h 6858000"/>
              <a:gd name="connsiteX73" fmla="*/ 7558087 w 7569200"/>
              <a:gd name="connsiteY73" fmla="*/ 3557587 h 6858000"/>
              <a:gd name="connsiteX74" fmla="*/ 7546975 w 7569200"/>
              <a:gd name="connsiteY74" fmla="*/ 3609975 h 6858000"/>
              <a:gd name="connsiteX75" fmla="*/ 7532687 w 7569200"/>
              <a:gd name="connsiteY75" fmla="*/ 3656012 h 6858000"/>
              <a:gd name="connsiteX76" fmla="*/ 7516812 w 7569200"/>
              <a:gd name="connsiteY76" fmla="*/ 3697287 h 6858000"/>
              <a:gd name="connsiteX77" fmla="*/ 7497762 w 7569200"/>
              <a:gd name="connsiteY77" fmla="*/ 3736975 h 6858000"/>
              <a:gd name="connsiteX78" fmla="*/ 7459662 w 7569200"/>
              <a:gd name="connsiteY78" fmla="*/ 3811587 h 6858000"/>
              <a:gd name="connsiteX79" fmla="*/ 7442200 w 7569200"/>
              <a:gd name="connsiteY79" fmla="*/ 3848100 h 6858000"/>
              <a:gd name="connsiteX80" fmla="*/ 7424737 w 7569200"/>
              <a:gd name="connsiteY80" fmla="*/ 3890962 h 6858000"/>
              <a:gd name="connsiteX81" fmla="*/ 7410450 w 7569200"/>
              <a:gd name="connsiteY81" fmla="*/ 3935412 h 6858000"/>
              <a:gd name="connsiteX82" fmla="*/ 7400925 w 7569200"/>
              <a:gd name="connsiteY82" fmla="*/ 3987800 h 6858000"/>
              <a:gd name="connsiteX83" fmla="*/ 7391400 w 7569200"/>
              <a:gd name="connsiteY83" fmla="*/ 4048125 h 6858000"/>
              <a:gd name="connsiteX84" fmla="*/ 7389812 w 7569200"/>
              <a:gd name="connsiteY84" fmla="*/ 4116387 h 6858000"/>
              <a:gd name="connsiteX85" fmla="*/ 7391400 w 7569200"/>
              <a:gd name="connsiteY85" fmla="*/ 4186237 h 6858000"/>
              <a:gd name="connsiteX86" fmla="*/ 7400925 w 7569200"/>
              <a:gd name="connsiteY86" fmla="*/ 4244975 h 6858000"/>
              <a:gd name="connsiteX87" fmla="*/ 7410450 w 7569200"/>
              <a:gd name="connsiteY87" fmla="*/ 4297362 h 6858000"/>
              <a:gd name="connsiteX88" fmla="*/ 7424737 w 7569200"/>
              <a:gd name="connsiteY88" fmla="*/ 4343400 h 6858000"/>
              <a:gd name="connsiteX89" fmla="*/ 7442200 w 7569200"/>
              <a:gd name="connsiteY89" fmla="*/ 4386262 h 6858000"/>
              <a:gd name="connsiteX90" fmla="*/ 7459662 w 7569200"/>
              <a:gd name="connsiteY90" fmla="*/ 4424362 h 6858000"/>
              <a:gd name="connsiteX91" fmla="*/ 7497762 w 7569200"/>
              <a:gd name="connsiteY91" fmla="*/ 4498975 h 6858000"/>
              <a:gd name="connsiteX92" fmla="*/ 7516812 w 7569200"/>
              <a:gd name="connsiteY92" fmla="*/ 4537075 h 6858000"/>
              <a:gd name="connsiteX93" fmla="*/ 7532687 w 7569200"/>
              <a:gd name="connsiteY93" fmla="*/ 4579937 h 6858000"/>
              <a:gd name="connsiteX94" fmla="*/ 7546975 w 7569200"/>
              <a:gd name="connsiteY94" fmla="*/ 4625975 h 6858000"/>
              <a:gd name="connsiteX95" fmla="*/ 7558087 w 7569200"/>
              <a:gd name="connsiteY95" fmla="*/ 4678362 h 6858000"/>
              <a:gd name="connsiteX96" fmla="*/ 7566025 w 7569200"/>
              <a:gd name="connsiteY96" fmla="*/ 4738687 h 6858000"/>
              <a:gd name="connsiteX97" fmla="*/ 7569200 w 7569200"/>
              <a:gd name="connsiteY97" fmla="*/ 4806950 h 6858000"/>
              <a:gd name="connsiteX98" fmla="*/ 7566025 w 7569200"/>
              <a:gd name="connsiteY98" fmla="*/ 4875212 h 6858000"/>
              <a:gd name="connsiteX99" fmla="*/ 7558087 w 7569200"/>
              <a:gd name="connsiteY99" fmla="*/ 4935537 h 6858000"/>
              <a:gd name="connsiteX100" fmla="*/ 7546975 w 7569200"/>
              <a:gd name="connsiteY100" fmla="*/ 4987925 h 6858000"/>
              <a:gd name="connsiteX101" fmla="*/ 7532687 w 7569200"/>
              <a:gd name="connsiteY101" fmla="*/ 5033962 h 6858000"/>
              <a:gd name="connsiteX102" fmla="*/ 7516812 w 7569200"/>
              <a:gd name="connsiteY102" fmla="*/ 5075237 h 6858000"/>
              <a:gd name="connsiteX103" fmla="*/ 7497762 w 7569200"/>
              <a:gd name="connsiteY103" fmla="*/ 5114925 h 6858000"/>
              <a:gd name="connsiteX104" fmla="*/ 7478712 w 7569200"/>
              <a:gd name="connsiteY104" fmla="*/ 5149850 h 6858000"/>
              <a:gd name="connsiteX105" fmla="*/ 7459662 w 7569200"/>
              <a:gd name="connsiteY105" fmla="*/ 5186362 h 6858000"/>
              <a:gd name="connsiteX106" fmla="*/ 7442200 w 7569200"/>
              <a:gd name="connsiteY106" fmla="*/ 5226050 h 6858000"/>
              <a:gd name="connsiteX107" fmla="*/ 7424737 w 7569200"/>
              <a:gd name="connsiteY107" fmla="*/ 5268912 h 6858000"/>
              <a:gd name="connsiteX108" fmla="*/ 7410450 w 7569200"/>
              <a:gd name="connsiteY108" fmla="*/ 5313362 h 6858000"/>
              <a:gd name="connsiteX109" fmla="*/ 7400925 w 7569200"/>
              <a:gd name="connsiteY109" fmla="*/ 5365750 h 6858000"/>
              <a:gd name="connsiteX110" fmla="*/ 7391400 w 7569200"/>
              <a:gd name="connsiteY110" fmla="*/ 5426075 h 6858000"/>
              <a:gd name="connsiteX111" fmla="*/ 7389812 w 7569200"/>
              <a:gd name="connsiteY111" fmla="*/ 5494337 h 6858000"/>
              <a:gd name="connsiteX112" fmla="*/ 7391400 w 7569200"/>
              <a:gd name="connsiteY112" fmla="*/ 5562600 h 6858000"/>
              <a:gd name="connsiteX113" fmla="*/ 7400925 w 7569200"/>
              <a:gd name="connsiteY113" fmla="*/ 5622925 h 6858000"/>
              <a:gd name="connsiteX114" fmla="*/ 7410450 w 7569200"/>
              <a:gd name="connsiteY114" fmla="*/ 5675312 h 6858000"/>
              <a:gd name="connsiteX115" fmla="*/ 7424737 w 7569200"/>
              <a:gd name="connsiteY115" fmla="*/ 5721350 h 6858000"/>
              <a:gd name="connsiteX116" fmla="*/ 7442200 w 7569200"/>
              <a:gd name="connsiteY116" fmla="*/ 5762625 h 6858000"/>
              <a:gd name="connsiteX117" fmla="*/ 7459662 w 7569200"/>
              <a:gd name="connsiteY117" fmla="*/ 5802312 h 6858000"/>
              <a:gd name="connsiteX118" fmla="*/ 7478712 w 7569200"/>
              <a:gd name="connsiteY118" fmla="*/ 5840412 h 6858000"/>
              <a:gd name="connsiteX119" fmla="*/ 7497762 w 7569200"/>
              <a:gd name="connsiteY119" fmla="*/ 5876925 h 6858000"/>
              <a:gd name="connsiteX120" fmla="*/ 7516812 w 7569200"/>
              <a:gd name="connsiteY120" fmla="*/ 5915025 h 6858000"/>
              <a:gd name="connsiteX121" fmla="*/ 7532687 w 7569200"/>
              <a:gd name="connsiteY121" fmla="*/ 5956300 h 6858000"/>
              <a:gd name="connsiteX122" fmla="*/ 7546975 w 7569200"/>
              <a:gd name="connsiteY122" fmla="*/ 6003925 h 6858000"/>
              <a:gd name="connsiteX123" fmla="*/ 7558087 w 7569200"/>
              <a:gd name="connsiteY123" fmla="*/ 6056312 h 6858000"/>
              <a:gd name="connsiteX124" fmla="*/ 7566025 w 7569200"/>
              <a:gd name="connsiteY124" fmla="*/ 6113462 h 6858000"/>
              <a:gd name="connsiteX125" fmla="*/ 7569200 w 7569200"/>
              <a:gd name="connsiteY125" fmla="*/ 6183312 h 6858000"/>
              <a:gd name="connsiteX126" fmla="*/ 7566025 w 7569200"/>
              <a:gd name="connsiteY126" fmla="*/ 6251575 h 6858000"/>
              <a:gd name="connsiteX127" fmla="*/ 7558087 w 7569200"/>
              <a:gd name="connsiteY127" fmla="*/ 6311900 h 6858000"/>
              <a:gd name="connsiteX128" fmla="*/ 7546975 w 7569200"/>
              <a:gd name="connsiteY128" fmla="*/ 6361112 h 6858000"/>
              <a:gd name="connsiteX129" fmla="*/ 7532687 w 7569200"/>
              <a:gd name="connsiteY129" fmla="*/ 6407150 h 6858000"/>
              <a:gd name="connsiteX130" fmla="*/ 7516812 w 7569200"/>
              <a:gd name="connsiteY130" fmla="*/ 6448425 h 6858000"/>
              <a:gd name="connsiteX131" fmla="*/ 7499350 w 7569200"/>
              <a:gd name="connsiteY131" fmla="*/ 6488112 h 6858000"/>
              <a:gd name="connsiteX132" fmla="*/ 7481887 w 7569200"/>
              <a:gd name="connsiteY132" fmla="*/ 6523037 h 6858000"/>
              <a:gd name="connsiteX133" fmla="*/ 7462837 w 7569200"/>
              <a:gd name="connsiteY133" fmla="*/ 6561137 h 6858000"/>
              <a:gd name="connsiteX134" fmla="*/ 7443787 w 7569200"/>
              <a:gd name="connsiteY134" fmla="*/ 6597650 h 6858000"/>
              <a:gd name="connsiteX135" fmla="*/ 7427912 w 7569200"/>
              <a:gd name="connsiteY135" fmla="*/ 6640512 h 6858000"/>
              <a:gd name="connsiteX136" fmla="*/ 7412037 w 7569200"/>
              <a:gd name="connsiteY136" fmla="*/ 6683375 h 6858000"/>
              <a:gd name="connsiteX137" fmla="*/ 7402512 w 7569200"/>
              <a:gd name="connsiteY137" fmla="*/ 6735762 h 6858000"/>
              <a:gd name="connsiteX138" fmla="*/ 7394575 w 7569200"/>
              <a:gd name="connsiteY138" fmla="*/ 6791325 h 6858000"/>
              <a:gd name="connsiteX139" fmla="*/ 7389812 w 7569200"/>
              <a:gd name="connsiteY139" fmla="*/ 6858000 h 6858000"/>
              <a:gd name="connsiteX140" fmla="*/ 0 w 7569200"/>
              <a:gd name="connsiteY140" fmla="*/ 6858000 h 6858000"/>
              <a:gd name="connsiteX141" fmla="*/ 0 w 7569200"/>
              <a:gd name="connsiteY14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7569200" h="6858000">
                <a:moveTo>
                  <a:pt x="0" y="0"/>
                </a:moveTo>
                <a:lnTo>
                  <a:pt x="7389812" y="0"/>
                </a:lnTo>
                <a:lnTo>
                  <a:pt x="7394575" y="66675"/>
                </a:lnTo>
                <a:lnTo>
                  <a:pt x="7402512" y="122237"/>
                </a:lnTo>
                <a:lnTo>
                  <a:pt x="7412037" y="174625"/>
                </a:lnTo>
                <a:lnTo>
                  <a:pt x="7427912" y="217487"/>
                </a:lnTo>
                <a:lnTo>
                  <a:pt x="7443787" y="260350"/>
                </a:lnTo>
                <a:lnTo>
                  <a:pt x="7462837" y="296862"/>
                </a:lnTo>
                <a:lnTo>
                  <a:pt x="7481887" y="334962"/>
                </a:lnTo>
                <a:lnTo>
                  <a:pt x="7499350" y="369887"/>
                </a:lnTo>
                <a:lnTo>
                  <a:pt x="7516812" y="409575"/>
                </a:lnTo>
                <a:lnTo>
                  <a:pt x="7532687" y="450850"/>
                </a:lnTo>
                <a:lnTo>
                  <a:pt x="7546975" y="496887"/>
                </a:lnTo>
                <a:lnTo>
                  <a:pt x="7558087" y="546100"/>
                </a:lnTo>
                <a:lnTo>
                  <a:pt x="7566025" y="606425"/>
                </a:lnTo>
                <a:lnTo>
                  <a:pt x="7569200" y="673100"/>
                </a:lnTo>
                <a:lnTo>
                  <a:pt x="7566025" y="744537"/>
                </a:lnTo>
                <a:lnTo>
                  <a:pt x="7558087" y="801687"/>
                </a:lnTo>
                <a:lnTo>
                  <a:pt x="7546975" y="854075"/>
                </a:lnTo>
                <a:lnTo>
                  <a:pt x="7532687" y="901700"/>
                </a:lnTo>
                <a:lnTo>
                  <a:pt x="7516812" y="942975"/>
                </a:lnTo>
                <a:lnTo>
                  <a:pt x="7497762" y="981075"/>
                </a:lnTo>
                <a:lnTo>
                  <a:pt x="7478712" y="1017587"/>
                </a:lnTo>
                <a:lnTo>
                  <a:pt x="7459662" y="1055687"/>
                </a:lnTo>
                <a:lnTo>
                  <a:pt x="7442200" y="1095375"/>
                </a:lnTo>
                <a:lnTo>
                  <a:pt x="7424737" y="1136650"/>
                </a:lnTo>
                <a:lnTo>
                  <a:pt x="7410450" y="1182687"/>
                </a:lnTo>
                <a:lnTo>
                  <a:pt x="7400925" y="1235075"/>
                </a:lnTo>
                <a:lnTo>
                  <a:pt x="7391400" y="1295400"/>
                </a:lnTo>
                <a:lnTo>
                  <a:pt x="7389812" y="1363662"/>
                </a:lnTo>
                <a:lnTo>
                  <a:pt x="7391400" y="1431925"/>
                </a:lnTo>
                <a:lnTo>
                  <a:pt x="7400925" y="1492250"/>
                </a:lnTo>
                <a:lnTo>
                  <a:pt x="7410450" y="1544637"/>
                </a:lnTo>
                <a:lnTo>
                  <a:pt x="7424737" y="1589087"/>
                </a:lnTo>
                <a:lnTo>
                  <a:pt x="7442200" y="1631950"/>
                </a:lnTo>
                <a:lnTo>
                  <a:pt x="7459662" y="1671637"/>
                </a:lnTo>
                <a:lnTo>
                  <a:pt x="7478712" y="1708150"/>
                </a:lnTo>
                <a:lnTo>
                  <a:pt x="7497762" y="1743075"/>
                </a:lnTo>
                <a:lnTo>
                  <a:pt x="7516812" y="1782762"/>
                </a:lnTo>
                <a:lnTo>
                  <a:pt x="7532687" y="1824037"/>
                </a:lnTo>
                <a:lnTo>
                  <a:pt x="7546975" y="1870075"/>
                </a:lnTo>
                <a:lnTo>
                  <a:pt x="7558087" y="1922462"/>
                </a:lnTo>
                <a:lnTo>
                  <a:pt x="7566025" y="1982787"/>
                </a:lnTo>
                <a:lnTo>
                  <a:pt x="7569200" y="2051050"/>
                </a:lnTo>
                <a:lnTo>
                  <a:pt x="7566025" y="2119312"/>
                </a:lnTo>
                <a:lnTo>
                  <a:pt x="7558087" y="2179637"/>
                </a:lnTo>
                <a:lnTo>
                  <a:pt x="7546975" y="2232025"/>
                </a:lnTo>
                <a:lnTo>
                  <a:pt x="7532687" y="2278062"/>
                </a:lnTo>
                <a:lnTo>
                  <a:pt x="7516812" y="2319337"/>
                </a:lnTo>
                <a:lnTo>
                  <a:pt x="7497762" y="2359025"/>
                </a:lnTo>
                <a:lnTo>
                  <a:pt x="7478712" y="2395537"/>
                </a:lnTo>
                <a:lnTo>
                  <a:pt x="7459662" y="2433637"/>
                </a:lnTo>
                <a:lnTo>
                  <a:pt x="7442200" y="2471737"/>
                </a:lnTo>
                <a:lnTo>
                  <a:pt x="7424737" y="2513012"/>
                </a:lnTo>
                <a:lnTo>
                  <a:pt x="7410450" y="2560637"/>
                </a:lnTo>
                <a:lnTo>
                  <a:pt x="7400925" y="2613025"/>
                </a:lnTo>
                <a:lnTo>
                  <a:pt x="7391400" y="2671762"/>
                </a:lnTo>
                <a:lnTo>
                  <a:pt x="7389812" y="2741612"/>
                </a:lnTo>
                <a:lnTo>
                  <a:pt x="7391400" y="2809875"/>
                </a:lnTo>
                <a:lnTo>
                  <a:pt x="7400925" y="2868612"/>
                </a:lnTo>
                <a:lnTo>
                  <a:pt x="7410450" y="2922587"/>
                </a:lnTo>
                <a:lnTo>
                  <a:pt x="7424737" y="2967037"/>
                </a:lnTo>
                <a:lnTo>
                  <a:pt x="7442200" y="3009900"/>
                </a:lnTo>
                <a:lnTo>
                  <a:pt x="7459662" y="3046412"/>
                </a:lnTo>
                <a:lnTo>
                  <a:pt x="7478712" y="3084512"/>
                </a:lnTo>
                <a:lnTo>
                  <a:pt x="7497762" y="3121025"/>
                </a:lnTo>
                <a:lnTo>
                  <a:pt x="7516812" y="3160712"/>
                </a:lnTo>
                <a:lnTo>
                  <a:pt x="7532687" y="3201987"/>
                </a:lnTo>
                <a:lnTo>
                  <a:pt x="7546975" y="3248025"/>
                </a:lnTo>
                <a:lnTo>
                  <a:pt x="7558087" y="3300412"/>
                </a:lnTo>
                <a:lnTo>
                  <a:pt x="7566025" y="3360737"/>
                </a:lnTo>
                <a:lnTo>
                  <a:pt x="7569200" y="3427412"/>
                </a:lnTo>
                <a:lnTo>
                  <a:pt x="7566025" y="3497262"/>
                </a:lnTo>
                <a:lnTo>
                  <a:pt x="7558087" y="3557587"/>
                </a:lnTo>
                <a:lnTo>
                  <a:pt x="7546975" y="3609975"/>
                </a:lnTo>
                <a:lnTo>
                  <a:pt x="7532687" y="3656012"/>
                </a:lnTo>
                <a:lnTo>
                  <a:pt x="7516812" y="3697287"/>
                </a:lnTo>
                <a:lnTo>
                  <a:pt x="7497762" y="3736975"/>
                </a:lnTo>
                <a:lnTo>
                  <a:pt x="7459662" y="3811587"/>
                </a:lnTo>
                <a:lnTo>
                  <a:pt x="7442200" y="3848100"/>
                </a:lnTo>
                <a:lnTo>
                  <a:pt x="7424737" y="3890962"/>
                </a:lnTo>
                <a:lnTo>
                  <a:pt x="7410450" y="3935412"/>
                </a:lnTo>
                <a:lnTo>
                  <a:pt x="7400925" y="3987800"/>
                </a:lnTo>
                <a:lnTo>
                  <a:pt x="7391400" y="4048125"/>
                </a:lnTo>
                <a:lnTo>
                  <a:pt x="7389812" y="4116387"/>
                </a:lnTo>
                <a:lnTo>
                  <a:pt x="7391400" y="4186237"/>
                </a:lnTo>
                <a:lnTo>
                  <a:pt x="7400925" y="4244975"/>
                </a:lnTo>
                <a:lnTo>
                  <a:pt x="7410450" y="4297362"/>
                </a:lnTo>
                <a:lnTo>
                  <a:pt x="7424737" y="4343400"/>
                </a:lnTo>
                <a:lnTo>
                  <a:pt x="7442200" y="4386262"/>
                </a:lnTo>
                <a:lnTo>
                  <a:pt x="7459662" y="4424362"/>
                </a:lnTo>
                <a:lnTo>
                  <a:pt x="7497762" y="4498975"/>
                </a:lnTo>
                <a:lnTo>
                  <a:pt x="7516812" y="4537075"/>
                </a:lnTo>
                <a:lnTo>
                  <a:pt x="7532687" y="4579937"/>
                </a:lnTo>
                <a:lnTo>
                  <a:pt x="7546975" y="4625975"/>
                </a:lnTo>
                <a:lnTo>
                  <a:pt x="7558087" y="4678362"/>
                </a:lnTo>
                <a:lnTo>
                  <a:pt x="7566025" y="4738687"/>
                </a:lnTo>
                <a:lnTo>
                  <a:pt x="7569200" y="4806950"/>
                </a:lnTo>
                <a:lnTo>
                  <a:pt x="7566025" y="4875212"/>
                </a:lnTo>
                <a:lnTo>
                  <a:pt x="7558087" y="4935537"/>
                </a:lnTo>
                <a:lnTo>
                  <a:pt x="7546975" y="4987925"/>
                </a:lnTo>
                <a:lnTo>
                  <a:pt x="7532687" y="5033962"/>
                </a:lnTo>
                <a:lnTo>
                  <a:pt x="7516812" y="5075237"/>
                </a:lnTo>
                <a:lnTo>
                  <a:pt x="7497762" y="5114925"/>
                </a:lnTo>
                <a:lnTo>
                  <a:pt x="7478712" y="5149850"/>
                </a:lnTo>
                <a:lnTo>
                  <a:pt x="7459662" y="5186362"/>
                </a:lnTo>
                <a:lnTo>
                  <a:pt x="7442200" y="5226050"/>
                </a:lnTo>
                <a:lnTo>
                  <a:pt x="7424737" y="5268912"/>
                </a:lnTo>
                <a:lnTo>
                  <a:pt x="7410450" y="5313362"/>
                </a:lnTo>
                <a:lnTo>
                  <a:pt x="7400925" y="5365750"/>
                </a:lnTo>
                <a:lnTo>
                  <a:pt x="7391400" y="5426075"/>
                </a:lnTo>
                <a:lnTo>
                  <a:pt x="7389812" y="5494337"/>
                </a:lnTo>
                <a:lnTo>
                  <a:pt x="7391400" y="5562600"/>
                </a:lnTo>
                <a:lnTo>
                  <a:pt x="7400925" y="5622925"/>
                </a:lnTo>
                <a:lnTo>
                  <a:pt x="7410450" y="5675312"/>
                </a:lnTo>
                <a:lnTo>
                  <a:pt x="7424737" y="5721350"/>
                </a:lnTo>
                <a:lnTo>
                  <a:pt x="7442200" y="5762625"/>
                </a:lnTo>
                <a:lnTo>
                  <a:pt x="7459662" y="5802312"/>
                </a:lnTo>
                <a:lnTo>
                  <a:pt x="7478712" y="5840412"/>
                </a:lnTo>
                <a:lnTo>
                  <a:pt x="7497762" y="5876925"/>
                </a:lnTo>
                <a:lnTo>
                  <a:pt x="7516812" y="5915025"/>
                </a:lnTo>
                <a:lnTo>
                  <a:pt x="7532687" y="5956300"/>
                </a:lnTo>
                <a:lnTo>
                  <a:pt x="7546975" y="6003925"/>
                </a:lnTo>
                <a:lnTo>
                  <a:pt x="7558087" y="6056312"/>
                </a:lnTo>
                <a:lnTo>
                  <a:pt x="7566025" y="6113462"/>
                </a:lnTo>
                <a:lnTo>
                  <a:pt x="7569200" y="6183312"/>
                </a:lnTo>
                <a:lnTo>
                  <a:pt x="7566025" y="6251575"/>
                </a:lnTo>
                <a:lnTo>
                  <a:pt x="7558087" y="6311900"/>
                </a:lnTo>
                <a:lnTo>
                  <a:pt x="7546975" y="6361112"/>
                </a:lnTo>
                <a:lnTo>
                  <a:pt x="7532687" y="6407150"/>
                </a:lnTo>
                <a:lnTo>
                  <a:pt x="7516812" y="6448425"/>
                </a:lnTo>
                <a:lnTo>
                  <a:pt x="7499350" y="6488112"/>
                </a:lnTo>
                <a:lnTo>
                  <a:pt x="7481887" y="6523037"/>
                </a:lnTo>
                <a:lnTo>
                  <a:pt x="7462837" y="6561137"/>
                </a:lnTo>
                <a:lnTo>
                  <a:pt x="7443787" y="6597650"/>
                </a:lnTo>
                <a:lnTo>
                  <a:pt x="7427912" y="6640512"/>
                </a:lnTo>
                <a:lnTo>
                  <a:pt x="7412037" y="6683375"/>
                </a:lnTo>
                <a:lnTo>
                  <a:pt x="7402512" y="6735762"/>
                </a:lnTo>
                <a:lnTo>
                  <a:pt x="7394575" y="6791325"/>
                </a:lnTo>
                <a:lnTo>
                  <a:pt x="7389812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E95A6B-F840-413C-9E78-C33C02FFA4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ED5F35-4EFC-4B1A-A685-D0FE2F7AD3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0787" y="482321"/>
            <a:ext cx="3656581" cy="5571625"/>
          </a:xfrm>
        </p:spPr>
        <p:txBody>
          <a:bodyPr anchor="ctr">
            <a:normAutofit/>
          </a:bodyPr>
          <a:lstStyle/>
          <a:p>
            <a:r>
              <a:rPr lang="en-US" sz="4000" dirty="0">
                <a:latin typeface="Bodoni MT" panose="02070603080606020203" pitchFamily="18" charset="0"/>
                <a:cs typeface="Times New Roman" panose="02020603050405020304" pitchFamily="18" charset="0"/>
              </a:rPr>
              <a:t>Stats..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A443C2E-3415-4200-BBA0-4478729C17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5075025"/>
              </p:ext>
            </p:extLst>
          </p:nvPr>
        </p:nvGraphicFramePr>
        <p:xfrm>
          <a:off x="765051" y="1276707"/>
          <a:ext cx="6305550" cy="55732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672197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408643-F07E-40B8-84AB-C33FFCCC9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340398"/>
          </a:xfrm>
        </p:spPr>
        <p:txBody>
          <a:bodyPr>
            <a:normAutofit/>
          </a:bodyPr>
          <a:lstStyle/>
          <a:p>
            <a:r>
              <a:rPr lang="en-GB" sz="4000" dirty="0"/>
              <a:t>‘We need to change attitude towards it. We need to set our girls free’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A8CB37-BC51-4C51-9F7F-8E00D28E80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22783"/>
            <a:ext cx="10178322" cy="5022574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How can education help a girls life for the better?</a:t>
            </a:r>
          </a:p>
          <a:p>
            <a:endParaRPr lang="en-GB" dirty="0"/>
          </a:p>
          <a:p>
            <a:r>
              <a:rPr lang="en-GB" dirty="0"/>
              <a:t>98 million girls who should be in secondary school are not.</a:t>
            </a:r>
          </a:p>
          <a:p>
            <a:endParaRPr lang="en-GB" dirty="0"/>
          </a:p>
          <a:p>
            <a:r>
              <a:rPr lang="en-GB" dirty="0"/>
              <a:t>12 million girls are married before their 18</a:t>
            </a:r>
            <a:r>
              <a:rPr lang="en-GB" baseline="30000" dirty="0"/>
              <a:t>th</a:t>
            </a:r>
            <a:r>
              <a:rPr lang="en-GB" dirty="0"/>
              <a:t> birthday. </a:t>
            </a:r>
          </a:p>
          <a:p>
            <a:endParaRPr lang="en-GB" dirty="0"/>
          </a:p>
          <a:p>
            <a:r>
              <a:rPr lang="en-GB" dirty="0"/>
              <a:t>1 in 5 becomes a mother before that age.</a:t>
            </a:r>
          </a:p>
          <a:p>
            <a:endParaRPr lang="en-GB" dirty="0"/>
          </a:p>
          <a:p>
            <a:r>
              <a:rPr lang="en-GB" dirty="0"/>
              <a:t>UNICEF increase quality maternal care. They empower the role of women in the design and delivery of water, sanitation and hygiene ecosystems. </a:t>
            </a:r>
          </a:p>
          <a:p>
            <a:endParaRPr lang="en-GB" dirty="0"/>
          </a:p>
          <a:p>
            <a:r>
              <a:rPr lang="en-GB" dirty="0"/>
              <a:t>Its essential in a girls life to receive this care, 70,000 adolescent girls ages 15-24 are infected with HIV every week.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41926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940183-98AF-438D-AC1C-0AF4CC28DB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latin typeface="Bodoni MT" panose="02070603080606020203" pitchFamily="18" charset="0"/>
              </a:rPr>
              <a:t>Education for girls..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91ED45-72A6-42D8-9A05-3FA6D37BEF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Education is extremely important to young girls.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Young girls witnessing gender inequality on a daily basis.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Unequal responsibilities for work.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Girls having to think that their ‘duties’ are more important than education. </a:t>
            </a:r>
          </a:p>
        </p:txBody>
      </p:sp>
    </p:spTree>
    <p:extLst>
      <p:ext uri="{BB962C8B-B14F-4D97-AF65-F5344CB8AC3E}">
        <p14:creationId xmlns:p14="http://schemas.microsoft.com/office/powerpoint/2010/main" val="10710809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1ACD1-75B4-4EA6-BF0C-01BBB9337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</a:t>
            </a:r>
            <a:r>
              <a:rPr lang="en-GB" dirty="0" err="1"/>
              <a:t>unicef</a:t>
            </a:r>
            <a:r>
              <a:rPr lang="en-GB" dirty="0"/>
              <a:t> help??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B38D68-3BDA-4A11-AA7D-99537C60F9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2286001"/>
            <a:ext cx="10178322" cy="4571999"/>
          </a:xfrm>
        </p:spPr>
        <p:txBody>
          <a:bodyPr/>
          <a:lstStyle/>
          <a:p>
            <a:r>
              <a:rPr lang="en-GB" dirty="0"/>
              <a:t>The solution to the problem is Education.</a:t>
            </a:r>
          </a:p>
          <a:p>
            <a:endParaRPr lang="en-GB" dirty="0"/>
          </a:p>
          <a:p>
            <a:r>
              <a:rPr lang="en-GB" dirty="0"/>
              <a:t>UNICEF collaborate with partners to develop educational opportunities.</a:t>
            </a:r>
          </a:p>
          <a:p>
            <a:endParaRPr lang="en-GB" dirty="0"/>
          </a:p>
          <a:p>
            <a:r>
              <a:rPr lang="en-GB" dirty="0"/>
              <a:t>In the past decade, millions of children have gained access to educational opportunities.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5655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7">
            <a:extLst>
              <a:ext uri="{FF2B5EF4-FFF2-40B4-BE49-F238E27FC236}">
                <a16:creationId xmlns:a16="http://schemas.microsoft.com/office/drawing/2014/main" id="{06F0F283-C8B6-4598-89C9-C404C98A57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Freeform: Shape 9">
            <a:extLst>
              <a:ext uri="{FF2B5EF4-FFF2-40B4-BE49-F238E27FC236}">
                <a16:creationId xmlns:a16="http://schemas.microsoft.com/office/drawing/2014/main" id="{E473B0C0-761B-443F-97A0-9D6E01FBB7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-1" y="-2"/>
            <a:ext cx="6300250" cy="6858002"/>
          </a:xfrm>
          <a:custGeom>
            <a:avLst/>
            <a:gdLst>
              <a:gd name="connsiteX0" fmla="*/ 0 w 6300250"/>
              <a:gd name="connsiteY0" fmla="*/ 0 h 6858002"/>
              <a:gd name="connsiteX1" fmla="*/ 3149600 w 6300250"/>
              <a:gd name="connsiteY1" fmla="*/ 0 h 6858002"/>
              <a:gd name="connsiteX2" fmla="*/ 3149600 w 6300250"/>
              <a:gd name="connsiteY2" fmla="*/ 2 h 6858002"/>
              <a:gd name="connsiteX3" fmla="*/ 6110455 w 6300250"/>
              <a:gd name="connsiteY3" fmla="*/ 2 h 6858002"/>
              <a:gd name="connsiteX4" fmla="*/ 6115495 w 6300250"/>
              <a:gd name="connsiteY4" fmla="*/ 66677 h 6858002"/>
              <a:gd name="connsiteX5" fmla="*/ 6123892 w 6300250"/>
              <a:gd name="connsiteY5" fmla="*/ 122239 h 6858002"/>
              <a:gd name="connsiteX6" fmla="*/ 6133970 w 6300250"/>
              <a:gd name="connsiteY6" fmla="*/ 174627 h 6858002"/>
              <a:gd name="connsiteX7" fmla="*/ 6150766 w 6300250"/>
              <a:gd name="connsiteY7" fmla="*/ 217489 h 6858002"/>
              <a:gd name="connsiteX8" fmla="*/ 6167562 w 6300250"/>
              <a:gd name="connsiteY8" fmla="*/ 260352 h 6858002"/>
              <a:gd name="connsiteX9" fmla="*/ 6187717 w 6300250"/>
              <a:gd name="connsiteY9" fmla="*/ 296864 h 6858002"/>
              <a:gd name="connsiteX10" fmla="*/ 6207872 w 6300250"/>
              <a:gd name="connsiteY10" fmla="*/ 334964 h 6858002"/>
              <a:gd name="connsiteX11" fmla="*/ 6226348 w 6300250"/>
              <a:gd name="connsiteY11" fmla="*/ 369889 h 6858002"/>
              <a:gd name="connsiteX12" fmla="*/ 6244823 w 6300250"/>
              <a:gd name="connsiteY12" fmla="*/ 409577 h 6858002"/>
              <a:gd name="connsiteX13" fmla="*/ 6261619 w 6300250"/>
              <a:gd name="connsiteY13" fmla="*/ 450852 h 6858002"/>
              <a:gd name="connsiteX14" fmla="*/ 6276736 w 6300250"/>
              <a:gd name="connsiteY14" fmla="*/ 496889 h 6858002"/>
              <a:gd name="connsiteX15" fmla="*/ 6288493 w 6300250"/>
              <a:gd name="connsiteY15" fmla="*/ 546102 h 6858002"/>
              <a:gd name="connsiteX16" fmla="*/ 6296891 w 6300250"/>
              <a:gd name="connsiteY16" fmla="*/ 606427 h 6858002"/>
              <a:gd name="connsiteX17" fmla="*/ 6300250 w 6300250"/>
              <a:gd name="connsiteY17" fmla="*/ 673102 h 6858002"/>
              <a:gd name="connsiteX18" fmla="*/ 6296891 w 6300250"/>
              <a:gd name="connsiteY18" fmla="*/ 744539 h 6858002"/>
              <a:gd name="connsiteX19" fmla="*/ 6288493 w 6300250"/>
              <a:gd name="connsiteY19" fmla="*/ 801689 h 6858002"/>
              <a:gd name="connsiteX20" fmla="*/ 6276736 w 6300250"/>
              <a:gd name="connsiteY20" fmla="*/ 854077 h 6858002"/>
              <a:gd name="connsiteX21" fmla="*/ 6261619 w 6300250"/>
              <a:gd name="connsiteY21" fmla="*/ 901702 h 6858002"/>
              <a:gd name="connsiteX22" fmla="*/ 6244823 w 6300250"/>
              <a:gd name="connsiteY22" fmla="*/ 942977 h 6858002"/>
              <a:gd name="connsiteX23" fmla="*/ 6224668 w 6300250"/>
              <a:gd name="connsiteY23" fmla="*/ 981077 h 6858002"/>
              <a:gd name="connsiteX24" fmla="*/ 6204513 w 6300250"/>
              <a:gd name="connsiteY24" fmla="*/ 1017589 h 6858002"/>
              <a:gd name="connsiteX25" fmla="*/ 6184358 w 6300250"/>
              <a:gd name="connsiteY25" fmla="*/ 1055689 h 6858002"/>
              <a:gd name="connsiteX26" fmla="*/ 6165882 w 6300250"/>
              <a:gd name="connsiteY26" fmla="*/ 1095377 h 6858002"/>
              <a:gd name="connsiteX27" fmla="*/ 6147406 w 6300250"/>
              <a:gd name="connsiteY27" fmla="*/ 1136652 h 6858002"/>
              <a:gd name="connsiteX28" fmla="*/ 6132291 w 6300250"/>
              <a:gd name="connsiteY28" fmla="*/ 1182689 h 6858002"/>
              <a:gd name="connsiteX29" fmla="*/ 6122213 w 6300250"/>
              <a:gd name="connsiteY29" fmla="*/ 1235077 h 6858002"/>
              <a:gd name="connsiteX30" fmla="*/ 6112135 w 6300250"/>
              <a:gd name="connsiteY30" fmla="*/ 1295402 h 6858002"/>
              <a:gd name="connsiteX31" fmla="*/ 6110455 w 6300250"/>
              <a:gd name="connsiteY31" fmla="*/ 1363664 h 6858002"/>
              <a:gd name="connsiteX32" fmla="*/ 6112135 w 6300250"/>
              <a:gd name="connsiteY32" fmla="*/ 1431927 h 6858002"/>
              <a:gd name="connsiteX33" fmla="*/ 6122213 w 6300250"/>
              <a:gd name="connsiteY33" fmla="*/ 1492252 h 6858002"/>
              <a:gd name="connsiteX34" fmla="*/ 6132291 w 6300250"/>
              <a:gd name="connsiteY34" fmla="*/ 1544639 h 6858002"/>
              <a:gd name="connsiteX35" fmla="*/ 6147406 w 6300250"/>
              <a:gd name="connsiteY35" fmla="*/ 1589089 h 6858002"/>
              <a:gd name="connsiteX36" fmla="*/ 6165882 w 6300250"/>
              <a:gd name="connsiteY36" fmla="*/ 1631952 h 6858002"/>
              <a:gd name="connsiteX37" fmla="*/ 6184358 w 6300250"/>
              <a:gd name="connsiteY37" fmla="*/ 1671639 h 6858002"/>
              <a:gd name="connsiteX38" fmla="*/ 6204513 w 6300250"/>
              <a:gd name="connsiteY38" fmla="*/ 1708152 h 6858002"/>
              <a:gd name="connsiteX39" fmla="*/ 6224668 w 6300250"/>
              <a:gd name="connsiteY39" fmla="*/ 1743077 h 6858002"/>
              <a:gd name="connsiteX40" fmla="*/ 6244823 w 6300250"/>
              <a:gd name="connsiteY40" fmla="*/ 1782764 h 6858002"/>
              <a:gd name="connsiteX41" fmla="*/ 6261619 w 6300250"/>
              <a:gd name="connsiteY41" fmla="*/ 1824039 h 6858002"/>
              <a:gd name="connsiteX42" fmla="*/ 6276736 w 6300250"/>
              <a:gd name="connsiteY42" fmla="*/ 1870077 h 6858002"/>
              <a:gd name="connsiteX43" fmla="*/ 6288493 w 6300250"/>
              <a:gd name="connsiteY43" fmla="*/ 1922464 h 6858002"/>
              <a:gd name="connsiteX44" fmla="*/ 6296891 w 6300250"/>
              <a:gd name="connsiteY44" fmla="*/ 1982789 h 6858002"/>
              <a:gd name="connsiteX45" fmla="*/ 6300250 w 6300250"/>
              <a:gd name="connsiteY45" fmla="*/ 2051052 h 6858002"/>
              <a:gd name="connsiteX46" fmla="*/ 6296891 w 6300250"/>
              <a:gd name="connsiteY46" fmla="*/ 2119314 h 6858002"/>
              <a:gd name="connsiteX47" fmla="*/ 6288493 w 6300250"/>
              <a:gd name="connsiteY47" fmla="*/ 2179639 h 6858002"/>
              <a:gd name="connsiteX48" fmla="*/ 6276736 w 6300250"/>
              <a:gd name="connsiteY48" fmla="*/ 2232027 h 6858002"/>
              <a:gd name="connsiteX49" fmla="*/ 6261619 w 6300250"/>
              <a:gd name="connsiteY49" fmla="*/ 2278064 h 6858002"/>
              <a:gd name="connsiteX50" fmla="*/ 6244823 w 6300250"/>
              <a:gd name="connsiteY50" fmla="*/ 2319339 h 6858002"/>
              <a:gd name="connsiteX51" fmla="*/ 6224668 w 6300250"/>
              <a:gd name="connsiteY51" fmla="*/ 2359027 h 6858002"/>
              <a:gd name="connsiteX52" fmla="*/ 6204513 w 6300250"/>
              <a:gd name="connsiteY52" fmla="*/ 2395539 h 6858002"/>
              <a:gd name="connsiteX53" fmla="*/ 6184358 w 6300250"/>
              <a:gd name="connsiteY53" fmla="*/ 2433639 h 6858002"/>
              <a:gd name="connsiteX54" fmla="*/ 6165882 w 6300250"/>
              <a:gd name="connsiteY54" fmla="*/ 2471739 h 6858002"/>
              <a:gd name="connsiteX55" fmla="*/ 6147406 w 6300250"/>
              <a:gd name="connsiteY55" fmla="*/ 2513014 h 6858002"/>
              <a:gd name="connsiteX56" fmla="*/ 6132291 w 6300250"/>
              <a:gd name="connsiteY56" fmla="*/ 2560639 h 6858002"/>
              <a:gd name="connsiteX57" fmla="*/ 6122213 w 6300250"/>
              <a:gd name="connsiteY57" fmla="*/ 2613027 h 6858002"/>
              <a:gd name="connsiteX58" fmla="*/ 6112135 w 6300250"/>
              <a:gd name="connsiteY58" fmla="*/ 2671764 h 6858002"/>
              <a:gd name="connsiteX59" fmla="*/ 6110455 w 6300250"/>
              <a:gd name="connsiteY59" fmla="*/ 2741614 h 6858002"/>
              <a:gd name="connsiteX60" fmla="*/ 6112135 w 6300250"/>
              <a:gd name="connsiteY60" fmla="*/ 2809877 h 6858002"/>
              <a:gd name="connsiteX61" fmla="*/ 6122213 w 6300250"/>
              <a:gd name="connsiteY61" fmla="*/ 2868614 h 6858002"/>
              <a:gd name="connsiteX62" fmla="*/ 6132291 w 6300250"/>
              <a:gd name="connsiteY62" fmla="*/ 2922589 h 6858002"/>
              <a:gd name="connsiteX63" fmla="*/ 6147406 w 6300250"/>
              <a:gd name="connsiteY63" fmla="*/ 2967039 h 6858002"/>
              <a:gd name="connsiteX64" fmla="*/ 6165882 w 6300250"/>
              <a:gd name="connsiteY64" fmla="*/ 3009902 h 6858002"/>
              <a:gd name="connsiteX65" fmla="*/ 6184358 w 6300250"/>
              <a:gd name="connsiteY65" fmla="*/ 3046414 h 6858002"/>
              <a:gd name="connsiteX66" fmla="*/ 6204513 w 6300250"/>
              <a:gd name="connsiteY66" fmla="*/ 3084514 h 6858002"/>
              <a:gd name="connsiteX67" fmla="*/ 6224668 w 6300250"/>
              <a:gd name="connsiteY67" fmla="*/ 3121027 h 6858002"/>
              <a:gd name="connsiteX68" fmla="*/ 6244823 w 6300250"/>
              <a:gd name="connsiteY68" fmla="*/ 3160714 h 6858002"/>
              <a:gd name="connsiteX69" fmla="*/ 6261619 w 6300250"/>
              <a:gd name="connsiteY69" fmla="*/ 3201989 h 6858002"/>
              <a:gd name="connsiteX70" fmla="*/ 6276736 w 6300250"/>
              <a:gd name="connsiteY70" fmla="*/ 3248027 h 6858002"/>
              <a:gd name="connsiteX71" fmla="*/ 6288493 w 6300250"/>
              <a:gd name="connsiteY71" fmla="*/ 3300414 h 6858002"/>
              <a:gd name="connsiteX72" fmla="*/ 6296891 w 6300250"/>
              <a:gd name="connsiteY72" fmla="*/ 3360739 h 6858002"/>
              <a:gd name="connsiteX73" fmla="*/ 6300250 w 6300250"/>
              <a:gd name="connsiteY73" fmla="*/ 3427414 h 6858002"/>
              <a:gd name="connsiteX74" fmla="*/ 6296891 w 6300250"/>
              <a:gd name="connsiteY74" fmla="*/ 3497264 h 6858002"/>
              <a:gd name="connsiteX75" fmla="*/ 6288493 w 6300250"/>
              <a:gd name="connsiteY75" fmla="*/ 3557589 h 6858002"/>
              <a:gd name="connsiteX76" fmla="*/ 6276736 w 6300250"/>
              <a:gd name="connsiteY76" fmla="*/ 3609977 h 6858002"/>
              <a:gd name="connsiteX77" fmla="*/ 6261619 w 6300250"/>
              <a:gd name="connsiteY77" fmla="*/ 3656014 h 6858002"/>
              <a:gd name="connsiteX78" fmla="*/ 6244823 w 6300250"/>
              <a:gd name="connsiteY78" fmla="*/ 3697289 h 6858002"/>
              <a:gd name="connsiteX79" fmla="*/ 6224668 w 6300250"/>
              <a:gd name="connsiteY79" fmla="*/ 3736977 h 6858002"/>
              <a:gd name="connsiteX80" fmla="*/ 6184358 w 6300250"/>
              <a:gd name="connsiteY80" fmla="*/ 3811589 h 6858002"/>
              <a:gd name="connsiteX81" fmla="*/ 6165882 w 6300250"/>
              <a:gd name="connsiteY81" fmla="*/ 3848102 h 6858002"/>
              <a:gd name="connsiteX82" fmla="*/ 6147406 w 6300250"/>
              <a:gd name="connsiteY82" fmla="*/ 3890964 h 6858002"/>
              <a:gd name="connsiteX83" fmla="*/ 6132291 w 6300250"/>
              <a:gd name="connsiteY83" fmla="*/ 3935414 h 6858002"/>
              <a:gd name="connsiteX84" fmla="*/ 6122213 w 6300250"/>
              <a:gd name="connsiteY84" fmla="*/ 3987802 h 6858002"/>
              <a:gd name="connsiteX85" fmla="*/ 6112135 w 6300250"/>
              <a:gd name="connsiteY85" fmla="*/ 4048127 h 6858002"/>
              <a:gd name="connsiteX86" fmla="*/ 6110455 w 6300250"/>
              <a:gd name="connsiteY86" fmla="*/ 4116389 h 6858002"/>
              <a:gd name="connsiteX87" fmla="*/ 6112135 w 6300250"/>
              <a:gd name="connsiteY87" fmla="*/ 4186239 h 6858002"/>
              <a:gd name="connsiteX88" fmla="*/ 6122213 w 6300250"/>
              <a:gd name="connsiteY88" fmla="*/ 4244977 h 6858002"/>
              <a:gd name="connsiteX89" fmla="*/ 6132291 w 6300250"/>
              <a:gd name="connsiteY89" fmla="*/ 4297364 h 6858002"/>
              <a:gd name="connsiteX90" fmla="*/ 6147406 w 6300250"/>
              <a:gd name="connsiteY90" fmla="*/ 4343402 h 6858002"/>
              <a:gd name="connsiteX91" fmla="*/ 6165882 w 6300250"/>
              <a:gd name="connsiteY91" fmla="*/ 4386264 h 6858002"/>
              <a:gd name="connsiteX92" fmla="*/ 6184358 w 6300250"/>
              <a:gd name="connsiteY92" fmla="*/ 4424364 h 6858002"/>
              <a:gd name="connsiteX93" fmla="*/ 6224668 w 6300250"/>
              <a:gd name="connsiteY93" fmla="*/ 4498977 h 6858002"/>
              <a:gd name="connsiteX94" fmla="*/ 6244823 w 6300250"/>
              <a:gd name="connsiteY94" fmla="*/ 4537077 h 6858002"/>
              <a:gd name="connsiteX95" fmla="*/ 6261619 w 6300250"/>
              <a:gd name="connsiteY95" fmla="*/ 4579939 h 6858002"/>
              <a:gd name="connsiteX96" fmla="*/ 6276736 w 6300250"/>
              <a:gd name="connsiteY96" fmla="*/ 4625977 h 6858002"/>
              <a:gd name="connsiteX97" fmla="*/ 6288493 w 6300250"/>
              <a:gd name="connsiteY97" fmla="*/ 4678364 h 6858002"/>
              <a:gd name="connsiteX98" fmla="*/ 6296891 w 6300250"/>
              <a:gd name="connsiteY98" fmla="*/ 4738689 h 6858002"/>
              <a:gd name="connsiteX99" fmla="*/ 6300250 w 6300250"/>
              <a:gd name="connsiteY99" fmla="*/ 4806952 h 6858002"/>
              <a:gd name="connsiteX100" fmla="*/ 6296891 w 6300250"/>
              <a:gd name="connsiteY100" fmla="*/ 4875214 h 6858002"/>
              <a:gd name="connsiteX101" fmla="*/ 6288493 w 6300250"/>
              <a:gd name="connsiteY101" fmla="*/ 4935539 h 6858002"/>
              <a:gd name="connsiteX102" fmla="*/ 6276736 w 6300250"/>
              <a:gd name="connsiteY102" fmla="*/ 4987927 h 6858002"/>
              <a:gd name="connsiteX103" fmla="*/ 6261619 w 6300250"/>
              <a:gd name="connsiteY103" fmla="*/ 5033964 h 6858002"/>
              <a:gd name="connsiteX104" fmla="*/ 6244823 w 6300250"/>
              <a:gd name="connsiteY104" fmla="*/ 5075239 h 6858002"/>
              <a:gd name="connsiteX105" fmla="*/ 6224668 w 6300250"/>
              <a:gd name="connsiteY105" fmla="*/ 5114927 h 6858002"/>
              <a:gd name="connsiteX106" fmla="*/ 6204513 w 6300250"/>
              <a:gd name="connsiteY106" fmla="*/ 5149852 h 6858002"/>
              <a:gd name="connsiteX107" fmla="*/ 6184358 w 6300250"/>
              <a:gd name="connsiteY107" fmla="*/ 5186364 h 6858002"/>
              <a:gd name="connsiteX108" fmla="*/ 6165882 w 6300250"/>
              <a:gd name="connsiteY108" fmla="*/ 5226052 h 6858002"/>
              <a:gd name="connsiteX109" fmla="*/ 6147406 w 6300250"/>
              <a:gd name="connsiteY109" fmla="*/ 5268914 h 6858002"/>
              <a:gd name="connsiteX110" fmla="*/ 6132291 w 6300250"/>
              <a:gd name="connsiteY110" fmla="*/ 5313364 h 6858002"/>
              <a:gd name="connsiteX111" fmla="*/ 6122213 w 6300250"/>
              <a:gd name="connsiteY111" fmla="*/ 5365752 h 6858002"/>
              <a:gd name="connsiteX112" fmla="*/ 6112135 w 6300250"/>
              <a:gd name="connsiteY112" fmla="*/ 5426077 h 6858002"/>
              <a:gd name="connsiteX113" fmla="*/ 6110455 w 6300250"/>
              <a:gd name="connsiteY113" fmla="*/ 5494339 h 6858002"/>
              <a:gd name="connsiteX114" fmla="*/ 6112135 w 6300250"/>
              <a:gd name="connsiteY114" fmla="*/ 5562602 h 6858002"/>
              <a:gd name="connsiteX115" fmla="*/ 6122213 w 6300250"/>
              <a:gd name="connsiteY115" fmla="*/ 5622927 h 6858002"/>
              <a:gd name="connsiteX116" fmla="*/ 6132291 w 6300250"/>
              <a:gd name="connsiteY116" fmla="*/ 5675314 h 6858002"/>
              <a:gd name="connsiteX117" fmla="*/ 6147406 w 6300250"/>
              <a:gd name="connsiteY117" fmla="*/ 5721352 h 6858002"/>
              <a:gd name="connsiteX118" fmla="*/ 6165882 w 6300250"/>
              <a:gd name="connsiteY118" fmla="*/ 5762627 h 6858002"/>
              <a:gd name="connsiteX119" fmla="*/ 6184358 w 6300250"/>
              <a:gd name="connsiteY119" fmla="*/ 5802314 h 6858002"/>
              <a:gd name="connsiteX120" fmla="*/ 6204513 w 6300250"/>
              <a:gd name="connsiteY120" fmla="*/ 5840414 h 6858002"/>
              <a:gd name="connsiteX121" fmla="*/ 6224668 w 6300250"/>
              <a:gd name="connsiteY121" fmla="*/ 5876927 h 6858002"/>
              <a:gd name="connsiteX122" fmla="*/ 6244823 w 6300250"/>
              <a:gd name="connsiteY122" fmla="*/ 5915027 h 6858002"/>
              <a:gd name="connsiteX123" fmla="*/ 6261619 w 6300250"/>
              <a:gd name="connsiteY123" fmla="*/ 5956302 h 6858002"/>
              <a:gd name="connsiteX124" fmla="*/ 6276736 w 6300250"/>
              <a:gd name="connsiteY124" fmla="*/ 6003927 h 6858002"/>
              <a:gd name="connsiteX125" fmla="*/ 6288493 w 6300250"/>
              <a:gd name="connsiteY125" fmla="*/ 6056314 h 6858002"/>
              <a:gd name="connsiteX126" fmla="*/ 6296891 w 6300250"/>
              <a:gd name="connsiteY126" fmla="*/ 6113464 h 6858002"/>
              <a:gd name="connsiteX127" fmla="*/ 6300250 w 6300250"/>
              <a:gd name="connsiteY127" fmla="*/ 6183314 h 6858002"/>
              <a:gd name="connsiteX128" fmla="*/ 6296891 w 6300250"/>
              <a:gd name="connsiteY128" fmla="*/ 6251577 h 6858002"/>
              <a:gd name="connsiteX129" fmla="*/ 6288493 w 6300250"/>
              <a:gd name="connsiteY129" fmla="*/ 6311902 h 6858002"/>
              <a:gd name="connsiteX130" fmla="*/ 6276736 w 6300250"/>
              <a:gd name="connsiteY130" fmla="*/ 6361114 h 6858002"/>
              <a:gd name="connsiteX131" fmla="*/ 6261619 w 6300250"/>
              <a:gd name="connsiteY131" fmla="*/ 6407152 h 6858002"/>
              <a:gd name="connsiteX132" fmla="*/ 6244823 w 6300250"/>
              <a:gd name="connsiteY132" fmla="*/ 6448427 h 6858002"/>
              <a:gd name="connsiteX133" fmla="*/ 6226348 w 6300250"/>
              <a:gd name="connsiteY133" fmla="*/ 6488114 h 6858002"/>
              <a:gd name="connsiteX134" fmla="*/ 6207872 w 6300250"/>
              <a:gd name="connsiteY134" fmla="*/ 6523039 h 6858002"/>
              <a:gd name="connsiteX135" fmla="*/ 6187717 w 6300250"/>
              <a:gd name="connsiteY135" fmla="*/ 6561139 h 6858002"/>
              <a:gd name="connsiteX136" fmla="*/ 6167562 w 6300250"/>
              <a:gd name="connsiteY136" fmla="*/ 6597652 h 6858002"/>
              <a:gd name="connsiteX137" fmla="*/ 6150766 w 6300250"/>
              <a:gd name="connsiteY137" fmla="*/ 6640514 h 6858002"/>
              <a:gd name="connsiteX138" fmla="*/ 6133970 w 6300250"/>
              <a:gd name="connsiteY138" fmla="*/ 6683377 h 6858002"/>
              <a:gd name="connsiteX139" fmla="*/ 6123892 w 6300250"/>
              <a:gd name="connsiteY139" fmla="*/ 6735764 h 6858002"/>
              <a:gd name="connsiteX140" fmla="*/ 6115495 w 6300250"/>
              <a:gd name="connsiteY140" fmla="*/ 6791327 h 6858002"/>
              <a:gd name="connsiteX141" fmla="*/ 6110455 w 6300250"/>
              <a:gd name="connsiteY141" fmla="*/ 6858002 h 6858002"/>
              <a:gd name="connsiteX142" fmla="*/ 3149600 w 6300250"/>
              <a:gd name="connsiteY142" fmla="*/ 6858002 h 6858002"/>
              <a:gd name="connsiteX143" fmla="*/ 2707087 w 6300250"/>
              <a:gd name="connsiteY143" fmla="*/ 6858002 h 6858002"/>
              <a:gd name="connsiteX144" fmla="*/ 0 w 6300250"/>
              <a:gd name="connsiteY144" fmla="*/ 6858002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</a:cxnLst>
            <a:rect l="l" t="t" r="r" b="b"/>
            <a:pathLst>
              <a:path w="6300250" h="6858002">
                <a:moveTo>
                  <a:pt x="0" y="0"/>
                </a:moveTo>
                <a:lnTo>
                  <a:pt x="3149600" y="0"/>
                </a:lnTo>
                <a:lnTo>
                  <a:pt x="3149600" y="2"/>
                </a:lnTo>
                <a:lnTo>
                  <a:pt x="6110455" y="2"/>
                </a:lnTo>
                <a:lnTo>
                  <a:pt x="6115495" y="66677"/>
                </a:lnTo>
                <a:lnTo>
                  <a:pt x="6123892" y="122239"/>
                </a:lnTo>
                <a:lnTo>
                  <a:pt x="6133970" y="174627"/>
                </a:lnTo>
                <a:lnTo>
                  <a:pt x="6150766" y="217489"/>
                </a:lnTo>
                <a:lnTo>
                  <a:pt x="6167562" y="260352"/>
                </a:lnTo>
                <a:lnTo>
                  <a:pt x="6187717" y="296864"/>
                </a:lnTo>
                <a:lnTo>
                  <a:pt x="6207872" y="334964"/>
                </a:lnTo>
                <a:lnTo>
                  <a:pt x="6226348" y="369889"/>
                </a:lnTo>
                <a:lnTo>
                  <a:pt x="6244823" y="409577"/>
                </a:lnTo>
                <a:lnTo>
                  <a:pt x="6261619" y="450852"/>
                </a:lnTo>
                <a:lnTo>
                  <a:pt x="6276736" y="496889"/>
                </a:lnTo>
                <a:lnTo>
                  <a:pt x="6288493" y="546102"/>
                </a:lnTo>
                <a:lnTo>
                  <a:pt x="6296891" y="606427"/>
                </a:lnTo>
                <a:lnTo>
                  <a:pt x="6300250" y="673102"/>
                </a:lnTo>
                <a:lnTo>
                  <a:pt x="6296891" y="744539"/>
                </a:lnTo>
                <a:lnTo>
                  <a:pt x="6288493" y="801689"/>
                </a:lnTo>
                <a:lnTo>
                  <a:pt x="6276736" y="854077"/>
                </a:lnTo>
                <a:lnTo>
                  <a:pt x="6261619" y="901702"/>
                </a:lnTo>
                <a:lnTo>
                  <a:pt x="6244823" y="942977"/>
                </a:lnTo>
                <a:lnTo>
                  <a:pt x="6224668" y="981077"/>
                </a:lnTo>
                <a:lnTo>
                  <a:pt x="6204513" y="1017589"/>
                </a:lnTo>
                <a:lnTo>
                  <a:pt x="6184358" y="1055689"/>
                </a:lnTo>
                <a:lnTo>
                  <a:pt x="6165882" y="1095377"/>
                </a:lnTo>
                <a:lnTo>
                  <a:pt x="6147406" y="1136652"/>
                </a:lnTo>
                <a:lnTo>
                  <a:pt x="6132291" y="1182689"/>
                </a:lnTo>
                <a:lnTo>
                  <a:pt x="6122213" y="1235077"/>
                </a:lnTo>
                <a:lnTo>
                  <a:pt x="6112135" y="1295402"/>
                </a:lnTo>
                <a:lnTo>
                  <a:pt x="6110455" y="1363664"/>
                </a:lnTo>
                <a:lnTo>
                  <a:pt x="6112135" y="1431927"/>
                </a:lnTo>
                <a:lnTo>
                  <a:pt x="6122213" y="1492252"/>
                </a:lnTo>
                <a:lnTo>
                  <a:pt x="6132291" y="1544639"/>
                </a:lnTo>
                <a:lnTo>
                  <a:pt x="6147406" y="1589089"/>
                </a:lnTo>
                <a:lnTo>
                  <a:pt x="6165882" y="1631952"/>
                </a:lnTo>
                <a:lnTo>
                  <a:pt x="6184358" y="1671639"/>
                </a:lnTo>
                <a:lnTo>
                  <a:pt x="6204513" y="1708152"/>
                </a:lnTo>
                <a:lnTo>
                  <a:pt x="6224668" y="1743077"/>
                </a:lnTo>
                <a:lnTo>
                  <a:pt x="6244823" y="1782764"/>
                </a:lnTo>
                <a:lnTo>
                  <a:pt x="6261619" y="1824039"/>
                </a:lnTo>
                <a:lnTo>
                  <a:pt x="6276736" y="1870077"/>
                </a:lnTo>
                <a:lnTo>
                  <a:pt x="6288493" y="1922464"/>
                </a:lnTo>
                <a:lnTo>
                  <a:pt x="6296891" y="1982789"/>
                </a:lnTo>
                <a:lnTo>
                  <a:pt x="6300250" y="2051052"/>
                </a:lnTo>
                <a:lnTo>
                  <a:pt x="6296891" y="2119314"/>
                </a:lnTo>
                <a:lnTo>
                  <a:pt x="6288493" y="2179639"/>
                </a:lnTo>
                <a:lnTo>
                  <a:pt x="6276736" y="2232027"/>
                </a:lnTo>
                <a:lnTo>
                  <a:pt x="6261619" y="2278064"/>
                </a:lnTo>
                <a:lnTo>
                  <a:pt x="6244823" y="2319339"/>
                </a:lnTo>
                <a:lnTo>
                  <a:pt x="6224668" y="2359027"/>
                </a:lnTo>
                <a:lnTo>
                  <a:pt x="6204513" y="2395539"/>
                </a:lnTo>
                <a:lnTo>
                  <a:pt x="6184358" y="2433639"/>
                </a:lnTo>
                <a:lnTo>
                  <a:pt x="6165882" y="2471739"/>
                </a:lnTo>
                <a:lnTo>
                  <a:pt x="6147406" y="2513014"/>
                </a:lnTo>
                <a:lnTo>
                  <a:pt x="6132291" y="2560639"/>
                </a:lnTo>
                <a:lnTo>
                  <a:pt x="6122213" y="2613027"/>
                </a:lnTo>
                <a:lnTo>
                  <a:pt x="6112135" y="2671764"/>
                </a:lnTo>
                <a:lnTo>
                  <a:pt x="6110455" y="2741614"/>
                </a:lnTo>
                <a:lnTo>
                  <a:pt x="6112135" y="2809877"/>
                </a:lnTo>
                <a:lnTo>
                  <a:pt x="6122213" y="2868614"/>
                </a:lnTo>
                <a:lnTo>
                  <a:pt x="6132291" y="2922589"/>
                </a:lnTo>
                <a:lnTo>
                  <a:pt x="6147406" y="2967039"/>
                </a:lnTo>
                <a:lnTo>
                  <a:pt x="6165882" y="3009902"/>
                </a:lnTo>
                <a:lnTo>
                  <a:pt x="6184358" y="3046414"/>
                </a:lnTo>
                <a:lnTo>
                  <a:pt x="6204513" y="3084514"/>
                </a:lnTo>
                <a:lnTo>
                  <a:pt x="6224668" y="3121027"/>
                </a:lnTo>
                <a:lnTo>
                  <a:pt x="6244823" y="3160714"/>
                </a:lnTo>
                <a:lnTo>
                  <a:pt x="6261619" y="3201989"/>
                </a:lnTo>
                <a:lnTo>
                  <a:pt x="6276736" y="3248027"/>
                </a:lnTo>
                <a:lnTo>
                  <a:pt x="6288493" y="3300414"/>
                </a:lnTo>
                <a:lnTo>
                  <a:pt x="6296891" y="3360739"/>
                </a:lnTo>
                <a:lnTo>
                  <a:pt x="6300250" y="3427414"/>
                </a:lnTo>
                <a:lnTo>
                  <a:pt x="6296891" y="3497264"/>
                </a:lnTo>
                <a:lnTo>
                  <a:pt x="6288493" y="3557589"/>
                </a:lnTo>
                <a:lnTo>
                  <a:pt x="6276736" y="3609977"/>
                </a:lnTo>
                <a:lnTo>
                  <a:pt x="6261619" y="3656014"/>
                </a:lnTo>
                <a:lnTo>
                  <a:pt x="6244823" y="3697289"/>
                </a:lnTo>
                <a:lnTo>
                  <a:pt x="6224668" y="3736977"/>
                </a:lnTo>
                <a:lnTo>
                  <a:pt x="6184358" y="3811589"/>
                </a:lnTo>
                <a:lnTo>
                  <a:pt x="6165882" y="3848102"/>
                </a:lnTo>
                <a:lnTo>
                  <a:pt x="6147406" y="3890964"/>
                </a:lnTo>
                <a:lnTo>
                  <a:pt x="6132291" y="3935414"/>
                </a:lnTo>
                <a:lnTo>
                  <a:pt x="6122213" y="3987802"/>
                </a:lnTo>
                <a:lnTo>
                  <a:pt x="6112135" y="4048127"/>
                </a:lnTo>
                <a:lnTo>
                  <a:pt x="6110455" y="4116389"/>
                </a:lnTo>
                <a:lnTo>
                  <a:pt x="6112135" y="4186239"/>
                </a:lnTo>
                <a:lnTo>
                  <a:pt x="6122213" y="4244977"/>
                </a:lnTo>
                <a:lnTo>
                  <a:pt x="6132291" y="4297364"/>
                </a:lnTo>
                <a:lnTo>
                  <a:pt x="6147406" y="4343402"/>
                </a:lnTo>
                <a:lnTo>
                  <a:pt x="6165882" y="4386264"/>
                </a:lnTo>
                <a:lnTo>
                  <a:pt x="6184358" y="4424364"/>
                </a:lnTo>
                <a:lnTo>
                  <a:pt x="6224668" y="4498977"/>
                </a:lnTo>
                <a:lnTo>
                  <a:pt x="6244823" y="4537077"/>
                </a:lnTo>
                <a:lnTo>
                  <a:pt x="6261619" y="4579939"/>
                </a:lnTo>
                <a:lnTo>
                  <a:pt x="6276736" y="4625977"/>
                </a:lnTo>
                <a:lnTo>
                  <a:pt x="6288493" y="4678364"/>
                </a:lnTo>
                <a:lnTo>
                  <a:pt x="6296891" y="4738689"/>
                </a:lnTo>
                <a:lnTo>
                  <a:pt x="6300250" y="4806952"/>
                </a:lnTo>
                <a:lnTo>
                  <a:pt x="6296891" y="4875214"/>
                </a:lnTo>
                <a:lnTo>
                  <a:pt x="6288493" y="4935539"/>
                </a:lnTo>
                <a:lnTo>
                  <a:pt x="6276736" y="4987927"/>
                </a:lnTo>
                <a:lnTo>
                  <a:pt x="6261619" y="5033964"/>
                </a:lnTo>
                <a:lnTo>
                  <a:pt x="6244823" y="5075239"/>
                </a:lnTo>
                <a:lnTo>
                  <a:pt x="6224668" y="5114927"/>
                </a:lnTo>
                <a:lnTo>
                  <a:pt x="6204513" y="5149852"/>
                </a:lnTo>
                <a:lnTo>
                  <a:pt x="6184358" y="5186364"/>
                </a:lnTo>
                <a:lnTo>
                  <a:pt x="6165882" y="5226052"/>
                </a:lnTo>
                <a:lnTo>
                  <a:pt x="6147406" y="5268914"/>
                </a:lnTo>
                <a:lnTo>
                  <a:pt x="6132291" y="5313364"/>
                </a:lnTo>
                <a:lnTo>
                  <a:pt x="6122213" y="5365752"/>
                </a:lnTo>
                <a:lnTo>
                  <a:pt x="6112135" y="5426077"/>
                </a:lnTo>
                <a:lnTo>
                  <a:pt x="6110455" y="5494339"/>
                </a:lnTo>
                <a:lnTo>
                  <a:pt x="6112135" y="5562602"/>
                </a:lnTo>
                <a:lnTo>
                  <a:pt x="6122213" y="5622927"/>
                </a:lnTo>
                <a:lnTo>
                  <a:pt x="6132291" y="5675314"/>
                </a:lnTo>
                <a:lnTo>
                  <a:pt x="6147406" y="5721352"/>
                </a:lnTo>
                <a:lnTo>
                  <a:pt x="6165882" y="5762627"/>
                </a:lnTo>
                <a:lnTo>
                  <a:pt x="6184358" y="5802314"/>
                </a:lnTo>
                <a:lnTo>
                  <a:pt x="6204513" y="5840414"/>
                </a:lnTo>
                <a:lnTo>
                  <a:pt x="6224668" y="5876927"/>
                </a:lnTo>
                <a:lnTo>
                  <a:pt x="6244823" y="5915027"/>
                </a:lnTo>
                <a:lnTo>
                  <a:pt x="6261619" y="5956302"/>
                </a:lnTo>
                <a:lnTo>
                  <a:pt x="6276736" y="6003927"/>
                </a:lnTo>
                <a:lnTo>
                  <a:pt x="6288493" y="6056314"/>
                </a:lnTo>
                <a:lnTo>
                  <a:pt x="6296891" y="6113464"/>
                </a:lnTo>
                <a:lnTo>
                  <a:pt x="6300250" y="6183314"/>
                </a:lnTo>
                <a:lnTo>
                  <a:pt x="6296891" y="6251577"/>
                </a:lnTo>
                <a:lnTo>
                  <a:pt x="6288493" y="6311902"/>
                </a:lnTo>
                <a:lnTo>
                  <a:pt x="6276736" y="6361114"/>
                </a:lnTo>
                <a:lnTo>
                  <a:pt x="6261619" y="6407152"/>
                </a:lnTo>
                <a:lnTo>
                  <a:pt x="6244823" y="6448427"/>
                </a:lnTo>
                <a:lnTo>
                  <a:pt x="6226348" y="6488114"/>
                </a:lnTo>
                <a:lnTo>
                  <a:pt x="6207872" y="6523039"/>
                </a:lnTo>
                <a:lnTo>
                  <a:pt x="6187717" y="6561139"/>
                </a:lnTo>
                <a:lnTo>
                  <a:pt x="6167562" y="6597652"/>
                </a:lnTo>
                <a:lnTo>
                  <a:pt x="6150766" y="6640514"/>
                </a:lnTo>
                <a:lnTo>
                  <a:pt x="6133970" y="6683377"/>
                </a:lnTo>
                <a:lnTo>
                  <a:pt x="6123892" y="6735764"/>
                </a:lnTo>
                <a:lnTo>
                  <a:pt x="6115495" y="6791327"/>
                </a:lnTo>
                <a:lnTo>
                  <a:pt x="6110455" y="6858002"/>
                </a:lnTo>
                <a:lnTo>
                  <a:pt x="3149600" y="6858002"/>
                </a:lnTo>
                <a:lnTo>
                  <a:pt x="2707087" y="6858002"/>
                </a:lnTo>
                <a:lnTo>
                  <a:pt x="0" y="6858002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6" name="Rectangle 11">
            <a:extLst>
              <a:ext uri="{FF2B5EF4-FFF2-40B4-BE49-F238E27FC236}">
                <a16:creationId xmlns:a16="http://schemas.microsoft.com/office/drawing/2014/main" id="{E3B475C6-1445-41C7-9360-49FD7C1C1E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BE1F60-FB9A-4C02-94AC-E5C4C13586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9271" y="119270"/>
            <a:ext cx="4680729" cy="658632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800" dirty="0"/>
              <a:t>. Every year, UNICEF help millions of children get an education.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. Providing them with the essentials they need for an education.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DFAB18-6154-47F6-9E5D-83D1F6BAD5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817" y="1554305"/>
            <a:ext cx="5576455" cy="374938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DBB29CA-179C-4B7F-86A4-9E919A787190}"/>
              </a:ext>
            </a:extLst>
          </p:cNvPr>
          <p:cNvSpPr txBox="1"/>
          <p:nvPr/>
        </p:nvSpPr>
        <p:spPr>
          <a:xfrm>
            <a:off x="410817" y="5579165"/>
            <a:ext cx="426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UNICEF (2019)</a:t>
            </a:r>
          </a:p>
        </p:txBody>
      </p:sp>
    </p:spTree>
    <p:extLst>
      <p:ext uri="{BB962C8B-B14F-4D97-AF65-F5344CB8AC3E}">
        <p14:creationId xmlns:p14="http://schemas.microsoft.com/office/powerpoint/2010/main" val="22571633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FC7A3E-1FDB-4316-953E-F040403D8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Funding..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60DE3C-51B8-4A1C-BE5B-2842270CFF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UNICEF are working really hard to provide support to these children from all over the world, is it enough?</a:t>
            </a:r>
          </a:p>
          <a:p>
            <a:endParaRPr lang="en-GB" dirty="0"/>
          </a:p>
          <a:p>
            <a:r>
              <a:rPr lang="en-GB" dirty="0"/>
              <a:t>UNICEF are a registered charity who rely a lot of funding.</a:t>
            </a:r>
          </a:p>
          <a:p>
            <a:endParaRPr lang="en-GB" dirty="0"/>
          </a:p>
          <a:p>
            <a:r>
              <a:rPr lang="en-GB" dirty="0"/>
              <a:t>Without the funding, they will not be able to make any of their aims possible. </a:t>
            </a:r>
          </a:p>
        </p:txBody>
      </p:sp>
    </p:spTree>
    <p:extLst>
      <p:ext uri="{BB962C8B-B14F-4D97-AF65-F5344CB8AC3E}">
        <p14:creationId xmlns:p14="http://schemas.microsoft.com/office/powerpoint/2010/main" val="4950014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>
            <a:extLst>
              <a:ext uri="{FF2B5EF4-FFF2-40B4-BE49-F238E27FC236}">
                <a16:creationId xmlns:a16="http://schemas.microsoft.com/office/drawing/2014/main" id="{B217C2AD-51B4-40CE-A71F-F5D3F846D9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1BF92E-23CF-4BFE-9E1F-C359BACFA3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B89090F2-B101-458B-9AFF-27327443BB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16" name="Freeform 6">
            <a:extLst>
              <a:ext uri="{FF2B5EF4-FFF2-40B4-BE49-F238E27FC236}">
                <a16:creationId xmlns:a16="http://schemas.microsoft.com/office/drawing/2014/main" id="{526C103B-17BD-4B48-AB6F-0D9EF826AA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9EC3243-CA25-4485-A7FE-8B01419238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BA12E3-E0DD-4573-B106-10742AA3E1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9654" y="4197528"/>
            <a:ext cx="6548882" cy="3325266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sz="4000" spc="800" dirty="0">
                <a:latin typeface="Bodoni MT" panose="02070603080606020203" pitchFamily="18" charset="0"/>
              </a:rPr>
              <a:t>Thank you for listening. </a:t>
            </a:r>
          </a:p>
        </p:txBody>
      </p:sp>
    </p:spTree>
    <p:extLst>
      <p:ext uri="{BB962C8B-B14F-4D97-AF65-F5344CB8AC3E}">
        <p14:creationId xmlns:p14="http://schemas.microsoft.com/office/powerpoint/2010/main" val="16305701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D3C3F3-4B22-4C0D-B3EC-7793244FC5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1922" y="0"/>
            <a:ext cx="10178322" cy="660620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br>
              <a:rPr lang="en-GB" sz="2300" dirty="0"/>
            </a:br>
            <a:br>
              <a:rPr lang="en-GB" sz="2300" dirty="0"/>
            </a:br>
            <a:r>
              <a:rPr lang="en-GB" sz="2300" dirty="0"/>
              <a:t>Reference list:</a:t>
            </a:r>
            <a:br>
              <a:rPr lang="en-GB" sz="2300" dirty="0"/>
            </a:br>
            <a:br>
              <a:rPr lang="en-GB" sz="2300" dirty="0"/>
            </a:br>
            <a:r>
              <a:rPr lang="en-GB" sz="2300" dirty="0"/>
              <a:t>Claridge, J. (2019). </a:t>
            </a:r>
            <a:r>
              <a:rPr lang="en-GB" sz="2300" i="1" dirty="0"/>
              <a:t>Children Act 2004</a:t>
            </a:r>
            <a:r>
              <a:rPr lang="en-GB" sz="2300" dirty="0"/>
              <a:t>. [online] Workingwithkids.co.uk. Available at: http://www.workingwithkids.co.uk/childrens-act.html [Accessed 13 Mar. 2019].</a:t>
            </a:r>
          </a:p>
          <a:p>
            <a:pPr marL="0" indent="0">
              <a:buNone/>
            </a:pPr>
            <a:br>
              <a:rPr lang="en-GB" sz="2300" dirty="0"/>
            </a:br>
            <a:r>
              <a:rPr lang="en-GB" sz="2300" dirty="0"/>
              <a:t>Oak, M. (2019). </a:t>
            </a:r>
            <a:r>
              <a:rPr lang="en-GB" sz="2300" i="1" dirty="0"/>
              <a:t>Why is Education So Important? Something We Don't Think of But Should</a:t>
            </a:r>
            <a:r>
              <a:rPr lang="en-GB" sz="2300" dirty="0"/>
              <a:t>. [online] </a:t>
            </a:r>
            <a:r>
              <a:rPr lang="en-GB" sz="2300" dirty="0" err="1"/>
              <a:t>EduZenith</a:t>
            </a:r>
            <a:r>
              <a:rPr lang="en-GB" sz="2300" dirty="0"/>
              <a:t>. Available at: https://eduzenith.com/why-is-education-so-important [Accessed 10 Mar. 2019]. </a:t>
            </a:r>
            <a:br>
              <a:rPr lang="en-GB" sz="2300" dirty="0"/>
            </a:br>
            <a:br>
              <a:rPr lang="en-GB" sz="2300" dirty="0"/>
            </a:br>
            <a:r>
              <a:rPr lang="en-GB" sz="2300" dirty="0"/>
              <a:t>Unicef.org. (2019). </a:t>
            </a:r>
            <a:r>
              <a:rPr lang="en-GB" sz="2300" i="1" dirty="0"/>
              <a:t>Education</a:t>
            </a:r>
            <a:r>
              <a:rPr lang="en-GB" sz="2300" dirty="0"/>
              <a:t>. [online] Available at: https://www.unicef.org/education [Accessed 7 Mar. 2019]. </a:t>
            </a:r>
            <a:br>
              <a:rPr lang="en-GB" sz="2300" dirty="0"/>
            </a:br>
            <a:br>
              <a:rPr lang="en-GB" sz="2300" dirty="0"/>
            </a:br>
            <a:r>
              <a:rPr lang="en-GB" sz="2300" dirty="0"/>
              <a:t>Unicef.org. (2019). </a:t>
            </a:r>
            <a:r>
              <a:rPr lang="en-GB" sz="2300" i="1" dirty="0"/>
              <a:t>Gender equality</a:t>
            </a:r>
            <a:r>
              <a:rPr lang="en-GB" sz="2300" dirty="0"/>
              <a:t>. [online] Available at: https://www.unicef.org/gender-equality [Accessed 10 Mar. 2019]. </a:t>
            </a:r>
            <a:br>
              <a:rPr lang="en-GB" sz="2300" dirty="0"/>
            </a:br>
            <a:br>
              <a:rPr lang="en-GB" sz="2300" dirty="0"/>
            </a:br>
            <a:r>
              <a:rPr lang="en-GB" sz="2300" dirty="0"/>
              <a:t>Unicef.org. (2019). </a:t>
            </a:r>
            <a:r>
              <a:rPr lang="en-GB" sz="2300" i="1" dirty="0"/>
              <a:t>Research and reports</a:t>
            </a:r>
            <a:r>
              <a:rPr lang="en-GB" sz="2300" dirty="0"/>
              <a:t>. [online] Available at: https://www.unicef.org/research-and-reports [Accessed 14 Mar. 2019].</a:t>
            </a:r>
          </a:p>
          <a:p>
            <a:pPr marL="0" indent="0">
              <a:buNone/>
            </a:pPr>
            <a:br>
              <a:rPr lang="en-GB" sz="2300" dirty="0"/>
            </a:br>
            <a:r>
              <a:rPr lang="en-GB" sz="2300" dirty="0" err="1"/>
              <a:t>Unicef</a:t>
            </a:r>
            <a:r>
              <a:rPr lang="en-GB" sz="2300" dirty="0"/>
              <a:t> UK. (2019). </a:t>
            </a:r>
            <a:r>
              <a:rPr lang="en-GB" sz="2300" i="1" dirty="0"/>
              <a:t>Why donate to </a:t>
            </a:r>
            <a:r>
              <a:rPr lang="en-GB" sz="2300" i="1" dirty="0" err="1"/>
              <a:t>Unicef</a:t>
            </a:r>
            <a:r>
              <a:rPr lang="en-GB" sz="2300" i="1" dirty="0"/>
              <a:t>? - </a:t>
            </a:r>
            <a:r>
              <a:rPr lang="en-GB" sz="2300" i="1" dirty="0" err="1"/>
              <a:t>Unicef</a:t>
            </a:r>
            <a:r>
              <a:rPr lang="en-GB" sz="2300" i="1" dirty="0"/>
              <a:t> UK</a:t>
            </a:r>
            <a:r>
              <a:rPr lang="en-GB" sz="2300" dirty="0"/>
              <a:t>. [online] Available at: https://www.unicef.org.uk/why-donate-to-unicef/ [Accessed 12 Mar. 2019]. </a:t>
            </a:r>
            <a:br>
              <a:rPr lang="en-GB" sz="2300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3150014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etting to Know Your Teacher.potx" id="{DCFE456D-6AC2-45FF-88C6-D1DB2F40480B}" vid="{A4826A3E-1167-47B0-8F2A-65B31228495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Getting to know your teacher</Template>
  <TotalTime>0</TotalTime>
  <Words>507</Words>
  <Application>Microsoft Office PowerPoint</Application>
  <PresentationFormat>Widescreen</PresentationFormat>
  <Paragraphs>73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Bodoni MT</vt:lpstr>
      <vt:lpstr>Gill Sans MT</vt:lpstr>
      <vt:lpstr>Impact</vt:lpstr>
      <vt:lpstr>Times New Roman</vt:lpstr>
      <vt:lpstr>Badge</vt:lpstr>
      <vt:lpstr>UNICEF  AND EDUCATION</vt:lpstr>
      <vt:lpstr>Who is unicef??</vt:lpstr>
      <vt:lpstr>‘Education offers a ladder out of poverty and a path to a promising future’ </vt:lpstr>
      <vt:lpstr>The education system..</vt:lpstr>
      <vt:lpstr>Barriers to education</vt:lpstr>
      <vt:lpstr>Stats..</vt:lpstr>
      <vt:lpstr>‘We need to change attitude towards it. We need to set our girls free’ </vt:lpstr>
      <vt:lpstr>Education for girls.. </vt:lpstr>
      <vt:lpstr>How can unicef help??</vt:lpstr>
      <vt:lpstr>PowerPoint Presentation</vt:lpstr>
      <vt:lpstr>Funding..</vt:lpstr>
      <vt:lpstr>Thank you for listening.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2019-03-18T14:37:36Z</dcterms:created>
  <dcterms:modified xsi:type="dcterms:W3CDTF">2019-03-18T17:10:15Z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42aa342-8706-4288-bd11-ebb85995028c_Enabled">
    <vt:lpwstr>True</vt:lpwstr>
  </property>
  <property fmtid="{D5CDD505-2E9C-101B-9397-08002B2CF9AE}" pid="3" name="MSIP_Label_f42aa342-8706-4288-bd11-ebb85995028c_SiteId">
    <vt:lpwstr>72f988bf-86f1-41af-91ab-2d7cd011db47</vt:lpwstr>
  </property>
  <property fmtid="{D5CDD505-2E9C-101B-9397-08002B2CF9AE}" pid="4" name="MSIP_Label_f42aa342-8706-4288-bd11-ebb85995028c_Owner">
    <vt:lpwstr>v-abdarl@microsoft.com</vt:lpwstr>
  </property>
  <property fmtid="{D5CDD505-2E9C-101B-9397-08002B2CF9AE}" pid="5" name="MSIP_Label_f42aa342-8706-4288-bd11-ebb85995028c_SetDate">
    <vt:lpwstr>2018-08-20T20:27:48.5157603Z</vt:lpwstr>
  </property>
  <property fmtid="{D5CDD505-2E9C-101B-9397-08002B2CF9AE}" pid="6" name="MSIP_Label_f42aa342-8706-4288-bd11-ebb85995028c_Name">
    <vt:lpwstr>General</vt:lpwstr>
  </property>
  <property fmtid="{D5CDD505-2E9C-101B-9397-08002B2CF9AE}" pid="7" name="MSIP_Label_f42aa342-8706-4288-bd11-ebb85995028c_Application">
    <vt:lpwstr>Microsoft Azure Information Protection</vt:lpwstr>
  </property>
  <property fmtid="{D5CDD505-2E9C-101B-9397-08002B2CF9AE}" pid="8" name="MSIP_Label_f42aa342-8706-4288-bd11-ebb85995028c_Extended_MSFT_Method">
    <vt:lpwstr>Automatic</vt:lpwstr>
  </property>
  <property fmtid="{D5CDD505-2E9C-101B-9397-08002B2CF9AE}" pid="9" name="Sensitivity">
    <vt:lpwstr>General</vt:lpwstr>
  </property>
</Properties>
</file>