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handoutMasterIdLst>
    <p:handoutMasterId r:id="rId10"/>
  </p:handoutMasterIdLst>
  <p:sldIdLst>
    <p:sldId id="256" r:id="rId2"/>
    <p:sldId id="257" r:id="rId3"/>
    <p:sldId id="286" r:id="rId4"/>
    <p:sldId id="288" r:id="rId5"/>
    <p:sldId id="289" r:id="rId6"/>
    <p:sldId id="290" r:id="rId7"/>
    <p:sldId id="29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FC38AB3-255B-4B5E-251A-30D012BF8A0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39903D7-F5E6-BA6E-642E-91E45D90C9A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7CB38F-815D-4297-A081-CD2E77BB6FFE}" type="datetimeFigureOut">
              <a:t>7/18/26</a:t>
            </a:fld>
            <a:endParaRPr lang="en-US"/>
          </a:p>
        </p:txBody>
      </p:sp>
      <p:sp>
        <p:nvSpPr>
          <p:cNvPr id="4" name="Footer Placeholder 3">
            <a:extLst>
              <a:ext uri="{FF2B5EF4-FFF2-40B4-BE49-F238E27FC236}">
                <a16:creationId xmlns:a16="http://schemas.microsoft.com/office/drawing/2014/main" id="{C770299F-E23A-741B-2153-D8888230FD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0181B34-BD5A-1226-84F9-CDA8A622386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92335EB-E54D-46C4-9875-18285EB7D9AB}" type="slidenum">
              <a:t>‹#›</a:t>
            </a:fld>
            <a:endParaRPr lang="en-US"/>
          </a:p>
        </p:txBody>
      </p:sp>
      <p:sp>
        <p:nvSpPr>
          <p:cNvPr id="6" name="Header Placeholder 1">
            <a:extLst>
              <a:ext uri="{FF2B5EF4-FFF2-40B4-BE49-F238E27FC236}">
                <a16:creationId xmlns:a16="http://schemas.microsoft.com/office/drawing/2014/main" id="{46470825-F3B5-0991-B2C1-5689536F610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7" name="Date Placeholder 2">
            <a:extLst>
              <a:ext uri="{FF2B5EF4-FFF2-40B4-BE49-F238E27FC236}">
                <a16:creationId xmlns:a16="http://schemas.microsoft.com/office/drawing/2014/main" id="{5314CFE1-0689-035B-DD59-45A1E96A200B}"/>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185232F-CA2F-4EB9-8B8C-25D0B3C0F375}"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7/18/26</a:t>
            </a:fld>
            <a:endParaRPr lang="en-US" sz="1200" b="0" i="0" u="none" strike="noStrike" kern="1200" cap="none" spc="0" baseline="0">
              <a:solidFill>
                <a:srgbClr val="000000"/>
              </a:solidFill>
              <a:uFillTx/>
              <a:latin typeface="Calibri"/>
            </a:endParaRPr>
          </a:p>
        </p:txBody>
      </p:sp>
      <p:sp>
        <p:nvSpPr>
          <p:cNvPr id="8" name="Footer Placeholder 3">
            <a:extLst>
              <a:ext uri="{FF2B5EF4-FFF2-40B4-BE49-F238E27FC236}">
                <a16:creationId xmlns:a16="http://schemas.microsoft.com/office/drawing/2014/main" id="{53016221-0F1B-15B1-4DDE-62C35597EC63}"/>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9" name="Slide Number Placeholder 4">
            <a:extLst>
              <a:ext uri="{FF2B5EF4-FFF2-40B4-BE49-F238E27FC236}">
                <a16:creationId xmlns:a16="http://schemas.microsoft.com/office/drawing/2014/main" id="{44BB9165-A977-289E-3FA0-CA8481BEF63C}"/>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B1A09B-351A-4789-A902-54DABF2E2A36}"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23657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90147A57-15FF-49FD-ED03-E6F2513AAD9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a:extLst>
              <a:ext uri="{FF2B5EF4-FFF2-40B4-BE49-F238E27FC236}">
                <a16:creationId xmlns:a16="http://schemas.microsoft.com/office/drawing/2014/main" id="{DC34B0EC-FB10-D3CD-FFC6-620E1CC72D3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A6B8085-0CA6-4475-904B-B10C36452B1D}" type="datetime1">
              <a:rPr lang="en-US"/>
              <a:pPr lvl="0"/>
              <a:t>7/18/26</a:t>
            </a:fld>
            <a:endParaRPr lang="en-US"/>
          </a:p>
        </p:txBody>
      </p:sp>
      <p:sp>
        <p:nvSpPr>
          <p:cNvPr id="10" name="Slide Image Placeholder 3">
            <a:extLst>
              <a:ext uri="{FF2B5EF4-FFF2-40B4-BE49-F238E27FC236}">
                <a16:creationId xmlns:a16="http://schemas.microsoft.com/office/drawing/2014/main" id="{F844091C-51E7-E7F0-447F-69B8610C7D61}"/>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B91FB577-3825-39D9-54B5-2D486E2F26A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a:extLst>
              <a:ext uri="{FF2B5EF4-FFF2-40B4-BE49-F238E27FC236}">
                <a16:creationId xmlns:a16="http://schemas.microsoft.com/office/drawing/2014/main" id="{A51E9E04-4466-D6CC-FD4B-5AC157E50CD2}"/>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a:extLst>
              <a:ext uri="{FF2B5EF4-FFF2-40B4-BE49-F238E27FC236}">
                <a16:creationId xmlns:a16="http://schemas.microsoft.com/office/drawing/2014/main" id="{FA0DD902-79D9-5844-B688-8A3E3B8CAF4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5A5A7CB-D14D-46F9-A684-EB51E0083E4B}" type="slidenum">
              <a:t>‹#›</a:t>
            </a:fld>
            <a:endParaRPr lang="en-US"/>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8B6892-21EB-43F8-AA93-13299505F2D5}" type="datetimeFigureOut">
              <a:t>7/18/26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54603F-78E8-4156-A132-1441A8828FCC}" type="slidenum">
              <a:t>‹#›</a:t>
            </a:fld>
            <a:endParaRPr lang="en-US"/>
          </a:p>
        </p:txBody>
      </p:sp>
    </p:spTree>
    <p:extLst>
      <p:ext uri="{BB962C8B-B14F-4D97-AF65-F5344CB8AC3E}">
        <p14:creationId xmlns:p14="http://schemas.microsoft.com/office/powerpoint/2010/main" val="297697848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BFC7D3-A0B0-6F56-7220-1534FAE831D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9492E89-B288-B9CE-5349-8227E65F682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08858BC-3872-A8A7-940D-AEBD53CA046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6CE4B2-70F3-422F-B44D-698417DEEFC8}"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861451-46EE-6D7A-95E4-C4A2298071A8}"/>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4AEFD9AC-599C-BEAE-F603-873FEF10B23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76EAADC-2752-949D-FC62-C1465527E5C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A04A7C9-836F-46B4-B97C-9C1690D93F41}"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998C4E-AB03-BE18-A701-43773F3E463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93847CE-D722-D609-D04A-60A9B6C7759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7B43F18-6AA6-0E96-1E69-F6495A525B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4B823DC-F68F-49F4-B53D-BA83FDB9C936}"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48E7B0-2820-CBA8-D222-8628C2620C4D}"/>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0C0DCB6F-1AC9-A074-2088-0D57695007B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44B0F1E7-4798-CC5D-A78C-64F07051686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54D019-E7B7-422B-AA8F-01A98C315778}"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4BFCCF-5CA4-BAB8-F2C5-FC64E05F160E}"/>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6ED5EA1-9D6C-1A81-4D42-70386DAD207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BFB66987-1813-8A88-4D09-4E81891FD15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08173C-B0DB-4732-A24F-29C6DA764D84}"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BF79A9-9022-5277-7743-AE787C25DF29}"/>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5DEBC86D-7478-5652-EF2C-8D181F3A415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3BC722E5-C97A-A7FE-548D-58F1CFFB6B2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144D7D1-54A2-4FC3-BF29-879998C7C0B9}"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79F94-EC38-BFE2-59AB-4F20C8D175B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F2D09A58-BD0A-88F8-B8E5-F99044D9554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C85EAAF-087A-6838-09A5-5686D0E1120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CD4C12-7292-4C5D-99C2-F2126B998467}"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BEBFDE7-931F-9E4C-763F-FD0ECF7D2FB9}"/>
              </a:ext>
              <a:ext uri="{C183D7F6-B498-43B3-948B-1728B52AA6E4}">
                <adec:decorative xmlns:adec="http://schemas.microsoft.com/office/drawing/2017/decorative" val="1"/>
              </a:ext>
            </a:extLst>
          </p:cNvPr>
          <p:cNvSpPr/>
          <p:nvPr/>
        </p:nvSpPr>
        <p:spPr>
          <a:xfrm>
            <a:off x="0" y="4572000"/>
            <a:ext cx="12191996" cy="2286000"/>
          </a:xfrm>
          <a:prstGeom prst="rect">
            <a:avLst/>
          </a:pr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3" name="Group 6">
            <a:extLst>
              <a:ext uri="{FF2B5EF4-FFF2-40B4-BE49-F238E27FC236}">
                <a16:creationId xmlns:a16="http://schemas.microsoft.com/office/drawing/2014/main" id="{3B8016F4-7DA5-2B0A-22F3-C144D53BEFEF}"/>
              </a:ext>
            </a:extLst>
          </p:cNvPr>
          <p:cNvGrpSpPr/>
          <p:nvPr/>
        </p:nvGrpSpPr>
        <p:grpSpPr>
          <a:xfrm>
            <a:off x="0" y="-3420"/>
            <a:ext cx="12192005" cy="6861419"/>
            <a:chOff x="0" y="-3420"/>
            <a:chExt cx="12192005" cy="6861419"/>
          </a:xfrm>
        </p:grpSpPr>
        <p:sp>
          <p:nvSpPr>
            <p:cNvPr id="4" name="Oval 4">
              <a:extLst>
                <a:ext uri="{FF2B5EF4-FFF2-40B4-BE49-F238E27FC236}">
                  <a16:creationId xmlns:a16="http://schemas.microsoft.com/office/drawing/2014/main" id="{66870B80-4348-1950-9B73-0F8AF506D9E7}"/>
                </a:ext>
              </a:extLst>
            </p:cNvPr>
            <p:cNvSpPr/>
            <p:nvPr/>
          </p:nvSpPr>
          <p:spPr>
            <a:xfrm>
              <a:off x="583743" y="4960025"/>
              <a:ext cx="1551215" cy="15512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4546A"/>
            </a:solidFill>
            <a:ln w="12701" cap="flat">
              <a:solidFill>
                <a:srgbClr val="004AB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10">
              <a:extLst>
                <a:ext uri="{FF2B5EF4-FFF2-40B4-BE49-F238E27FC236}">
                  <a16:creationId xmlns:a16="http://schemas.microsoft.com/office/drawing/2014/main" id="{2F6325DD-129D-980A-AFF9-951A0B7041CE}"/>
                </a:ext>
              </a:extLst>
            </p:cNvPr>
            <p:cNvSpPr/>
            <p:nvPr/>
          </p:nvSpPr>
          <p:spPr>
            <a:xfrm>
              <a:off x="0" y="4572000"/>
              <a:ext cx="1118512" cy="111851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8">
              <a:extLst>
                <a:ext uri="{FF2B5EF4-FFF2-40B4-BE49-F238E27FC236}">
                  <a16:creationId xmlns:a16="http://schemas.microsoft.com/office/drawing/2014/main" id="{0B525F2A-081E-AE54-0A34-2B4683C06697}"/>
                </a:ext>
              </a:extLst>
            </p:cNvPr>
            <p:cNvSpPr/>
            <p:nvPr/>
          </p:nvSpPr>
          <p:spPr>
            <a:xfrm>
              <a:off x="0" y="5739487"/>
              <a:ext cx="1118512" cy="111851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7" name="Group 5">
              <a:extLst>
                <a:ext uri="{FF2B5EF4-FFF2-40B4-BE49-F238E27FC236}">
                  <a16:creationId xmlns:a16="http://schemas.microsoft.com/office/drawing/2014/main" id="{55481D30-F799-A1CC-C46C-DB8796D89D14}"/>
                </a:ext>
              </a:extLst>
            </p:cNvPr>
            <p:cNvGrpSpPr/>
            <p:nvPr/>
          </p:nvGrpSpPr>
          <p:grpSpPr>
            <a:xfrm>
              <a:off x="8264430" y="-3420"/>
              <a:ext cx="3927566" cy="3165030"/>
              <a:chOff x="8264430" y="-3420"/>
              <a:chExt cx="3927566" cy="3165030"/>
            </a:xfrm>
          </p:grpSpPr>
          <p:sp>
            <p:nvSpPr>
              <p:cNvPr id="8" name="Freeform 14">
                <a:extLst>
                  <a:ext uri="{FF2B5EF4-FFF2-40B4-BE49-F238E27FC236}">
                    <a16:creationId xmlns:a16="http://schemas.microsoft.com/office/drawing/2014/main" id="{01238DAA-D92E-71AB-5213-973B35254016}"/>
                  </a:ext>
                </a:extLst>
              </p:cNvPr>
              <p:cNvSpPr/>
              <p:nvPr/>
            </p:nvSpPr>
            <p:spPr>
              <a:xfrm rot="5400013" flipH="1" flipV="1">
                <a:off x="9627594" y="597199"/>
                <a:ext cx="3165021"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9" name="Freeform 15">
                <a:extLst>
                  <a:ext uri="{FF2B5EF4-FFF2-40B4-BE49-F238E27FC236}">
                    <a16:creationId xmlns:a16="http://schemas.microsoft.com/office/drawing/2014/main" id="{CF8457ED-B7C7-5C3C-76A2-C3C918922930}"/>
                  </a:ext>
                </a:extLst>
              </p:cNvPr>
              <p:cNvSpPr/>
              <p:nvPr/>
            </p:nvSpPr>
            <p:spPr>
              <a:xfrm rot="16199987" flipV="1">
                <a:off x="7663811" y="597208"/>
                <a:ext cx="3165021"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10" name="Freeform 21">
              <a:extLst>
                <a:ext uri="{FF2B5EF4-FFF2-40B4-BE49-F238E27FC236}">
                  <a16:creationId xmlns:a16="http://schemas.microsoft.com/office/drawing/2014/main" id="{939683C2-B5DE-BC26-B941-4AC2DE931233}"/>
                </a:ext>
              </a:extLst>
            </p:cNvPr>
            <p:cNvSpPr/>
            <p:nvPr/>
          </p:nvSpPr>
          <p:spPr>
            <a:xfrm>
              <a:off x="0" y="0"/>
              <a:ext cx="1167496" cy="1167496"/>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11" name="Freeform 27">
              <a:extLst>
                <a:ext uri="{FF2B5EF4-FFF2-40B4-BE49-F238E27FC236}">
                  <a16:creationId xmlns:a16="http://schemas.microsoft.com/office/drawing/2014/main" id="{0E085ECA-E255-EC8F-6430-04998C8E63C2}"/>
                </a:ext>
              </a:extLst>
            </p:cNvPr>
            <p:cNvSpPr/>
            <p:nvPr/>
          </p:nvSpPr>
          <p:spPr>
            <a:xfrm>
              <a:off x="11024509" y="4580705"/>
              <a:ext cx="1167496" cy="2277294"/>
            </a:xfrm>
            <a:custGeom>
              <a:avLst/>
              <a:gdLst>
                <a:gd name="f0" fmla="val 10800000"/>
                <a:gd name="f1" fmla="val 5400000"/>
                <a:gd name="f2" fmla="val 180"/>
                <a:gd name="f3" fmla="val w"/>
                <a:gd name="f4" fmla="val h"/>
                <a:gd name="f5" fmla="val 0"/>
                <a:gd name="f6" fmla="val 1167493"/>
                <a:gd name="f7" fmla="val 2272167"/>
                <a:gd name="f8" fmla="val 1167473"/>
                <a:gd name="f9" fmla="val 492960"/>
                <a:gd name="f10" fmla="val 720385"/>
                <a:gd name="f11" fmla="val 1898074"/>
                <a:gd name="f12" fmla="val 1271597"/>
                <a:gd name="f13" fmla="val 1177688"/>
                <a:gd name="f14" fmla="val 567919"/>
                <a:gd name="f15" fmla="val 459408"/>
                <a:gd name="f16" fmla="val 66389"/>
                <a:gd name="f17" fmla="val 1048124"/>
                <a:gd name="f18" fmla="val 6080"/>
                <a:gd name="f19" fmla="+- 0 0 -90"/>
                <a:gd name="f20" fmla="*/ f3 1 1167493"/>
                <a:gd name="f21" fmla="*/ f4 1 2272167"/>
                <a:gd name="f22" fmla="val f5"/>
                <a:gd name="f23" fmla="val f6"/>
                <a:gd name="f24" fmla="val f7"/>
                <a:gd name="f25" fmla="*/ f19 f0 1"/>
                <a:gd name="f26" fmla="+- f24 0 f22"/>
                <a:gd name="f27" fmla="+- f23 0 f22"/>
                <a:gd name="f28" fmla="*/ f25 1 f2"/>
                <a:gd name="f29" fmla="*/ f27 1 1167493"/>
                <a:gd name="f30" fmla="*/ f26 1 2272167"/>
                <a:gd name="f31" fmla="*/ 1167473 f27 1"/>
                <a:gd name="f32" fmla="*/ 0 f26 1"/>
                <a:gd name="f33" fmla="*/ 1167493 f27 1"/>
                <a:gd name="f34" fmla="*/ 492960 f26 1"/>
                <a:gd name="f35" fmla="*/ 720385 f26 1"/>
                <a:gd name="f36" fmla="*/ 2272167 f26 1"/>
                <a:gd name="f37" fmla="*/ 0 f27 1"/>
                <a:gd name="f38" fmla="*/ 1898074 f26 1"/>
                <a:gd name="f39" fmla="*/ 1271597 f26 1"/>
                <a:gd name="f40" fmla="*/ 1177688 f26 1"/>
                <a:gd name="f41" fmla="*/ 1048124 f27 1"/>
                <a:gd name="f42" fmla="*/ 6080 f26 1"/>
                <a:gd name="f43" fmla="+- f28 0 f1"/>
                <a:gd name="f44" fmla="*/ f31 1 1167493"/>
                <a:gd name="f45" fmla="*/ f32 1 2272167"/>
                <a:gd name="f46" fmla="*/ f33 1 1167493"/>
                <a:gd name="f47" fmla="*/ f34 1 2272167"/>
                <a:gd name="f48" fmla="*/ f35 1 2272167"/>
                <a:gd name="f49" fmla="*/ f36 1 2272167"/>
                <a:gd name="f50" fmla="*/ f37 1 1167493"/>
                <a:gd name="f51" fmla="*/ f38 1 2272167"/>
                <a:gd name="f52" fmla="*/ f39 1 2272167"/>
                <a:gd name="f53" fmla="*/ f40 1 2272167"/>
                <a:gd name="f54" fmla="*/ f41 1 1167493"/>
                <a:gd name="f55" fmla="*/ f42 1 2272167"/>
                <a:gd name="f56" fmla="*/ f22 1 f29"/>
                <a:gd name="f57" fmla="*/ f23 1 f29"/>
                <a:gd name="f58" fmla="*/ f22 1 f30"/>
                <a:gd name="f59" fmla="*/ f24 1 f30"/>
                <a:gd name="f60" fmla="*/ f44 1 f29"/>
                <a:gd name="f61" fmla="*/ f45 1 f30"/>
                <a:gd name="f62" fmla="*/ f46 1 f29"/>
                <a:gd name="f63" fmla="*/ f47 1 f30"/>
                <a:gd name="f64" fmla="*/ f48 1 f30"/>
                <a:gd name="f65" fmla="*/ f49 1 f30"/>
                <a:gd name="f66" fmla="*/ f50 1 f29"/>
                <a:gd name="f67" fmla="*/ f51 1 f30"/>
                <a:gd name="f68" fmla="*/ f52 1 f30"/>
                <a:gd name="f69" fmla="*/ f53 1 f30"/>
                <a:gd name="f70" fmla="*/ f54 1 f29"/>
                <a:gd name="f71" fmla="*/ f55 1 f30"/>
                <a:gd name="f72" fmla="*/ f56 f20 1"/>
                <a:gd name="f73" fmla="*/ f57 f20 1"/>
                <a:gd name="f74" fmla="*/ f59 f21 1"/>
                <a:gd name="f75" fmla="*/ f58 f21 1"/>
                <a:gd name="f76" fmla="*/ f60 f20 1"/>
                <a:gd name="f77" fmla="*/ f61 f21 1"/>
                <a:gd name="f78" fmla="*/ f62 f20 1"/>
                <a:gd name="f79" fmla="*/ f63 f21 1"/>
                <a:gd name="f80" fmla="*/ f64 f21 1"/>
                <a:gd name="f81" fmla="*/ f65 f21 1"/>
                <a:gd name="f82" fmla="*/ f66 f20 1"/>
                <a:gd name="f83" fmla="*/ f67 f21 1"/>
                <a:gd name="f84" fmla="*/ f68 f21 1"/>
                <a:gd name="f85" fmla="*/ f69 f21 1"/>
                <a:gd name="f86" fmla="*/ f70 f20 1"/>
                <a:gd name="f87" fmla="*/ f71 f21 1"/>
              </a:gdLst>
              <a:ahLst/>
              <a:cxnLst>
                <a:cxn ang="3cd4">
                  <a:pos x="hc" y="t"/>
                </a:cxn>
                <a:cxn ang="0">
                  <a:pos x="r" y="vc"/>
                </a:cxn>
                <a:cxn ang="cd4">
                  <a:pos x="hc" y="b"/>
                </a:cxn>
                <a:cxn ang="cd2">
                  <a:pos x="l" y="vc"/>
                </a:cxn>
                <a:cxn ang="f43">
                  <a:pos x="f76" y="f77"/>
                </a:cxn>
                <a:cxn ang="f43">
                  <a:pos x="f78" y="f77"/>
                </a:cxn>
                <a:cxn ang="f43">
                  <a:pos x="f78" y="f79"/>
                </a:cxn>
                <a:cxn ang="f43">
                  <a:pos x="f78" y="f80"/>
                </a:cxn>
                <a:cxn ang="f43">
                  <a:pos x="f78" y="f81"/>
                </a:cxn>
                <a:cxn ang="f43">
                  <a:pos x="f82" y="f81"/>
                </a:cxn>
                <a:cxn ang="f43">
                  <a:pos x="f82" y="f83"/>
                </a:cxn>
                <a:cxn ang="f43">
                  <a:pos x="f82" y="f84"/>
                </a:cxn>
                <a:cxn ang="f43">
                  <a:pos x="f82" y="f85"/>
                </a:cxn>
                <a:cxn ang="f43">
                  <a:pos x="f86" y="f87"/>
                </a:cxn>
                <a:cxn ang="f43">
                  <a:pos x="f76" y="f77"/>
                </a:cxn>
              </a:cxnLst>
              <a:rect l="f72" t="f75" r="f73" b="f74"/>
              <a:pathLst>
                <a:path w="1167493" h="2272167">
                  <a:moveTo>
                    <a:pt x="f8" y="f5"/>
                  </a:moveTo>
                  <a:lnTo>
                    <a:pt x="f6" y="f5"/>
                  </a:lnTo>
                  <a:lnTo>
                    <a:pt x="f6" y="f9"/>
                  </a:lnTo>
                  <a:lnTo>
                    <a:pt x="f6" y="f10"/>
                  </a:lnTo>
                  <a:lnTo>
                    <a:pt x="f6" y="f7"/>
                  </a:lnTo>
                  <a:lnTo>
                    <a:pt x="f5" y="f7"/>
                  </a:lnTo>
                  <a:lnTo>
                    <a:pt x="f5" y="f11"/>
                  </a:lnTo>
                  <a:lnTo>
                    <a:pt x="f5" y="f12"/>
                  </a:lnTo>
                  <a:lnTo>
                    <a:pt x="f5" y="f13"/>
                  </a:lnTo>
                  <a:cubicBezTo>
                    <a:pt x="f5" y="f14"/>
                    <a:pt x="f15" y="f16"/>
                    <a:pt x="f17" y="f18"/>
                  </a:cubicBezTo>
                  <a:lnTo>
                    <a:pt x="f8"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12" name="Title 1">
            <a:extLst>
              <a:ext uri="{FF2B5EF4-FFF2-40B4-BE49-F238E27FC236}">
                <a16:creationId xmlns:a16="http://schemas.microsoft.com/office/drawing/2014/main" id="{4274D267-FDD6-A438-FFB2-4DF306ED64C7}"/>
              </a:ext>
            </a:extLst>
          </p:cNvPr>
          <p:cNvSpPr txBox="1">
            <a:spLocks noGrp="1"/>
          </p:cNvSpPr>
          <p:nvPr>
            <p:ph type="title"/>
          </p:nvPr>
        </p:nvSpPr>
        <p:spPr>
          <a:xfrm>
            <a:off x="1167496" y="232915"/>
            <a:ext cx="7096932" cy="3830128"/>
          </a:xfrm>
        </p:spPr>
        <p:txBody>
          <a:bodyPr anchor="b"/>
          <a:lstStyle>
            <a:lvl1pPr>
              <a:defRPr lang="en-US" sz="6000" b="1"/>
            </a:lvl1pPr>
          </a:lstStyle>
          <a:p>
            <a:pPr lvl="0"/>
            <a:r>
              <a:rPr lang="en-US"/>
              <a:t>Click to add title</a:t>
            </a:r>
          </a:p>
        </p:txBody>
      </p:sp>
    </p:spTree>
    <p:extLst>
      <p:ext uri="{BB962C8B-B14F-4D97-AF65-F5344CB8AC3E}">
        <p14:creationId xmlns:p14="http://schemas.microsoft.com/office/powerpoint/2010/main" val="31797984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 name="Group 12">
            <a:extLst>
              <a:ext uri="{FF2B5EF4-FFF2-40B4-BE49-F238E27FC236}">
                <a16:creationId xmlns:a16="http://schemas.microsoft.com/office/drawing/2014/main" id="{4CF57DD4-2BF4-EE3E-3AFA-91C5AE4176AA}"/>
              </a:ext>
            </a:extLst>
          </p:cNvPr>
          <p:cNvGrpSpPr/>
          <p:nvPr/>
        </p:nvGrpSpPr>
        <p:grpSpPr>
          <a:xfrm>
            <a:off x="0" y="0"/>
            <a:ext cx="12191996" cy="6857999"/>
            <a:chOff x="0" y="0"/>
            <a:chExt cx="12191996" cy="6857999"/>
          </a:xfrm>
        </p:grpSpPr>
        <p:sp>
          <p:nvSpPr>
            <p:cNvPr id="3" name="Freeform 3">
              <a:extLst>
                <a:ext uri="{FF2B5EF4-FFF2-40B4-BE49-F238E27FC236}">
                  <a16:creationId xmlns:a16="http://schemas.microsoft.com/office/drawing/2014/main" id="{5F6B356A-FC2A-994C-85DB-2134257CFB0F}"/>
                </a:ext>
                <a:ext uri="{C183D7F6-B498-43B3-948B-1728B52AA6E4}">
                  <adec:decorative xmlns:adec="http://schemas.microsoft.com/office/drawing/2017/decorative" val="1"/>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4">
              <a:extLst>
                <a:ext uri="{FF2B5EF4-FFF2-40B4-BE49-F238E27FC236}">
                  <a16:creationId xmlns:a16="http://schemas.microsoft.com/office/drawing/2014/main" id="{BE07790F-3DF8-5585-F37C-8F83BC6FF8F7}"/>
                </a:ext>
                <a:ext uri="{C183D7F6-B498-43B3-948B-1728B52AA6E4}">
                  <adec:decorative xmlns:adec="http://schemas.microsoft.com/office/drawing/2017/decorative" val="1"/>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5">
              <a:extLst>
                <a:ext uri="{FF2B5EF4-FFF2-40B4-BE49-F238E27FC236}">
                  <a16:creationId xmlns:a16="http://schemas.microsoft.com/office/drawing/2014/main" id="{EE3DA195-AB73-5E86-517D-0C70B287E010}"/>
                </a:ext>
                <a:ext uri="{C183D7F6-B498-43B3-948B-1728B52AA6E4}">
                  <adec:decorative xmlns:adec="http://schemas.microsoft.com/office/drawing/2017/decorative" val="1"/>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6" name="Group 8">
              <a:extLst>
                <a:ext uri="{FF2B5EF4-FFF2-40B4-BE49-F238E27FC236}">
                  <a16:creationId xmlns:a16="http://schemas.microsoft.com/office/drawing/2014/main" id="{04AF4946-91AF-BCC0-D3BA-AF8D1DAE4F08}"/>
                </a:ext>
              </a:extLst>
            </p:cNvPr>
            <p:cNvGrpSpPr/>
            <p:nvPr/>
          </p:nvGrpSpPr>
          <p:grpSpPr>
            <a:xfrm>
              <a:off x="8082098" y="5590897"/>
              <a:ext cx="1572374" cy="1267102"/>
              <a:chOff x="8082098" y="5590897"/>
              <a:chExt cx="1572374" cy="1267102"/>
            </a:xfrm>
          </p:grpSpPr>
          <p:sp>
            <p:nvSpPr>
              <p:cNvPr id="7" name="Freeform 6">
                <a:extLst>
                  <a:ext uri="{FF2B5EF4-FFF2-40B4-BE49-F238E27FC236}">
                    <a16:creationId xmlns:a16="http://schemas.microsoft.com/office/drawing/2014/main" id="{2C6393E7-9C3A-2BEF-FAFC-5235385F37A5}"/>
                  </a:ext>
                </a:extLst>
              </p:cNvPr>
              <p:cNvSpPr/>
              <p:nvPr/>
            </p:nvSpPr>
            <p:spPr>
              <a:xfrm rot="5400013" flipH="1" flipV="1">
                <a:off x="8627830"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8" name="Freeform 7">
                <a:extLst>
                  <a:ext uri="{FF2B5EF4-FFF2-40B4-BE49-F238E27FC236}">
                    <a16:creationId xmlns:a16="http://schemas.microsoft.com/office/drawing/2014/main" id="{14ACE848-6C59-F31D-826A-FC7067289518}"/>
                  </a:ext>
                </a:extLst>
              </p:cNvPr>
              <p:cNvSpPr/>
              <p:nvPr/>
            </p:nvSpPr>
            <p:spPr>
              <a:xfrm rot="16199987" flipV="1">
                <a:off x="7841647"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grpSp>
      <p:sp>
        <p:nvSpPr>
          <p:cNvPr id="9" name="Title 1">
            <a:extLst>
              <a:ext uri="{FF2B5EF4-FFF2-40B4-BE49-F238E27FC236}">
                <a16:creationId xmlns:a16="http://schemas.microsoft.com/office/drawing/2014/main" id="{CC922765-DF10-F81B-8407-34712335C412}"/>
              </a:ext>
            </a:extLst>
          </p:cNvPr>
          <p:cNvSpPr txBox="1">
            <a:spLocks noGrp="1"/>
          </p:cNvSpPr>
          <p:nvPr>
            <p:ph type="title"/>
          </p:nvPr>
        </p:nvSpPr>
        <p:spPr>
          <a:xfrm>
            <a:off x="1158864" y="102019"/>
            <a:ext cx="9779178" cy="1744419"/>
          </a:xfrm>
        </p:spPr>
        <p:txBody>
          <a:bodyPr anchor="b"/>
          <a:lstStyle>
            <a:lvl1pPr>
              <a:defRPr lang="en-US" sz="4200" b="1"/>
            </a:lvl1pPr>
          </a:lstStyle>
          <a:p>
            <a:pPr lvl="0"/>
            <a:r>
              <a:rPr lang="en-US"/>
              <a:t>Click to add title</a:t>
            </a:r>
          </a:p>
        </p:txBody>
      </p:sp>
      <p:sp>
        <p:nvSpPr>
          <p:cNvPr id="10" name="Content Placeholder 2">
            <a:extLst>
              <a:ext uri="{FF2B5EF4-FFF2-40B4-BE49-F238E27FC236}">
                <a16:creationId xmlns:a16="http://schemas.microsoft.com/office/drawing/2014/main" id="{F210EEAD-E625-E96D-70C3-66D0C719CEB7}"/>
              </a:ext>
            </a:extLst>
          </p:cNvPr>
          <p:cNvSpPr txBox="1">
            <a:spLocks noGrp="1"/>
          </p:cNvSpPr>
          <p:nvPr>
            <p:ph idx="1"/>
          </p:nvPr>
        </p:nvSpPr>
        <p:spPr>
          <a:xfrm>
            <a:off x="1158864" y="2017468"/>
            <a:ext cx="9779178" cy="3366811"/>
          </a:xfrm>
        </p:spPr>
        <p:txBody>
          <a:bodyPr>
            <a:normAutofit/>
          </a:bodyPr>
          <a:lstStyle>
            <a:lvl1pPr marL="0" indent="0">
              <a:buNone/>
              <a:defRPr lang="en-US"/>
            </a:lvl1pPr>
            <a:lvl2pPr marL="457200" indent="0">
              <a:buNone/>
              <a:defRPr lang="en-US"/>
            </a:lvl2pPr>
            <a:lvl3pPr marL="914400" indent="0">
              <a:buNone/>
              <a:defRPr lang="en-US"/>
            </a:lvl3pPr>
            <a:lvl4pPr marL="1371600" indent="0">
              <a:buNone/>
              <a:defRPr lang="en-US"/>
            </a:lvl4pPr>
            <a:lvl5pPr marL="1828800" indent="0">
              <a:buNone/>
              <a:defRPr lang="en-US"/>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B80DA18F-CA95-1977-2685-57D710054F10}"/>
              </a:ext>
            </a:extLst>
          </p:cNvPr>
          <p:cNvSpPr txBox="1">
            <a:spLocks noGrp="1"/>
          </p:cNvSpPr>
          <p:nvPr>
            <p:ph type="dt" sz="half" idx="7"/>
          </p:nvPr>
        </p:nvSpPr>
        <p:spPr>
          <a:xfrm>
            <a:off x="381003" y="6356351"/>
            <a:ext cx="2743200" cy="365129"/>
          </a:xfrm>
        </p:spPr>
        <p:txBody>
          <a:bodyPr/>
          <a:lstStyle>
            <a:lvl1pPr>
              <a:defRPr>
                <a:solidFill>
                  <a:srgbClr val="637183"/>
                </a:solidFill>
              </a:defRPr>
            </a:lvl1pPr>
          </a:lstStyle>
          <a:p>
            <a:pPr lvl="0"/>
            <a:r>
              <a:rPr lang="en-US"/>
              <a:t>9/8/20XX</a:t>
            </a:r>
          </a:p>
        </p:txBody>
      </p:sp>
      <p:sp>
        <p:nvSpPr>
          <p:cNvPr id="12" name="Footer Placeholder 4">
            <a:extLst>
              <a:ext uri="{FF2B5EF4-FFF2-40B4-BE49-F238E27FC236}">
                <a16:creationId xmlns:a16="http://schemas.microsoft.com/office/drawing/2014/main" id="{C1B5DB4B-16EF-5E80-098F-66122B173338}"/>
              </a:ext>
            </a:extLst>
          </p:cNvPr>
          <p:cNvSpPr txBox="1">
            <a:spLocks noGrp="1"/>
          </p:cNvSpPr>
          <p:nvPr>
            <p:ph type="ftr" sz="quarter" idx="9"/>
          </p:nvPr>
        </p:nvSpPr>
        <p:spPr>
          <a:xfrm>
            <a:off x="4038603" y="6356351"/>
            <a:ext cx="4114800" cy="365129"/>
          </a:xfrm>
        </p:spPr>
        <p:txBody>
          <a:bodyPr/>
          <a:lstStyle>
            <a:lvl1pPr>
              <a:defRPr>
                <a:solidFill>
                  <a:srgbClr val="637183"/>
                </a:solidFill>
              </a:defRPr>
            </a:lvl1pPr>
          </a:lstStyle>
          <a:p>
            <a:pPr lvl="0"/>
            <a:endParaRPr lang="en-US"/>
          </a:p>
        </p:txBody>
      </p:sp>
      <p:sp>
        <p:nvSpPr>
          <p:cNvPr id="13" name="Slide Number Placeholder 5">
            <a:extLst>
              <a:ext uri="{FF2B5EF4-FFF2-40B4-BE49-F238E27FC236}">
                <a16:creationId xmlns:a16="http://schemas.microsoft.com/office/drawing/2014/main" id="{EBC31C80-2ACE-34F5-AEDB-041751A40554}"/>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6A317A65-A176-481C-BC8F-4D02080D071B}" type="slidenum">
              <a:t>‹#›</a:t>
            </a:fld>
            <a:endParaRPr lang="en-US"/>
          </a:p>
        </p:txBody>
      </p:sp>
    </p:spTree>
    <p:extLst>
      <p:ext uri="{BB962C8B-B14F-4D97-AF65-F5344CB8AC3E}">
        <p14:creationId xmlns:p14="http://schemas.microsoft.com/office/powerpoint/2010/main" val="351790603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Right Image">
    <p:spTree>
      <p:nvGrpSpPr>
        <p:cNvPr id="1" name=""/>
        <p:cNvGrpSpPr/>
        <p:nvPr/>
      </p:nvGrpSpPr>
      <p:grpSpPr>
        <a:xfrm>
          <a:off x="0" y="0"/>
          <a:ext cx="0" cy="0"/>
          <a:chOff x="0" y="0"/>
          <a:chExt cx="0" cy="0"/>
        </a:xfrm>
      </p:grpSpPr>
      <p:grpSp>
        <p:nvGrpSpPr>
          <p:cNvPr id="2" name="Group 12">
            <a:extLst>
              <a:ext uri="{FF2B5EF4-FFF2-40B4-BE49-F238E27FC236}">
                <a16:creationId xmlns:a16="http://schemas.microsoft.com/office/drawing/2014/main" id="{8D1C7659-2C73-0412-1B3F-76D05D3EC37F}"/>
              </a:ext>
            </a:extLst>
          </p:cNvPr>
          <p:cNvGrpSpPr/>
          <p:nvPr/>
        </p:nvGrpSpPr>
        <p:grpSpPr>
          <a:xfrm>
            <a:off x="0" y="0"/>
            <a:ext cx="12192005" cy="6857999"/>
            <a:chOff x="0" y="0"/>
            <a:chExt cx="12192005" cy="6857999"/>
          </a:xfrm>
        </p:grpSpPr>
        <p:sp>
          <p:nvSpPr>
            <p:cNvPr id="3" name="Freeform 3">
              <a:extLst>
                <a:ext uri="{FF2B5EF4-FFF2-40B4-BE49-F238E27FC236}">
                  <a16:creationId xmlns:a16="http://schemas.microsoft.com/office/drawing/2014/main" id="{04B497F1-E397-F07D-4E21-BEB4400B90D2}"/>
                </a:ext>
                <a:ext uri="{C183D7F6-B498-43B3-948B-1728B52AA6E4}">
                  <adec:decorative xmlns:adec="http://schemas.microsoft.com/office/drawing/2017/decorative" val="1"/>
                </a:ext>
              </a:extLst>
            </p:cNvPr>
            <p:cNvSpPr/>
            <p:nvPr/>
          </p:nvSpPr>
          <p:spPr>
            <a:xfrm>
              <a:off x="0"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4">
              <a:extLst>
                <a:ext uri="{FF2B5EF4-FFF2-40B4-BE49-F238E27FC236}">
                  <a16:creationId xmlns:a16="http://schemas.microsoft.com/office/drawing/2014/main" id="{FB52F44D-4599-D6AD-1466-9202C3886658}"/>
                </a:ext>
                <a:ext uri="{C183D7F6-B498-43B3-948B-1728B52AA6E4}">
                  <adec:decorative xmlns:adec="http://schemas.microsoft.com/office/drawing/2017/decorative" val="1"/>
                </a:ext>
              </a:extLst>
            </p:cNvPr>
            <p:cNvSpPr/>
            <p:nvPr/>
          </p:nvSpPr>
          <p:spPr>
            <a:xfrm>
              <a:off x="0"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5">
              <a:extLst>
                <a:ext uri="{FF2B5EF4-FFF2-40B4-BE49-F238E27FC236}">
                  <a16:creationId xmlns:a16="http://schemas.microsoft.com/office/drawing/2014/main" id="{E84A77FF-50D8-6F71-1B40-3F120FC207A8}"/>
                </a:ext>
                <a:ext uri="{C183D7F6-B498-43B3-948B-1728B52AA6E4}">
                  <adec:decorative xmlns:adec="http://schemas.microsoft.com/office/drawing/2017/decorative" val="1"/>
                </a:ext>
              </a:extLst>
            </p:cNvPr>
            <p:cNvSpPr/>
            <p:nvPr/>
          </p:nvSpPr>
          <p:spPr>
            <a:xfrm flipH="1">
              <a:off x="11258147"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6" name="Group 8">
              <a:extLst>
                <a:ext uri="{FF2B5EF4-FFF2-40B4-BE49-F238E27FC236}">
                  <a16:creationId xmlns:a16="http://schemas.microsoft.com/office/drawing/2014/main" id="{08062955-2B76-9D99-3B20-D0D042F7C1B4}"/>
                </a:ext>
              </a:extLst>
            </p:cNvPr>
            <p:cNvGrpSpPr/>
            <p:nvPr/>
          </p:nvGrpSpPr>
          <p:grpSpPr>
            <a:xfrm>
              <a:off x="2537533" y="5590897"/>
              <a:ext cx="1572374" cy="1267102"/>
              <a:chOff x="2537533" y="5590897"/>
              <a:chExt cx="1572374" cy="1267102"/>
            </a:xfrm>
          </p:grpSpPr>
          <p:sp>
            <p:nvSpPr>
              <p:cNvPr id="7" name="Freeform 6">
                <a:extLst>
                  <a:ext uri="{FF2B5EF4-FFF2-40B4-BE49-F238E27FC236}">
                    <a16:creationId xmlns:a16="http://schemas.microsoft.com/office/drawing/2014/main" id="{31C7E5A8-0F1B-E504-0873-4A8ED833106C}"/>
                  </a:ext>
                </a:extLst>
              </p:cNvPr>
              <p:cNvSpPr/>
              <p:nvPr/>
            </p:nvSpPr>
            <p:spPr>
              <a:xfrm rot="16199987" flipV="1">
                <a:off x="2297082"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8" name="Freeform 7">
                <a:extLst>
                  <a:ext uri="{FF2B5EF4-FFF2-40B4-BE49-F238E27FC236}">
                    <a16:creationId xmlns:a16="http://schemas.microsoft.com/office/drawing/2014/main" id="{74A3DA8F-9B9F-4714-A86F-8517DDCD4A6F}"/>
                  </a:ext>
                </a:extLst>
              </p:cNvPr>
              <p:cNvSpPr/>
              <p:nvPr/>
            </p:nvSpPr>
            <p:spPr>
              <a:xfrm rot="5400013" flipH="1" flipV="1">
                <a:off x="3083265"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grpSp>
      <p:sp>
        <p:nvSpPr>
          <p:cNvPr id="9" name="Title 1">
            <a:extLst>
              <a:ext uri="{FF2B5EF4-FFF2-40B4-BE49-F238E27FC236}">
                <a16:creationId xmlns:a16="http://schemas.microsoft.com/office/drawing/2014/main" id="{6C5F91CA-73C4-0F9F-D022-EF5D490EC6F7}"/>
              </a:ext>
            </a:extLst>
          </p:cNvPr>
          <p:cNvSpPr txBox="1">
            <a:spLocks noGrp="1"/>
          </p:cNvSpPr>
          <p:nvPr>
            <p:ph type="title"/>
          </p:nvPr>
        </p:nvSpPr>
        <p:spPr>
          <a:xfrm>
            <a:off x="1167487" y="1371600"/>
            <a:ext cx="5486400" cy="4114800"/>
          </a:xfrm>
        </p:spPr>
        <p:txBody>
          <a:bodyPr/>
          <a:lstStyle>
            <a:lvl1pPr>
              <a:defRPr lang="en-US" sz="6000" b="1"/>
            </a:lvl1pPr>
          </a:lstStyle>
          <a:p>
            <a:pPr lvl="0"/>
            <a:r>
              <a:rPr lang="en-US"/>
              <a:t>Click to add title</a:t>
            </a:r>
          </a:p>
        </p:txBody>
      </p:sp>
      <p:sp>
        <p:nvSpPr>
          <p:cNvPr id="10" name="Picture Placeholder 14">
            <a:extLst>
              <a:ext uri="{FF2B5EF4-FFF2-40B4-BE49-F238E27FC236}">
                <a16:creationId xmlns:a16="http://schemas.microsoft.com/office/drawing/2014/main" id="{13DCA0B5-5977-9F3B-7011-5E8551728C9A}"/>
              </a:ext>
            </a:extLst>
          </p:cNvPr>
          <p:cNvSpPr txBox="1">
            <a:spLocks noGrp="1"/>
          </p:cNvSpPr>
          <p:nvPr>
            <p:ph type="pic" idx="4294967295"/>
          </p:nvPr>
        </p:nvSpPr>
        <p:spPr>
          <a:xfrm>
            <a:off x="7183434" y="1168402"/>
            <a:ext cx="4500557" cy="4521195"/>
          </a:xfrm>
          <a:solidFill>
            <a:srgbClr val="DAE5EF"/>
          </a:solidFill>
        </p:spPr>
        <p:txBody>
          <a:bodyPr anchorCtr="1"/>
          <a:lstStyle>
            <a:lvl1pPr marL="0" indent="0" algn="ctr">
              <a:buNone/>
              <a:defRPr sz="2000"/>
            </a:lvl1pPr>
          </a:lstStyle>
          <a:p>
            <a:pPr lvl="0"/>
            <a:r>
              <a:rPr lang="en-GB"/>
              <a:t>Click icon to add picture</a:t>
            </a:r>
            <a:endParaRPr lang="en-US"/>
          </a:p>
        </p:txBody>
      </p:sp>
      <p:sp>
        <p:nvSpPr>
          <p:cNvPr id="11" name="Date Placeholder 3">
            <a:extLst>
              <a:ext uri="{FF2B5EF4-FFF2-40B4-BE49-F238E27FC236}">
                <a16:creationId xmlns:a16="http://schemas.microsoft.com/office/drawing/2014/main" id="{BEE0F050-F627-2077-6206-585C9DD47393}"/>
              </a:ext>
            </a:extLst>
          </p:cNvPr>
          <p:cNvSpPr txBox="1">
            <a:spLocks noGrp="1"/>
          </p:cNvSpPr>
          <p:nvPr>
            <p:ph type="dt" sz="half" idx="7"/>
          </p:nvPr>
        </p:nvSpPr>
        <p:spPr>
          <a:xfrm>
            <a:off x="381003" y="6356351"/>
            <a:ext cx="2743200" cy="365129"/>
          </a:xfrm>
        </p:spPr>
        <p:txBody>
          <a:bodyPr/>
          <a:lstStyle>
            <a:lvl1pPr>
              <a:defRPr>
                <a:solidFill>
                  <a:srgbClr val="637183"/>
                </a:solidFill>
              </a:defRPr>
            </a:lvl1pPr>
          </a:lstStyle>
          <a:p>
            <a:pPr lvl="0"/>
            <a:r>
              <a:rPr lang="en-US"/>
              <a:t>9/8/20XX</a:t>
            </a:r>
          </a:p>
        </p:txBody>
      </p:sp>
      <p:sp>
        <p:nvSpPr>
          <p:cNvPr id="12" name="Footer Placeholder 4">
            <a:extLst>
              <a:ext uri="{FF2B5EF4-FFF2-40B4-BE49-F238E27FC236}">
                <a16:creationId xmlns:a16="http://schemas.microsoft.com/office/drawing/2014/main" id="{BD41A393-5AC4-F0D0-E5E1-605398B5FCA4}"/>
              </a:ext>
            </a:extLst>
          </p:cNvPr>
          <p:cNvSpPr txBox="1">
            <a:spLocks noGrp="1"/>
          </p:cNvSpPr>
          <p:nvPr>
            <p:ph type="ftr" sz="quarter" idx="9"/>
          </p:nvPr>
        </p:nvSpPr>
        <p:spPr>
          <a:xfrm>
            <a:off x="4038603" y="6356351"/>
            <a:ext cx="4114800" cy="365129"/>
          </a:xfrm>
        </p:spPr>
        <p:txBody>
          <a:bodyPr/>
          <a:lstStyle>
            <a:lvl1pPr>
              <a:defRPr>
                <a:solidFill>
                  <a:srgbClr val="637183"/>
                </a:solidFill>
              </a:defRPr>
            </a:lvl1pPr>
          </a:lstStyle>
          <a:p>
            <a:pPr lvl="0"/>
            <a:endParaRPr lang="en-US"/>
          </a:p>
        </p:txBody>
      </p:sp>
      <p:sp>
        <p:nvSpPr>
          <p:cNvPr id="13" name="Slide Number Placeholder 5">
            <a:extLst>
              <a:ext uri="{FF2B5EF4-FFF2-40B4-BE49-F238E27FC236}">
                <a16:creationId xmlns:a16="http://schemas.microsoft.com/office/drawing/2014/main" id="{EA876D66-096D-6463-6960-EA57DFA67D03}"/>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96214990-52D9-491F-9F53-AEBB938F7F33}" type="slidenum">
              <a:t>‹#›</a:t>
            </a:fld>
            <a:endParaRPr lang="en-US"/>
          </a:p>
        </p:txBody>
      </p:sp>
    </p:spTree>
    <p:extLst>
      <p:ext uri="{BB962C8B-B14F-4D97-AF65-F5344CB8AC3E}">
        <p14:creationId xmlns:p14="http://schemas.microsoft.com/office/powerpoint/2010/main" val="94390454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Left Image">
    <p:spTree>
      <p:nvGrpSpPr>
        <p:cNvPr id="1" name=""/>
        <p:cNvGrpSpPr/>
        <p:nvPr/>
      </p:nvGrpSpPr>
      <p:grpSpPr>
        <a:xfrm>
          <a:off x="0" y="0"/>
          <a:ext cx="0" cy="0"/>
          <a:chOff x="0" y="0"/>
          <a:chExt cx="0" cy="0"/>
        </a:xfrm>
      </p:grpSpPr>
      <p:grpSp>
        <p:nvGrpSpPr>
          <p:cNvPr id="2" name="Group 12">
            <a:extLst>
              <a:ext uri="{FF2B5EF4-FFF2-40B4-BE49-F238E27FC236}">
                <a16:creationId xmlns:a16="http://schemas.microsoft.com/office/drawing/2014/main" id="{F99806CD-51FA-2914-068D-8052B87ADB67}"/>
              </a:ext>
            </a:extLst>
          </p:cNvPr>
          <p:cNvGrpSpPr/>
          <p:nvPr/>
        </p:nvGrpSpPr>
        <p:grpSpPr>
          <a:xfrm>
            <a:off x="0" y="0"/>
            <a:ext cx="12191996" cy="6857999"/>
            <a:chOff x="0" y="0"/>
            <a:chExt cx="12191996" cy="6857999"/>
          </a:xfrm>
        </p:grpSpPr>
        <p:sp>
          <p:nvSpPr>
            <p:cNvPr id="3" name="Freeform 3">
              <a:extLst>
                <a:ext uri="{FF2B5EF4-FFF2-40B4-BE49-F238E27FC236}">
                  <a16:creationId xmlns:a16="http://schemas.microsoft.com/office/drawing/2014/main" id="{4E427890-D875-0BA1-9B73-6165DD0EBFC0}"/>
                </a:ext>
                <a:ext uri="{C183D7F6-B498-43B3-948B-1728B52AA6E4}">
                  <adec:decorative xmlns:adec="http://schemas.microsoft.com/office/drawing/2017/decorative" val="1"/>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4">
              <a:extLst>
                <a:ext uri="{FF2B5EF4-FFF2-40B4-BE49-F238E27FC236}">
                  <a16:creationId xmlns:a16="http://schemas.microsoft.com/office/drawing/2014/main" id="{EDCD5376-542E-2E0A-3212-2C1EB5199587}"/>
                </a:ext>
                <a:ext uri="{C183D7F6-B498-43B3-948B-1728B52AA6E4}">
                  <adec:decorative xmlns:adec="http://schemas.microsoft.com/office/drawing/2017/decorative" val="1"/>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5">
              <a:extLst>
                <a:ext uri="{FF2B5EF4-FFF2-40B4-BE49-F238E27FC236}">
                  <a16:creationId xmlns:a16="http://schemas.microsoft.com/office/drawing/2014/main" id="{178F2C67-D201-7AA7-1511-1717FBCFE2BF}"/>
                </a:ext>
                <a:ext uri="{C183D7F6-B498-43B3-948B-1728B52AA6E4}">
                  <adec:decorative xmlns:adec="http://schemas.microsoft.com/office/drawing/2017/decorative" val="1"/>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6" name="Group 8">
              <a:extLst>
                <a:ext uri="{FF2B5EF4-FFF2-40B4-BE49-F238E27FC236}">
                  <a16:creationId xmlns:a16="http://schemas.microsoft.com/office/drawing/2014/main" id="{451C929C-AD47-E69F-B2CC-0E7E6B6C893B}"/>
                </a:ext>
              </a:extLst>
            </p:cNvPr>
            <p:cNvGrpSpPr/>
            <p:nvPr/>
          </p:nvGrpSpPr>
          <p:grpSpPr>
            <a:xfrm>
              <a:off x="8082098" y="5590897"/>
              <a:ext cx="1572374" cy="1267102"/>
              <a:chOff x="8082098" y="5590897"/>
              <a:chExt cx="1572374" cy="1267102"/>
            </a:xfrm>
          </p:grpSpPr>
          <p:sp>
            <p:nvSpPr>
              <p:cNvPr id="7" name="Freeform 6">
                <a:extLst>
                  <a:ext uri="{FF2B5EF4-FFF2-40B4-BE49-F238E27FC236}">
                    <a16:creationId xmlns:a16="http://schemas.microsoft.com/office/drawing/2014/main" id="{844B0988-DCC2-920F-A493-23BA691CC8DB}"/>
                  </a:ext>
                </a:extLst>
              </p:cNvPr>
              <p:cNvSpPr/>
              <p:nvPr/>
            </p:nvSpPr>
            <p:spPr>
              <a:xfrm rot="5400013" flipH="1" flipV="1">
                <a:off x="8627830"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8" name="Freeform 7">
                <a:extLst>
                  <a:ext uri="{FF2B5EF4-FFF2-40B4-BE49-F238E27FC236}">
                    <a16:creationId xmlns:a16="http://schemas.microsoft.com/office/drawing/2014/main" id="{BF768559-70AF-3383-722B-F5DC22EE59F0}"/>
                  </a:ext>
                </a:extLst>
              </p:cNvPr>
              <p:cNvSpPr/>
              <p:nvPr/>
            </p:nvSpPr>
            <p:spPr>
              <a:xfrm rot="16199987" flipV="1">
                <a:off x="7841647"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grpSp>
      <p:sp>
        <p:nvSpPr>
          <p:cNvPr id="9" name="Title 1">
            <a:extLst>
              <a:ext uri="{FF2B5EF4-FFF2-40B4-BE49-F238E27FC236}">
                <a16:creationId xmlns:a16="http://schemas.microsoft.com/office/drawing/2014/main" id="{35F24404-4C8C-95A5-9B84-AE6A409B9365}"/>
              </a:ext>
            </a:extLst>
          </p:cNvPr>
          <p:cNvSpPr txBox="1">
            <a:spLocks noGrp="1"/>
          </p:cNvSpPr>
          <p:nvPr>
            <p:ph type="title"/>
          </p:nvPr>
        </p:nvSpPr>
        <p:spPr>
          <a:xfrm>
            <a:off x="5943600" y="457200"/>
            <a:ext cx="5120640" cy="3200400"/>
          </a:xfrm>
        </p:spPr>
        <p:txBody>
          <a:bodyPr anchor="b"/>
          <a:lstStyle>
            <a:lvl1pPr>
              <a:defRPr lang="en-US" sz="6000" b="1"/>
            </a:lvl1pPr>
          </a:lstStyle>
          <a:p>
            <a:pPr lvl="0"/>
            <a:r>
              <a:rPr lang="en-US"/>
              <a:t>Click to add title</a:t>
            </a:r>
          </a:p>
        </p:txBody>
      </p:sp>
      <p:sp>
        <p:nvSpPr>
          <p:cNvPr id="10" name="Subtitle 2">
            <a:extLst>
              <a:ext uri="{FF2B5EF4-FFF2-40B4-BE49-F238E27FC236}">
                <a16:creationId xmlns:a16="http://schemas.microsoft.com/office/drawing/2014/main" id="{CC3F7B23-8876-5572-7822-6C9625695935}"/>
              </a:ext>
            </a:extLst>
          </p:cNvPr>
          <p:cNvSpPr txBox="1">
            <a:spLocks noGrp="1"/>
          </p:cNvSpPr>
          <p:nvPr>
            <p:ph type="subTitle" idx="4294967295"/>
          </p:nvPr>
        </p:nvSpPr>
        <p:spPr>
          <a:xfrm>
            <a:off x="5943600" y="3657600"/>
            <a:ext cx="5120640" cy="1828800"/>
          </a:xfrm>
        </p:spPr>
        <p:txBody>
          <a:bodyPr/>
          <a:lstStyle>
            <a:lvl1pPr marL="0" indent="0">
              <a:buNone/>
              <a:defRPr lang="en-US" sz="3200"/>
            </a:lvl1pPr>
          </a:lstStyle>
          <a:p>
            <a:pPr lvl="0"/>
            <a:r>
              <a:rPr lang="en-US"/>
              <a:t>Click to add subtitle</a:t>
            </a:r>
          </a:p>
        </p:txBody>
      </p:sp>
      <p:sp>
        <p:nvSpPr>
          <p:cNvPr id="11" name="Picture Placeholder 14">
            <a:extLst>
              <a:ext uri="{FF2B5EF4-FFF2-40B4-BE49-F238E27FC236}">
                <a16:creationId xmlns:a16="http://schemas.microsoft.com/office/drawing/2014/main" id="{75CBDCA7-0F13-D986-5C61-02BC2CD28605}"/>
              </a:ext>
            </a:extLst>
          </p:cNvPr>
          <p:cNvSpPr txBox="1">
            <a:spLocks noGrp="1"/>
          </p:cNvSpPr>
          <p:nvPr>
            <p:ph type="pic" idx="4294967295"/>
          </p:nvPr>
        </p:nvSpPr>
        <p:spPr>
          <a:xfrm>
            <a:off x="904241" y="1157228"/>
            <a:ext cx="4500557" cy="4521195"/>
          </a:xfrm>
          <a:solidFill>
            <a:srgbClr val="DAE5EF"/>
          </a:solidFill>
        </p:spPr>
        <p:txBody>
          <a:bodyPr anchorCtr="1"/>
          <a:lstStyle>
            <a:lvl1pPr marL="0" indent="0" algn="ctr">
              <a:buNone/>
              <a:defRPr sz="2000"/>
            </a:lvl1pPr>
          </a:lstStyle>
          <a:p>
            <a:pPr lvl="0"/>
            <a:r>
              <a:rPr lang="en-GB"/>
              <a:t>Click icon to add picture</a:t>
            </a:r>
            <a:endParaRPr lang="en-US"/>
          </a:p>
        </p:txBody>
      </p:sp>
      <p:sp>
        <p:nvSpPr>
          <p:cNvPr id="12" name="Date Placeholder 3">
            <a:extLst>
              <a:ext uri="{FF2B5EF4-FFF2-40B4-BE49-F238E27FC236}">
                <a16:creationId xmlns:a16="http://schemas.microsoft.com/office/drawing/2014/main" id="{677FBCD3-B0C5-E380-5A80-5A1B7E82C52D}"/>
              </a:ext>
            </a:extLst>
          </p:cNvPr>
          <p:cNvSpPr txBox="1">
            <a:spLocks noGrp="1"/>
          </p:cNvSpPr>
          <p:nvPr>
            <p:ph type="dt" sz="half" idx="7"/>
          </p:nvPr>
        </p:nvSpPr>
        <p:spPr>
          <a:xfrm>
            <a:off x="381003" y="6356351"/>
            <a:ext cx="2743200" cy="365129"/>
          </a:xfrm>
        </p:spPr>
        <p:txBody>
          <a:bodyPr/>
          <a:lstStyle>
            <a:lvl1pPr>
              <a:defRPr>
                <a:solidFill>
                  <a:srgbClr val="637183"/>
                </a:solidFill>
              </a:defRPr>
            </a:lvl1pPr>
          </a:lstStyle>
          <a:p>
            <a:pPr lvl="0"/>
            <a:r>
              <a:rPr lang="en-US"/>
              <a:t>9/8/20XX</a:t>
            </a:r>
          </a:p>
        </p:txBody>
      </p:sp>
      <p:sp>
        <p:nvSpPr>
          <p:cNvPr id="13" name="Footer Placeholder 4">
            <a:extLst>
              <a:ext uri="{FF2B5EF4-FFF2-40B4-BE49-F238E27FC236}">
                <a16:creationId xmlns:a16="http://schemas.microsoft.com/office/drawing/2014/main" id="{9D980985-3991-607D-4D8C-7DF4A8A0990A}"/>
              </a:ext>
            </a:extLst>
          </p:cNvPr>
          <p:cNvSpPr txBox="1">
            <a:spLocks noGrp="1"/>
          </p:cNvSpPr>
          <p:nvPr>
            <p:ph type="ftr" sz="quarter" idx="9"/>
          </p:nvPr>
        </p:nvSpPr>
        <p:spPr>
          <a:xfrm>
            <a:off x="4038603" y="6356351"/>
            <a:ext cx="4114800" cy="365129"/>
          </a:xfrm>
        </p:spPr>
        <p:txBody>
          <a:bodyPr/>
          <a:lstStyle>
            <a:lvl1pPr>
              <a:defRPr>
                <a:solidFill>
                  <a:srgbClr val="637183"/>
                </a:solidFill>
              </a:defRPr>
            </a:lvl1pPr>
          </a:lstStyle>
          <a:p>
            <a:pPr lvl="0"/>
            <a:endParaRPr lang="en-US"/>
          </a:p>
        </p:txBody>
      </p:sp>
      <p:sp>
        <p:nvSpPr>
          <p:cNvPr id="14" name="Slide Number Placeholder 5">
            <a:extLst>
              <a:ext uri="{FF2B5EF4-FFF2-40B4-BE49-F238E27FC236}">
                <a16:creationId xmlns:a16="http://schemas.microsoft.com/office/drawing/2014/main" id="{EA03EF7C-B3FB-1BB6-2214-599B409BF1F9}"/>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56D5DD6E-7578-48D1-BEAF-354B11A8F91D}" type="slidenum">
              <a:t>‹#›</a:t>
            </a:fld>
            <a:endParaRPr lang="en-US"/>
          </a:p>
        </p:txBody>
      </p:sp>
    </p:spTree>
    <p:extLst>
      <p:ext uri="{BB962C8B-B14F-4D97-AF65-F5344CB8AC3E}">
        <p14:creationId xmlns:p14="http://schemas.microsoft.com/office/powerpoint/2010/main" val="15083872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and content 2">
    <p:bg>
      <p:bgPr>
        <a:solidFill>
          <a:srgbClr val="DAE5EF"/>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7B03410-FA53-A7B3-BE4E-2F51D7FC405D}"/>
              </a:ext>
            </a:extLst>
          </p:cNvPr>
          <p:cNvGrpSpPr/>
          <p:nvPr/>
        </p:nvGrpSpPr>
        <p:grpSpPr>
          <a:xfrm>
            <a:off x="0" y="0"/>
            <a:ext cx="12208821" cy="6858000"/>
            <a:chOff x="0" y="0"/>
            <a:chExt cx="12208821" cy="6858000"/>
          </a:xfrm>
        </p:grpSpPr>
        <p:sp>
          <p:nvSpPr>
            <p:cNvPr id="3" name="Rectangle 6">
              <a:extLst>
                <a:ext uri="{FF2B5EF4-FFF2-40B4-BE49-F238E27FC236}">
                  <a16:creationId xmlns:a16="http://schemas.microsoft.com/office/drawing/2014/main" id="{7C35D079-AF05-EDCF-845D-CEAFCD687839}"/>
                </a:ext>
              </a:extLst>
            </p:cNvPr>
            <p:cNvSpPr/>
            <p:nvPr/>
          </p:nvSpPr>
          <p:spPr>
            <a:xfrm>
              <a:off x="0" y="2286000"/>
              <a:ext cx="12208821" cy="4572000"/>
            </a:xfrm>
            <a:prstGeom prst="rect">
              <a:avLst/>
            </a:pr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11">
              <a:extLst>
                <a:ext uri="{FF2B5EF4-FFF2-40B4-BE49-F238E27FC236}">
                  <a16:creationId xmlns:a16="http://schemas.microsoft.com/office/drawing/2014/main" id="{F24E6CE1-7A6D-FE1C-D948-1A5587553220}"/>
                </a:ext>
              </a:extLst>
            </p:cNvPr>
            <p:cNvSpPr/>
            <p:nvPr/>
          </p:nvSpPr>
          <p:spPr>
            <a:xfrm flipH="1">
              <a:off x="8597719"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13">
              <a:extLst>
                <a:ext uri="{FF2B5EF4-FFF2-40B4-BE49-F238E27FC236}">
                  <a16:creationId xmlns:a16="http://schemas.microsoft.com/office/drawing/2014/main" id="{F7090A16-62AD-8508-9536-38F790BD9CC7}"/>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14">
              <a:extLst>
                <a:ext uri="{FF2B5EF4-FFF2-40B4-BE49-F238E27FC236}">
                  <a16:creationId xmlns:a16="http://schemas.microsoft.com/office/drawing/2014/main" id="{86F36979-2E08-FFEF-0ECC-91CC528349E7}"/>
                </a:ext>
              </a:extLst>
            </p:cNvPr>
            <p:cNvSpPr/>
            <p:nvPr/>
          </p:nvSpPr>
          <p:spPr>
            <a:xfrm rot="5400013" flipH="1" flipV="1">
              <a:off x="10344094" y="438099"/>
              <a:ext cx="2286000" cy="140980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7" name="Title 1">
            <a:extLst>
              <a:ext uri="{FF2B5EF4-FFF2-40B4-BE49-F238E27FC236}">
                <a16:creationId xmlns:a16="http://schemas.microsoft.com/office/drawing/2014/main" id="{37F3493C-D22E-56ED-CACE-716914983178}"/>
              </a:ext>
            </a:extLst>
          </p:cNvPr>
          <p:cNvSpPr txBox="1">
            <a:spLocks noGrp="1"/>
          </p:cNvSpPr>
          <p:nvPr>
            <p:ph type="title"/>
          </p:nvPr>
        </p:nvSpPr>
        <p:spPr>
          <a:xfrm>
            <a:off x="1167487" y="45089"/>
            <a:ext cx="9779178" cy="1600830"/>
          </a:xfrm>
        </p:spPr>
        <p:txBody>
          <a:bodyPr anchor="b"/>
          <a:lstStyle>
            <a:lvl1pPr>
              <a:defRPr lang="en-US" sz="4200" b="1"/>
            </a:lvl1pPr>
          </a:lstStyle>
          <a:p>
            <a:pPr lvl="0"/>
            <a:r>
              <a:rPr lang="en-US"/>
              <a:t>Click to add title</a:t>
            </a:r>
          </a:p>
        </p:txBody>
      </p:sp>
      <p:sp>
        <p:nvSpPr>
          <p:cNvPr id="8" name="Content Placeholder 2">
            <a:extLst>
              <a:ext uri="{FF2B5EF4-FFF2-40B4-BE49-F238E27FC236}">
                <a16:creationId xmlns:a16="http://schemas.microsoft.com/office/drawing/2014/main" id="{D673B89F-886C-2189-515D-B3B7D76F88A9}"/>
              </a:ext>
            </a:extLst>
          </p:cNvPr>
          <p:cNvSpPr txBox="1">
            <a:spLocks noGrp="1"/>
          </p:cNvSpPr>
          <p:nvPr>
            <p:ph idx="4294967295"/>
          </p:nvPr>
        </p:nvSpPr>
        <p:spPr>
          <a:xfrm>
            <a:off x="1166088" y="2652710"/>
            <a:ext cx="9780586" cy="3436936"/>
          </a:xfrm>
        </p:spPr>
        <p:txBody>
          <a:bodyPr>
            <a:normAutofit/>
          </a:bodyPr>
          <a:lstStyle>
            <a:lvl1pPr marL="342900" indent="-283464">
              <a:defRPr lang="en-US" sz="2000">
                <a:solidFill>
                  <a:srgbClr val="FFFFFF"/>
                </a:solidFill>
              </a:defRPr>
            </a:lvl1pPr>
            <a:lvl2pPr marL="566928" indent="-283464">
              <a:spcBef>
                <a:spcPts val="1000"/>
              </a:spcBef>
              <a:defRPr lang="en-US" sz="2000">
                <a:solidFill>
                  <a:srgbClr val="FFFFFF"/>
                </a:solidFill>
              </a:defRPr>
            </a:lvl2pPr>
            <a:lvl3pPr marL="850392" indent="-283464">
              <a:spcBef>
                <a:spcPts val="1000"/>
              </a:spcBef>
              <a:defRPr lang="en-US">
                <a:solidFill>
                  <a:srgbClr val="FFFFFF"/>
                </a:solidFill>
              </a:defRPr>
            </a:lvl3pPr>
            <a:lvl4pPr marL="1097280" indent="-283464">
              <a:spcBef>
                <a:spcPts val="1000"/>
              </a:spcBef>
              <a:defRPr lang="en-US" sz="2000">
                <a:solidFill>
                  <a:srgbClr val="FFFFFF"/>
                </a:solidFill>
              </a:defRPr>
            </a:lvl4pPr>
            <a:lvl5pPr marL="1371600" indent="-283464">
              <a:spcBef>
                <a:spcPts val="1000"/>
              </a:spcBef>
              <a:defRPr lang="en-US" sz="2000">
                <a:solidFill>
                  <a:srgbClr val="FFFFFF"/>
                </a:solidFill>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B1FDA102-1068-EA8F-FCB6-D347C82C8E9D}"/>
              </a:ext>
            </a:extLst>
          </p:cNvPr>
          <p:cNvSpPr txBox="1">
            <a:spLocks noGrp="1"/>
          </p:cNvSpPr>
          <p:nvPr>
            <p:ph type="dt" sz="half" idx="7"/>
          </p:nvPr>
        </p:nvSpPr>
        <p:spPr>
          <a:xfrm>
            <a:off x="381003" y="6356351"/>
            <a:ext cx="2743200" cy="365129"/>
          </a:xfrm>
        </p:spPr>
        <p:txBody>
          <a:bodyPr/>
          <a:lstStyle>
            <a:lvl1pPr>
              <a:defRPr>
                <a:solidFill>
                  <a:srgbClr val="DAE5EF"/>
                </a:solidFill>
              </a:defRPr>
            </a:lvl1pPr>
          </a:lstStyle>
          <a:p>
            <a:pPr lvl="0"/>
            <a:r>
              <a:rPr lang="en-US"/>
              <a:t>9/8/20XX</a:t>
            </a:r>
          </a:p>
        </p:txBody>
      </p:sp>
      <p:sp>
        <p:nvSpPr>
          <p:cNvPr id="10" name="Footer Placeholder 4">
            <a:extLst>
              <a:ext uri="{FF2B5EF4-FFF2-40B4-BE49-F238E27FC236}">
                <a16:creationId xmlns:a16="http://schemas.microsoft.com/office/drawing/2014/main" id="{78F316C3-F1B8-035B-8820-2225695209EA}"/>
              </a:ext>
            </a:extLst>
          </p:cNvPr>
          <p:cNvSpPr txBox="1">
            <a:spLocks noGrp="1"/>
          </p:cNvSpPr>
          <p:nvPr>
            <p:ph type="ftr" sz="quarter" idx="9"/>
          </p:nvPr>
        </p:nvSpPr>
        <p:spPr>
          <a:xfrm>
            <a:off x="4038603" y="6356351"/>
            <a:ext cx="4114800" cy="365129"/>
          </a:xfrm>
        </p:spPr>
        <p:txBody>
          <a:bodyPr/>
          <a:lstStyle>
            <a:lvl1pPr>
              <a:defRPr>
                <a:solidFill>
                  <a:srgbClr val="DAE5EF"/>
                </a:solidFill>
              </a:defRPr>
            </a:lvl1pPr>
          </a:lstStyle>
          <a:p>
            <a:pPr lvl="0"/>
            <a:endParaRPr lang="en-US"/>
          </a:p>
        </p:txBody>
      </p:sp>
      <p:sp>
        <p:nvSpPr>
          <p:cNvPr id="11" name="Slide Number Placeholder 5">
            <a:extLst>
              <a:ext uri="{FF2B5EF4-FFF2-40B4-BE49-F238E27FC236}">
                <a16:creationId xmlns:a16="http://schemas.microsoft.com/office/drawing/2014/main" id="{D461FE12-56DE-B81B-B156-769E6934A92C}"/>
              </a:ext>
            </a:extLst>
          </p:cNvPr>
          <p:cNvSpPr txBox="1">
            <a:spLocks noGrp="1"/>
          </p:cNvSpPr>
          <p:nvPr>
            <p:ph type="sldNum" sz="quarter" idx="8"/>
          </p:nvPr>
        </p:nvSpPr>
        <p:spPr>
          <a:xfrm>
            <a:off x="10206322" y="6356351"/>
            <a:ext cx="1604680" cy="365129"/>
          </a:xfrm>
        </p:spPr>
        <p:txBody>
          <a:bodyPr/>
          <a:lstStyle>
            <a:lvl1pPr>
              <a:defRPr>
                <a:solidFill>
                  <a:srgbClr val="637183"/>
                </a:solidFill>
              </a:defRPr>
            </a:lvl1pPr>
          </a:lstStyle>
          <a:p>
            <a:pPr lvl="0"/>
            <a:fld id="{2BCCC1B1-00AF-4608-A507-40E95DC07AD0}" type="slidenum">
              <a:t>‹#›</a:t>
            </a:fld>
            <a:endParaRPr lang="en-US"/>
          </a:p>
        </p:txBody>
      </p:sp>
    </p:spTree>
    <p:extLst>
      <p:ext uri="{BB962C8B-B14F-4D97-AF65-F5344CB8AC3E}">
        <p14:creationId xmlns:p14="http://schemas.microsoft.com/office/powerpoint/2010/main" val="46712227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0AC4E973-742D-8B82-8679-D5412F41E399}"/>
              </a:ext>
            </a:extLst>
          </p:cNvPr>
          <p:cNvGrpSpPr/>
          <p:nvPr/>
        </p:nvGrpSpPr>
        <p:grpSpPr>
          <a:xfrm>
            <a:off x="0" y="0"/>
            <a:ext cx="12191996" cy="6858000"/>
            <a:chOff x="0" y="0"/>
            <a:chExt cx="12191996" cy="6858000"/>
          </a:xfrm>
        </p:grpSpPr>
        <p:sp>
          <p:nvSpPr>
            <p:cNvPr id="3" name="Freeform 22">
              <a:extLst>
                <a:ext uri="{FF2B5EF4-FFF2-40B4-BE49-F238E27FC236}">
                  <a16:creationId xmlns:a16="http://schemas.microsoft.com/office/drawing/2014/main" id="{3B7336E9-EC90-0B72-60B5-284F4F2FF1B3}"/>
                </a:ext>
              </a:extLst>
            </p:cNvPr>
            <p:cNvSpPr/>
            <p:nvPr/>
          </p:nvSpPr>
          <p:spPr>
            <a:xfrm>
              <a:off x="0" y="0"/>
              <a:ext cx="8025487" cy="6858000"/>
            </a:xfrm>
            <a:custGeom>
              <a:avLst/>
              <a:gdLst>
                <a:gd name="f0" fmla="val 10800000"/>
                <a:gd name="f1" fmla="val 5400000"/>
                <a:gd name="f2" fmla="val 180"/>
                <a:gd name="f3" fmla="val w"/>
                <a:gd name="f4" fmla="val h"/>
                <a:gd name="f5" fmla="val 0"/>
                <a:gd name="f6" fmla="val 8025490"/>
                <a:gd name="f7" fmla="val 6858000"/>
                <a:gd name="f8" fmla="val 4596490"/>
                <a:gd name="f9" fmla="val 6490274"/>
                <a:gd name="f10" fmla="val 1535216"/>
                <a:gd name="f11" fmla="val 3429000"/>
                <a:gd name="f12" fmla="val 5322784"/>
                <a:gd name="f13" fmla="+- 0 0 -90"/>
                <a:gd name="f14" fmla="*/ f3 1 8025490"/>
                <a:gd name="f15" fmla="*/ f4 1 6858000"/>
                <a:gd name="f16" fmla="val f5"/>
                <a:gd name="f17" fmla="val f6"/>
                <a:gd name="f18" fmla="val f7"/>
                <a:gd name="f19" fmla="*/ f13 f0 1"/>
                <a:gd name="f20" fmla="+- f18 0 f16"/>
                <a:gd name="f21" fmla="+- f17 0 f16"/>
                <a:gd name="f22" fmla="*/ f19 1 f2"/>
                <a:gd name="f23" fmla="*/ f21 1 8025490"/>
                <a:gd name="f24" fmla="*/ f20 1 6858000"/>
                <a:gd name="f25" fmla="*/ 0 f21 1"/>
                <a:gd name="f26" fmla="*/ 0 f20 1"/>
                <a:gd name="f27" fmla="*/ 4596490 f21 1"/>
                <a:gd name="f28" fmla="*/ 8025490 f21 1"/>
                <a:gd name="f29" fmla="*/ 3429000 f20 1"/>
                <a:gd name="f30" fmla="*/ 6858000 f20 1"/>
                <a:gd name="f31" fmla="+- f22 0 f1"/>
                <a:gd name="f32" fmla="*/ f25 1 8025490"/>
                <a:gd name="f33" fmla="*/ f26 1 6858000"/>
                <a:gd name="f34" fmla="*/ f27 1 8025490"/>
                <a:gd name="f35" fmla="*/ f28 1 8025490"/>
                <a:gd name="f36" fmla="*/ f29 1 6858000"/>
                <a:gd name="f37" fmla="*/ f30 1 6858000"/>
                <a:gd name="f38" fmla="*/ f16 1 f23"/>
                <a:gd name="f39" fmla="*/ f17 1 f23"/>
                <a:gd name="f40" fmla="*/ f16 1 f24"/>
                <a:gd name="f41" fmla="*/ f18 1 f24"/>
                <a:gd name="f42" fmla="*/ f32 1 f23"/>
                <a:gd name="f43" fmla="*/ f33 1 f24"/>
                <a:gd name="f44" fmla="*/ f34 1 f23"/>
                <a:gd name="f45" fmla="*/ f35 1 f23"/>
                <a:gd name="f46" fmla="*/ f36 1 f24"/>
                <a:gd name="f47" fmla="*/ f37 1 f24"/>
                <a:gd name="f48" fmla="*/ f38 f14 1"/>
                <a:gd name="f49" fmla="*/ f39 f14 1"/>
                <a:gd name="f50" fmla="*/ f41 f15 1"/>
                <a:gd name="f51" fmla="*/ f40 f15 1"/>
                <a:gd name="f52" fmla="*/ f42 f14 1"/>
                <a:gd name="f53" fmla="*/ f43 f15 1"/>
                <a:gd name="f54" fmla="*/ f44 f14 1"/>
                <a:gd name="f55" fmla="*/ f45 f14 1"/>
                <a:gd name="f56" fmla="*/ f46 f15 1"/>
                <a:gd name="f57" fmla="*/ f47 f15 1"/>
              </a:gdLst>
              <a:ahLst/>
              <a:cxnLst>
                <a:cxn ang="3cd4">
                  <a:pos x="hc" y="t"/>
                </a:cxn>
                <a:cxn ang="0">
                  <a:pos x="r" y="vc"/>
                </a:cxn>
                <a:cxn ang="cd4">
                  <a:pos x="hc" y="b"/>
                </a:cxn>
                <a:cxn ang="cd2">
                  <a:pos x="l" y="vc"/>
                </a:cxn>
                <a:cxn ang="f31">
                  <a:pos x="f52" y="f53"/>
                </a:cxn>
                <a:cxn ang="f31">
                  <a:pos x="f54" y="f53"/>
                </a:cxn>
                <a:cxn ang="f31">
                  <a:pos x="f55" y="f56"/>
                </a:cxn>
                <a:cxn ang="f31">
                  <a:pos x="f54" y="f57"/>
                </a:cxn>
                <a:cxn ang="f31">
                  <a:pos x="f52" y="f57"/>
                </a:cxn>
              </a:cxnLst>
              <a:rect l="f48" t="f51" r="f49" b="f50"/>
              <a:pathLst>
                <a:path w="8025490" h="6858000">
                  <a:moveTo>
                    <a:pt x="f5" y="f5"/>
                  </a:moveTo>
                  <a:lnTo>
                    <a:pt x="f8" y="f5"/>
                  </a:lnTo>
                  <a:cubicBezTo>
                    <a:pt x="f9" y="f5"/>
                    <a:pt x="f6" y="f10"/>
                    <a:pt x="f6" y="f11"/>
                  </a:cubicBezTo>
                  <a:cubicBezTo>
                    <a:pt x="f6" y="f12"/>
                    <a:pt x="f9" y="f7"/>
                    <a:pt x="f8" y="f7"/>
                  </a:cubicBezTo>
                  <a:lnTo>
                    <a:pt x="f5" y="f7"/>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4" name="Group 5">
              <a:extLst>
                <a:ext uri="{FF2B5EF4-FFF2-40B4-BE49-F238E27FC236}">
                  <a16:creationId xmlns:a16="http://schemas.microsoft.com/office/drawing/2014/main" id="{F866CA05-44A3-299B-87EC-2B77AF4EE813}"/>
                </a:ext>
              </a:extLst>
            </p:cNvPr>
            <p:cNvGrpSpPr/>
            <p:nvPr/>
          </p:nvGrpSpPr>
          <p:grpSpPr>
            <a:xfrm>
              <a:off x="8580903" y="1912824"/>
              <a:ext cx="2443605" cy="3032360"/>
              <a:chOff x="8580903" y="1912824"/>
              <a:chExt cx="2443605" cy="3032360"/>
            </a:xfrm>
          </p:grpSpPr>
          <p:sp>
            <p:nvSpPr>
              <p:cNvPr id="5" name="Freeform 14">
                <a:extLst>
                  <a:ext uri="{FF2B5EF4-FFF2-40B4-BE49-F238E27FC236}">
                    <a16:creationId xmlns:a16="http://schemas.microsoft.com/office/drawing/2014/main" id="{890D44E4-10BA-73F7-10AB-69AA194DE5C0}"/>
                  </a:ext>
                </a:extLst>
              </p:cNvPr>
              <p:cNvSpPr/>
              <p:nvPr/>
            </p:nvSpPr>
            <p:spPr>
              <a:xfrm flipH="1" flipV="1">
                <a:off x="8580903" y="1912824"/>
                <a:ext cx="2443605" cy="1516175"/>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15">
                <a:extLst>
                  <a:ext uri="{FF2B5EF4-FFF2-40B4-BE49-F238E27FC236}">
                    <a16:creationId xmlns:a16="http://schemas.microsoft.com/office/drawing/2014/main" id="{20A6C4A3-8058-F328-CE79-39DB04D8E0C9}"/>
                  </a:ext>
                </a:extLst>
              </p:cNvPr>
              <p:cNvSpPr/>
              <p:nvPr/>
            </p:nvSpPr>
            <p:spPr>
              <a:xfrm rot="10800009" flipV="1">
                <a:off x="8580903" y="3429009"/>
                <a:ext cx="2443605" cy="1516175"/>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7" name="Freeform 16">
              <a:extLst>
                <a:ext uri="{FF2B5EF4-FFF2-40B4-BE49-F238E27FC236}">
                  <a16:creationId xmlns:a16="http://schemas.microsoft.com/office/drawing/2014/main" id="{9C52DDA4-F931-23E9-9609-A2714368150B}"/>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8" name="Freeform 17">
              <a:extLst>
                <a:ext uri="{FF2B5EF4-FFF2-40B4-BE49-F238E27FC236}">
                  <a16:creationId xmlns:a16="http://schemas.microsoft.com/office/drawing/2014/main" id="{2548DFE4-E097-A6C4-E0D9-D981369FD223}"/>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9" name="Title 1">
            <a:extLst>
              <a:ext uri="{FF2B5EF4-FFF2-40B4-BE49-F238E27FC236}">
                <a16:creationId xmlns:a16="http://schemas.microsoft.com/office/drawing/2014/main" id="{95428F8A-8CFA-2F5A-8D72-A1BBCDB1D8CC}"/>
              </a:ext>
            </a:extLst>
          </p:cNvPr>
          <p:cNvSpPr txBox="1">
            <a:spLocks noGrp="1"/>
          </p:cNvSpPr>
          <p:nvPr>
            <p:ph type="ctrTitle"/>
          </p:nvPr>
        </p:nvSpPr>
        <p:spPr>
          <a:xfrm>
            <a:off x="1167496" y="177549"/>
            <a:ext cx="6245909" cy="3269446"/>
          </a:xfrm>
        </p:spPr>
        <p:txBody>
          <a:bodyPr bIns="0" anchor="b"/>
          <a:lstStyle>
            <a:lvl1pPr>
              <a:defRPr lang="en-US" sz="6000" b="1">
                <a:solidFill>
                  <a:srgbClr val="FFFFFF"/>
                </a:solidFill>
              </a:defRPr>
            </a:lvl1pPr>
          </a:lstStyle>
          <a:p>
            <a:pPr lvl="0"/>
            <a:r>
              <a:rPr lang="en-US"/>
              <a:t>Click to add title</a:t>
            </a:r>
          </a:p>
        </p:txBody>
      </p:sp>
      <p:sp>
        <p:nvSpPr>
          <p:cNvPr id="10" name="Subtitle 2">
            <a:extLst>
              <a:ext uri="{FF2B5EF4-FFF2-40B4-BE49-F238E27FC236}">
                <a16:creationId xmlns:a16="http://schemas.microsoft.com/office/drawing/2014/main" id="{A66C76AF-F722-A9ED-8C55-05FCA57198E7}"/>
              </a:ext>
            </a:extLst>
          </p:cNvPr>
          <p:cNvSpPr txBox="1">
            <a:spLocks noGrp="1"/>
          </p:cNvSpPr>
          <p:nvPr>
            <p:ph type="subTitle" idx="1"/>
          </p:nvPr>
        </p:nvSpPr>
        <p:spPr>
          <a:xfrm>
            <a:off x="1167496" y="3492898"/>
            <a:ext cx="6245909" cy="912845"/>
          </a:xfrm>
        </p:spPr>
        <p:txBody>
          <a:bodyPr anchor="ctr"/>
          <a:lstStyle>
            <a:lvl1pPr marL="0" indent="0">
              <a:buNone/>
              <a:defRPr lang="en-US" sz="3200">
                <a:solidFill>
                  <a:srgbClr val="FFFFFF"/>
                </a:solidFill>
              </a:defRPr>
            </a:lvl1pPr>
          </a:lstStyle>
          <a:p>
            <a:pPr lvl="0"/>
            <a:r>
              <a:rPr lang="en-US"/>
              <a:t>Click to add subtitle</a:t>
            </a:r>
          </a:p>
        </p:txBody>
      </p:sp>
    </p:spTree>
    <p:extLst>
      <p:ext uri="{BB962C8B-B14F-4D97-AF65-F5344CB8AC3E}">
        <p14:creationId xmlns:p14="http://schemas.microsoft.com/office/powerpoint/2010/main" val="3445435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2 Column Content">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B5BDE37C-F86D-0BDA-5B1E-A554B0433916}"/>
              </a:ext>
            </a:extLst>
          </p:cNvPr>
          <p:cNvGrpSpPr/>
          <p:nvPr/>
        </p:nvGrpSpPr>
        <p:grpSpPr>
          <a:xfrm>
            <a:off x="0" y="0"/>
            <a:ext cx="12191996" cy="6857999"/>
            <a:chOff x="0" y="0"/>
            <a:chExt cx="12191996" cy="6857999"/>
          </a:xfrm>
        </p:grpSpPr>
        <p:sp>
          <p:nvSpPr>
            <p:cNvPr id="3" name="Freeform 3">
              <a:extLst>
                <a:ext uri="{FF2B5EF4-FFF2-40B4-BE49-F238E27FC236}">
                  <a16:creationId xmlns:a16="http://schemas.microsoft.com/office/drawing/2014/main" id="{C3643A0E-80CE-F3C7-523B-B31C9C4D7F4F}"/>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4">
              <a:extLst>
                <a:ext uri="{FF2B5EF4-FFF2-40B4-BE49-F238E27FC236}">
                  <a16:creationId xmlns:a16="http://schemas.microsoft.com/office/drawing/2014/main" id="{7D23019E-71B9-C9F8-7053-0DD9DEAE2260}"/>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5">
              <a:extLst>
                <a:ext uri="{FF2B5EF4-FFF2-40B4-BE49-F238E27FC236}">
                  <a16:creationId xmlns:a16="http://schemas.microsoft.com/office/drawing/2014/main" id="{754A8F0C-C132-0ADD-7680-E75F1819EA75}"/>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6" name="Group 8">
              <a:extLst>
                <a:ext uri="{FF2B5EF4-FFF2-40B4-BE49-F238E27FC236}">
                  <a16:creationId xmlns:a16="http://schemas.microsoft.com/office/drawing/2014/main" id="{61EAA01C-2786-88D1-DB44-80B9D4623136}"/>
                </a:ext>
              </a:extLst>
            </p:cNvPr>
            <p:cNvGrpSpPr/>
            <p:nvPr/>
          </p:nvGrpSpPr>
          <p:grpSpPr>
            <a:xfrm>
              <a:off x="8082098" y="5590897"/>
              <a:ext cx="1572374" cy="1267102"/>
              <a:chOff x="8082098" y="5590897"/>
              <a:chExt cx="1572374" cy="1267102"/>
            </a:xfrm>
          </p:grpSpPr>
          <p:sp>
            <p:nvSpPr>
              <p:cNvPr id="7" name="Freeform 6">
                <a:extLst>
                  <a:ext uri="{FF2B5EF4-FFF2-40B4-BE49-F238E27FC236}">
                    <a16:creationId xmlns:a16="http://schemas.microsoft.com/office/drawing/2014/main" id="{346134E2-3F93-8DBF-2362-BFEDB2EF835C}"/>
                  </a:ext>
                </a:extLst>
              </p:cNvPr>
              <p:cNvSpPr/>
              <p:nvPr/>
            </p:nvSpPr>
            <p:spPr>
              <a:xfrm rot="5400013" flipH="1" flipV="1">
                <a:off x="8627830"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8" name="Freeform 7">
                <a:extLst>
                  <a:ext uri="{FF2B5EF4-FFF2-40B4-BE49-F238E27FC236}">
                    <a16:creationId xmlns:a16="http://schemas.microsoft.com/office/drawing/2014/main" id="{A9DD7536-1A72-D9B8-C153-5907EB1580A7}"/>
                  </a:ext>
                </a:extLst>
              </p:cNvPr>
              <p:cNvSpPr/>
              <p:nvPr/>
            </p:nvSpPr>
            <p:spPr>
              <a:xfrm rot="16199987" flipV="1">
                <a:off x="7841647"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grpSp>
      <p:sp>
        <p:nvSpPr>
          <p:cNvPr id="9" name="Title 1">
            <a:extLst>
              <a:ext uri="{FF2B5EF4-FFF2-40B4-BE49-F238E27FC236}">
                <a16:creationId xmlns:a16="http://schemas.microsoft.com/office/drawing/2014/main" id="{5FD3537C-EE8C-EF42-537E-7E7BF91F8EB2}"/>
              </a:ext>
            </a:extLst>
          </p:cNvPr>
          <p:cNvSpPr txBox="1">
            <a:spLocks noGrp="1"/>
          </p:cNvSpPr>
          <p:nvPr>
            <p:ph type="title"/>
          </p:nvPr>
        </p:nvSpPr>
        <p:spPr>
          <a:xfrm>
            <a:off x="1167487" y="136529"/>
            <a:ext cx="9601200" cy="1653372"/>
          </a:xfrm>
        </p:spPr>
        <p:txBody>
          <a:bodyPr anchor="b"/>
          <a:lstStyle>
            <a:lvl1pPr>
              <a:defRPr lang="en-US" sz="4200" b="1"/>
            </a:lvl1pPr>
          </a:lstStyle>
          <a:p>
            <a:pPr lvl="0"/>
            <a:r>
              <a:rPr lang="en-US"/>
              <a:t>Click to add title</a:t>
            </a:r>
          </a:p>
        </p:txBody>
      </p:sp>
      <p:sp>
        <p:nvSpPr>
          <p:cNvPr id="10" name="Content Placeholder 2">
            <a:extLst>
              <a:ext uri="{FF2B5EF4-FFF2-40B4-BE49-F238E27FC236}">
                <a16:creationId xmlns:a16="http://schemas.microsoft.com/office/drawing/2014/main" id="{7EAB92D6-88AB-9361-9DE9-E459431FA1AB}"/>
              </a:ext>
            </a:extLst>
          </p:cNvPr>
          <p:cNvSpPr txBox="1">
            <a:spLocks noGrp="1"/>
          </p:cNvSpPr>
          <p:nvPr>
            <p:ph idx="4294967295"/>
          </p:nvPr>
        </p:nvSpPr>
        <p:spPr>
          <a:xfrm>
            <a:off x="1167496" y="2023987"/>
            <a:ext cx="4663440" cy="3332832"/>
          </a:xfrm>
        </p:spPr>
        <p:txBody>
          <a:bodyPr>
            <a:normAutofit/>
          </a:bodyPr>
          <a:lstStyle>
            <a:lvl1pPr marL="0" indent="0">
              <a:buNone/>
              <a:defRPr lang="en-US" sz="2000"/>
            </a:lvl1pPr>
            <a:lvl2pPr marL="283464" indent="-283464">
              <a:spcBef>
                <a:spcPts val="1000"/>
              </a:spcBef>
              <a:defRPr lang="en-US" sz="2000"/>
            </a:lvl2pPr>
            <a:lvl3pPr marL="566928" indent="-283464">
              <a:spcBef>
                <a:spcPts val="1000"/>
              </a:spcBef>
              <a:defRPr lang="en-US"/>
            </a:lvl3pPr>
            <a:lvl4pPr marL="850392" indent="-283464">
              <a:spcBef>
                <a:spcPts val="1000"/>
              </a:spcBef>
              <a:defRPr lang="en-US" sz="2000"/>
            </a:lvl4pPr>
            <a:lvl5pPr marL="1133856" indent="-283464">
              <a:spcBef>
                <a:spcPts val="1000"/>
              </a:spcBef>
              <a:defRPr lang="en-US" sz="20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2">
            <a:extLst>
              <a:ext uri="{FF2B5EF4-FFF2-40B4-BE49-F238E27FC236}">
                <a16:creationId xmlns:a16="http://schemas.microsoft.com/office/drawing/2014/main" id="{B3C74875-F8A7-E07A-81F1-6C3F27AB965C}"/>
              </a:ext>
            </a:extLst>
          </p:cNvPr>
          <p:cNvSpPr txBox="1">
            <a:spLocks noGrp="1"/>
          </p:cNvSpPr>
          <p:nvPr>
            <p:ph idx="4294967295"/>
          </p:nvPr>
        </p:nvSpPr>
        <p:spPr>
          <a:xfrm>
            <a:off x="6283235" y="2023987"/>
            <a:ext cx="4663440" cy="3332832"/>
          </a:xfrm>
        </p:spPr>
        <p:txBody>
          <a:bodyPr>
            <a:normAutofit/>
          </a:bodyPr>
          <a:lstStyle>
            <a:lvl1pPr marL="0" indent="0">
              <a:buNone/>
              <a:defRPr lang="en-US" sz="2000"/>
            </a:lvl1pPr>
            <a:lvl2pPr marL="283464" indent="-283464">
              <a:spcBef>
                <a:spcPts val="1000"/>
              </a:spcBef>
              <a:defRPr lang="en-US" sz="2000"/>
            </a:lvl2pPr>
            <a:lvl3pPr marL="566928" indent="-283464">
              <a:spcBef>
                <a:spcPts val="1000"/>
              </a:spcBef>
              <a:defRPr lang="en-US"/>
            </a:lvl3pPr>
            <a:lvl4pPr marL="850392" indent="-283464">
              <a:spcBef>
                <a:spcPts val="1000"/>
              </a:spcBef>
              <a:defRPr lang="en-US" sz="2000"/>
            </a:lvl4pPr>
            <a:lvl5pPr marL="1133856" indent="-283464">
              <a:spcBef>
                <a:spcPts val="1000"/>
              </a:spcBef>
              <a:defRPr lang="en-US" sz="20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2" name="Date Placeholder 3">
            <a:extLst>
              <a:ext uri="{FF2B5EF4-FFF2-40B4-BE49-F238E27FC236}">
                <a16:creationId xmlns:a16="http://schemas.microsoft.com/office/drawing/2014/main" id="{9118E01C-F10F-56E5-B9E1-E7BBD5E2B255}"/>
              </a:ext>
            </a:extLst>
          </p:cNvPr>
          <p:cNvSpPr txBox="1">
            <a:spLocks noGrp="1"/>
          </p:cNvSpPr>
          <p:nvPr>
            <p:ph type="dt" sz="half" idx="7"/>
          </p:nvPr>
        </p:nvSpPr>
        <p:spPr>
          <a:xfrm>
            <a:off x="381003" y="6356351"/>
            <a:ext cx="2743200" cy="365129"/>
          </a:xfrm>
        </p:spPr>
        <p:txBody>
          <a:bodyPr/>
          <a:lstStyle>
            <a:lvl1pPr>
              <a:defRPr>
                <a:solidFill>
                  <a:srgbClr val="637183"/>
                </a:solidFill>
              </a:defRPr>
            </a:lvl1pPr>
          </a:lstStyle>
          <a:p>
            <a:pPr lvl="0"/>
            <a:r>
              <a:rPr lang="en-US"/>
              <a:t>9/8/20XX</a:t>
            </a:r>
          </a:p>
        </p:txBody>
      </p:sp>
      <p:sp>
        <p:nvSpPr>
          <p:cNvPr id="13" name="Footer Placeholder 4">
            <a:extLst>
              <a:ext uri="{FF2B5EF4-FFF2-40B4-BE49-F238E27FC236}">
                <a16:creationId xmlns:a16="http://schemas.microsoft.com/office/drawing/2014/main" id="{E40D38A5-A2A4-D776-4963-2C1C54D6A8B8}"/>
              </a:ext>
            </a:extLst>
          </p:cNvPr>
          <p:cNvSpPr txBox="1">
            <a:spLocks noGrp="1"/>
          </p:cNvSpPr>
          <p:nvPr>
            <p:ph type="ftr" sz="quarter" idx="9"/>
          </p:nvPr>
        </p:nvSpPr>
        <p:spPr>
          <a:xfrm>
            <a:off x="4038603" y="6356351"/>
            <a:ext cx="4114800" cy="365129"/>
          </a:xfrm>
        </p:spPr>
        <p:txBody>
          <a:bodyPr/>
          <a:lstStyle>
            <a:lvl1pPr>
              <a:defRPr>
                <a:solidFill>
                  <a:srgbClr val="637183"/>
                </a:solidFill>
              </a:defRPr>
            </a:lvl1pPr>
          </a:lstStyle>
          <a:p>
            <a:pPr lvl="0"/>
            <a:endParaRPr lang="en-US"/>
          </a:p>
        </p:txBody>
      </p:sp>
      <p:sp>
        <p:nvSpPr>
          <p:cNvPr id="14" name="Slide Number Placeholder 5">
            <a:extLst>
              <a:ext uri="{FF2B5EF4-FFF2-40B4-BE49-F238E27FC236}">
                <a16:creationId xmlns:a16="http://schemas.microsoft.com/office/drawing/2014/main" id="{E347E446-EA75-CA6F-BDF4-570AB97FF5B2}"/>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DD01369B-C193-4156-98CB-2BF0F9CF42EA}" type="slidenum">
              <a:t>‹#›</a:t>
            </a:fld>
            <a:endParaRPr lang="en-US"/>
          </a:p>
        </p:txBody>
      </p:sp>
    </p:spTree>
    <p:extLst>
      <p:ext uri="{BB962C8B-B14F-4D97-AF65-F5344CB8AC3E}">
        <p14:creationId xmlns:p14="http://schemas.microsoft.com/office/powerpoint/2010/main" val="136453438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and 2 content">
    <p:bg>
      <p:bgPr>
        <a:solidFill>
          <a:srgbClr val="0068FF"/>
        </a:solidFill>
        <a:effectLst/>
      </p:bgPr>
    </p:bg>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EE6A9570-5084-7067-3FA3-3262A7894C96}"/>
              </a:ext>
            </a:extLst>
          </p:cNvPr>
          <p:cNvGrpSpPr/>
          <p:nvPr/>
        </p:nvGrpSpPr>
        <p:grpSpPr>
          <a:xfrm>
            <a:off x="8" y="0"/>
            <a:ext cx="12191988" cy="6857991"/>
            <a:chOff x="8" y="0"/>
            <a:chExt cx="12191988" cy="6857991"/>
          </a:xfrm>
        </p:grpSpPr>
        <p:sp>
          <p:nvSpPr>
            <p:cNvPr id="3" name="Freeform 3">
              <a:extLst>
                <a:ext uri="{FF2B5EF4-FFF2-40B4-BE49-F238E27FC236}">
                  <a16:creationId xmlns:a16="http://schemas.microsoft.com/office/drawing/2014/main" id="{F388A76D-5810-EDA1-6122-D370A09038A3}"/>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4">
              <a:extLst>
                <a:ext uri="{FF2B5EF4-FFF2-40B4-BE49-F238E27FC236}">
                  <a16:creationId xmlns:a16="http://schemas.microsoft.com/office/drawing/2014/main" id="{BAFF2C2A-C052-D74B-3D82-9059F4729C36}"/>
                </a:ext>
              </a:extLst>
            </p:cNvPr>
            <p:cNvSpPr/>
            <p:nvPr/>
          </p:nvSpPr>
          <p:spPr>
            <a:xfrm rot="5399996" flipH="1">
              <a:off x="8" y="3246889"/>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5" name="Title 1">
            <a:extLst>
              <a:ext uri="{FF2B5EF4-FFF2-40B4-BE49-F238E27FC236}">
                <a16:creationId xmlns:a16="http://schemas.microsoft.com/office/drawing/2014/main" id="{55E7F47A-48EA-E03A-BAB2-F78966130FB9}"/>
              </a:ext>
            </a:extLst>
          </p:cNvPr>
          <p:cNvSpPr txBox="1">
            <a:spLocks noGrp="1"/>
          </p:cNvSpPr>
          <p:nvPr>
            <p:ph type="title"/>
          </p:nvPr>
        </p:nvSpPr>
        <p:spPr>
          <a:xfrm>
            <a:off x="1167487" y="69009"/>
            <a:ext cx="9779178" cy="1706563"/>
          </a:xfrm>
        </p:spPr>
        <p:txBody>
          <a:bodyPr anchor="b"/>
          <a:lstStyle>
            <a:lvl1pPr>
              <a:defRPr lang="en-US" sz="4200" b="1">
                <a:solidFill>
                  <a:srgbClr val="FFFFFF"/>
                </a:solidFill>
              </a:defRPr>
            </a:lvl1pPr>
          </a:lstStyle>
          <a:p>
            <a:pPr lvl="0"/>
            <a:r>
              <a:rPr lang="en-US"/>
              <a:t>Click to add title</a:t>
            </a:r>
          </a:p>
        </p:txBody>
      </p:sp>
      <p:sp>
        <p:nvSpPr>
          <p:cNvPr id="6" name="Content Placeholder 2">
            <a:extLst>
              <a:ext uri="{FF2B5EF4-FFF2-40B4-BE49-F238E27FC236}">
                <a16:creationId xmlns:a16="http://schemas.microsoft.com/office/drawing/2014/main" id="{4E9EBD52-3E10-F2AE-540C-9FA10CE7345B}"/>
              </a:ext>
            </a:extLst>
          </p:cNvPr>
          <p:cNvSpPr txBox="1">
            <a:spLocks noGrp="1"/>
          </p:cNvSpPr>
          <p:nvPr>
            <p:ph idx="4294967295"/>
          </p:nvPr>
        </p:nvSpPr>
        <p:spPr>
          <a:xfrm>
            <a:off x="1167496" y="2023987"/>
            <a:ext cx="4663440" cy="3332832"/>
          </a:xfrm>
        </p:spPr>
        <p:txBody>
          <a:bodyPr>
            <a:normAutofit/>
          </a:bodyPr>
          <a:lstStyle>
            <a:lvl1pPr marL="530352" indent="-530352">
              <a:buFont typeface="Tenorite"/>
              <a:buAutoNum type="arabicPeriod"/>
              <a:defRPr lang="en-US" sz="2000">
                <a:solidFill>
                  <a:srgbClr val="FFFFFF"/>
                </a:solidFill>
              </a:defRPr>
            </a:lvl1pPr>
            <a:lvl2pPr marL="1097280" indent="-530352">
              <a:spcBef>
                <a:spcPts val="1000"/>
              </a:spcBef>
              <a:buFont typeface="Tenorite"/>
              <a:buAutoNum type="alphaLcPeriod"/>
              <a:defRPr lang="en-US" sz="2000">
                <a:solidFill>
                  <a:srgbClr val="FFFFFF"/>
                </a:solidFill>
              </a:defRPr>
            </a:lvl2pPr>
            <a:lvl3pPr marL="1645920" indent="-530352">
              <a:spcBef>
                <a:spcPts val="1000"/>
              </a:spcBef>
              <a:buFont typeface="Tenorite"/>
              <a:buAutoNum type="arabicParenR"/>
              <a:defRPr lang="en-US">
                <a:solidFill>
                  <a:srgbClr val="FFFFFF"/>
                </a:solidFill>
              </a:defRPr>
            </a:lvl3pPr>
            <a:lvl4pPr marL="1920240" indent="-530352">
              <a:spcBef>
                <a:spcPts val="1000"/>
              </a:spcBef>
              <a:buFont typeface="Tenorite"/>
              <a:buAutoNum type="alphaLcParenR"/>
              <a:defRPr lang="en-US" sz="2000">
                <a:solidFill>
                  <a:srgbClr val="FFFFFF"/>
                </a:solidFill>
              </a:defRPr>
            </a:lvl4pPr>
            <a:lvl5pPr marL="2560320" indent="-514350">
              <a:spcBef>
                <a:spcPts val="1000"/>
              </a:spcBef>
              <a:buFont typeface="Tenorite"/>
              <a:buAutoNum type="romanLcPeriod"/>
              <a:defRPr lang="en-US" sz="2000">
                <a:solidFill>
                  <a:srgbClr val="FFFFFF"/>
                </a:solidFill>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9524A6FC-C3DC-37E0-B97E-D8CE589BD99C}"/>
              </a:ext>
            </a:extLst>
          </p:cNvPr>
          <p:cNvSpPr txBox="1">
            <a:spLocks noGrp="1"/>
          </p:cNvSpPr>
          <p:nvPr>
            <p:ph idx="4294967295"/>
          </p:nvPr>
        </p:nvSpPr>
        <p:spPr>
          <a:xfrm>
            <a:off x="6283235" y="2023987"/>
            <a:ext cx="4663440" cy="3332832"/>
          </a:xfrm>
        </p:spPr>
        <p:txBody>
          <a:bodyPr>
            <a:normAutofit/>
          </a:bodyPr>
          <a:lstStyle>
            <a:lvl1pPr marL="0" indent="0">
              <a:buNone/>
              <a:defRPr lang="en-US" sz="2000">
                <a:solidFill>
                  <a:srgbClr val="FFFFFF"/>
                </a:solidFill>
              </a:defRPr>
            </a:lvl1pPr>
            <a:lvl2pPr marL="283464" indent="-283464">
              <a:spcBef>
                <a:spcPts val="1000"/>
              </a:spcBef>
              <a:defRPr lang="en-US" sz="2000">
                <a:solidFill>
                  <a:srgbClr val="FFFFFF"/>
                </a:solidFill>
              </a:defRPr>
            </a:lvl2pPr>
            <a:lvl3pPr marL="566928" indent="-283464">
              <a:spcBef>
                <a:spcPts val="1000"/>
              </a:spcBef>
              <a:defRPr lang="en-US">
                <a:solidFill>
                  <a:srgbClr val="FFFFFF"/>
                </a:solidFill>
              </a:defRPr>
            </a:lvl3pPr>
            <a:lvl4pPr marL="850392" indent="-283464">
              <a:spcBef>
                <a:spcPts val="1000"/>
              </a:spcBef>
              <a:defRPr lang="en-US" sz="2000">
                <a:solidFill>
                  <a:srgbClr val="FFFFFF"/>
                </a:solidFill>
              </a:defRPr>
            </a:lvl4pPr>
            <a:lvl5pPr marL="1133856" indent="-283464">
              <a:spcBef>
                <a:spcPts val="1000"/>
              </a:spcBef>
              <a:defRPr lang="en-US" sz="2000">
                <a:solidFill>
                  <a:srgbClr val="FFFFFF"/>
                </a:solidFill>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E03B7A8E-4729-16DC-A283-E3CFF80D0877}"/>
              </a:ext>
            </a:extLst>
          </p:cNvPr>
          <p:cNvSpPr txBox="1">
            <a:spLocks noGrp="1"/>
          </p:cNvSpPr>
          <p:nvPr>
            <p:ph type="dt" sz="half" idx="7"/>
          </p:nvPr>
        </p:nvSpPr>
        <p:spPr>
          <a:xfrm>
            <a:off x="381003" y="6356351"/>
            <a:ext cx="1701021" cy="365129"/>
          </a:xfrm>
        </p:spPr>
        <p:txBody>
          <a:bodyPr/>
          <a:lstStyle>
            <a:lvl1pPr>
              <a:defRPr>
                <a:solidFill>
                  <a:srgbClr val="637183"/>
                </a:solidFill>
              </a:defRPr>
            </a:lvl1pPr>
          </a:lstStyle>
          <a:p>
            <a:pPr lvl="0"/>
            <a:r>
              <a:rPr lang="en-US"/>
              <a:t>9/8/20XX</a:t>
            </a:r>
          </a:p>
        </p:txBody>
      </p:sp>
      <p:sp>
        <p:nvSpPr>
          <p:cNvPr id="9" name="Footer Placeholder 4">
            <a:extLst>
              <a:ext uri="{FF2B5EF4-FFF2-40B4-BE49-F238E27FC236}">
                <a16:creationId xmlns:a16="http://schemas.microsoft.com/office/drawing/2014/main" id="{DEDC5C51-51C3-12F3-0E6E-47DF3CE6DCE3}"/>
              </a:ext>
            </a:extLst>
          </p:cNvPr>
          <p:cNvSpPr txBox="1">
            <a:spLocks noGrp="1"/>
          </p:cNvSpPr>
          <p:nvPr>
            <p:ph type="ftr" sz="quarter" idx="9"/>
          </p:nvPr>
        </p:nvSpPr>
        <p:spPr>
          <a:xfrm>
            <a:off x="4038603" y="6356351"/>
            <a:ext cx="4114800" cy="365129"/>
          </a:xfrm>
        </p:spPr>
        <p:txBody>
          <a:bodyPr/>
          <a:lstStyle>
            <a:lvl1pPr>
              <a:defRPr>
                <a:solidFill>
                  <a:srgbClr val="DAE5EF"/>
                </a:solidFill>
              </a:defRPr>
            </a:lvl1pPr>
          </a:lstStyle>
          <a:p>
            <a:pPr lvl="0"/>
            <a:endParaRPr lang="en-US"/>
          </a:p>
        </p:txBody>
      </p:sp>
      <p:sp>
        <p:nvSpPr>
          <p:cNvPr id="10" name="Slide Number Placeholder 5">
            <a:extLst>
              <a:ext uri="{FF2B5EF4-FFF2-40B4-BE49-F238E27FC236}">
                <a16:creationId xmlns:a16="http://schemas.microsoft.com/office/drawing/2014/main" id="{1BD40C40-1249-F335-E61B-7317BA721512}"/>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2E4BA44B-2737-4E1F-92A7-F0B31619C017}" type="slidenum">
              <a:t>‹#›</a:t>
            </a:fld>
            <a:endParaRPr lang="en-US"/>
          </a:p>
        </p:txBody>
      </p:sp>
    </p:spTree>
    <p:extLst>
      <p:ext uri="{BB962C8B-B14F-4D97-AF65-F5344CB8AC3E}">
        <p14:creationId xmlns:p14="http://schemas.microsoft.com/office/powerpoint/2010/main" val="73099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hart ">
    <p:bg>
      <p:bgPr>
        <a:solidFill>
          <a:srgbClr val="DAE5EF"/>
        </a:solidFill>
        <a:effectLst/>
      </p:bgPr>
    </p:bg>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B2A7B485-BBD2-A5BB-94A6-CBC241351838}"/>
              </a:ext>
            </a:extLst>
          </p:cNvPr>
          <p:cNvGrpSpPr/>
          <p:nvPr/>
        </p:nvGrpSpPr>
        <p:grpSpPr>
          <a:xfrm>
            <a:off x="10924903" y="0"/>
            <a:ext cx="1267102" cy="1572374"/>
            <a:chOff x="10924903" y="0"/>
            <a:chExt cx="1267102" cy="1572374"/>
          </a:xfrm>
        </p:grpSpPr>
        <p:sp>
          <p:nvSpPr>
            <p:cNvPr id="3" name="Freeform 12">
              <a:extLst>
                <a:ext uri="{FF2B5EF4-FFF2-40B4-BE49-F238E27FC236}">
                  <a16:creationId xmlns:a16="http://schemas.microsoft.com/office/drawing/2014/main" id="{7028C30D-CB23-AA68-6C7D-6070DFE84EC9}"/>
                </a:ext>
              </a:extLst>
            </p:cNvPr>
            <p:cNvSpPr/>
            <p:nvPr/>
          </p:nvSpPr>
          <p:spPr>
            <a:xfrm flipH="1" flipV="1">
              <a:off x="10924903" y="0"/>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13">
              <a:extLst>
                <a:ext uri="{FF2B5EF4-FFF2-40B4-BE49-F238E27FC236}">
                  <a16:creationId xmlns:a16="http://schemas.microsoft.com/office/drawing/2014/main" id="{CC89D0BA-72D4-06FA-D9D6-DC5D142FD162}"/>
                </a:ext>
              </a:extLst>
            </p:cNvPr>
            <p:cNvSpPr/>
            <p:nvPr/>
          </p:nvSpPr>
          <p:spPr>
            <a:xfrm rot="10800009" flipV="1">
              <a:off x="10924912" y="786183"/>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5" name="Title 1">
            <a:extLst>
              <a:ext uri="{FF2B5EF4-FFF2-40B4-BE49-F238E27FC236}">
                <a16:creationId xmlns:a16="http://schemas.microsoft.com/office/drawing/2014/main" id="{3BB04BA2-3807-D5D1-A386-F7E21F5E3EC4}"/>
              </a:ext>
            </a:extLst>
          </p:cNvPr>
          <p:cNvSpPr txBox="1">
            <a:spLocks noGrp="1"/>
          </p:cNvSpPr>
          <p:nvPr>
            <p:ph type="title"/>
          </p:nvPr>
        </p:nvSpPr>
        <p:spPr>
          <a:xfrm>
            <a:off x="1167487" y="136529"/>
            <a:ext cx="9779178" cy="1570033"/>
          </a:xfrm>
        </p:spPr>
        <p:txBody>
          <a:bodyPr anchor="b"/>
          <a:lstStyle>
            <a:lvl1pPr>
              <a:defRPr lang="en-US" sz="4200" b="1"/>
            </a:lvl1pPr>
          </a:lstStyle>
          <a:p>
            <a:pPr lvl="0"/>
            <a:r>
              <a:rPr lang="en-US"/>
              <a:t>Click to add title</a:t>
            </a:r>
          </a:p>
        </p:txBody>
      </p:sp>
      <p:sp>
        <p:nvSpPr>
          <p:cNvPr id="6" name="Content Placeholder 2">
            <a:extLst>
              <a:ext uri="{FF2B5EF4-FFF2-40B4-BE49-F238E27FC236}">
                <a16:creationId xmlns:a16="http://schemas.microsoft.com/office/drawing/2014/main" id="{709770BA-6E6B-EB45-A2A2-7B2122386BB4}"/>
              </a:ext>
            </a:extLst>
          </p:cNvPr>
          <p:cNvSpPr txBox="1">
            <a:spLocks noGrp="1"/>
          </p:cNvSpPr>
          <p:nvPr>
            <p:ph idx="1"/>
          </p:nvPr>
        </p:nvSpPr>
        <p:spPr>
          <a:xfrm>
            <a:off x="1167496" y="2084832"/>
            <a:ext cx="9779178" cy="3366811"/>
          </a:xfrm>
        </p:spPr>
        <p:txBody>
          <a:bodyPr/>
          <a:lstStyle>
            <a:lvl1pPr marL="0" indent="0">
              <a:buNone/>
              <a:defRPr lang="en-US"/>
            </a:lvl1pPr>
            <a:lvl2pPr marL="457200" indent="0">
              <a:buNone/>
              <a:defRPr lang="en-US"/>
            </a:lvl2pPr>
            <a:lvl3pPr marL="914400" indent="0">
              <a:buNone/>
              <a:defRPr lang="en-US"/>
            </a:lvl3pPr>
            <a:lvl4pPr marL="1371600" indent="0">
              <a:buNone/>
              <a:defRPr lang="en-US"/>
            </a:lvl4pPr>
            <a:lvl5pPr marL="1828800" indent="0">
              <a:buNone/>
              <a:defRPr lang="en-US"/>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0161924C-4621-C314-53CA-150D369DF937}"/>
              </a:ext>
            </a:extLst>
          </p:cNvPr>
          <p:cNvSpPr txBox="1">
            <a:spLocks noGrp="1"/>
          </p:cNvSpPr>
          <p:nvPr>
            <p:ph type="dt" sz="half" idx="7"/>
          </p:nvPr>
        </p:nvSpPr>
        <p:spPr>
          <a:xfrm>
            <a:off x="381003" y="6356351"/>
            <a:ext cx="1701021" cy="365129"/>
          </a:xfrm>
        </p:spPr>
        <p:txBody>
          <a:bodyPr/>
          <a:lstStyle>
            <a:lvl1pPr>
              <a:defRPr>
                <a:solidFill>
                  <a:srgbClr val="637183"/>
                </a:solidFill>
              </a:defRPr>
            </a:lvl1pPr>
          </a:lstStyle>
          <a:p>
            <a:pPr lvl="0"/>
            <a:r>
              <a:rPr lang="en-US"/>
              <a:t>9/8/20XX</a:t>
            </a:r>
          </a:p>
        </p:txBody>
      </p:sp>
      <p:sp>
        <p:nvSpPr>
          <p:cNvPr id="8" name="Footer Placeholder 4">
            <a:extLst>
              <a:ext uri="{FF2B5EF4-FFF2-40B4-BE49-F238E27FC236}">
                <a16:creationId xmlns:a16="http://schemas.microsoft.com/office/drawing/2014/main" id="{93DFC239-4BDA-F61D-659E-4548E4A01648}"/>
              </a:ext>
            </a:extLst>
          </p:cNvPr>
          <p:cNvSpPr txBox="1">
            <a:spLocks noGrp="1"/>
          </p:cNvSpPr>
          <p:nvPr>
            <p:ph type="ftr" sz="quarter" idx="9"/>
          </p:nvPr>
        </p:nvSpPr>
        <p:spPr>
          <a:xfrm>
            <a:off x="4038603" y="6356351"/>
            <a:ext cx="4114800" cy="365129"/>
          </a:xfrm>
        </p:spPr>
        <p:txBody>
          <a:bodyPr/>
          <a:lstStyle>
            <a:lvl1pPr>
              <a:defRPr>
                <a:solidFill>
                  <a:srgbClr val="637183"/>
                </a:solidFill>
              </a:defRPr>
            </a:lvl1pPr>
          </a:lstStyle>
          <a:p>
            <a:pPr lvl="0"/>
            <a:endParaRPr lang="en-US"/>
          </a:p>
        </p:txBody>
      </p:sp>
      <p:sp>
        <p:nvSpPr>
          <p:cNvPr id="9" name="Slide Number Placeholder 5">
            <a:extLst>
              <a:ext uri="{FF2B5EF4-FFF2-40B4-BE49-F238E27FC236}">
                <a16:creationId xmlns:a16="http://schemas.microsoft.com/office/drawing/2014/main" id="{1AD45DEE-1616-8E68-C295-D129DD4C3E37}"/>
              </a:ext>
            </a:extLst>
          </p:cNvPr>
          <p:cNvSpPr txBox="1">
            <a:spLocks noGrp="1"/>
          </p:cNvSpPr>
          <p:nvPr>
            <p:ph type="sldNum" sz="quarter" idx="8"/>
          </p:nvPr>
        </p:nvSpPr>
        <p:spPr>
          <a:xfrm>
            <a:off x="10153278" y="6356351"/>
            <a:ext cx="1657724" cy="365129"/>
          </a:xfrm>
        </p:spPr>
        <p:txBody>
          <a:bodyPr/>
          <a:lstStyle>
            <a:lvl1pPr>
              <a:defRPr>
                <a:solidFill>
                  <a:srgbClr val="637183"/>
                </a:solidFill>
              </a:defRPr>
            </a:lvl1pPr>
          </a:lstStyle>
          <a:p>
            <a:pPr lvl="0"/>
            <a:fld id="{071A06E6-C9CC-4A03-87F7-13EBA929477F}" type="slidenum">
              <a:t>‹#›</a:t>
            </a:fld>
            <a:endParaRPr lang="en-US"/>
          </a:p>
        </p:txBody>
      </p:sp>
    </p:spTree>
    <p:extLst>
      <p:ext uri="{BB962C8B-B14F-4D97-AF65-F5344CB8AC3E}">
        <p14:creationId xmlns:p14="http://schemas.microsoft.com/office/powerpoint/2010/main" val="4224984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2" name="Group 4">
            <a:extLst>
              <a:ext uri="{FF2B5EF4-FFF2-40B4-BE49-F238E27FC236}">
                <a16:creationId xmlns:a16="http://schemas.microsoft.com/office/drawing/2014/main" id="{71A26035-24C3-DC3D-0D82-2B3B6421A783}"/>
              </a:ext>
            </a:extLst>
          </p:cNvPr>
          <p:cNvGrpSpPr/>
          <p:nvPr/>
        </p:nvGrpSpPr>
        <p:grpSpPr>
          <a:xfrm>
            <a:off x="0" y="0"/>
            <a:ext cx="12192005" cy="6864794"/>
            <a:chOff x="0" y="0"/>
            <a:chExt cx="12192005" cy="6864794"/>
          </a:xfrm>
        </p:grpSpPr>
        <p:sp>
          <p:nvSpPr>
            <p:cNvPr id="3" name="Rectangle 3">
              <a:extLst>
                <a:ext uri="{FF2B5EF4-FFF2-40B4-BE49-F238E27FC236}">
                  <a16:creationId xmlns:a16="http://schemas.microsoft.com/office/drawing/2014/main" id="{693B9044-2E05-8CF8-BAFF-CECEC4DE1266}"/>
                </a:ext>
              </a:extLst>
            </p:cNvPr>
            <p:cNvSpPr/>
            <p:nvPr/>
          </p:nvSpPr>
          <p:spPr>
            <a:xfrm>
              <a:off x="8264429" y="0"/>
              <a:ext cx="3927576" cy="6858000"/>
            </a:xfrm>
            <a:prstGeom prst="rect">
              <a:avLst/>
            </a:pr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4" name="Group 5">
              <a:extLst>
                <a:ext uri="{FF2B5EF4-FFF2-40B4-BE49-F238E27FC236}">
                  <a16:creationId xmlns:a16="http://schemas.microsoft.com/office/drawing/2014/main" id="{B1A5642F-9425-4757-72D5-9B5C6EE7EC32}"/>
                </a:ext>
              </a:extLst>
            </p:cNvPr>
            <p:cNvGrpSpPr/>
            <p:nvPr/>
          </p:nvGrpSpPr>
          <p:grpSpPr>
            <a:xfrm>
              <a:off x="8264429" y="3685938"/>
              <a:ext cx="3927566" cy="3178856"/>
              <a:chOff x="8264429" y="3685938"/>
              <a:chExt cx="3927566" cy="3178856"/>
            </a:xfrm>
          </p:grpSpPr>
          <p:sp>
            <p:nvSpPr>
              <p:cNvPr id="5" name="Freeform 14">
                <a:extLst>
                  <a:ext uri="{FF2B5EF4-FFF2-40B4-BE49-F238E27FC236}">
                    <a16:creationId xmlns:a16="http://schemas.microsoft.com/office/drawing/2014/main" id="{0EA3BF23-CDE4-93E2-D2C4-B962E7CC84D3}"/>
                  </a:ext>
                </a:extLst>
              </p:cNvPr>
              <p:cNvSpPr/>
              <p:nvPr/>
            </p:nvSpPr>
            <p:spPr>
              <a:xfrm rot="5400013" flipH="1" flipV="1">
                <a:off x="9620676" y="4293474"/>
                <a:ext cx="3178856"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15">
                <a:extLst>
                  <a:ext uri="{FF2B5EF4-FFF2-40B4-BE49-F238E27FC236}">
                    <a16:creationId xmlns:a16="http://schemas.microsoft.com/office/drawing/2014/main" id="{F3FB4976-5A3A-9D32-4F87-2608F2B41FCB}"/>
                  </a:ext>
                </a:extLst>
              </p:cNvPr>
              <p:cNvSpPr/>
              <p:nvPr/>
            </p:nvSpPr>
            <p:spPr>
              <a:xfrm rot="16199987" flipV="1">
                <a:off x="7656893" y="4293474"/>
                <a:ext cx="3178856"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7" name="Freeform 21">
              <a:extLst>
                <a:ext uri="{FF2B5EF4-FFF2-40B4-BE49-F238E27FC236}">
                  <a16:creationId xmlns:a16="http://schemas.microsoft.com/office/drawing/2014/main" id="{64025882-461F-DC29-4420-7ED79E4B749B}"/>
                </a:ext>
              </a:extLst>
            </p:cNvPr>
            <p:cNvSpPr/>
            <p:nvPr/>
          </p:nvSpPr>
          <p:spPr>
            <a:xfrm>
              <a:off x="0" y="0"/>
              <a:ext cx="1167496" cy="1167496"/>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8" name="Freeform 16">
              <a:extLst>
                <a:ext uri="{FF2B5EF4-FFF2-40B4-BE49-F238E27FC236}">
                  <a16:creationId xmlns:a16="http://schemas.microsoft.com/office/drawing/2014/main" id="{18B12267-4BBF-F34C-7547-FF8184459A71}"/>
                </a:ext>
              </a:extLst>
            </p:cNvPr>
            <p:cNvSpPr/>
            <p:nvPr/>
          </p:nvSpPr>
          <p:spPr>
            <a:xfrm>
              <a:off x="10228213" y="0"/>
              <a:ext cx="1963783" cy="3178856"/>
            </a:xfrm>
            <a:custGeom>
              <a:avLst/>
              <a:gdLst>
                <a:gd name="f0" fmla="val 10800000"/>
                <a:gd name="f1" fmla="val 5400000"/>
                <a:gd name="f2" fmla="val 180"/>
                <a:gd name="f3" fmla="val w"/>
                <a:gd name="f4" fmla="val h"/>
                <a:gd name="f5" fmla="val 0"/>
                <a:gd name="f6" fmla="val 1963787"/>
                <a:gd name="f7" fmla="val 3178856"/>
                <a:gd name="f8" fmla="val 1967129"/>
                <a:gd name="f9" fmla="val 2349671"/>
                <a:gd name="f10" fmla="val 1963753"/>
                <a:gd name="f11" fmla="val 1763002"/>
                <a:gd name="f12" fmla="val 3168629"/>
                <a:gd name="f13" fmla="val 772749"/>
                <a:gd name="f14" fmla="val 3067186"/>
                <a:gd name="f15" fmla="val 2223585"/>
                <a:gd name="f16" fmla="val 1197921"/>
                <a:gd name="f17" fmla="val 1039961"/>
                <a:gd name="f18" fmla="+- 0 0 -90"/>
                <a:gd name="f19" fmla="*/ f3 1 1963787"/>
                <a:gd name="f20" fmla="*/ f4 1 3178856"/>
                <a:gd name="f21" fmla="val f5"/>
                <a:gd name="f22" fmla="val f6"/>
                <a:gd name="f23" fmla="val f7"/>
                <a:gd name="f24" fmla="*/ f18 f0 1"/>
                <a:gd name="f25" fmla="+- f23 0 f21"/>
                <a:gd name="f26" fmla="+- f22 0 f21"/>
                <a:gd name="f27" fmla="*/ f24 1 f2"/>
                <a:gd name="f28" fmla="*/ f26 1 1963787"/>
                <a:gd name="f29" fmla="*/ f25 1 3178856"/>
                <a:gd name="f30" fmla="*/ 0 f26 1"/>
                <a:gd name="f31" fmla="*/ 0 f25 1"/>
                <a:gd name="f32" fmla="*/ 1963787 f26 1"/>
                <a:gd name="f33" fmla="*/ 1967129 f25 1"/>
                <a:gd name="f34" fmla="*/ 2349671 f25 1"/>
                <a:gd name="f35" fmla="*/ 3178856 f25 1"/>
                <a:gd name="f36" fmla="*/ 1963753 f26 1"/>
                <a:gd name="f37" fmla="*/ 1763002 f26 1"/>
                <a:gd name="f38" fmla="*/ 3168629 f25 1"/>
                <a:gd name="f39" fmla="*/ 1197921 f25 1"/>
                <a:gd name="f40" fmla="*/ 1039961 f25 1"/>
                <a:gd name="f41" fmla="+- f27 0 f1"/>
                <a:gd name="f42" fmla="*/ f30 1 1963787"/>
                <a:gd name="f43" fmla="*/ f31 1 3178856"/>
                <a:gd name="f44" fmla="*/ f32 1 1963787"/>
                <a:gd name="f45" fmla="*/ f33 1 3178856"/>
                <a:gd name="f46" fmla="*/ f34 1 3178856"/>
                <a:gd name="f47" fmla="*/ f35 1 3178856"/>
                <a:gd name="f48" fmla="*/ f36 1 1963787"/>
                <a:gd name="f49" fmla="*/ f37 1 1963787"/>
                <a:gd name="f50" fmla="*/ f38 1 3178856"/>
                <a:gd name="f51" fmla="*/ f39 1 3178856"/>
                <a:gd name="f52" fmla="*/ f40 1 3178856"/>
                <a:gd name="f53" fmla="*/ f21 1 f28"/>
                <a:gd name="f54" fmla="*/ f22 1 f28"/>
                <a:gd name="f55" fmla="*/ f21 1 f29"/>
                <a:gd name="f56" fmla="*/ f23 1 f29"/>
                <a:gd name="f57" fmla="*/ f42 1 f28"/>
                <a:gd name="f58" fmla="*/ f43 1 f29"/>
                <a:gd name="f59" fmla="*/ f44 1 f28"/>
                <a:gd name="f60" fmla="*/ f45 1 f29"/>
                <a:gd name="f61" fmla="*/ f46 1 f29"/>
                <a:gd name="f62" fmla="*/ f47 1 f29"/>
                <a:gd name="f63" fmla="*/ f48 1 f28"/>
                <a:gd name="f64" fmla="*/ f49 1 f28"/>
                <a:gd name="f65" fmla="*/ f50 1 f29"/>
                <a:gd name="f66" fmla="*/ f51 1 f29"/>
                <a:gd name="f67" fmla="*/ f52 1 f29"/>
                <a:gd name="f68" fmla="*/ f53 f19 1"/>
                <a:gd name="f69" fmla="*/ f54 f19 1"/>
                <a:gd name="f70" fmla="*/ f56 f20 1"/>
                <a:gd name="f71" fmla="*/ f55 f20 1"/>
                <a:gd name="f72" fmla="*/ f57 f19 1"/>
                <a:gd name="f73" fmla="*/ f58 f20 1"/>
                <a:gd name="f74" fmla="*/ f59 f19 1"/>
                <a:gd name="f75" fmla="*/ f60 f20 1"/>
                <a:gd name="f76" fmla="*/ f61 f20 1"/>
                <a:gd name="f77" fmla="*/ f62 f20 1"/>
                <a:gd name="f78" fmla="*/ f63 f19 1"/>
                <a:gd name="f79" fmla="*/ f64 f19 1"/>
                <a:gd name="f80" fmla="*/ f65 f20 1"/>
                <a:gd name="f81" fmla="*/ f66 f20 1"/>
                <a:gd name="f82" fmla="*/ f67 f20 1"/>
              </a:gdLst>
              <a:ahLst/>
              <a:cxnLst>
                <a:cxn ang="3cd4">
                  <a:pos x="hc" y="t"/>
                </a:cxn>
                <a:cxn ang="0">
                  <a:pos x="r" y="vc"/>
                </a:cxn>
                <a:cxn ang="cd4">
                  <a:pos x="hc" y="b"/>
                </a:cxn>
                <a:cxn ang="cd2">
                  <a:pos x="l" y="vc"/>
                </a:cxn>
                <a:cxn ang="f41">
                  <a:pos x="f72" y="f73"/>
                </a:cxn>
                <a:cxn ang="f41">
                  <a:pos x="f74" y="f73"/>
                </a:cxn>
                <a:cxn ang="f41">
                  <a:pos x="f74" y="f75"/>
                </a:cxn>
                <a:cxn ang="f41">
                  <a:pos x="f74" y="f76"/>
                </a:cxn>
                <a:cxn ang="f41">
                  <a:pos x="f74" y="f77"/>
                </a:cxn>
                <a:cxn ang="f41">
                  <a:pos x="f78" y="f77"/>
                </a:cxn>
                <a:cxn ang="f41">
                  <a:pos x="f79" y="f80"/>
                </a:cxn>
                <a:cxn ang="f41">
                  <a:pos x="f72" y="f81"/>
                </a:cxn>
                <a:cxn ang="f41">
                  <a:pos x="f72" y="f82"/>
                </a:cxn>
                <a:cxn ang="f41">
                  <a:pos x="f72" y="f73"/>
                </a:cxn>
              </a:cxnLst>
              <a:rect l="f68" t="f71" r="f69" b="f70"/>
              <a:pathLst>
                <a:path w="1963787" h="3178856">
                  <a:moveTo>
                    <a:pt x="f5" y="f5"/>
                  </a:moveTo>
                  <a:lnTo>
                    <a:pt x="f6" y="f5"/>
                  </a:lnTo>
                  <a:lnTo>
                    <a:pt x="f6" y="f8"/>
                  </a:lnTo>
                  <a:lnTo>
                    <a:pt x="f6" y="f9"/>
                  </a:lnTo>
                  <a:lnTo>
                    <a:pt x="f6" y="f7"/>
                  </a:lnTo>
                  <a:lnTo>
                    <a:pt x="f10" y="f7"/>
                  </a:lnTo>
                  <a:lnTo>
                    <a:pt x="f11" y="f12"/>
                  </a:lnTo>
                  <a:cubicBezTo>
                    <a:pt x="f13" y="f14"/>
                    <a:pt x="f5" y="f15"/>
                    <a:pt x="f5" y="f16"/>
                  </a:cubicBezTo>
                  <a:lnTo>
                    <a:pt x="f5" y="f17"/>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9" name="Title 1">
            <a:extLst>
              <a:ext uri="{FF2B5EF4-FFF2-40B4-BE49-F238E27FC236}">
                <a16:creationId xmlns:a16="http://schemas.microsoft.com/office/drawing/2014/main" id="{3CE8333B-F216-0A69-DC9A-47EE5A3DBF33}"/>
              </a:ext>
            </a:extLst>
          </p:cNvPr>
          <p:cNvSpPr txBox="1">
            <a:spLocks noGrp="1"/>
          </p:cNvSpPr>
          <p:nvPr>
            <p:ph type="ctrTitle"/>
          </p:nvPr>
        </p:nvSpPr>
        <p:spPr>
          <a:xfrm>
            <a:off x="1167496" y="252548"/>
            <a:ext cx="6220279" cy="3262807"/>
          </a:xfrm>
        </p:spPr>
        <p:txBody>
          <a:bodyPr anchor="b"/>
          <a:lstStyle>
            <a:lvl1pPr>
              <a:defRPr lang="en-US" sz="6000" b="1"/>
            </a:lvl1pPr>
          </a:lstStyle>
          <a:p>
            <a:pPr lvl="0"/>
            <a:r>
              <a:rPr lang="en-US"/>
              <a:t>Click to add title</a:t>
            </a:r>
          </a:p>
        </p:txBody>
      </p:sp>
      <p:sp>
        <p:nvSpPr>
          <p:cNvPr id="10" name="Subtitle 2">
            <a:extLst>
              <a:ext uri="{FF2B5EF4-FFF2-40B4-BE49-F238E27FC236}">
                <a16:creationId xmlns:a16="http://schemas.microsoft.com/office/drawing/2014/main" id="{57686DCE-187D-8DAA-E3F3-4D3E92145982}"/>
              </a:ext>
            </a:extLst>
          </p:cNvPr>
          <p:cNvSpPr txBox="1">
            <a:spLocks noGrp="1"/>
          </p:cNvSpPr>
          <p:nvPr>
            <p:ph type="subTitle" idx="1"/>
          </p:nvPr>
        </p:nvSpPr>
        <p:spPr>
          <a:xfrm>
            <a:off x="1167496" y="3685937"/>
            <a:ext cx="6220279" cy="2919514"/>
          </a:xfrm>
        </p:spPr>
        <p:txBody>
          <a:bodyPr>
            <a:normAutofit/>
          </a:bodyPr>
          <a:lstStyle>
            <a:lvl1pPr marL="0" indent="0">
              <a:buNone/>
              <a:defRPr lang="en-US"/>
            </a:lvl1pPr>
          </a:lstStyle>
          <a:p>
            <a:pPr lvl="0"/>
            <a:r>
              <a:rPr lang="en-US"/>
              <a:t>Click to add text</a:t>
            </a:r>
          </a:p>
        </p:txBody>
      </p:sp>
    </p:spTree>
    <p:extLst>
      <p:ext uri="{BB962C8B-B14F-4D97-AF65-F5344CB8AC3E}">
        <p14:creationId xmlns:p14="http://schemas.microsoft.com/office/powerpoint/2010/main" val="420910444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B2EF57-DA84-5C0C-754A-B22510ADCD25}"/>
              </a:ext>
            </a:extLst>
          </p:cNvPr>
          <p:cNvSpPr txBox="1">
            <a:spLocks noGrp="1"/>
          </p:cNvSpPr>
          <p:nvPr>
            <p:ph type="title"/>
          </p:nvPr>
        </p:nvSpPr>
        <p:spPr>
          <a:xfrm>
            <a:off x="381003" y="381003"/>
            <a:ext cx="11430000" cy="1325559"/>
          </a:xfrm>
          <a:prstGeom prst="rect">
            <a:avLst/>
          </a:prstGeom>
          <a:noFill/>
          <a:ln>
            <a:noFill/>
          </a:ln>
        </p:spPr>
        <p:txBody>
          <a:bodyPr vert="horz" wrap="square" lIns="91440" tIns="45720" rIns="91440" bIns="45720" anchor="ctr" anchorCtr="0" compatLnSpc="1">
            <a:no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2AF9555-B31F-521D-E0CA-8056E5CF4993}"/>
              </a:ext>
            </a:extLst>
          </p:cNvPr>
          <p:cNvSpPr txBox="1">
            <a:spLocks noGrp="1"/>
          </p:cNvSpPr>
          <p:nvPr>
            <p:ph type="body" idx="1"/>
          </p:nvPr>
        </p:nvSpPr>
        <p:spPr>
          <a:xfrm>
            <a:off x="381003" y="1825627"/>
            <a:ext cx="11430000" cy="4351336"/>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94DC46-6570-94F1-D74B-518E91EF52E9}"/>
              </a:ext>
            </a:extLst>
          </p:cNvPr>
          <p:cNvSpPr txBox="1">
            <a:spLocks noGrp="1"/>
          </p:cNvSpPr>
          <p:nvPr>
            <p:ph type="dt" sz="half" idx="2"/>
          </p:nvPr>
        </p:nvSpPr>
        <p:spPr>
          <a:xfrm>
            <a:off x="3810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44546A"/>
                </a:solidFill>
                <a:uFillTx/>
                <a:latin typeface="Tenorite"/>
              </a:defRPr>
            </a:lvl1pPr>
          </a:lstStyle>
          <a:p>
            <a:pPr lvl="0"/>
            <a:r>
              <a:rPr lang="en-US"/>
              <a:t>9/8/20XX</a:t>
            </a:r>
          </a:p>
        </p:txBody>
      </p:sp>
      <p:sp>
        <p:nvSpPr>
          <p:cNvPr id="5" name="Footer Placeholder 4">
            <a:extLst>
              <a:ext uri="{FF2B5EF4-FFF2-40B4-BE49-F238E27FC236}">
                <a16:creationId xmlns:a16="http://schemas.microsoft.com/office/drawing/2014/main" id="{DAE0B70D-4AB6-AB52-A9A9-72AB25FEFA1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44546A"/>
                </a:solidFill>
                <a:uFillTx/>
                <a:latin typeface="Tenorite"/>
              </a:defRPr>
            </a:lvl1pPr>
          </a:lstStyle>
          <a:p>
            <a:pPr lvl="0"/>
            <a:endParaRPr lang="en-US"/>
          </a:p>
        </p:txBody>
      </p:sp>
      <p:sp>
        <p:nvSpPr>
          <p:cNvPr id="6" name="Slide Number Placeholder 5">
            <a:extLst>
              <a:ext uri="{FF2B5EF4-FFF2-40B4-BE49-F238E27FC236}">
                <a16:creationId xmlns:a16="http://schemas.microsoft.com/office/drawing/2014/main" id="{BD459494-81E9-922E-C71C-3BF6FE433171}"/>
              </a:ext>
            </a:extLst>
          </p:cNvPr>
          <p:cNvSpPr txBox="1">
            <a:spLocks noGrp="1"/>
          </p:cNvSpPr>
          <p:nvPr>
            <p:ph type="sldNum" sz="quarter" idx="4"/>
          </p:nvPr>
        </p:nvSpPr>
        <p:spPr>
          <a:xfrm>
            <a:off x="90678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44546A"/>
                </a:solidFill>
                <a:uFillTx/>
                <a:latin typeface="Tenorite"/>
              </a:defRPr>
            </a:lvl1pPr>
          </a:lstStyle>
          <a:p>
            <a:pPr lvl="0"/>
            <a:fld id="{96B16529-D432-4D07-9FD7-9A88718F1D24}"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marL="0" marR="0" lvl="0" indent="0" algn="l" defTabSz="914400" rtl="0" fontAlgn="auto" hangingPunct="1">
        <a:lnSpc>
          <a:spcPct val="80000"/>
        </a:lnSpc>
        <a:spcBef>
          <a:spcPts val="0"/>
        </a:spcBef>
        <a:spcAft>
          <a:spcPts val="0"/>
        </a:spcAft>
        <a:buNone/>
        <a:tabLst/>
        <a:defRPr lang="en-GB" sz="4400" b="0" i="0" u="none" strike="noStrike" kern="1200" cap="none" spc="0" baseline="0">
          <a:solidFill>
            <a:srgbClr val="000000"/>
          </a:solidFill>
          <a:uFillTx/>
          <a:latin typeface="Tenorite"/>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Tenorite"/>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Tenorite"/>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Tenorite"/>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Tenorite"/>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Tenorit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C63DD807-1566-EB3B-3C7D-06044C0195A9}"/>
              </a:ext>
            </a:extLst>
          </p:cNvPr>
          <p:cNvPicPr>
            <a:picLocks noChangeAspect="1"/>
          </p:cNvPicPr>
          <p:nvPr/>
        </p:nvPicPr>
        <p:blipFill>
          <a:blip r:embed="rId3"/>
          <a:stretch>
            <a:fillRect/>
          </a:stretch>
        </p:blipFill>
        <p:spPr>
          <a:xfrm>
            <a:off x="4459080" y="2773622"/>
            <a:ext cx="3273835" cy="1310755"/>
          </a:xfrm>
          <a:prstGeom prst="rect">
            <a:avLst/>
          </a:prstGeom>
          <a:noFill/>
          <a:ln cap="flat">
            <a:noFill/>
          </a:ln>
        </p:spPr>
      </p:pic>
      <p:sp>
        <p:nvSpPr>
          <p:cNvPr id="3" name="Title 1">
            <a:extLst>
              <a:ext uri="{FF2B5EF4-FFF2-40B4-BE49-F238E27FC236}">
                <a16:creationId xmlns:a16="http://schemas.microsoft.com/office/drawing/2014/main" id="{D9CFADE6-869D-06BC-02FA-EDA78B0935CC}"/>
              </a:ext>
            </a:extLst>
          </p:cNvPr>
          <p:cNvSpPr txBox="1">
            <a:spLocks noGrp="1"/>
          </p:cNvSpPr>
          <p:nvPr>
            <p:ph type="title"/>
          </p:nvPr>
        </p:nvSpPr>
        <p:spPr>
          <a:xfrm>
            <a:off x="1167496" y="232915"/>
            <a:ext cx="7096932" cy="3830128"/>
          </a:xfrm>
        </p:spPr>
        <p:txBody>
          <a:bodyPr/>
          <a:lstStyle/>
          <a:p>
            <a:pPr lvl="0"/>
            <a:r>
              <a:rPr lang="en-US" sz="2000"/>
              <a:t>Katya baiden</a:t>
            </a:r>
            <a:br>
              <a:rPr lang="en-US" sz="2000"/>
            </a:br>
            <a:r>
              <a:rPr lang="en-US" sz="2000"/>
              <a:t>student number:2508026</a:t>
            </a:r>
            <a:br>
              <a:rPr lang="en-US" sz="2000"/>
            </a:br>
            <a:r>
              <a:rPr lang="en-US" sz="2000"/>
              <a:t>lectures name:Odette jack </a:t>
            </a:r>
            <a:br>
              <a:rPr lang="en-US" sz="2000"/>
            </a:br>
            <a:br>
              <a:rPr lang="en-US" sz="2000"/>
            </a:br>
            <a:br>
              <a:rPr lang="en-US" sz="2000"/>
            </a:br>
            <a:br>
              <a:rPr lang="en-US" sz="2000"/>
            </a:br>
            <a:br>
              <a:rPr lang="en-US" sz="2000"/>
            </a:br>
            <a:br>
              <a:rPr lang="en-US" sz="2000"/>
            </a:br>
            <a:br>
              <a:rPr lang="en-US" sz="2000"/>
            </a:br>
            <a:br>
              <a:rPr lang="en-US" sz="2000"/>
            </a:br>
            <a:br>
              <a:rPr lang="en-US" sz="2000"/>
            </a:br>
            <a:br>
              <a:rPr lang="en-US" sz="2000"/>
            </a:br>
            <a:br>
              <a:rPr lang="en-US" sz="2000"/>
            </a:br>
            <a:br>
              <a:rPr lang="en-US" sz="2000"/>
            </a:br>
            <a:endParaRPr lang="en-US" sz="2000"/>
          </a:p>
        </p:txBody>
      </p:sp>
      <p:pic>
        <p:nvPicPr>
          <p:cNvPr id="4" name="Picture 4">
            <a:extLst>
              <a:ext uri="{FF2B5EF4-FFF2-40B4-BE49-F238E27FC236}">
                <a16:creationId xmlns:a16="http://schemas.microsoft.com/office/drawing/2014/main" id="{096DAF58-2362-B21A-514F-108F09102706}"/>
              </a:ext>
            </a:extLst>
          </p:cNvPr>
          <p:cNvPicPr>
            <a:picLocks noChangeAspect="1"/>
          </p:cNvPicPr>
          <p:nvPr/>
        </p:nvPicPr>
        <p:blipFill>
          <a:blip r:embed="rId4"/>
          <a:stretch>
            <a:fillRect/>
          </a:stretch>
        </p:blipFill>
        <p:spPr>
          <a:xfrm>
            <a:off x="0" y="1164771"/>
            <a:ext cx="8044543" cy="1763484"/>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43E30-08B9-B225-D208-865CF958F5D3}"/>
              </a:ext>
            </a:extLst>
          </p:cNvPr>
          <p:cNvSpPr txBox="1">
            <a:spLocks noGrp="1"/>
          </p:cNvSpPr>
          <p:nvPr>
            <p:ph type="title"/>
          </p:nvPr>
        </p:nvSpPr>
        <p:spPr>
          <a:xfrm>
            <a:off x="1158864" y="102019"/>
            <a:ext cx="9779178" cy="1744419"/>
          </a:xfrm>
        </p:spPr>
        <p:txBody>
          <a:bodyPr/>
          <a:lstStyle/>
          <a:p>
            <a:pPr lvl="0"/>
            <a:r>
              <a:rPr lang="en-US"/>
              <a:t>Introduction </a:t>
            </a:r>
          </a:p>
        </p:txBody>
      </p:sp>
      <p:sp>
        <p:nvSpPr>
          <p:cNvPr id="3" name="Content Placeholder 2">
            <a:extLst>
              <a:ext uri="{FF2B5EF4-FFF2-40B4-BE49-F238E27FC236}">
                <a16:creationId xmlns:a16="http://schemas.microsoft.com/office/drawing/2014/main" id="{76E65B94-AEC2-C53A-102F-15E3FE3676BB}"/>
              </a:ext>
            </a:extLst>
          </p:cNvPr>
          <p:cNvSpPr txBox="1">
            <a:spLocks noGrp="1"/>
          </p:cNvSpPr>
          <p:nvPr>
            <p:ph idx="1"/>
          </p:nvPr>
        </p:nvSpPr>
        <p:spPr>
          <a:xfrm>
            <a:off x="1158864" y="2017468"/>
            <a:ext cx="9779178" cy="4738512"/>
          </a:xfrm>
        </p:spPr>
        <p:txBody>
          <a:bodyPr/>
          <a:lstStyle/>
          <a:p>
            <a:pPr lvl="0"/>
            <a:r>
              <a:rPr lang="en-US" sz="2400"/>
              <a:t>I will be talking about communication and its importance in health and social care. Communication is the process of sharing information and understanding between people . It is a vital skill for healthcare professionals because it helps build trust, support teamwork, and ensure patients receive safe and effective care </a:t>
            </a:r>
          </a:p>
          <a:p>
            <a:pPr lvl="0"/>
            <a:endParaRPr lang="en-US" sz="2400"/>
          </a:p>
          <a:p>
            <a:pPr lvl="0"/>
            <a:r>
              <a:rPr lang="en-US" sz="2400"/>
              <a:t>In this presentation, I will explain why communication is important and give an example of how it is used in a health and social care settings</a:t>
            </a:r>
          </a:p>
          <a:p>
            <a:pPr lvl="0"/>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0D71D-37B2-2A4D-F07C-B8DDC6955DEF}"/>
              </a:ext>
            </a:extLst>
          </p:cNvPr>
          <p:cNvSpPr txBox="1">
            <a:spLocks noGrp="1"/>
          </p:cNvSpPr>
          <p:nvPr>
            <p:ph type="title"/>
          </p:nvPr>
        </p:nvSpPr>
        <p:spPr>
          <a:xfrm>
            <a:off x="133566" y="123288"/>
            <a:ext cx="7049877" cy="5363111"/>
          </a:xfrm>
        </p:spPr>
        <p:txBody>
          <a:bodyPr/>
          <a:lstStyle/>
          <a:p>
            <a:pPr lvl="0"/>
            <a:r>
              <a:rPr lang="en-US" sz="2000"/>
              <a:t>Why communication is important in health and social care:</a:t>
            </a:r>
            <a:br>
              <a:rPr lang="en-US" sz="2000"/>
            </a:br>
            <a:br>
              <a:rPr lang="en-US" sz="2000"/>
            </a:br>
            <a:r>
              <a:rPr lang="en-US" sz="2000"/>
              <a:t>.Builds trust and positive relationship</a:t>
            </a:r>
            <a:br>
              <a:rPr lang="en-US" sz="2000"/>
            </a:br>
            <a:r>
              <a:rPr lang="en-US" sz="2000"/>
              <a:t>. Improves patient safety </a:t>
            </a:r>
            <a:br>
              <a:rPr lang="en-US" sz="2000"/>
            </a:br>
            <a:r>
              <a:rPr lang="en-US" sz="2000"/>
              <a:t>.supports teamwork </a:t>
            </a:r>
            <a:br>
              <a:rPr lang="en-US" sz="2000"/>
            </a:br>
            <a:r>
              <a:rPr lang="en-US" sz="2000"/>
              <a:t>.reduces misunderstandings </a:t>
            </a:r>
            <a:br>
              <a:rPr lang="en-US" sz="2000"/>
            </a:br>
            <a:r>
              <a:rPr lang="en-US" sz="2000"/>
              <a:t>.promotes person – centered care </a:t>
            </a:r>
            <a:br>
              <a:rPr lang="en-US" sz="2400"/>
            </a:br>
            <a:br>
              <a:rPr lang="en-US" sz="2400"/>
            </a:br>
            <a:r>
              <a:rPr lang="en-US" sz="2000"/>
              <a:t>communication is one of the most important skills in health and social care because it affects the quality of the care patients receive . Firstly effective communication helps build trust and positive relationships between healthcare </a:t>
            </a:r>
            <a:br>
              <a:rPr lang="en-US" sz="2400"/>
            </a:br>
            <a:r>
              <a:rPr lang="en-US" sz="2000"/>
              <a:t>professionals and patients . When patients feel listened to </a:t>
            </a:r>
            <a:br>
              <a:rPr lang="en-US" sz="2400"/>
            </a:br>
            <a:r>
              <a:rPr lang="en-US" sz="2000"/>
              <a:t>and respected, they are most likely to share important info</a:t>
            </a:r>
            <a:br>
              <a:rPr lang="en-US" sz="2400"/>
            </a:br>
            <a:r>
              <a:rPr lang="en-US" sz="2000"/>
              <a:t>about their health </a:t>
            </a:r>
            <a:br>
              <a:rPr lang="en-US" sz="2400"/>
            </a:br>
            <a:br>
              <a:rPr lang="en-US" sz="2400"/>
            </a:br>
            <a:br>
              <a:rPr lang="en-US" sz="2400"/>
            </a:br>
            <a:r>
              <a:rPr lang="en-US" sz="2000"/>
              <a:t>communication also improves patient safety healthcare</a:t>
            </a:r>
            <a:br>
              <a:rPr lang="en-US" sz="2400"/>
            </a:br>
            <a:r>
              <a:rPr lang="en-US" sz="2000"/>
              <a:t>professionals need to share accurate information with patients and collogues to avoid mistakes and ensure the </a:t>
            </a:r>
            <a:br>
              <a:rPr lang="en-US" sz="2400"/>
            </a:br>
            <a:r>
              <a:rPr lang="en-US" sz="2000"/>
              <a:t>correct treatments is provided</a:t>
            </a:r>
            <a:br>
              <a:rPr lang="en-US" sz="2400"/>
            </a:br>
            <a:endParaRPr lang="en-US" sz="2400"/>
          </a:p>
        </p:txBody>
      </p:sp>
      <p:pic>
        <p:nvPicPr>
          <p:cNvPr id="3" name="Picture Placeholder 9" descr="A person holding books in a classroom">
            <a:extLst>
              <a:ext uri="{FF2B5EF4-FFF2-40B4-BE49-F238E27FC236}">
                <a16:creationId xmlns:a16="http://schemas.microsoft.com/office/drawing/2014/main" id="{79BC67A6-AFA2-BD8F-9685-35787B752CB1}"/>
              </a:ext>
            </a:extLst>
          </p:cNvPr>
          <p:cNvPicPr>
            <a:picLocks noGrp="1" noChangeAspect="1"/>
          </p:cNvPicPr>
          <p:nvPr>
            <p:ph type="pic" idx="4294967295"/>
          </p:nvPr>
        </p:nvPicPr>
        <p:blipFill>
          <a:blip r:embed="rId3"/>
          <a:srcRect l="16834" r="16834"/>
          <a:stretch>
            <a:fillRect/>
          </a:stretch>
        </p:blipFill>
        <p:spPr>
          <a:xfrm>
            <a:off x="7183434" y="1168402"/>
            <a:ext cx="4500557" cy="4521195"/>
          </a:xfrm>
          <a:solidFill>
            <a:srgbClr val="DAE5EF"/>
          </a:solid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3E44D-B33C-8DF0-B7A0-8380E5AB12BC}"/>
              </a:ext>
            </a:extLst>
          </p:cNvPr>
          <p:cNvSpPr txBox="1">
            <a:spLocks noGrp="1"/>
          </p:cNvSpPr>
          <p:nvPr>
            <p:ph type="title"/>
          </p:nvPr>
        </p:nvSpPr>
        <p:spPr>
          <a:xfrm>
            <a:off x="5943600" y="457200"/>
            <a:ext cx="5120640" cy="1084524"/>
          </a:xfrm>
        </p:spPr>
        <p:txBody>
          <a:bodyPr/>
          <a:lstStyle/>
          <a:p>
            <a:pPr lvl="0"/>
            <a:r>
              <a:rPr lang="en-US" sz="2400"/>
              <a:t>Barriers to effective communication </a:t>
            </a:r>
          </a:p>
        </p:txBody>
      </p:sp>
      <p:sp>
        <p:nvSpPr>
          <p:cNvPr id="3" name="Subtitle 2">
            <a:extLst>
              <a:ext uri="{FF2B5EF4-FFF2-40B4-BE49-F238E27FC236}">
                <a16:creationId xmlns:a16="http://schemas.microsoft.com/office/drawing/2014/main" id="{9097D403-D82D-4093-C7D7-12F4167D462F}"/>
              </a:ext>
            </a:extLst>
          </p:cNvPr>
          <p:cNvSpPr txBox="1">
            <a:spLocks noGrp="1"/>
          </p:cNvSpPr>
          <p:nvPr>
            <p:ph type="subTitle" idx="4294967295"/>
          </p:nvPr>
        </p:nvSpPr>
        <p:spPr>
          <a:xfrm>
            <a:off x="4104165" y="1616147"/>
            <a:ext cx="7953149" cy="3870252"/>
          </a:xfrm>
        </p:spPr>
        <p:txBody>
          <a:bodyPr/>
          <a:lstStyle/>
          <a:p>
            <a:pPr marL="0" lvl="0" indent="0">
              <a:buNone/>
            </a:pPr>
            <a:r>
              <a:rPr lang="en-US" sz="1800"/>
              <a:t>Although communication is essential in health and social care , there are several barriers that can affect how information is shared and understood . One barrier is language differences. Patients may struggle to understand healthcare information if English is not their first language  </a:t>
            </a:r>
          </a:p>
          <a:p>
            <a:pPr marL="0" lvl="0" indent="0">
              <a:buNone/>
            </a:pPr>
            <a:r>
              <a:rPr lang="en-US" sz="1800"/>
              <a:t>Another barrier is hearing or speech impairments, which can make communication more difficult without appropriate support cultural differences can also affect communication , as people may have different beliefs, values, or ways of expressing themselves . In addition , patients who are anxious , stressed or in pain may find it difficult to communicate their needs clearly.</a:t>
            </a:r>
          </a:p>
          <a:p>
            <a:pPr marL="0" lvl="0" indent="0">
              <a:buNone/>
            </a:pPr>
            <a:endParaRPr lang="en-US" sz="1800"/>
          </a:p>
          <a:p>
            <a:pPr marL="0" lvl="0" indent="0">
              <a:buNone/>
            </a:pPr>
            <a:r>
              <a:rPr lang="en-US" sz="1800"/>
              <a:t>Healthcare professionals must recognize these barriers and adapt their communication methods to ensure patients receive safe effective and inclusive care.</a:t>
            </a:r>
          </a:p>
        </p:txBody>
      </p:sp>
      <p:pic>
        <p:nvPicPr>
          <p:cNvPr id="4" name="Picture Placeholder 16" descr="Two people walking down a sidewalk">
            <a:extLst>
              <a:ext uri="{FF2B5EF4-FFF2-40B4-BE49-F238E27FC236}">
                <a16:creationId xmlns:a16="http://schemas.microsoft.com/office/drawing/2014/main" id="{2004813A-3106-0869-1C02-CB69AEF5EC5D}"/>
              </a:ext>
            </a:extLst>
          </p:cNvPr>
          <p:cNvPicPr>
            <a:picLocks noGrp="1" noChangeAspect="1"/>
          </p:cNvPicPr>
          <p:nvPr>
            <p:ph type="pic" idx="4294967295"/>
          </p:nvPr>
        </p:nvPicPr>
        <p:blipFill>
          <a:blip r:embed="rId3"/>
          <a:srcRect l="16834" r="16834"/>
          <a:stretch>
            <a:fillRect/>
          </a:stretch>
        </p:blipFill>
        <p:spPr>
          <a:xfrm>
            <a:off x="-85057" y="1157228"/>
            <a:ext cx="4189223" cy="4521195"/>
          </a:xfrm>
          <a:solidFill>
            <a:srgbClr val="DAE5EF"/>
          </a:solid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7F4F33D8-119B-6F37-64AD-219085FAB361}"/>
              </a:ext>
            </a:extLst>
          </p:cNvPr>
          <p:cNvSpPr txBox="1">
            <a:spLocks noGrp="1"/>
          </p:cNvSpPr>
          <p:nvPr>
            <p:ph type="title"/>
          </p:nvPr>
        </p:nvSpPr>
        <p:spPr>
          <a:xfrm>
            <a:off x="1167487" y="45089"/>
            <a:ext cx="9779178" cy="996906"/>
          </a:xfrm>
        </p:spPr>
        <p:txBody>
          <a:bodyPr/>
          <a:lstStyle/>
          <a:p>
            <a:pPr lvl="0"/>
            <a:r>
              <a:rPr lang="en-US"/>
              <a:t>The communication cycle </a:t>
            </a:r>
          </a:p>
        </p:txBody>
      </p:sp>
      <p:sp>
        <p:nvSpPr>
          <p:cNvPr id="3" name="Content Placeholder 2">
            <a:extLst>
              <a:ext uri="{FF2B5EF4-FFF2-40B4-BE49-F238E27FC236}">
                <a16:creationId xmlns:a16="http://schemas.microsoft.com/office/drawing/2014/main" id="{08B6A0BD-E9F9-7F6A-46AC-6ADB41928FB8}"/>
              </a:ext>
            </a:extLst>
          </p:cNvPr>
          <p:cNvSpPr txBox="1">
            <a:spLocks noGrp="1"/>
          </p:cNvSpPr>
          <p:nvPr>
            <p:ph type="body" idx="4294967295"/>
          </p:nvPr>
        </p:nvSpPr>
        <p:spPr>
          <a:xfrm>
            <a:off x="574160" y="2301837"/>
            <a:ext cx="11408731" cy="4511073"/>
          </a:xfrm>
        </p:spPr>
        <p:txBody>
          <a:bodyPr>
            <a:normAutofit/>
          </a:bodyPr>
          <a:lstStyle/>
          <a:p>
            <a:pPr marL="59436" lvl="0" indent="0">
              <a:buNone/>
            </a:pPr>
            <a:r>
              <a:rPr lang="en-US" sz="2000">
                <a:solidFill>
                  <a:srgbClr val="FFFFFF"/>
                </a:solidFill>
              </a:rPr>
              <a:t>A useful model for understanding communication Is the communication cycle . This model shows how information is exchanged between people and helps ensure that messages are understood correctly </a:t>
            </a:r>
          </a:p>
          <a:p>
            <a:pPr marL="59436" lvl="0" indent="0">
              <a:buNone/>
            </a:pPr>
            <a:r>
              <a:rPr lang="en-US" sz="2000">
                <a:solidFill>
                  <a:srgbClr val="FFFFFF"/>
                </a:solidFill>
              </a:rPr>
              <a:t>The cycle begins with the sender , who delivers a message the receiver then interprets the message and responds with feedback . Feedback is important because it allows the sender to check weather the message has been understood correctly </a:t>
            </a:r>
          </a:p>
          <a:p>
            <a:pPr marL="59436" lvl="0" indent="0">
              <a:buNone/>
            </a:pPr>
            <a:r>
              <a:rPr lang="en-US" sz="2000">
                <a:solidFill>
                  <a:srgbClr val="FFFFFF"/>
                </a:solidFill>
              </a:rPr>
              <a:t> in the health and social care , the communication cycle can help prevent misunderstandings and improve the quality of care . For example a nurse may explain medication instructions to a patient and then ask them to repeat the information back . The feedback confirms that patient understands the instructions and reduces the risk of mistakes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F7C65B05-0D7E-59D8-BAF5-E0DCE6E8C337}"/>
              </a:ext>
            </a:extLst>
          </p:cNvPr>
          <p:cNvSpPr txBox="1">
            <a:spLocks noGrp="1"/>
          </p:cNvSpPr>
          <p:nvPr>
            <p:ph type="title"/>
          </p:nvPr>
        </p:nvSpPr>
        <p:spPr>
          <a:xfrm>
            <a:off x="1167487" y="136529"/>
            <a:ext cx="10241243" cy="916100"/>
          </a:xfrm>
        </p:spPr>
        <p:txBody>
          <a:bodyPr/>
          <a:lstStyle/>
          <a:p>
            <a:pPr lvl="0"/>
            <a:r>
              <a:rPr lang="en-US"/>
              <a:t>Communication in practice &amp; conclusion  </a:t>
            </a:r>
          </a:p>
        </p:txBody>
      </p:sp>
      <p:sp>
        <p:nvSpPr>
          <p:cNvPr id="3" name="Content Placeholder 2">
            <a:extLst>
              <a:ext uri="{FF2B5EF4-FFF2-40B4-BE49-F238E27FC236}">
                <a16:creationId xmlns:a16="http://schemas.microsoft.com/office/drawing/2014/main" id="{FC156576-9676-37E5-26AB-87AF87F0D7B6}"/>
              </a:ext>
            </a:extLst>
          </p:cNvPr>
          <p:cNvSpPr txBox="1">
            <a:spLocks noGrp="1"/>
          </p:cNvSpPr>
          <p:nvPr>
            <p:ph type="body" idx="4294967295"/>
          </p:nvPr>
        </p:nvSpPr>
        <p:spPr>
          <a:xfrm>
            <a:off x="510363" y="1286542"/>
            <a:ext cx="5320573" cy="4070277"/>
          </a:xfrm>
        </p:spPr>
        <p:txBody>
          <a:bodyPr>
            <a:normAutofit/>
          </a:bodyPr>
          <a:lstStyle/>
          <a:p>
            <a:pPr marL="0" lvl="0" indent="0">
              <a:buNone/>
            </a:pPr>
            <a:r>
              <a:rPr lang="en-US" sz="2000"/>
              <a:t>An example of effective communication in health and social care would be a nurse supporting a patient who has recently received a new diagnosis </a:t>
            </a:r>
          </a:p>
          <a:p>
            <a:pPr marL="0" lvl="0" indent="0">
              <a:buNone/>
            </a:pPr>
            <a:r>
              <a:rPr lang="en-US" sz="2000"/>
              <a:t>The nurse would need to explain information clearly use appropriate language , listen to the patients concerns , and provide reassurance the nurse could also check the patients understanding by asking questions and encouraging feedback </a:t>
            </a:r>
          </a:p>
          <a:p>
            <a:pPr marL="0" lvl="0" indent="0">
              <a:buNone/>
            </a:pPr>
            <a:r>
              <a:rPr lang="en-US" sz="2000"/>
              <a:t> this shows how good communication can improve a patients experiences and help them feel respected and involved in their care .</a:t>
            </a:r>
          </a:p>
        </p:txBody>
      </p:sp>
      <p:sp>
        <p:nvSpPr>
          <p:cNvPr id="4" name="Content Placeholder 3">
            <a:extLst>
              <a:ext uri="{FF2B5EF4-FFF2-40B4-BE49-F238E27FC236}">
                <a16:creationId xmlns:a16="http://schemas.microsoft.com/office/drawing/2014/main" id="{5AD4EF9F-826E-546D-B235-8DBF8C99C6BB}"/>
              </a:ext>
            </a:extLst>
          </p:cNvPr>
          <p:cNvSpPr txBox="1">
            <a:spLocks noGrp="1"/>
          </p:cNvSpPr>
          <p:nvPr>
            <p:ph type="body" idx="4294967295"/>
          </p:nvPr>
        </p:nvSpPr>
        <p:spPr>
          <a:xfrm>
            <a:off x="6283235" y="1286542"/>
            <a:ext cx="4663440" cy="4070277"/>
          </a:xfrm>
        </p:spPr>
        <p:txBody>
          <a:bodyPr>
            <a:normAutofit/>
          </a:bodyPr>
          <a:lstStyle/>
          <a:p>
            <a:pPr marL="0" lvl="0" indent="0">
              <a:buNone/>
            </a:pPr>
            <a:r>
              <a:rPr lang="en-US" sz="2000"/>
              <a:t>In conclusion , communication is a vital skill in health and social care . It helps professionals provided safe effective and person centered care devolving strong communication skills allows healthcare workers to build positive relationships and support better outcomes for patients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32BD7EFD-33DA-8315-F267-21E0FCB99EEE}"/>
              </a:ext>
            </a:extLst>
          </p:cNvPr>
          <p:cNvSpPr txBox="1">
            <a:spLocks noGrp="1"/>
          </p:cNvSpPr>
          <p:nvPr>
            <p:ph type="ctrTitle"/>
          </p:nvPr>
        </p:nvSpPr>
        <p:spPr>
          <a:xfrm>
            <a:off x="1167496" y="252548"/>
            <a:ext cx="6220279" cy="3262807"/>
          </a:xfrm>
        </p:spPr>
        <p:txBody>
          <a:bodyPr/>
          <a:lstStyle/>
          <a:p>
            <a:pPr lvl="0"/>
            <a:r>
              <a:rPr lang="en-US"/>
              <a:t>References </a:t>
            </a:r>
          </a:p>
        </p:txBody>
      </p:sp>
      <p:sp>
        <p:nvSpPr>
          <p:cNvPr id="3" name="Subtitle 4">
            <a:extLst>
              <a:ext uri="{FF2B5EF4-FFF2-40B4-BE49-F238E27FC236}">
                <a16:creationId xmlns:a16="http://schemas.microsoft.com/office/drawing/2014/main" id="{84E038A2-038F-9198-2B96-12E2143D76A1}"/>
              </a:ext>
            </a:extLst>
          </p:cNvPr>
          <p:cNvSpPr txBox="1">
            <a:spLocks noGrp="1"/>
          </p:cNvSpPr>
          <p:nvPr>
            <p:ph type="subTitle" idx="1"/>
          </p:nvPr>
        </p:nvSpPr>
        <p:spPr>
          <a:xfrm>
            <a:off x="1252554" y="3646965"/>
            <a:ext cx="6220279" cy="2663830"/>
          </a:xfrm>
        </p:spPr>
        <p:txBody>
          <a:bodyPr/>
          <a:lstStyle/>
          <a:p>
            <a:pPr lvl="0">
              <a:lnSpc>
                <a:spcPct val="70000"/>
              </a:lnSpc>
            </a:pPr>
            <a:r>
              <a:rPr lang="en-GB" sz="1500"/>
              <a:t>References (Harvard Style)</a:t>
            </a:r>
          </a:p>
          <a:p>
            <a:pPr lvl="0">
              <a:lnSpc>
                <a:spcPct val="70000"/>
              </a:lnSpc>
            </a:pPr>
            <a:endParaRPr lang="en-GB" sz="1500"/>
          </a:p>
          <a:p>
            <a:pPr lvl="0">
              <a:lnSpc>
                <a:spcPct val="70000"/>
              </a:lnSpc>
            </a:pPr>
            <a:r>
              <a:rPr lang="en-GB" sz="1500"/>
              <a:t>* NHS England (2023) Improving communication between health and care professionals and patients. Available at: NHS England (Accessed: 18 July 2026).</a:t>
            </a:r>
          </a:p>
          <a:p>
            <a:pPr lvl="0">
              <a:lnSpc>
                <a:spcPct val="70000"/>
              </a:lnSpc>
            </a:pPr>
            <a:r>
              <a:rPr lang="en-GB" sz="1500"/>
              <a:t>* Skills for Care (2024) The importance of communication skills in adult social care. Available at: Skills for Care (Accessed: 18 July 2026).</a:t>
            </a:r>
          </a:p>
          <a:p>
            <a:pPr lvl="0">
              <a:lnSpc>
                <a:spcPct val="70000"/>
              </a:lnSpc>
            </a:pPr>
            <a:r>
              <a:rPr lang="en-GB" sz="1500"/>
              <a:t>* Arnold, E.C. and Boggs, K.U. (2020) Interpersonal Relationships: Professional Communication Skills for Healthcare Professionals. 8th edn. St Louis: Elsevier.</a:t>
            </a:r>
            <a:endParaRPr lang="en-US" sz="1500"/>
          </a:p>
        </p:txBody>
      </p:sp>
    </p:spTree>
  </p:cSld>
  <p:clrMapOvr>
    <a:masterClrMapping/>
  </p:clrMapOvr>
</p:sld>
</file>

<file path=ppt/theme/theme1.xml><?xml version="1.0" encoding="utf-8"?>
<a:theme xmlns:a="http://schemas.openxmlformats.org/drawingml/2006/main" name="Cust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Universal%20presentation</Template>
  <TotalTime>129</TotalTime>
  <Words>729</Words>
  <Application>Microsoft Office PowerPoint</Application>
  <PresentationFormat>Widescreen</PresentationFormat>
  <Paragraphs>33</Paragraphs>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Custom</vt:lpstr>
      <vt:lpstr>Katya baiden student number:2508026 lectures name:Odette jack             </vt:lpstr>
      <vt:lpstr>Introduction </vt:lpstr>
      <vt:lpstr>Why communication is important in health and social care:  .Builds trust and positive relationship . Improves patient safety  .supports teamwork  .reduces misunderstandings  .promotes person – centered care   communication is one of the most important skills in health and social care because it affects the quality of the care patients receive . Firstly effective communication helps build trust and positive relationships between healthcare  professionals and patients . When patients feel listened to  and respected, they are most likely to share important info about their health    communication also improves patient safety healthcare professionals need to share accurate information with patients and collogues to avoid mistakes and ensure the  correct treatments is provided </vt:lpstr>
      <vt:lpstr>Barriers to effective communication </vt:lpstr>
      <vt:lpstr>The communication cycle </vt:lpstr>
      <vt:lpstr>Communication in practice &amp;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Katya baiden student number:2508026 lectures name:Odette jack             </dc:title>
  <dc:creator>Katya Baiden (2508026)</dc:creator>
  <cp:lastModifiedBy>Katya Baiden (2508026)</cp:lastModifiedBy>
  <cp:revision>4</cp:revision>
  <dcterms:created xsi:type="dcterms:W3CDTF">2026-07-18T16:28:46Z</dcterms:created>
  <dcterms:modified xsi:type="dcterms:W3CDTF">2026-07-18T19:40:00Z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