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BE9523-448E-CE36-B406-05F1BD0E5BE6}" v="291" dt="2025-11-03T20:49:54.4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en Edger (2405155)" userId="S::2405155@student.uwtsd.ac.uk::09c3d9c8-e8bf-4f77-910b-5ece6dd134c0" providerId="AD" clId="Web-{47BE9523-448E-CE36-B406-05F1BD0E5BE6}"/>
    <pc:docChg chg="mod addSld modSld addMainMaster delMainMaster">
      <pc:chgData name="Eden Edger (2405155)" userId="S::2405155@student.uwtsd.ac.uk::09c3d9c8-e8bf-4f77-910b-5ece6dd134c0" providerId="AD" clId="Web-{47BE9523-448E-CE36-B406-05F1BD0E5BE6}" dt="2025-11-03T20:49:54.497" v="276"/>
      <pc:docMkLst>
        <pc:docMk/>
      </pc:docMkLst>
      <pc:sldChg chg="addSp delSp modSp mod modClrScheme chgLayout">
        <pc:chgData name="Eden Edger (2405155)" userId="S::2405155@student.uwtsd.ac.uk::09c3d9c8-e8bf-4f77-910b-5ece6dd134c0" providerId="AD" clId="Web-{47BE9523-448E-CE36-B406-05F1BD0E5BE6}" dt="2025-11-03T20:10:40.103" v="27" actId="1076"/>
        <pc:sldMkLst>
          <pc:docMk/>
          <pc:sldMk cId="109857222" sldId="256"/>
        </pc:sldMkLst>
        <pc:spChg chg="mod ord">
          <ac:chgData name="Eden Edger (2405155)" userId="S::2405155@student.uwtsd.ac.uk::09c3d9c8-e8bf-4f77-910b-5ece6dd134c0" providerId="AD" clId="Web-{47BE9523-448E-CE36-B406-05F1BD0E5BE6}" dt="2025-11-03T20:10:40.103" v="27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Eden Edger (2405155)" userId="S::2405155@student.uwtsd.ac.uk::09c3d9c8-e8bf-4f77-910b-5ece6dd134c0" providerId="AD" clId="Web-{47BE9523-448E-CE36-B406-05F1BD0E5BE6}" dt="2025-11-03T20:06:29.190" v="2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09:49.930" v="20"/>
          <ac:spMkLst>
            <pc:docMk/>
            <pc:sldMk cId="109857222" sldId="256"/>
            <ac:spMk id="4" creationId="{77CD31AC-FE7A-A0BA-5C5A-C311557EA84F}"/>
          </ac:spMkLst>
        </pc:spChg>
        <pc:spChg chg="add del">
          <ac:chgData name="Eden Edger (2405155)" userId="S::2405155@student.uwtsd.ac.uk::09c3d9c8-e8bf-4f77-910b-5ece6dd134c0" providerId="AD" clId="Web-{47BE9523-448E-CE36-B406-05F1BD0E5BE6}" dt="2025-11-03T20:10:17.431" v="22"/>
          <ac:spMkLst>
            <pc:docMk/>
            <pc:sldMk cId="109857222" sldId="256"/>
            <ac:spMk id="5" creationId="{8E3F65FE-F8AB-BC23-E85A-FB72E779BB17}"/>
          </ac:spMkLst>
        </pc:spChg>
      </pc:sldChg>
      <pc:sldChg chg="addSp delSp modSp new mod setBg">
        <pc:chgData name="Eden Edger (2405155)" userId="S::2405155@student.uwtsd.ac.uk::09c3d9c8-e8bf-4f77-910b-5ece6dd134c0" providerId="AD" clId="Web-{47BE9523-448E-CE36-B406-05F1BD0E5BE6}" dt="2025-11-03T20:19:26.135" v="127" actId="20577"/>
        <pc:sldMkLst>
          <pc:docMk/>
          <pc:sldMk cId="1125832229" sldId="257"/>
        </pc:sldMkLst>
        <pc:spChg chg="mod">
          <ac:chgData name="Eden Edger (2405155)" userId="S::2405155@student.uwtsd.ac.uk::09c3d9c8-e8bf-4f77-910b-5ece6dd134c0" providerId="AD" clId="Web-{47BE9523-448E-CE36-B406-05F1BD0E5BE6}" dt="2025-11-03T20:19:26.135" v="127" actId="20577"/>
          <ac:spMkLst>
            <pc:docMk/>
            <pc:sldMk cId="1125832229" sldId="257"/>
            <ac:spMk id="2" creationId="{A550FE35-8BDB-4ED7-BAF0-39048B1F2978}"/>
          </ac:spMkLst>
        </pc:spChg>
        <pc:spChg chg="del mod">
          <ac:chgData name="Eden Edger (2405155)" userId="S::2405155@student.uwtsd.ac.uk::09c3d9c8-e8bf-4f77-910b-5ece6dd134c0" providerId="AD" clId="Web-{47BE9523-448E-CE36-B406-05F1BD0E5BE6}" dt="2025-11-03T20:11:26.401" v="35"/>
          <ac:spMkLst>
            <pc:docMk/>
            <pc:sldMk cId="1125832229" sldId="257"/>
            <ac:spMk id="3" creationId="{514065A8-DEDC-14E6-2D69-50FDCB94BBFA}"/>
          </ac:spMkLst>
        </pc:spChg>
        <pc:spChg chg="add del">
          <ac:chgData name="Eden Edger (2405155)" userId="S::2405155@student.uwtsd.ac.uk::09c3d9c8-e8bf-4f77-910b-5ece6dd134c0" providerId="AD" clId="Web-{47BE9523-448E-CE36-B406-05F1BD0E5BE6}" dt="2025-11-03T20:12:42.641" v="52"/>
          <ac:spMkLst>
            <pc:docMk/>
            <pc:sldMk cId="1125832229" sldId="257"/>
            <ac:spMk id="5" creationId="{267D5E6C-706B-DA38-0A6B-7F0D61DFB4F6}"/>
          </ac:spMkLst>
        </pc:spChg>
        <pc:spChg chg="add del">
          <ac:chgData name="Eden Edger (2405155)" userId="S::2405155@student.uwtsd.ac.uk::09c3d9c8-e8bf-4f77-910b-5ece6dd134c0" providerId="AD" clId="Web-{47BE9523-448E-CE36-B406-05F1BD0E5BE6}" dt="2025-11-03T20:13:27.539" v="64"/>
          <ac:spMkLst>
            <pc:docMk/>
            <pc:sldMk cId="1125832229" sldId="257"/>
            <ac:spMk id="10" creationId="{35551BCA-EEFF-0022-7824-7B1A73584924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12:40.062" v="51"/>
          <ac:spMkLst>
            <pc:docMk/>
            <pc:sldMk cId="1125832229" sldId="257"/>
            <ac:spMk id="13" creationId="{7D9681AB-65CF-47E9-9FA3-7B05D6349977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12:40.062" v="51"/>
          <ac:spMkLst>
            <pc:docMk/>
            <pc:sldMk cId="1125832229" sldId="257"/>
            <ac:spMk id="15" creationId="{8FCA736E-BDE3-4D4D-8D87-E9AE79250CFF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12:40.062" v="51"/>
          <ac:spMkLst>
            <pc:docMk/>
            <pc:sldMk cId="1125832229" sldId="257"/>
            <ac:spMk id="17" creationId="{129AA25D-1E7A-4074-BF68-D55A83B81BB0}"/>
          </ac:spMkLst>
        </pc:spChg>
        <pc:picChg chg="add mod ord">
          <ac:chgData name="Eden Edger (2405155)" userId="S::2405155@student.uwtsd.ac.uk::09c3d9c8-e8bf-4f77-910b-5ece6dd134c0" providerId="AD" clId="Web-{47BE9523-448E-CE36-B406-05F1BD0E5BE6}" dt="2025-11-03T20:13:57.700" v="71" actId="14100"/>
          <ac:picMkLst>
            <pc:docMk/>
            <pc:sldMk cId="1125832229" sldId="257"/>
            <ac:picMk id="4" creationId="{B80D4BBB-8A0D-5A9E-C6C6-CEC75FE77711}"/>
          </ac:picMkLst>
        </pc:picChg>
        <pc:picChg chg="add mod ord">
          <ac:chgData name="Eden Edger (2405155)" userId="S::2405155@student.uwtsd.ac.uk::09c3d9c8-e8bf-4f77-910b-5ece6dd134c0" providerId="AD" clId="Web-{47BE9523-448E-CE36-B406-05F1BD0E5BE6}" dt="2025-11-03T20:13:52.168" v="70" actId="14100"/>
          <ac:picMkLst>
            <pc:docMk/>
            <pc:sldMk cId="1125832229" sldId="257"/>
            <ac:picMk id="6" creationId="{C131418D-889C-7885-2A89-D53A3706D3E9}"/>
          </ac:picMkLst>
        </pc:picChg>
      </pc:sldChg>
      <pc:sldChg chg="addSp delSp modSp new mod setBg">
        <pc:chgData name="Eden Edger (2405155)" userId="S::2405155@student.uwtsd.ac.uk::09c3d9c8-e8bf-4f77-910b-5ece6dd134c0" providerId="AD" clId="Web-{47BE9523-448E-CE36-B406-05F1BD0E5BE6}" dt="2025-11-03T20:23:26.504" v="170"/>
        <pc:sldMkLst>
          <pc:docMk/>
          <pc:sldMk cId="2968265543" sldId="258"/>
        </pc:sldMkLst>
        <pc:spChg chg="mod">
          <ac:chgData name="Eden Edger (2405155)" userId="S::2405155@student.uwtsd.ac.uk::09c3d9c8-e8bf-4f77-910b-5ece6dd134c0" providerId="AD" clId="Web-{47BE9523-448E-CE36-B406-05F1BD0E5BE6}" dt="2025-11-03T20:19:22.447" v="126" actId="20577"/>
          <ac:spMkLst>
            <pc:docMk/>
            <pc:sldMk cId="2968265543" sldId="258"/>
            <ac:spMk id="2" creationId="{32B47481-84BC-161B-E345-32AB98894F2C}"/>
          </ac:spMkLst>
        </pc:spChg>
        <pc:spChg chg="del mod">
          <ac:chgData name="Eden Edger (2405155)" userId="S::2405155@student.uwtsd.ac.uk::09c3d9c8-e8bf-4f77-910b-5ece6dd134c0" providerId="AD" clId="Web-{47BE9523-448E-CE36-B406-05F1BD0E5BE6}" dt="2025-11-03T20:15:29.914" v="81"/>
          <ac:spMkLst>
            <pc:docMk/>
            <pc:sldMk cId="2968265543" sldId="258"/>
            <ac:spMk id="3" creationId="{A3F6C8B5-CC57-29B8-CBBA-07059954D330}"/>
          </ac:spMkLst>
        </pc:spChg>
        <pc:spChg chg="add del">
          <ac:chgData name="Eden Edger (2405155)" userId="S::2405155@student.uwtsd.ac.uk::09c3d9c8-e8bf-4f77-910b-5ece6dd134c0" providerId="AD" clId="Web-{47BE9523-448E-CE36-B406-05F1BD0E5BE6}" dt="2025-11-03T20:16:49.640" v="102"/>
          <ac:spMkLst>
            <pc:docMk/>
            <pc:sldMk cId="2968265543" sldId="258"/>
            <ac:spMk id="5" creationId="{EA736285-DFCD-90BE-0CCB-2862DD1771DF}"/>
          </ac:spMkLst>
        </pc:spChg>
        <pc:spChg chg="add del">
          <ac:chgData name="Eden Edger (2405155)" userId="S::2405155@student.uwtsd.ac.uk::09c3d9c8-e8bf-4f77-910b-5ece6dd134c0" providerId="AD" clId="Web-{47BE9523-448E-CE36-B406-05F1BD0E5BE6}" dt="2025-11-03T20:16:52.281" v="103"/>
          <ac:spMkLst>
            <pc:docMk/>
            <pc:sldMk cId="2968265543" sldId="258"/>
            <ac:spMk id="10" creationId="{EA85D930-3372-E270-2177-C33AD9F9B133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16:41.671" v="101"/>
          <ac:spMkLst>
            <pc:docMk/>
            <pc:sldMk cId="2968265543" sldId="258"/>
            <ac:spMk id="13" creationId="{7DAA46B9-B7E8-4487-B28E-C63A6EB7AA27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16:41.671" v="101"/>
          <ac:spMkLst>
            <pc:docMk/>
            <pc:sldMk cId="2968265543" sldId="258"/>
            <ac:spMk id="15" creationId="{C866818C-1E5F-475A-B310-3C06B555FB69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16:41.671" v="101"/>
          <ac:spMkLst>
            <pc:docMk/>
            <pc:sldMk cId="2968265543" sldId="258"/>
            <ac:spMk id="17" creationId="{D12AFDE8-E1ED-4A49-B8B3-4953F4B8ACB9}"/>
          </ac:spMkLst>
        </pc:spChg>
        <pc:picChg chg="add mod ord">
          <ac:chgData name="Eden Edger (2405155)" userId="S::2405155@student.uwtsd.ac.uk::09c3d9c8-e8bf-4f77-910b-5ece6dd134c0" providerId="AD" clId="Web-{47BE9523-448E-CE36-B406-05F1BD0E5BE6}" dt="2025-11-03T20:17:58.473" v="114" actId="1076"/>
          <ac:picMkLst>
            <pc:docMk/>
            <pc:sldMk cId="2968265543" sldId="258"/>
            <ac:picMk id="4" creationId="{E457CB40-D4FE-04B5-73BC-C763F872E92A}"/>
          </ac:picMkLst>
        </pc:picChg>
        <pc:picChg chg="add mod ord">
          <ac:chgData name="Eden Edger (2405155)" userId="S::2405155@student.uwtsd.ac.uk::09c3d9c8-e8bf-4f77-910b-5ece6dd134c0" providerId="AD" clId="Web-{47BE9523-448E-CE36-B406-05F1BD0E5BE6}" dt="2025-11-03T20:18:15.928" v="118" actId="1076"/>
          <ac:picMkLst>
            <pc:docMk/>
            <pc:sldMk cId="2968265543" sldId="258"/>
            <ac:picMk id="6" creationId="{BC667746-4BBB-9C49-B318-E8CCAB37BB2E}"/>
          </ac:picMkLst>
        </pc:picChg>
      </pc:sldChg>
      <pc:sldChg chg="addSp delSp modSp new mod setBg">
        <pc:chgData name="Eden Edger (2405155)" userId="S::2405155@student.uwtsd.ac.uk::09c3d9c8-e8bf-4f77-910b-5ece6dd134c0" providerId="AD" clId="Web-{47BE9523-448E-CE36-B406-05F1BD0E5BE6}" dt="2025-11-03T20:23:08.613" v="168"/>
        <pc:sldMkLst>
          <pc:docMk/>
          <pc:sldMk cId="405410981" sldId="259"/>
        </pc:sldMkLst>
        <pc:spChg chg="mod">
          <ac:chgData name="Eden Edger (2405155)" userId="S::2405155@student.uwtsd.ac.uk::09c3d9c8-e8bf-4f77-910b-5ece6dd134c0" providerId="AD" clId="Web-{47BE9523-448E-CE36-B406-05F1BD0E5BE6}" dt="2025-11-03T20:22:44.956" v="166" actId="20577"/>
          <ac:spMkLst>
            <pc:docMk/>
            <pc:sldMk cId="405410981" sldId="259"/>
            <ac:spMk id="2" creationId="{FA26765D-8F95-57B8-B487-5BB4E5E67CBC}"/>
          </ac:spMkLst>
        </pc:spChg>
        <pc:spChg chg="del mod">
          <ac:chgData name="Eden Edger (2405155)" userId="S::2405155@student.uwtsd.ac.uk::09c3d9c8-e8bf-4f77-910b-5ece6dd134c0" providerId="AD" clId="Web-{47BE9523-448E-CE36-B406-05F1BD0E5BE6}" dt="2025-11-03T20:20:13.762" v="140"/>
          <ac:spMkLst>
            <pc:docMk/>
            <pc:sldMk cId="405410981" sldId="259"/>
            <ac:spMk id="3" creationId="{AA64CB8C-92A1-6F8A-8EA0-897E44E059CB}"/>
          </ac:spMkLst>
        </pc:spChg>
        <pc:spChg chg="add del ord">
          <ac:chgData name="Eden Edger (2405155)" userId="S::2405155@student.uwtsd.ac.uk::09c3d9c8-e8bf-4f77-910b-5ece6dd134c0" providerId="AD" clId="Web-{47BE9523-448E-CE36-B406-05F1BD0E5BE6}" dt="2025-11-03T20:21:08.734" v="146"/>
          <ac:spMkLst>
            <pc:docMk/>
            <pc:sldMk cId="405410981" sldId="259"/>
            <ac:spMk id="5" creationId="{770B1259-1A88-F21F-21A5-807F1FDDC709}"/>
          </ac:spMkLst>
        </pc:spChg>
        <pc:spChg chg="add del mod">
          <ac:chgData name="Eden Edger (2405155)" userId="S::2405155@student.uwtsd.ac.uk::09c3d9c8-e8bf-4f77-910b-5ece6dd134c0" providerId="AD" clId="Web-{47BE9523-448E-CE36-B406-05F1BD0E5BE6}" dt="2025-11-03T20:21:17.640" v="148"/>
          <ac:spMkLst>
            <pc:docMk/>
            <pc:sldMk cId="405410981" sldId="259"/>
            <ac:spMk id="10" creationId="{195825DD-3D3E-F156-F38C-E27E30F0D967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21:05.827" v="145"/>
          <ac:spMkLst>
            <pc:docMk/>
            <pc:sldMk cId="405410981" sldId="259"/>
            <ac:spMk id="13" creationId="{DBAF956B-591A-4461-BB3C-79AA176B099A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21:05.827" v="145"/>
          <ac:spMkLst>
            <pc:docMk/>
            <pc:sldMk cId="405410981" sldId="259"/>
            <ac:spMk id="15" creationId="{E8895FAA-0D03-43F6-9594-A8733552E281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21:05.827" v="145"/>
          <ac:spMkLst>
            <pc:docMk/>
            <pc:sldMk cId="405410981" sldId="259"/>
            <ac:spMk id="17" creationId="{918FB696-BC5E-43A4-9768-4BB5278BDC9A}"/>
          </ac:spMkLst>
        </pc:spChg>
        <pc:picChg chg="add mod ord">
          <ac:chgData name="Eden Edger (2405155)" userId="S::2405155@student.uwtsd.ac.uk::09c3d9c8-e8bf-4f77-910b-5ece6dd134c0" providerId="AD" clId="Web-{47BE9523-448E-CE36-B406-05F1BD0E5BE6}" dt="2025-11-03T20:22:30.065" v="164" actId="14100"/>
          <ac:picMkLst>
            <pc:docMk/>
            <pc:sldMk cId="405410981" sldId="259"/>
            <ac:picMk id="4" creationId="{E8353CFF-BAEA-7436-C5A9-0CD6A03E834E}"/>
          </ac:picMkLst>
        </pc:picChg>
        <pc:picChg chg="add mod">
          <ac:chgData name="Eden Edger (2405155)" userId="S::2405155@student.uwtsd.ac.uk::09c3d9c8-e8bf-4f77-910b-5ece6dd134c0" providerId="AD" clId="Web-{47BE9523-448E-CE36-B406-05F1BD0E5BE6}" dt="2025-11-03T20:22:15.299" v="161" actId="14100"/>
          <ac:picMkLst>
            <pc:docMk/>
            <pc:sldMk cId="405410981" sldId="259"/>
            <ac:picMk id="6" creationId="{18A92B34-C3C3-D055-7E1C-E67EC4A0DB29}"/>
          </ac:picMkLst>
        </pc:picChg>
      </pc:sldChg>
      <pc:sldChg chg="addSp delSp modSp new mod setBg">
        <pc:chgData name="Eden Edger (2405155)" userId="S::2405155@student.uwtsd.ac.uk::09c3d9c8-e8bf-4f77-910b-5ece6dd134c0" providerId="AD" clId="Web-{47BE9523-448E-CE36-B406-05F1BD0E5BE6}" dt="2025-11-03T20:31:46.176" v="253"/>
        <pc:sldMkLst>
          <pc:docMk/>
          <pc:sldMk cId="4175751493" sldId="260"/>
        </pc:sldMkLst>
        <pc:spChg chg="mod">
          <ac:chgData name="Eden Edger (2405155)" userId="S::2405155@student.uwtsd.ac.uk::09c3d9c8-e8bf-4f77-910b-5ece6dd134c0" providerId="AD" clId="Web-{47BE9523-448E-CE36-B406-05F1BD0E5BE6}" dt="2025-11-03T20:31:30.252" v="251" actId="1076"/>
          <ac:spMkLst>
            <pc:docMk/>
            <pc:sldMk cId="4175751493" sldId="260"/>
            <ac:spMk id="2" creationId="{E86A8D1B-7524-35E8-BFAE-4A63BD3E308B}"/>
          </ac:spMkLst>
        </pc:spChg>
        <pc:spChg chg="del mod">
          <ac:chgData name="Eden Edger (2405155)" userId="S::2405155@student.uwtsd.ac.uk::09c3d9c8-e8bf-4f77-910b-5ece6dd134c0" providerId="AD" clId="Web-{47BE9523-448E-CE36-B406-05F1BD0E5BE6}" dt="2025-11-03T20:24:03.818" v="182"/>
          <ac:spMkLst>
            <pc:docMk/>
            <pc:sldMk cId="4175751493" sldId="260"/>
            <ac:spMk id="3" creationId="{355A3773-2462-EF7D-F8F1-CA42FFE27E6A}"/>
          </ac:spMkLst>
        </pc:spChg>
        <pc:spChg chg="add del">
          <ac:chgData name="Eden Edger (2405155)" userId="S::2405155@student.uwtsd.ac.uk::09c3d9c8-e8bf-4f77-910b-5ece6dd134c0" providerId="AD" clId="Web-{47BE9523-448E-CE36-B406-05F1BD0E5BE6}" dt="2025-11-03T20:24:43.569" v="187"/>
          <ac:spMkLst>
            <pc:docMk/>
            <pc:sldMk cId="4175751493" sldId="260"/>
            <ac:spMk id="5" creationId="{CA158242-C1E9-C33D-4094-7A7665CF12C9}"/>
          </ac:spMkLst>
        </pc:spChg>
        <pc:spChg chg="add del">
          <ac:chgData name="Eden Edger (2405155)" userId="S::2405155@student.uwtsd.ac.uk::09c3d9c8-e8bf-4f77-910b-5ece6dd134c0" providerId="AD" clId="Web-{47BE9523-448E-CE36-B406-05F1BD0E5BE6}" dt="2025-11-03T20:26:21.431" v="216"/>
          <ac:spMkLst>
            <pc:docMk/>
            <pc:sldMk cId="4175751493" sldId="260"/>
            <ac:spMk id="7" creationId="{B5BF1276-1292-D3F9-63A2-3F8BC6117B70}"/>
          </ac:spMkLst>
        </pc:spChg>
        <pc:spChg chg="add del">
          <ac:chgData name="Eden Edger (2405155)" userId="S::2405155@student.uwtsd.ac.uk::09c3d9c8-e8bf-4f77-910b-5ece6dd134c0" providerId="AD" clId="Web-{47BE9523-448E-CE36-B406-05F1BD0E5BE6}" dt="2025-11-03T20:29:12.639" v="226"/>
          <ac:spMkLst>
            <pc:docMk/>
            <pc:sldMk cId="4175751493" sldId="260"/>
            <ac:spMk id="8" creationId="{04E468BC-D5F7-A24E-B8F7-109035109C3A}"/>
          </ac:spMkLst>
        </pc:spChg>
        <pc:spChg chg="add del mod">
          <ac:chgData name="Eden Edger (2405155)" userId="S::2405155@student.uwtsd.ac.uk::09c3d9c8-e8bf-4f77-910b-5ece6dd134c0" providerId="AD" clId="Web-{47BE9523-448E-CE36-B406-05F1BD0E5BE6}" dt="2025-11-03T20:24:47.710" v="189"/>
          <ac:spMkLst>
            <pc:docMk/>
            <pc:sldMk cId="4175751493" sldId="260"/>
            <ac:spMk id="10" creationId="{1B3F29A3-D1D1-AD75-89B6-BB54C18057E1}"/>
          </ac:spMkLst>
        </pc:spChg>
        <pc:spChg chg="add del ord">
          <ac:chgData name="Eden Edger (2405155)" userId="S::2405155@student.uwtsd.ac.uk::09c3d9c8-e8bf-4f77-910b-5ece6dd134c0" providerId="AD" clId="Web-{47BE9523-448E-CE36-B406-05F1BD0E5BE6}" dt="2025-11-03T20:30:27.525" v="238"/>
          <ac:spMkLst>
            <pc:docMk/>
            <pc:sldMk cId="4175751493" sldId="260"/>
            <ac:spMk id="11" creationId="{C85F7191-B226-74F2-4E17-090F4AE9DF88}"/>
          </ac:spMkLst>
        </pc:spChg>
        <pc:spChg chg="add del">
          <ac:chgData name="Eden Edger (2405155)" userId="S::2405155@student.uwtsd.ac.uk::09c3d9c8-e8bf-4f77-910b-5ece6dd134c0" providerId="AD" clId="Web-{47BE9523-448E-CE36-B406-05F1BD0E5BE6}" dt="2025-11-03T20:30:24.759" v="237"/>
          <ac:spMkLst>
            <pc:docMk/>
            <pc:sldMk cId="4175751493" sldId="260"/>
            <ac:spMk id="13" creationId="{7DAA46B9-B7E8-4487-B28E-C63A6EB7AA27}"/>
          </ac:spMkLst>
        </pc:spChg>
        <pc:spChg chg="add del">
          <ac:chgData name="Eden Edger (2405155)" userId="S::2405155@student.uwtsd.ac.uk::09c3d9c8-e8bf-4f77-910b-5ece6dd134c0" providerId="AD" clId="Web-{47BE9523-448E-CE36-B406-05F1BD0E5BE6}" dt="2025-11-03T20:30:24.759" v="237"/>
          <ac:spMkLst>
            <pc:docMk/>
            <pc:sldMk cId="4175751493" sldId="260"/>
            <ac:spMk id="15" creationId="{C866818C-1E5F-475A-B310-3C06B555FB69}"/>
          </ac:spMkLst>
        </pc:spChg>
        <pc:spChg chg="add del">
          <ac:chgData name="Eden Edger (2405155)" userId="S::2405155@student.uwtsd.ac.uk::09c3d9c8-e8bf-4f77-910b-5ece6dd134c0" providerId="AD" clId="Web-{47BE9523-448E-CE36-B406-05F1BD0E5BE6}" dt="2025-11-03T20:30:24.759" v="237"/>
          <ac:spMkLst>
            <pc:docMk/>
            <pc:sldMk cId="4175751493" sldId="260"/>
            <ac:spMk id="17" creationId="{D12AFDE8-E1ED-4A49-B8B3-4953F4B8ACB9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30:24.759" v="237"/>
          <ac:spMkLst>
            <pc:docMk/>
            <pc:sldMk cId="4175751493" sldId="260"/>
            <ac:spMk id="26" creationId="{D42CF425-7213-4F89-B0FF-4C2BDDD9C680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30:24.759" v="237"/>
          <ac:spMkLst>
            <pc:docMk/>
            <pc:sldMk cId="4175751493" sldId="260"/>
            <ac:spMk id="32" creationId="{202A25CB-1ED1-4C87-AB49-8D3BC684D1CE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30:24.759" v="237"/>
          <ac:spMkLst>
            <pc:docMk/>
            <pc:sldMk cId="4175751493" sldId="260"/>
            <ac:spMk id="34" creationId="{3484F10F-334C-431A-8E30-B66B496C56E8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30:24.759" v="237"/>
          <ac:spMkLst>
            <pc:docMk/>
            <pc:sldMk cId="4175751493" sldId="260"/>
            <ac:spMk id="36" creationId="{AEA0BB24-2B23-4B19-996F-58DA607EE280}"/>
          </ac:spMkLst>
        </pc:spChg>
        <pc:picChg chg="add del mod ord">
          <ac:chgData name="Eden Edger (2405155)" userId="S::2405155@student.uwtsd.ac.uk::09c3d9c8-e8bf-4f77-910b-5ece6dd134c0" providerId="AD" clId="Web-{47BE9523-448E-CE36-B406-05F1BD0E5BE6}" dt="2025-11-03T20:28:26.122" v="217"/>
          <ac:picMkLst>
            <pc:docMk/>
            <pc:sldMk cId="4175751493" sldId="260"/>
            <ac:picMk id="4" creationId="{D862A804-6CED-3676-D5AA-15651951BA48}"/>
          </ac:picMkLst>
        </pc:picChg>
        <pc:picChg chg="add del mod ord">
          <ac:chgData name="Eden Edger (2405155)" userId="S::2405155@student.uwtsd.ac.uk::09c3d9c8-e8bf-4f77-910b-5ece6dd134c0" providerId="AD" clId="Web-{47BE9523-448E-CE36-B406-05F1BD0E5BE6}" dt="2025-11-03T20:26:13.197" v="214"/>
          <ac:picMkLst>
            <pc:docMk/>
            <pc:sldMk cId="4175751493" sldId="260"/>
            <ac:picMk id="6" creationId="{EE2AFB35-D69D-FDB1-E737-D11EDD86265D}"/>
          </ac:picMkLst>
        </pc:picChg>
        <pc:picChg chg="add mod">
          <ac:chgData name="Eden Edger (2405155)" userId="S::2405155@student.uwtsd.ac.uk::09c3d9c8-e8bf-4f77-910b-5ece6dd134c0" providerId="AD" clId="Web-{47BE9523-448E-CE36-B406-05F1BD0E5BE6}" dt="2025-11-03T20:31:06.374" v="247" actId="1076"/>
          <ac:picMkLst>
            <pc:docMk/>
            <pc:sldMk cId="4175751493" sldId="260"/>
            <ac:picMk id="9" creationId="{745EEFA7-52D6-CB28-BA93-50AA0F65C613}"/>
          </ac:picMkLst>
        </pc:picChg>
        <pc:picChg chg="add mod">
          <ac:chgData name="Eden Edger (2405155)" userId="S::2405155@student.uwtsd.ac.uk::09c3d9c8-e8bf-4f77-910b-5ece6dd134c0" providerId="AD" clId="Web-{47BE9523-448E-CE36-B406-05F1BD0E5BE6}" dt="2025-11-03T20:30:44.933" v="241" actId="14100"/>
          <ac:picMkLst>
            <pc:docMk/>
            <pc:sldMk cId="4175751493" sldId="260"/>
            <ac:picMk id="12" creationId="{84EF5440-649B-030F-5297-4BBBE9CB846D}"/>
          </ac:picMkLst>
        </pc:picChg>
        <pc:picChg chg="add">
          <ac:chgData name="Eden Edger (2405155)" userId="S::2405155@student.uwtsd.ac.uk::09c3d9c8-e8bf-4f77-910b-5ece6dd134c0" providerId="AD" clId="Web-{47BE9523-448E-CE36-B406-05F1BD0E5BE6}" dt="2025-11-03T20:30:24.759" v="237"/>
          <ac:picMkLst>
            <pc:docMk/>
            <pc:sldMk cId="4175751493" sldId="260"/>
            <ac:picMk id="30" creationId="{43F38673-6E30-4BAE-AC67-0B283EBF4291}"/>
          </ac:picMkLst>
        </pc:picChg>
      </pc:sldChg>
      <pc:sldChg chg="addSp delSp modSp new mod setBg">
        <pc:chgData name="Eden Edger (2405155)" userId="S::2405155@student.uwtsd.ac.uk::09c3d9c8-e8bf-4f77-910b-5ece6dd134c0" providerId="AD" clId="Web-{47BE9523-448E-CE36-B406-05F1BD0E5BE6}" dt="2025-11-03T20:49:54.497" v="276"/>
        <pc:sldMkLst>
          <pc:docMk/>
          <pc:sldMk cId="4172648638" sldId="261"/>
        </pc:sldMkLst>
        <pc:spChg chg="mod">
          <ac:chgData name="Eden Edger (2405155)" userId="S::2405155@student.uwtsd.ac.uk::09c3d9c8-e8bf-4f77-910b-5ece6dd134c0" providerId="AD" clId="Web-{47BE9523-448E-CE36-B406-05F1BD0E5BE6}" dt="2025-11-03T20:49:35.496" v="274" actId="20577"/>
          <ac:spMkLst>
            <pc:docMk/>
            <pc:sldMk cId="4172648638" sldId="261"/>
            <ac:spMk id="2" creationId="{68F0F7E2-9EC4-36E6-155B-B2CF88A35683}"/>
          </ac:spMkLst>
        </pc:spChg>
        <pc:spChg chg="del mod">
          <ac:chgData name="Eden Edger (2405155)" userId="S::2405155@student.uwtsd.ac.uk::09c3d9c8-e8bf-4f77-910b-5ece6dd134c0" providerId="AD" clId="Web-{47BE9523-448E-CE36-B406-05F1BD0E5BE6}" dt="2025-11-03T20:48:58.991" v="271"/>
          <ac:spMkLst>
            <pc:docMk/>
            <pc:sldMk cId="4172648638" sldId="261"/>
            <ac:spMk id="3" creationId="{E00A837D-B6A0-D19F-E100-86A6164D64B8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49:16.025" v="272"/>
          <ac:spMkLst>
            <pc:docMk/>
            <pc:sldMk cId="4172648638" sldId="261"/>
            <ac:spMk id="13" creationId="{989BE678-777B-482A-A616-FEDC47B162E5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49:16.025" v="272"/>
          <ac:spMkLst>
            <pc:docMk/>
            <pc:sldMk cId="4172648638" sldId="261"/>
            <ac:spMk id="19" creationId="{D28BE0C3-2102-4820-B88B-A448B1840D14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49:16.025" v="272"/>
          <ac:spMkLst>
            <pc:docMk/>
            <pc:sldMk cId="4172648638" sldId="261"/>
            <ac:spMk id="21" creationId="{F3F4807A-5068-4492-8025-D75F320E908D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49:16.025" v="272"/>
          <ac:spMkLst>
            <pc:docMk/>
            <pc:sldMk cId="4172648638" sldId="261"/>
            <ac:spMk id="23" creationId="{B24996F8-180C-4DCB-8A26-DFA336CDEFBC}"/>
          </ac:spMkLst>
        </pc:spChg>
        <pc:spChg chg="add">
          <ac:chgData name="Eden Edger (2405155)" userId="S::2405155@student.uwtsd.ac.uk::09c3d9c8-e8bf-4f77-910b-5ece6dd134c0" providerId="AD" clId="Web-{47BE9523-448E-CE36-B406-05F1BD0E5BE6}" dt="2025-11-03T20:49:16.025" v="272"/>
          <ac:spMkLst>
            <pc:docMk/>
            <pc:sldMk cId="4172648638" sldId="261"/>
            <ac:spMk id="25" creationId="{630182B0-3559-41D5-9EBC-0BD86BEDAD09}"/>
          </ac:spMkLst>
        </pc:spChg>
        <pc:picChg chg="add mod ord">
          <ac:chgData name="Eden Edger (2405155)" userId="S::2405155@student.uwtsd.ac.uk::09c3d9c8-e8bf-4f77-910b-5ece6dd134c0" providerId="AD" clId="Web-{47BE9523-448E-CE36-B406-05F1BD0E5BE6}" dt="2025-11-03T20:49:16.025" v="272"/>
          <ac:picMkLst>
            <pc:docMk/>
            <pc:sldMk cId="4172648638" sldId="261"/>
            <ac:picMk id="4" creationId="{32818DE3-7D39-55BF-B076-21B273297940}"/>
          </ac:picMkLst>
        </pc:picChg>
        <pc:picChg chg="add">
          <ac:chgData name="Eden Edger (2405155)" userId="S::2405155@student.uwtsd.ac.uk::09c3d9c8-e8bf-4f77-910b-5ece6dd134c0" providerId="AD" clId="Web-{47BE9523-448E-CE36-B406-05F1BD0E5BE6}" dt="2025-11-03T20:49:16.025" v="272"/>
          <ac:picMkLst>
            <pc:docMk/>
            <pc:sldMk cId="4172648638" sldId="261"/>
            <ac:picMk id="9" creationId="{DF19BAF3-7E20-4B9D-B544-BABAEEA1FA75}"/>
          </ac:picMkLst>
        </pc:picChg>
        <pc:picChg chg="add">
          <ac:chgData name="Eden Edger (2405155)" userId="S::2405155@student.uwtsd.ac.uk::09c3d9c8-e8bf-4f77-910b-5ece6dd134c0" providerId="AD" clId="Web-{47BE9523-448E-CE36-B406-05F1BD0E5BE6}" dt="2025-11-03T20:49:16.025" v="272"/>
          <ac:picMkLst>
            <pc:docMk/>
            <pc:sldMk cId="4172648638" sldId="261"/>
            <ac:picMk id="11" creationId="{950648F4-ABCD-4DF0-8641-76CFB2354721}"/>
          </ac:picMkLst>
        </pc:picChg>
        <pc:picChg chg="add">
          <ac:chgData name="Eden Edger (2405155)" userId="S::2405155@student.uwtsd.ac.uk::09c3d9c8-e8bf-4f77-910b-5ece6dd134c0" providerId="AD" clId="Web-{47BE9523-448E-CE36-B406-05F1BD0E5BE6}" dt="2025-11-03T20:49:16.025" v="272"/>
          <ac:picMkLst>
            <pc:docMk/>
            <pc:sldMk cId="4172648638" sldId="261"/>
            <ac:picMk id="17" creationId="{94AAE3AA-3759-4D28-B0EF-575F25A5146C}"/>
          </ac:picMkLst>
        </pc:picChg>
      </pc:sldChg>
      <pc:sldMasterChg chg="del delSldLayout">
        <pc:chgData name="Eden Edger (2405155)" userId="S::2405155@student.uwtsd.ac.uk::09c3d9c8-e8bf-4f77-910b-5ece6dd134c0" providerId="AD" clId="Web-{47BE9523-448E-CE36-B406-05F1BD0E5BE6}" dt="2025-11-03T20:07:29.770" v="11"/>
        <pc:sldMasterMkLst>
          <pc:docMk/>
          <pc:sldMasterMk cId="2460954070" sldId="2147483660"/>
        </pc:sldMasterMkLst>
        <pc:sldLayoutChg chg="del">
          <pc:chgData name="Eden Edger (2405155)" userId="S::2405155@student.uwtsd.ac.uk::09c3d9c8-e8bf-4f77-910b-5ece6dd134c0" providerId="AD" clId="Web-{47BE9523-448E-CE36-B406-05F1BD0E5BE6}" dt="2025-11-03T20:07:29.770" v="1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den Edger (2405155)" userId="S::2405155@student.uwtsd.ac.uk::09c3d9c8-e8bf-4f77-910b-5ece6dd134c0" providerId="AD" clId="Web-{47BE9523-448E-CE36-B406-05F1BD0E5BE6}" dt="2025-11-03T20:07:29.770" v="1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den Edger (2405155)" userId="S::2405155@student.uwtsd.ac.uk::09c3d9c8-e8bf-4f77-910b-5ece6dd134c0" providerId="AD" clId="Web-{47BE9523-448E-CE36-B406-05F1BD0E5BE6}" dt="2025-11-03T20:07:29.770" v="1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den Edger (2405155)" userId="S::2405155@student.uwtsd.ac.uk::09c3d9c8-e8bf-4f77-910b-5ece6dd134c0" providerId="AD" clId="Web-{47BE9523-448E-CE36-B406-05F1BD0E5BE6}" dt="2025-11-03T20:07:29.770" v="1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den Edger (2405155)" userId="S::2405155@student.uwtsd.ac.uk::09c3d9c8-e8bf-4f77-910b-5ece6dd134c0" providerId="AD" clId="Web-{47BE9523-448E-CE36-B406-05F1BD0E5BE6}" dt="2025-11-03T20:07:29.770" v="1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den Edger (2405155)" userId="S::2405155@student.uwtsd.ac.uk::09c3d9c8-e8bf-4f77-910b-5ece6dd134c0" providerId="AD" clId="Web-{47BE9523-448E-CE36-B406-05F1BD0E5BE6}" dt="2025-11-03T20:07:29.770" v="1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den Edger (2405155)" userId="S::2405155@student.uwtsd.ac.uk::09c3d9c8-e8bf-4f77-910b-5ece6dd134c0" providerId="AD" clId="Web-{47BE9523-448E-CE36-B406-05F1BD0E5BE6}" dt="2025-11-03T20:07:29.770" v="1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den Edger (2405155)" userId="S::2405155@student.uwtsd.ac.uk::09c3d9c8-e8bf-4f77-910b-5ece6dd134c0" providerId="AD" clId="Web-{47BE9523-448E-CE36-B406-05F1BD0E5BE6}" dt="2025-11-03T20:07:29.770" v="1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den Edger (2405155)" userId="S::2405155@student.uwtsd.ac.uk::09c3d9c8-e8bf-4f77-910b-5ece6dd134c0" providerId="AD" clId="Web-{47BE9523-448E-CE36-B406-05F1BD0E5BE6}" dt="2025-11-03T20:07:29.770" v="1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den Edger (2405155)" userId="S::2405155@student.uwtsd.ac.uk::09c3d9c8-e8bf-4f77-910b-5ece6dd134c0" providerId="AD" clId="Web-{47BE9523-448E-CE36-B406-05F1BD0E5BE6}" dt="2025-11-03T20:07:29.770" v="1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den Edger (2405155)" userId="S::2405155@student.uwtsd.ac.uk::09c3d9c8-e8bf-4f77-910b-5ece6dd134c0" providerId="AD" clId="Web-{47BE9523-448E-CE36-B406-05F1BD0E5BE6}" dt="2025-11-03T20:07:29.770" v="1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Eden Edger (2405155)" userId="S::2405155@student.uwtsd.ac.uk::09c3d9c8-e8bf-4f77-910b-5ece6dd134c0" providerId="AD" clId="Web-{47BE9523-448E-CE36-B406-05F1BD0E5BE6}" dt="2025-11-03T20:07:40.349" v="12"/>
        <pc:sldMasterMkLst>
          <pc:docMk/>
          <pc:sldMasterMk cId="2859329972" sldId="2147483672"/>
        </pc:sldMasterMkLst>
        <pc:sldLayoutChg chg="add del mod replId">
          <pc:chgData name="Eden Edger (2405155)" userId="S::2405155@student.uwtsd.ac.uk::09c3d9c8-e8bf-4f77-910b-5ece6dd134c0" providerId="AD" clId="Web-{47BE9523-448E-CE36-B406-05F1BD0E5BE6}" dt="2025-11-03T20:07:40.349" v="12"/>
          <pc:sldLayoutMkLst>
            <pc:docMk/>
            <pc:sldMasterMk cId="2859329972" sldId="2147483672"/>
            <pc:sldLayoutMk cId="2420446653" sldId="2147483673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0.349" v="12"/>
          <pc:sldLayoutMkLst>
            <pc:docMk/>
            <pc:sldMasterMk cId="2859329972" sldId="2147483672"/>
            <pc:sldLayoutMk cId="2669638112" sldId="2147483674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0.349" v="12"/>
          <pc:sldLayoutMkLst>
            <pc:docMk/>
            <pc:sldMasterMk cId="2859329972" sldId="2147483672"/>
            <pc:sldLayoutMk cId="1358948364" sldId="2147483675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0.349" v="12"/>
          <pc:sldLayoutMkLst>
            <pc:docMk/>
            <pc:sldMasterMk cId="2859329972" sldId="2147483672"/>
            <pc:sldLayoutMk cId="2437852525" sldId="2147483676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0.349" v="12"/>
          <pc:sldLayoutMkLst>
            <pc:docMk/>
            <pc:sldMasterMk cId="2859329972" sldId="2147483672"/>
            <pc:sldLayoutMk cId="844336657" sldId="2147483677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0.349" v="12"/>
          <pc:sldLayoutMkLst>
            <pc:docMk/>
            <pc:sldMasterMk cId="2859329972" sldId="2147483672"/>
            <pc:sldLayoutMk cId="4241181093" sldId="2147483678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0.349" v="12"/>
          <pc:sldLayoutMkLst>
            <pc:docMk/>
            <pc:sldMasterMk cId="2859329972" sldId="2147483672"/>
            <pc:sldLayoutMk cId="2316945165" sldId="2147483679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0.349" v="12"/>
          <pc:sldLayoutMkLst>
            <pc:docMk/>
            <pc:sldMasterMk cId="2859329972" sldId="2147483672"/>
            <pc:sldLayoutMk cId="1740557747" sldId="2147483680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0.349" v="12"/>
          <pc:sldLayoutMkLst>
            <pc:docMk/>
            <pc:sldMasterMk cId="2859329972" sldId="2147483672"/>
            <pc:sldLayoutMk cId="207965278" sldId="2147483681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0.349" v="12"/>
          <pc:sldLayoutMkLst>
            <pc:docMk/>
            <pc:sldMasterMk cId="2859329972" sldId="2147483672"/>
            <pc:sldLayoutMk cId="1475759753" sldId="2147483682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0.349" v="12"/>
          <pc:sldLayoutMkLst>
            <pc:docMk/>
            <pc:sldMasterMk cId="2859329972" sldId="2147483672"/>
            <pc:sldLayoutMk cId="30306678" sldId="2147483683"/>
          </pc:sldLayoutMkLst>
        </pc:sldLayoutChg>
      </pc:sldMasterChg>
      <pc:sldMasterChg chg="add del addSldLayout delSldLayout modSldLayout">
        <pc:chgData name="Eden Edger (2405155)" userId="S::2405155@student.uwtsd.ac.uk::09c3d9c8-e8bf-4f77-910b-5ece6dd134c0" providerId="AD" clId="Web-{47BE9523-448E-CE36-B406-05F1BD0E5BE6}" dt="2025-11-03T20:07:48.380" v="13"/>
        <pc:sldMasterMkLst>
          <pc:docMk/>
          <pc:sldMasterMk cId="773471848" sldId="2147483684"/>
        </pc:sldMasterMkLst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964245777" sldId="2147483685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4103644724" sldId="2147483686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1964806678" sldId="2147483687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36337866" sldId="2147483688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543908507" sldId="2147483689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1230805048" sldId="2147483690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3844978183" sldId="2147483691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2825357858" sldId="2147483692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3697344288" sldId="2147483693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3828821423" sldId="2147483694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4266565957" sldId="2147483695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3248560382" sldId="2147483696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128482369" sldId="2147483697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2397674850" sldId="2147483698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611406752" sldId="2147483699"/>
          </pc:sldLayoutMkLst>
        </pc:sldLayoutChg>
        <pc:sldLayoutChg chg="add del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773471848" sldId="2147483684"/>
            <pc:sldLayoutMk cId="1032547338" sldId="2147483700"/>
          </pc:sldLayoutMkLst>
        </pc:sldLayoutChg>
      </pc:sldMasterChg>
      <pc:sldMasterChg chg="add addSldLayout modSldLayout">
        <pc:chgData name="Eden Edger (2405155)" userId="S::2405155@student.uwtsd.ac.uk::09c3d9c8-e8bf-4f77-910b-5ece6dd134c0" providerId="AD" clId="Web-{47BE9523-448E-CE36-B406-05F1BD0E5BE6}" dt="2025-11-03T20:07:48.380" v="13"/>
        <pc:sldMasterMkLst>
          <pc:docMk/>
          <pc:sldMasterMk cId="380383235" sldId="2147483701"/>
        </pc:sldMasterMkLst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3279497643" sldId="2147483702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983518971" sldId="2147483703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142107117" sldId="2147483704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313895126" sldId="2147483705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3011398390" sldId="2147483706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1970391401" sldId="2147483707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1852540955" sldId="2147483708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3987297938" sldId="2147483709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3076616623" sldId="2147483710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2930417316" sldId="2147483711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2062468463" sldId="2147483712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2145221773" sldId="2147483713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1550391016" sldId="2147483714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1513814702" sldId="2147483715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1021681617" sldId="2147483716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4190657291" sldId="2147483717"/>
          </pc:sldLayoutMkLst>
        </pc:sldLayoutChg>
        <pc:sldLayoutChg chg="add mod replId">
          <pc:chgData name="Eden Edger (2405155)" userId="S::2405155@student.uwtsd.ac.uk::09c3d9c8-e8bf-4f77-910b-5ece6dd134c0" providerId="AD" clId="Web-{47BE9523-448E-CE36-B406-05F1BD0E5BE6}" dt="2025-11-03T20:07:48.380" v="13"/>
          <pc:sldLayoutMkLst>
            <pc:docMk/>
            <pc:sldMasterMk cId="380383235" sldId="2147483701"/>
            <pc:sldLayoutMk cId="2968216370" sldId="2147483718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497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518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107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95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398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391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5409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72979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6616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417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4684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452217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03910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38147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16816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06572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216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3832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  <p:sldLayoutId id="2147483718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608477"/>
            <a:ext cx="9144000" cy="235131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GB" sz="5400" b="1" u="sng" dirty="0">
                <a:solidFill>
                  <a:srgbClr val="222222"/>
                </a:solidFill>
                <a:latin typeface="Modern No. 20"/>
                <a:cs typeface="Arial"/>
              </a:rPr>
              <a:t>Travel Trade MCQ </a:t>
            </a:r>
            <a:r>
              <a:rPr lang="en-GB" sz="5400" b="1" u="sng" err="1">
                <a:solidFill>
                  <a:srgbClr val="222222"/>
                </a:solidFill>
                <a:latin typeface="Modern No. 20"/>
                <a:cs typeface="Arial"/>
              </a:rPr>
              <a:t>Porfolio</a:t>
            </a:r>
            <a:r>
              <a:rPr lang="en-GB" sz="5400" b="1" u="sng" dirty="0">
                <a:solidFill>
                  <a:srgbClr val="222222"/>
                </a:solidFill>
                <a:latin typeface="Modern No. 20"/>
                <a:cs typeface="Arial"/>
              </a:rPr>
              <a:t> with Certificates and Scores</a:t>
            </a:r>
            <a:br>
              <a:rPr lang="en-GB" sz="4800" dirty="0">
                <a:solidFill>
                  <a:srgbClr val="222222"/>
                </a:solidFill>
                <a:latin typeface="Modern No. 20"/>
                <a:cs typeface="Arial"/>
              </a:rPr>
            </a:br>
            <a:endParaRPr lang="en-US" sz="4800" dirty="0">
              <a:latin typeface="Modern No. 2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CD31AC-FE7A-A0BA-5C5A-C311557EA84F}"/>
              </a:ext>
            </a:extLst>
          </p:cNvPr>
          <p:cNvSpPr txBox="1"/>
          <p:nvPr/>
        </p:nvSpPr>
        <p:spPr>
          <a:xfrm>
            <a:off x="774094" y="3447142"/>
            <a:ext cx="4741333" cy="21045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0FE35-8BDB-4ED7-BAF0-39048B1F2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4165580" cy="140053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Modern No. 20"/>
              </a:rPr>
              <a:t>ABTA- All About ABTA.</a:t>
            </a:r>
            <a:endParaRPr lang="en-US" dirty="0">
              <a:latin typeface="Modern No. 20"/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D9681AB-65CF-47E9-9FA3-7B05D6349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7191 h 6985200"/>
              <a:gd name="connsiteX6" fmla="*/ 1 w 6858001"/>
              <a:gd name="connsiteY6" fmla="*/ 887191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7191"/>
                </a:lnTo>
                <a:lnTo>
                  <a:pt x="1" y="887191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5" name="Freeform 23">
            <a:extLst>
              <a:ext uri="{FF2B5EF4-FFF2-40B4-BE49-F238E27FC236}">
                <a16:creationId xmlns:a16="http://schemas.microsoft.com/office/drawing/2014/main" id="{8FCA736E-BDE3-4D4D-8D87-E9AE7925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shot of a status table&#10;&#10;AI-generated content may be incorrect.">
            <a:extLst>
              <a:ext uri="{FF2B5EF4-FFF2-40B4-BE49-F238E27FC236}">
                <a16:creationId xmlns:a16="http://schemas.microsoft.com/office/drawing/2014/main" id="{C131418D-889C-7885-2A89-D53A3706D3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55" y="2455221"/>
            <a:ext cx="6092937" cy="3356576"/>
          </a:xfrm>
          <a:prstGeom prst="rect">
            <a:avLst/>
          </a:prstGeom>
          <a:effectLst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29AA25D-1E7A-4074-BF68-D55A83B81B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certificate of knowledge&#10;&#10;AI-generated content may be incorrect.">
            <a:extLst>
              <a:ext uri="{FF2B5EF4-FFF2-40B4-BE49-F238E27FC236}">
                <a16:creationId xmlns:a16="http://schemas.microsoft.com/office/drawing/2014/main" id="{B80D4BBB-8A0D-5A9E-C6C6-CEC75FE777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2776" y="454908"/>
            <a:ext cx="5306250" cy="613780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1258322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47481-84BC-161B-E345-32AB98894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571251"/>
            <a:ext cx="4165580" cy="1400530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3600" b="1" dirty="0">
                <a:latin typeface="Modern No. 20"/>
              </a:rPr>
              <a:t>ABTA- FCDO Advice and your customers.</a:t>
            </a:r>
            <a:endParaRPr lang="en-US" sz="36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DAA46B9-B7E8-4487-B28E-C63A6EB7A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7191 h 6985200"/>
              <a:gd name="connsiteX6" fmla="*/ 1 w 6858001"/>
              <a:gd name="connsiteY6" fmla="*/ 887191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7191"/>
                </a:lnTo>
                <a:lnTo>
                  <a:pt x="1" y="887191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5" name="Freeform 23">
            <a:extLst>
              <a:ext uri="{FF2B5EF4-FFF2-40B4-BE49-F238E27FC236}">
                <a16:creationId xmlns:a16="http://schemas.microsoft.com/office/drawing/2014/main" id="{C866818C-1E5F-475A-B310-3C06B555FB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BC667746-4BBB-9C49-B318-E8CCAB37B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21" y="2302396"/>
            <a:ext cx="6008271" cy="3855621"/>
          </a:xfrm>
          <a:prstGeom prst="rect">
            <a:avLst/>
          </a:prstGeom>
          <a:effectLst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2AFDE8-E1ED-4A49-B8B3-4953F4B8A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certificate of the earth&#10;&#10;AI-generated content may be incorrect.">
            <a:extLst>
              <a:ext uri="{FF2B5EF4-FFF2-40B4-BE49-F238E27FC236}">
                <a16:creationId xmlns:a16="http://schemas.microsoft.com/office/drawing/2014/main" id="{E457CB40-D4FE-04B5-73BC-C763F872E9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9350" y="450749"/>
            <a:ext cx="5431768" cy="605729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9682655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6765D-8F95-57B8-B487-5BB4E5E67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2" y="452718"/>
            <a:ext cx="4165580" cy="140053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Modern No. 20"/>
              </a:rPr>
              <a:t>Travel Uni- Costa Rica</a:t>
            </a:r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BAF956B-591A-4461-BB3C-79AA176B0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7191 h 6985200"/>
              <a:gd name="connsiteX6" fmla="*/ 1 w 6858001"/>
              <a:gd name="connsiteY6" fmla="*/ 887191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7191"/>
                </a:lnTo>
                <a:lnTo>
                  <a:pt x="1" y="887191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15" name="Freeform 23">
            <a:extLst>
              <a:ext uri="{FF2B5EF4-FFF2-40B4-BE49-F238E27FC236}">
                <a16:creationId xmlns:a16="http://schemas.microsoft.com/office/drawing/2014/main" id="{E8895FAA-0D03-43F6-9594-A8733552E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ertificate with green text&#10;&#10;AI-generated content may be incorrect.">
            <a:extLst>
              <a:ext uri="{FF2B5EF4-FFF2-40B4-BE49-F238E27FC236}">
                <a16:creationId xmlns:a16="http://schemas.microsoft.com/office/drawing/2014/main" id="{E8353CFF-BAEA-7436-C5A9-0CD6A03E83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231" y="450146"/>
            <a:ext cx="5754629" cy="5979755"/>
          </a:xfrm>
          <a:prstGeom prst="rect">
            <a:avLst/>
          </a:prstGeom>
          <a:effectLst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18FB696-BC5E-43A4-9768-4BB5278BD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8A92B34-C3C3-D055-7E1C-E67EC4A0DB2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4" y="1937200"/>
            <a:ext cx="5912315" cy="446734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054109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412E3267-7ABE-412B-8580-47EC0D1F61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0B62C5A-2250-4380-AB23-DB87446CC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6" name="Oval 25">
            <a:extLst>
              <a:ext uri="{FF2B5EF4-FFF2-40B4-BE49-F238E27FC236}">
                <a16:creationId xmlns:a16="http://schemas.microsoft.com/office/drawing/2014/main" id="{D42CF425-7213-4F89-B0FF-4C2BDDD9C6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D35DA97D-88F8-4249-B650-4FC9FD50A3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43F38673-6E30-4BAE-AC67-0B283EBF4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202A25CB-1ED1-4C87-AB49-8D3BC684D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6A8D1B-7524-35E8-BFAE-4A63BD3E3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57379" y="1797755"/>
            <a:ext cx="3333676" cy="19060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latin typeface="Modern No. 20"/>
              </a:rPr>
              <a:t>Travel Uni- Egypt</a:t>
            </a:r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484F10F-334C-431A-8E30-B66B496C5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475977" y="-475977"/>
            <a:ext cx="6858000" cy="7809953"/>
          </a:xfrm>
          <a:custGeom>
            <a:avLst/>
            <a:gdLst>
              <a:gd name="connsiteX0" fmla="*/ 6858000 w 6858000"/>
              <a:gd name="connsiteY0" fmla="*/ 1344715 h 7809953"/>
              <a:gd name="connsiteX1" fmla="*/ 6858000 w 6858000"/>
              <a:gd name="connsiteY1" fmla="*/ 1177 h 7809953"/>
              <a:gd name="connsiteX2" fmla="*/ 6702323 w 6858000"/>
              <a:gd name="connsiteY2" fmla="*/ 26222 h 7809953"/>
              <a:gd name="connsiteX3" fmla="*/ 6547332 w 6858000"/>
              <a:gd name="connsiteY3" fmla="*/ 50091 h 7809953"/>
              <a:gd name="connsiteX4" fmla="*/ 6391656 w 6858000"/>
              <a:gd name="connsiteY4" fmla="*/ 73455 h 7809953"/>
              <a:gd name="connsiteX5" fmla="*/ 6235293 w 6858000"/>
              <a:gd name="connsiteY5" fmla="*/ 93458 h 7809953"/>
              <a:gd name="connsiteX6" fmla="*/ 6079617 w 6858000"/>
              <a:gd name="connsiteY6" fmla="*/ 113629 h 7809953"/>
              <a:gd name="connsiteX7" fmla="*/ 5923254 w 6858000"/>
              <a:gd name="connsiteY7" fmla="*/ 132455 h 7809953"/>
              <a:gd name="connsiteX8" fmla="*/ 5768949 w 6858000"/>
              <a:gd name="connsiteY8" fmla="*/ 148591 h 7809953"/>
              <a:gd name="connsiteX9" fmla="*/ 5612587 w 6858000"/>
              <a:gd name="connsiteY9" fmla="*/ 163887 h 7809953"/>
              <a:gd name="connsiteX10" fmla="*/ 5456910 w 6858000"/>
              <a:gd name="connsiteY10" fmla="*/ 177839 h 7809953"/>
              <a:gd name="connsiteX11" fmla="*/ 5303977 w 6858000"/>
              <a:gd name="connsiteY11" fmla="*/ 189941 h 7809953"/>
              <a:gd name="connsiteX12" fmla="*/ 5148986 w 6858000"/>
              <a:gd name="connsiteY12" fmla="*/ 202044 h 7809953"/>
              <a:gd name="connsiteX13" fmla="*/ 4996053 w 6858000"/>
              <a:gd name="connsiteY13" fmla="*/ 212129 h 7809953"/>
              <a:gd name="connsiteX14" fmla="*/ 4843119 w 6858000"/>
              <a:gd name="connsiteY14" fmla="*/ 220029 h 7809953"/>
              <a:gd name="connsiteX15" fmla="*/ 4690872 w 6858000"/>
              <a:gd name="connsiteY15" fmla="*/ 228266 h 7809953"/>
              <a:gd name="connsiteX16" fmla="*/ 4539996 w 6858000"/>
              <a:gd name="connsiteY16" fmla="*/ 235157 h 7809953"/>
              <a:gd name="connsiteX17" fmla="*/ 4390491 w 6858000"/>
              <a:gd name="connsiteY17" fmla="*/ 240032 h 7809953"/>
              <a:gd name="connsiteX18" fmla="*/ 4240987 w 6858000"/>
              <a:gd name="connsiteY18" fmla="*/ 244234 h 7809953"/>
              <a:gd name="connsiteX19" fmla="*/ 4092855 w 6858000"/>
              <a:gd name="connsiteY19" fmla="*/ 248268 h 7809953"/>
              <a:gd name="connsiteX20" fmla="*/ 3946779 w 6858000"/>
              <a:gd name="connsiteY20" fmla="*/ 250117 h 7809953"/>
              <a:gd name="connsiteX21" fmla="*/ 3800704 w 6858000"/>
              <a:gd name="connsiteY21" fmla="*/ 252134 h 7809953"/>
              <a:gd name="connsiteX22" fmla="*/ 3656685 w 6858000"/>
              <a:gd name="connsiteY22" fmla="*/ 253143 h 7809953"/>
              <a:gd name="connsiteX23" fmla="*/ 3514039 w 6858000"/>
              <a:gd name="connsiteY23" fmla="*/ 252134 h 7809953"/>
              <a:gd name="connsiteX24" fmla="*/ 3372765 w 6858000"/>
              <a:gd name="connsiteY24" fmla="*/ 252134 h 7809953"/>
              <a:gd name="connsiteX25" fmla="*/ 3232861 w 6858000"/>
              <a:gd name="connsiteY25" fmla="*/ 250117 h 7809953"/>
              <a:gd name="connsiteX26" fmla="*/ 3095701 w 6858000"/>
              <a:gd name="connsiteY26" fmla="*/ 247092 h 7809953"/>
              <a:gd name="connsiteX27" fmla="*/ 2959913 w 6858000"/>
              <a:gd name="connsiteY27" fmla="*/ 244234 h 7809953"/>
              <a:gd name="connsiteX28" fmla="*/ 2826868 w 6858000"/>
              <a:gd name="connsiteY28" fmla="*/ 241040 h 7809953"/>
              <a:gd name="connsiteX29" fmla="*/ 2694508 w 6858000"/>
              <a:gd name="connsiteY29" fmla="*/ 236166 h 7809953"/>
              <a:gd name="connsiteX30" fmla="*/ 2564207 w 6858000"/>
              <a:gd name="connsiteY30" fmla="*/ 230955 h 7809953"/>
              <a:gd name="connsiteX31" fmla="*/ 2436648 w 6858000"/>
              <a:gd name="connsiteY31" fmla="*/ 226249 h 7809953"/>
              <a:gd name="connsiteX32" fmla="*/ 2187702 w 6858000"/>
              <a:gd name="connsiteY32" fmla="*/ 212969 h 7809953"/>
              <a:gd name="connsiteX33" fmla="*/ 1949044 w 6858000"/>
              <a:gd name="connsiteY33" fmla="*/ 198850 h 7809953"/>
              <a:gd name="connsiteX34" fmla="*/ 1719987 w 6858000"/>
              <a:gd name="connsiteY34" fmla="*/ 184058 h 7809953"/>
              <a:gd name="connsiteX35" fmla="*/ 1503274 w 6858000"/>
              <a:gd name="connsiteY35" fmla="*/ 167753 h 7809953"/>
              <a:gd name="connsiteX36" fmla="*/ 1296162 w 6858000"/>
              <a:gd name="connsiteY36" fmla="*/ 150776 h 7809953"/>
              <a:gd name="connsiteX37" fmla="*/ 1104138 w 6858000"/>
              <a:gd name="connsiteY37" fmla="*/ 132455 h 7809953"/>
              <a:gd name="connsiteX38" fmla="*/ 923773 w 6858000"/>
              <a:gd name="connsiteY38" fmla="*/ 114469 h 7809953"/>
              <a:gd name="connsiteX39" fmla="*/ 757809 w 6858000"/>
              <a:gd name="connsiteY39" fmla="*/ 96484 h 7809953"/>
              <a:gd name="connsiteX40" fmla="*/ 605562 w 6858000"/>
              <a:gd name="connsiteY40" fmla="*/ 79507 h 7809953"/>
              <a:gd name="connsiteX41" fmla="*/ 470459 w 6858000"/>
              <a:gd name="connsiteY41" fmla="*/ 63370 h 7809953"/>
              <a:gd name="connsiteX42" fmla="*/ 348387 w 6858000"/>
              <a:gd name="connsiteY42" fmla="*/ 48074 h 7809953"/>
              <a:gd name="connsiteX43" fmla="*/ 245517 w 6858000"/>
              <a:gd name="connsiteY43" fmla="*/ 35299 h 7809953"/>
              <a:gd name="connsiteX44" fmla="*/ 159106 w 6858000"/>
              <a:gd name="connsiteY44" fmla="*/ 23197 h 7809953"/>
              <a:gd name="connsiteX45" fmla="*/ 40462 w 6858000"/>
              <a:gd name="connsiteY45" fmla="*/ 5883 h 7809953"/>
              <a:gd name="connsiteX46" fmla="*/ 0 w 6858000"/>
              <a:gd name="connsiteY46" fmla="*/ 0 h 7809953"/>
              <a:gd name="connsiteX47" fmla="*/ 0 w 6858000"/>
              <a:gd name="connsiteY47" fmla="*/ 652830 h 7809953"/>
              <a:gd name="connsiteX48" fmla="*/ 0 w 6858000"/>
              <a:gd name="connsiteY48" fmla="*/ 652830 h 7809953"/>
              <a:gd name="connsiteX49" fmla="*/ 0 w 6858000"/>
              <a:gd name="connsiteY49" fmla="*/ 7809953 h 7809953"/>
              <a:gd name="connsiteX50" fmla="*/ 6857999 w 6858000"/>
              <a:gd name="connsiteY50" fmla="*/ 7809953 h 7809953"/>
              <a:gd name="connsiteX51" fmla="*/ 6857999 w 6858000"/>
              <a:gd name="connsiteY51" fmla="*/ 1344715 h 78099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0" h="7809953">
                <a:moveTo>
                  <a:pt x="6858000" y="1344715"/>
                </a:moveTo>
                <a:lnTo>
                  <a:pt x="6858000" y="1177"/>
                </a:lnTo>
                <a:lnTo>
                  <a:pt x="6702323" y="26222"/>
                </a:lnTo>
                <a:lnTo>
                  <a:pt x="6547332" y="50091"/>
                </a:lnTo>
                <a:lnTo>
                  <a:pt x="6391656" y="73455"/>
                </a:lnTo>
                <a:lnTo>
                  <a:pt x="6235293" y="93458"/>
                </a:lnTo>
                <a:lnTo>
                  <a:pt x="6079617" y="113629"/>
                </a:lnTo>
                <a:lnTo>
                  <a:pt x="5923254" y="132455"/>
                </a:lnTo>
                <a:lnTo>
                  <a:pt x="5768949" y="148591"/>
                </a:lnTo>
                <a:lnTo>
                  <a:pt x="5612587" y="163887"/>
                </a:lnTo>
                <a:lnTo>
                  <a:pt x="5456910" y="177839"/>
                </a:lnTo>
                <a:lnTo>
                  <a:pt x="5303977" y="189941"/>
                </a:lnTo>
                <a:lnTo>
                  <a:pt x="5148986" y="202044"/>
                </a:lnTo>
                <a:lnTo>
                  <a:pt x="4996053" y="212129"/>
                </a:lnTo>
                <a:lnTo>
                  <a:pt x="4843119" y="220029"/>
                </a:lnTo>
                <a:lnTo>
                  <a:pt x="4690872" y="228266"/>
                </a:lnTo>
                <a:lnTo>
                  <a:pt x="4539996" y="235157"/>
                </a:lnTo>
                <a:lnTo>
                  <a:pt x="4390491" y="240032"/>
                </a:lnTo>
                <a:lnTo>
                  <a:pt x="4240987" y="244234"/>
                </a:lnTo>
                <a:lnTo>
                  <a:pt x="4092855" y="248268"/>
                </a:lnTo>
                <a:lnTo>
                  <a:pt x="3946779" y="250117"/>
                </a:lnTo>
                <a:lnTo>
                  <a:pt x="3800704" y="252134"/>
                </a:lnTo>
                <a:lnTo>
                  <a:pt x="3656685" y="253143"/>
                </a:lnTo>
                <a:lnTo>
                  <a:pt x="3514039" y="252134"/>
                </a:lnTo>
                <a:lnTo>
                  <a:pt x="3372765" y="252134"/>
                </a:lnTo>
                <a:lnTo>
                  <a:pt x="3232861" y="250117"/>
                </a:lnTo>
                <a:lnTo>
                  <a:pt x="3095701" y="247092"/>
                </a:lnTo>
                <a:lnTo>
                  <a:pt x="2959913" y="244234"/>
                </a:lnTo>
                <a:lnTo>
                  <a:pt x="2826868" y="241040"/>
                </a:lnTo>
                <a:lnTo>
                  <a:pt x="2694508" y="236166"/>
                </a:lnTo>
                <a:lnTo>
                  <a:pt x="2564207" y="230955"/>
                </a:lnTo>
                <a:lnTo>
                  <a:pt x="2436648" y="226249"/>
                </a:lnTo>
                <a:lnTo>
                  <a:pt x="2187702" y="212969"/>
                </a:lnTo>
                <a:lnTo>
                  <a:pt x="1949044" y="198850"/>
                </a:lnTo>
                <a:lnTo>
                  <a:pt x="1719987" y="184058"/>
                </a:lnTo>
                <a:lnTo>
                  <a:pt x="1503274" y="167753"/>
                </a:lnTo>
                <a:lnTo>
                  <a:pt x="1296162" y="150776"/>
                </a:lnTo>
                <a:lnTo>
                  <a:pt x="1104138" y="132455"/>
                </a:lnTo>
                <a:lnTo>
                  <a:pt x="923773" y="114469"/>
                </a:lnTo>
                <a:lnTo>
                  <a:pt x="757809" y="96484"/>
                </a:lnTo>
                <a:lnTo>
                  <a:pt x="605562" y="79507"/>
                </a:lnTo>
                <a:lnTo>
                  <a:pt x="470459" y="63370"/>
                </a:lnTo>
                <a:lnTo>
                  <a:pt x="348387" y="48074"/>
                </a:lnTo>
                <a:lnTo>
                  <a:pt x="245517" y="35299"/>
                </a:lnTo>
                <a:lnTo>
                  <a:pt x="159106" y="23197"/>
                </a:lnTo>
                <a:lnTo>
                  <a:pt x="40462" y="5883"/>
                </a:lnTo>
                <a:lnTo>
                  <a:pt x="0" y="0"/>
                </a:lnTo>
                <a:lnTo>
                  <a:pt x="0" y="652830"/>
                </a:lnTo>
                <a:lnTo>
                  <a:pt x="0" y="652830"/>
                </a:lnTo>
                <a:lnTo>
                  <a:pt x="0" y="7809953"/>
                </a:lnTo>
                <a:lnTo>
                  <a:pt x="6857999" y="7809953"/>
                </a:lnTo>
                <a:lnTo>
                  <a:pt x="6857999" y="134471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9" name="Picture 8" descr="A certificate of achievement with a picture of a beach and a qr code&#10;&#10;AI-generated content may be incorrect.">
            <a:extLst>
              <a:ext uri="{FF2B5EF4-FFF2-40B4-BE49-F238E27FC236}">
                <a16:creationId xmlns:a16="http://schemas.microsoft.com/office/drawing/2014/main" id="{745EEFA7-52D6-CB28-BA93-50AA0F65C61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806" y="258233"/>
            <a:ext cx="7138935" cy="4289910"/>
          </a:xfrm>
          <a:prstGeom prst="rect">
            <a:avLst/>
          </a:prstGeom>
          <a:effectLst/>
        </p:spPr>
      </p:pic>
      <p:sp>
        <p:nvSpPr>
          <p:cNvPr id="36" name="Freeform 31">
            <a:extLst>
              <a:ext uri="{FF2B5EF4-FFF2-40B4-BE49-F238E27FC236}">
                <a16:creationId xmlns:a16="http://schemas.microsoft.com/office/drawing/2014/main" id="{AEA0BB24-2B23-4B19-996F-58DA607EE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4EF5440-649B-030F-5297-4BBBE9CB846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7143" y="4736079"/>
            <a:ext cx="10616883" cy="189949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757514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3F4807A-5068-4492-8025-D75F320E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0F7E2-9EC4-36E6-155B-B2CF88A35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0837" y="1325880"/>
            <a:ext cx="3543464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dirty="0">
                <a:solidFill>
                  <a:srgbClr val="EBEBEB"/>
                </a:solidFill>
                <a:latin typeface="Modern No. 20"/>
              </a:rPr>
              <a:t>Travel Wales Certificate</a:t>
            </a:r>
            <a:r>
              <a:rPr lang="en-US" sz="4800" dirty="0">
                <a:solidFill>
                  <a:srgbClr val="EBEBEB"/>
                </a:solidFill>
              </a:rPr>
              <a:t> </a:t>
            </a:r>
            <a:endParaRPr lang="en-US"/>
          </a:p>
        </p:txBody>
      </p:sp>
      <p:sp>
        <p:nvSpPr>
          <p:cNvPr id="23" name="Freeform 36">
            <a:extLst>
              <a:ext uri="{FF2B5EF4-FFF2-40B4-BE49-F238E27FC236}">
                <a16:creationId xmlns:a16="http://schemas.microsoft.com/office/drawing/2014/main" id="{B24996F8-180C-4DCB-8A26-DFA336CDE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13666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certificate of a castle&#10;&#10;AI-generated content may be incorrect.">
            <a:extLst>
              <a:ext uri="{FF2B5EF4-FFF2-40B4-BE49-F238E27FC236}">
                <a16:creationId xmlns:a16="http://schemas.microsoft.com/office/drawing/2014/main" id="{32818DE3-7D39-55BF-B076-21B2732979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rcRect l="7945" r="5776" b="-1"/>
          <a:stretch>
            <a:fillRect/>
          </a:stretch>
        </p:blipFill>
        <p:spPr>
          <a:xfrm>
            <a:off x="20" y="10"/>
            <a:ext cx="7759920" cy="6857991"/>
          </a:xfrm>
          <a:custGeom>
            <a:avLst/>
            <a:gdLst/>
            <a:ahLst/>
            <a:cxnLst/>
            <a:rect l="l" t="t" r="r" b="b"/>
            <a:pathLst>
              <a:path w="7759940" h="6858001">
                <a:moveTo>
                  <a:pt x="0" y="0"/>
                </a:moveTo>
                <a:lnTo>
                  <a:pt x="1296537" y="0"/>
                </a:lnTo>
                <a:lnTo>
                  <a:pt x="1296537" y="1"/>
                </a:lnTo>
                <a:lnTo>
                  <a:pt x="6415225" y="1"/>
                </a:lnTo>
                <a:lnTo>
                  <a:pt x="6415225" y="0"/>
                </a:lnTo>
                <a:lnTo>
                  <a:pt x="7758763" y="0"/>
                </a:lnTo>
                <a:lnTo>
                  <a:pt x="7733718" y="155677"/>
                </a:lnTo>
                <a:lnTo>
                  <a:pt x="7709849" y="310668"/>
                </a:lnTo>
                <a:lnTo>
                  <a:pt x="7686485" y="466344"/>
                </a:lnTo>
                <a:lnTo>
                  <a:pt x="7666482" y="622707"/>
                </a:lnTo>
                <a:lnTo>
                  <a:pt x="7646311" y="778383"/>
                </a:lnTo>
                <a:lnTo>
                  <a:pt x="7627485" y="934746"/>
                </a:lnTo>
                <a:lnTo>
                  <a:pt x="7611349" y="1089051"/>
                </a:lnTo>
                <a:lnTo>
                  <a:pt x="7596053" y="1245413"/>
                </a:lnTo>
                <a:lnTo>
                  <a:pt x="7582101" y="1401090"/>
                </a:lnTo>
                <a:lnTo>
                  <a:pt x="7569999" y="1554023"/>
                </a:lnTo>
                <a:lnTo>
                  <a:pt x="7557896" y="1709014"/>
                </a:lnTo>
                <a:lnTo>
                  <a:pt x="7547811" y="1861947"/>
                </a:lnTo>
                <a:lnTo>
                  <a:pt x="7539911" y="2014881"/>
                </a:lnTo>
                <a:lnTo>
                  <a:pt x="7531674" y="2167128"/>
                </a:lnTo>
                <a:lnTo>
                  <a:pt x="7524783" y="2318004"/>
                </a:lnTo>
                <a:lnTo>
                  <a:pt x="7519908" y="2467509"/>
                </a:lnTo>
                <a:lnTo>
                  <a:pt x="7515706" y="2617013"/>
                </a:lnTo>
                <a:lnTo>
                  <a:pt x="7511672" y="2765146"/>
                </a:lnTo>
                <a:lnTo>
                  <a:pt x="7509823" y="2911221"/>
                </a:lnTo>
                <a:lnTo>
                  <a:pt x="7507806" y="3057297"/>
                </a:lnTo>
                <a:lnTo>
                  <a:pt x="7506797" y="3201315"/>
                </a:lnTo>
                <a:lnTo>
                  <a:pt x="7507806" y="3343961"/>
                </a:lnTo>
                <a:lnTo>
                  <a:pt x="7507806" y="3485236"/>
                </a:lnTo>
                <a:lnTo>
                  <a:pt x="7509823" y="3625139"/>
                </a:lnTo>
                <a:lnTo>
                  <a:pt x="7512848" y="3762299"/>
                </a:lnTo>
                <a:lnTo>
                  <a:pt x="7515706" y="3898087"/>
                </a:lnTo>
                <a:lnTo>
                  <a:pt x="7518900" y="4031133"/>
                </a:lnTo>
                <a:lnTo>
                  <a:pt x="7523774" y="4163492"/>
                </a:lnTo>
                <a:lnTo>
                  <a:pt x="7528985" y="4293793"/>
                </a:lnTo>
                <a:lnTo>
                  <a:pt x="7533691" y="4421352"/>
                </a:lnTo>
                <a:lnTo>
                  <a:pt x="7546971" y="4670298"/>
                </a:lnTo>
                <a:lnTo>
                  <a:pt x="7561090" y="4908956"/>
                </a:lnTo>
                <a:lnTo>
                  <a:pt x="7575882" y="5138013"/>
                </a:lnTo>
                <a:lnTo>
                  <a:pt x="7592187" y="5354726"/>
                </a:lnTo>
                <a:lnTo>
                  <a:pt x="7609164" y="5561838"/>
                </a:lnTo>
                <a:lnTo>
                  <a:pt x="7627485" y="5753862"/>
                </a:lnTo>
                <a:lnTo>
                  <a:pt x="7645471" y="5934227"/>
                </a:lnTo>
                <a:lnTo>
                  <a:pt x="7663456" y="6100191"/>
                </a:lnTo>
                <a:lnTo>
                  <a:pt x="7680433" y="6252438"/>
                </a:lnTo>
                <a:lnTo>
                  <a:pt x="7696570" y="6387541"/>
                </a:lnTo>
                <a:lnTo>
                  <a:pt x="7711866" y="6509613"/>
                </a:lnTo>
                <a:lnTo>
                  <a:pt x="7724641" y="6612483"/>
                </a:lnTo>
                <a:lnTo>
                  <a:pt x="7736743" y="6698894"/>
                </a:lnTo>
                <a:lnTo>
                  <a:pt x="7754057" y="6817538"/>
                </a:lnTo>
                <a:lnTo>
                  <a:pt x="7759940" y="6858000"/>
                </a:lnTo>
                <a:lnTo>
                  <a:pt x="6854586" y="6858000"/>
                </a:lnTo>
                <a:lnTo>
                  <a:pt x="6854586" y="6858001"/>
                </a:lnTo>
                <a:lnTo>
                  <a:pt x="764022" y="6858001"/>
                </a:lnTo>
                <a:lnTo>
                  <a:pt x="76402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630182B0-3559-41D5-9EBC-0BD86BEDA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726486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Ion</vt:lpstr>
      <vt:lpstr>Travel Trade MCQ Porfolio with Certificates and Scores </vt:lpstr>
      <vt:lpstr>ABTA- All About ABTA.</vt:lpstr>
      <vt:lpstr>ABTA- FCDO Advice and your customers.</vt:lpstr>
      <vt:lpstr>Travel Uni- Costa Rica</vt:lpstr>
      <vt:lpstr>Travel Uni- Egypt</vt:lpstr>
      <vt:lpstr>Travel Wales Certificate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169</cp:revision>
  <dcterms:created xsi:type="dcterms:W3CDTF">2025-11-03T20:04:29Z</dcterms:created>
  <dcterms:modified xsi:type="dcterms:W3CDTF">2025-11-03T20:50:00Z</dcterms:modified>
</cp:coreProperties>
</file>