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sldIdLst>
    <p:sldId id="256" r:id="rId2"/>
    <p:sldId id="264" r:id="rId3"/>
    <p:sldId id="258" r:id="rId4"/>
    <p:sldId id="259" r:id="rId5"/>
    <p:sldId id="260" r:id="rId6"/>
    <p:sldId id="263" r:id="rId7"/>
    <p:sldId id="265" r:id="rId8"/>
    <p:sldId id="266" r:id="rId9"/>
    <p:sldId id="267" r:id="rId10"/>
    <p:sldId id="268" r:id="rId11"/>
    <p:sldId id="269" r:id="rId12"/>
    <p:sldId id="270" r:id="rId13"/>
    <p:sldId id="271" r:id="rId1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65C65B14-8C36-8347-0D32-58B666258077}" name="Zafrhana Bibi (2207657)" initials="Z(" userId="S::2207657@student.uwtsd.ac.uk::5a0658bd-183c-400c-a4ea-2f9ae23ebe2d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4C19BE0-BEFF-47D7-F95F-B8EBBC0AAE6D}" v="1139" dt="2023-01-22T22:53:22.369"/>
    <p1510:client id="{0A1551FD-1476-759A-2430-5EF43182E118}" v="210" dt="2023-02-08T12:10:47.726"/>
    <p1510:client id="{0BD3589E-E16B-AFF2-AD58-A39D33859C2F}" v="54" dt="2023-02-06T15:53:06.938"/>
    <p1510:client id="{0CEBA666-36A8-4B9B-E276-3D244516663B}" v="627" dt="2023-02-08T11:59:25.109"/>
    <p1510:client id="{10FECC87-EED5-FBE7-FE43-4AA0D17E8CF1}" v="3" dt="2023-01-22T13:38:32.164"/>
    <p1510:client id="{2EB8DDE4-8977-A163-1B44-F5300F13C52F}" v="50" dt="2023-02-04T19:01:50.517"/>
    <p1510:client id="{3FC574E4-7B78-3A44-8A42-F76B54930ACC}" v="1033" dt="2023-02-07T18:48:41.984"/>
    <p1510:client id="{5FABD4D3-518F-44A9-85E5-7A1FDC41F85F}" v="416" dt="2023-02-08T13:04:58.539"/>
    <p1510:client id="{65830042-C82F-B837-7B81-4164FA3D2357}" v="146" dt="2023-02-04T13:58:25.023"/>
    <p1510:client id="{72652C37-8261-9867-FA85-FE8F2E855BF9}" v="822" dt="2023-02-08T00:00:02.164"/>
    <p1510:client id="{80C858E8-36FC-0247-2716-F077841FC902}" v="207" dt="2023-02-07T21:21:05.838"/>
    <p1510:client id="{8D634159-5491-BC17-A805-0E2428B1A761}" v="43" dt="2023-02-05T22:03:58.586"/>
    <p1510:client id="{8D921F99-6977-F69D-2F14-70B8D5A0BCAC}" v="170" dt="2023-02-08T11:18:57.929"/>
    <p1510:client id="{99CFFC00-C78E-4870-B94D-8E2A9094DD32}" v="263" dt="2023-01-20T23:38:39.094"/>
    <p1510:client id="{A72E5D83-A59D-7AF2-9FD6-8EE8E54B72C1}" v="425" dt="2023-02-04T21:03:51.698"/>
    <p1510:client id="{B851E5E8-543D-7F84-6020-D6EFA44078AC}" v="731" dt="2023-02-07T22:25:59.347"/>
    <p1510:client id="{CC92791D-6F0C-F186-F82F-01341CB3C460}" v="236" dt="2023-02-10T16:27:11.490"/>
    <p1510:client id="{D3C6773F-5611-C16D-4DBB-5E12C7076ABE}" v="153" dt="2023-02-04T21:14:55.886"/>
    <p1510:client id="{D8BE42EF-6841-E9FE-9EEF-BEEDD4DE4FA5}" v="1455" dt="2023-02-06T13:38:43.226"/>
    <p1510:client id="{E99825CA-F4CD-1AEF-33F0-DF81DA4896ED}" v="13" dt="2023-02-05T18:40:03.38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microsoft.com/office/2018/10/relationships/authors" Target="author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afrhana Bibi (2207657)" userId="S::2207657@student.uwtsd.ac.uk::5a0658bd-183c-400c-a4ea-2f9ae23ebe2d" providerId="AD" clId="Web-{72652C37-8261-9867-FA85-FE8F2E855BF9}"/>
    <pc:docChg chg="modSld">
      <pc:chgData name="Zafrhana Bibi (2207657)" userId="S::2207657@student.uwtsd.ac.uk::5a0658bd-183c-400c-a4ea-2f9ae23ebe2d" providerId="AD" clId="Web-{72652C37-8261-9867-FA85-FE8F2E855BF9}" dt="2023-02-07T23:59:58.398" v="444" actId="20577"/>
      <pc:docMkLst>
        <pc:docMk/>
      </pc:docMkLst>
      <pc:sldChg chg="modSp">
        <pc:chgData name="Zafrhana Bibi (2207657)" userId="S::2207657@student.uwtsd.ac.uk::5a0658bd-183c-400c-a4ea-2f9ae23ebe2d" providerId="AD" clId="Web-{72652C37-8261-9867-FA85-FE8F2E855BF9}" dt="2023-02-07T23:01:37.266" v="0" actId="1076"/>
        <pc:sldMkLst>
          <pc:docMk/>
          <pc:sldMk cId="3641392705" sldId="267"/>
        </pc:sldMkLst>
        <pc:picChg chg="mod">
          <ac:chgData name="Zafrhana Bibi (2207657)" userId="S::2207657@student.uwtsd.ac.uk::5a0658bd-183c-400c-a4ea-2f9ae23ebe2d" providerId="AD" clId="Web-{72652C37-8261-9867-FA85-FE8F2E855BF9}" dt="2023-02-07T23:01:37.266" v="0" actId="1076"/>
          <ac:picMkLst>
            <pc:docMk/>
            <pc:sldMk cId="3641392705" sldId="267"/>
            <ac:picMk id="5" creationId="{088F5AD7-8B54-011B-FF9E-741999D665BB}"/>
          </ac:picMkLst>
        </pc:picChg>
      </pc:sldChg>
      <pc:sldChg chg="modSp">
        <pc:chgData name="Zafrhana Bibi (2207657)" userId="S::2207657@student.uwtsd.ac.uk::5a0658bd-183c-400c-a4ea-2f9ae23ebe2d" providerId="AD" clId="Web-{72652C37-8261-9867-FA85-FE8F2E855BF9}" dt="2023-02-07T23:59:58.398" v="444" actId="20577"/>
        <pc:sldMkLst>
          <pc:docMk/>
          <pc:sldMk cId="1452468321" sldId="269"/>
        </pc:sldMkLst>
        <pc:spChg chg="mod">
          <ac:chgData name="Zafrhana Bibi (2207657)" userId="S::2207657@student.uwtsd.ac.uk::5a0658bd-183c-400c-a4ea-2f9ae23ebe2d" providerId="AD" clId="Web-{72652C37-8261-9867-FA85-FE8F2E855BF9}" dt="2023-02-07T23:59:58.398" v="444" actId="20577"/>
          <ac:spMkLst>
            <pc:docMk/>
            <pc:sldMk cId="1452468321" sldId="269"/>
            <ac:spMk id="4" creationId="{A3485401-A6A1-DBBF-7614-6AD55AAF6A9E}"/>
          </ac:spMkLst>
        </pc:spChg>
      </pc:sldChg>
    </pc:docChg>
  </pc:docChgLst>
  <pc:docChgLst>
    <pc:chgData name="Zafrhana Bibi (2207657)" userId="S::2207657@student.uwtsd.ac.uk::5a0658bd-183c-400c-a4ea-2f9ae23ebe2d" providerId="AD" clId="Web-{D3C6773F-5611-C16D-4DBB-5E12C7076ABE}"/>
    <pc:docChg chg="addSld delSld modSld sldOrd">
      <pc:chgData name="Zafrhana Bibi (2207657)" userId="S::2207657@student.uwtsd.ac.uk::5a0658bd-183c-400c-a4ea-2f9ae23ebe2d" providerId="AD" clId="Web-{D3C6773F-5611-C16D-4DBB-5E12C7076ABE}" dt="2023-02-04T21:14:55.886" v="87"/>
      <pc:docMkLst>
        <pc:docMk/>
      </pc:docMkLst>
      <pc:sldChg chg="modSp">
        <pc:chgData name="Zafrhana Bibi (2207657)" userId="S::2207657@student.uwtsd.ac.uk::5a0658bd-183c-400c-a4ea-2f9ae23ebe2d" providerId="AD" clId="Web-{D3C6773F-5611-C16D-4DBB-5E12C7076ABE}" dt="2023-02-04T21:04:52.161" v="7"/>
        <pc:sldMkLst>
          <pc:docMk/>
          <pc:sldMk cId="4275251960" sldId="260"/>
        </pc:sldMkLst>
        <pc:spChg chg="mod">
          <ac:chgData name="Zafrhana Bibi (2207657)" userId="S::2207657@student.uwtsd.ac.uk::5a0658bd-183c-400c-a4ea-2f9ae23ebe2d" providerId="AD" clId="Web-{D3C6773F-5611-C16D-4DBB-5E12C7076ABE}" dt="2023-02-04T21:04:52.161" v="7"/>
          <ac:spMkLst>
            <pc:docMk/>
            <pc:sldMk cId="4275251960" sldId="260"/>
            <ac:spMk id="3" creationId="{073DFD99-8637-1F3C-F900-53030F3DCA78}"/>
          </ac:spMkLst>
        </pc:spChg>
      </pc:sldChg>
      <pc:sldChg chg="addSp delSp modSp del ord">
        <pc:chgData name="Zafrhana Bibi (2207657)" userId="S::2207657@student.uwtsd.ac.uk::5a0658bd-183c-400c-a4ea-2f9ae23ebe2d" providerId="AD" clId="Web-{D3C6773F-5611-C16D-4DBB-5E12C7076ABE}" dt="2023-02-04T21:06:39.792" v="15"/>
        <pc:sldMkLst>
          <pc:docMk/>
          <pc:sldMk cId="246879986" sldId="262"/>
        </pc:sldMkLst>
        <pc:spChg chg="add del mod">
          <ac:chgData name="Zafrhana Bibi (2207657)" userId="S::2207657@student.uwtsd.ac.uk::5a0658bd-183c-400c-a4ea-2f9ae23ebe2d" providerId="AD" clId="Web-{D3C6773F-5611-C16D-4DBB-5E12C7076ABE}" dt="2023-02-04T21:06:31.620" v="14"/>
          <ac:spMkLst>
            <pc:docMk/>
            <pc:sldMk cId="246879986" sldId="262"/>
            <ac:spMk id="3" creationId="{0DCC4A88-9B76-382C-269F-C61346383C6B}"/>
          </ac:spMkLst>
        </pc:spChg>
      </pc:sldChg>
      <pc:sldChg chg="modSp">
        <pc:chgData name="Zafrhana Bibi (2207657)" userId="S::2207657@student.uwtsd.ac.uk::5a0658bd-183c-400c-a4ea-2f9ae23ebe2d" providerId="AD" clId="Web-{D3C6773F-5611-C16D-4DBB-5E12C7076ABE}" dt="2023-02-04T21:04:45.567" v="6" actId="20577"/>
        <pc:sldMkLst>
          <pc:docMk/>
          <pc:sldMk cId="1193541065" sldId="263"/>
        </pc:sldMkLst>
        <pc:spChg chg="mod">
          <ac:chgData name="Zafrhana Bibi (2207657)" userId="S::2207657@student.uwtsd.ac.uk::5a0658bd-183c-400c-a4ea-2f9ae23ebe2d" providerId="AD" clId="Web-{D3C6773F-5611-C16D-4DBB-5E12C7076ABE}" dt="2023-02-04T21:04:45.567" v="6" actId="20577"/>
          <ac:spMkLst>
            <pc:docMk/>
            <pc:sldMk cId="1193541065" sldId="263"/>
            <ac:spMk id="3" creationId="{62D324C1-7448-B7A3-C6EE-43AE83890DB3}"/>
          </ac:spMkLst>
        </pc:spChg>
      </pc:sldChg>
      <pc:sldChg chg="addSp modSp new">
        <pc:chgData name="Zafrhana Bibi (2207657)" userId="S::2207657@student.uwtsd.ac.uk::5a0658bd-183c-400c-a4ea-2f9ae23ebe2d" providerId="AD" clId="Web-{D3C6773F-5611-C16D-4DBB-5E12C7076ABE}" dt="2023-02-04T21:10:24.883" v="86" actId="20577"/>
        <pc:sldMkLst>
          <pc:docMk/>
          <pc:sldMk cId="1620410760" sldId="264"/>
        </pc:sldMkLst>
        <pc:spChg chg="add mod">
          <ac:chgData name="Zafrhana Bibi (2207657)" userId="S::2207657@student.uwtsd.ac.uk::5a0658bd-183c-400c-a4ea-2f9ae23ebe2d" providerId="AD" clId="Web-{D3C6773F-5611-C16D-4DBB-5E12C7076ABE}" dt="2023-02-04T21:10:24.883" v="86" actId="20577"/>
          <ac:spMkLst>
            <pc:docMk/>
            <pc:sldMk cId="1620410760" sldId="264"/>
            <ac:spMk id="2" creationId="{C97E4C85-9E17-A485-7350-B5D2A6790DDA}"/>
          </ac:spMkLst>
        </pc:spChg>
        <pc:spChg chg="add mod">
          <ac:chgData name="Zafrhana Bibi (2207657)" userId="S::2207657@student.uwtsd.ac.uk::5a0658bd-183c-400c-a4ea-2f9ae23ebe2d" providerId="AD" clId="Web-{D3C6773F-5611-C16D-4DBB-5E12C7076ABE}" dt="2023-02-04T21:10:12.148" v="85" actId="20577"/>
          <ac:spMkLst>
            <pc:docMk/>
            <pc:sldMk cId="1620410760" sldId="264"/>
            <ac:spMk id="3" creationId="{7ED9589D-C02E-038F-3439-ED725E3111F6}"/>
          </ac:spMkLst>
        </pc:spChg>
      </pc:sldChg>
      <pc:sldChg chg="new">
        <pc:chgData name="Zafrhana Bibi (2207657)" userId="S::2207657@student.uwtsd.ac.uk::5a0658bd-183c-400c-a4ea-2f9ae23ebe2d" providerId="AD" clId="Web-{D3C6773F-5611-C16D-4DBB-5E12C7076ABE}" dt="2023-02-04T21:14:55.886" v="87"/>
        <pc:sldMkLst>
          <pc:docMk/>
          <pc:sldMk cId="2679440968" sldId="265"/>
        </pc:sldMkLst>
      </pc:sldChg>
    </pc:docChg>
  </pc:docChgLst>
  <pc:docChgLst>
    <pc:chgData name="Zafrhana Bibi (2207657)" userId="S::2207657@student.uwtsd.ac.uk::5a0658bd-183c-400c-a4ea-2f9ae23ebe2d" providerId="AD" clId="Web-{2EB8DDE4-8977-A163-1B44-F5300F13C52F}"/>
    <pc:docChg chg="addSld delSld modSld">
      <pc:chgData name="Zafrhana Bibi (2207657)" userId="S::2207657@student.uwtsd.ac.uk::5a0658bd-183c-400c-a4ea-2f9ae23ebe2d" providerId="AD" clId="Web-{2EB8DDE4-8977-A163-1B44-F5300F13C52F}" dt="2023-02-04T19:01:50.517" v="28"/>
      <pc:docMkLst>
        <pc:docMk/>
      </pc:docMkLst>
      <pc:sldChg chg="del">
        <pc:chgData name="Zafrhana Bibi (2207657)" userId="S::2207657@student.uwtsd.ac.uk::5a0658bd-183c-400c-a4ea-2f9ae23ebe2d" providerId="AD" clId="Web-{2EB8DDE4-8977-A163-1B44-F5300F13C52F}" dt="2023-02-04T19:00:37.561" v="0"/>
        <pc:sldMkLst>
          <pc:docMk/>
          <pc:sldMk cId="2897729665" sldId="261"/>
        </pc:sldMkLst>
      </pc:sldChg>
      <pc:sldChg chg="modSp">
        <pc:chgData name="Zafrhana Bibi (2207657)" userId="S::2207657@student.uwtsd.ac.uk::5a0658bd-183c-400c-a4ea-2f9ae23ebe2d" providerId="AD" clId="Web-{2EB8DDE4-8977-A163-1B44-F5300F13C52F}" dt="2023-02-04T19:01:40.891" v="27" actId="20577"/>
        <pc:sldMkLst>
          <pc:docMk/>
          <pc:sldMk cId="246879986" sldId="262"/>
        </pc:sldMkLst>
        <pc:spChg chg="mod">
          <ac:chgData name="Zafrhana Bibi (2207657)" userId="S::2207657@student.uwtsd.ac.uk::5a0658bd-183c-400c-a4ea-2f9ae23ebe2d" providerId="AD" clId="Web-{2EB8DDE4-8977-A163-1B44-F5300F13C52F}" dt="2023-02-04T19:01:40.891" v="27" actId="20577"/>
          <ac:spMkLst>
            <pc:docMk/>
            <pc:sldMk cId="246879986" sldId="262"/>
            <ac:spMk id="3" creationId="{0DCC4A88-9B76-382C-269F-C61346383C6B}"/>
          </ac:spMkLst>
        </pc:spChg>
      </pc:sldChg>
      <pc:sldChg chg="new">
        <pc:chgData name="Zafrhana Bibi (2207657)" userId="S::2207657@student.uwtsd.ac.uk::5a0658bd-183c-400c-a4ea-2f9ae23ebe2d" providerId="AD" clId="Web-{2EB8DDE4-8977-A163-1B44-F5300F13C52F}" dt="2023-02-04T19:01:50.517" v="28"/>
        <pc:sldMkLst>
          <pc:docMk/>
          <pc:sldMk cId="1193541065" sldId="263"/>
        </pc:sldMkLst>
      </pc:sldChg>
    </pc:docChg>
  </pc:docChgLst>
  <pc:docChgLst>
    <pc:chgData name="Zafrhana Bibi (2207657)" userId="S::2207657@student.uwtsd.ac.uk::5a0658bd-183c-400c-a4ea-2f9ae23ebe2d" providerId="AD" clId="Web-{8D921F99-6977-F69D-2F14-70B8D5A0BCAC}"/>
    <pc:docChg chg="addSld modSld">
      <pc:chgData name="Zafrhana Bibi (2207657)" userId="S::2207657@student.uwtsd.ac.uk::5a0658bd-183c-400c-a4ea-2f9ae23ebe2d" providerId="AD" clId="Web-{8D921F99-6977-F69D-2F14-70B8D5A0BCAC}" dt="2023-02-08T11:18:57.929" v="108" actId="20577"/>
      <pc:docMkLst>
        <pc:docMk/>
      </pc:docMkLst>
      <pc:sldChg chg="modSp">
        <pc:chgData name="Zafrhana Bibi (2207657)" userId="S::2207657@student.uwtsd.ac.uk::5a0658bd-183c-400c-a4ea-2f9ae23ebe2d" providerId="AD" clId="Web-{8D921F99-6977-F69D-2F14-70B8D5A0BCAC}" dt="2023-02-08T11:10:05.699" v="27" actId="20577"/>
        <pc:sldMkLst>
          <pc:docMk/>
          <pc:sldMk cId="4275251960" sldId="260"/>
        </pc:sldMkLst>
        <pc:spChg chg="mod">
          <ac:chgData name="Zafrhana Bibi (2207657)" userId="S::2207657@student.uwtsd.ac.uk::5a0658bd-183c-400c-a4ea-2f9ae23ebe2d" providerId="AD" clId="Web-{8D921F99-6977-F69D-2F14-70B8D5A0BCAC}" dt="2023-02-08T11:10:05.699" v="27" actId="20577"/>
          <ac:spMkLst>
            <pc:docMk/>
            <pc:sldMk cId="4275251960" sldId="260"/>
            <ac:spMk id="57" creationId="{0EE038F9-A41B-345C-1DF2-AE058FD5D413}"/>
          </ac:spMkLst>
        </pc:spChg>
      </pc:sldChg>
      <pc:sldChg chg="modSp">
        <pc:chgData name="Zafrhana Bibi (2207657)" userId="S::2207657@student.uwtsd.ac.uk::5a0658bd-183c-400c-a4ea-2f9ae23ebe2d" providerId="AD" clId="Web-{8D921F99-6977-F69D-2F14-70B8D5A0BCAC}" dt="2023-02-08T11:13:23.625" v="64" actId="20577"/>
        <pc:sldMkLst>
          <pc:docMk/>
          <pc:sldMk cId="1452468321" sldId="269"/>
        </pc:sldMkLst>
        <pc:spChg chg="mod">
          <ac:chgData name="Zafrhana Bibi (2207657)" userId="S::2207657@student.uwtsd.ac.uk::5a0658bd-183c-400c-a4ea-2f9ae23ebe2d" providerId="AD" clId="Web-{8D921F99-6977-F69D-2F14-70B8D5A0BCAC}" dt="2023-02-08T11:13:23.625" v="64" actId="20577"/>
          <ac:spMkLst>
            <pc:docMk/>
            <pc:sldMk cId="1452468321" sldId="269"/>
            <ac:spMk id="4" creationId="{A3485401-A6A1-DBBF-7614-6AD55AAF6A9E}"/>
          </ac:spMkLst>
        </pc:spChg>
      </pc:sldChg>
      <pc:sldChg chg="addSp modSp new">
        <pc:chgData name="Zafrhana Bibi (2207657)" userId="S::2207657@student.uwtsd.ac.uk::5a0658bd-183c-400c-a4ea-2f9ae23ebe2d" providerId="AD" clId="Web-{8D921F99-6977-F69D-2F14-70B8D5A0BCAC}" dt="2023-02-08T11:18:57.929" v="108" actId="20577"/>
        <pc:sldMkLst>
          <pc:docMk/>
          <pc:sldMk cId="1348275874" sldId="270"/>
        </pc:sldMkLst>
        <pc:spChg chg="add mod">
          <ac:chgData name="Zafrhana Bibi (2207657)" userId="S::2207657@student.uwtsd.ac.uk::5a0658bd-183c-400c-a4ea-2f9ae23ebe2d" providerId="AD" clId="Web-{8D921F99-6977-F69D-2F14-70B8D5A0BCAC}" dt="2023-02-08T11:15:40.190" v="85" actId="20577"/>
          <ac:spMkLst>
            <pc:docMk/>
            <pc:sldMk cId="1348275874" sldId="270"/>
            <ac:spMk id="2" creationId="{E3A66F64-1700-E9F5-75C3-F224A97422C7}"/>
          </ac:spMkLst>
        </pc:spChg>
        <pc:spChg chg="add mod">
          <ac:chgData name="Zafrhana Bibi (2207657)" userId="S::2207657@student.uwtsd.ac.uk::5a0658bd-183c-400c-a4ea-2f9ae23ebe2d" providerId="AD" clId="Web-{8D921F99-6977-F69D-2F14-70B8D5A0BCAC}" dt="2023-02-08T11:18:57.929" v="108" actId="20577"/>
          <ac:spMkLst>
            <pc:docMk/>
            <pc:sldMk cId="1348275874" sldId="270"/>
            <ac:spMk id="3" creationId="{0254E3FF-CEC9-06B0-524F-CE9AA44F1133}"/>
          </ac:spMkLst>
        </pc:spChg>
      </pc:sldChg>
    </pc:docChg>
  </pc:docChgLst>
  <pc:docChgLst>
    <pc:chgData name="Zafrhana Bibi (2207657)" userId="S::2207657@student.uwtsd.ac.uk::5a0658bd-183c-400c-a4ea-2f9ae23ebe2d" providerId="AD" clId="Web-{D8BE42EF-6841-E9FE-9EEF-BEEDD4DE4FA5}"/>
    <pc:docChg chg="mod addSld modSld">
      <pc:chgData name="Zafrhana Bibi (2207657)" userId="S::2207657@student.uwtsd.ac.uk::5a0658bd-183c-400c-a4ea-2f9ae23ebe2d" providerId="AD" clId="Web-{D8BE42EF-6841-E9FE-9EEF-BEEDD4DE4FA5}" dt="2023-02-06T13:38:43.226" v="732"/>
      <pc:docMkLst>
        <pc:docMk/>
      </pc:docMkLst>
      <pc:sldChg chg="addSp delSp modSp">
        <pc:chgData name="Zafrhana Bibi (2207657)" userId="S::2207657@student.uwtsd.ac.uk::5a0658bd-183c-400c-a4ea-2f9ae23ebe2d" providerId="AD" clId="Web-{D8BE42EF-6841-E9FE-9EEF-BEEDD4DE4FA5}" dt="2023-02-06T13:38:22.272" v="731" actId="20577"/>
        <pc:sldMkLst>
          <pc:docMk/>
          <pc:sldMk cId="1193541065" sldId="263"/>
        </pc:sldMkLst>
        <pc:spChg chg="add del mod">
          <ac:chgData name="Zafrhana Bibi (2207657)" userId="S::2207657@student.uwtsd.ac.uk::5a0658bd-183c-400c-a4ea-2f9ae23ebe2d" providerId="AD" clId="Web-{D8BE42EF-6841-E9FE-9EEF-BEEDD4DE4FA5}" dt="2023-02-06T13:38:22.272" v="731" actId="20577"/>
          <ac:spMkLst>
            <pc:docMk/>
            <pc:sldMk cId="1193541065" sldId="263"/>
            <ac:spMk id="3" creationId="{62D324C1-7448-B7A3-C6EE-43AE83890DB3}"/>
          </ac:spMkLst>
        </pc:spChg>
      </pc:sldChg>
      <pc:sldChg chg="addSp modSp addCm delCm">
        <pc:chgData name="Zafrhana Bibi (2207657)" userId="S::2207657@student.uwtsd.ac.uk::5a0658bd-183c-400c-a4ea-2f9ae23ebe2d" providerId="AD" clId="Web-{D8BE42EF-6841-E9FE-9EEF-BEEDD4DE4FA5}" dt="2023-02-06T13:35:26.924" v="621" actId="20577"/>
        <pc:sldMkLst>
          <pc:docMk/>
          <pc:sldMk cId="2679440968" sldId="265"/>
        </pc:sldMkLst>
        <pc:spChg chg="add mod">
          <ac:chgData name="Zafrhana Bibi (2207657)" userId="S::2207657@student.uwtsd.ac.uk::5a0658bd-183c-400c-a4ea-2f9ae23ebe2d" providerId="AD" clId="Web-{D8BE42EF-6841-E9FE-9EEF-BEEDD4DE4FA5}" dt="2023-02-06T12:08:24.508" v="46"/>
          <ac:spMkLst>
            <pc:docMk/>
            <pc:sldMk cId="2679440968" sldId="265"/>
            <ac:spMk id="2" creationId="{D0E5A5C9-4210-DD34-CEBE-D61AA0F5C074}"/>
          </ac:spMkLst>
        </pc:spChg>
        <pc:spChg chg="add mod">
          <ac:chgData name="Zafrhana Bibi (2207657)" userId="S::2207657@student.uwtsd.ac.uk::5a0658bd-183c-400c-a4ea-2f9ae23ebe2d" providerId="AD" clId="Web-{D8BE42EF-6841-E9FE-9EEF-BEEDD4DE4FA5}" dt="2023-02-06T13:35:26.924" v="621" actId="20577"/>
          <ac:spMkLst>
            <pc:docMk/>
            <pc:sldMk cId="2679440968" sldId="265"/>
            <ac:spMk id="3" creationId="{9F17F0D0-D2F1-8B58-84EE-7119DEB1693F}"/>
          </ac:spMkLst>
        </pc:spChg>
        <pc:extLst>
          <p:ext xmlns:p="http://schemas.openxmlformats.org/presentationml/2006/main" uri="{D6D511B9-2390-475A-947B-AFAB55BFBCF1}">
            <pc226:cmChg xmlns:pc226="http://schemas.microsoft.com/office/powerpoint/2022/06/main/command" chg="add del">
              <pc226:chgData name="Zafrhana Bibi (2207657)" userId="S::2207657@student.uwtsd.ac.uk::5a0658bd-183c-400c-a4ea-2f9ae23ebe2d" providerId="AD" clId="Web-{D8BE42EF-6841-E9FE-9EEF-BEEDD4DE4FA5}" dt="2023-02-06T12:02:36.073" v="2"/>
              <pc2:cmMkLst xmlns:pc2="http://schemas.microsoft.com/office/powerpoint/2019/9/main/command">
                <pc:docMk/>
                <pc:sldMk cId="2679440968" sldId="265"/>
                <pc2:cmMk id="{B7FD6A61-3E13-4236-B9FD-A60EF7190F93}"/>
              </pc2:cmMkLst>
            </pc226:cmChg>
          </p:ext>
        </pc:extLst>
      </pc:sldChg>
      <pc:sldChg chg="new">
        <pc:chgData name="Zafrhana Bibi (2207657)" userId="S::2207657@student.uwtsd.ac.uk::5a0658bd-183c-400c-a4ea-2f9ae23ebe2d" providerId="AD" clId="Web-{D8BE42EF-6841-E9FE-9EEF-BEEDD4DE4FA5}" dt="2023-02-06T13:38:43.226" v="732"/>
        <pc:sldMkLst>
          <pc:docMk/>
          <pc:sldMk cId="3101556067" sldId="266"/>
        </pc:sldMkLst>
      </pc:sldChg>
    </pc:docChg>
  </pc:docChgLst>
  <pc:docChgLst>
    <pc:chgData name="Zafrhana Bibi (2207657)" userId="S::2207657@student.uwtsd.ac.uk::5a0658bd-183c-400c-a4ea-2f9ae23ebe2d" providerId="AD" clId="Web-{8D634159-5491-BC17-A805-0E2428B1A761}"/>
    <pc:docChg chg="modSld">
      <pc:chgData name="Zafrhana Bibi (2207657)" userId="S::2207657@student.uwtsd.ac.uk::5a0658bd-183c-400c-a4ea-2f9ae23ebe2d" providerId="AD" clId="Web-{8D634159-5491-BC17-A805-0E2428B1A761}" dt="2023-02-05T22:03:58.586" v="46" actId="20577"/>
      <pc:docMkLst>
        <pc:docMk/>
      </pc:docMkLst>
      <pc:sldChg chg="addSp delSp modSp mod setBg setClrOvrMap">
        <pc:chgData name="Zafrhana Bibi (2207657)" userId="S::2207657@student.uwtsd.ac.uk::5a0658bd-183c-400c-a4ea-2f9ae23ebe2d" providerId="AD" clId="Web-{8D634159-5491-BC17-A805-0E2428B1A761}" dt="2023-02-05T22:03:58.586" v="46" actId="20577"/>
        <pc:sldMkLst>
          <pc:docMk/>
          <pc:sldMk cId="4275251960" sldId="260"/>
        </pc:sldMkLst>
        <pc:spChg chg="add del mod">
          <ac:chgData name="Zafrhana Bibi (2207657)" userId="S::2207657@student.uwtsd.ac.uk::5a0658bd-183c-400c-a4ea-2f9ae23ebe2d" providerId="AD" clId="Web-{8D634159-5491-BC17-A805-0E2428B1A761}" dt="2023-02-05T22:02:16.944" v="37"/>
          <ac:spMkLst>
            <pc:docMk/>
            <pc:sldMk cId="4275251960" sldId="260"/>
            <ac:spMk id="2" creationId="{0EE038F9-A41B-345C-1DF2-AE058FD5D413}"/>
          </ac:spMkLst>
        </pc:spChg>
        <pc:spChg chg="mod">
          <ac:chgData name="Zafrhana Bibi (2207657)" userId="S::2207657@student.uwtsd.ac.uk::5a0658bd-183c-400c-a4ea-2f9ae23ebe2d" providerId="AD" clId="Web-{8D634159-5491-BC17-A805-0E2428B1A761}" dt="2023-02-05T22:02:16.944" v="37"/>
          <ac:spMkLst>
            <pc:docMk/>
            <pc:sldMk cId="4275251960" sldId="260"/>
            <ac:spMk id="3" creationId="{073DFD99-8637-1F3C-F900-53030F3DCA78}"/>
          </ac:spMkLst>
        </pc:spChg>
        <pc:spChg chg="add del">
          <ac:chgData name="Zafrhana Bibi (2207657)" userId="S::2207657@student.uwtsd.ac.uk::5a0658bd-183c-400c-a4ea-2f9ae23ebe2d" providerId="AD" clId="Web-{8D634159-5491-BC17-A805-0E2428B1A761}" dt="2023-02-05T22:01:40.693" v="28"/>
          <ac:spMkLst>
            <pc:docMk/>
            <pc:sldMk cId="4275251960" sldId="260"/>
            <ac:spMk id="7" creationId="{04812C46-200A-4DEB-A05E-3ED6C68C2387}"/>
          </ac:spMkLst>
        </pc:spChg>
        <pc:spChg chg="add del">
          <ac:chgData name="Zafrhana Bibi (2207657)" userId="S::2207657@student.uwtsd.ac.uk::5a0658bd-183c-400c-a4ea-2f9ae23ebe2d" providerId="AD" clId="Web-{8D634159-5491-BC17-A805-0E2428B1A761}" dt="2023-02-05T22:01:40.693" v="28"/>
          <ac:spMkLst>
            <pc:docMk/>
            <pc:sldMk cId="4275251960" sldId="260"/>
            <ac:spMk id="19" creationId="{D1EA859B-E555-4109-94F3-6700E046E008}"/>
          </ac:spMkLst>
        </pc:spChg>
        <pc:spChg chg="add del">
          <ac:chgData name="Zafrhana Bibi (2207657)" userId="S::2207657@student.uwtsd.ac.uk::5a0658bd-183c-400c-a4ea-2f9ae23ebe2d" providerId="AD" clId="Web-{8D634159-5491-BC17-A805-0E2428B1A761}" dt="2023-02-05T22:01:46.240" v="30"/>
          <ac:spMkLst>
            <pc:docMk/>
            <pc:sldMk cId="4275251960" sldId="260"/>
            <ac:spMk id="24" creationId="{BACC6370-2D7E-4714-9D71-7542949D7D5D}"/>
          </ac:spMkLst>
        </pc:spChg>
        <pc:spChg chg="add del">
          <ac:chgData name="Zafrhana Bibi (2207657)" userId="S::2207657@student.uwtsd.ac.uk::5a0658bd-183c-400c-a4ea-2f9ae23ebe2d" providerId="AD" clId="Web-{8D634159-5491-BC17-A805-0E2428B1A761}" dt="2023-02-05T22:01:46.240" v="30"/>
          <ac:spMkLst>
            <pc:docMk/>
            <pc:sldMk cId="4275251960" sldId="260"/>
            <ac:spMk id="27" creationId="{F68B3F68-107C-434F-AA38-110D5EA91B85}"/>
          </ac:spMkLst>
        </pc:spChg>
        <pc:spChg chg="add del">
          <ac:chgData name="Zafrhana Bibi (2207657)" userId="S::2207657@student.uwtsd.ac.uk::5a0658bd-183c-400c-a4ea-2f9ae23ebe2d" providerId="AD" clId="Web-{8D634159-5491-BC17-A805-0E2428B1A761}" dt="2023-02-05T22:01:46.240" v="30"/>
          <ac:spMkLst>
            <pc:docMk/>
            <pc:sldMk cId="4275251960" sldId="260"/>
            <ac:spMk id="28" creationId="{AAD0DBB9-1A4B-4391-81D4-CB19F9AB918A}"/>
          </ac:spMkLst>
        </pc:spChg>
        <pc:spChg chg="add del">
          <ac:chgData name="Zafrhana Bibi (2207657)" userId="S::2207657@student.uwtsd.ac.uk::5a0658bd-183c-400c-a4ea-2f9ae23ebe2d" providerId="AD" clId="Web-{8D634159-5491-BC17-A805-0E2428B1A761}" dt="2023-02-05T22:01:46.240" v="30"/>
          <ac:spMkLst>
            <pc:docMk/>
            <pc:sldMk cId="4275251960" sldId="260"/>
            <ac:spMk id="29" creationId="{063BBA22-50EA-4C4D-BE05-F1CE4E63AA56}"/>
          </ac:spMkLst>
        </pc:spChg>
        <pc:spChg chg="add del">
          <ac:chgData name="Zafrhana Bibi (2207657)" userId="S::2207657@student.uwtsd.ac.uk::5a0658bd-183c-400c-a4ea-2f9ae23ebe2d" providerId="AD" clId="Web-{8D634159-5491-BC17-A805-0E2428B1A761}" dt="2023-02-05T22:01:52.896" v="32"/>
          <ac:spMkLst>
            <pc:docMk/>
            <pc:sldMk cId="4275251960" sldId="260"/>
            <ac:spMk id="33" creationId="{AE2B703B-46F9-481A-A605-82E2A828C4FA}"/>
          </ac:spMkLst>
        </pc:spChg>
        <pc:spChg chg="add del">
          <ac:chgData name="Zafrhana Bibi (2207657)" userId="S::2207657@student.uwtsd.ac.uk::5a0658bd-183c-400c-a4ea-2f9ae23ebe2d" providerId="AD" clId="Web-{8D634159-5491-BC17-A805-0E2428B1A761}" dt="2023-02-05T22:01:52.896" v="32"/>
          <ac:spMkLst>
            <pc:docMk/>
            <pc:sldMk cId="4275251960" sldId="260"/>
            <ac:spMk id="38" creationId="{F13BE4D7-0C3D-4906-B230-A1C5B4665CCF}"/>
          </ac:spMkLst>
        </pc:spChg>
        <pc:spChg chg="add del">
          <ac:chgData name="Zafrhana Bibi (2207657)" userId="S::2207657@student.uwtsd.ac.uk::5a0658bd-183c-400c-a4ea-2f9ae23ebe2d" providerId="AD" clId="Web-{8D634159-5491-BC17-A805-0E2428B1A761}" dt="2023-02-05T22:02:07.037" v="34"/>
          <ac:spMkLst>
            <pc:docMk/>
            <pc:sldMk cId="4275251960" sldId="260"/>
            <ac:spMk id="42" creationId="{8181FC64-B306-4821-98E2-780662EFC486}"/>
          </ac:spMkLst>
        </pc:spChg>
        <pc:spChg chg="add del">
          <ac:chgData name="Zafrhana Bibi (2207657)" userId="S::2207657@student.uwtsd.ac.uk::5a0658bd-183c-400c-a4ea-2f9ae23ebe2d" providerId="AD" clId="Web-{8D634159-5491-BC17-A805-0E2428B1A761}" dt="2023-02-05T22:02:07.037" v="34"/>
          <ac:spMkLst>
            <pc:docMk/>
            <pc:sldMk cId="4275251960" sldId="260"/>
            <ac:spMk id="44" creationId="{5871FC61-DD4E-47D4-81FD-8A7E7D12B371}"/>
          </ac:spMkLst>
        </pc:spChg>
        <pc:spChg chg="add del">
          <ac:chgData name="Zafrhana Bibi (2207657)" userId="S::2207657@student.uwtsd.ac.uk::5a0658bd-183c-400c-a4ea-2f9ae23ebe2d" providerId="AD" clId="Web-{8D634159-5491-BC17-A805-0E2428B1A761}" dt="2023-02-05T22:02:07.037" v="34"/>
          <ac:spMkLst>
            <pc:docMk/>
            <pc:sldMk cId="4275251960" sldId="260"/>
            <ac:spMk id="45" creationId="{F9EC3F91-A75C-4F74-867E-E4C28C13546B}"/>
          </ac:spMkLst>
        </pc:spChg>
        <pc:spChg chg="add del">
          <ac:chgData name="Zafrhana Bibi (2207657)" userId="S::2207657@student.uwtsd.ac.uk::5a0658bd-183c-400c-a4ea-2f9ae23ebe2d" providerId="AD" clId="Web-{8D634159-5491-BC17-A805-0E2428B1A761}" dt="2023-02-05T22:02:07.037" v="34"/>
          <ac:spMkLst>
            <pc:docMk/>
            <pc:sldMk cId="4275251960" sldId="260"/>
            <ac:spMk id="46" creationId="{829A1E2C-5AC8-40FC-99E9-832069D39792}"/>
          </ac:spMkLst>
        </pc:spChg>
        <pc:spChg chg="add del">
          <ac:chgData name="Zafrhana Bibi (2207657)" userId="S::2207657@student.uwtsd.ac.uk::5a0658bd-183c-400c-a4ea-2f9ae23ebe2d" providerId="AD" clId="Web-{8D634159-5491-BC17-A805-0E2428B1A761}" dt="2023-02-05T22:02:07.037" v="34"/>
          <ac:spMkLst>
            <pc:docMk/>
            <pc:sldMk cId="4275251960" sldId="260"/>
            <ac:spMk id="47" creationId="{0EE038F9-A41B-345C-1DF2-AE058FD5D413}"/>
          </ac:spMkLst>
        </pc:spChg>
        <pc:spChg chg="add del">
          <ac:chgData name="Zafrhana Bibi (2207657)" userId="S::2207657@student.uwtsd.ac.uk::5a0658bd-183c-400c-a4ea-2f9ae23ebe2d" providerId="AD" clId="Web-{8D634159-5491-BC17-A805-0E2428B1A761}" dt="2023-02-05T22:02:16.928" v="36"/>
          <ac:spMkLst>
            <pc:docMk/>
            <pc:sldMk cId="4275251960" sldId="260"/>
            <ac:spMk id="49" creationId="{0EE038F9-A41B-345C-1DF2-AE058FD5D413}"/>
          </ac:spMkLst>
        </pc:spChg>
        <pc:spChg chg="add del">
          <ac:chgData name="Zafrhana Bibi (2207657)" userId="S::2207657@student.uwtsd.ac.uk::5a0658bd-183c-400c-a4ea-2f9ae23ebe2d" providerId="AD" clId="Web-{8D634159-5491-BC17-A805-0E2428B1A761}" dt="2023-02-05T22:02:16.928" v="36"/>
          <ac:spMkLst>
            <pc:docMk/>
            <pc:sldMk cId="4275251960" sldId="260"/>
            <ac:spMk id="50" creationId="{EF9B8DF2-C3F5-49A2-94D2-F7B65A0F1F15}"/>
          </ac:spMkLst>
        </pc:spChg>
        <pc:spChg chg="add del">
          <ac:chgData name="Zafrhana Bibi (2207657)" userId="S::2207657@student.uwtsd.ac.uk::5a0658bd-183c-400c-a4ea-2f9ae23ebe2d" providerId="AD" clId="Web-{8D634159-5491-BC17-A805-0E2428B1A761}" dt="2023-02-05T22:02:16.928" v="36"/>
          <ac:spMkLst>
            <pc:docMk/>
            <pc:sldMk cId="4275251960" sldId="260"/>
            <ac:spMk id="51" creationId="{4330B6AC-E6AB-45E4-A303-C8DE90EB2AAC}"/>
          </ac:spMkLst>
        </pc:spChg>
        <pc:spChg chg="add">
          <ac:chgData name="Zafrhana Bibi (2207657)" userId="S::2207657@student.uwtsd.ac.uk::5a0658bd-183c-400c-a4ea-2f9ae23ebe2d" providerId="AD" clId="Web-{8D634159-5491-BC17-A805-0E2428B1A761}" dt="2023-02-05T22:02:16.944" v="37"/>
          <ac:spMkLst>
            <pc:docMk/>
            <pc:sldMk cId="4275251960" sldId="260"/>
            <ac:spMk id="54" creationId="{04812C46-200A-4DEB-A05E-3ED6C68C2387}"/>
          </ac:spMkLst>
        </pc:spChg>
        <pc:spChg chg="add">
          <ac:chgData name="Zafrhana Bibi (2207657)" userId="S::2207657@student.uwtsd.ac.uk::5a0658bd-183c-400c-a4ea-2f9ae23ebe2d" providerId="AD" clId="Web-{8D634159-5491-BC17-A805-0E2428B1A761}" dt="2023-02-05T22:02:16.944" v="37"/>
          <ac:spMkLst>
            <pc:docMk/>
            <pc:sldMk cId="4275251960" sldId="260"/>
            <ac:spMk id="56" creationId="{D1EA859B-E555-4109-94F3-6700E046E008}"/>
          </ac:spMkLst>
        </pc:spChg>
        <pc:spChg chg="add mod">
          <ac:chgData name="Zafrhana Bibi (2207657)" userId="S::2207657@student.uwtsd.ac.uk::5a0658bd-183c-400c-a4ea-2f9ae23ebe2d" providerId="AD" clId="Web-{8D634159-5491-BC17-A805-0E2428B1A761}" dt="2023-02-05T22:03:58.586" v="46" actId="20577"/>
          <ac:spMkLst>
            <pc:docMk/>
            <pc:sldMk cId="4275251960" sldId="260"/>
            <ac:spMk id="57" creationId="{0EE038F9-A41B-345C-1DF2-AE058FD5D413}"/>
          </ac:spMkLst>
        </pc:spChg>
        <pc:graphicFrameChg chg="add del">
          <ac:chgData name="Zafrhana Bibi (2207657)" userId="S::2207657@student.uwtsd.ac.uk::5a0658bd-183c-400c-a4ea-2f9ae23ebe2d" providerId="AD" clId="Web-{8D634159-5491-BC17-A805-0E2428B1A761}" dt="2023-02-05T22:01:46.240" v="30"/>
          <ac:graphicFrameMkLst>
            <pc:docMk/>
            <pc:sldMk cId="4275251960" sldId="260"/>
            <ac:graphicFrameMk id="31" creationId="{E5D69FDA-9E3D-1FBD-9539-926424C23CCF}"/>
          </ac:graphicFrameMkLst>
        </pc:graphicFrameChg>
        <pc:graphicFrameChg chg="add del">
          <ac:chgData name="Zafrhana Bibi (2207657)" userId="S::2207657@student.uwtsd.ac.uk::5a0658bd-183c-400c-a4ea-2f9ae23ebe2d" providerId="AD" clId="Web-{8D634159-5491-BC17-A805-0E2428B1A761}" dt="2023-02-05T22:01:52.896" v="32"/>
          <ac:graphicFrameMkLst>
            <pc:docMk/>
            <pc:sldMk cId="4275251960" sldId="260"/>
            <ac:graphicFrameMk id="40" creationId="{F720DA02-3795-C4C8-336E-9BB7959C7A03}"/>
          </ac:graphicFrameMkLst>
        </pc:graphicFrameChg>
        <pc:picChg chg="add del">
          <ac:chgData name="Zafrhana Bibi (2207657)" userId="S::2207657@student.uwtsd.ac.uk::5a0658bd-183c-400c-a4ea-2f9ae23ebe2d" providerId="AD" clId="Web-{8D634159-5491-BC17-A805-0E2428B1A761}" dt="2023-02-05T22:01:40.693" v="28"/>
          <ac:picMkLst>
            <pc:docMk/>
            <pc:sldMk cId="4275251960" sldId="260"/>
            <ac:picMk id="15" creationId="{6A343EB7-4B44-5E81-24D1-2E34B6C8D3D1}"/>
          </ac:picMkLst>
        </pc:picChg>
        <pc:picChg chg="del">
          <ac:chgData name="Zafrhana Bibi (2207657)" userId="S::2207657@student.uwtsd.ac.uk::5a0658bd-183c-400c-a4ea-2f9ae23ebe2d" providerId="AD" clId="Web-{8D634159-5491-BC17-A805-0E2428B1A761}" dt="2023-02-05T22:00:13.628" v="26"/>
          <ac:picMkLst>
            <pc:docMk/>
            <pc:sldMk cId="4275251960" sldId="260"/>
            <ac:picMk id="25" creationId="{0AA284E8-3503-E135-6D7D-10B6A56CCDB0}"/>
          </ac:picMkLst>
        </pc:picChg>
        <pc:picChg chg="add del">
          <ac:chgData name="Zafrhana Bibi (2207657)" userId="S::2207657@student.uwtsd.ac.uk::5a0658bd-183c-400c-a4ea-2f9ae23ebe2d" providerId="AD" clId="Web-{8D634159-5491-BC17-A805-0E2428B1A761}" dt="2023-02-05T22:02:07.037" v="34"/>
          <ac:picMkLst>
            <pc:docMk/>
            <pc:sldMk cId="4275251960" sldId="260"/>
            <ac:picMk id="43" creationId="{69FFC6C9-6302-DDAC-A00F-3A84EE1331BB}"/>
          </ac:picMkLst>
        </pc:picChg>
        <pc:picChg chg="add del">
          <ac:chgData name="Zafrhana Bibi (2207657)" userId="S::2207657@student.uwtsd.ac.uk::5a0658bd-183c-400c-a4ea-2f9ae23ebe2d" providerId="AD" clId="Web-{8D634159-5491-BC17-A805-0E2428B1A761}" dt="2023-02-05T22:02:16.928" v="36"/>
          <ac:picMkLst>
            <pc:docMk/>
            <pc:sldMk cId="4275251960" sldId="260"/>
            <ac:picMk id="52" creationId="{904B4D9B-779C-CCCC-4299-301362CEFA2E}"/>
          </ac:picMkLst>
        </pc:picChg>
        <pc:picChg chg="add">
          <ac:chgData name="Zafrhana Bibi (2207657)" userId="S::2207657@student.uwtsd.ac.uk::5a0658bd-183c-400c-a4ea-2f9ae23ebe2d" providerId="AD" clId="Web-{8D634159-5491-BC17-A805-0E2428B1A761}" dt="2023-02-05T22:02:16.944" v="37"/>
          <ac:picMkLst>
            <pc:docMk/>
            <pc:sldMk cId="4275251960" sldId="260"/>
            <ac:picMk id="55" creationId="{6A343EB7-4B44-5E81-24D1-2E34B6C8D3D1}"/>
          </ac:picMkLst>
        </pc:picChg>
      </pc:sldChg>
    </pc:docChg>
  </pc:docChgLst>
  <pc:docChgLst>
    <pc:chgData name="Zafrhana Bibi (2207657)" userId="S::2207657@student.uwtsd.ac.uk::5a0658bd-183c-400c-a4ea-2f9ae23ebe2d" providerId="AD" clId="Web-{04C19BE0-BEFF-47D7-F95F-B8EBBC0AAE6D}"/>
    <pc:docChg chg="addSld delSld modSld">
      <pc:chgData name="Zafrhana Bibi (2207657)" userId="S::2207657@student.uwtsd.ac.uk::5a0658bd-183c-400c-a4ea-2f9ae23ebe2d" providerId="AD" clId="Web-{04C19BE0-BEFF-47D7-F95F-B8EBBC0AAE6D}" dt="2023-01-22T22:53:22.369" v="607" actId="20577"/>
      <pc:docMkLst>
        <pc:docMk/>
      </pc:docMkLst>
      <pc:sldChg chg="addSp modSp">
        <pc:chgData name="Zafrhana Bibi (2207657)" userId="S::2207657@student.uwtsd.ac.uk::5a0658bd-183c-400c-a4ea-2f9ae23ebe2d" providerId="AD" clId="Web-{04C19BE0-BEFF-47D7-F95F-B8EBBC0AAE6D}" dt="2023-01-22T22:37:41.032" v="545" actId="20577"/>
        <pc:sldMkLst>
          <pc:docMk/>
          <pc:sldMk cId="4275251960" sldId="260"/>
        </pc:sldMkLst>
        <pc:spChg chg="add mod">
          <ac:chgData name="Zafrhana Bibi (2207657)" userId="S::2207657@student.uwtsd.ac.uk::5a0658bd-183c-400c-a4ea-2f9ae23ebe2d" providerId="AD" clId="Web-{04C19BE0-BEFF-47D7-F95F-B8EBBC0AAE6D}" dt="2023-01-22T22:37:41.032" v="545" actId="20577"/>
          <ac:spMkLst>
            <pc:docMk/>
            <pc:sldMk cId="4275251960" sldId="260"/>
            <ac:spMk id="2" creationId="{0EE038F9-A41B-345C-1DF2-AE058FD5D413}"/>
          </ac:spMkLst>
        </pc:spChg>
        <pc:spChg chg="add mod">
          <ac:chgData name="Zafrhana Bibi (2207657)" userId="S::2207657@student.uwtsd.ac.uk::5a0658bd-183c-400c-a4ea-2f9ae23ebe2d" providerId="AD" clId="Web-{04C19BE0-BEFF-47D7-F95F-B8EBBC0AAE6D}" dt="2023-01-22T17:10:45.936" v="495" actId="1076"/>
          <ac:spMkLst>
            <pc:docMk/>
            <pc:sldMk cId="4275251960" sldId="260"/>
            <ac:spMk id="3" creationId="{073DFD99-8637-1F3C-F900-53030F3DCA78}"/>
          </ac:spMkLst>
        </pc:spChg>
      </pc:sldChg>
      <pc:sldChg chg="addSp delSp modSp new">
        <pc:chgData name="Zafrhana Bibi (2207657)" userId="S::2207657@student.uwtsd.ac.uk::5a0658bd-183c-400c-a4ea-2f9ae23ebe2d" providerId="AD" clId="Web-{04C19BE0-BEFF-47D7-F95F-B8EBBC0AAE6D}" dt="2023-01-22T13:56:08.425" v="19" actId="1076"/>
        <pc:sldMkLst>
          <pc:docMk/>
          <pc:sldMk cId="2897729665" sldId="261"/>
        </pc:sldMkLst>
        <pc:spChg chg="add del mod">
          <ac:chgData name="Zafrhana Bibi (2207657)" userId="S::2207657@student.uwtsd.ac.uk::5a0658bd-183c-400c-a4ea-2f9ae23ebe2d" providerId="AD" clId="Web-{04C19BE0-BEFF-47D7-F95F-B8EBBC0AAE6D}" dt="2023-01-22T13:54:41.625" v="4"/>
          <ac:spMkLst>
            <pc:docMk/>
            <pc:sldMk cId="2897729665" sldId="261"/>
            <ac:spMk id="2" creationId="{C305E710-7958-CD58-0AC3-25C89D49D5DC}"/>
          </ac:spMkLst>
        </pc:spChg>
        <pc:spChg chg="add mod">
          <ac:chgData name="Zafrhana Bibi (2207657)" userId="S::2207657@student.uwtsd.ac.uk::5a0658bd-183c-400c-a4ea-2f9ae23ebe2d" providerId="AD" clId="Web-{04C19BE0-BEFF-47D7-F95F-B8EBBC0AAE6D}" dt="2023-01-22T13:56:08.425" v="19" actId="1076"/>
          <ac:spMkLst>
            <pc:docMk/>
            <pc:sldMk cId="2897729665" sldId="261"/>
            <ac:spMk id="3" creationId="{0DCC4A88-9B76-382C-269F-C61346383C6B}"/>
          </ac:spMkLst>
        </pc:spChg>
      </pc:sldChg>
      <pc:sldChg chg="addSp delSp modSp add replId">
        <pc:chgData name="Zafrhana Bibi (2207657)" userId="S::2207657@student.uwtsd.ac.uk::5a0658bd-183c-400c-a4ea-2f9ae23ebe2d" providerId="AD" clId="Web-{04C19BE0-BEFF-47D7-F95F-B8EBBC0AAE6D}" dt="2023-01-22T22:53:22.369" v="607" actId="20577"/>
        <pc:sldMkLst>
          <pc:docMk/>
          <pc:sldMk cId="246879986" sldId="262"/>
        </pc:sldMkLst>
        <pc:spChg chg="add del">
          <ac:chgData name="Zafrhana Bibi (2207657)" userId="S::2207657@student.uwtsd.ac.uk::5a0658bd-183c-400c-a4ea-2f9ae23ebe2d" providerId="AD" clId="Web-{04C19BE0-BEFF-47D7-F95F-B8EBBC0AAE6D}" dt="2023-01-22T22:38:49.927" v="574"/>
          <ac:spMkLst>
            <pc:docMk/>
            <pc:sldMk cId="246879986" sldId="262"/>
            <ac:spMk id="2" creationId="{F71D7928-21D2-36FE-690E-A2DD73A8A011}"/>
          </ac:spMkLst>
        </pc:spChg>
        <pc:spChg chg="mod">
          <ac:chgData name="Zafrhana Bibi (2207657)" userId="S::2207657@student.uwtsd.ac.uk::5a0658bd-183c-400c-a4ea-2f9ae23ebe2d" providerId="AD" clId="Web-{04C19BE0-BEFF-47D7-F95F-B8EBBC0AAE6D}" dt="2023-01-22T22:53:22.369" v="607" actId="20577"/>
          <ac:spMkLst>
            <pc:docMk/>
            <pc:sldMk cId="246879986" sldId="262"/>
            <ac:spMk id="3" creationId="{0DCC4A88-9B76-382C-269F-C61346383C6B}"/>
          </ac:spMkLst>
        </pc:spChg>
      </pc:sldChg>
      <pc:sldChg chg="add del replId">
        <pc:chgData name="Zafrhana Bibi (2207657)" userId="S::2207657@student.uwtsd.ac.uk::5a0658bd-183c-400c-a4ea-2f9ae23ebe2d" providerId="AD" clId="Web-{04C19BE0-BEFF-47D7-F95F-B8EBBC0AAE6D}" dt="2023-01-22T17:09:39.153" v="475"/>
        <pc:sldMkLst>
          <pc:docMk/>
          <pc:sldMk cId="2099305802" sldId="263"/>
        </pc:sldMkLst>
      </pc:sldChg>
    </pc:docChg>
  </pc:docChgLst>
  <pc:docChgLst>
    <pc:chgData name="Zafrhana Bibi (2207657)" userId="S::2207657@student.uwtsd.ac.uk::5a0658bd-183c-400c-a4ea-2f9ae23ebe2d" providerId="AD" clId="Web-{80C858E8-36FC-0247-2716-F077841FC902}"/>
    <pc:docChg chg="modSld">
      <pc:chgData name="Zafrhana Bibi (2207657)" userId="S::2207657@student.uwtsd.ac.uk::5a0658bd-183c-400c-a4ea-2f9ae23ebe2d" providerId="AD" clId="Web-{80C858E8-36FC-0247-2716-F077841FC902}" dt="2023-02-07T21:21:05.838" v="115" actId="20577"/>
      <pc:docMkLst>
        <pc:docMk/>
      </pc:docMkLst>
      <pc:sldChg chg="addSp modSp">
        <pc:chgData name="Zafrhana Bibi (2207657)" userId="S::2207657@student.uwtsd.ac.uk::5a0658bd-183c-400c-a4ea-2f9ae23ebe2d" providerId="AD" clId="Web-{80C858E8-36FC-0247-2716-F077841FC902}" dt="2023-02-07T21:21:05.838" v="115" actId="20577"/>
        <pc:sldMkLst>
          <pc:docMk/>
          <pc:sldMk cId="4031948784" sldId="268"/>
        </pc:sldMkLst>
        <pc:spChg chg="add mod">
          <ac:chgData name="Zafrhana Bibi (2207657)" userId="S::2207657@student.uwtsd.ac.uk::5a0658bd-183c-400c-a4ea-2f9ae23ebe2d" providerId="AD" clId="Web-{80C858E8-36FC-0247-2716-F077841FC902}" dt="2023-02-07T21:14:17.328" v="33" actId="20577"/>
          <ac:spMkLst>
            <pc:docMk/>
            <pc:sldMk cId="4031948784" sldId="268"/>
            <ac:spMk id="2" creationId="{C932FD39-04A4-AC5C-BD55-C3D2CC51D9EB}"/>
          </ac:spMkLst>
        </pc:spChg>
        <pc:spChg chg="add mod">
          <ac:chgData name="Zafrhana Bibi (2207657)" userId="S::2207657@student.uwtsd.ac.uk::5a0658bd-183c-400c-a4ea-2f9ae23ebe2d" providerId="AD" clId="Web-{80C858E8-36FC-0247-2716-F077841FC902}" dt="2023-02-07T21:21:05.838" v="115" actId="20577"/>
          <ac:spMkLst>
            <pc:docMk/>
            <pc:sldMk cId="4031948784" sldId="268"/>
            <ac:spMk id="3" creationId="{F24BD354-DB89-5F74-8004-929CAE615F73}"/>
          </ac:spMkLst>
        </pc:spChg>
      </pc:sldChg>
    </pc:docChg>
  </pc:docChgLst>
  <pc:docChgLst>
    <pc:chgData name="Zafrhana Bibi (2207657)" userId="S::2207657@student.uwtsd.ac.uk::5a0658bd-183c-400c-a4ea-2f9ae23ebe2d" providerId="AD" clId="Web-{99CFFC00-C78E-4870-B94D-8E2A9094DD32}"/>
    <pc:docChg chg="addSld delSld modSld">
      <pc:chgData name="Zafrhana Bibi (2207657)" userId="S::2207657@student.uwtsd.ac.uk::5a0658bd-183c-400c-a4ea-2f9ae23ebe2d" providerId="AD" clId="Web-{99CFFC00-C78E-4870-B94D-8E2A9094DD32}" dt="2023-01-20T23:38:39.094" v="162"/>
      <pc:docMkLst>
        <pc:docMk/>
      </pc:docMkLst>
      <pc:sldChg chg="addSp delSp modSp">
        <pc:chgData name="Zafrhana Bibi (2207657)" userId="S::2207657@student.uwtsd.ac.uk::5a0658bd-183c-400c-a4ea-2f9ae23ebe2d" providerId="AD" clId="Web-{99CFFC00-C78E-4870-B94D-8E2A9094DD32}" dt="2023-01-20T22:40:17.844" v="90" actId="20577"/>
        <pc:sldMkLst>
          <pc:docMk/>
          <pc:sldMk cId="109857222" sldId="256"/>
        </pc:sldMkLst>
        <pc:spChg chg="del mod">
          <ac:chgData name="Zafrhana Bibi (2207657)" userId="S::2207657@student.uwtsd.ac.uk::5a0658bd-183c-400c-a4ea-2f9ae23ebe2d" providerId="AD" clId="Web-{99CFFC00-C78E-4870-B94D-8E2A9094DD32}" dt="2023-01-20T22:35:28.641" v="3"/>
          <ac:spMkLst>
            <pc:docMk/>
            <pc:sldMk cId="109857222" sldId="256"/>
            <ac:spMk id="2" creationId="{00000000-0000-0000-0000-000000000000}"/>
          </ac:spMkLst>
        </pc:spChg>
        <pc:spChg chg="del">
          <ac:chgData name="Zafrhana Bibi (2207657)" userId="S::2207657@student.uwtsd.ac.uk::5a0658bd-183c-400c-a4ea-2f9ae23ebe2d" providerId="AD" clId="Web-{99CFFC00-C78E-4870-B94D-8E2A9094DD32}" dt="2023-01-20T22:35:01.608" v="0"/>
          <ac:spMkLst>
            <pc:docMk/>
            <pc:sldMk cId="109857222" sldId="256"/>
            <ac:spMk id="3" creationId="{00000000-0000-0000-0000-000000000000}"/>
          </ac:spMkLst>
        </pc:spChg>
        <pc:spChg chg="add mod">
          <ac:chgData name="Zafrhana Bibi (2207657)" userId="S::2207657@student.uwtsd.ac.uk::5a0658bd-183c-400c-a4ea-2f9ae23ebe2d" providerId="AD" clId="Web-{99CFFC00-C78E-4870-B94D-8E2A9094DD32}" dt="2023-01-20T22:40:17.844" v="90" actId="20577"/>
          <ac:spMkLst>
            <pc:docMk/>
            <pc:sldMk cId="109857222" sldId="256"/>
            <ac:spMk id="4" creationId="{269886B2-B726-382A-67C0-D4CFD28048A8}"/>
          </ac:spMkLst>
        </pc:spChg>
      </pc:sldChg>
      <pc:sldChg chg="addSp delSp modSp new del mod setBg">
        <pc:chgData name="Zafrhana Bibi (2207657)" userId="S::2207657@student.uwtsd.ac.uk::5a0658bd-183c-400c-a4ea-2f9ae23ebe2d" providerId="AD" clId="Web-{99CFFC00-C78E-4870-B94D-8E2A9094DD32}" dt="2023-01-20T23:28:24.964" v="133"/>
        <pc:sldMkLst>
          <pc:docMk/>
          <pc:sldMk cId="101907407" sldId="257"/>
        </pc:sldMkLst>
        <pc:spChg chg="del">
          <ac:chgData name="Zafrhana Bibi (2207657)" userId="S::2207657@student.uwtsd.ac.uk::5a0658bd-183c-400c-a4ea-2f9ae23ebe2d" providerId="AD" clId="Web-{99CFFC00-C78E-4870-B94D-8E2A9094DD32}" dt="2023-01-20T22:47:41.056" v="93"/>
          <ac:spMkLst>
            <pc:docMk/>
            <pc:sldMk cId="101907407" sldId="257"/>
            <ac:spMk id="2" creationId="{A9C1E6B1-B347-E80D-1F88-3B6D48C19D9C}"/>
          </ac:spMkLst>
        </pc:spChg>
        <pc:spChg chg="del">
          <ac:chgData name="Zafrhana Bibi (2207657)" userId="S::2207657@student.uwtsd.ac.uk::5a0658bd-183c-400c-a4ea-2f9ae23ebe2d" providerId="AD" clId="Web-{99CFFC00-C78E-4870-B94D-8E2A9094DD32}" dt="2023-01-20T22:47:36.196" v="92"/>
          <ac:spMkLst>
            <pc:docMk/>
            <pc:sldMk cId="101907407" sldId="257"/>
            <ac:spMk id="3" creationId="{60E0A18C-808D-4C94-788B-9DA0237C2E46}"/>
          </ac:spMkLst>
        </pc:spChg>
        <pc:spChg chg="add del">
          <ac:chgData name="Zafrhana Bibi (2207657)" userId="S::2207657@student.uwtsd.ac.uk::5a0658bd-183c-400c-a4ea-2f9ae23ebe2d" providerId="AD" clId="Web-{99CFFC00-C78E-4870-B94D-8E2A9094DD32}" dt="2023-01-20T22:51:28.851" v="97"/>
          <ac:spMkLst>
            <pc:docMk/>
            <pc:sldMk cId="101907407" sldId="257"/>
            <ac:spMk id="9" creationId="{42A4FC2C-047E-45A5-965D-8E1E3BF09BC6}"/>
          </ac:spMkLst>
        </pc:spChg>
        <pc:spChg chg="add">
          <ac:chgData name="Zafrhana Bibi (2207657)" userId="S::2207657@student.uwtsd.ac.uk::5a0658bd-183c-400c-a4ea-2f9ae23ebe2d" providerId="AD" clId="Web-{99CFFC00-C78E-4870-B94D-8E2A9094DD32}" dt="2023-01-20T22:51:28.851" v="98"/>
          <ac:spMkLst>
            <pc:docMk/>
            <pc:sldMk cId="101907407" sldId="257"/>
            <ac:spMk id="11" creationId="{B670DBD5-770C-4383-9F54-5B86E86BD5BB}"/>
          </ac:spMkLst>
        </pc:spChg>
        <pc:picChg chg="add mod">
          <ac:chgData name="Zafrhana Bibi (2207657)" userId="S::2207657@student.uwtsd.ac.uk::5a0658bd-183c-400c-a4ea-2f9ae23ebe2d" providerId="AD" clId="Web-{99CFFC00-C78E-4870-B94D-8E2A9094DD32}" dt="2023-01-20T22:51:28.851" v="98"/>
          <ac:picMkLst>
            <pc:docMk/>
            <pc:sldMk cId="101907407" sldId="257"/>
            <ac:picMk id="4" creationId="{CD726C45-67B9-91EF-A8B0-3153F8D773FC}"/>
          </ac:picMkLst>
        </pc:picChg>
      </pc:sldChg>
      <pc:sldChg chg="addSp delSp modSp new del mod setBg">
        <pc:chgData name="Zafrhana Bibi (2207657)" userId="S::2207657@student.uwtsd.ac.uk::5a0658bd-183c-400c-a4ea-2f9ae23ebe2d" providerId="AD" clId="Web-{99CFFC00-C78E-4870-B94D-8E2A9094DD32}" dt="2023-01-20T23:18:58.169" v="105"/>
        <pc:sldMkLst>
          <pc:docMk/>
          <pc:sldMk cId="1028977292" sldId="258"/>
        </pc:sldMkLst>
        <pc:spChg chg="del">
          <ac:chgData name="Zafrhana Bibi (2207657)" userId="S::2207657@student.uwtsd.ac.uk::5a0658bd-183c-400c-a4ea-2f9ae23ebe2d" providerId="AD" clId="Web-{99CFFC00-C78E-4870-B94D-8E2A9094DD32}" dt="2023-01-20T22:54:51.196" v="102"/>
          <ac:spMkLst>
            <pc:docMk/>
            <pc:sldMk cId="1028977292" sldId="258"/>
            <ac:spMk id="2" creationId="{D25A24CA-04DC-4D8E-BF85-B78E80B32192}"/>
          </ac:spMkLst>
        </pc:spChg>
        <pc:spChg chg="del mod">
          <ac:chgData name="Zafrhana Bibi (2207657)" userId="S::2207657@student.uwtsd.ac.uk::5a0658bd-183c-400c-a4ea-2f9ae23ebe2d" providerId="AD" clId="Web-{99CFFC00-C78E-4870-B94D-8E2A9094DD32}" dt="2023-01-20T22:54:39.602" v="101"/>
          <ac:spMkLst>
            <pc:docMk/>
            <pc:sldMk cId="1028977292" sldId="258"/>
            <ac:spMk id="3" creationId="{9262B4BB-7ABD-A85E-0CD8-B2B7FC3B9BA6}"/>
          </ac:spMkLst>
        </pc:spChg>
        <pc:spChg chg="add">
          <ac:chgData name="Zafrhana Bibi (2207657)" userId="S::2207657@student.uwtsd.ac.uk::5a0658bd-183c-400c-a4ea-2f9ae23ebe2d" providerId="AD" clId="Web-{99CFFC00-C78E-4870-B94D-8E2A9094DD32}" dt="2023-01-20T23:01:06.439" v="104"/>
          <ac:spMkLst>
            <pc:docMk/>
            <pc:sldMk cId="1028977292" sldId="258"/>
            <ac:spMk id="9" creationId="{8DAAB828-02C8-4111-AC14-FF5ACEDDFE37}"/>
          </ac:spMkLst>
        </pc:spChg>
        <pc:grpChg chg="add">
          <ac:chgData name="Zafrhana Bibi (2207657)" userId="S::2207657@student.uwtsd.ac.uk::5a0658bd-183c-400c-a4ea-2f9ae23ebe2d" providerId="AD" clId="Web-{99CFFC00-C78E-4870-B94D-8E2A9094DD32}" dt="2023-01-20T23:01:06.439" v="104"/>
          <ac:grpSpMkLst>
            <pc:docMk/>
            <pc:sldMk cId="1028977292" sldId="258"/>
            <ac:grpSpMk id="11" creationId="{C32D4553-E775-4F16-9A6F-FED8D166A5B7}"/>
          </ac:grpSpMkLst>
        </pc:grpChg>
        <pc:picChg chg="add mod">
          <ac:chgData name="Zafrhana Bibi (2207657)" userId="S::2207657@student.uwtsd.ac.uk::5a0658bd-183c-400c-a4ea-2f9ae23ebe2d" providerId="AD" clId="Web-{99CFFC00-C78E-4870-B94D-8E2A9094DD32}" dt="2023-01-20T23:01:06.439" v="104"/>
          <ac:picMkLst>
            <pc:docMk/>
            <pc:sldMk cId="1028977292" sldId="258"/>
            <ac:picMk id="4" creationId="{C4CC035F-AABA-ADF2-4713-1F5A517263D7}"/>
          </ac:picMkLst>
        </pc:picChg>
      </pc:sldChg>
      <pc:sldChg chg="addSp delSp modSp new mod setBg">
        <pc:chgData name="Zafrhana Bibi (2207657)" userId="S::2207657@student.uwtsd.ac.uk::5a0658bd-183c-400c-a4ea-2f9ae23ebe2d" providerId="AD" clId="Web-{99CFFC00-C78E-4870-B94D-8E2A9094DD32}" dt="2023-01-20T23:36:49.826" v="161" actId="20577"/>
        <pc:sldMkLst>
          <pc:docMk/>
          <pc:sldMk cId="1794388589" sldId="258"/>
        </pc:sldMkLst>
        <pc:spChg chg="del">
          <ac:chgData name="Zafrhana Bibi (2207657)" userId="S::2207657@student.uwtsd.ac.uk::5a0658bd-183c-400c-a4ea-2f9ae23ebe2d" providerId="AD" clId="Web-{99CFFC00-C78E-4870-B94D-8E2A9094DD32}" dt="2023-01-20T23:19:33.295" v="108"/>
          <ac:spMkLst>
            <pc:docMk/>
            <pc:sldMk cId="1794388589" sldId="258"/>
            <ac:spMk id="2" creationId="{5F973851-5052-0FFC-792A-6F1DA1386AF9}"/>
          </ac:spMkLst>
        </pc:spChg>
        <pc:spChg chg="del">
          <ac:chgData name="Zafrhana Bibi (2207657)" userId="S::2207657@student.uwtsd.ac.uk::5a0658bd-183c-400c-a4ea-2f9ae23ebe2d" providerId="AD" clId="Web-{99CFFC00-C78E-4870-B94D-8E2A9094DD32}" dt="2023-01-20T23:19:24.514" v="107"/>
          <ac:spMkLst>
            <pc:docMk/>
            <pc:sldMk cId="1794388589" sldId="258"/>
            <ac:spMk id="3" creationId="{DC91B27A-1C0D-0AA6-350F-F8C1871B3FFE}"/>
          </ac:spMkLst>
        </pc:spChg>
        <pc:spChg chg="add mod">
          <ac:chgData name="Zafrhana Bibi (2207657)" userId="S::2207657@student.uwtsd.ac.uk::5a0658bd-183c-400c-a4ea-2f9ae23ebe2d" providerId="AD" clId="Web-{99CFFC00-C78E-4870-B94D-8E2A9094DD32}" dt="2023-01-20T23:36:49.826" v="161" actId="20577"/>
          <ac:spMkLst>
            <pc:docMk/>
            <pc:sldMk cId="1794388589" sldId="258"/>
            <ac:spMk id="5" creationId="{D4E14510-A88C-8B8B-DCBD-581F7792EE35}"/>
          </ac:spMkLst>
        </pc:spChg>
        <pc:spChg chg="add">
          <ac:chgData name="Zafrhana Bibi (2207657)" userId="S::2207657@student.uwtsd.ac.uk::5a0658bd-183c-400c-a4ea-2f9ae23ebe2d" providerId="AD" clId="Web-{99CFFC00-C78E-4870-B94D-8E2A9094DD32}" dt="2023-01-20T23:21:42.798" v="110"/>
          <ac:spMkLst>
            <pc:docMk/>
            <pc:sldMk cId="1794388589" sldId="258"/>
            <ac:spMk id="9" creationId="{8DAAB828-02C8-4111-AC14-FF5ACEDDFE37}"/>
          </ac:spMkLst>
        </pc:spChg>
        <pc:grpChg chg="add">
          <ac:chgData name="Zafrhana Bibi (2207657)" userId="S::2207657@student.uwtsd.ac.uk::5a0658bd-183c-400c-a4ea-2f9ae23ebe2d" providerId="AD" clId="Web-{99CFFC00-C78E-4870-B94D-8E2A9094DD32}" dt="2023-01-20T23:21:42.798" v="110"/>
          <ac:grpSpMkLst>
            <pc:docMk/>
            <pc:sldMk cId="1794388589" sldId="258"/>
            <ac:grpSpMk id="11" creationId="{C32D4553-E775-4F16-9A6F-FED8D166A5B7}"/>
          </ac:grpSpMkLst>
        </pc:grpChg>
        <pc:picChg chg="add mod">
          <ac:chgData name="Zafrhana Bibi (2207657)" userId="S::2207657@student.uwtsd.ac.uk::5a0658bd-183c-400c-a4ea-2f9ae23ebe2d" providerId="AD" clId="Web-{99CFFC00-C78E-4870-B94D-8E2A9094DD32}" dt="2023-01-20T23:21:42.798" v="110"/>
          <ac:picMkLst>
            <pc:docMk/>
            <pc:sldMk cId="1794388589" sldId="258"/>
            <ac:picMk id="4" creationId="{B72BF91F-15F9-9347-F947-4ADA8A83D011}"/>
          </ac:picMkLst>
        </pc:picChg>
      </pc:sldChg>
      <pc:sldChg chg="addSp delSp modSp new mod setBg">
        <pc:chgData name="Zafrhana Bibi (2207657)" userId="S::2207657@student.uwtsd.ac.uk::5a0658bd-183c-400c-a4ea-2f9ae23ebe2d" providerId="AD" clId="Web-{99CFFC00-C78E-4870-B94D-8E2A9094DD32}" dt="2023-01-20T23:36:38.107" v="159" actId="20577"/>
        <pc:sldMkLst>
          <pc:docMk/>
          <pc:sldMk cId="1686173821" sldId="259"/>
        </pc:sldMkLst>
        <pc:spChg chg="del">
          <ac:chgData name="Zafrhana Bibi (2207657)" userId="S::2207657@student.uwtsd.ac.uk::5a0658bd-183c-400c-a4ea-2f9ae23ebe2d" providerId="AD" clId="Web-{99CFFC00-C78E-4870-B94D-8E2A9094DD32}" dt="2023-01-20T23:30:39.811" v="137"/>
          <ac:spMkLst>
            <pc:docMk/>
            <pc:sldMk cId="1686173821" sldId="259"/>
            <ac:spMk id="2" creationId="{EC9744C9-B639-44AB-9418-84A0155F996C}"/>
          </ac:spMkLst>
        </pc:spChg>
        <pc:spChg chg="del">
          <ac:chgData name="Zafrhana Bibi (2207657)" userId="S::2207657@student.uwtsd.ac.uk::5a0658bd-183c-400c-a4ea-2f9ae23ebe2d" providerId="AD" clId="Web-{99CFFC00-C78E-4870-B94D-8E2A9094DD32}" dt="2023-01-20T23:30:50.139" v="138"/>
          <ac:spMkLst>
            <pc:docMk/>
            <pc:sldMk cId="1686173821" sldId="259"/>
            <ac:spMk id="3" creationId="{0BE10C66-C78F-C76D-7BF9-435C1BFAF544}"/>
          </ac:spMkLst>
        </pc:spChg>
        <pc:spChg chg="add mod">
          <ac:chgData name="Zafrhana Bibi (2207657)" userId="S::2207657@student.uwtsd.ac.uk::5a0658bd-183c-400c-a4ea-2f9ae23ebe2d" providerId="AD" clId="Web-{99CFFC00-C78E-4870-B94D-8E2A9094DD32}" dt="2023-01-20T23:36:38.107" v="159" actId="20577"/>
          <ac:spMkLst>
            <pc:docMk/>
            <pc:sldMk cId="1686173821" sldId="259"/>
            <ac:spMk id="5" creationId="{D441F513-D836-6F17-F82F-E46FC9EABEA5}"/>
          </ac:spMkLst>
        </pc:spChg>
        <pc:spChg chg="add del">
          <ac:chgData name="Zafrhana Bibi (2207657)" userId="S::2207657@student.uwtsd.ac.uk::5a0658bd-183c-400c-a4ea-2f9ae23ebe2d" providerId="AD" clId="Web-{99CFFC00-C78E-4870-B94D-8E2A9094DD32}" dt="2023-01-20T23:32:52.071" v="141"/>
          <ac:spMkLst>
            <pc:docMk/>
            <pc:sldMk cId="1686173821" sldId="259"/>
            <ac:spMk id="9" creationId="{A2509F26-B5DC-4BA7-B476-4CB044237A2E}"/>
          </ac:spMkLst>
        </pc:spChg>
        <pc:spChg chg="add del">
          <ac:chgData name="Zafrhana Bibi (2207657)" userId="S::2207657@student.uwtsd.ac.uk::5a0658bd-183c-400c-a4ea-2f9ae23ebe2d" providerId="AD" clId="Web-{99CFFC00-C78E-4870-B94D-8E2A9094DD32}" dt="2023-01-20T23:32:52.071" v="141"/>
          <ac:spMkLst>
            <pc:docMk/>
            <pc:sldMk cId="1686173821" sldId="259"/>
            <ac:spMk id="11" creationId="{DB103EB1-B135-4526-B883-33228FC27FF1}"/>
          </ac:spMkLst>
        </pc:spChg>
        <pc:spChg chg="add del">
          <ac:chgData name="Zafrhana Bibi (2207657)" userId="S::2207657@student.uwtsd.ac.uk::5a0658bd-183c-400c-a4ea-2f9ae23ebe2d" providerId="AD" clId="Web-{99CFFC00-C78E-4870-B94D-8E2A9094DD32}" dt="2023-01-20T23:32:58.243" v="143"/>
          <ac:spMkLst>
            <pc:docMk/>
            <pc:sldMk cId="1686173821" sldId="259"/>
            <ac:spMk id="13" creationId="{2633B3B5-CC90-43F0-8714-D31D1F3F0209}"/>
          </ac:spMkLst>
        </pc:spChg>
        <pc:spChg chg="add del">
          <ac:chgData name="Zafrhana Bibi (2207657)" userId="S::2207657@student.uwtsd.ac.uk::5a0658bd-183c-400c-a4ea-2f9ae23ebe2d" providerId="AD" clId="Web-{99CFFC00-C78E-4870-B94D-8E2A9094DD32}" dt="2023-01-20T23:32:58.243" v="143"/>
          <ac:spMkLst>
            <pc:docMk/>
            <pc:sldMk cId="1686173821" sldId="259"/>
            <ac:spMk id="14" creationId="{AB8C311F-7253-4AED-9701-7FC0708C41C7}"/>
          </ac:spMkLst>
        </pc:spChg>
        <pc:spChg chg="add del">
          <ac:chgData name="Zafrhana Bibi (2207657)" userId="S::2207657@student.uwtsd.ac.uk::5a0658bd-183c-400c-a4ea-2f9ae23ebe2d" providerId="AD" clId="Web-{99CFFC00-C78E-4870-B94D-8E2A9094DD32}" dt="2023-01-20T23:32:58.243" v="143"/>
          <ac:spMkLst>
            <pc:docMk/>
            <pc:sldMk cId="1686173821" sldId="259"/>
            <ac:spMk id="15" creationId="{A8D57A06-A426-446D-B02C-A2DC6B62E45E}"/>
          </ac:spMkLst>
        </pc:spChg>
        <pc:spChg chg="add del">
          <ac:chgData name="Zafrhana Bibi (2207657)" userId="S::2207657@student.uwtsd.ac.uk::5a0658bd-183c-400c-a4ea-2f9ae23ebe2d" providerId="AD" clId="Web-{99CFFC00-C78E-4870-B94D-8E2A9094DD32}" dt="2023-01-20T23:32:58.243" v="143"/>
          <ac:spMkLst>
            <pc:docMk/>
            <pc:sldMk cId="1686173821" sldId="259"/>
            <ac:spMk id="16" creationId="{E2384209-CB15-4CDF-9D31-C44FD9A3F20D}"/>
          </ac:spMkLst>
        </pc:spChg>
        <pc:spChg chg="add del">
          <ac:chgData name="Zafrhana Bibi (2207657)" userId="S::2207657@student.uwtsd.ac.uk::5a0658bd-183c-400c-a4ea-2f9ae23ebe2d" providerId="AD" clId="Web-{99CFFC00-C78E-4870-B94D-8E2A9094DD32}" dt="2023-01-20T23:33:02.650" v="145"/>
          <ac:spMkLst>
            <pc:docMk/>
            <pc:sldMk cId="1686173821" sldId="259"/>
            <ac:spMk id="18" creationId="{B670DBD5-770C-4383-9F54-5B86E86BD5BB}"/>
          </ac:spMkLst>
        </pc:spChg>
        <pc:spChg chg="add">
          <ac:chgData name="Zafrhana Bibi (2207657)" userId="S::2207657@student.uwtsd.ac.uk::5a0658bd-183c-400c-a4ea-2f9ae23ebe2d" providerId="AD" clId="Web-{99CFFC00-C78E-4870-B94D-8E2A9094DD32}" dt="2023-01-20T23:33:02.650" v="146"/>
          <ac:spMkLst>
            <pc:docMk/>
            <pc:sldMk cId="1686173821" sldId="259"/>
            <ac:spMk id="20" creationId="{42A4FC2C-047E-45A5-965D-8E1E3BF09BC6}"/>
          </ac:spMkLst>
        </pc:spChg>
        <pc:picChg chg="add mod">
          <ac:chgData name="Zafrhana Bibi (2207657)" userId="S::2207657@student.uwtsd.ac.uk::5a0658bd-183c-400c-a4ea-2f9ae23ebe2d" providerId="AD" clId="Web-{99CFFC00-C78E-4870-B94D-8E2A9094DD32}" dt="2023-01-20T23:33:02.650" v="146"/>
          <ac:picMkLst>
            <pc:docMk/>
            <pc:sldMk cId="1686173821" sldId="259"/>
            <ac:picMk id="4" creationId="{3631C5EF-577B-C383-3FCE-D88126425499}"/>
          </ac:picMkLst>
        </pc:picChg>
      </pc:sldChg>
      <pc:sldChg chg="new del">
        <pc:chgData name="Zafrhana Bibi (2207657)" userId="S::2207657@student.uwtsd.ac.uk::5a0658bd-183c-400c-a4ea-2f9ae23ebe2d" providerId="AD" clId="Web-{99CFFC00-C78E-4870-B94D-8E2A9094DD32}" dt="2023-01-20T23:30:24.608" v="135"/>
        <pc:sldMkLst>
          <pc:docMk/>
          <pc:sldMk cId="2182853635" sldId="259"/>
        </pc:sldMkLst>
      </pc:sldChg>
      <pc:sldChg chg="new">
        <pc:chgData name="Zafrhana Bibi (2207657)" userId="S::2207657@student.uwtsd.ac.uk::5a0658bd-183c-400c-a4ea-2f9ae23ebe2d" providerId="AD" clId="Web-{99CFFC00-C78E-4870-B94D-8E2A9094DD32}" dt="2023-01-20T23:38:39.094" v="162"/>
        <pc:sldMkLst>
          <pc:docMk/>
          <pc:sldMk cId="4275251960" sldId="260"/>
        </pc:sldMkLst>
      </pc:sldChg>
    </pc:docChg>
  </pc:docChgLst>
  <pc:docChgLst>
    <pc:chgData name="Zafrhana Bibi (2207657)" userId="S::2207657@student.uwtsd.ac.uk::5a0658bd-183c-400c-a4ea-2f9ae23ebe2d" providerId="AD" clId="Web-{0CEBA666-36A8-4B9B-E276-3D244516663B}"/>
    <pc:docChg chg="addSld modSld">
      <pc:chgData name="Zafrhana Bibi (2207657)" userId="S::2207657@student.uwtsd.ac.uk::5a0658bd-183c-400c-a4ea-2f9ae23ebe2d" providerId="AD" clId="Web-{0CEBA666-36A8-4B9B-E276-3D244516663B}" dt="2023-02-08T11:59:25.109" v="369" actId="14100"/>
      <pc:docMkLst>
        <pc:docMk/>
      </pc:docMkLst>
      <pc:sldChg chg="modSp">
        <pc:chgData name="Zafrhana Bibi (2207657)" userId="S::2207657@student.uwtsd.ac.uk::5a0658bd-183c-400c-a4ea-2f9ae23ebe2d" providerId="AD" clId="Web-{0CEBA666-36A8-4B9B-E276-3D244516663B}" dt="2023-02-08T11:51:49.752" v="255" actId="20577"/>
        <pc:sldMkLst>
          <pc:docMk/>
          <pc:sldMk cId="1348275874" sldId="270"/>
        </pc:sldMkLst>
        <pc:spChg chg="mod">
          <ac:chgData name="Zafrhana Bibi (2207657)" userId="S::2207657@student.uwtsd.ac.uk::5a0658bd-183c-400c-a4ea-2f9ae23ebe2d" providerId="AD" clId="Web-{0CEBA666-36A8-4B9B-E276-3D244516663B}" dt="2023-02-08T11:51:49.752" v="255" actId="20577"/>
          <ac:spMkLst>
            <pc:docMk/>
            <pc:sldMk cId="1348275874" sldId="270"/>
            <ac:spMk id="3" creationId="{0254E3FF-CEC9-06B0-524F-CE9AA44F1133}"/>
          </ac:spMkLst>
        </pc:spChg>
      </pc:sldChg>
      <pc:sldChg chg="addSp modSp new">
        <pc:chgData name="Zafrhana Bibi (2207657)" userId="S::2207657@student.uwtsd.ac.uk::5a0658bd-183c-400c-a4ea-2f9ae23ebe2d" providerId="AD" clId="Web-{0CEBA666-36A8-4B9B-E276-3D244516663B}" dt="2023-02-08T11:59:25.109" v="369" actId="14100"/>
        <pc:sldMkLst>
          <pc:docMk/>
          <pc:sldMk cId="1405689291" sldId="271"/>
        </pc:sldMkLst>
        <pc:spChg chg="add mod">
          <ac:chgData name="Zafrhana Bibi (2207657)" userId="S::2207657@student.uwtsd.ac.uk::5a0658bd-183c-400c-a4ea-2f9ae23ebe2d" providerId="AD" clId="Web-{0CEBA666-36A8-4B9B-E276-3D244516663B}" dt="2023-02-08T11:53:23.489" v="270" actId="20577"/>
          <ac:spMkLst>
            <pc:docMk/>
            <pc:sldMk cId="1405689291" sldId="271"/>
            <ac:spMk id="2" creationId="{72B66226-CCCA-8EDE-D0A8-31818FE92A85}"/>
          </ac:spMkLst>
        </pc:spChg>
        <pc:spChg chg="add mod">
          <ac:chgData name="Zafrhana Bibi (2207657)" userId="S::2207657@student.uwtsd.ac.uk::5a0658bd-183c-400c-a4ea-2f9ae23ebe2d" providerId="AD" clId="Web-{0CEBA666-36A8-4B9B-E276-3D244516663B}" dt="2023-02-08T11:59:25.109" v="369" actId="14100"/>
          <ac:spMkLst>
            <pc:docMk/>
            <pc:sldMk cId="1405689291" sldId="271"/>
            <ac:spMk id="3" creationId="{2E973415-F0A8-B43D-A997-9607B5F3AFD1}"/>
          </ac:spMkLst>
        </pc:spChg>
      </pc:sldChg>
    </pc:docChg>
  </pc:docChgLst>
  <pc:docChgLst>
    <pc:chgData name="Zafrhana Bibi (2207657)" userId="S::2207657@student.uwtsd.ac.uk::5a0658bd-183c-400c-a4ea-2f9ae23ebe2d" providerId="AD" clId="Web-{10FECC87-EED5-FBE7-FE43-4AA0D17E8CF1}"/>
    <pc:docChg chg="modSld">
      <pc:chgData name="Zafrhana Bibi (2207657)" userId="S::2207657@student.uwtsd.ac.uk::5a0658bd-183c-400c-a4ea-2f9ae23ebe2d" providerId="AD" clId="Web-{10FECC87-EED5-FBE7-FE43-4AA0D17E8CF1}" dt="2023-01-22T13:38:32.164" v="2"/>
      <pc:docMkLst>
        <pc:docMk/>
      </pc:docMkLst>
      <pc:sldChg chg="addSp delSp modSp mod modClrScheme chgLayout">
        <pc:chgData name="Zafrhana Bibi (2207657)" userId="S::2207657@student.uwtsd.ac.uk::5a0658bd-183c-400c-a4ea-2f9ae23ebe2d" providerId="AD" clId="Web-{10FECC87-EED5-FBE7-FE43-4AA0D17E8CF1}" dt="2023-01-22T13:38:32.164" v="2"/>
        <pc:sldMkLst>
          <pc:docMk/>
          <pc:sldMk cId="4275251960" sldId="260"/>
        </pc:sldMkLst>
        <pc:spChg chg="del">
          <ac:chgData name="Zafrhana Bibi (2207657)" userId="S::2207657@student.uwtsd.ac.uk::5a0658bd-183c-400c-a4ea-2f9ae23ebe2d" providerId="AD" clId="Web-{10FECC87-EED5-FBE7-FE43-4AA0D17E8CF1}" dt="2023-01-22T13:37:43.101" v="0"/>
          <ac:spMkLst>
            <pc:docMk/>
            <pc:sldMk cId="4275251960" sldId="260"/>
            <ac:spMk id="2" creationId="{3A297F81-4C9B-EC1D-DB9D-C68CE8BB427D}"/>
          </ac:spMkLst>
        </pc:spChg>
        <pc:spChg chg="del mod ord">
          <ac:chgData name="Zafrhana Bibi (2207657)" userId="S::2207657@student.uwtsd.ac.uk::5a0658bd-183c-400c-a4ea-2f9ae23ebe2d" providerId="AD" clId="Web-{10FECC87-EED5-FBE7-FE43-4AA0D17E8CF1}" dt="2023-01-22T13:38:32.164" v="2"/>
          <ac:spMkLst>
            <pc:docMk/>
            <pc:sldMk cId="4275251960" sldId="260"/>
            <ac:spMk id="3" creationId="{9A3368BD-0F56-88ED-FFFE-E6391C03C389}"/>
          </ac:spMkLst>
        </pc:spChg>
        <pc:spChg chg="add del mod ord">
          <ac:chgData name="Zafrhana Bibi (2207657)" userId="S::2207657@student.uwtsd.ac.uk::5a0658bd-183c-400c-a4ea-2f9ae23ebe2d" providerId="AD" clId="Web-{10FECC87-EED5-FBE7-FE43-4AA0D17E8CF1}" dt="2023-01-22T13:38:32.164" v="2"/>
          <ac:spMkLst>
            <pc:docMk/>
            <pc:sldMk cId="4275251960" sldId="260"/>
            <ac:spMk id="4" creationId="{81A40C50-991B-FE86-466C-E4019E36A2C7}"/>
          </ac:spMkLst>
        </pc:spChg>
        <pc:spChg chg="add del mod ord">
          <ac:chgData name="Zafrhana Bibi (2207657)" userId="S::2207657@student.uwtsd.ac.uk::5a0658bd-183c-400c-a4ea-2f9ae23ebe2d" providerId="AD" clId="Web-{10FECC87-EED5-FBE7-FE43-4AA0D17E8CF1}" dt="2023-01-22T13:38:32.164" v="2"/>
          <ac:spMkLst>
            <pc:docMk/>
            <pc:sldMk cId="4275251960" sldId="260"/>
            <ac:spMk id="5" creationId="{CBD62032-8024-F274-BFAD-1E8F8552F657}"/>
          </ac:spMkLst>
        </pc:spChg>
      </pc:sldChg>
    </pc:docChg>
  </pc:docChgLst>
  <pc:docChgLst>
    <pc:chgData name="Zafrhana Bibi (2207657)" userId="S::2207657@student.uwtsd.ac.uk::5a0658bd-183c-400c-a4ea-2f9ae23ebe2d" providerId="AD" clId="Web-{CC92791D-6F0C-F186-F82F-01341CB3C460}"/>
    <pc:docChg chg="modSld">
      <pc:chgData name="Zafrhana Bibi (2207657)" userId="S::2207657@student.uwtsd.ac.uk::5a0658bd-183c-400c-a4ea-2f9ae23ebe2d" providerId="AD" clId="Web-{CC92791D-6F0C-F186-F82F-01341CB3C460}" dt="2023-02-10T16:27:11.490" v="129" actId="20577"/>
      <pc:docMkLst>
        <pc:docMk/>
      </pc:docMkLst>
      <pc:sldChg chg="modSp">
        <pc:chgData name="Zafrhana Bibi (2207657)" userId="S::2207657@student.uwtsd.ac.uk::5a0658bd-183c-400c-a4ea-2f9ae23ebe2d" providerId="AD" clId="Web-{CC92791D-6F0C-F186-F82F-01341CB3C460}" dt="2023-02-10T16:27:11.490" v="129" actId="20577"/>
        <pc:sldMkLst>
          <pc:docMk/>
          <pc:sldMk cId="109857222" sldId="256"/>
        </pc:sldMkLst>
        <pc:spChg chg="mod">
          <ac:chgData name="Zafrhana Bibi (2207657)" userId="S::2207657@student.uwtsd.ac.uk::5a0658bd-183c-400c-a4ea-2f9ae23ebe2d" providerId="AD" clId="Web-{CC92791D-6F0C-F186-F82F-01341CB3C460}" dt="2023-02-10T16:27:11.490" v="129" actId="20577"/>
          <ac:spMkLst>
            <pc:docMk/>
            <pc:sldMk cId="109857222" sldId="256"/>
            <ac:spMk id="4" creationId="{269886B2-B726-382A-67C0-D4CFD28048A8}"/>
          </ac:spMkLst>
        </pc:spChg>
      </pc:sldChg>
    </pc:docChg>
  </pc:docChgLst>
  <pc:docChgLst>
    <pc:chgData name="Zafrhana Bibi (2207657)" userId="S::2207657@student.uwtsd.ac.uk::5a0658bd-183c-400c-a4ea-2f9ae23ebe2d" providerId="AD" clId="Web-{5FABD4D3-518F-44A9-85E5-7A1FDC41F85F}"/>
    <pc:docChg chg="modSld">
      <pc:chgData name="Zafrhana Bibi (2207657)" userId="S::2207657@student.uwtsd.ac.uk::5a0658bd-183c-400c-a4ea-2f9ae23ebe2d" providerId="AD" clId="Web-{5FABD4D3-518F-44A9-85E5-7A1FDC41F85F}" dt="2023-02-08T13:04:58.539" v="216" actId="20577"/>
      <pc:docMkLst>
        <pc:docMk/>
      </pc:docMkLst>
      <pc:sldChg chg="addSp delSp modSp mod setBg">
        <pc:chgData name="Zafrhana Bibi (2207657)" userId="S::2207657@student.uwtsd.ac.uk::5a0658bd-183c-400c-a4ea-2f9ae23ebe2d" providerId="AD" clId="Web-{5FABD4D3-518F-44A9-85E5-7A1FDC41F85F}" dt="2023-02-08T12:17:54.567" v="82"/>
        <pc:sldMkLst>
          <pc:docMk/>
          <pc:sldMk cId="1193541065" sldId="263"/>
        </pc:sldMkLst>
        <pc:spChg chg="ord">
          <ac:chgData name="Zafrhana Bibi (2207657)" userId="S::2207657@student.uwtsd.ac.uk::5a0658bd-183c-400c-a4ea-2f9ae23ebe2d" providerId="AD" clId="Web-{5FABD4D3-518F-44A9-85E5-7A1FDC41F85F}" dt="2023-02-08T12:17:54.567" v="82"/>
          <ac:spMkLst>
            <pc:docMk/>
            <pc:sldMk cId="1193541065" sldId="263"/>
            <ac:spMk id="2" creationId="{BBD50FB5-D05B-C7A0-FC2C-D6A04CFBB577}"/>
          </ac:spMkLst>
        </pc:spChg>
        <pc:spChg chg="mod">
          <ac:chgData name="Zafrhana Bibi (2207657)" userId="S::2207657@student.uwtsd.ac.uk::5a0658bd-183c-400c-a4ea-2f9ae23ebe2d" providerId="AD" clId="Web-{5FABD4D3-518F-44A9-85E5-7A1FDC41F85F}" dt="2023-02-08T12:17:54.567" v="82"/>
          <ac:spMkLst>
            <pc:docMk/>
            <pc:sldMk cId="1193541065" sldId="263"/>
            <ac:spMk id="3" creationId="{62D324C1-7448-B7A3-C6EE-43AE83890DB3}"/>
          </ac:spMkLst>
        </pc:spChg>
        <pc:spChg chg="add del">
          <ac:chgData name="Zafrhana Bibi (2207657)" userId="S::2207657@student.uwtsd.ac.uk::5a0658bd-183c-400c-a4ea-2f9ae23ebe2d" providerId="AD" clId="Web-{5FABD4D3-518F-44A9-85E5-7A1FDC41F85F}" dt="2023-02-08T12:17:54.567" v="82"/>
          <ac:spMkLst>
            <pc:docMk/>
            <pc:sldMk cId="1193541065" sldId="263"/>
            <ac:spMk id="8" creationId="{488333BA-AE6E-427A-9B16-A39C8073F4EB}"/>
          </ac:spMkLst>
        </pc:spChg>
        <pc:spChg chg="add del">
          <ac:chgData name="Zafrhana Bibi (2207657)" userId="S::2207657@student.uwtsd.ac.uk::5a0658bd-183c-400c-a4ea-2f9ae23ebe2d" providerId="AD" clId="Web-{5FABD4D3-518F-44A9-85E5-7A1FDC41F85F}" dt="2023-02-08T12:17:54.567" v="82"/>
          <ac:spMkLst>
            <pc:docMk/>
            <pc:sldMk cId="1193541065" sldId="263"/>
            <ac:spMk id="10" creationId="{F98ED85F-DCEE-4B50-802E-71A6E3E12B04}"/>
          </ac:spMkLst>
        </pc:spChg>
      </pc:sldChg>
      <pc:sldChg chg="modSp">
        <pc:chgData name="Zafrhana Bibi (2207657)" userId="S::2207657@student.uwtsd.ac.uk::5a0658bd-183c-400c-a4ea-2f9ae23ebe2d" providerId="AD" clId="Web-{5FABD4D3-518F-44A9-85E5-7A1FDC41F85F}" dt="2023-02-08T13:04:58.539" v="216" actId="20577"/>
        <pc:sldMkLst>
          <pc:docMk/>
          <pc:sldMk cId="2679440968" sldId="265"/>
        </pc:sldMkLst>
        <pc:spChg chg="mod">
          <ac:chgData name="Zafrhana Bibi (2207657)" userId="S::2207657@student.uwtsd.ac.uk::5a0658bd-183c-400c-a4ea-2f9ae23ebe2d" providerId="AD" clId="Web-{5FABD4D3-518F-44A9-85E5-7A1FDC41F85F}" dt="2023-02-08T13:04:58.539" v="216" actId="20577"/>
          <ac:spMkLst>
            <pc:docMk/>
            <pc:sldMk cId="2679440968" sldId="265"/>
            <ac:spMk id="3" creationId="{9F17F0D0-D2F1-8B58-84EE-7119DEB1693F}"/>
          </ac:spMkLst>
        </pc:spChg>
      </pc:sldChg>
      <pc:sldChg chg="addSp delSp modSp mod setBg">
        <pc:chgData name="Zafrhana Bibi (2207657)" userId="S::2207657@student.uwtsd.ac.uk::5a0658bd-183c-400c-a4ea-2f9ae23ebe2d" providerId="AD" clId="Web-{5FABD4D3-518F-44A9-85E5-7A1FDC41F85F}" dt="2023-02-08T12:16:00.392" v="80" actId="20577"/>
        <pc:sldMkLst>
          <pc:docMk/>
          <pc:sldMk cId="4031948784" sldId="268"/>
        </pc:sldMkLst>
        <pc:spChg chg="mod">
          <ac:chgData name="Zafrhana Bibi (2207657)" userId="S::2207657@student.uwtsd.ac.uk::5a0658bd-183c-400c-a4ea-2f9ae23ebe2d" providerId="AD" clId="Web-{5FABD4D3-518F-44A9-85E5-7A1FDC41F85F}" dt="2023-02-08T12:15:13.250" v="14"/>
          <ac:spMkLst>
            <pc:docMk/>
            <pc:sldMk cId="4031948784" sldId="268"/>
            <ac:spMk id="2" creationId="{C932FD39-04A4-AC5C-BD55-C3D2CC51D9EB}"/>
          </ac:spMkLst>
        </pc:spChg>
        <pc:spChg chg="mod">
          <ac:chgData name="Zafrhana Bibi (2207657)" userId="S::2207657@student.uwtsd.ac.uk::5a0658bd-183c-400c-a4ea-2f9ae23ebe2d" providerId="AD" clId="Web-{5FABD4D3-518F-44A9-85E5-7A1FDC41F85F}" dt="2023-02-08T12:16:00.392" v="80" actId="20577"/>
          <ac:spMkLst>
            <pc:docMk/>
            <pc:sldMk cId="4031948784" sldId="268"/>
            <ac:spMk id="3" creationId="{F24BD354-DB89-5F74-8004-929CAE615F73}"/>
          </ac:spMkLst>
        </pc:spChg>
        <pc:spChg chg="add del">
          <ac:chgData name="Zafrhana Bibi (2207657)" userId="S::2207657@student.uwtsd.ac.uk::5a0658bd-183c-400c-a4ea-2f9ae23ebe2d" providerId="AD" clId="Web-{5FABD4D3-518F-44A9-85E5-7A1FDC41F85F}" dt="2023-02-08T12:15:06.109" v="12"/>
          <ac:spMkLst>
            <pc:docMk/>
            <pc:sldMk cId="4031948784" sldId="268"/>
            <ac:spMk id="5" creationId="{2B566528-1B12-4246-9431-5C2D7D081168}"/>
          </ac:spMkLst>
        </pc:spChg>
        <pc:spChg chg="add del">
          <ac:chgData name="Zafrhana Bibi (2207657)" userId="S::2207657@student.uwtsd.ac.uk::5a0658bd-183c-400c-a4ea-2f9ae23ebe2d" providerId="AD" clId="Web-{5FABD4D3-518F-44A9-85E5-7A1FDC41F85F}" dt="2023-02-08T12:15:06.109" v="12"/>
          <ac:spMkLst>
            <pc:docMk/>
            <pc:sldMk cId="4031948784" sldId="268"/>
            <ac:spMk id="6" creationId="{2E80C965-DB6D-4F81-9E9E-B027384D0BD6}"/>
          </ac:spMkLst>
        </pc:spChg>
        <pc:spChg chg="add del">
          <ac:chgData name="Zafrhana Bibi (2207657)" userId="S::2207657@student.uwtsd.ac.uk::5a0658bd-183c-400c-a4ea-2f9ae23ebe2d" providerId="AD" clId="Web-{5FABD4D3-518F-44A9-85E5-7A1FDC41F85F}" dt="2023-02-08T12:15:06.109" v="12"/>
          <ac:spMkLst>
            <pc:docMk/>
            <pc:sldMk cId="4031948784" sldId="268"/>
            <ac:spMk id="7" creationId="{A580F890-B085-4E95-96AA-55AEBEC5CE6E}"/>
          </ac:spMkLst>
        </pc:spChg>
        <pc:spChg chg="add del">
          <ac:chgData name="Zafrhana Bibi (2207657)" userId="S::2207657@student.uwtsd.ac.uk::5a0658bd-183c-400c-a4ea-2f9ae23ebe2d" providerId="AD" clId="Web-{5FABD4D3-518F-44A9-85E5-7A1FDC41F85F}" dt="2023-02-08T12:15:06.109" v="12"/>
          <ac:spMkLst>
            <pc:docMk/>
            <pc:sldMk cId="4031948784" sldId="268"/>
            <ac:spMk id="9" creationId="{D3F51FEB-38FB-4F6C-9F7B-2F2AFAB65463}"/>
          </ac:spMkLst>
        </pc:spChg>
        <pc:spChg chg="add del">
          <ac:chgData name="Zafrhana Bibi (2207657)" userId="S::2207657@student.uwtsd.ac.uk::5a0658bd-183c-400c-a4ea-2f9ae23ebe2d" providerId="AD" clId="Web-{5FABD4D3-518F-44A9-85E5-7A1FDC41F85F}" dt="2023-02-08T12:15:06.109" v="12"/>
          <ac:spMkLst>
            <pc:docMk/>
            <pc:sldMk cId="4031948784" sldId="268"/>
            <ac:spMk id="11" creationId="{1E547BA6-BAE0-43BB-A7CA-60F69CE252F0}"/>
          </ac:spMkLst>
        </pc:spChg>
        <pc:spChg chg="add del">
          <ac:chgData name="Zafrhana Bibi (2207657)" userId="S::2207657@student.uwtsd.ac.uk::5a0658bd-183c-400c-a4ea-2f9ae23ebe2d" providerId="AD" clId="Web-{5FABD4D3-518F-44A9-85E5-7A1FDC41F85F}" dt="2023-02-08T12:15:13.250" v="14"/>
          <ac:spMkLst>
            <pc:docMk/>
            <pc:sldMk cId="4031948784" sldId="268"/>
            <ac:spMk id="13" creationId="{488333BA-AE6E-427A-9B16-A39C8073F4EB}"/>
          </ac:spMkLst>
        </pc:spChg>
        <pc:spChg chg="add del">
          <ac:chgData name="Zafrhana Bibi (2207657)" userId="S::2207657@student.uwtsd.ac.uk::5a0658bd-183c-400c-a4ea-2f9ae23ebe2d" providerId="AD" clId="Web-{5FABD4D3-518F-44A9-85E5-7A1FDC41F85F}" dt="2023-02-08T12:15:13.250" v="14"/>
          <ac:spMkLst>
            <pc:docMk/>
            <pc:sldMk cId="4031948784" sldId="268"/>
            <ac:spMk id="15" creationId="{F98ED85F-DCEE-4B50-802E-71A6E3E12B04}"/>
          </ac:spMkLst>
        </pc:spChg>
      </pc:sldChg>
      <pc:sldChg chg="modSp">
        <pc:chgData name="Zafrhana Bibi (2207657)" userId="S::2207657@student.uwtsd.ac.uk::5a0658bd-183c-400c-a4ea-2f9ae23ebe2d" providerId="AD" clId="Web-{5FABD4D3-518F-44A9-85E5-7A1FDC41F85F}" dt="2023-02-08T12:13:15.154" v="10" actId="20577"/>
        <pc:sldMkLst>
          <pc:docMk/>
          <pc:sldMk cId="1405689291" sldId="271"/>
        </pc:sldMkLst>
        <pc:spChg chg="mod">
          <ac:chgData name="Zafrhana Bibi (2207657)" userId="S::2207657@student.uwtsd.ac.uk::5a0658bd-183c-400c-a4ea-2f9ae23ebe2d" providerId="AD" clId="Web-{5FABD4D3-518F-44A9-85E5-7A1FDC41F85F}" dt="2023-02-08T12:13:15.154" v="10" actId="20577"/>
          <ac:spMkLst>
            <pc:docMk/>
            <pc:sldMk cId="1405689291" sldId="271"/>
            <ac:spMk id="3" creationId="{2E973415-F0A8-B43D-A997-9607B5F3AFD1}"/>
          </ac:spMkLst>
        </pc:spChg>
      </pc:sldChg>
    </pc:docChg>
  </pc:docChgLst>
  <pc:docChgLst>
    <pc:chgData name="Zafrhana Bibi (2207657)" userId="S::2207657@student.uwtsd.ac.uk::5a0658bd-183c-400c-a4ea-2f9ae23ebe2d" providerId="AD" clId="Web-{65830042-C82F-B837-7B81-4164FA3D2357}"/>
    <pc:docChg chg="modSld">
      <pc:chgData name="Zafrhana Bibi (2207657)" userId="S::2207657@student.uwtsd.ac.uk::5a0658bd-183c-400c-a4ea-2f9ae23ebe2d" providerId="AD" clId="Web-{65830042-C82F-B837-7B81-4164FA3D2357}" dt="2023-02-04T13:58:21.320" v="82" actId="20577"/>
      <pc:docMkLst>
        <pc:docMk/>
      </pc:docMkLst>
      <pc:sldChg chg="modSp">
        <pc:chgData name="Zafrhana Bibi (2207657)" userId="S::2207657@student.uwtsd.ac.uk::5a0658bd-183c-400c-a4ea-2f9ae23ebe2d" providerId="AD" clId="Web-{65830042-C82F-B837-7B81-4164FA3D2357}" dt="2023-02-04T13:58:21.320" v="82" actId="20577"/>
        <pc:sldMkLst>
          <pc:docMk/>
          <pc:sldMk cId="4275251960" sldId="260"/>
        </pc:sldMkLst>
        <pc:spChg chg="mod">
          <ac:chgData name="Zafrhana Bibi (2207657)" userId="S::2207657@student.uwtsd.ac.uk::5a0658bd-183c-400c-a4ea-2f9ae23ebe2d" providerId="AD" clId="Web-{65830042-C82F-B837-7B81-4164FA3D2357}" dt="2023-02-04T13:58:21.320" v="82" actId="20577"/>
          <ac:spMkLst>
            <pc:docMk/>
            <pc:sldMk cId="4275251960" sldId="260"/>
            <ac:spMk id="2" creationId="{0EE038F9-A41B-345C-1DF2-AE058FD5D413}"/>
          </ac:spMkLst>
        </pc:spChg>
      </pc:sldChg>
    </pc:docChg>
  </pc:docChgLst>
  <pc:docChgLst>
    <pc:chgData name="Zafrhana Bibi (2207657)" userId="S::2207657@student.uwtsd.ac.uk::5a0658bd-183c-400c-a4ea-2f9ae23ebe2d" providerId="AD" clId="Web-{0BD3589E-E16B-AFF2-AD58-A39D33859C2F}"/>
    <pc:docChg chg="modSld">
      <pc:chgData name="Zafrhana Bibi (2207657)" userId="S::2207657@student.uwtsd.ac.uk::5a0658bd-183c-400c-a4ea-2f9ae23ebe2d" providerId="AD" clId="Web-{0BD3589E-E16B-AFF2-AD58-A39D33859C2F}" dt="2023-02-06T15:53:05.453" v="27" actId="20577"/>
      <pc:docMkLst>
        <pc:docMk/>
      </pc:docMkLst>
      <pc:sldChg chg="modSp">
        <pc:chgData name="Zafrhana Bibi (2207657)" userId="S::2207657@student.uwtsd.ac.uk::5a0658bd-183c-400c-a4ea-2f9ae23ebe2d" providerId="AD" clId="Web-{0BD3589E-E16B-AFF2-AD58-A39D33859C2F}" dt="2023-02-06T15:51:22.903" v="6" actId="20577"/>
        <pc:sldMkLst>
          <pc:docMk/>
          <pc:sldMk cId="2679440968" sldId="265"/>
        </pc:sldMkLst>
        <pc:spChg chg="mod">
          <ac:chgData name="Zafrhana Bibi (2207657)" userId="S::2207657@student.uwtsd.ac.uk::5a0658bd-183c-400c-a4ea-2f9ae23ebe2d" providerId="AD" clId="Web-{0BD3589E-E16B-AFF2-AD58-A39D33859C2F}" dt="2023-02-06T15:51:22.903" v="6" actId="20577"/>
          <ac:spMkLst>
            <pc:docMk/>
            <pc:sldMk cId="2679440968" sldId="265"/>
            <ac:spMk id="3" creationId="{9F17F0D0-D2F1-8B58-84EE-7119DEB1693F}"/>
          </ac:spMkLst>
        </pc:spChg>
      </pc:sldChg>
      <pc:sldChg chg="addSp modSp">
        <pc:chgData name="Zafrhana Bibi (2207657)" userId="S::2207657@student.uwtsd.ac.uk::5a0658bd-183c-400c-a4ea-2f9ae23ebe2d" providerId="AD" clId="Web-{0BD3589E-E16B-AFF2-AD58-A39D33859C2F}" dt="2023-02-06T15:53:05.453" v="27" actId="20577"/>
        <pc:sldMkLst>
          <pc:docMk/>
          <pc:sldMk cId="3101556067" sldId="266"/>
        </pc:sldMkLst>
        <pc:spChg chg="add mod">
          <ac:chgData name="Zafrhana Bibi (2207657)" userId="S::2207657@student.uwtsd.ac.uk::5a0658bd-183c-400c-a4ea-2f9ae23ebe2d" providerId="AD" clId="Web-{0BD3589E-E16B-AFF2-AD58-A39D33859C2F}" dt="2023-02-06T15:53:05.453" v="27" actId="20577"/>
          <ac:spMkLst>
            <pc:docMk/>
            <pc:sldMk cId="3101556067" sldId="266"/>
            <ac:spMk id="2" creationId="{B3A2BD35-AFE9-FAC4-BD59-D4E03089E37C}"/>
          </ac:spMkLst>
        </pc:spChg>
      </pc:sldChg>
    </pc:docChg>
  </pc:docChgLst>
  <pc:docChgLst>
    <pc:chgData name="Zafrhana Bibi (2207657)" userId="S::2207657@student.uwtsd.ac.uk::5a0658bd-183c-400c-a4ea-2f9ae23ebe2d" providerId="AD" clId="Web-{3FC574E4-7B78-3A44-8A42-F76B54930ACC}"/>
    <pc:docChg chg="addSld modSld">
      <pc:chgData name="Zafrhana Bibi (2207657)" userId="S::2207657@student.uwtsd.ac.uk::5a0658bd-183c-400c-a4ea-2f9ae23ebe2d" providerId="AD" clId="Web-{3FC574E4-7B78-3A44-8A42-F76B54930ACC}" dt="2023-02-07T18:48:41.984" v="603" actId="20577"/>
      <pc:docMkLst>
        <pc:docMk/>
      </pc:docMkLst>
      <pc:sldChg chg="modSp">
        <pc:chgData name="Zafrhana Bibi (2207657)" userId="S::2207657@student.uwtsd.ac.uk::5a0658bd-183c-400c-a4ea-2f9ae23ebe2d" providerId="AD" clId="Web-{3FC574E4-7B78-3A44-8A42-F76B54930ACC}" dt="2023-02-07T18:48:41.984" v="603" actId="20577"/>
        <pc:sldMkLst>
          <pc:docMk/>
          <pc:sldMk cId="4275251960" sldId="260"/>
        </pc:sldMkLst>
        <pc:spChg chg="mod">
          <ac:chgData name="Zafrhana Bibi (2207657)" userId="S::2207657@student.uwtsd.ac.uk::5a0658bd-183c-400c-a4ea-2f9ae23ebe2d" providerId="AD" clId="Web-{3FC574E4-7B78-3A44-8A42-F76B54930ACC}" dt="2023-02-07T18:48:41.984" v="603" actId="20577"/>
          <ac:spMkLst>
            <pc:docMk/>
            <pc:sldMk cId="4275251960" sldId="260"/>
            <ac:spMk id="57" creationId="{0EE038F9-A41B-345C-1DF2-AE058FD5D413}"/>
          </ac:spMkLst>
        </pc:spChg>
        <pc:picChg chg="mod">
          <ac:chgData name="Zafrhana Bibi (2207657)" userId="S::2207657@student.uwtsd.ac.uk::5a0658bd-183c-400c-a4ea-2f9ae23ebe2d" providerId="AD" clId="Web-{3FC574E4-7B78-3A44-8A42-F76B54930ACC}" dt="2023-02-07T18:47:39.652" v="589" actId="1076"/>
          <ac:picMkLst>
            <pc:docMk/>
            <pc:sldMk cId="4275251960" sldId="260"/>
            <ac:picMk id="55" creationId="{6A343EB7-4B44-5E81-24D1-2E34B6C8D3D1}"/>
          </ac:picMkLst>
        </pc:picChg>
      </pc:sldChg>
      <pc:sldChg chg="addSp delSp modSp">
        <pc:chgData name="Zafrhana Bibi (2207657)" userId="S::2207657@student.uwtsd.ac.uk::5a0658bd-183c-400c-a4ea-2f9ae23ebe2d" providerId="AD" clId="Web-{3FC574E4-7B78-3A44-8A42-F76B54930ACC}" dt="2023-02-07T18:36:18.995" v="486" actId="14100"/>
        <pc:sldMkLst>
          <pc:docMk/>
          <pc:sldMk cId="3101556067" sldId="266"/>
        </pc:sldMkLst>
        <pc:spChg chg="add mod">
          <ac:chgData name="Zafrhana Bibi (2207657)" userId="S::2207657@student.uwtsd.ac.uk::5a0658bd-183c-400c-a4ea-2f9ae23ebe2d" providerId="AD" clId="Web-{3FC574E4-7B78-3A44-8A42-F76B54930ACC}" dt="2023-02-07T18:36:18.995" v="486" actId="14100"/>
          <ac:spMkLst>
            <pc:docMk/>
            <pc:sldMk cId="3101556067" sldId="266"/>
            <ac:spMk id="4" creationId="{2C611DC2-1BDA-BD5C-F1E9-E5D460A51AC9}"/>
          </ac:spMkLst>
        </pc:spChg>
        <pc:picChg chg="add del mod">
          <ac:chgData name="Zafrhana Bibi (2207657)" userId="S::2207657@student.uwtsd.ac.uk::5a0658bd-183c-400c-a4ea-2f9ae23ebe2d" providerId="AD" clId="Web-{3FC574E4-7B78-3A44-8A42-F76B54930ACC}" dt="2023-02-07T16:08:47.388" v="1"/>
          <ac:picMkLst>
            <pc:docMk/>
            <pc:sldMk cId="3101556067" sldId="266"/>
            <ac:picMk id="3" creationId="{59737DEE-9459-A21F-A89B-B17CD071FF4F}"/>
          </ac:picMkLst>
        </pc:picChg>
      </pc:sldChg>
      <pc:sldChg chg="addSp delSp modSp new">
        <pc:chgData name="Zafrhana Bibi (2207657)" userId="S::2207657@student.uwtsd.ac.uk::5a0658bd-183c-400c-a4ea-2f9ae23ebe2d" providerId="AD" clId="Web-{3FC574E4-7B78-3A44-8A42-F76B54930ACC}" dt="2023-02-07T18:33:59.547" v="403" actId="14100"/>
        <pc:sldMkLst>
          <pc:docMk/>
          <pc:sldMk cId="3641392705" sldId="267"/>
        </pc:sldMkLst>
        <pc:spChg chg="add mod">
          <ac:chgData name="Zafrhana Bibi (2207657)" userId="S::2207657@student.uwtsd.ac.uk::5a0658bd-183c-400c-a4ea-2f9ae23ebe2d" providerId="AD" clId="Web-{3FC574E4-7B78-3A44-8A42-F76B54930ACC}" dt="2023-02-07T18:30:38.377" v="397" actId="20577"/>
          <ac:spMkLst>
            <pc:docMk/>
            <pc:sldMk cId="3641392705" sldId="267"/>
            <ac:spMk id="4" creationId="{C2F7A6AF-96C2-F26A-911E-2D26C3FA5128}"/>
          </ac:spMkLst>
        </pc:spChg>
        <pc:picChg chg="add del mod">
          <ac:chgData name="Zafrhana Bibi (2207657)" userId="S::2207657@student.uwtsd.ac.uk::5a0658bd-183c-400c-a4ea-2f9ae23ebe2d" providerId="AD" clId="Web-{3FC574E4-7B78-3A44-8A42-F76B54930ACC}" dt="2023-02-07T18:23:24.565" v="354"/>
          <ac:picMkLst>
            <pc:docMk/>
            <pc:sldMk cId="3641392705" sldId="267"/>
            <ac:picMk id="2" creationId="{2A91CCCA-4D63-41CB-C272-FB0C54FE92B9}"/>
          </ac:picMkLst>
        </pc:picChg>
        <pc:picChg chg="add del mod">
          <ac:chgData name="Zafrhana Bibi (2207657)" userId="S::2207657@student.uwtsd.ac.uk::5a0658bd-183c-400c-a4ea-2f9ae23ebe2d" providerId="AD" clId="Web-{3FC574E4-7B78-3A44-8A42-F76B54930ACC}" dt="2023-02-07T18:33:06.340" v="398"/>
          <ac:picMkLst>
            <pc:docMk/>
            <pc:sldMk cId="3641392705" sldId="267"/>
            <ac:picMk id="3" creationId="{E3C5679C-4458-A5DF-2484-8FE876A2562F}"/>
          </ac:picMkLst>
        </pc:picChg>
        <pc:picChg chg="add mod">
          <ac:chgData name="Zafrhana Bibi (2207657)" userId="S::2207657@student.uwtsd.ac.uk::5a0658bd-183c-400c-a4ea-2f9ae23ebe2d" providerId="AD" clId="Web-{3FC574E4-7B78-3A44-8A42-F76B54930ACC}" dt="2023-02-07T18:33:59.547" v="403" actId="14100"/>
          <ac:picMkLst>
            <pc:docMk/>
            <pc:sldMk cId="3641392705" sldId="267"/>
            <ac:picMk id="5" creationId="{088F5AD7-8B54-011B-FF9E-741999D665BB}"/>
          </ac:picMkLst>
        </pc:picChg>
      </pc:sldChg>
      <pc:sldChg chg="new">
        <pc:chgData name="Zafrhana Bibi (2207657)" userId="S::2207657@student.uwtsd.ac.uk::5a0658bd-183c-400c-a4ea-2f9ae23ebe2d" providerId="AD" clId="Web-{3FC574E4-7B78-3A44-8A42-F76B54930ACC}" dt="2023-02-07T18:36:35.730" v="487"/>
        <pc:sldMkLst>
          <pc:docMk/>
          <pc:sldMk cId="4031948784" sldId="268"/>
        </pc:sldMkLst>
      </pc:sldChg>
    </pc:docChg>
  </pc:docChgLst>
  <pc:docChgLst>
    <pc:chgData name="Zafrhana Bibi (2207657)" userId="S::2207657@student.uwtsd.ac.uk::5a0658bd-183c-400c-a4ea-2f9ae23ebe2d" providerId="AD" clId="Web-{B851E5E8-543D-7F84-6020-D6EFA44078AC}"/>
    <pc:docChg chg="addSld modSld">
      <pc:chgData name="Zafrhana Bibi (2207657)" userId="S::2207657@student.uwtsd.ac.uk::5a0658bd-183c-400c-a4ea-2f9ae23ebe2d" providerId="AD" clId="Web-{B851E5E8-543D-7F84-6020-D6EFA44078AC}" dt="2023-02-07T22:25:59.347" v="377" actId="14100"/>
      <pc:docMkLst>
        <pc:docMk/>
      </pc:docMkLst>
      <pc:sldChg chg="modSp">
        <pc:chgData name="Zafrhana Bibi (2207657)" userId="S::2207657@student.uwtsd.ac.uk::5a0658bd-183c-400c-a4ea-2f9ae23ebe2d" providerId="AD" clId="Web-{B851E5E8-543D-7F84-6020-D6EFA44078AC}" dt="2023-02-07T22:21:16.355" v="347" actId="20577"/>
        <pc:sldMkLst>
          <pc:docMk/>
          <pc:sldMk cId="1620410760" sldId="264"/>
        </pc:sldMkLst>
        <pc:spChg chg="mod">
          <ac:chgData name="Zafrhana Bibi (2207657)" userId="S::2207657@student.uwtsd.ac.uk::5a0658bd-183c-400c-a4ea-2f9ae23ebe2d" providerId="AD" clId="Web-{B851E5E8-543D-7F84-6020-D6EFA44078AC}" dt="2023-02-07T22:21:16.355" v="347" actId="20577"/>
          <ac:spMkLst>
            <pc:docMk/>
            <pc:sldMk cId="1620410760" sldId="264"/>
            <ac:spMk id="3" creationId="{7ED9589D-C02E-038F-3439-ED725E3111F6}"/>
          </ac:spMkLst>
        </pc:spChg>
      </pc:sldChg>
      <pc:sldChg chg="modSp">
        <pc:chgData name="Zafrhana Bibi (2207657)" userId="S::2207657@student.uwtsd.ac.uk::5a0658bd-183c-400c-a4ea-2f9ae23ebe2d" providerId="AD" clId="Web-{B851E5E8-543D-7F84-6020-D6EFA44078AC}" dt="2023-02-07T22:16:13.254" v="260" actId="20577"/>
        <pc:sldMkLst>
          <pc:docMk/>
          <pc:sldMk cId="3101556067" sldId="266"/>
        </pc:sldMkLst>
        <pc:spChg chg="mod">
          <ac:chgData name="Zafrhana Bibi (2207657)" userId="S::2207657@student.uwtsd.ac.uk::5a0658bd-183c-400c-a4ea-2f9ae23ebe2d" providerId="AD" clId="Web-{B851E5E8-543D-7F84-6020-D6EFA44078AC}" dt="2023-02-07T22:16:13.254" v="260" actId="20577"/>
          <ac:spMkLst>
            <pc:docMk/>
            <pc:sldMk cId="3101556067" sldId="266"/>
            <ac:spMk id="2" creationId="{B3A2BD35-AFE9-FAC4-BD59-D4E03089E37C}"/>
          </ac:spMkLst>
        </pc:spChg>
      </pc:sldChg>
      <pc:sldChg chg="addSp modSp">
        <pc:chgData name="Zafrhana Bibi (2207657)" userId="S::2207657@student.uwtsd.ac.uk::5a0658bd-183c-400c-a4ea-2f9ae23ebe2d" providerId="AD" clId="Web-{B851E5E8-543D-7F84-6020-D6EFA44078AC}" dt="2023-02-07T22:18:04.085" v="282" actId="20577"/>
        <pc:sldMkLst>
          <pc:docMk/>
          <pc:sldMk cId="3641392705" sldId="267"/>
        </pc:sldMkLst>
        <pc:spChg chg="add mod">
          <ac:chgData name="Zafrhana Bibi (2207657)" userId="S::2207657@student.uwtsd.ac.uk::5a0658bd-183c-400c-a4ea-2f9ae23ebe2d" providerId="AD" clId="Web-{B851E5E8-543D-7F84-6020-D6EFA44078AC}" dt="2023-02-07T22:18:04.085" v="282" actId="20577"/>
          <ac:spMkLst>
            <pc:docMk/>
            <pc:sldMk cId="3641392705" sldId="267"/>
            <ac:spMk id="2" creationId="{4C33659A-6C96-6CFD-C03D-6D36EB391CD5}"/>
          </ac:spMkLst>
        </pc:spChg>
        <pc:picChg chg="mod">
          <ac:chgData name="Zafrhana Bibi (2207657)" userId="S::2207657@student.uwtsd.ac.uk::5a0658bd-183c-400c-a4ea-2f9ae23ebe2d" providerId="AD" clId="Web-{B851E5E8-543D-7F84-6020-D6EFA44078AC}" dt="2023-02-07T22:17:04.271" v="261" actId="1076"/>
          <ac:picMkLst>
            <pc:docMk/>
            <pc:sldMk cId="3641392705" sldId="267"/>
            <ac:picMk id="5" creationId="{088F5AD7-8B54-011B-FF9E-741999D665BB}"/>
          </ac:picMkLst>
        </pc:picChg>
      </pc:sldChg>
      <pc:sldChg chg="modSp">
        <pc:chgData name="Zafrhana Bibi (2207657)" userId="S::2207657@student.uwtsd.ac.uk::5a0658bd-183c-400c-a4ea-2f9ae23ebe2d" providerId="AD" clId="Web-{B851E5E8-543D-7F84-6020-D6EFA44078AC}" dt="2023-02-07T22:19:54.400" v="304" actId="14100"/>
        <pc:sldMkLst>
          <pc:docMk/>
          <pc:sldMk cId="4031948784" sldId="268"/>
        </pc:sldMkLst>
        <pc:spChg chg="mod">
          <ac:chgData name="Zafrhana Bibi (2207657)" userId="S::2207657@student.uwtsd.ac.uk::5a0658bd-183c-400c-a4ea-2f9ae23ebe2d" providerId="AD" clId="Web-{B851E5E8-543D-7F84-6020-D6EFA44078AC}" dt="2023-02-07T22:19:54.400" v="304" actId="14100"/>
          <ac:spMkLst>
            <pc:docMk/>
            <pc:sldMk cId="4031948784" sldId="268"/>
            <ac:spMk id="2" creationId="{C932FD39-04A4-AC5C-BD55-C3D2CC51D9EB}"/>
          </ac:spMkLst>
        </pc:spChg>
        <pc:spChg chg="mod">
          <ac:chgData name="Zafrhana Bibi (2207657)" userId="S::2207657@student.uwtsd.ac.uk::5a0658bd-183c-400c-a4ea-2f9ae23ebe2d" providerId="AD" clId="Web-{B851E5E8-543D-7F84-6020-D6EFA44078AC}" dt="2023-02-07T22:10:04.150" v="176" actId="20577"/>
          <ac:spMkLst>
            <pc:docMk/>
            <pc:sldMk cId="4031948784" sldId="268"/>
            <ac:spMk id="3" creationId="{F24BD354-DB89-5F74-8004-929CAE615F73}"/>
          </ac:spMkLst>
        </pc:spChg>
      </pc:sldChg>
      <pc:sldChg chg="addSp modSp new">
        <pc:chgData name="Zafrhana Bibi (2207657)" userId="S::2207657@student.uwtsd.ac.uk::5a0658bd-183c-400c-a4ea-2f9ae23ebe2d" providerId="AD" clId="Web-{B851E5E8-543D-7F84-6020-D6EFA44078AC}" dt="2023-02-07T22:25:59.347" v="377" actId="14100"/>
        <pc:sldMkLst>
          <pc:docMk/>
          <pc:sldMk cId="1452468321" sldId="269"/>
        </pc:sldMkLst>
        <pc:spChg chg="add">
          <ac:chgData name="Zafrhana Bibi (2207657)" userId="S::2207657@student.uwtsd.ac.uk::5a0658bd-183c-400c-a4ea-2f9ae23ebe2d" providerId="AD" clId="Web-{B851E5E8-543D-7F84-6020-D6EFA44078AC}" dt="2023-02-07T22:12:27.638" v="178"/>
          <ac:spMkLst>
            <pc:docMk/>
            <pc:sldMk cId="1452468321" sldId="269"/>
            <ac:spMk id="2" creationId="{FA970B2D-2E37-8EAF-F78D-076CF770276B}"/>
          </ac:spMkLst>
        </pc:spChg>
        <pc:spChg chg="add mod">
          <ac:chgData name="Zafrhana Bibi (2207657)" userId="S::2207657@student.uwtsd.ac.uk::5a0658bd-183c-400c-a4ea-2f9ae23ebe2d" providerId="AD" clId="Web-{B851E5E8-543D-7F84-6020-D6EFA44078AC}" dt="2023-02-07T22:25:28.003" v="373" actId="20577"/>
          <ac:spMkLst>
            <pc:docMk/>
            <pc:sldMk cId="1452468321" sldId="269"/>
            <ac:spMk id="3" creationId="{DA5FB181-1432-168F-711A-E59F51723EC2}"/>
          </ac:spMkLst>
        </pc:spChg>
        <pc:spChg chg="add mod">
          <ac:chgData name="Zafrhana Bibi (2207657)" userId="S::2207657@student.uwtsd.ac.uk::5a0658bd-183c-400c-a4ea-2f9ae23ebe2d" providerId="AD" clId="Web-{B851E5E8-543D-7F84-6020-D6EFA44078AC}" dt="2023-02-07T22:25:59.347" v="377" actId="14100"/>
          <ac:spMkLst>
            <pc:docMk/>
            <pc:sldMk cId="1452468321" sldId="269"/>
            <ac:spMk id="4" creationId="{A3485401-A6A1-DBBF-7614-6AD55AAF6A9E}"/>
          </ac:spMkLst>
        </pc:spChg>
      </pc:sldChg>
    </pc:docChg>
  </pc:docChgLst>
  <pc:docChgLst>
    <pc:chgData name="Zafrhana Bibi (2207657)" userId="S::2207657@student.uwtsd.ac.uk::5a0658bd-183c-400c-a4ea-2f9ae23ebe2d" providerId="AD" clId="Web-{A72E5D83-A59D-7AF2-9FD6-8EE8E54B72C1}"/>
    <pc:docChg chg="modSld">
      <pc:chgData name="Zafrhana Bibi (2207657)" userId="S::2207657@student.uwtsd.ac.uk::5a0658bd-183c-400c-a4ea-2f9ae23ebe2d" providerId="AD" clId="Web-{A72E5D83-A59D-7AF2-9FD6-8EE8E54B72C1}" dt="2023-02-04T21:03:51.698" v="246" actId="20577"/>
      <pc:docMkLst>
        <pc:docMk/>
      </pc:docMkLst>
      <pc:sldChg chg="addSp modSp">
        <pc:chgData name="Zafrhana Bibi (2207657)" userId="S::2207657@student.uwtsd.ac.uk::5a0658bd-183c-400c-a4ea-2f9ae23ebe2d" providerId="AD" clId="Web-{A72E5D83-A59D-7AF2-9FD6-8EE8E54B72C1}" dt="2023-02-04T21:03:51.698" v="246" actId="20577"/>
        <pc:sldMkLst>
          <pc:docMk/>
          <pc:sldMk cId="1193541065" sldId="263"/>
        </pc:sldMkLst>
        <pc:spChg chg="add mod">
          <ac:chgData name="Zafrhana Bibi (2207657)" userId="S::2207657@student.uwtsd.ac.uk::5a0658bd-183c-400c-a4ea-2f9ae23ebe2d" providerId="AD" clId="Web-{A72E5D83-A59D-7AF2-9FD6-8EE8E54B72C1}" dt="2023-02-04T20:23:15.413" v="2" actId="20577"/>
          <ac:spMkLst>
            <pc:docMk/>
            <pc:sldMk cId="1193541065" sldId="263"/>
            <ac:spMk id="2" creationId="{BBD50FB5-D05B-C7A0-FC2C-D6A04CFBB577}"/>
          </ac:spMkLst>
        </pc:spChg>
        <pc:spChg chg="add mod">
          <ac:chgData name="Zafrhana Bibi (2207657)" userId="S::2207657@student.uwtsd.ac.uk::5a0658bd-183c-400c-a4ea-2f9ae23ebe2d" providerId="AD" clId="Web-{A72E5D83-A59D-7AF2-9FD6-8EE8E54B72C1}" dt="2023-02-04T21:03:51.698" v="246" actId="20577"/>
          <ac:spMkLst>
            <pc:docMk/>
            <pc:sldMk cId="1193541065" sldId="263"/>
            <ac:spMk id="3" creationId="{62D324C1-7448-B7A3-C6EE-43AE83890DB3}"/>
          </ac:spMkLst>
        </pc:spChg>
      </pc:sldChg>
    </pc:docChg>
  </pc:docChgLst>
  <pc:docChgLst>
    <pc:chgData name="Zafrhana Bibi (2207657)" userId="S::2207657@student.uwtsd.ac.uk::5a0658bd-183c-400c-a4ea-2f9ae23ebe2d" providerId="AD" clId="Web-{E99825CA-F4CD-1AEF-33F0-DF81DA4896ED}"/>
    <pc:docChg chg="modSld addMainMaster delMainMaster">
      <pc:chgData name="Zafrhana Bibi (2207657)" userId="S::2207657@student.uwtsd.ac.uk::5a0658bd-183c-400c-a4ea-2f9ae23ebe2d" providerId="AD" clId="Web-{E99825CA-F4CD-1AEF-33F0-DF81DA4896ED}" dt="2023-02-05T18:40:03.385" v="21"/>
      <pc:docMkLst>
        <pc:docMk/>
      </pc:docMkLst>
      <pc:sldChg chg="mod modClrScheme chgLayout">
        <pc:chgData name="Zafrhana Bibi (2207657)" userId="S::2207657@student.uwtsd.ac.uk::5a0658bd-183c-400c-a4ea-2f9ae23ebe2d" providerId="AD" clId="Web-{E99825CA-F4CD-1AEF-33F0-DF81DA4896ED}" dt="2023-02-05T18:40:03.385" v="21"/>
        <pc:sldMkLst>
          <pc:docMk/>
          <pc:sldMk cId="109857222" sldId="256"/>
        </pc:sldMkLst>
      </pc:sldChg>
      <pc:sldChg chg="delSp mod modClrScheme delDesignElem chgLayout">
        <pc:chgData name="Zafrhana Bibi (2207657)" userId="S::2207657@student.uwtsd.ac.uk::5a0658bd-183c-400c-a4ea-2f9ae23ebe2d" providerId="AD" clId="Web-{E99825CA-F4CD-1AEF-33F0-DF81DA4896ED}" dt="2023-02-05T18:40:03.385" v="21"/>
        <pc:sldMkLst>
          <pc:docMk/>
          <pc:sldMk cId="1794388589" sldId="258"/>
        </pc:sldMkLst>
        <pc:spChg chg="del">
          <ac:chgData name="Zafrhana Bibi (2207657)" userId="S::2207657@student.uwtsd.ac.uk::5a0658bd-183c-400c-a4ea-2f9ae23ebe2d" providerId="AD" clId="Web-{E99825CA-F4CD-1AEF-33F0-DF81DA4896ED}" dt="2023-02-05T18:35:58.751" v="0"/>
          <ac:spMkLst>
            <pc:docMk/>
            <pc:sldMk cId="1794388589" sldId="258"/>
            <ac:spMk id="9" creationId="{8DAAB828-02C8-4111-AC14-FF5ACEDDFE37}"/>
          </ac:spMkLst>
        </pc:spChg>
        <pc:grpChg chg="del">
          <ac:chgData name="Zafrhana Bibi (2207657)" userId="S::2207657@student.uwtsd.ac.uk::5a0658bd-183c-400c-a4ea-2f9ae23ebe2d" providerId="AD" clId="Web-{E99825CA-F4CD-1AEF-33F0-DF81DA4896ED}" dt="2023-02-05T18:35:58.751" v="0"/>
          <ac:grpSpMkLst>
            <pc:docMk/>
            <pc:sldMk cId="1794388589" sldId="258"/>
            <ac:grpSpMk id="11" creationId="{C32D4553-E775-4F16-9A6F-FED8D166A5B7}"/>
          </ac:grpSpMkLst>
        </pc:grpChg>
      </pc:sldChg>
      <pc:sldChg chg="delSp mod modClrScheme delDesignElem chgLayout">
        <pc:chgData name="Zafrhana Bibi (2207657)" userId="S::2207657@student.uwtsd.ac.uk::5a0658bd-183c-400c-a4ea-2f9ae23ebe2d" providerId="AD" clId="Web-{E99825CA-F4CD-1AEF-33F0-DF81DA4896ED}" dt="2023-02-05T18:40:03.385" v="21"/>
        <pc:sldMkLst>
          <pc:docMk/>
          <pc:sldMk cId="1686173821" sldId="259"/>
        </pc:sldMkLst>
        <pc:spChg chg="del">
          <ac:chgData name="Zafrhana Bibi (2207657)" userId="S::2207657@student.uwtsd.ac.uk::5a0658bd-183c-400c-a4ea-2f9ae23ebe2d" providerId="AD" clId="Web-{E99825CA-F4CD-1AEF-33F0-DF81DA4896ED}" dt="2023-02-05T18:35:58.751" v="0"/>
          <ac:spMkLst>
            <pc:docMk/>
            <pc:sldMk cId="1686173821" sldId="259"/>
            <ac:spMk id="20" creationId="{42A4FC2C-047E-45A5-965D-8E1E3BF09BC6}"/>
          </ac:spMkLst>
        </pc:spChg>
      </pc:sldChg>
      <pc:sldChg chg="addSp delSp modSp mod setBg modClrScheme delDesignElem chgLayout">
        <pc:chgData name="Zafrhana Bibi (2207657)" userId="S::2207657@student.uwtsd.ac.uk::5a0658bd-183c-400c-a4ea-2f9ae23ebe2d" providerId="AD" clId="Web-{E99825CA-F4CD-1AEF-33F0-DF81DA4896ED}" dt="2023-02-05T18:40:03.385" v="21"/>
        <pc:sldMkLst>
          <pc:docMk/>
          <pc:sldMk cId="4275251960" sldId="260"/>
        </pc:sldMkLst>
        <pc:spChg chg="mod ord">
          <ac:chgData name="Zafrhana Bibi (2207657)" userId="S::2207657@student.uwtsd.ac.uk::5a0658bd-183c-400c-a4ea-2f9ae23ebe2d" providerId="AD" clId="Web-{E99825CA-F4CD-1AEF-33F0-DF81DA4896ED}" dt="2023-02-05T18:38:19.491" v="17"/>
          <ac:spMkLst>
            <pc:docMk/>
            <pc:sldMk cId="4275251960" sldId="260"/>
            <ac:spMk id="2" creationId="{0EE038F9-A41B-345C-1DF2-AE058FD5D413}"/>
          </ac:spMkLst>
        </pc:spChg>
        <pc:spChg chg="mod">
          <ac:chgData name="Zafrhana Bibi (2207657)" userId="S::2207657@student.uwtsd.ac.uk::5a0658bd-183c-400c-a4ea-2f9ae23ebe2d" providerId="AD" clId="Web-{E99825CA-F4CD-1AEF-33F0-DF81DA4896ED}" dt="2023-02-05T18:38:19.491" v="17"/>
          <ac:spMkLst>
            <pc:docMk/>
            <pc:sldMk cId="4275251960" sldId="260"/>
            <ac:spMk id="3" creationId="{073DFD99-8637-1F3C-F900-53030F3DCA78}"/>
          </ac:spMkLst>
        </pc:spChg>
        <pc:spChg chg="add del">
          <ac:chgData name="Zafrhana Bibi (2207657)" userId="S::2207657@student.uwtsd.ac.uk::5a0658bd-183c-400c-a4ea-2f9ae23ebe2d" providerId="AD" clId="Web-{E99825CA-F4CD-1AEF-33F0-DF81DA4896ED}" dt="2023-02-05T18:37:06.707" v="11"/>
          <ac:spMkLst>
            <pc:docMk/>
            <pc:sldMk cId="4275251960" sldId="260"/>
            <ac:spMk id="8" creationId="{09588DA8-065E-4F6F-8EFD-43104AB2E0CF}"/>
          </ac:spMkLst>
        </pc:spChg>
        <pc:spChg chg="add del">
          <ac:chgData name="Zafrhana Bibi (2207657)" userId="S::2207657@student.uwtsd.ac.uk::5a0658bd-183c-400c-a4ea-2f9ae23ebe2d" providerId="AD" clId="Web-{E99825CA-F4CD-1AEF-33F0-DF81DA4896ED}" dt="2023-02-05T18:36:43.018" v="5"/>
          <ac:spMkLst>
            <pc:docMk/>
            <pc:sldMk cId="4275251960" sldId="260"/>
            <ac:spMk id="9" creationId="{04812C46-200A-4DEB-A05E-3ED6C68C2387}"/>
          </ac:spMkLst>
        </pc:spChg>
        <pc:spChg chg="add del">
          <ac:chgData name="Zafrhana Bibi (2207657)" userId="S::2207657@student.uwtsd.ac.uk::5a0658bd-183c-400c-a4ea-2f9ae23ebe2d" providerId="AD" clId="Web-{E99825CA-F4CD-1AEF-33F0-DF81DA4896ED}" dt="2023-02-05T18:37:06.707" v="11"/>
          <ac:spMkLst>
            <pc:docMk/>
            <pc:sldMk cId="4275251960" sldId="260"/>
            <ac:spMk id="10" creationId="{C4285719-470E-454C-AF62-8323075F1F5B}"/>
          </ac:spMkLst>
        </pc:spChg>
        <pc:spChg chg="add del">
          <ac:chgData name="Zafrhana Bibi (2207657)" userId="S::2207657@student.uwtsd.ac.uk::5a0658bd-183c-400c-a4ea-2f9ae23ebe2d" providerId="AD" clId="Web-{E99825CA-F4CD-1AEF-33F0-DF81DA4896ED}" dt="2023-02-05T18:36:43.018" v="5"/>
          <ac:spMkLst>
            <pc:docMk/>
            <pc:sldMk cId="4275251960" sldId="260"/>
            <ac:spMk id="11" creationId="{D1EA859B-E555-4109-94F3-6700E046E008}"/>
          </ac:spMkLst>
        </pc:spChg>
        <pc:spChg chg="add del">
          <ac:chgData name="Zafrhana Bibi (2207657)" userId="S::2207657@student.uwtsd.ac.uk::5a0658bd-183c-400c-a4ea-2f9ae23ebe2d" providerId="AD" clId="Web-{E99825CA-F4CD-1AEF-33F0-DF81DA4896ED}" dt="2023-02-05T18:37:06.707" v="11"/>
          <ac:spMkLst>
            <pc:docMk/>
            <pc:sldMk cId="4275251960" sldId="260"/>
            <ac:spMk id="12" creationId="{CD9FE4EF-C4D8-49A0-B2FF-81D8DB7D8A24}"/>
          </ac:spMkLst>
        </pc:spChg>
        <pc:spChg chg="add del">
          <ac:chgData name="Zafrhana Bibi (2207657)" userId="S::2207657@student.uwtsd.ac.uk::5a0658bd-183c-400c-a4ea-2f9ae23ebe2d" providerId="AD" clId="Web-{E99825CA-F4CD-1AEF-33F0-DF81DA4896ED}" dt="2023-02-05T18:36:48.862" v="9"/>
          <ac:spMkLst>
            <pc:docMk/>
            <pc:sldMk cId="4275251960" sldId="260"/>
            <ac:spMk id="16" creationId="{F13C74B1-5B17-4795-BED0-7140497B445A}"/>
          </ac:spMkLst>
        </pc:spChg>
        <pc:spChg chg="add del">
          <ac:chgData name="Zafrhana Bibi (2207657)" userId="S::2207657@student.uwtsd.ac.uk::5a0658bd-183c-400c-a4ea-2f9ae23ebe2d" providerId="AD" clId="Web-{E99825CA-F4CD-1AEF-33F0-DF81DA4896ED}" dt="2023-02-05T18:36:48.862" v="9"/>
          <ac:spMkLst>
            <pc:docMk/>
            <pc:sldMk cId="4275251960" sldId="260"/>
            <ac:spMk id="17" creationId="{D4974D33-8DC5-464E-8C6D-BE58F0669C17}"/>
          </ac:spMkLst>
        </pc:spChg>
        <pc:spChg chg="add del">
          <ac:chgData name="Zafrhana Bibi (2207657)" userId="S::2207657@student.uwtsd.ac.uk::5a0658bd-183c-400c-a4ea-2f9ae23ebe2d" providerId="AD" clId="Web-{E99825CA-F4CD-1AEF-33F0-DF81DA4896ED}" dt="2023-02-05T18:37:06.707" v="11"/>
          <ac:spMkLst>
            <pc:docMk/>
            <pc:sldMk cId="4275251960" sldId="260"/>
            <ac:spMk id="20" creationId="{8D71EDA1-87BF-4D5D-AB79-F346FD19278A}"/>
          </ac:spMkLst>
        </pc:spChg>
        <pc:spChg chg="add del">
          <ac:chgData name="Zafrhana Bibi (2207657)" userId="S::2207657@student.uwtsd.ac.uk::5a0658bd-183c-400c-a4ea-2f9ae23ebe2d" providerId="AD" clId="Web-{E99825CA-F4CD-1AEF-33F0-DF81DA4896ED}" dt="2023-02-05T18:37:06.707" v="11"/>
          <ac:spMkLst>
            <pc:docMk/>
            <pc:sldMk cId="4275251960" sldId="260"/>
            <ac:spMk id="21" creationId="{4300840D-0A0B-4512-BACA-B439D5B9C57C}"/>
          </ac:spMkLst>
        </pc:spChg>
        <pc:spChg chg="add del">
          <ac:chgData name="Zafrhana Bibi (2207657)" userId="S::2207657@student.uwtsd.ac.uk::5a0658bd-183c-400c-a4ea-2f9ae23ebe2d" providerId="AD" clId="Web-{E99825CA-F4CD-1AEF-33F0-DF81DA4896ED}" dt="2023-02-05T18:37:06.707" v="11"/>
          <ac:spMkLst>
            <pc:docMk/>
            <pc:sldMk cId="4275251960" sldId="260"/>
            <ac:spMk id="22" creationId="{D2B78728-A580-49A7-84F9-6EF6F583ADE0}"/>
          </ac:spMkLst>
        </pc:spChg>
        <pc:spChg chg="add del">
          <ac:chgData name="Zafrhana Bibi (2207657)" userId="S::2207657@student.uwtsd.ac.uk::5a0658bd-183c-400c-a4ea-2f9ae23ebe2d" providerId="AD" clId="Web-{E99825CA-F4CD-1AEF-33F0-DF81DA4896ED}" dt="2023-02-05T18:37:06.707" v="11"/>
          <ac:spMkLst>
            <pc:docMk/>
            <pc:sldMk cId="4275251960" sldId="260"/>
            <ac:spMk id="23" creationId="{38FAA1A1-D861-433F-88FA-1E9D6FD31D11}"/>
          </ac:spMkLst>
        </pc:spChg>
        <pc:spChg chg="add del">
          <ac:chgData name="Zafrhana Bibi (2207657)" userId="S::2207657@student.uwtsd.ac.uk::5a0658bd-183c-400c-a4ea-2f9ae23ebe2d" providerId="AD" clId="Web-{E99825CA-F4CD-1AEF-33F0-DF81DA4896ED}" dt="2023-02-05T18:38:16.819" v="15"/>
          <ac:spMkLst>
            <pc:docMk/>
            <pc:sldMk cId="4275251960" sldId="260"/>
            <ac:spMk id="30" creationId="{04812C46-200A-4DEB-A05E-3ED6C68C2387}"/>
          </ac:spMkLst>
        </pc:spChg>
        <pc:spChg chg="add del">
          <ac:chgData name="Zafrhana Bibi (2207657)" userId="S::2207657@student.uwtsd.ac.uk::5a0658bd-183c-400c-a4ea-2f9ae23ebe2d" providerId="AD" clId="Web-{E99825CA-F4CD-1AEF-33F0-DF81DA4896ED}" dt="2023-02-05T18:38:16.819" v="15"/>
          <ac:spMkLst>
            <pc:docMk/>
            <pc:sldMk cId="4275251960" sldId="260"/>
            <ac:spMk id="32" creationId="{D1EA859B-E555-4109-94F3-6700E046E008}"/>
          </ac:spMkLst>
        </pc:spChg>
        <pc:spChg chg="add del">
          <ac:chgData name="Zafrhana Bibi (2207657)" userId="S::2207657@student.uwtsd.ac.uk::5a0658bd-183c-400c-a4ea-2f9ae23ebe2d" providerId="AD" clId="Web-{E99825CA-F4CD-1AEF-33F0-DF81DA4896ED}" dt="2023-02-05T18:38:19.491" v="17"/>
          <ac:spMkLst>
            <pc:docMk/>
            <pc:sldMk cId="4275251960" sldId="260"/>
            <ac:spMk id="34" creationId="{55D4142C-5077-457F-A6AD-3FECFDB39685}"/>
          </ac:spMkLst>
        </pc:spChg>
        <pc:spChg chg="add del">
          <ac:chgData name="Zafrhana Bibi (2207657)" userId="S::2207657@student.uwtsd.ac.uk::5a0658bd-183c-400c-a4ea-2f9ae23ebe2d" providerId="AD" clId="Web-{E99825CA-F4CD-1AEF-33F0-DF81DA4896ED}" dt="2023-02-05T18:38:19.491" v="17"/>
          <ac:spMkLst>
            <pc:docMk/>
            <pc:sldMk cId="4275251960" sldId="260"/>
            <ac:spMk id="35" creationId="{8FC9BE17-9A7B-462D-AE50-3D8777387304}"/>
          </ac:spMkLst>
        </pc:spChg>
        <pc:spChg chg="add del">
          <ac:chgData name="Zafrhana Bibi (2207657)" userId="S::2207657@student.uwtsd.ac.uk::5a0658bd-183c-400c-a4ea-2f9ae23ebe2d" providerId="AD" clId="Web-{E99825CA-F4CD-1AEF-33F0-DF81DA4896ED}" dt="2023-02-05T18:38:19.491" v="17"/>
          <ac:spMkLst>
            <pc:docMk/>
            <pc:sldMk cId="4275251960" sldId="260"/>
            <ac:spMk id="36" creationId="{7A5F0580-5EE9-419F-96EE-B6529EF6E7D0}"/>
          </ac:spMkLst>
        </pc:spChg>
        <pc:spChg chg="add del">
          <ac:chgData name="Zafrhana Bibi (2207657)" userId="S::2207657@student.uwtsd.ac.uk::5a0658bd-183c-400c-a4ea-2f9ae23ebe2d" providerId="AD" clId="Web-{E99825CA-F4CD-1AEF-33F0-DF81DA4896ED}" dt="2023-02-05T18:38:19.491" v="17"/>
          <ac:spMkLst>
            <pc:docMk/>
            <pc:sldMk cId="4275251960" sldId="260"/>
            <ac:spMk id="37" creationId="{3EBE8569-6AEC-4B8C-8D53-2DE337CDBA65}"/>
          </ac:spMkLst>
        </pc:spChg>
        <pc:picChg chg="add del">
          <ac:chgData name="Zafrhana Bibi (2207657)" userId="S::2207657@student.uwtsd.ac.uk::5a0658bd-183c-400c-a4ea-2f9ae23ebe2d" providerId="AD" clId="Web-{E99825CA-F4CD-1AEF-33F0-DF81DA4896ED}" dt="2023-02-05T18:36:43.018" v="5"/>
          <ac:picMkLst>
            <pc:docMk/>
            <pc:sldMk cId="4275251960" sldId="260"/>
            <ac:picMk id="6" creationId="{9FF82723-2A29-F505-8B74-699611AEC283}"/>
          </ac:picMkLst>
        </pc:picChg>
        <pc:picChg chg="add del">
          <ac:chgData name="Zafrhana Bibi (2207657)" userId="S::2207657@student.uwtsd.ac.uk::5a0658bd-183c-400c-a4ea-2f9ae23ebe2d" providerId="AD" clId="Web-{E99825CA-F4CD-1AEF-33F0-DF81DA4896ED}" dt="2023-02-05T18:36:45.940" v="7"/>
          <ac:picMkLst>
            <pc:docMk/>
            <pc:sldMk cId="4275251960" sldId="260"/>
            <ac:picMk id="13" creationId="{0AA284E8-3503-E135-6D7D-10B6A56CCDB0}"/>
          </ac:picMkLst>
        </pc:picChg>
        <pc:picChg chg="add del">
          <ac:chgData name="Zafrhana Bibi (2207657)" userId="S::2207657@student.uwtsd.ac.uk::5a0658bd-183c-400c-a4ea-2f9ae23ebe2d" providerId="AD" clId="Web-{E99825CA-F4CD-1AEF-33F0-DF81DA4896ED}" dt="2023-02-05T18:36:48.862" v="9"/>
          <ac:picMkLst>
            <pc:docMk/>
            <pc:sldMk cId="4275251960" sldId="260"/>
            <ac:picMk id="18" creationId="{66EB7828-0F06-84EC-8A1C-3481E60094A3}"/>
          </ac:picMkLst>
        </pc:picChg>
        <pc:picChg chg="add mod ord">
          <ac:chgData name="Zafrhana Bibi (2207657)" userId="S::2207657@student.uwtsd.ac.uk::5a0658bd-183c-400c-a4ea-2f9ae23ebe2d" providerId="AD" clId="Web-{E99825CA-F4CD-1AEF-33F0-DF81DA4896ED}" dt="2023-02-05T18:38:19.491" v="18"/>
          <ac:picMkLst>
            <pc:docMk/>
            <pc:sldMk cId="4275251960" sldId="260"/>
            <ac:picMk id="25" creationId="{0AA284E8-3503-E135-6D7D-10B6A56CCDB0}"/>
          </ac:picMkLst>
        </pc:picChg>
        <pc:cxnChg chg="add del">
          <ac:chgData name="Zafrhana Bibi (2207657)" userId="S::2207657@student.uwtsd.ac.uk::5a0658bd-183c-400c-a4ea-2f9ae23ebe2d" providerId="AD" clId="Web-{E99825CA-F4CD-1AEF-33F0-DF81DA4896ED}" dt="2023-02-05T18:36:45.940" v="7"/>
          <ac:cxnSpMkLst>
            <pc:docMk/>
            <pc:sldMk cId="4275251960" sldId="260"/>
            <ac:cxnSpMk id="14" creationId="{A7F400EE-A8A5-48AF-B4D6-291B52C6F0B0}"/>
          </ac:cxnSpMkLst>
        </pc:cxnChg>
        <pc:cxnChg chg="add del">
          <ac:chgData name="Zafrhana Bibi (2207657)" userId="S::2207657@student.uwtsd.ac.uk::5a0658bd-183c-400c-a4ea-2f9ae23ebe2d" providerId="AD" clId="Web-{E99825CA-F4CD-1AEF-33F0-DF81DA4896ED}" dt="2023-02-05T18:37:58.130" v="13"/>
          <ac:cxnSpMkLst>
            <pc:docMk/>
            <pc:sldMk cId="4275251960" sldId="260"/>
            <ac:cxnSpMk id="26" creationId="{A7F400EE-A8A5-48AF-B4D6-291B52C6F0B0}"/>
          </ac:cxnSpMkLst>
        </pc:cxnChg>
        <pc:cxnChg chg="add del">
          <ac:chgData name="Zafrhana Bibi (2207657)" userId="S::2207657@student.uwtsd.ac.uk::5a0658bd-183c-400c-a4ea-2f9ae23ebe2d" providerId="AD" clId="Web-{E99825CA-F4CD-1AEF-33F0-DF81DA4896ED}" dt="2023-02-05T18:39:49.634" v="19"/>
          <ac:cxnSpMkLst>
            <pc:docMk/>
            <pc:sldMk cId="4275251960" sldId="260"/>
            <ac:cxnSpMk id="39" creationId="{A7F400EE-A8A5-48AF-B4D6-291B52C6F0B0}"/>
          </ac:cxnSpMkLst>
        </pc:cxnChg>
      </pc:sldChg>
      <pc:sldChg chg="mod modClrScheme chgLayout">
        <pc:chgData name="Zafrhana Bibi (2207657)" userId="S::2207657@student.uwtsd.ac.uk::5a0658bd-183c-400c-a4ea-2f9ae23ebe2d" providerId="AD" clId="Web-{E99825CA-F4CD-1AEF-33F0-DF81DA4896ED}" dt="2023-02-05T18:40:03.385" v="21"/>
        <pc:sldMkLst>
          <pc:docMk/>
          <pc:sldMk cId="1193541065" sldId="263"/>
        </pc:sldMkLst>
      </pc:sldChg>
      <pc:sldChg chg="mod modClrScheme chgLayout">
        <pc:chgData name="Zafrhana Bibi (2207657)" userId="S::2207657@student.uwtsd.ac.uk::5a0658bd-183c-400c-a4ea-2f9ae23ebe2d" providerId="AD" clId="Web-{E99825CA-F4CD-1AEF-33F0-DF81DA4896ED}" dt="2023-02-05T18:40:03.385" v="21"/>
        <pc:sldMkLst>
          <pc:docMk/>
          <pc:sldMk cId="1620410760" sldId="264"/>
        </pc:sldMkLst>
      </pc:sldChg>
      <pc:sldChg chg="mod modClrScheme chgLayout">
        <pc:chgData name="Zafrhana Bibi (2207657)" userId="S::2207657@student.uwtsd.ac.uk::5a0658bd-183c-400c-a4ea-2f9ae23ebe2d" providerId="AD" clId="Web-{E99825CA-F4CD-1AEF-33F0-DF81DA4896ED}" dt="2023-02-05T18:40:03.385" v="21"/>
        <pc:sldMkLst>
          <pc:docMk/>
          <pc:sldMk cId="2679440968" sldId="265"/>
        </pc:sldMkLst>
      </pc:sldChg>
      <pc:sldMasterChg chg="del delSldLayout">
        <pc:chgData name="Zafrhana Bibi (2207657)" userId="S::2207657@student.uwtsd.ac.uk::5a0658bd-183c-400c-a4ea-2f9ae23ebe2d" providerId="AD" clId="Web-{E99825CA-F4CD-1AEF-33F0-DF81DA4896ED}" dt="2023-02-05T18:35:58.751" v="0"/>
        <pc:sldMasterMkLst>
          <pc:docMk/>
          <pc:sldMasterMk cId="2460954070" sldId="2147483660"/>
        </pc:sldMasterMkLst>
        <pc:sldLayoutChg chg="del">
          <pc:chgData name="Zafrhana Bibi (2207657)" userId="S::2207657@student.uwtsd.ac.uk::5a0658bd-183c-400c-a4ea-2f9ae23ebe2d" providerId="AD" clId="Web-{E99825CA-F4CD-1AEF-33F0-DF81DA4896ED}" dt="2023-02-05T18:35:58.751" v="0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Zafrhana Bibi (2207657)" userId="S::2207657@student.uwtsd.ac.uk::5a0658bd-183c-400c-a4ea-2f9ae23ebe2d" providerId="AD" clId="Web-{E99825CA-F4CD-1AEF-33F0-DF81DA4896ED}" dt="2023-02-05T18:35:58.751" v="0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Zafrhana Bibi (2207657)" userId="S::2207657@student.uwtsd.ac.uk::5a0658bd-183c-400c-a4ea-2f9ae23ebe2d" providerId="AD" clId="Web-{E99825CA-F4CD-1AEF-33F0-DF81DA4896ED}" dt="2023-02-05T18:35:58.751" v="0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Zafrhana Bibi (2207657)" userId="S::2207657@student.uwtsd.ac.uk::5a0658bd-183c-400c-a4ea-2f9ae23ebe2d" providerId="AD" clId="Web-{E99825CA-F4CD-1AEF-33F0-DF81DA4896ED}" dt="2023-02-05T18:35:58.751" v="0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Zafrhana Bibi (2207657)" userId="S::2207657@student.uwtsd.ac.uk::5a0658bd-183c-400c-a4ea-2f9ae23ebe2d" providerId="AD" clId="Web-{E99825CA-F4CD-1AEF-33F0-DF81DA4896ED}" dt="2023-02-05T18:35:58.751" v="0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Zafrhana Bibi (2207657)" userId="S::2207657@student.uwtsd.ac.uk::5a0658bd-183c-400c-a4ea-2f9ae23ebe2d" providerId="AD" clId="Web-{E99825CA-F4CD-1AEF-33F0-DF81DA4896ED}" dt="2023-02-05T18:35:58.751" v="0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Zafrhana Bibi (2207657)" userId="S::2207657@student.uwtsd.ac.uk::5a0658bd-183c-400c-a4ea-2f9ae23ebe2d" providerId="AD" clId="Web-{E99825CA-F4CD-1AEF-33F0-DF81DA4896ED}" dt="2023-02-05T18:35:58.751" v="0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Zafrhana Bibi (2207657)" userId="S::2207657@student.uwtsd.ac.uk::5a0658bd-183c-400c-a4ea-2f9ae23ebe2d" providerId="AD" clId="Web-{E99825CA-F4CD-1AEF-33F0-DF81DA4896ED}" dt="2023-02-05T18:35:58.751" v="0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Zafrhana Bibi (2207657)" userId="S::2207657@student.uwtsd.ac.uk::5a0658bd-183c-400c-a4ea-2f9ae23ebe2d" providerId="AD" clId="Web-{E99825CA-F4CD-1AEF-33F0-DF81DA4896ED}" dt="2023-02-05T18:35:58.751" v="0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Zafrhana Bibi (2207657)" userId="S::2207657@student.uwtsd.ac.uk::5a0658bd-183c-400c-a4ea-2f9ae23ebe2d" providerId="AD" clId="Web-{E99825CA-F4CD-1AEF-33F0-DF81DA4896ED}" dt="2023-02-05T18:35:58.751" v="0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Zafrhana Bibi (2207657)" userId="S::2207657@student.uwtsd.ac.uk::5a0658bd-183c-400c-a4ea-2f9ae23ebe2d" providerId="AD" clId="Web-{E99825CA-F4CD-1AEF-33F0-DF81DA4896ED}" dt="2023-02-05T18:35:58.751" v="0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Zafrhana Bibi (2207657)" userId="S::2207657@student.uwtsd.ac.uk::5a0658bd-183c-400c-a4ea-2f9ae23ebe2d" providerId="AD" clId="Web-{E99825CA-F4CD-1AEF-33F0-DF81DA4896ED}" dt="2023-02-05T18:36:11.408" v="1"/>
        <pc:sldMasterMkLst>
          <pc:docMk/>
          <pc:sldMasterMk cId="3923798474" sldId="2147483672"/>
        </pc:sldMasterMkLst>
        <pc:sldLayoutChg chg="add del mod replId">
          <pc:chgData name="Zafrhana Bibi (2207657)" userId="S::2207657@student.uwtsd.ac.uk::5a0658bd-183c-400c-a4ea-2f9ae23ebe2d" providerId="AD" clId="Web-{E99825CA-F4CD-1AEF-33F0-DF81DA4896ED}" dt="2023-02-05T18:36:11.408" v="1"/>
          <pc:sldLayoutMkLst>
            <pc:docMk/>
            <pc:sldMasterMk cId="3923798474" sldId="2147483672"/>
            <pc:sldLayoutMk cId="555143797" sldId="2147483673"/>
          </pc:sldLayoutMkLst>
        </pc:sldLayoutChg>
        <pc:sldLayoutChg chg="add del mod replId">
          <pc:chgData name="Zafrhana Bibi (2207657)" userId="S::2207657@student.uwtsd.ac.uk::5a0658bd-183c-400c-a4ea-2f9ae23ebe2d" providerId="AD" clId="Web-{E99825CA-F4CD-1AEF-33F0-DF81DA4896ED}" dt="2023-02-05T18:36:11.408" v="1"/>
          <pc:sldLayoutMkLst>
            <pc:docMk/>
            <pc:sldMasterMk cId="3923798474" sldId="2147483672"/>
            <pc:sldLayoutMk cId="4043661291" sldId="2147483674"/>
          </pc:sldLayoutMkLst>
        </pc:sldLayoutChg>
        <pc:sldLayoutChg chg="add del mod replId">
          <pc:chgData name="Zafrhana Bibi (2207657)" userId="S::2207657@student.uwtsd.ac.uk::5a0658bd-183c-400c-a4ea-2f9ae23ebe2d" providerId="AD" clId="Web-{E99825CA-F4CD-1AEF-33F0-DF81DA4896ED}" dt="2023-02-05T18:36:11.408" v="1"/>
          <pc:sldLayoutMkLst>
            <pc:docMk/>
            <pc:sldMasterMk cId="3923798474" sldId="2147483672"/>
            <pc:sldLayoutMk cId="2773766500" sldId="2147483675"/>
          </pc:sldLayoutMkLst>
        </pc:sldLayoutChg>
        <pc:sldLayoutChg chg="add del mod replId">
          <pc:chgData name="Zafrhana Bibi (2207657)" userId="S::2207657@student.uwtsd.ac.uk::5a0658bd-183c-400c-a4ea-2f9ae23ebe2d" providerId="AD" clId="Web-{E99825CA-F4CD-1AEF-33F0-DF81DA4896ED}" dt="2023-02-05T18:36:11.408" v="1"/>
          <pc:sldLayoutMkLst>
            <pc:docMk/>
            <pc:sldMasterMk cId="3923798474" sldId="2147483672"/>
            <pc:sldLayoutMk cId="3993769510" sldId="2147483676"/>
          </pc:sldLayoutMkLst>
        </pc:sldLayoutChg>
        <pc:sldLayoutChg chg="add del mod replId">
          <pc:chgData name="Zafrhana Bibi (2207657)" userId="S::2207657@student.uwtsd.ac.uk::5a0658bd-183c-400c-a4ea-2f9ae23ebe2d" providerId="AD" clId="Web-{E99825CA-F4CD-1AEF-33F0-DF81DA4896ED}" dt="2023-02-05T18:36:11.408" v="1"/>
          <pc:sldLayoutMkLst>
            <pc:docMk/>
            <pc:sldMasterMk cId="3923798474" sldId="2147483672"/>
            <pc:sldLayoutMk cId="956168051" sldId="2147483677"/>
          </pc:sldLayoutMkLst>
        </pc:sldLayoutChg>
        <pc:sldLayoutChg chg="add del mod replId">
          <pc:chgData name="Zafrhana Bibi (2207657)" userId="S::2207657@student.uwtsd.ac.uk::5a0658bd-183c-400c-a4ea-2f9ae23ebe2d" providerId="AD" clId="Web-{E99825CA-F4CD-1AEF-33F0-DF81DA4896ED}" dt="2023-02-05T18:36:11.408" v="1"/>
          <pc:sldLayoutMkLst>
            <pc:docMk/>
            <pc:sldMasterMk cId="3923798474" sldId="2147483672"/>
            <pc:sldLayoutMk cId="1906603288" sldId="2147483678"/>
          </pc:sldLayoutMkLst>
        </pc:sldLayoutChg>
        <pc:sldLayoutChg chg="add del mod replId">
          <pc:chgData name="Zafrhana Bibi (2207657)" userId="S::2207657@student.uwtsd.ac.uk::5a0658bd-183c-400c-a4ea-2f9ae23ebe2d" providerId="AD" clId="Web-{E99825CA-F4CD-1AEF-33F0-DF81DA4896ED}" dt="2023-02-05T18:36:11.408" v="1"/>
          <pc:sldLayoutMkLst>
            <pc:docMk/>
            <pc:sldMasterMk cId="3923798474" sldId="2147483672"/>
            <pc:sldLayoutMk cId="545341234" sldId="2147483679"/>
          </pc:sldLayoutMkLst>
        </pc:sldLayoutChg>
        <pc:sldLayoutChg chg="add del mod replId">
          <pc:chgData name="Zafrhana Bibi (2207657)" userId="S::2207657@student.uwtsd.ac.uk::5a0658bd-183c-400c-a4ea-2f9ae23ebe2d" providerId="AD" clId="Web-{E99825CA-F4CD-1AEF-33F0-DF81DA4896ED}" dt="2023-02-05T18:36:11.408" v="1"/>
          <pc:sldLayoutMkLst>
            <pc:docMk/>
            <pc:sldMasterMk cId="3923798474" sldId="2147483672"/>
            <pc:sldLayoutMk cId="3852508056" sldId="2147483680"/>
          </pc:sldLayoutMkLst>
        </pc:sldLayoutChg>
        <pc:sldLayoutChg chg="add del mod replId">
          <pc:chgData name="Zafrhana Bibi (2207657)" userId="S::2207657@student.uwtsd.ac.uk::5a0658bd-183c-400c-a4ea-2f9ae23ebe2d" providerId="AD" clId="Web-{E99825CA-F4CD-1AEF-33F0-DF81DA4896ED}" dt="2023-02-05T18:36:11.408" v="1"/>
          <pc:sldLayoutMkLst>
            <pc:docMk/>
            <pc:sldMasterMk cId="3923798474" sldId="2147483672"/>
            <pc:sldLayoutMk cId="1137536322" sldId="2147483681"/>
          </pc:sldLayoutMkLst>
        </pc:sldLayoutChg>
        <pc:sldLayoutChg chg="add del mod replId">
          <pc:chgData name="Zafrhana Bibi (2207657)" userId="S::2207657@student.uwtsd.ac.uk::5a0658bd-183c-400c-a4ea-2f9ae23ebe2d" providerId="AD" clId="Web-{E99825CA-F4CD-1AEF-33F0-DF81DA4896ED}" dt="2023-02-05T18:36:11.408" v="1"/>
          <pc:sldLayoutMkLst>
            <pc:docMk/>
            <pc:sldMasterMk cId="3923798474" sldId="2147483672"/>
            <pc:sldLayoutMk cId="1098940444" sldId="2147483682"/>
          </pc:sldLayoutMkLst>
        </pc:sldLayoutChg>
        <pc:sldLayoutChg chg="add del mod replId">
          <pc:chgData name="Zafrhana Bibi (2207657)" userId="S::2207657@student.uwtsd.ac.uk::5a0658bd-183c-400c-a4ea-2f9ae23ebe2d" providerId="AD" clId="Web-{E99825CA-F4CD-1AEF-33F0-DF81DA4896ED}" dt="2023-02-05T18:36:11.408" v="1"/>
          <pc:sldLayoutMkLst>
            <pc:docMk/>
            <pc:sldMasterMk cId="3923798474" sldId="2147483672"/>
            <pc:sldLayoutMk cId="1922235474" sldId="2147483683"/>
          </pc:sldLayoutMkLst>
        </pc:sldLayoutChg>
        <pc:sldLayoutChg chg="add del mod replId">
          <pc:chgData name="Zafrhana Bibi (2207657)" userId="S::2207657@student.uwtsd.ac.uk::5a0658bd-183c-400c-a4ea-2f9ae23ebe2d" providerId="AD" clId="Web-{E99825CA-F4CD-1AEF-33F0-DF81DA4896ED}" dt="2023-02-05T18:36:11.408" v="1"/>
          <pc:sldLayoutMkLst>
            <pc:docMk/>
            <pc:sldMasterMk cId="3923798474" sldId="2147483672"/>
            <pc:sldLayoutMk cId="2592345726" sldId="2147483684"/>
          </pc:sldLayoutMkLst>
        </pc:sldLayoutChg>
        <pc:sldLayoutChg chg="add del mod replId">
          <pc:chgData name="Zafrhana Bibi (2207657)" userId="S::2207657@student.uwtsd.ac.uk::5a0658bd-183c-400c-a4ea-2f9ae23ebe2d" providerId="AD" clId="Web-{E99825CA-F4CD-1AEF-33F0-DF81DA4896ED}" dt="2023-02-05T18:36:11.408" v="1"/>
          <pc:sldLayoutMkLst>
            <pc:docMk/>
            <pc:sldMasterMk cId="3923798474" sldId="2147483672"/>
            <pc:sldLayoutMk cId="288002175" sldId="2147483685"/>
          </pc:sldLayoutMkLst>
        </pc:sldLayoutChg>
        <pc:sldLayoutChg chg="add del mod replId">
          <pc:chgData name="Zafrhana Bibi (2207657)" userId="S::2207657@student.uwtsd.ac.uk::5a0658bd-183c-400c-a4ea-2f9ae23ebe2d" providerId="AD" clId="Web-{E99825CA-F4CD-1AEF-33F0-DF81DA4896ED}" dt="2023-02-05T18:36:11.408" v="1"/>
          <pc:sldLayoutMkLst>
            <pc:docMk/>
            <pc:sldMasterMk cId="3923798474" sldId="2147483672"/>
            <pc:sldLayoutMk cId="2417951649" sldId="2147483686"/>
          </pc:sldLayoutMkLst>
        </pc:sldLayoutChg>
        <pc:sldLayoutChg chg="add del mod replId">
          <pc:chgData name="Zafrhana Bibi (2207657)" userId="S::2207657@student.uwtsd.ac.uk::5a0658bd-183c-400c-a4ea-2f9ae23ebe2d" providerId="AD" clId="Web-{E99825CA-F4CD-1AEF-33F0-DF81DA4896ED}" dt="2023-02-05T18:36:11.408" v="1"/>
          <pc:sldLayoutMkLst>
            <pc:docMk/>
            <pc:sldMasterMk cId="3923798474" sldId="2147483672"/>
            <pc:sldLayoutMk cId="3086998533" sldId="2147483687"/>
          </pc:sldLayoutMkLst>
        </pc:sldLayoutChg>
        <pc:sldLayoutChg chg="add del mod replId">
          <pc:chgData name="Zafrhana Bibi (2207657)" userId="S::2207657@student.uwtsd.ac.uk::5a0658bd-183c-400c-a4ea-2f9ae23ebe2d" providerId="AD" clId="Web-{E99825CA-F4CD-1AEF-33F0-DF81DA4896ED}" dt="2023-02-05T18:36:11.408" v="1"/>
          <pc:sldLayoutMkLst>
            <pc:docMk/>
            <pc:sldMasterMk cId="3923798474" sldId="2147483672"/>
            <pc:sldLayoutMk cId="181267942" sldId="2147483688"/>
          </pc:sldLayoutMkLst>
        </pc:sldLayoutChg>
        <pc:sldLayoutChg chg="add del mod replId">
          <pc:chgData name="Zafrhana Bibi (2207657)" userId="S::2207657@student.uwtsd.ac.uk::5a0658bd-183c-400c-a4ea-2f9ae23ebe2d" providerId="AD" clId="Web-{E99825CA-F4CD-1AEF-33F0-DF81DA4896ED}" dt="2023-02-05T18:36:11.408" v="1"/>
          <pc:sldLayoutMkLst>
            <pc:docMk/>
            <pc:sldMasterMk cId="3923798474" sldId="2147483672"/>
            <pc:sldLayoutMk cId="1299190028" sldId="2147483689"/>
          </pc:sldLayoutMkLst>
        </pc:sldLayoutChg>
      </pc:sldMasterChg>
      <pc:sldMasterChg chg="add del addSldLayout delSldLayout modSldLayout">
        <pc:chgData name="Zafrhana Bibi (2207657)" userId="S::2207657@student.uwtsd.ac.uk::5a0658bd-183c-400c-a4ea-2f9ae23ebe2d" providerId="AD" clId="Web-{E99825CA-F4CD-1AEF-33F0-DF81DA4896ED}" dt="2023-02-05T18:36:17.049" v="2"/>
        <pc:sldMasterMkLst>
          <pc:docMk/>
          <pc:sldMasterMk cId="298254786" sldId="2147483690"/>
        </pc:sldMasterMkLst>
        <pc:sldLayoutChg chg="add del mod replId">
          <pc:chgData name="Zafrhana Bibi (2207657)" userId="S::2207657@student.uwtsd.ac.uk::5a0658bd-183c-400c-a4ea-2f9ae23ebe2d" providerId="AD" clId="Web-{E99825CA-F4CD-1AEF-33F0-DF81DA4896ED}" dt="2023-02-05T18:36:17.049" v="2"/>
          <pc:sldLayoutMkLst>
            <pc:docMk/>
            <pc:sldMasterMk cId="298254786" sldId="2147483690"/>
            <pc:sldLayoutMk cId="930608947" sldId="2147483691"/>
          </pc:sldLayoutMkLst>
        </pc:sldLayoutChg>
        <pc:sldLayoutChg chg="add del mod replId">
          <pc:chgData name="Zafrhana Bibi (2207657)" userId="S::2207657@student.uwtsd.ac.uk::5a0658bd-183c-400c-a4ea-2f9ae23ebe2d" providerId="AD" clId="Web-{E99825CA-F4CD-1AEF-33F0-DF81DA4896ED}" dt="2023-02-05T18:36:17.049" v="2"/>
          <pc:sldLayoutMkLst>
            <pc:docMk/>
            <pc:sldMasterMk cId="298254786" sldId="2147483690"/>
            <pc:sldLayoutMk cId="1429315087" sldId="2147483692"/>
          </pc:sldLayoutMkLst>
        </pc:sldLayoutChg>
        <pc:sldLayoutChg chg="add del mod replId">
          <pc:chgData name="Zafrhana Bibi (2207657)" userId="S::2207657@student.uwtsd.ac.uk::5a0658bd-183c-400c-a4ea-2f9ae23ebe2d" providerId="AD" clId="Web-{E99825CA-F4CD-1AEF-33F0-DF81DA4896ED}" dt="2023-02-05T18:36:17.049" v="2"/>
          <pc:sldLayoutMkLst>
            <pc:docMk/>
            <pc:sldMasterMk cId="298254786" sldId="2147483690"/>
            <pc:sldLayoutMk cId="1189627282" sldId="2147483693"/>
          </pc:sldLayoutMkLst>
        </pc:sldLayoutChg>
        <pc:sldLayoutChg chg="add del mod replId">
          <pc:chgData name="Zafrhana Bibi (2207657)" userId="S::2207657@student.uwtsd.ac.uk::5a0658bd-183c-400c-a4ea-2f9ae23ebe2d" providerId="AD" clId="Web-{E99825CA-F4CD-1AEF-33F0-DF81DA4896ED}" dt="2023-02-05T18:36:17.049" v="2"/>
          <pc:sldLayoutMkLst>
            <pc:docMk/>
            <pc:sldMasterMk cId="298254786" sldId="2147483690"/>
            <pc:sldLayoutMk cId="3191867706" sldId="2147483694"/>
          </pc:sldLayoutMkLst>
        </pc:sldLayoutChg>
        <pc:sldLayoutChg chg="add del mod replId">
          <pc:chgData name="Zafrhana Bibi (2207657)" userId="S::2207657@student.uwtsd.ac.uk::5a0658bd-183c-400c-a4ea-2f9ae23ebe2d" providerId="AD" clId="Web-{E99825CA-F4CD-1AEF-33F0-DF81DA4896ED}" dt="2023-02-05T18:36:17.049" v="2"/>
          <pc:sldLayoutMkLst>
            <pc:docMk/>
            <pc:sldMasterMk cId="298254786" sldId="2147483690"/>
            <pc:sldLayoutMk cId="157010345" sldId="2147483695"/>
          </pc:sldLayoutMkLst>
        </pc:sldLayoutChg>
        <pc:sldLayoutChg chg="add del mod replId">
          <pc:chgData name="Zafrhana Bibi (2207657)" userId="S::2207657@student.uwtsd.ac.uk::5a0658bd-183c-400c-a4ea-2f9ae23ebe2d" providerId="AD" clId="Web-{E99825CA-F4CD-1AEF-33F0-DF81DA4896ED}" dt="2023-02-05T18:36:17.049" v="2"/>
          <pc:sldLayoutMkLst>
            <pc:docMk/>
            <pc:sldMasterMk cId="298254786" sldId="2147483690"/>
            <pc:sldLayoutMk cId="3909836381" sldId="2147483696"/>
          </pc:sldLayoutMkLst>
        </pc:sldLayoutChg>
        <pc:sldLayoutChg chg="add del mod replId">
          <pc:chgData name="Zafrhana Bibi (2207657)" userId="S::2207657@student.uwtsd.ac.uk::5a0658bd-183c-400c-a4ea-2f9ae23ebe2d" providerId="AD" clId="Web-{E99825CA-F4CD-1AEF-33F0-DF81DA4896ED}" dt="2023-02-05T18:36:17.049" v="2"/>
          <pc:sldLayoutMkLst>
            <pc:docMk/>
            <pc:sldMasterMk cId="298254786" sldId="2147483690"/>
            <pc:sldLayoutMk cId="3166740658" sldId="2147483697"/>
          </pc:sldLayoutMkLst>
        </pc:sldLayoutChg>
        <pc:sldLayoutChg chg="add del mod replId">
          <pc:chgData name="Zafrhana Bibi (2207657)" userId="S::2207657@student.uwtsd.ac.uk::5a0658bd-183c-400c-a4ea-2f9ae23ebe2d" providerId="AD" clId="Web-{E99825CA-F4CD-1AEF-33F0-DF81DA4896ED}" dt="2023-02-05T18:36:17.049" v="2"/>
          <pc:sldLayoutMkLst>
            <pc:docMk/>
            <pc:sldMasterMk cId="298254786" sldId="2147483690"/>
            <pc:sldLayoutMk cId="3115833752" sldId="2147483698"/>
          </pc:sldLayoutMkLst>
        </pc:sldLayoutChg>
        <pc:sldLayoutChg chg="add del mod replId">
          <pc:chgData name="Zafrhana Bibi (2207657)" userId="S::2207657@student.uwtsd.ac.uk::5a0658bd-183c-400c-a4ea-2f9ae23ebe2d" providerId="AD" clId="Web-{E99825CA-F4CD-1AEF-33F0-DF81DA4896ED}" dt="2023-02-05T18:36:17.049" v="2"/>
          <pc:sldLayoutMkLst>
            <pc:docMk/>
            <pc:sldMasterMk cId="298254786" sldId="2147483690"/>
            <pc:sldLayoutMk cId="4100219417" sldId="2147483699"/>
          </pc:sldLayoutMkLst>
        </pc:sldLayoutChg>
        <pc:sldLayoutChg chg="add del mod replId">
          <pc:chgData name="Zafrhana Bibi (2207657)" userId="S::2207657@student.uwtsd.ac.uk::5a0658bd-183c-400c-a4ea-2f9ae23ebe2d" providerId="AD" clId="Web-{E99825CA-F4CD-1AEF-33F0-DF81DA4896ED}" dt="2023-02-05T18:36:17.049" v="2"/>
          <pc:sldLayoutMkLst>
            <pc:docMk/>
            <pc:sldMasterMk cId="298254786" sldId="2147483690"/>
            <pc:sldLayoutMk cId="2332161237" sldId="2147483700"/>
          </pc:sldLayoutMkLst>
        </pc:sldLayoutChg>
        <pc:sldLayoutChg chg="add del mod replId">
          <pc:chgData name="Zafrhana Bibi (2207657)" userId="S::2207657@student.uwtsd.ac.uk::5a0658bd-183c-400c-a4ea-2f9ae23ebe2d" providerId="AD" clId="Web-{E99825CA-F4CD-1AEF-33F0-DF81DA4896ED}" dt="2023-02-05T18:36:17.049" v="2"/>
          <pc:sldLayoutMkLst>
            <pc:docMk/>
            <pc:sldMasterMk cId="298254786" sldId="2147483690"/>
            <pc:sldLayoutMk cId="1413075831" sldId="2147483701"/>
          </pc:sldLayoutMkLst>
        </pc:sldLayoutChg>
        <pc:sldLayoutChg chg="add del mod replId">
          <pc:chgData name="Zafrhana Bibi (2207657)" userId="S::2207657@student.uwtsd.ac.uk::5a0658bd-183c-400c-a4ea-2f9ae23ebe2d" providerId="AD" clId="Web-{E99825CA-F4CD-1AEF-33F0-DF81DA4896ED}" dt="2023-02-05T18:36:17.049" v="2"/>
          <pc:sldLayoutMkLst>
            <pc:docMk/>
            <pc:sldMasterMk cId="298254786" sldId="2147483690"/>
            <pc:sldLayoutMk cId="412405557" sldId="2147483702"/>
          </pc:sldLayoutMkLst>
        </pc:sldLayoutChg>
        <pc:sldLayoutChg chg="add del mod replId">
          <pc:chgData name="Zafrhana Bibi (2207657)" userId="S::2207657@student.uwtsd.ac.uk::5a0658bd-183c-400c-a4ea-2f9ae23ebe2d" providerId="AD" clId="Web-{E99825CA-F4CD-1AEF-33F0-DF81DA4896ED}" dt="2023-02-05T18:36:17.049" v="2"/>
          <pc:sldLayoutMkLst>
            <pc:docMk/>
            <pc:sldMasterMk cId="298254786" sldId="2147483690"/>
            <pc:sldLayoutMk cId="785981284" sldId="2147483703"/>
          </pc:sldLayoutMkLst>
        </pc:sldLayoutChg>
        <pc:sldLayoutChg chg="add del mod replId">
          <pc:chgData name="Zafrhana Bibi (2207657)" userId="S::2207657@student.uwtsd.ac.uk::5a0658bd-183c-400c-a4ea-2f9ae23ebe2d" providerId="AD" clId="Web-{E99825CA-F4CD-1AEF-33F0-DF81DA4896ED}" dt="2023-02-05T18:36:17.049" v="2"/>
          <pc:sldLayoutMkLst>
            <pc:docMk/>
            <pc:sldMasterMk cId="298254786" sldId="2147483690"/>
            <pc:sldLayoutMk cId="916603429" sldId="2147483704"/>
          </pc:sldLayoutMkLst>
        </pc:sldLayoutChg>
        <pc:sldLayoutChg chg="add del mod replId">
          <pc:chgData name="Zafrhana Bibi (2207657)" userId="S::2207657@student.uwtsd.ac.uk::5a0658bd-183c-400c-a4ea-2f9ae23ebe2d" providerId="AD" clId="Web-{E99825CA-F4CD-1AEF-33F0-DF81DA4896ED}" dt="2023-02-05T18:36:17.049" v="2"/>
          <pc:sldLayoutMkLst>
            <pc:docMk/>
            <pc:sldMasterMk cId="298254786" sldId="2147483690"/>
            <pc:sldLayoutMk cId="503473883" sldId="2147483705"/>
          </pc:sldLayoutMkLst>
        </pc:sldLayoutChg>
        <pc:sldLayoutChg chg="add del mod replId">
          <pc:chgData name="Zafrhana Bibi (2207657)" userId="S::2207657@student.uwtsd.ac.uk::5a0658bd-183c-400c-a4ea-2f9ae23ebe2d" providerId="AD" clId="Web-{E99825CA-F4CD-1AEF-33F0-DF81DA4896ED}" dt="2023-02-05T18:36:17.049" v="2"/>
          <pc:sldLayoutMkLst>
            <pc:docMk/>
            <pc:sldMasterMk cId="298254786" sldId="2147483690"/>
            <pc:sldLayoutMk cId="2519107942" sldId="2147483706"/>
          </pc:sldLayoutMkLst>
        </pc:sldLayoutChg>
        <pc:sldLayoutChg chg="add del mod replId">
          <pc:chgData name="Zafrhana Bibi (2207657)" userId="S::2207657@student.uwtsd.ac.uk::5a0658bd-183c-400c-a4ea-2f9ae23ebe2d" providerId="AD" clId="Web-{E99825CA-F4CD-1AEF-33F0-DF81DA4896ED}" dt="2023-02-05T18:36:17.049" v="2"/>
          <pc:sldLayoutMkLst>
            <pc:docMk/>
            <pc:sldMasterMk cId="298254786" sldId="2147483690"/>
            <pc:sldLayoutMk cId="2800098267" sldId="2147483707"/>
          </pc:sldLayoutMkLst>
        </pc:sldLayoutChg>
      </pc:sldMasterChg>
      <pc:sldMasterChg chg="add del addSldLayout delSldLayout modSldLayout">
        <pc:chgData name="Zafrhana Bibi (2207657)" userId="S::2207657@student.uwtsd.ac.uk::5a0658bd-183c-400c-a4ea-2f9ae23ebe2d" providerId="AD" clId="Web-{E99825CA-F4CD-1AEF-33F0-DF81DA4896ED}" dt="2023-02-05T18:36:25.393" v="3"/>
        <pc:sldMasterMkLst>
          <pc:docMk/>
          <pc:sldMasterMk cId="3077205928" sldId="2147483708"/>
        </pc:sldMasterMkLst>
        <pc:sldLayoutChg chg="add del mod replId">
          <pc:chgData name="Zafrhana Bibi (2207657)" userId="S::2207657@student.uwtsd.ac.uk::5a0658bd-183c-400c-a4ea-2f9ae23ebe2d" providerId="AD" clId="Web-{E99825CA-F4CD-1AEF-33F0-DF81DA4896ED}" dt="2023-02-05T18:36:25.393" v="3"/>
          <pc:sldLayoutMkLst>
            <pc:docMk/>
            <pc:sldMasterMk cId="3077205928" sldId="2147483708"/>
            <pc:sldLayoutMk cId="1714810434" sldId="2147483709"/>
          </pc:sldLayoutMkLst>
        </pc:sldLayoutChg>
        <pc:sldLayoutChg chg="add del mod replId">
          <pc:chgData name="Zafrhana Bibi (2207657)" userId="S::2207657@student.uwtsd.ac.uk::5a0658bd-183c-400c-a4ea-2f9ae23ebe2d" providerId="AD" clId="Web-{E99825CA-F4CD-1AEF-33F0-DF81DA4896ED}" dt="2023-02-05T18:36:25.393" v="3"/>
          <pc:sldLayoutMkLst>
            <pc:docMk/>
            <pc:sldMasterMk cId="3077205928" sldId="2147483708"/>
            <pc:sldLayoutMk cId="1382667313" sldId="2147483710"/>
          </pc:sldLayoutMkLst>
        </pc:sldLayoutChg>
        <pc:sldLayoutChg chg="add del mod replId">
          <pc:chgData name="Zafrhana Bibi (2207657)" userId="S::2207657@student.uwtsd.ac.uk::5a0658bd-183c-400c-a4ea-2f9ae23ebe2d" providerId="AD" clId="Web-{E99825CA-F4CD-1AEF-33F0-DF81DA4896ED}" dt="2023-02-05T18:36:25.393" v="3"/>
          <pc:sldLayoutMkLst>
            <pc:docMk/>
            <pc:sldMasterMk cId="3077205928" sldId="2147483708"/>
            <pc:sldLayoutMk cId="3504395029" sldId="2147483711"/>
          </pc:sldLayoutMkLst>
        </pc:sldLayoutChg>
        <pc:sldLayoutChg chg="add del mod replId">
          <pc:chgData name="Zafrhana Bibi (2207657)" userId="S::2207657@student.uwtsd.ac.uk::5a0658bd-183c-400c-a4ea-2f9ae23ebe2d" providerId="AD" clId="Web-{E99825CA-F4CD-1AEF-33F0-DF81DA4896ED}" dt="2023-02-05T18:36:25.393" v="3"/>
          <pc:sldLayoutMkLst>
            <pc:docMk/>
            <pc:sldMasterMk cId="3077205928" sldId="2147483708"/>
            <pc:sldLayoutMk cId="1955079271" sldId="2147483712"/>
          </pc:sldLayoutMkLst>
        </pc:sldLayoutChg>
        <pc:sldLayoutChg chg="add del mod replId">
          <pc:chgData name="Zafrhana Bibi (2207657)" userId="S::2207657@student.uwtsd.ac.uk::5a0658bd-183c-400c-a4ea-2f9ae23ebe2d" providerId="AD" clId="Web-{E99825CA-F4CD-1AEF-33F0-DF81DA4896ED}" dt="2023-02-05T18:36:25.393" v="3"/>
          <pc:sldLayoutMkLst>
            <pc:docMk/>
            <pc:sldMasterMk cId="3077205928" sldId="2147483708"/>
            <pc:sldLayoutMk cId="1061261427" sldId="2147483713"/>
          </pc:sldLayoutMkLst>
        </pc:sldLayoutChg>
        <pc:sldLayoutChg chg="add del mod replId">
          <pc:chgData name="Zafrhana Bibi (2207657)" userId="S::2207657@student.uwtsd.ac.uk::5a0658bd-183c-400c-a4ea-2f9ae23ebe2d" providerId="AD" clId="Web-{E99825CA-F4CD-1AEF-33F0-DF81DA4896ED}" dt="2023-02-05T18:36:25.393" v="3"/>
          <pc:sldLayoutMkLst>
            <pc:docMk/>
            <pc:sldMasterMk cId="3077205928" sldId="2147483708"/>
            <pc:sldLayoutMk cId="1802458683" sldId="2147483714"/>
          </pc:sldLayoutMkLst>
        </pc:sldLayoutChg>
        <pc:sldLayoutChg chg="add del mod replId">
          <pc:chgData name="Zafrhana Bibi (2207657)" userId="S::2207657@student.uwtsd.ac.uk::5a0658bd-183c-400c-a4ea-2f9ae23ebe2d" providerId="AD" clId="Web-{E99825CA-F4CD-1AEF-33F0-DF81DA4896ED}" dt="2023-02-05T18:36:25.393" v="3"/>
          <pc:sldLayoutMkLst>
            <pc:docMk/>
            <pc:sldMasterMk cId="3077205928" sldId="2147483708"/>
            <pc:sldLayoutMk cId="245585232" sldId="2147483715"/>
          </pc:sldLayoutMkLst>
        </pc:sldLayoutChg>
        <pc:sldLayoutChg chg="add del mod replId">
          <pc:chgData name="Zafrhana Bibi (2207657)" userId="S::2207657@student.uwtsd.ac.uk::5a0658bd-183c-400c-a4ea-2f9ae23ebe2d" providerId="AD" clId="Web-{E99825CA-F4CD-1AEF-33F0-DF81DA4896ED}" dt="2023-02-05T18:36:25.393" v="3"/>
          <pc:sldLayoutMkLst>
            <pc:docMk/>
            <pc:sldMasterMk cId="3077205928" sldId="2147483708"/>
            <pc:sldLayoutMk cId="1335711810" sldId="2147483716"/>
          </pc:sldLayoutMkLst>
        </pc:sldLayoutChg>
        <pc:sldLayoutChg chg="add del mod replId">
          <pc:chgData name="Zafrhana Bibi (2207657)" userId="S::2207657@student.uwtsd.ac.uk::5a0658bd-183c-400c-a4ea-2f9ae23ebe2d" providerId="AD" clId="Web-{E99825CA-F4CD-1AEF-33F0-DF81DA4896ED}" dt="2023-02-05T18:36:25.393" v="3"/>
          <pc:sldLayoutMkLst>
            <pc:docMk/>
            <pc:sldMasterMk cId="3077205928" sldId="2147483708"/>
            <pc:sldLayoutMk cId="576552434" sldId="2147483717"/>
          </pc:sldLayoutMkLst>
        </pc:sldLayoutChg>
        <pc:sldLayoutChg chg="add del mod replId">
          <pc:chgData name="Zafrhana Bibi (2207657)" userId="S::2207657@student.uwtsd.ac.uk::5a0658bd-183c-400c-a4ea-2f9ae23ebe2d" providerId="AD" clId="Web-{E99825CA-F4CD-1AEF-33F0-DF81DA4896ED}" dt="2023-02-05T18:36:25.393" v="3"/>
          <pc:sldLayoutMkLst>
            <pc:docMk/>
            <pc:sldMasterMk cId="3077205928" sldId="2147483708"/>
            <pc:sldLayoutMk cId="3567473737" sldId="2147483718"/>
          </pc:sldLayoutMkLst>
        </pc:sldLayoutChg>
        <pc:sldLayoutChg chg="add del mod replId">
          <pc:chgData name="Zafrhana Bibi (2207657)" userId="S::2207657@student.uwtsd.ac.uk::5a0658bd-183c-400c-a4ea-2f9ae23ebe2d" providerId="AD" clId="Web-{E99825CA-F4CD-1AEF-33F0-DF81DA4896ED}" dt="2023-02-05T18:36:25.393" v="3"/>
          <pc:sldLayoutMkLst>
            <pc:docMk/>
            <pc:sldMasterMk cId="3077205928" sldId="2147483708"/>
            <pc:sldLayoutMk cId="1847218568" sldId="2147483719"/>
          </pc:sldLayoutMkLst>
        </pc:sldLayoutChg>
        <pc:sldLayoutChg chg="add del mod replId">
          <pc:chgData name="Zafrhana Bibi (2207657)" userId="S::2207657@student.uwtsd.ac.uk::5a0658bd-183c-400c-a4ea-2f9ae23ebe2d" providerId="AD" clId="Web-{E99825CA-F4CD-1AEF-33F0-DF81DA4896ED}" dt="2023-02-05T18:36:25.393" v="3"/>
          <pc:sldLayoutMkLst>
            <pc:docMk/>
            <pc:sldMasterMk cId="3077205928" sldId="2147483708"/>
            <pc:sldLayoutMk cId="3571099852" sldId="2147483720"/>
          </pc:sldLayoutMkLst>
        </pc:sldLayoutChg>
        <pc:sldLayoutChg chg="add del mod replId">
          <pc:chgData name="Zafrhana Bibi (2207657)" userId="S::2207657@student.uwtsd.ac.uk::5a0658bd-183c-400c-a4ea-2f9ae23ebe2d" providerId="AD" clId="Web-{E99825CA-F4CD-1AEF-33F0-DF81DA4896ED}" dt="2023-02-05T18:36:25.393" v="3"/>
          <pc:sldLayoutMkLst>
            <pc:docMk/>
            <pc:sldMasterMk cId="3077205928" sldId="2147483708"/>
            <pc:sldLayoutMk cId="2596655114" sldId="2147483721"/>
          </pc:sldLayoutMkLst>
        </pc:sldLayoutChg>
        <pc:sldLayoutChg chg="add del mod replId">
          <pc:chgData name="Zafrhana Bibi (2207657)" userId="S::2207657@student.uwtsd.ac.uk::5a0658bd-183c-400c-a4ea-2f9ae23ebe2d" providerId="AD" clId="Web-{E99825CA-F4CD-1AEF-33F0-DF81DA4896ED}" dt="2023-02-05T18:36:25.393" v="3"/>
          <pc:sldLayoutMkLst>
            <pc:docMk/>
            <pc:sldMasterMk cId="3077205928" sldId="2147483708"/>
            <pc:sldLayoutMk cId="2825296564" sldId="2147483722"/>
          </pc:sldLayoutMkLst>
        </pc:sldLayoutChg>
        <pc:sldLayoutChg chg="add del mod replId">
          <pc:chgData name="Zafrhana Bibi (2207657)" userId="S::2207657@student.uwtsd.ac.uk::5a0658bd-183c-400c-a4ea-2f9ae23ebe2d" providerId="AD" clId="Web-{E99825CA-F4CD-1AEF-33F0-DF81DA4896ED}" dt="2023-02-05T18:36:25.393" v="3"/>
          <pc:sldLayoutMkLst>
            <pc:docMk/>
            <pc:sldMasterMk cId="3077205928" sldId="2147483708"/>
            <pc:sldLayoutMk cId="1620084420" sldId="2147483723"/>
          </pc:sldLayoutMkLst>
        </pc:sldLayoutChg>
        <pc:sldLayoutChg chg="add del mod replId">
          <pc:chgData name="Zafrhana Bibi (2207657)" userId="S::2207657@student.uwtsd.ac.uk::5a0658bd-183c-400c-a4ea-2f9ae23ebe2d" providerId="AD" clId="Web-{E99825CA-F4CD-1AEF-33F0-DF81DA4896ED}" dt="2023-02-05T18:36:25.393" v="3"/>
          <pc:sldLayoutMkLst>
            <pc:docMk/>
            <pc:sldMasterMk cId="3077205928" sldId="2147483708"/>
            <pc:sldLayoutMk cId="4257994114" sldId="2147483724"/>
          </pc:sldLayoutMkLst>
        </pc:sldLayoutChg>
        <pc:sldLayoutChg chg="add del mod replId">
          <pc:chgData name="Zafrhana Bibi (2207657)" userId="S::2207657@student.uwtsd.ac.uk::5a0658bd-183c-400c-a4ea-2f9ae23ebe2d" providerId="AD" clId="Web-{E99825CA-F4CD-1AEF-33F0-DF81DA4896ED}" dt="2023-02-05T18:36:25.393" v="3"/>
          <pc:sldLayoutMkLst>
            <pc:docMk/>
            <pc:sldMasterMk cId="3077205928" sldId="2147483708"/>
            <pc:sldLayoutMk cId="329719019" sldId="2147483725"/>
          </pc:sldLayoutMkLst>
        </pc:sldLayoutChg>
      </pc:sldMasterChg>
      <pc:sldMasterChg chg="add del addSldLayout delSldLayout modSldLayout">
        <pc:chgData name="Zafrhana Bibi (2207657)" userId="S::2207657@student.uwtsd.ac.uk::5a0658bd-183c-400c-a4ea-2f9ae23ebe2d" providerId="AD" clId="Web-{E99825CA-F4CD-1AEF-33F0-DF81DA4896ED}" dt="2023-02-05T18:37:58.130" v="13"/>
        <pc:sldMasterMkLst>
          <pc:docMk/>
          <pc:sldMasterMk cId="526394413" sldId="2147483726"/>
        </pc:sldMasterMkLst>
        <pc:sldLayoutChg chg="add del mod replId">
          <pc:chgData name="Zafrhana Bibi (2207657)" userId="S::2207657@student.uwtsd.ac.uk::5a0658bd-183c-400c-a4ea-2f9ae23ebe2d" providerId="AD" clId="Web-{E99825CA-F4CD-1AEF-33F0-DF81DA4896ED}" dt="2023-02-05T18:37:58.130" v="13"/>
          <pc:sldLayoutMkLst>
            <pc:docMk/>
            <pc:sldMasterMk cId="526394413" sldId="2147483726"/>
            <pc:sldLayoutMk cId="1609950084" sldId="2147483727"/>
          </pc:sldLayoutMkLst>
        </pc:sldLayoutChg>
        <pc:sldLayoutChg chg="add del mod replId">
          <pc:chgData name="Zafrhana Bibi (2207657)" userId="S::2207657@student.uwtsd.ac.uk::5a0658bd-183c-400c-a4ea-2f9ae23ebe2d" providerId="AD" clId="Web-{E99825CA-F4CD-1AEF-33F0-DF81DA4896ED}" dt="2023-02-05T18:37:58.130" v="13"/>
          <pc:sldLayoutMkLst>
            <pc:docMk/>
            <pc:sldMasterMk cId="526394413" sldId="2147483726"/>
            <pc:sldLayoutMk cId="4088170406" sldId="2147483728"/>
          </pc:sldLayoutMkLst>
        </pc:sldLayoutChg>
        <pc:sldLayoutChg chg="add del mod replId">
          <pc:chgData name="Zafrhana Bibi (2207657)" userId="S::2207657@student.uwtsd.ac.uk::5a0658bd-183c-400c-a4ea-2f9ae23ebe2d" providerId="AD" clId="Web-{E99825CA-F4CD-1AEF-33F0-DF81DA4896ED}" dt="2023-02-05T18:37:58.130" v="13"/>
          <pc:sldLayoutMkLst>
            <pc:docMk/>
            <pc:sldMasterMk cId="526394413" sldId="2147483726"/>
            <pc:sldLayoutMk cId="583477216" sldId="2147483729"/>
          </pc:sldLayoutMkLst>
        </pc:sldLayoutChg>
        <pc:sldLayoutChg chg="add del mod replId">
          <pc:chgData name="Zafrhana Bibi (2207657)" userId="S::2207657@student.uwtsd.ac.uk::5a0658bd-183c-400c-a4ea-2f9ae23ebe2d" providerId="AD" clId="Web-{E99825CA-F4CD-1AEF-33F0-DF81DA4896ED}" dt="2023-02-05T18:37:58.130" v="13"/>
          <pc:sldLayoutMkLst>
            <pc:docMk/>
            <pc:sldMasterMk cId="526394413" sldId="2147483726"/>
            <pc:sldLayoutMk cId="621555801" sldId="2147483730"/>
          </pc:sldLayoutMkLst>
        </pc:sldLayoutChg>
        <pc:sldLayoutChg chg="add del mod replId">
          <pc:chgData name="Zafrhana Bibi (2207657)" userId="S::2207657@student.uwtsd.ac.uk::5a0658bd-183c-400c-a4ea-2f9ae23ebe2d" providerId="AD" clId="Web-{E99825CA-F4CD-1AEF-33F0-DF81DA4896ED}" dt="2023-02-05T18:37:58.130" v="13"/>
          <pc:sldLayoutMkLst>
            <pc:docMk/>
            <pc:sldMasterMk cId="526394413" sldId="2147483726"/>
            <pc:sldLayoutMk cId="2257639093" sldId="2147483731"/>
          </pc:sldLayoutMkLst>
        </pc:sldLayoutChg>
        <pc:sldLayoutChg chg="add del mod replId">
          <pc:chgData name="Zafrhana Bibi (2207657)" userId="S::2207657@student.uwtsd.ac.uk::5a0658bd-183c-400c-a4ea-2f9ae23ebe2d" providerId="AD" clId="Web-{E99825CA-F4CD-1AEF-33F0-DF81DA4896ED}" dt="2023-02-05T18:37:58.130" v="13"/>
          <pc:sldLayoutMkLst>
            <pc:docMk/>
            <pc:sldMasterMk cId="526394413" sldId="2147483726"/>
            <pc:sldLayoutMk cId="4229172774" sldId="2147483732"/>
          </pc:sldLayoutMkLst>
        </pc:sldLayoutChg>
        <pc:sldLayoutChg chg="add del mod replId">
          <pc:chgData name="Zafrhana Bibi (2207657)" userId="S::2207657@student.uwtsd.ac.uk::5a0658bd-183c-400c-a4ea-2f9ae23ebe2d" providerId="AD" clId="Web-{E99825CA-F4CD-1AEF-33F0-DF81DA4896ED}" dt="2023-02-05T18:37:58.130" v="13"/>
          <pc:sldLayoutMkLst>
            <pc:docMk/>
            <pc:sldMasterMk cId="526394413" sldId="2147483726"/>
            <pc:sldLayoutMk cId="1596665019" sldId="2147483733"/>
          </pc:sldLayoutMkLst>
        </pc:sldLayoutChg>
        <pc:sldLayoutChg chg="add del mod replId">
          <pc:chgData name="Zafrhana Bibi (2207657)" userId="S::2207657@student.uwtsd.ac.uk::5a0658bd-183c-400c-a4ea-2f9ae23ebe2d" providerId="AD" clId="Web-{E99825CA-F4CD-1AEF-33F0-DF81DA4896ED}" dt="2023-02-05T18:37:58.130" v="13"/>
          <pc:sldLayoutMkLst>
            <pc:docMk/>
            <pc:sldMasterMk cId="526394413" sldId="2147483726"/>
            <pc:sldLayoutMk cId="3136258390" sldId="2147483734"/>
          </pc:sldLayoutMkLst>
        </pc:sldLayoutChg>
        <pc:sldLayoutChg chg="add del mod replId">
          <pc:chgData name="Zafrhana Bibi (2207657)" userId="S::2207657@student.uwtsd.ac.uk::5a0658bd-183c-400c-a4ea-2f9ae23ebe2d" providerId="AD" clId="Web-{E99825CA-F4CD-1AEF-33F0-DF81DA4896ED}" dt="2023-02-05T18:37:58.130" v="13"/>
          <pc:sldLayoutMkLst>
            <pc:docMk/>
            <pc:sldMasterMk cId="526394413" sldId="2147483726"/>
            <pc:sldLayoutMk cId="2354885738" sldId="2147483735"/>
          </pc:sldLayoutMkLst>
        </pc:sldLayoutChg>
        <pc:sldLayoutChg chg="add del mod replId">
          <pc:chgData name="Zafrhana Bibi (2207657)" userId="S::2207657@student.uwtsd.ac.uk::5a0658bd-183c-400c-a4ea-2f9ae23ebe2d" providerId="AD" clId="Web-{E99825CA-F4CD-1AEF-33F0-DF81DA4896ED}" dt="2023-02-05T18:37:58.130" v="13"/>
          <pc:sldLayoutMkLst>
            <pc:docMk/>
            <pc:sldMasterMk cId="526394413" sldId="2147483726"/>
            <pc:sldLayoutMk cId="1031827282" sldId="2147483736"/>
          </pc:sldLayoutMkLst>
        </pc:sldLayoutChg>
        <pc:sldLayoutChg chg="add del mod replId">
          <pc:chgData name="Zafrhana Bibi (2207657)" userId="S::2207657@student.uwtsd.ac.uk::5a0658bd-183c-400c-a4ea-2f9ae23ebe2d" providerId="AD" clId="Web-{E99825CA-F4CD-1AEF-33F0-DF81DA4896ED}" dt="2023-02-05T18:37:58.130" v="13"/>
          <pc:sldLayoutMkLst>
            <pc:docMk/>
            <pc:sldMasterMk cId="526394413" sldId="2147483726"/>
            <pc:sldLayoutMk cId="3218889241" sldId="2147483737"/>
          </pc:sldLayoutMkLst>
        </pc:sldLayoutChg>
      </pc:sldMasterChg>
      <pc:sldMasterChg chg="add del addSldLayout delSldLayout modSldLayout">
        <pc:chgData name="Zafrhana Bibi (2207657)" userId="S::2207657@student.uwtsd.ac.uk::5a0658bd-183c-400c-a4ea-2f9ae23ebe2d" providerId="AD" clId="Web-{E99825CA-F4CD-1AEF-33F0-DF81DA4896ED}" dt="2023-02-05T18:39:49.634" v="19"/>
        <pc:sldMasterMkLst>
          <pc:docMk/>
          <pc:sldMasterMk cId="2459582655" sldId="2147483738"/>
        </pc:sldMasterMkLst>
        <pc:sldLayoutChg chg="add del mod replId">
          <pc:chgData name="Zafrhana Bibi (2207657)" userId="S::2207657@student.uwtsd.ac.uk::5a0658bd-183c-400c-a4ea-2f9ae23ebe2d" providerId="AD" clId="Web-{E99825CA-F4CD-1AEF-33F0-DF81DA4896ED}" dt="2023-02-05T18:39:49.634" v="19"/>
          <pc:sldLayoutMkLst>
            <pc:docMk/>
            <pc:sldMasterMk cId="2459582655" sldId="2147483738"/>
            <pc:sldLayoutMk cId="4077094342" sldId="2147483739"/>
          </pc:sldLayoutMkLst>
        </pc:sldLayoutChg>
        <pc:sldLayoutChg chg="add del mod replId">
          <pc:chgData name="Zafrhana Bibi (2207657)" userId="S::2207657@student.uwtsd.ac.uk::5a0658bd-183c-400c-a4ea-2f9ae23ebe2d" providerId="AD" clId="Web-{E99825CA-F4CD-1AEF-33F0-DF81DA4896ED}" dt="2023-02-05T18:39:49.634" v="19"/>
          <pc:sldLayoutMkLst>
            <pc:docMk/>
            <pc:sldMasterMk cId="2459582655" sldId="2147483738"/>
            <pc:sldLayoutMk cId="3947840755" sldId="2147483740"/>
          </pc:sldLayoutMkLst>
        </pc:sldLayoutChg>
        <pc:sldLayoutChg chg="add del mod replId">
          <pc:chgData name="Zafrhana Bibi (2207657)" userId="S::2207657@student.uwtsd.ac.uk::5a0658bd-183c-400c-a4ea-2f9ae23ebe2d" providerId="AD" clId="Web-{E99825CA-F4CD-1AEF-33F0-DF81DA4896ED}" dt="2023-02-05T18:39:49.634" v="19"/>
          <pc:sldLayoutMkLst>
            <pc:docMk/>
            <pc:sldMasterMk cId="2459582655" sldId="2147483738"/>
            <pc:sldLayoutMk cId="3406411911" sldId="2147483741"/>
          </pc:sldLayoutMkLst>
        </pc:sldLayoutChg>
        <pc:sldLayoutChg chg="add del mod replId">
          <pc:chgData name="Zafrhana Bibi (2207657)" userId="S::2207657@student.uwtsd.ac.uk::5a0658bd-183c-400c-a4ea-2f9ae23ebe2d" providerId="AD" clId="Web-{E99825CA-F4CD-1AEF-33F0-DF81DA4896ED}" dt="2023-02-05T18:39:49.634" v="19"/>
          <pc:sldLayoutMkLst>
            <pc:docMk/>
            <pc:sldMasterMk cId="2459582655" sldId="2147483738"/>
            <pc:sldLayoutMk cId="1646932875" sldId="2147483742"/>
          </pc:sldLayoutMkLst>
        </pc:sldLayoutChg>
        <pc:sldLayoutChg chg="add del mod replId">
          <pc:chgData name="Zafrhana Bibi (2207657)" userId="S::2207657@student.uwtsd.ac.uk::5a0658bd-183c-400c-a4ea-2f9ae23ebe2d" providerId="AD" clId="Web-{E99825CA-F4CD-1AEF-33F0-DF81DA4896ED}" dt="2023-02-05T18:39:49.634" v="19"/>
          <pc:sldLayoutMkLst>
            <pc:docMk/>
            <pc:sldMasterMk cId="2459582655" sldId="2147483738"/>
            <pc:sldLayoutMk cId="1607420956" sldId="2147483743"/>
          </pc:sldLayoutMkLst>
        </pc:sldLayoutChg>
        <pc:sldLayoutChg chg="add del mod replId">
          <pc:chgData name="Zafrhana Bibi (2207657)" userId="S::2207657@student.uwtsd.ac.uk::5a0658bd-183c-400c-a4ea-2f9ae23ebe2d" providerId="AD" clId="Web-{E99825CA-F4CD-1AEF-33F0-DF81DA4896ED}" dt="2023-02-05T18:39:49.634" v="19"/>
          <pc:sldLayoutMkLst>
            <pc:docMk/>
            <pc:sldMasterMk cId="2459582655" sldId="2147483738"/>
            <pc:sldLayoutMk cId="34844979" sldId="2147483744"/>
          </pc:sldLayoutMkLst>
        </pc:sldLayoutChg>
        <pc:sldLayoutChg chg="add del mod replId">
          <pc:chgData name="Zafrhana Bibi (2207657)" userId="S::2207657@student.uwtsd.ac.uk::5a0658bd-183c-400c-a4ea-2f9ae23ebe2d" providerId="AD" clId="Web-{E99825CA-F4CD-1AEF-33F0-DF81DA4896ED}" dt="2023-02-05T18:39:49.634" v="19"/>
          <pc:sldLayoutMkLst>
            <pc:docMk/>
            <pc:sldMasterMk cId="2459582655" sldId="2147483738"/>
            <pc:sldLayoutMk cId="378589033" sldId="2147483745"/>
          </pc:sldLayoutMkLst>
        </pc:sldLayoutChg>
        <pc:sldLayoutChg chg="add del mod replId">
          <pc:chgData name="Zafrhana Bibi (2207657)" userId="S::2207657@student.uwtsd.ac.uk::5a0658bd-183c-400c-a4ea-2f9ae23ebe2d" providerId="AD" clId="Web-{E99825CA-F4CD-1AEF-33F0-DF81DA4896ED}" dt="2023-02-05T18:39:49.634" v="19"/>
          <pc:sldLayoutMkLst>
            <pc:docMk/>
            <pc:sldMasterMk cId="2459582655" sldId="2147483738"/>
            <pc:sldLayoutMk cId="427295276" sldId="2147483746"/>
          </pc:sldLayoutMkLst>
        </pc:sldLayoutChg>
        <pc:sldLayoutChg chg="add del mod replId">
          <pc:chgData name="Zafrhana Bibi (2207657)" userId="S::2207657@student.uwtsd.ac.uk::5a0658bd-183c-400c-a4ea-2f9ae23ebe2d" providerId="AD" clId="Web-{E99825CA-F4CD-1AEF-33F0-DF81DA4896ED}" dt="2023-02-05T18:39:49.634" v="19"/>
          <pc:sldLayoutMkLst>
            <pc:docMk/>
            <pc:sldMasterMk cId="2459582655" sldId="2147483738"/>
            <pc:sldLayoutMk cId="1454856144" sldId="2147483747"/>
          </pc:sldLayoutMkLst>
        </pc:sldLayoutChg>
        <pc:sldLayoutChg chg="add del mod replId">
          <pc:chgData name="Zafrhana Bibi (2207657)" userId="S::2207657@student.uwtsd.ac.uk::5a0658bd-183c-400c-a4ea-2f9ae23ebe2d" providerId="AD" clId="Web-{E99825CA-F4CD-1AEF-33F0-DF81DA4896ED}" dt="2023-02-05T18:39:49.634" v="19"/>
          <pc:sldLayoutMkLst>
            <pc:docMk/>
            <pc:sldMasterMk cId="2459582655" sldId="2147483738"/>
            <pc:sldLayoutMk cId="278912049" sldId="2147483748"/>
          </pc:sldLayoutMkLst>
        </pc:sldLayoutChg>
        <pc:sldLayoutChg chg="add del mod replId">
          <pc:chgData name="Zafrhana Bibi (2207657)" userId="S::2207657@student.uwtsd.ac.uk::5a0658bd-183c-400c-a4ea-2f9ae23ebe2d" providerId="AD" clId="Web-{E99825CA-F4CD-1AEF-33F0-DF81DA4896ED}" dt="2023-02-05T18:39:49.634" v="19"/>
          <pc:sldLayoutMkLst>
            <pc:docMk/>
            <pc:sldMasterMk cId="2459582655" sldId="2147483738"/>
            <pc:sldLayoutMk cId="2645405272" sldId="2147483749"/>
          </pc:sldLayoutMkLst>
        </pc:sldLayoutChg>
      </pc:sldMasterChg>
      <pc:sldMasterChg chg="add del addSldLayout delSldLayout modSldLayout">
        <pc:chgData name="Zafrhana Bibi (2207657)" userId="S::2207657@student.uwtsd.ac.uk::5a0658bd-183c-400c-a4ea-2f9ae23ebe2d" providerId="AD" clId="Web-{E99825CA-F4CD-1AEF-33F0-DF81DA4896ED}" dt="2023-02-05T18:39:54.900" v="20"/>
        <pc:sldMasterMkLst>
          <pc:docMk/>
          <pc:sldMasterMk cId="2575232864" sldId="2147483750"/>
        </pc:sldMasterMkLst>
        <pc:sldLayoutChg chg="add del mod replId">
          <pc:chgData name="Zafrhana Bibi (2207657)" userId="S::2207657@student.uwtsd.ac.uk::5a0658bd-183c-400c-a4ea-2f9ae23ebe2d" providerId="AD" clId="Web-{E99825CA-F4CD-1AEF-33F0-DF81DA4896ED}" dt="2023-02-05T18:39:54.900" v="20"/>
          <pc:sldLayoutMkLst>
            <pc:docMk/>
            <pc:sldMasterMk cId="2575232864" sldId="2147483750"/>
            <pc:sldLayoutMk cId="1461412855" sldId="2147483751"/>
          </pc:sldLayoutMkLst>
        </pc:sldLayoutChg>
        <pc:sldLayoutChg chg="add del mod replId">
          <pc:chgData name="Zafrhana Bibi (2207657)" userId="S::2207657@student.uwtsd.ac.uk::5a0658bd-183c-400c-a4ea-2f9ae23ebe2d" providerId="AD" clId="Web-{E99825CA-F4CD-1AEF-33F0-DF81DA4896ED}" dt="2023-02-05T18:39:54.900" v="20"/>
          <pc:sldLayoutMkLst>
            <pc:docMk/>
            <pc:sldMasterMk cId="2575232864" sldId="2147483750"/>
            <pc:sldLayoutMk cId="3889795377" sldId="2147483752"/>
          </pc:sldLayoutMkLst>
        </pc:sldLayoutChg>
        <pc:sldLayoutChg chg="add del mod replId">
          <pc:chgData name="Zafrhana Bibi (2207657)" userId="S::2207657@student.uwtsd.ac.uk::5a0658bd-183c-400c-a4ea-2f9ae23ebe2d" providerId="AD" clId="Web-{E99825CA-F4CD-1AEF-33F0-DF81DA4896ED}" dt="2023-02-05T18:39:54.900" v="20"/>
          <pc:sldLayoutMkLst>
            <pc:docMk/>
            <pc:sldMasterMk cId="2575232864" sldId="2147483750"/>
            <pc:sldLayoutMk cId="4161232622" sldId="2147483753"/>
          </pc:sldLayoutMkLst>
        </pc:sldLayoutChg>
        <pc:sldLayoutChg chg="add del mod replId">
          <pc:chgData name="Zafrhana Bibi (2207657)" userId="S::2207657@student.uwtsd.ac.uk::5a0658bd-183c-400c-a4ea-2f9ae23ebe2d" providerId="AD" clId="Web-{E99825CA-F4CD-1AEF-33F0-DF81DA4896ED}" dt="2023-02-05T18:39:54.900" v="20"/>
          <pc:sldLayoutMkLst>
            <pc:docMk/>
            <pc:sldMasterMk cId="2575232864" sldId="2147483750"/>
            <pc:sldLayoutMk cId="2812646127" sldId="2147483754"/>
          </pc:sldLayoutMkLst>
        </pc:sldLayoutChg>
        <pc:sldLayoutChg chg="add del mod replId">
          <pc:chgData name="Zafrhana Bibi (2207657)" userId="S::2207657@student.uwtsd.ac.uk::5a0658bd-183c-400c-a4ea-2f9ae23ebe2d" providerId="AD" clId="Web-{E99825CA-F4CD-1AEF-33F0-DF81DA4896ED}" dt="2023-02-05T18:39:54.900" v="20"/>
          <pc:sldLayoutMkLst>
            <pc:docMk/>
            <pc:sldMasterMk cId="2575232864" sldId="2147483750"/>
            <pc:sldLayoutMk cId="1120265617" sldId="2147483755"/>
          </pc:sldLayoutMkLst>
        </pc:sldLayoutChg>
        <pc:sldLayoutChg chg="add del mod replId">
          <pc:chgData name="Zafrhana Bibi (2207657)" userId="S::2207657@student.uwtsd.ac.uk::5a0658bd-183c-400c-a4ea-2f9ae23ebe2d" providerId="AD" clId="Web-{E99825CA-F4CD-1AEF-33F0-DF81DA4896ED}" dt="2023-02-05T18:39:54.900" v="20"/>
          <pc:sldLayoutMkLst>
            <pc:docMk/>
            <pc:sldMasterMk cId="2575232864" sldId="2147483750"/>
            <pc:sldLayoutMk cId="1767640011" sldId="2147483756"/>
          </pc:sldLayoutMkLst>
        </pc:sldLayoutChg>
        <pc:sldLayoutChg chg="add del mod replId">
          <pc:chgData name="Zafrhana Bibi (2207657)" userId="S::2207657@student.uwtsd.ac.uk::5a0658bd-183c-400c-a4ea-2f9ae23ebe2d" providerId="AD" clId="Web-{E99825CA-F4CD-1AEF-33F0-DF81DA4896ED}" dt="2023-02-05T18:39:54.900" v="20"/>
          <pc:sldLayoutMkLst>
            <pc:docMk/>
            <pc:sldMasterMk cId="2575232864" sldId="2147483750"/>
            <pc:sldLayoutMk cId="2862190349" sldId="2147483757"/>
          </pc:sldLayoutMkLst>
        </pc:sldLayoutChg>
        <pc:sldLayoutChg chg="add del mod replId">
          <pc:chgData name="Zafrhana Bibi (2207657)" userId="S::2207657@student.uwtsd.ac.uk::5a0658bd-183c-400c-a4ea-2f9ae23ebe2d" providerId="AD" clId="Web-{E99825CA-F4CD-1AEF-33F0-DF81DA4896ED}" dt="2023-02-05T18:39:54.900" v="20"/>
          <pc:sldLayoutMkLst>
            <pc:docMk/>
            <pc:sldMasterMk cId="2575232864" sldId="2147483750"/>
            <pc:sldLayoutMk cId="1717965135" sldId="2147483758"/>
          </pc:sldLayoutMkLst>
        </pc:sldLayoutChg>
        <pc:sldLayoutChg chg="add del mod replId">
          <pc:chgData name="Zafrhana Bibi (2207657)" userId="S::2207657@student.uwtsd.ac.uk::5a0658bd-183c-400c-a4ea-2f9ae23ebe2d" providerId="AD" clId="Web-{E99825CA-F4CD-1AEF-33F0-DF81DA4896ED}" dt="2023-02-05T18:39:54.900" v="20"/>
          <pc:sldLayoutMkLst>
            <pc:docMk/>
            <pc:sldMasterMk cId="2575232864" sldId="2147483750"/>
            <pc:sldLayoutMk cId="583995436" sldId="2147483759"/>
          </pc:sldLayoutMkLst>
        </pc:sldLayoutChg>
        <pc:sldLayoutChg chg="add del mod replId">
          <pc:chgData name="Zafrhana Bibi (2207657)" userId="S::2207657@student.uwtsd.ac.uk::5a0658bd-183c-400c-a4ea-2f9ae23ebe2d" providerId="AD" clId="Web-{E99825CA-F4CD-1AEF-33F0-DF81DA4896ED}" dt="2023-02-05T18:39:54.900" v="20"/>
          <pc:sldLayoutMkLst>
            <pc:docMk/>
            <pc:sldMasterMk cId="2575232864" sldId="2147483750"/>
            <pc:sldLayoutMk cId="3094814457" sldId="2147483760"/>
          </pc:sldLayoutMkLst>
        </pc:sldLayoutChg>
        <pc:sldLayoutChg chg="add del mod replId">
          <pc:chgData name="Zafrhana Bibi (2207657)" userId="S::2207657@student.uwtsd.ac.uk::5a0658bd-183c-400c-a4ea-2f9ae23ebe2d" providerId="AD" clId="Web-{E99825CA-F4CD-1AEF-33F0-DF81DA4896ED}" dt="2023-02-05T18:39:54.900" v="20"/>
          <pc:sldLayoutMkLst>
            <pc:docMk/>
            <pc:sldMasterMk cId="2575232864" sldId="2147483750"/>
            <pc:sldLayoutMk cId="850151745" sldId="2147483761"/>
          </pc:sldLayoutMkLst>
        </pc:sldLayoutChg>
      </pc:sldMasterChg>
      <pc:sldMasterChg chg="add del addSldLayout delSldLayout modSldLayout">
        <pc:chgData name="Zafrhana Bibi (2207657)" userId="S::2207657@student.uwtsd.ac.uk::5a0658bd-183c-400c-a4ea-2f9ae23ebe2d" providerId="AD" clId="Web-{E99825CA-F4CD-1AEF-33F0-DF81DA4896ED}" dt="2023-02-05T18:40:03.385" v="21"/>
        <pc:sldMasterMkLst>
          <pc:docMk/>
          <pc:sldMasterMk cId="2898058705" sldId="2147483762"/>
        </pc:sldMasterMkLst>
        <pc:sldLayoutChg chg="add del mod replId">
          <pc:chgData name="Zafrhana Bibi (2207657)" userId="S::2207657@student.uwtsd.ac.uk::5a0658bd-183c-400c-a4ea-2f9ae23ebe2d" providerId="AD" clId="Web-{E99825CA-F4CD-1AEF-33F0-DF81DA4896ED}" dt="2023-02-05T18:40:03.385" v="21"/>
          <pc:sldLayoutMkLst>
            <pc:docMk/>
            <pc:sldMasterMk cId="2898058705" sldId="2147483762"/>
            <pc:sldLayoutMk cId="2348104521" sldId="2147483763"/>
          </pc:sldLayoutMkLst>
        </pc:sldLayoutChg>
        <pc:sldLayoutChg chg="add del mod replId">
          <pc:chgData name="Zafrhana Bibi (2207657)" userId="S::2207657@student.uwtsd.ac.uk::5a0658bd-183c-400c-a4ea-2f9ae23ebe2d" providerId="AD" clId="Web-{E99825CA-F4CD-1AEF-33F0-DF81DA4896ED}" dt="2023-02-05T18:40:03.385" v="21"/>
          <pc:sldLayoutMkLst>
            <pc:docMk/>
            <pc:sldMasterMk cId="2898058705" sldId="2147483762"/>
            <pc:sldLayoutMk cId="2876346795" sldId="2147483764"/>
          </pc:sldLayoutMkLst>
        </pc:sldLayoutChg>
        <pc:sldLayoutChg chg="add del mod replId">
          <pc:chgData name="Zafrhana Bibi (2207657)" userId="S::2207657@student.uwtsd.ac.uk::5a0658bd-183c-400c-a4ea-2f9ae23ebe2d" providerId="AD" clId="Web-{E99825CA-F4CD-1AEF-33F0-DF81DA4896ED}" dt="2023-02-05T18:40:03.385" v="21"/>
          <pc:sldLayoutMkLst>
            <pc:docMk/>
            <pc:sldMasterMk cId="2898058705" sldId="2147483762"/>
            <pc:sldLayoutMk cId="2978829282" sldId="2147483765"/>
          </pc:sldLayoutMkLst>
        </pc:sldLayoutChg>
        <pc:sldLayoutChg chg="add del mod replId">
          <pc:chgData name="Zafrhana Bibi (2207657)" userId="S::2207657@student.uwtsd.ac.uk::5a0658bd-183c-400c-a4ea-2f9ae23ebe2d" providerId="AD" clId="Web-{E99825CA-F4CD-1AEF-33F0-DF81DA4896ED}" dt="2023-02-05T18:40:03.385" v="21"/>
          <pc:sldLayoutMkLst>
            <pc:docMk/>
            <pc:sldMasterMk cId="2898058705" sldId="2147483762"/>
            <pc:sldLayoutMk cId="3748950853" sldId="2147483766"/>
          </pc:sldLayoutMkLst>
        </pc:sldLayoutChg>
        <pc:sldLayoutChg chg="add del mod replId">
          <pc:chgData name="Zafrhana Bibi (2207657)" userId="S::2207657@student.uwtsd.ac.uk::5a0658bd-183c-400c-a4ea-2f9ae23ebe2d" providerId="AD" clId="Web-{E99825CA-F4CD-1AEF-33F0-DF81DA4896ED}" dt="2023-02-05T18:40:03.385" v="21"/>
          <pc:sldLayoutMkLst>
            <pc:docMk/>
            <pc:sldMasterMk cId="2898058705" sldId="2147483762"/>
            <pc:sldLayoutMk cId="2713994112" sldId="2147483767"/>
          </pc:sldLayoutMkLst>
        </pc:sldLayoutChg>
        <pc:sldLayoutChg chg="add del mod replId">
          <pc:chgData name="Zafrhana Bibi (2207657)" userId="S::2207657@student.uwtsd.ac.uk::5a0658bd-183c-400c-a4ea-2f9ae23ebe2d" providerId="AD" clId="Web-{E99825CA-F4CD-1AEF-33F0-DF81DA4896ED}" dt="2023-02-05T18:40:03.385" v="21"/>
          <pc:sldLayoutMkLst>
            <pc:docMk/>
            <pc:sldMasterMk cId="2898058705" sldId="2147483762"/>
            <pc:sldLayoutMk cId="418196566" sldId="2147483768"/>
          </pc:sldLayoutMkLst>
        </pc:sldLayoutChg>
        <pc:sldLayoutChg chg="add del mod replId">
          <pc:chgData name="Zafrhana Bibi (2207657)" userId="S::2207657@student.uwtsd.ac.uk::5a0658bd-183c-400c-a4ea-2f9ae23ebe2d" providerId="AD" clId="Web-{E99825CA-F4CD-1AEF-33F0-DF81DA4896ED}" dt="2023-02-05T18:40:03.385" v="21"/>
          <pc:sldLayoutMkLst>
            <pc:docMk/>
            <pc:sldMasterMk cId="2898058705" sldId="2147483762"/>
            <pc:sldLayoutMk cId="3481847674" sldId="2147483769"/>
          </pc:sldLayoutMkLst>
        </pc:sldLayoutChg>
        <pc:sldLayoutChg chg="add del mod replId">
          <pc:chgData name="Zafrhana Bibi (2207657)" userId="S::2207657@student.uwtsd.ac.uk::5a0658bd-183c-400c-a4ea-2f9ae23ebe2d" providerId="AD" clId="Web-{E99825CA-F4CD-1AEF-33F0-DF81DA4896ED}" dt="2023-02-05T18:40:03.385" v="21"/>
          <pc:sldLayoutMkLst>
            <pc:docMk/>
            <pc:sldMasterMk cId="2898058705" sldId="2147483762"/>
            <pc:sldLayoutMk cId="2121456794" sldId="2147483770"/>
          </pc:sldLayoutMkLst>
        </pc:sldLayoutChg>
        <pc:sldLayoutChg chg="add del mod replId">
          <pc:chgData name="Zafrhana Bibi (2207657)" userId="S::2207657@student.uwtsd.ac.uk::5a0658bd-183c-400c-a4ea-2f9ae23ebe2d" providerId="AD" clId="Web-{E99825CA-F4CD-1AEF-33F0-DF81DA4896ED}" dt="2023-02-05T18:40:03.385" v="21"/>
          <pc:sldLayoutMkLst>
            <pc:docMk/>
            <pc:sldMasterMk cId="2898058705" sldId="2147483762"/>
            <pc:sldLayoutMk cId="3924970193" sldId="2147483771"/>
          </pc:sldLayoutMkLst>
        </pc:sldLayoutChg>
        <pc:sldLayoutChg chg="add del mod replId">
          <pc:chgData name="Zafrhana Bibi (2207657)" userId="S::2207657@student.uwtsd.ac.uk::5a0658bd-183c-400c-a4ea-2f9ae23ebe2d" providerId="AD" clId="Web-{E99825CA-F4CD-1AEF-33F0-DF81DA4896ED}" dt="2023-02-05T18:40:03.385" v="21"/>
          <pc:sldLayoutMkLst>
            <pc:docMk/>
            <pc:sldMasterMk cId="2898058705" sldId="2147483762"/>
            <pc:sldLayoutMk cId="2082859908" sldId="2147483772"/>
          </pc:sldLayoutMkLst>
        </pc:sldLayoutChg>
        <pc:sldLayoutChg chg="add del mod replId">
          <pc:chgData name="Zafrhana Bibi (2207657)" userId="S::2207657@student.uwtsd.ac.uk::5a0658bd-183c-400c-a4ea-2f9ae23ebe2d" providerId="AD" clId="Web-{E99825CA-F4CD-1AEF-33F0-DF81DA4896ED}" dt="2023-02-05T18:40:03.385" v="21"/>
          <pc:sldLayoutMkLst>
            <pc:docMk/>
            <pc:sldMasterMk cId="2898058705" sldId="2147483762"/>
            <pc:sldLayoutMk cId="2706499088" sldId="2147483773"/>
          </pc:sldLayoutMkLst>
        </pc:sldLayoutChg>
        <pc:sldLayoutChg chg="add del mod replId">
          <pc:chgData name="Zafrhana Bibi (2207657)" userId="S::2207657@student.uwtsd.ac.uk::5a0658bd-183c-400c-a4ea-2f9ae23ebe2d" providerId="AD" clId="Web-{E99825CA-F4CD-1AEF-33F0-DF81DA4896ED}" dt="2023-02-05T18:40:03.385" v="21"/>
          <pc:sldLayoutMkLst>
            <pc:docMk/>
            <pc:sldMasterMk cId="2898058705" sldId="2147483762"/>
            <pc:sldLayoutMk cId="671248692" sldId="2147483774"/>
          </pc:sldLayoutMkLst>
        </pc:sldLayoutChg>
        <pc:sldLayoutChg chg="add del mod replId">
          <pc:chgData name="Zafrhana Bibi (2207657)" userId="S::2207657@student.uwtsd.ac.uk::5a0658bd-183c-400c-a4ea-2f9ae23ebe2d" providerId="AD" clId="Web-{E99825CA-F4CD-1AEF-33F0-DF81DA4896ED}" dt="2023-02-05T18:40:03.385" v="21"/>
          <pc:sldLayoutMkLst>
            <pc:docMk/>
            <pc:sldMasterMk cId="2898058705" sldId="2147483762"/>
            <pc:sldLayoutMk cId="3315321116" sldId="2147483775"/>
          </pc:sldLayoutMkLst>
        </pc:sldLayoutChg>
        <pc:sldLayoutChg chg="add del mod replId">
          <pc:chgData name="Zafrhana Bibi (2207657)" userId="S::2207657@student.uwtsd.ac.uk::5a0658bd-183c-400c-a4ea-2f9ae23ebe2d" providerId="AD" clId="Web-{E99825CA-F4CD-1AEF-33F0-DF81DA4896ED}" dt="2023-02-05T18:40:03.385" v="21"/>
          <pc:sldLayoutMkLst>
            <pc:docMk/>
            <pc:sldMasterMk cId="2898058705" sldId="2147483762"/>
            <pc:sldLayoutMk cId="3416938076" sldId="2147483776"/>
          </pc:sldLayoutMkLst>
        </pc:sldLayoutChg>
        <pc:sldLayoutChg chg="add del mod replId">
          <pc:chgData name="Zafrhana Bibi (2207657)" userId="S::2207657@student.uwtsd.ac.uk::5a0658bd-183c-400c-a4ea-2f9ae23ebe2d" providerId="AD" clId="Web-{E99825CA-F4CD-1AEF-33F0-DF81DA4896ED}" dt="2023-02-05T18:40:03.385" v="21"/>
          <pc:sldLayoutMkLst>
            <pc:docMk/>
            <pc:sldMasterMk cId="2898058705" sldId="2147483762"/>
            <pc:sldLayoutMk cId="2176511072" sldId="2147483777"/>
          </pc:sldLayoutMkLst>
        </pc:sldLayoutChg>
        <pc:sldLayoutChg chg="add del mod replId">
          <pc:chgData name="Zafrhana Bibi (2207657)" userId="S::2207657@student.uwtsd.ac.uk::5a0658bd-183c-400c-a4ea-2f9ae23ebe2d" providerId="AD" clId="Web-{E99825CA-F4CD-1AEF-33F0-DF81DA4896ED}" dt="2023-02-05T18:40:03.385" v="21"/>
          <pc:sldLayoutMkLst>
            <pc:docMk/>
            <pc:sldMasterMk cId="2898058705" sldId="2147483762"/>
            <pc:sldLayoutMk cId="2910359198" sldId="2147483778"/>
          </pc:sldLayoutMkLst>
        </pc:sldLayoutChg>
        <pc:sldLayoutChg chg="add del mod replId">
          <pc:chgData name="Zafrhana Bibi (2207657)" userId="S::2207657@student.uwtsd.ac.uk::5a0658bd-183c-400c-a4ea-2f9ae23ebe2d" providerId="AD" clId="Web-{E99825CA-F4CD-1AEF-33F0-DF81DA4896ED}" dt="2023-02-05T18:40:03.385" v="21"/>
          <pc:sldLayoutMkLst>
            <pc:docMk/>
            <pc:sldMasterMk cId="2898058705" sldId="2147483762"/>
            <pc:sldLayoutMk cId="4251675026" sldId="2147483779"/>
          </pc:sldLayoutMkLst>
        </pc:sldLayoutChg>
      </pc:sldMasterChg>
      <pc:sldMasterChg chg="add addSldLayout modSldLayout">
        <pc:chgData name="Zafrhana Bibi (2207657)" userId="S::2207657@student.uwtsd.ac.uk::5a0658bd-183c-400c-a4ea-2f9ae23ebe2d" providerId="AD" clId="Web-{E99825CA-F4CD-1AEF-33F0-DF81DA4896ED}" dt="2023-02-05T18:40:03.385" v="21"/>
        <pc:sldMasterMkLst>
          <pc:docMk/>
          <pc:sldMasterMk cId="1548370652" sldId="2147483780"/>
        </pc:sldMasterMkLst>
        <pc:sldLayoutChg chg="add mod replId">
          <pc:chgData name="Zafrhana Bibi (2207657)" userId="S::2207657@student.uwtsd.ac.uk::5a0658bd-183c-400c-a4ea-2f9ae23ebe2d" providerId="AD" clId="Web-{E99825CA-F4CD-1AEF-33F0-DF81DA4896ED}" dt="2023-02-05T18:40:03.385" v="21"/>
          <pc:sldLayoutMkLst>
            <pc:docMk/>
            <pc:sldMasterMk cId="1548370652" sldId="2147483780"/>
            <pc:sldLayoutMk cId="736827936" sldId="2147483781"/>
          </pc:sldLayoutMkLst>
        </pc:sldLayoutChg>
        <pc:sldLayoutChg chg="add mod replId">
          <pc:chgData name="Zafrhana Bibi (2207657)" userId="S::2207657@student.uwtsd.ac.uk::5a0658bd-183c-400c-a4ea-2f9ae23ebe2d" providerId="AD" clId="Web-{E99825CA-F4CD-1AEF-33F0-DF81DA4896ED}" dt="2023-02-05T18:40:03.385" v="21"/>
          <pc:sldLayoutMkLst>
            <pc:docMk/>
            <pc:sldMasterMk cId="1548370652" sldId="2147483780"/>
            <pc:sldLayoutMk cId="1654427122" sldId="2147483782"/>
          </pc:sldLayoutMkLst>
        </pc:sldLayoutChg>
        <pc:sldLayoutChg chg="add mod replId">
          <pc:chgData name="Zafrhana Bibi (2207657)" userId="S::2207657@student.uwtsd.ac.uk::5a0658bd-183c-400c-a4ea-2f9ae23ebe2d" providerId="AD" clId="Web-{E99825CA-F4CD-1AEF-33F0-DF81DA4896ED}" dt="2023-02-05T18:40:03.385" v="21"/>
          <pc:sldLayoutMkLst>
            <pc:docMk/>
            <pc:sldMasterMk cId="1548370652" sldId="2147483780"/>
            <pc:sldLayoutMk cId="3499563289" sldId="2147483783"/>
          </pc:sldLayoutMkLst>
        </pc:sldLayoutChg>
        <pc:sldLayoutChg chg="add mod replId">
          <pc:chgData name="Zafrhana Bibi (2207657)" userId="S::2207657@student.uwtsd.ac.uk::5a0658bd-183c-400c-a4ea-2f9ae23ebe2d" providerId="AD" clId="Web-{E99825CA-F4CD-1AEF-33F0-DF81DA4896ED}" dt="2023-02-05T18:40:03.385" v="21"/>
          <pc:sldLayoutMkLst>
            <pc:docMk/>
            <pc:sldMasterMk cId="1548370652" sldId="2147483780"/>
            <pc:sldLayoutMk cId="1150999760" sldId="2147483784"/>
          </pc:sldLayoutMkLst>
        </pc:sldLayoutChg>
        <pc:sldLayoutChg chg="add mod replId">
          <pc:chgData name="Zafrhana Bibi (2207657)" userId="S::2207657@student.uwtsd.ac.uk::5a0658bd-183c-400c-a4ea-2f9ae23ebe2d" providerId="AD" clId="Web-{E99825CA-F4CD-1AEF-33F0-DF81DA4896ED}" dt="2023-02-05T18:40:03.385" v="21"/>
          <pc:sldLayoutMkLst>
            <pc:docMk/>
            <pc:sldMasterMk cId="1548370652" sldId="2147483780"/>
            <pc:sldLayoutMk cId="458747255" sldId="2147483785"/>
          </pc:sldLayoutMkLst>
        </pc:sldLayoutChg>
        <pc:sldLayoutChg chg="add mod replId">
          <pc:chgData name="Zafrhana Bibi (2207657)" userId="S::2207657@student.uwtsd.ac.uk::5a0658bd-183c-400c-a4ea-2f9ae23ebe2d" providerId="AD" clId="Web-{E99825CA-F4CD-1AEF-33F0-DF81DA4896ED}" dt="2023-02-05T18:40:03.385" v="21"/>
          <pc:sldLayoutMkLst>
            <pc:docMk/>
            <pc:sldMasterMk cId="1548370652" sldId="2147483780"/>
            <pc:sldLayoutMk cId="1267321682" sldId="2147483786"/>
          </pc:sldLayoutMkLst>
        </pc:sldLayoutChg>
        <pc:sldLayoutChg chg="add mod replId">
          <pc:chgData name="Zafrhana Bibi (2207657)" userId="S::2207657@student.uwtsd.ac.uk::5a0658bd-183c-400c-a4ea-2f9ae23ebe2d" providerId="AD" clId="Web-{E99825CA-F4CD-1AEF-33F0-DF81DA4896ED}" dt="2023-02-05T18:40:03.385" v="21"/>
          <pc:sldLayoutMkLst>
            <pc:docMk/>
            <pc:sldMasterMk cId="1548370652" sldId="2147483780"/>
            <pc:sldLayoutMk cId="3229506738" sldId="2147483787"/>
          </pc:sldLayoutMkLst>
        </pc:sldLayoutChg>
        <pc:sldLayoutChg chg="add mod replId">
          <pc:chgData name="Zafrhana Bibi (2207657)" userId="S::2207657@student.uwtsd.ac.uk::5a0658bd-183c-400c-a4ea-2f9ae23ebe2d" providerId="AD" clId="Web-{E99825CA-F4CD-1AEF-33F0-DF81DA4896ED}" dt="2023-02-05T18:40:03.385" v="21"/>
          <pc:sldLayoutMkLst>
            <pc:docMk/>
            <pc:sldMasterMk cId="1548370652" sldId="2147483780"/>
            <pc:sldLayoutMk cId="696786289" sldId="2147483788"/>
          </pc:sldLayoutMkLst>
        </pc:sldLayoutChg>
        <pc:sldLayoutChg chg="add mod replId">
          <pc:chgData name="Zafrhana Bibi (2207657)" userId="S::2207657@student.uwtsd.ac.uk::5a0658bd-183c-400c-a4ea-2f9ae23ebe2d" providerId="AD" clId="Web-{E99825CA-F4CD-1AEF-33F0-DF81DA4896ED}" dt="2023-02-05T18:40:03.385" v="21"/>
          <pc:sldLayoutMkLst>
            <pc:docMk/>
            <pc:sldMasterMk cId="1548370652" sldId="2147483780"/>
            <pc:sldLayoutMk cId="3901832660" sldId="2147483789"/>
          </pc:sldLayoutMkLst>
        </pc:sldLayoutChg>
        <pc:sldLayoutChg chg="add mod replId">
          <pc:chgData name="Zafrhana Bibi (2207657)" userId="S::2207657@student.uwtsd.ac.uk::5a0658bd-183c-400c-a4ea-2f9ae23ebe2d" providerId="AD" clId="Web-{E99825CA-F4CD-1AEF-33F0-DF81DA4896ED}" dt="2023-02-05T18:40:03.385" v="21"/>
          <pc:sldLayoutMkLst>
            <pc:docMk/>
            <pc:sldMasterMk cId="1548370652" sldId="2147483780"/>
            <pc:sldLayoutMk cId="861259118" sldId="2147483790"/>
          </pc:sldLayoutMkLst>
        </pc:sldLayoutChg>
        <pc:sldLayoutChg chg="add mod replId">
          <pc:chgData name="Zafrhana Bibi (2207657)" userId="S::2207657@student.uwtsd.ac.uk::5a0658bd-183c-400c-a4ea-2f9ae23ebe2d" providerId="AD" clId="Web-{E99825CA-F4CD-1AEF-33F0-DF81DA4896ED}" dt="2023-02-05T18:40:03.385" v="21"/>
          <pc:sldLayoutMkLst>
            <pc:docMk/>
            <pc:sldMasterMk cId="1548370652" sldId="2147483780"/>
            <pc:sldLayoutMk cId="2540672367" sldId="2147483791"/>
          </pc:sldLayoutMkLst>
        </pc:sldLayoutChg>
      </pc:sldMasterChg>
    </pc:docChg>
  </pc:docChgLst>
  <pc:docChgLst>
    <pc:chgData name="Zafrhana Bibi (2207657)" userId="S::2207657@student.uwtsd.ac.uk::5a0658bd-183c-400c-a4ea-2f9ae23ebe2d" providerId="AD" clId="Web-{0A1551FD-1476-759A-2430-5EF43182E118}"/>
    <pc:docChg chg="modSld addMainMaster delMainMaster">
      <pc:chgData name="Zafrhana Bibi (2207657)" userId="S::2207657@student.uwtsd.ac.uk::5a0658bd-183c-400c-a4ea-2f9ae23ebe2d" providerId="AD" clId="Web-{0A1551FD-1476-759A-2430-5EF43182E118}" dt="2023-02-08T12:10:47.726" v="120" actId="20577"/>
      <pc:docMkLst>
        <pc:docMk/>
      </pc:docMkLst>
      <pc:sldChg chg="mod modClrScheme chgLayout">
        <pc:chgData name="Zafrhana Bibi (2207657)" userId="S::2207657@student.uwtsd.ac.uk::5a0658bd-183c-400c-a4ea-2f9ae23ebe2d" providerId="AD" clId="Web-{0A1551FD-1476-759A-2430-5EF43182E118}" dt="2023-02-08T12:08:33.096" v="44"/>
        <pc:sldMkLst>
          <pc:docMk/>
          <pc:sldMk cId="109857222" sldId="256"/>
        </pc:sldMkLst>
      </pc:sldChg>
      <pc:sldChg chg="mod modClrScheme chgLayout">
        <pc:chgData name="Zafrhana Bibi (2207657)" userId="S::2207657@student.uwtsd.ac.uk::5a0658bd-183c-400c-a4ea-2f9ae23ebe2d" providerId="AD" clId="Web-{0A1551FD-1476-759A-2430-5EF43182E118}" dt="2023-02-08T12:08:33.096" v="44"/>
        <pc:sldMkLst>
          <pc:docMk/>
          <pc:sldMk cId="1794388589" sldId="258"/>
        </pc:sldMkLst>
      </pc:sldChg>
      <pc:sldChg chg="mod modClrScheme chgLayout">
        <pc:chgData name="Zafrhana Bibi (2207657)" userId="S::2207657@student.uwtsd.ac.uk::5a0658bd-183c-400c-a4ea-2f9ae23ebe2d" providerId="AD" clId="Web-{0A1551FD-1476-759A-2430-5EF43182E118}" dt="2023-02-08T12:08:33.096" v="44"/>
        <pc:sldMkLst>
          <pc:docMk/>
          <pc:sldMk cId="1686173821" sldId="259"/>
        </pc:sldMkLst>
      </pc:sldChg>
      <pc:sldChg chg="addSp delSp mod modClrScheme delDesignElem chgLayout">
        <pc:chgData name="Zafrhana Bibi (2207657)" userId="S::2207657@student.uwtsd.ac.uk::5a0658bd-183c-400c-a4ea-2f9ae23ebe2d" providerId="AD" clId="Web-{0A1551FD-1476-759A-2430-5EF43182E118}" dt="2023-02-08T12:08:33.096" v="44"/>
        <pc:sldMkLst>
          <pc:docMk/>
          <pc:sldMk cId="4275251960" sldId="260"/>
        </pc:sldMkLst>
        <pc:spChg chg="add del">
          <ac:chgData name="Zafrhana Bibi (2207657)" userId="S::2207657@student.uwtsd.ac.uk::5a0658bd-183c-400c-a4ea-2f9ae23ebe2d" providerId="AD" clId="Web-{0A1551FD-1476-759A-2430-5EF43182E118}" dt="2023-02-08T12:08:33.096" v="44"/>
          <ac:spMkLst>
            <pc:docMk/>
            <pc:sldMk cId="4275251960" sldId="260"/>
            <ac:spMk id="54" creationId="{04812C46-200A-4DEB-A05E-3ED6C68C2387}"/>
          </ac:spMkLst>
        </pc:spChg>
        <pc:spChg chg="add del">
          <ac:chgData name="Zafrhana Bibi (2207657)" userId="S::2207657@student.uwtsd.ac.uk::5a0658bd-183c-400c-a4ea-2f9ae23ebe2d" providerId="AD" clId="Web-{0A1551FD-1476-759A-2430-5EF43182E118}" dt="2023-02-08T12:08:33.096" v="44"/>
          <ac:spMkLst>
            <pc:docMk/>
            <pc:sldMk cId="4275251960" sldId="260"/>
            <ac:spMk id="56" creationId="{D1EA859B-E555-4109-94F3-6700E046E008}"/>
          </ac:spMkLst>
        </pc:spChg>
      </pc:sldChg>
      <pc:sldChg chg="mod modClrScheme chgLayout">
        <pc:chgData name="Zafrhana Bibi (2207657)" userId="S::2207657@student.uwtsd.ac.uk::5a0658bd-183c-400c-a4ea-2f9ae23ebe2d" providerId="AD" clId="Web-{0A1551FD-1476-759A-2430-5EF43182E118}" dt="2023-02-08T12:08:33.096" v="44"/>
        <pc:sldMkLst>
          <pc:docMk/>
          <pc:sldMk cId="1193541065" sldId="263"/>
        </pc:sldMkLst>
      </pc:sldChg>
      <pc:sldChg chg="addSp delSp modSp mod setBg modClrScheme chgLayout">
        <pc:chgData name="Zafrhana Bibi (2207657)" userId="S::2207657@student.uwtsd.ac.uk::5a0658bd-183c-400c-a4ea-2f9ae23ebe2d" providerId="AD" clId="Web-{0A1551FD-1476-759A-2430-5EF43182E118}" dt="2023-02-08T12:09:13.332" v="46"/>
        <pc:sldMkLst>
          <pc:docMk/>
          <pc:sldMk cId="1620410760" sldId="264"/>
        </pc:sldMkLst>
        <pc:spChg chg="mod">
          <ac:chgData name="Zafrhana Bibi (2207657)" userId="S::2207657@student.uwtsd.ac.uk::5a0658bd-183c-400c-a4ea-2f9ae23ebe2d" providerId="AD" clId="Web-{0A1551FD-1476-759A-2430-5EF43182E118}" dt="2023-02-08T12:09:13.332" v="46"/>
          <ac:spMkLst>
            <pc:docMk/>
            <pc:sldMk cId="1620410760" sldId="264"/>
            <ac:spMk id="2" creationId="{C97E4C85-9E17-A485-7350-B5D2A6790DDA}"/>
          </ac:spMkLst>
        </pc:spChg>
        <pc:spChg chg="mod">
          <ac:chgData name="Zafrhana Bibi (2207657)" userId="S::2207657@student.uwtsd.ac.uk::5a0658bd-183c-400c-a4ea-2f9ae23ebe2d" providerId="AD" clId="Web-{0A1551FD-1476-759A-2430-5EF43182E118}" dt="2023-02-08T12:09:13.332" v="46"/>
          <ac:spMkLst>
            <pc:docMk/>
            <pc:sldMk cId="1620410760" sldId="264"/>
            <ac:spMk id="3" creationId="{7ED9589D-C02E-038F-3439-ED725E3111F6}"/>
          </ac:spMkLst>
        </pc:spChg>
        <pc:spChg chg="add del">
          <ac:chgData name="Zafrhana Bibi (2207657)" userId="S::2207657@student.uwtsd.ac.uk::5a0658bd-183c-400c-a4ea-2f9ae23ebe2d" providerId="AD" clId="Web-{0A1551FD-1476-759A-2430-5EF43182E118}" dt="2023-02-08T12:09:13.332" v="46"/>
          <ac:spMkLst>
            <pc:docMk/>
            <pc:sldMk cId="1620410760" sldId="264"/>
            <ac:spMk id="8" creationId="{1B15ED52-F352-441B-82BF-E0EA34836D08}"/>
          </ac:spMkLst>
        </pc:spChg>
        <pc:spChg chg="add del">
          <ac:chgData name="Zafrhana Bibi (2207657)" userId="S::2207657@student.uwtsd.ac.uk::5a0658bd-183c-400c-a4ea-2f9ae23ebe2d" providerId="AD" clId="Web-{0A1551FD-1476-759A-2430-5EF43182E118}" dt="2023-02-08T12:09:13.332" v="46"/>
          <ac:spMkLst>
            <pc:docMk/>
            <pc:sldMk cId="1620410760" sldId="264"/>
            <ac:spMk id="10" creationId="{3B2E3793-BFE6-45A2-9B7B-E18844431C99}"/>
          </ac:spMkLst>
        </pc:spChg>
        <pc:spChg chg="add del">
          <ac:chgData name="Zafrhana Bibi (2207657)" userId="S::2207657@student.uwtsd.ac.uk::5a0658bd-183c-400c-a4ea-2f9ae23ebe2d" providerId="AD" clId="Web-{0A1551FD-1476-759A-2430-5EF43182E118}" dt="2023-02-08T12:09:13.332" v="46"/>
          <ac:spMkLst>
            <pc:docMk/>
            <pc:sldMk cId="1620410760" sldId="264"/>
            <ac:spMk id="12" creationId="{BC4C4868-CB8F-4AF9-9CDB-8108F2C19B67}"/>
          </ac:spMkLst>
        </pc:spChg>
        <pc:spChg chg="add del">
          <ac:chgData name="Zafrhana Bibi (2207657)" userId="S::2207657@student.uwtsd.ac.uk::5a0658bd-183c-400c-a4ea-2f9ae23ebe2d" providerId="AD" clId="Web-{0A1551FD-1476-759A-2430-5EF43182E118}" dt="2023-02-08T12:09:13.332" v="46"/>
          <ac:spMkLst>
            <pc:docMk/>
            <pc:sldMk cId="1620410760" sldId="264"/>
            <ac:spMk id="14" creationId="{375E0459-6403-40CD-989D-56A4407CA12E}"/>
          </ac:spMkLst>
        </pc:spChg>
        <pc:spChg chg="add del">
          <ac:chgData name="Zafrhana Bibi (2207657)" userId="S::2207657@student.uwtsd.ac.uk::5a0658bd-183c-400c-a4ea-2f9ae23ebe2d" providerId="AD" clId="Web-{0A1551FD-1476-759A-2430-5EF43182E118}" dt="2023-02-08T12:09:13.332" v="46"/>
          <ac:spMkLst>
            <pc:docMk/>
            <pc:sldMk cId="1620410760" sldId="264"/>
            <ac:spMk id="16" creationId="{53E5B1A8-3AC9-4BD1-9BBC-78CA94F2D1BA}"/>
          </ac:spMkLst>
        </pc:spChg>
      </pc:sldChg>
      <pc:sldChg chg="mod modClrScheme chgLayout">
        <pc:chgData name="Zafrhana Bibi (2207657)" userId="S::2207657@student.uwtsd.ac.uk::5a0658bd-183c-400c-a4ea-2f9ae23ebe2d" providerId="AD" clId="Web-{0A1551FD-1476-759A-2430-5EF43182E118}" dt="2023-02-08T12:08:33.096" v="44"/>
        <pc:sldMkLst>
          <pc:docMk/>
          <pc:sldMk cId="2679440968" sldId="265"/>
        </pc:sldMkLst>
      </pc:sldChg>
      <pc:sldChg chg="mod modClrScheme chgLayout">
        <pc:chgData name="Zafrhana Bibi (2207657)" userId="S::2207657@student.uwtsd.ac.uk::5a0658bd-183c-400c-a4ea-2f9ae23ebe2d" providerId="AD" clId="Web-{0A1551FD-1476-759A-2430-5EF43182E118}" dt="2023-02-08T12:08:33.096" v="44"/>
        <pc:sldMkLst>
          <pc:docMk/>
          <pc:sldMk cId="3101556067" sldId="266"/>
        </pc:sldMkLst>
      </pc:sldChg>
      <pc:sldChg chg="mod modClrScheme chgLayout">
        <pc:chgData name="Zafrhana Bibi (2207657)" userId="S::2207657@student.uwtsd.ac.uk::5a0658bd-183c-400c-a4ea-2f9ae23ebe2d" providerId="AD" clId="Web-{0A1551FD-1476-759A-2430-5EF43182E118}" dt="2023-02-08T12:08:33.096" v="44"/>
        <pc:sldMkLst>
          <pc:docMk/>
          <pc:sldMk cId="3641392705" sldId="267"/>
        </pc:sldMkLst>
      </pc:sldChg>
      <pc:sldChg chg="addSp delSp modSp mod setBg modClrScheme setClrOvrMap chgLayout">
        <pc:chgData name="Zafrhana Bibi (2207657)" userId="S::2207657@student.uwtsd.ac.uk::5a0658bd-183c-400c-a4ea-2f9ae23ebe2d" providerId="AD" clId="Web-{0A1551FD-1476-759A-2430-5EF43182E118}" dt="2023-02-08T12:08:33.096" v="44"/>
        <pc:sldMkLst>
          <pc:docMk/>
          <pc:sldMk cId="4031948784" sldId="268"/>
        </pc:sldMkLst>
        <pc:spChg chg="mod">
          <ac:chgData name="Zafrhana Bibi (2207657)" userId="S::2207657@student.uwtsd.ac.uk::5a0658bd-183c-400c-a4ea-2f9ae23ebe2d" providerId="AD" clId="Web-{0A1551FD-1476-759A-2430-5EF43182E118}" dt="2023-02-08T12:08:29.752" v="43"/>
          <ac:spMkLst>
            <pc:docMk/>
            <pc:sldMk cId="4031948784" sldId="268"/>
            <ac:spMk id="2" creationId="{C932FD39-04A4-AC5C-BD55-C3D2CC51D9EB}"/>
          </ac:spMkLst>
        </pc:spChg>
        <pc:spChg chg="mod">
          <ac:chgData name="Zafrhana Bibi (2207657)" userId="S::2207657@student.uwtsd.ac.uk::5a0658bd-183c-400c-a4ea-2f9ae23ebe2d" providerId="AD" clId="Web-{0A1551FD-1476-759A-2430-5EF43182E118}" dt="2023-02-08T12:08:29.752" v="43"/>
          <ac:spMkLst>
            <pc:docMk/>
            <pc:sldMk cId="4031948784" sldId="268"/>
            <ac:spMk id="3" creationId="{F24BD354-DB89-5F74-8004-929CAE615F73}"/>
          </ac:spMkLst>
        </pc:spChg>
        <pc:spChg chg="add del">
          <ac:chgData name="Zafrhana Bibi (2207657)" userId="S::2207657@student.uwtsd.ac.uk::5a0658bd-183c-400c-a4ea-2f9ae23ebe2d" providerId="AD" clId="Web-{0A1551FD-1476-759A-2430-5EF43182E118}" dt="2023-02-08T12:08:29.752" v="43"/>
          <ac:spMkLst>
            <pc:docMk/>
            <pc:sldMk cId="4031948784" sldId="268"/>
            <ac:spMk id="12" creationId="{4FA533C5-33E3-4611-AF9F-72811D8B26A6}"/>
          </ac:spMkLst>
        </pc:spChg>
        <pc:spChg chg="add del">
          <ac:chgData name="Zafrhana Bibi (2207657)" userId="S::2207657@student.uwtsd.ac.uk::5a0658bd-183c-400c-a4ea-2f9ae23ebe2d" providerId="AD" clId="Web-{0A1551FD-1476-759A-2430-5EF43182E118}" dt="2023-02-08T12:08:29.752" v="43"/>
          <ac:spMkLst>
            <pc:docMk/>
            <pc:sldMk cId="4031948784" sldId="268"/>
            <ac:spMk id="18" creationId="{87F0FDC4-AD8C-47D9-9131-623C98ADB0AE}"/>
          </ac:spMkLst>
        </pc:spChg>
        <pc:spChg chg="add del">
          <ac:chgData name="Zafrhana Bibi (2207657)" userId="S::2207657@student.uwtsd.ac.uk::5a0658bd-183c-400c-a4ea-2f9ae23ebe2d" providerId="AD" clId="Web-{0A1551FD-1476-759A-2430-5EF43182E118}" dt="2023-02-08T12:08:29.752" v="43"/>
          <ac:spMkLst>
            <pc:docMk/>
            <pc:sldMk cId="4031948784" sldId="268"/>
            <ac:spMk id="20" creationId="{74CD14DB-BB81-479F-A1FC-1C75640E9F84}"/>
          </ac:spMkLst>
        </pc:spChg>
        <pc:spChg chg="add del">
          <ac:chgData name="Zafrhana Bibi (2207657)" userId="S::2207657@student.uwtsd.ac.uk::5a0658bd-183c-400c-a4ea-2f9ae23ebe2d" providerId="AD" clId="Web-{0A1551FD-1476-759A-2430-5EF43182E118}" dt="2023-02-08T12:08:29.752" v="43"/>
          <ac:spMkLst>
            <pc:docMk/>
            <pc:sldMk cId="4031948784" sldId="268"/>
            <ac:spMk id="22" creationId="{C943A91B-7CA7-4592-A975-73B1BF8C4C74}"/>
          </ac:spMkLst>
        </pc:spChg>
        <pc:spChg chg="add del">
          <ac:chgData name="Zafrhana Bibi (2207657)" userId="S::2207657@student.uwtsd.ac.uk::5a0658bd-183c-400c-a4ea-2f9ae23ebe2d" providerId="AD" clId="Web-{0A1551FD-1476-759A-2430-5EF43182E118}" dt="2023-02-08T12:08:29.752" v="43"/>
          <ac:spMkLst>
            <pc:docMk/>
            <pc:sldMk cId="4031948784" sldId="268"/>
            <ac:spMk id="24" creationId="{EC471314-E46A-414B-8D91-74880E84F187}"/>
          </ac:spMkLst>
        </pc:spChg>
        <pc:spChg chg="add del">
          <ac:chgData name="Zafrhana Bibi (2207657)" userId="S::2207657@student.uwtsd.ac.uk::5a0658bd-183c-400c-a4ea-2f9ae23ebe2d" providerId="AD" clId="Web-{0A1551FD-1476-759A-2430-5EF43182E118}" dt="2023-02-08T12:08:29.752" v="43"/>
          <ac:spMkLst>
            <pc:docMk/>
            <pc:sldMk cId="4031948784" sldId="268"/>
            <ac:spMk id="26" creationId="{6A681326-1C9D-44A3-A627-3871BDAE4127}"/>
          </ac:spMkLst>
        </pc:spChg>
        <pc:picChg chg="add del">
          <ac:chgData name="Zafrhana Bibi (2207657)" userId="S::2207657@student.uwtsd.ac.uk::5a0658bd-183c-400c-a4ea-2f9ae23ebe2d" providerId="AD" clId="Web-{0A1551FD-1476-759A-2430-5EF43182E118}" dt="2023-02-08T12:08:29.752" v="43"/>
          <ac:picMkLst>
            <pc:docMk/>
            <pc:sldMk cId="4031948784" sldId="268"/>
            <ac:picMk id="8" creationId="{91B28F63-CF00-448F-B141-FE33C33B1891}"/>
          </ac:picMkLst>
        </pc:picChg>
        <pc:picChg chg="add del">
          <ac:chgData name="Zafrhana Bibi (2207657)" userId="S::2207657@student.uwtsd.ac.uk::5a0658bd-183c-400c-a4ea-2f9ae23ebe2d" providerId="AD" clId="Web-{0A1551FD-1476-759A-2430-5EF43182E118}" dt="2023-02-08T12:08:29.752" v="43"/>
          <ac:picMkLst>
            <pc:docMk/>
            <pc:sldMk cId="4031948784" sldId="268"/>
            <ac:picMk id="10" creationId="{2AE609E2-8522-44E4-9077-980E5BCF3E14}"/>
          </ac:picMkLst>
        </pc:picChg>
        <pc:picChg chg="add del">
          <ac:chgData name="Zafrhana Bibi (2207657)" userId="S::2207657@student.uwtsd.ac.uk::5a0658bd-183c-400c-a4ea-2f9ae23ebe2d" providerId="AD" clId="Web-{0A1551FD-1476-759A-2430-5EF43182E118}" dt="2023-02-08T12:08:29.752" v="43"/>
          <ac:picMkLst>
            <pc:docMk/>
            <pc:sldMk cId="4031948784" sldId="268"/>
            <ac:picMk id="14" creationId="{8949AD42-25FD-4C3D-9EEE-B7FEC5809988}"/>
          </ac:picMkLst>
        </pc:picChg>
        <pc:picChg chg="add del">
          <ac:chgData name="Zafrhana Bibi (2207657)" userId="S::2207657@student.uwtsd.ac.uk::5a0658bd-183c-400c-a4ea-2f9ae23ebe2d" providerId="AD" clId="Web-{0A1551FD-1476-759A-2430-5EF43182E118}" dt="2023-02-08T12:08:29.752" v="43"/>
          <ac:picMkLst>
            <pc:docMk/>
            <pc:sldMk cId="4031948784" sldId="268"/>
            <ac:picMk id="16" creationId="{6AC7D913-60B7-4603-881B-831DA5D3A940}"/>
          </ac:picMkLst>
        </pc:picChg>
      </pc:sldChg>
      <pc:sldChg chg="addSp delSp modSp mod setBg modClrScheme setClrOvrMap chgLayout">
        <pc:chgData name="Zafrhana Bibi (2207657)" userId="S::2207657@student.uwtsd.ac.uk::5a0658bd-183c-400c-a4ea-2f9ae23ebe2d" providerId="AD" clId="Web-{0A1551FD-1476-759A-2430-5EF43182E118}" dt="2023-02-08T12:08:33.096" v="44"/>
        <pc:sldMkLst>
          <pc:docMk/>
          <pc:sldMk cId="1452468321" sldId="269"/>
        </pc:sldMkLst>
        <pc:spChg chg="ord">
          <ac:chgData name="Zafrhana Bibi (2207657)" userId="S::2207657@student.uwtsd.ac.uk::5a0658bd-183c-400c-a4ea-2f9ae23ebe2d" providerId="AD" clId="Web-{0A1551FD-1476-759A-2430-5EF43182E118}" dt="2023-02-08T12:08:28.409" v="42"/>
          <ac:spMkLst>
            <pc:docMk/>
            <pc:sldMk cId="1452468321" sldId="269"/>
            <ac:spMk id="2" creationId="{FA970B2D-2E37-8EAF-F78D-076CF770276B}"/>
          </ac:spMkLst>
        </pc:spChg>
        <pc:spChg chg="mod">
          <ac:chgData name="Zafrhana Bibi (2207657)" userId="S::2207657@student.uwtsd.ac.uk::5a0658bd-183c-400c-a4ea-2f9ae23ebe2d" providerId="AD" clId="Web-{0A1551FD-1476-759A-2430-5EF43182E118}" dt="2023-02-08T12:08:28.409" v="42"/>
          <ac:spMkLst>
            <pc:docMk/>
            <pc:sldMk cId="1452468321" sldId="269"/>
            <ac:spMk id="3" creationId="{DA5FB181-1432-168F-711A-E59F51723EC2}"/>
          </ac:spMkLst>
        </pc:spChg>
        <pc:spChg chg="mod">
          <ac:chgData name="Zafrhana Bibi (2207657)" userId="S::2207657@student.uwtsd.ac.uk::5a0658bd-183c-400c-a4ea-2f9ae23ebe2d" providerId="AD" clId="Web-{0A1551FD-1476-759A-2430-5EF43182E118}" dt="2023-02-08T12:08:28.409" v="42"/>
          <ac:spMkLst>
            <pc:docMk/>
            <pc:sldMk cId="1452468321" sldId="269"/>
            <ac:spMk id="4" creationId="{A3485401-A6A1-DBBF-7614-6AD55AAF6A9E}"/>
          </ac:spMkLst>
        </pc:spChg>
        <pc:spChg chg="add del">
          <ac:chgData name="Zafrhana Bibi (2207657)" userId="S::2207657@student.uwtsd.ac.uk::5a0658bd-183c-400c-a4ea-2f9ae23ebe2d" providerId="AD" clId="Web-{0A1551FD-1476-759A-2430-5EF43182E118}" dt="2023-02-08T12:08:28.409" v="42"/>
          <ac:spMkLst>
            <pc:docMk/>
            <pc:sldMk cId="1452468321" sldId="269"/>
            <ac:spMk id="13" creationId="{4FA533C5-33E3-4611-AF9F-72811D8B26A6}"/>
          </ac:spMkLst>
        </pc:spChg>
        <pc:spChg chg="add del">
          <ac:chgData name="Zafrhana Bibi (2207657)" userId="S::2207657@student.uwtsd.ac.uk::5a0658bd-183c-400c-a4ea-2f9ae23ebe2d" providerId="AD" clId="Web-{0A1551FD-1476-759A-2430-5EF43182E118}" dt="2023-02-08T12:08:28.409" v="42"/>
          <ac:spMkLst>
            <pc:docMk/>
            <pc:sldMk cId="1452468321" sldId="269"/>
            <ac:spMk id="19" creationId="{87F0FDC4-AD8C-47D9-9131-623C98ADB0AE}"/>
          </ac:spMkLst>
        </pc:spChg>
        <pc:spChg chg="add del">
          <ac:chgData name="Zafrhana Bibi (2207657)" userId="S::2207657@student.uwtsd.ac.uk::5a0658bd-183c-400c-a4ea-2f9ae23ebe2d" providerId="AD" clId="Web-{0A1551FD-1476-759A-2430-5EF43182E118}" dt="2023-02-08T12:08:28.409" v="42"/>
          <ac:spMkLst>
            <pc:docMk/>
            <pc:sldMk cId="1452468321" sldId="269"/>
            <ac:spMk id="21" creationId="{74CD14DB-BB81-479F-A1FC-1C75640E9F84}"/>
          </ac:spMkLst>
        </pc:spChg>
        <pc:spChg chg="add del">
          <ac:chgData name="Zafrhana Bibi (2207657)" userId="S::2207657@student.uwtsd.ac.uk::5a0658bd-183c-400c-a4ea-2f9ae23ebe2d" providerId="AD" clId="Web-{0A1551FD-1476-759A-2430-5EF43182E118}" dt="2023-02-08T12:08:28.409" v="42"/>
          <ac:spMkLst>
            <pc:docMk/>
            <pc:sldMk cId="1452468321" sldId="269"/>
            <ac:spMk id="23" creationId="{C943A91B-7CA7-4592-A975-73B1BF8C4C74}"/>
          </ac:spMkLst>
        </pc:spChg>
        <pc:spChg chg="add del">
          <ac:chgData name="Zafrhana Bibi (2207657)" userId="S::2207657@student.uwtsd.ac.uk::5a0658bd-183c-400c-a4ea-2f9ae23ebe2d" providerId="AD" clId="Web-{0A1551FD-1476-759A-2430-5EF43182E118}" dt="2023-02-08T12:08:28.409" v="42"/>
          <ac:spMkLst>
            <pc:docMk/>
            <pc:sldMk cId="1452468321" sldId="269"/>
            <ac:spMk id="25" creationId="{EC471314-E46A-414B-8D91-74880E84F187}"/>
          </ac:spMkLst>
        </pc:spChg>
        <pc:spChg chg="add del">
          <ac:chgData name="Zafrhana Bibi (2207657)" userId="S::2207657@student.uwtsd.ac.uk::5a0658bd-183c-400c-a4ea-2f9ae23ebe2d" providerId="AD" clId="Web-{0A1551FD-1476-759A-2430-5EF43182E118}" dt="2023-02-08T12:08:28.409" v="42"/>
          <ac:spMkLst>
            <pc:docMk/>
            <pc:sldMk cId="1452468321" sldId="269"/>
            <ac:spMk id="27" creationId="{6A681326-1C9D-44A3-A627-3871BDAE4127}"/>
          </ac:spMkLst>
        </pc:spChg>
        <pc:picChg chg="add del">
          <ac:chgData name="Zafrhana Bibi (2207657)" userId="S::2207657@student.uwtsd.ac.uk::5a0658bd-183c-400c-a4ea-2f9ae23ebe2d" providerId="AD" clId="Web-{0A1551FD-1476-759A-2430-5EF43182E118}" dt="2023-02-08T12:08:28.409" v="42"/>
          <ac:picMkLst>
            <pc:docMk/>
            <pc:sldMk cId="1452468321" sldId="269"/>
            <ac:picMk id="9" creationId="{91B28F63-CF00-448F-B141-FE33C33B1891}"/>
          </ac:picMkLst>
        </pc:picChg>
        <pc:picChg chg="add del">
          <ac:chgData name="Zafrhana Bibi (2207657)" userId="S::2207657@student.uwtsd.ac.uk::5a0658bd-183c-400c-a4ea-2f9ae23ebe2d" providerId="AD" clId="Web-{0A1551FD-1476-759A-2430-5EF43182E118}" dt="2023-02-08T12:08:28.409" v="42"/>
          <ac:picMkLst>
            <pc:docMk/>
            <pc:sldMk cId="1452468321" sldId="269"/>
            <ac:picMk id="11" creationId="{2AE609E2-8522-44E4-9077-980E5BCF3E14}"/>
          </ac:picMkLst>
        </pc:picChg>
        <pc:picChg chg="add del">
          <ac:chgData name="Zafrhana Bibi (2207657)" userId="S::2207657@student.uwtsd.ac.uk::5a0658bd-183c-400c-a4ea-2f9ae23ebe2d" providerId="AD" clId="Web-{0A1551FD-1476-759A-2430-5EF43182E118}" dt="2023-02-08T12:08:28.409" v="42"/>
          <ac:picMkLst>
            <pc:docMk/>
            <pc:sldMk cId="1452468321" sldId="269"/>
            <ac:picMk id="15" creationId="{8949AD42-25FD-4C3D-9EEE-B7FEC5809988}"/>
          </ac:picMkLst>
        </pc:picChg>
        <pc:picChg chg="add del">
          <ac:chgData name="Zafrhana Bibi (2207657)" userId="S::2207657@student.uwtsd.ac.uk::5a0658bd-183c-400c-a4ea-2f9ae23ebe2d" providerId="AD" clId="Web-{0A1551FD-1476-759A-2430-5EF43182E118}" dt="2023-02-08T12:08:28.409" v="42"/>
          <ac:picMkLst>
            <pc:docMk/>
            <pc:sldMk cId="1452468321" sldId="269"/>
            <ac:picMk id="17" creationId="{6AC7D913-60B7-4603-881B-831DA5D3A940}"/>
          </ac:picMkLst>
        </pc:picChg>
      </pc:sldChg>
      <pc:sldChg chg="mod modClrScheme chgLayout">
        <pc:chgData name="Zafrhana Bibi (2207657)" userId="S::2207657@student.uwtsd.ac.uk::5a0658bd-183c-400c-a4ea-2f9ae23ebe2d" providerId="AD" clId="Web-{0A1551FD-1476-759A-2430-5EF43182E118}" dt="2023-02-08T12:08:33.096" v="44"/>
        <pc:sldMkLst>
          <pc:docMk/>
          <pc:sldMk cId="1348275874" sldId="270"/>
        </pc:sldMkLst>
      </pc:sldChg>
      <pc:sldChg chg="modSp mod modClrScheme chgLayout">
        <pc:chgData name="Zafrhana Bibi (2207657)" userId="S::2207657@student.uwtsd.ac.uk::5a0658bd-183c-400c-a4ea-2f9ae23ebe2d" providerId="AD" clId="Web-{0A1551FD-1476-759A-2430-5EF43182E118}" dt="2023-02-08T12:10:47.726" v="120" actId="20577"/>
        <pc:sldMkLst>
          <pc:docMk/>
          <pc:sldMk cId="1405689291" sldId="271"/>
        </pc:sldMkLst>
        <pc:spChg chg="mod">
          <ac:chgData name="Zafrhana Bibi (2207657)" userId="S::2207657@student.uwtsd.ac.uk::5a0658bd-183c-400c-a4ea-2f9ae23ebe2d" providerId="AD" clId="Web-{0A1551FD-1476-759A-2430-5EF43182E118}" dt="2023-02-08T12:10:47.726" v="120" actId="20577"/>
          <ac:spMkLst>
            <pc:docMk/>
            <pc:sldMk cId="1405689291" sldId="271"/>
            <ac:spMk id="3" creationId="{2E973415-F0A8-B43D-A997-9607B5F3AFD1}"/>
          </ac:spMkLst>
        </pc:spChg>
      </pc:sldChg>
      <pc:sldMasterChg chg="add del addSldLayout delSldLayout">
        <pc:chgData name="Zafrhana Bibi (2207657)" userId="S::2207657@student.uwtsd.ac.uk::5a0658bd-183c-400c-a4ea-2f9ae23ebe2d" providerId="AD" clId="Web-{0A1551FD-1476-759A-2430-5EF43182E118}" dt="2023-02-08T12:08:33.096" v="44"/>
        <pc:sldMasterMkLst>
          <pc:docMk/>
          <pc:sldMasterMk cId="1548370652" sldId="2147483780"/>
        </pc:sldMasterMkLst>
        <pc:sldLayoutChg chg="add del">
          <pc:chgData name="Zafrhana Bibi (2207657)" userId="S::2207657@student.uwtsd.ac.uk::5a0658bd-183c-400c-a4ea-2f9ae23ebe2d" providerId="AD" clId="Web-{0A1551FD-1476-759A-2430-5EF43182E118}" dt="2023-02-08T12:08:33.096" v="44"/>
          <pc:sldLayoutMkLst>
            <pc:docMk/>
            <pc:sldMasterMk cId="1548370652" sldId="2147483780"/>
            <pc:sldLayoutMk cId="736827936" sldId="2147483781"/>
          </pc:sldLayoutMkLst>
        </pc:sldLayoutChg>
        <pc:sldLayoutChg chg="add del">
          <pc:chgData name="Zafrhana Bibi (2207657)" userId="S::2207657@student.uwtsd.ac.uk::5a0658bd-183c-400c-a4ea-2f9ae23ebe2d" providerId="AD" clId="Web-{0A1551FD-1476-759A-2430-5EF43182E118}" dt="2023-02-08T12:08:33.096" v="44"/>
          <pc:sldLayoutMkLst>
            <pc:docMk/>
            <pc:sldMasterMk cId="1548370652" sldId="2147483780"/>
            <pc:sldLayoutMk cId="1654427122" sldId="2147483782"/>
          </pc:sldLayoutMkLst>
        </pc:sldLayoutChg>
        <pc:sldLayoutChg chg="add del">
          <pc:chgData name="Zafrhana Bibi (2207657)" userId="S::2207657@student.uwtsd.ac.uk::5a0658bd-183c-400c-a4ea-2f9ae23ebe2d" providerId="AD" clId="Web-{0A1551FD-1476-759A-2430-5EF43182E118}" dt="2023-02-08T12:08:33.096" v="44"/>
          <pc:sldLayoutMkLst>
            <pc:docMk/>
            <pc:sldMasterMk cId="1548370652" sldId="2147483780"/>
            <pc:sldLayoutMk cId="3499563289" sldId="2147483783"/>
          </pc:sldLayoutMkLst>
        </pc:sldLayoutChg>
        <pc:sldLayoutChg chg="add del">
          <pc:chgData name="Zafrhana Bibi (2207657)" userId="S::2207657@student.uwtsd.ac.uk::5a0658bd-183c-400c-a4ea-2f9ae23ebe2d" providerId="AD" clId="Web-{0A1551FD-1476-759A-2430-5EF43182E118}" dt="2023-02-08T12:08:33.096" v="44"/>
          <pc:sldLayoutMkLst>
            <pc:docMk/>
            <pc:sldMasterMk cId="1548370652" sldId="2147483780"/>
            <pc:sldLayoutMk cId="1150999760" sldId="2147483784"/>
          </pc:sldLayoutMkLst>
        </pc:sldLayoutChg>
        <pc:sldLayoutChg chg="add del">
          <pc:chgData name="Zafrhana Bibi (2207657)" userId="S::2207657@student.uwtsd.ac.uk::5a0658bd-183c-400c-a4ea-2f9ae23ebe2d" providerId="AD" clId="Web-{0A1551FD-1476-759A-2430-5EF43182E118}" dt="2023-02-08T12:08:33.096" v="44"/>
          <pc:sldLayoutMkLst>
            <pc:docMk/>
            <pc:sldMasterMk cId="1548370652" sldId="2147483780"/>
            <pc:sldLayoutMk cId="458747255" sldId="2147483785"/>
          </pc:sldLayoutMkLst>
        </pc:sldLayoutChg>
        <pc:sldLayoutChg chg="add del">
          <pc:chgData name="Zafrhana Bibi (2207657)" userId="S::2207657@student.uwtsd.ac.uk::5a0658bd-183c-400c-a4ea-2f9ae23ebe2d" providerId="AD" clId="Web-{0A1551FD-1476-759A-2430-5EF43182E118}" dt="2023-02-08T12:08:33.096" v="44"/>
          <pc:sldLayoutMkLst>
            <pc:docMk/>
            <pc:sldMasterMk cId="1548370652" sldId="2147483780"/>
            <pc:sldLayoutMk cId="1267321682" sldId="2147483786"/>
          </pc:sldLayoutMkLst>
        </pc:sldLayoutChg>
        <pc:sldLayoutChg chg="add del">
          <pc:chgData name="Zafrhana Bibi (2207657)" userId="S::2207657@student.uwtsd.ac.uk::5a0658bd-183c-400c-a4ea-2f9ae23ebe2d" providerId="AD" clId="Web-{0A1551FD-1476-759A-2430-5EF43182E118}" dt="2023-02-08T12:08:33.096" v="44"/>
          <pc:sldLayoutMkLst>
            <pc:docMk/>
            <pc:sldMasterMk cId="1548370652" sldId="2147483780"/>
            <pc:sldLayoutMk cId="3229506738" sldId="2147483787"/>
          </pc:sldLayoutMkLst>
        </pc:sldLayoutChg>
        <pc:sldLayoutChg chg="add del">
          <pc:chgData name="Zafrhana Bibi (2207657)" userId="S::2207657@student.uwtsd.ac.uk::5a0658bd-183c-400c-a4ea-2f9ae23ebe2d" providerId="AD" clId="Web-{0A1551FD-1476-759A-2430-5EF43182E118}" dt="2023-02-08T12:08:33.096" v="44"/>
          <pc:sldLayoutMkLst>
            <pc:docMk/>
            <pc:sldMasterMk cId="1548370652" sldId="2147483780"/>
            <pc:sldLayoutMk cId="696786289" sldId="2147483788"/>
          </pc:sldLayoutMkLst>
        </pc:sldLayoutChg>
        <pc:sldLayoutChg chg="add del">
          <pc:chgData name="Zafrhana Bibi (2207657)" userId="S::2207657@student.uwtsd.ac.uk::5a0658bd-183c-400c-a4ea-2f9ae23ebe2d" providerId="AD" clId="Web-{0A1551FD-1476-759A-2430-5EF43182E118}" dt="2023-02-08T12:08:33.096" v="44"/>
          <pc:sldLayoutMkLst>
            <pc:docMk/>
            <pc:sldMasterMk cId="1548370652" sldId="2147483780"/>
            <pc:sldLayoutMk cId="3901832660" sldId="2147483789"/>
          </pc:sldLayoutMkLst>
        </pc:sldLayoutChg>
        <pc:sldLayoutChg chg="add del">
          <pc:chgData name="Zafrhana Bibi (2207657)" userId="S::2207657@student.uwtsd.ac.uk::5a0658bd-183c-400c-a4ea-2f9ae23ebe2d" providerId="AD" clId="Web-{0A1551FD-1476-759A-2430-5EF43182E118}" dt="2023-02-08T12:08:33.096" v="44"/>
          <pc:sldLayoutMkLst>
            <pc:docMk/>
            <pc:sldMasterMk cId="1548370652" sldId="2147483780"/>
            <pc:sldLayoutMk cId="861259118" sldId="2147483790"/>
          </pc:sldLayoutMkLst>
        </pc:sldLayoutChg>
        <pc:sldLayoutChg chg="add del">
          <pc:chgData name="Zafrhana Bibi (2207657)" userId="S::2207657@student.uwtsd.ac.uk::5a0658bd-183c-400c-a4ea-2f9ae23ebe2d" providerId="AD" clId="Web-{0A1551FD-1476-759A-2430-5EF43182E118}" dt="2023-02-08T12:08:33.096" v="44"/>
          <pc:sldLayoutMkLst>
            <pc:docMk/>
            <pc:sldMasterMk cId="1548370652" sldId="2147483780"/>
            <pc:sldLayoutMk cId="2540672367" sldId="2147483791"/>
          </pc:sldLayoutMkLst>
        </pc:sldLayoutChg>
      </pc:sldMasterChg>
      <pc:sldMasterChg chg="add del addSldLayout delSldLayout modSldLayout">
        <pc:chgData name="Zafrhana Bibi (2207657)" userId="S::2207657@student.uwtsd.ac.uk::5a0658bd-183c-400c-a4ea-2f9ae23ebe2d" providerId="AD" clId="Web-{0A1551FD-1476-759A-2430-5EF43182E118}" dt="2023-02-08T12:08:33.096" v="44"/>
        <pc:sldMasterMkLst>
          <pc:docMk/>
          <pc:sldMasterMk cId="4078096074" sldId="2147483792"/>
        </pc:sldMasterMkLst>
        <pc:sldLayoutChg chg="add del mod replId">
          <pc:chgData name="Zafrhana Bibi (2207657)" userId="S::2207657@student.uwtsd.ac.uk::5a0658bd-183c-400c-a4ea-2f9ae23ebe2d" providerId="AD" clId="Web-{0A1551FD-1476-759A-2430-5EF43182E118}" dt="2023-02-08T12:08:33.096" v="44"/>
          <pc:sldLayoutMkLst>
            <pc:docMk/>
            <pc:sldMasterMk cId="4078096074" sldId="2147483792"/>
            <pc:sldLayoutMk cId="1769718505" sldId="2147483793"/>
          </pc:sldLayoutMkLst>
        </pc:sldLayoutChg>
        <pc:sldLayoutChg chg="add del mod replId">
          <pc:chgData name="Zafrhana Bibi (2207657)" userId="S::2207657@student.uwtsd.ac.uk::5a0658bd-183c-400c-a4ea-2f9ae23ebe2d" providerId="AD" clId="Web-{0A1551FD-1476-759A-2430-5EF43182E118}" dt="2023-02-08T12:08:33.096" v="44"/>
          <pc:sldLayoutMkLst>
            <pc:docMk/>
            <pc:sldMasterMk cId="4078096074" sldId="2147483792"/>
            <pc:sldLayoutMk cId="3575502056" sldId="2147483794"/>
          </pc:sldLayoutMkLst>
        </pc:sldLayoutChg>
        <pc:sldLayoutChg chg="add del mod replId">
          <pc:chgData name="Zafrhana Bibi (2207657)" userId="S::2207657@student.uwtsd.ac.uk::5a0658bd-183c-400c-a4ea-2f9ae23ebe2d" providerId="AD" clId="Web-{0A1551FD-1476-759A-2430-5EF43182E118}" dt="2023-02-08T12:08:33.096" v="44"/>
          <pc:sldLayoutMkLst>
            <pc:docMk/>
            <pc:sldMasterMk cId="4078096074" sldId="2147483792"/>
            <pc:sldLayoutMk cId="1284473323" sldId="2147483795"/>
          </pc:sldLayoutMkLst>
        </pc:sldLayoutChg>
        <pc:sldLayoutChg chg="add del mod replId">
          <pc:chgData name="Zafrhana Bibi (2207657)" userId="S::2207657@student.uwtsd.ac.uk::5a0658bd-183c-400c-a4ea-2f9ae23ebe2d" providerId="AD" clId="Web-{0A1551FD-1476-759A-2430-5EF43182E118}" dt="2023-02-08T12:08:33.096" v="44"/>
          <pc:sldLayoutMkLst>
            <pc:docMk/>
            <pc:sldMasterMk cId="4078096074" sldId="2147483792"/>
            <pc:sldLayoutMk cId="1425797999" sldId="2147483796"/>
          </pc:sldLayoutMkLst>
        </pc:sldLayoutChg>
        <pc:sldLayoutChg chg="add del mod replId">
          <pc:chgData name="Zafrhana Bibi (2207657)" userId="S::2207657@student.uwtsd.ac.uk::5a0658bd-183c-400c-a4ea-2f9ae23ebe2d" providerId="AD" clId="Web-{0A1551FD-1476-759A-2430-5EF43182E118}" dt="2023-02-08T12:08:33.096" v="44"/>
          <pc:sldLayoutMkLst>
            <pc:docMk/>
            <pc:sldMasterMk cId="4078096074" sldId="2147483792"/>
            <pc:sldLayoutMk cId="629740359" sldId="2147483797"/>
          </pc:sldLayoutMkLst>
        </pc:sldLayoutChg>
        <pc:sldLayoutChg chg="add del mod replId">
          <pc:chgData name="Zafrhana Bibi (2207657)" userId="S::2207657@student.uwtsd.ac.uk::5a0658bd-183c-400c-a4ea-2f9ae23ebe2d" providerId="AD" clId="Web-{0A1551FD-1476-759A-2430-5EF43182E118}" dt="2023-02-08T12:08:33.096" v="44"/>
          <pc:sldLayoutMkLst>
            <pc:docMk/>
            <pc:sldMasterMk cId="4078096074" sldId="2147483792"/>
            <pc:sldLayoutMk cId="563635591" sldId="2147483798"/>
          </pc:sldLayoutMkLst>
        </pc:sldLayoutChg>
        <pc:sldLayoutChg chg="add del mod replId">
          <pc:chgData name="Zafrhana Bibi (2207657)" userId="S::2207657@student.uwtsd.ac.uk::5a0658bd-183c-400c-a4ea-2f9ae23ebe2d" providerId="AD" clId="Web-{0A1551FD-1476-759A-2430-5EF43182E118}" dt="2023-02-08T12:08:33.096" v="44"/>
          <pc:sldLayoutMkLst>
            <pc:docMk/>
            <pc:sldMasterMk cId="4078096074" sldId="2147483792"/>
            <pc:sldLayoutMk cId="431029211" sldId="2147483799"/>
          </pc:sldLayoutMkLst>
        </pc:sldLayoutChg>
        <pc:sldLayoutChg chg="add del mod replId">
          <pc:chgData name="Zafrhana Bibi (2207657)" userId="S::2207657@student.uwtsd.ac.uk::5a0658bd-183c-400c-a4ea-2f9ae23ebe2d" providerId="AD" clId="Web-{0A1551FD-1476-759A-2430-5EF43182E118}" dt="2023-02-08T12:08:33.096" v="44"/>
          <pc:sldLayoutMkLst>
            <pc:docMk/>
            <pc:sldMasterMk cId="4078096074" sldId="2147483792"/>
            <pc:sldLayoutMk cId="2964904089" sldId="2147483800"/>
          </pc:sldLayoutMkLst>
        </pc:sldLayoutChg>
        <pc:sldLayoutChg chg="add del mod replId">
          <pc:chgData name="Zafrhana Bibi (2207657)" userId="S::2207657@student.uwtsd.ac.uk::5a0658bd-183c-400c-a4ea-2f9ae23ebe2d" providerId="AD" clId="Web-{0A1551FD-1476-759A-2430-5EF43182E118}" dt="2023-02-08T12:08:33.096" v="44"/>
          <pc:sldLayoutMkLst>
            <pc:docMk/>
            <pc:sldMasterMk cId="4078096074" sldId="2147483792"/>
            <pc:sldLayoutMk cId="1176373479" sldId="2147483801"/>
          </pc:sldLayoutMkLst>
        </pc:sldLayoutChg>
        <pc:sldLayoutChg chg="add del mod replId">
          <pc:chgData name="Zafrhana Bibi (2207657)" userId="S::2207657@student.uwtsd.ac.uk::5a0658bd-183c-400c-a4ea-2f9ae23ebe2d" providerId="AD" clId="Web-{0A1551FD-1476-759A-2430-5EF43182E118}" dt="2023-02-08T12:08:33.096" v="44"/>
          <pc:sldLayoutMkLst>
            <pc:docMk/>
            <pc:sldMasterMk cId="4078096074" sldId="2147483792"/>
            <pc:sldLayoutMk cId="3274931011" sldId="2147483802"/>
          </pc:sldLayoutMkLst>
        </pc:sldLayoutChg>
        <pc:sldLayoutChg chg="add del mod replId">
          <pc:chgData name="Zafrhana Bibi (2207657)" userId="S::2207657@student.uwtsd.ac.uk::5a0658bd-183c-400c-a4ea-2f9ae23ebe2d" providerId="AD" clId="Web-{0A1551FD-1476-759A-2430-5EF43182E118}" dt="2023-02-08T12:08:33.096" v="44"/>
          <pc:sldLayoutMkLst>
            <pc:docMk/>
            <pc:sldMasterMk cId="4078096074" sldId="2147483792"/>
            <pc:sldLayoutMk cId="3267089124" sldId="2147483803"/>
          </pc:sldLayoutMkLst>
        </pc:sldLayoutChg>
        <pc:sldLayoutChg chg="add del mod replId">
          <pc:chgData name="Zafrhana Bibi (2207657)" userId="S::2207657@student.uwtsd.ac.uk::5a0658bd-183c-400c-a4ea-2f9ae23ebe2d" providerId="AD" clId="Web-{0A1551FD-1476-759A-2430-5EF43182E118}" dt="2023-02-08T12:08:33.096" v="44"/>
          <pc:sldLayoutMkLst>
            <pc:docMk/>
            <pc:sldMasterMk cId="4078096074" sldId="2147483792"/>
            <pc:sldLayoutMk cId="1670950181" sldId="2147483804"/>
          </pc:sldLayoutMkLst>
        </pc:sldLayoutChg>
        <pc:sldLayoutChg chg="add del mod replId">
          <pc:chgData name="Zafrhana Bibi (2207657)" userId="S::2207657@student.uwtsd.ac.uk::5a0658bd-183c-400c-a4ea-2f9ae23ebe2d" providerId="AD" clId="Web-{0A1551FD-1476-759A-2430-5EF43182E118}" dt="2023-02-08T12:08:33.096" v="44"/>
          <pc:sldLayoutMkLst>
            <pc:docMk/>
            <pc:sldMasterMk cId="4078096074" sldId="2147483792"/>
            <pc:sldLayoutMk cId="746250032" sldId="2147483805"/>
          </pc:sldLayoutMkLst>
        </pc:sldLayoutChg>
        <pc:sldLayoutChg chg="add del mod replId">
          <pc:chgData name="Zafrhana Bibi (2207657)" userId="S::2207657@student.uwtsd.ac.uk::5a0658bd-183c-400c-a4ea-2f9ae23ebe2d" providerId="AD" clId="Web-{0A1551FD-1476-759A-2430-5EF43182E118}" dt="2023-02-08T12:08:33.096" v="44"/>
          <pc:sldLayoutMkLst>
            <pc:docMk/>
            <pc:sldMasterMk cId="4078096074" sldId="2147483792"/>
            <pc:sldLayoutMk cId="2332425407" sldId="2147483806"/>
          </pc:sldLayoutMkLst>
        </pc:sldLayoutChg>
        <pc:sldLayoutChg chg="add del mod replId">
          <pc:chgData name="Zafrhana Bibi (2207657)" userId="S::2207657@student.uwtsd.ac.uk::5a0658bd-183c-400c-a4ea-2f9ae23ebe2d" providerId="AD" clId="Web-{0A1551FD-1476-759A-2430-5EF43182E118}" dt="2023-02-08T12:08:33.096" v="44"/>
          <pc:sldLayoutMkLst>
            <pc:docMk/>
            <pc:sldMasterMk cId="4078096074" sldId="2147483792"/>
            <pc:sldLayoutMk cId="3807284927" sldId="2147483807"/>
          </pc:sldLayoutMkLst>
        </pc:sldLayoutChg>
        <pc:sldLayoutChg chg="add del mod replId">
          <pc:chgData name="Zafrhana Bibi (2207657)" userId="S::2207657@student.uwtsd.ac.uk::5a0658bd-183c-400c-a4ea-2f9ae23ebe2d" providerId="AD" clId="Web-{0A1551FD-1476-759A-2430-5EF43182E118}" dt="2023-02-08T12:08:33.096" v="44"/>
          <pc:sldLayoutMkLst>
            <pc:docMk/>
            <pc:sldMasterMk cId="4078096074" sldId="2147483792"/>
            <pc:sldLayoutMk cId="1186995853" sldId="2147483808"/>
          </pc:sldLayoutMkLst>
        </pc:sldLayoutChg>
        <pc:sldLayoutChg chg="add del mod replId">
          <pc:chgData name="Zafrhana Bibi (2207657)" userId="S::2207657@student.uwtsd.ac.uk::5a0658bd-183c-400c-a4ea-2f9ae23ebe2d" providerId="AD" clId="Web-{0A1551FD-1476-759A-2430-5EF43182E118}" dt="2023-02-08T12:08:33.096" v="44"/>
          <pc:sldLayoutMkLst>
            <pc:docMk/>
            <pc:sldMasterMk cId="4078096074" sldId="2147483792"/>
            <pc:sldLayoutMk cId="2011493463" sldId="2147483809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2/10/2023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68279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2/10/2023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44271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2/10/2023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95632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2/10/2023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09997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2/10/2023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87472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2/10/2023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73216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2/10/2023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95067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2/10/2023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67862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2/10/2023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18326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2/10/2023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12591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2/10/2023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06723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2/10/2023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83706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ing.com/images/search?view=detailV2&amp;ccid=pA9p6PKU&amp;id=A4C5DF289EEA789DAA158A7C93A5133F34D7B321&amp;thid=OIP.pA9p6PKUS_c5_GGtr_agkAHaHa&amp;mediaurl=https%3a%2f%2fwww.gmkfreelogos.com%2flogos%2fS%2fimg%2fSt__Regis-2.gif&amp;cdnurl=https%3a%2f%2fth.bing.com%2fth%2fid%2fR.a40f69e8f2944bf739fc61adaff6a090%3frik%3dIbPXND8TpZN8ig%26pid%3dImgRaw%26r%3d0&amp;exph=200&amp;expw=200&amp;q=gmk+free+logos+for+st+regis&amp;simid=608006222558411545&amp;FORM=IRPRST&amp;ck=0027998C863FB7A40D68CC1FC2C5F331&amp;selectedIndex=0&amp;idpp=overlayview&amp;ajaxhist=0&amp;ajaxserp=0" TargetMode="External"/><Relationship Id="rId7" Type="http://schemas.openxmlformats.org/officeDocument/2006/relationships/hyperlink" Target="https://st-regis.marriott.com/culture/history-heritage/" TargetMode="External"/><Relationship Id="rId2" Type="http://schemas.openxmlformats.org/officeDocument/2006/relationships/hyperlink" Target="https://www.bing.com/images/search?view=detailV2&amp;ccid=oTSTwm7q&amp;id=59D2FB6548C35A78C33B767AA27E79CA75246ABB&amp;thid=OIP.oTSTwm7qQt96RQOtfW725gHaFi&amp;mediaurl=https%3A%2F%2Fth.bing.com%2Fth%2Fid%2FR.a13493c26eea42df7a4503ad7d6ef6e6%3Frik%3Du2okdcp5fqJ6dg%26riu%3Dhttp%253a%252f%252fwww.orgcharting.com%252fwp-content%252fuploads%252fhotel-organizational-chart1.png%26ehk%3DF1yJVISFZrzoWeAT38wgs7m9DfauH%252bG%252fvYVyzxjMBzU%253d%26risl%3D%26pid%3DImgRaw%26r%3D0&amp;exph=829&amp;expw=1109&amp;q=Full+Service+Hotel+Organizational+Chart+5+star+hotel&amp;form=IRPRST&amp;ck=7C8AFF6BD4B5D6E87B7BC3973C6E8BE1&amp;selectedindex=0&amp;ajaxhist=0&amp;ajaxserp=0&amp;vt=0&amp;pivotparams=insightsToken%3Dccid_02CPxi9H*cp_1DCFF8CAAFDFBCB5465ED359FD0B51A9*mid_ABC6A5C12E8325D0CB30D28E7720E3246FBA31B7*simid_608000179528073344*thid_OIP.02CPxi9HCLPxklS8I6fqGwHaEN&amp;sim=11&amp;iss=VSI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bing.com/images/search?view=detailV2&amp;ccid=wiKmMO2%2B&amp;id=432FCF214A145DF750A5927BC90F157FD35949EB&amp;thid=OIP.wiKmMO2-0ION7gZ1M4tIZAHaEK&amp;mediaurl=https%3A%2F%2Fth.bing.com%2Fth%2Fid%2FR.c222a630edbed0838dee0675338b4864%3Frik%3D60lZ038VD8l7kg%26riu%3Dhttp%253a%252f%252fgtspirit.com%252fwp-content%252fuploads%252f2015%252f12%252fSt-Regis-Dubai-Luxury-Hotel-in-Dubai-Exterior-Shot.jpg%26ehk%3D7zAioJPLLTpilnH%252b%252fnlTm%252bb5SiiQyVzhsXxZ12bvwl0%253d%26risl%3D%26pid%3DImgRaw%26r%3D0&amp;exph=900&amp;expw=1600&amp;q=stolte+image+for+st+regis+hotels&amp;simid=608041239416151697&amp;form=IRPRST&amp;ck=91242B4665A2054D8A0A796AA727E593&amp;selectedindex=0&amp;ajaxhist=0&amp;ajaxserp=0&amp;vt=0" TargetMode="External"/><Relationship Id="rId5" Type="http://schemas.openxmlformats.org/officeDocument/2006/relationships/hyperlink" Target="https://www.eposnow.com/uk/resources/importance-of-the-hospitality-industry/#:~:text=Why%20is%20the%20hospitality%20sector%20important%3F%201%20The,5%20Lasting%20impact%20and%20memories%20for%20guests%20" TargetMode="External"/><Relationship Id="rId4" Type="http://schemas.openxmlformats.org/officeDocument/2006/relationships/hyperlink" Target="https://www.swaggermagazine.com/culture/travel/a-look-inside-the-st-regis-toronto/" TargetMode="Externa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st-regis.marriott.com/gatherings/weddings-celebrations/" TargetMode="External"/><Relationship Id="rId3" Type="http://schemas.openxmlformats.org/officeDocument/2006/relationships/hyperlink" Target="https://europe.stregisboutique.com/en/?___store=streu_en?utm_source=stregisblog&amp;%20utm_medium=referral&amp;utm_term=textlink&amp;%20utm_content=homepage&amp;utm_campaign=evergreen" TargetMode="External"/><Relationship Id="rId7" Type="http://schemas.openxmlformats.org/officeDocument/2006/relationships/hyperlink" Target="https://st-regis.marriott.com/?aff=MARWW&amp;affname=111l1113&amp;co=WW&amp;nt=PH" TargetMode="External"/><Relationship Id="rId2" Type="http://schemas.openxmlformats.org/officeDocument/2006/relationships/hyperlink" Target="https://magazine.stregis.com/?EM=VTY_ST_MAGAZINE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stregishotel.com/?utm_source=TripAdvisor&amp;utm_medium=HotelWebsite&amp;utm_content=TripAdvisor" TargetMode="External"/><Relationship Id="rId11" Type="http://schemas.openxmlformats.org/officeDocument/2006/relationships/hyperlink" Target="https://www.tripadvisor.com/Hotel_Review-g154943-d156565-Reviews-St_Regis_Hotel-Vancouver_British_Columbia.html" TargetMode="External"/><Relationship Id="rId5" Type="http://schemas.openxmlformats.org/officeDocument/2006/relationships/hyperlink" Target="https://st-regis.marriott.com/culture/" TargetMode="External"/><Relationship Id="rId10" Type="http://schemas.openxmlformats.org/officeDocument/2006/relationships/hyperlink" Target="https://www.tripadvisor.co.uk/Hotel_Review-g186338-d192065-Reviews-St_Regis_London-London_England.html" TargetMode="External"/><Relationship Id="rId4" Type="http://schemas.openxmlformats.org/officeDocument/2006/relationships/hyperlink" Target="https://st-regis.marriott.com/culture/butler-service/" TargetMode="External"/><Relationship Id="rId9" Type="http://schemas.openxmlformats.org/officeDocument/2006/relationships/hyperlink" Target="https://www.gtspiritmedia.com/gtspirit/uploads/2015/12/St-Regis-Dubai-Luxury-Hotel-in-Dubai-Exterior-Shot.jpg" TargetMode="Externa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ttgasia.com/2017/06/08/23396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69886B2-B726-382A-67C0-D4CFD28048A8}"/>
              </a:ext>
            </a:extLst>
          </p:cNvPr>
          <p:cNvSpPr txBox="1"/>
          <p:nvPr/>
        </p:nvSpPr>
        <p:spPr>
          <a:xfrm>
            <a:off x="3179669" y="1260661"/>
            <a:ext cx="5959288" cy="36933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cs typeface="Calibri"/>
              </a:rPr>
              <a:t> Assignment 1 The role and importance of quality service, </a:t>
            </a:r>
          </a:p>
          <a:p>
            <a:r>
              <a:rPr lang="en-GB" dirty="0">
                <a:cs typeface="Calibri"/>
              </a:rPr>
              <a:t>   hospitality and guest services within the hotel industry.</a:t>
            </a:r>
          </a:p>
          <a:p>
            <a:endParaRPr lang="en-GB" dirty="0">
              <a:cs typeface="Calibri"/>
            </a:endParaRPr>
          </a:p>
          <a:p>
            <a:r>
              <a:rPr lang="en-GB" dirty="0">
                <a:cs typeface="Calibri"/>
              </a:rPr>
              <a:t>         Module Hospitality and guest services BMIH4003</a:t>
            </a:r>
          </a:p>
          <a:p>
            <a:endParaRPr lang="en-GB">
              <a:cs typeface="Calibri"/>
            </a:endParaRPr>
          </a:p>
          <a:p>
            <a:endParaRPr lang="en-GB" dirty="0">
              <a:cs typeface="Calibri"/>
            </a:endParaRPr>
          </a:p>
          <a:p>
            <a:r>
              <a:rPr lang="en-GB" dirty="0">
                <a:cs typeface="Calibri"/>
              </a:rPr>
              <a:t>                                </a:t>
            </a:r>
            <a:r>
              <a:rPr lang="en-GB" dirty="0" err="1">
                <a:cs typeface="Calibri"/>
              </a:rPr>
              <a:t>Zafrhana</a:t>
            </a:r>
            <a:r>
              <a:rPr lang="en-GB" dirty="0">
                <a:cs typeface="Calibri"/>
              </a:rPr>
              <a:t> Bibi 2207657   </a:t>
            </a:r>
          </a:p>
          <a:p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  <a:p>
            <a:r>
              <a:rPr lang="en-GB" dirty="0">
                <a:cs typeface="Calibri"/>
              </a:rPr>
              <a:t>                            Tutor: Mohammed </a:t>
            </a:r>
            <a:r>
              <a:rPr lang="en-GB" dirty="0" err="1">
                <a:cs typeface="Calibri"/>
              </a:rPr>
              <a:t>Cassamo</a:t>
            </a:r>
            <a:r>
              <a:rPr lang="en-GB" dirty="0">
                <a:cs typeface="Calibri"/>
              </a:rPr>
              <a:t>    </a:t>
            </a:r>
          </a:p>
          <a:p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97E4C85-9E17-A485-7350-B5D2A6790DDA}"/>
              </a:ext>
            </a:extLst>
          </p:cNvPr>
          <p:cNvSpPr txBox="1"/>
          <p:nvPr/>
        </p:nvSpPr>
        <p:spPr>
          <a:xfrm>
            <a:off x="4242954" y="754577"/>
            <a:ext cx="392083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cs typeface="Calibri"/>
              </a:rPr>
              <a:t>                </a:t>
            </a:r>
            <a:r>
              <a:rPr lang="en-US" b="1" dirty="0">
                <a:cs typeface="Calibri"/>
              </a:rPr>
              <a:t>Contents</a:t>
            </a:r>
            <a:endParaRPr lang="en-US" b="1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ED9589D-C02E-038F-3439-ED725E3111F6}"/>
              </a:ext>
            </a:extLst>
          </p:cNvPr>
          <p:cNvSpPr txBox="1"/>
          <p:nvPr/>
        </p:nvSpPr>
        <p:spPr>
          <a:xfrm>
            <a:off x="645721" y="1172687"/>
            <a:ext cx="10194964" cy="480131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Ø"/>
            </a:pPr>
            <a:r>
              <a:rPr lang="en-US" dirty="0">
                <a:cs typeface="Calibri" panose="020F0502020204030204"/>
              </a:rPr>
              <a:t>Introduction </a:t>
            </a:r>
          </a:p>
          <a:p>
            <a:pPr marL="285750" indent="-285750">
              <a:buFont typeface="Wingdings"/>
              <a:buChar char="Ø"/>
            </a:pPr>
            <a:endParaRPr lang="en-US">
              <a:cs typeface="Calibri" panose="020F0502020204030204"/>
            </a:endParaRPr>
          </a:p>
          <a:p>
            <a:pPr marL="285750" indent="-285750">
              <a:buFont typeface="Wingdings"/>
              <a:buChar char="Ø"/>
            </a:pPr>
            <a:r>
              <a:rPr lang="en-US" dirty="0">
                <a:cs typeface="Calibri" panose="020F0502020204030204"/>
              </a:rPr>
              <a:t>Main consumers</a:t>
            </a:r>
          </a:p>
          <a:p>
            <a:pPr marL="285750" indent="-285750">
              <a:buFont typeface="Wingdings"/>
              <a:buChar char="Ø"/>
            </a:pPr>
            <a:endParaRPr lang="en-US">
              <a:cs typeface="Calibri" panose="020F0502020204030204"/>
            </a:endParaRPr>
          </a:p>
          <a:p>
            <a:pPr marL="285750" indent="-285750">
              <a:buFont typeface="Wingdings"/>
              <a:buChar char="Ø"/>
            </a:pPr>
            <a:r>
              <a:rPr lang="en-US" dirty="0">
                <a:cs typeface="Calibri" panose="020F0502020204030204"/>
              </a:rPr>
              <a:t>The nature scope and role of guest services and facilities</a:t>
            </a:r>
          </a:p>
          <a:p>
            <a:pPr marL="285750" indent="-285750">
              <a:buFont typeface="Wingdings"/>
              <a:buChar char="Ø"/>
            </a:pPr>
            <a:endParaRPr lang="en-US">
              <a:cs typeface="Calibri" panose="020F0502020204030204"/>
            </a:endParaRPr>
          </a:p>
          <a:p>
            <a:pPr marL="285750" indent="-285750">
              <a:buFont typeface="Wingdings"/>
              <a:buChar char="Ø"/>
            </a:pPr>
            <a:r>
              <a:rPr lang="en-US" dirty="0">
                <a:cs typeface="Calibri" panose="020F0502020204030204"/>
              </a:rPr>
              <a:t>The role and function of guest services in general </a:t>
            </a:r>
          </a:p>
          <a:p>
            <a:pPr marL="285750" indent="-285750">
              <a:buFont typeface="Wingdings"/>
              <a:buChar char="Ø"/>
            </a:pPr>
            <a:endParaRPr lang="en-US">
              <a:cs typeface="Calibri" panose="020F0502020204030204"/>
            </a:endParaRPr>
          </a:p>
          <a:p>
            <a:pPr marL="285750" indent="-285750">
              <a:buFont typeface="Wingdings"/>
              <a:buChar char="Ø"/>
            </a:pPr>
            <a:r>
              <a:rPr lang="en-US" dirty="0">
                <a:cs typeface="Calibri" panose="020F0502020204030204"/>
              </a:rPr>
              <a:t>5star hotel </a:t>
            </a:r>
            <a:r>
              <a:rPr lang="en-US" dirty="0" err="1">
                <a:cs typeface="Calibri" panose="020F0502020204030204"/>
              </a:rPr>
              <a:t>organisational</a:t>
            </a:r>
            <a:r>
              <a:rPr lang="en-US" dirty="0">
                <a:cs typeface="Calibri" panose="020F0502020204030204"/>
              </a:rPr>
              <a:t> chart </a:t>
            </a:r>
          </a:p>
          <a:p>
            <a:pPr marL="285750" indent="-285750">
              <a:buFont typeface="Wingdings"/>
              <a:buChar char="Ø"/>
            </a:pPr>
            <a:endParaRPr lang="en-US">
              <a:cs typeface="Calibri" panose="020F0502020204030204"/>
            </a:endParaRPr>
          </a:p>
          <a:p>
            <a:pPr marL="285750" indent="-285750">
              <a:buFont typeface="Wingdings"/>
              <a:buChar char="Ø"/>
            </a:pPr>
            <a:r>
              <a:rPr lang="en-US" dirty="0">
                <a:cs typeface="Calibri" panose="020F0502020204030204"/>
              </a:rPr>
              <a:t> Importance of hospitality and how it meets/exceeds guest expectations</a:t>
            </a:r>
          </a:p>
          <a:p>
            <a:pPr marL="285750" indent="-285750">
              <a:buFont typeface="Wingdings"/>
              <a:buChar char="Ø"/>
            </a:pPr>
            <a:endParaRPr lang="en-US">
              <a:cs typeface="Calibri" panose="020F0502020204030204"/>
            </a:endParaRPr>
          </a:p>
          <a:p>
            <a:pPr marL="285750" indent="-285750">
              <a:buFont typeface="Wingdings"/>
              <a:buChar char="Ø"/>
            </a:pPr>
            <a:r>
              <a:rPr lang="en-US">
                <a:cs typeface="Calibri" panose="020F0502020204030204"/>
              </a:rPr>
              <a:t>Reference list </a:t>
            </a:r>
            <a:endParaRPr lang="en-US"/>
          </a:p>
          <a:p>
            <a:pPr marL="285750" indent="-285750">
              <a:buFont typeface="Wingdings"/>
              <a:buChar char="Ø"/>
            </a:pPr>
            <a:endParaRPr lang="en-US">
              <a:cs typeface="Calibri" panose="020F0502020204030204"/>
            </a:endParaRPr>
          </a:p>
          <a:p>
            <a:pPr marL="285750" indent="-285750">
              <a:buFont typeface="Wingdings"/>
              <a:buChar char="Ø"/>
            </a:pPr>
            <a:endParaRPr lang="en-US">
              <a:cs typeface="Calibri" panose="020F0502020204030204"/>
            </a:endParaRPr>
          </a:p>
          <a:p>
            <a:pPr marL="285750" indent="-285750">
              <a:buFont typeface="Wingdings"/>
              <a:buChar char="Ø"/>
            </a:pPr>
            <a:endParaRPr lang="en-US">
              <a:cs typeface="Calibri" panose="020F0502020204030204"/>
            </a:endParaRPr>
          </a:p>
          <a:p>
            <a:pPr marL="285750" indent="-285750">
              <a:buFont typeface="Wingdings"/>
              <a:buChar char="Ø"/>
            </a:pPr>
            <a:endParaRPr lang="en-US"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16204107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Logo, company name&#10;&#10;Description automatically generated">
            <a:extLst>
              <a:ext uri="{FF2B5EF4-FFF2-40B4-BE49-F238E27FC236}">
                <a16:creationId xmlns:a16="http://schemas.microsoft.com/office/drawing/2014/main" id="{B72BF91F-15F9-9347-F947-4ADA8A83D01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8908" y="1112293"/>
            <a:ext cx="4633414" cy="463341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4E14510-A88C-8B8B-DCBD-581F7792EE35}"/>
              </a:ext>
            </a:extLst>
          </p:cNvPr>
          <p:cNvSpPr txBox="1"/>
          <p:nvPr/>
        </p:nvSpPr>
        <p:spPr>
          <a:xfrm>
            <a:off x="8561294" y="5897095"/>
            <a:ext cx="33147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cs typeface="Calibri"/>
              </a:rPr>
              <a:t>(2006-2023 GMK Free Logos)</a:t>
            </a:r>
          </a:p>
        </p:txBody>
      </p:sp>
    </p:spTree>
    <p:extLst>
      <p:ext uri="{BB962C8B-B14F-4D97-AF65-F5344CB8AC3E}">
        <p14:creationId xmlns:p14="http://schemas.microsoft.com/office/powerpoint/2010/main" val="17943885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>
            <a:extLst>
              <a:ext uri="{FF2B5EF4-FFF2-40B4-BE49-F238E27FC236}">
                <a16:creationId xmlns:a16="http://schemas.microsoft.com/office/drawing/2014/main" id="{3631C5EF-577B-C383-3FCE-D8812642549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9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441F513-D836-6F17-F82F-E46FC9EABEA5}"/>
              </a:ext>
            </a:extLst>
          </p:cNvPr>
          <p:cNvSpPr txBox="1"/>
          <p:nvPr/>
        </p:nvSpPr>
        <p:spPr>
          <a:xfrm>
            <a:off x="9861176" y="7062508"/>
            <a:ext cx="163381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cs typeface="Calibri"/>
              </a:rPr>
              <a:t>(Stolte 2015)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61738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4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5" name="Picture 4">
            <a:extLst>
              <a:ext uri="{FF2B5EF4-FFF2-40B4-BE49-F238E27FC236}">
                <a16:creationId xmlns:a16="http://schemas.microsoft.com/office/drawing/2014/main" id="{6A343EB7-4B44-5E81-24D1-2E34B6C8D3D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25646" b="6250"/>
          <a:stretch/>
        </p:blipFill>
        <p:spPr>
          <a:xfrm>
            <a:off x="-257907" y="10"/>
            <a:ext cx="11428103" cy="6857990"/>
          </a:xfrm>
          <a:prstGeom prst="rect">
            <a:avLst/>
          </a:prstGeom>
        </p:spPr>
      </p:pic>
      <p:sp>
        <p:nvSpPr>
          <p:cNvPr id="56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73DFD99-8637-1F3C-F900-53030F3DCA78}"/>
              </a:ext>
            </a:extLst>
          </p:cNvPr>
          <p:cNvSpPr txBox="1"/>
          <p:nvPr/>
        </p:nvSpPr>
        <p:spPr>
          <a:xfrm>
            <a:off x="7531610" y="365125"/>
            <a:ext cx="3822189" cy="1899912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>
                <a:latin typeface="+mj-lt"/>
                <a:ea typeface="+mj-ea"/>
                <a:cs typeface="+mj-cs"/>
              </a:rPr>
              <a:t>Introduction</a:t>
            </a:r>
          </a:p>
        </p:txBody>
      </p:sp>
      <p:sp>
        <p:nvSpPr>
          <p:cNvPr id="57" name="TextBox 1">
            <a:extLst>
              <a:ext uri="{FF2B5EF4-FFF2-40B4-BE49-F238E27FC236}">
                <a16:creationId xmlns:a16="http://schemas.microsoft.com/office/drawing/2014/main" id="{0EE038F9-A41B-345C-1DF2-AE058FD5D413}"/>
              </a:ext>
            </a:extLst>
          </p:cNvPr>
          <p:cNvSpPr txBox="1"/>
          <p:nvPr/>
        </p:nvSpPr>
        <p:spPr>
          <a:xfrm>
            <a:off x="6640656" y="992264"/>
            <a:ext cx="5475143" cy="518469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 fontScale="85000" lnSpcReduction="2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br>
              <a:rPr lang="en-US" dirty="0"/>
            </a:br>
            <a:endParaRPr lang="en-US">
              <a:cs typeface="Calibri" panose="020F0502020204030204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>
              <a:cs typeface="Calibri" panose="020F0502020204030204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Wingdings" panose="020B0604020202020204" pitchFamily="34" charset="0"/>
              <a:buChar char="Ø"/>
            </a:pPr>
            <a:r>
              <a:rPr lang="en-US" dirty="0"/>
              <a:t>St. Regis</a:t>
            </a:r>
            <a:endParaRPr lang="en-US" dirty="0">
              <a:cs typeface="Calibri" panose="020F0502020204030204"/>
            </a:endParaRPr>
          </a:p>
          <a:p>
            <a:pPr marL="742950" lvl="1" indent="-228600">
              <a:lnSpc>
                <a:spcPct val="90000"/>
              </a:lnSpc>
              <a:spcAft>
                <a:spcPts val="600"/>
              </a:spcAft>
              <a:buFont typeface="Wingdings" panose="020B0604020202020204" pitchFamily="34" charset="0"/>
              <a:buChar char="Ø"/>
            </a:pPr>
            <a:r>
              <a:rPr lang="en-US" dirty="0"/>
              <a:t>Opened in 1900's</a:t>
            </a:r>
            <a:endParaRPr lang="en-US" dirty="0">
              <a:cs typeface="Calibri" panose="020F0502020204030204"/>
            </a:endParaRPr>
          </a:p>
          <a:p>
            <a:pPr marL="74295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>
              <a:cs typeface="Calibri" panose="020F0502020204030204"/>
            </a:endParaRPr>
          </a:p>
          <a:p>
            <a:pPr marL="742950" lvl="1" indent="-228600">
              <a:lnSpc>
                <a:spcPct val="90000"/>
              </a:lnSpc>
              <a:spcAft>
                <a:spcPts val="600"/>
              </a:spcAft>
              <a:buFont typeface="Wingdings" panose="020B0604020202020204" pitchFamily="34" charset="0"/>
              <a:buChar char="Ø"/>
            </a:pPr>
            <a:r>
              <a:rPr lang="en-US" dirty="0"/>
              <a:t>Started in NYC</a:t>
            </a:r>
            <a:endParaRPr lang="en-US" dirty="0">
              <a:cs typeface="Calibri" panose="020F0502020204030204"/>
            </a:endParaRPr>
          </a:p>
          <a:p>
            <a:pPr marL="74295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>
              <a:cs typeface="Calibri" panose="020F0502020204030204"/>
            </a:endParaRPr>
          </a:p>
          <a:p>
            <a:pPr marL="742950" lvl="1" indent="-228600">
              <a:lnSpc>
                <a:spcPct val="90000"/>
              </a:lnSpc>
              <a:spcAft>
                <a:spcPts val="600"/>
              </a:spcAft>
              <a:buFont typeface="Wingdings" panose="020B0604020202020204" pitchFamily="34" charset="0"/>
              <a:buChar char="Ø"/>
            </a:pPr>
            <a:r>
              <a:rPr lang="en-US" dirty="0"/>
              <a:t>Subsidiary of Mariott</a:t>
            </a:r>
            <a:endParaRPr lang="en-US" dirty="0">
              <a:cs typeface="Calibri" panose="020F0502020204030204"/>
            </a:endParaRPr>
          </a:p>
          <a:p>
            <a:pPr marL="74295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>
              <a:cs typeface="Calibri" panose="020F0502020204030204"/>
            </a:endParaRPr>
          </a:p>
          <a:p>
            <a:pPr marL="742950" lvl="1" indent="-228600">
              <a:lnSpc>
                <a:spcPct val="90000"/>
              </a:lnSpc>
              <a:spcAft>
                <a:spcPts val="600"/>
              </a:spcAft>
              <a:buFont typeface="Wingdings" panose="020B0604020202020204" pitchFamily="34" charset="0"/>
              <a:buChar char="Ø"/>
            </a:pPr>
            <a:r>
              <a:rPr lang="en-US" dirty="0"/>
              <a:t>Luxurious Modern Hotels </a:t>
            </a:r>
            <a:endParaRPr lang="en-US" dirty="0">
              <a:cs typeface="Calibri" panose="020F0502020204030204"/>
            </a:endParaRPr>
          </a:p>
          <a:p>
            <a:pPr marL="74295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>
              <a:cs typeface="Calibri" panose="020F0502020204030204"/>
            </a:endParaRPr>
          </a:p>
          <a:p>
            <a:pPr marL="742950" lvl="1" indent="-228600">
              <a:lnSpc>
                <a:spcPct val="90000"/>
              </a:lnSpc>
              <a:spcAft>
                <a:spcPts val="600"/>
              </a:spcAft>
              <a:buFont typeface="Wingdings" panose="020B0604020202020204" pitchFamily="34" charset="0"/>
              <a:buChar char="Ø"/>
            </a:pPr>
            <a:r>
              <a:rPr lang="en-US" dirty="0"/>
              <a:t>Butler service </a:t>
            </a:r>
            <a:endParaRPr lang="en-US" dirty="0">
              <a:cs typeface="Calibri" panose="020F0502020204030204"/>
            </a:endParaRPr>
          </a:p>
          <a:p>
            <a:pPr marL="74295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>
              <a:cs typeface="Calibri" panose="020F0502020204030204"/>
            </a:endParaRPr>
          </a:p>
          <a:p>
            <a:pPr marL="742950" lvl="1" indent="-228600">
              <a:lnSpc>
                <a:spcPct val="90000"/>
              </a:lnSpc>
              <a:spcAft>
                <a:spcPts val="600"/>
              </a:spcAft>
              <a:buFont typeface="Wingdings" panose="020B0604020202020204" pitchFamily="34" charset="0"/>
              <a:buChar char="Ø"/>
            </a:pPr>
            <a:r>
              <a:rPr lang="en-US" dirty="0"/>
              <a:t>Loyalty programs </a:t>
            </a:r>
            <a:endParaRPr lang="en-US" dirty="0">
              <a:cs typeface="Calibri"/>
            </a:endParaRPr>
          </a:p>
          <a:p>
            <a:pPr marL="742950" lvl="1" indent="-228600">
              <a:lnSpc>
                <a:spcPct val="90000"/>
              </a:lnSpc>
              <a:spcAft>
                <a:spcPts val="600"/>
              </a:spcAft>
              <a:buFont typeface="Wingdings" panose="020B0604020202020204" pitchFamily="34" charset="0"/>
              <a:buChar char="Ø"/>
            </a:pPr>
            <a:endParaRPr lang="en-US">
              <a:cs typeface="Calibri"/>
            </a:endParaRPr>
          </a:p>
          <a:p>
            <a:pPr marL="514350" lvl="1">
              <a:lnSpc>
                <a:spcPct val="90000"/>
              </a:lnSpc>
              <a:spcAft>
                <a:spcPts val="600"/>
              </a:spcAft>
            </a:pPr>
            <a:r>
              <a:rPr lang="en-US" dirty="0">
                <a:cs typeface="Calibri"/>
              </a:rPr>
              <a:t>                                         </a:t>
            </a:r>
          </a:p>
          <a:p>
            <a:pPr marL="514350" lvl="1">
              <a:lnSpc>
                <a:spcPct val="90000"/>
              </a:lnSpc>
              <a:spcAft>
                <a:spcPts val="600"/>
              </a:spcAft>
            </a:pPr>
            <a:r>
              <a:rPr lang="en-US" dirty="0">
                <a:cs typeface="Calibri"/>
              </a:rPr>
              <a:t>                                           (St Regis) (Hayman </a:t>
            </a:r>
            <a:r>
              <a:rPr lang="en-US" dirty="0" err="1">
                <a:cs typeface="Calibri"/>
              </a:rPr>
              <a:t>Hbeichi</a:t>
            </a:r>
            <a:r>
              <a:rPr lang="en-US" dirty="0">
                <a:cs typeface="Calibri"/>
              </a:rPr>
              <a:t> 2019)</a:t>
            </a:r>
            <a:endParaRPr lang="en-US" dirty="0"/>
          </a:p>
          <a:p>
            <a:pPr marL="742950" lvl="1" indent="-228600">
              <a:lnSpc>
                <a:spcPct val="90000"/>
              </a:lnSpc>
              <a:spcAft>
                <a:spcPts val="600"/>
              </a:spcAft>
              <a:buFont typeface="Wingdings" panose="020B0604020202020204" pitchFamily="34" charset="0"/>
              <a:buChar char="Ø"/>
            </a:pPr>
            <a:endParaRPr lang="en-US">
              <a:cs typeface="Calibri"/>
            </a:endParaRPr>
          </a:p>
          <a:p>
            <a:pPr marL="514350" lvl="1">
              <a:lnSpc>
                <a:spcPct val="90000"/>
              </a:lnSpc>
              <a:spcAft>
                <a:spcPts val="600"/>
              </a:spcAft>
            </a:pPr>
            <a:br>
              <a:rPr lang="en-US" sz="1100" dirty="0"/>
            </a:br>
            <a:endParaRPr lang="en-US"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42752519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 title="Main consumers">
            <a:extLst>
              <a:ext uri="{FF2B5EF4-FFF2-40B4-BE49-F238E27FC236}">
                <a16:creationId xmlns:a16="http://schemas.microsoft.com/office/drawing/2014/main" id="{BBD50FB5-D05B-C7A0-FC2C-D6A04CFBB577}"/>
              </a:ext>
            </a:extLst>
          </p:cNvPr>
          <p:cNvSpPr txBox="1"/>
          <p:nvPr/>
        </p:nvSpPr>
        <p:spPr>
          <a:xfrm>
            <a:off x="4354285" y="2585357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2D324C1-7448-B7A3-C6EE-43AE83890DB3}"/>
              </a:ext>
            </a:extLst>
          </p:cNvPr>
          <p:cNvSpPr txBox="1"/>
          <p:nvPr/>
        </p:nvSpPr>
        <p:spPr>
          <a:xfrm>
            <a:off x="289461" y="907969"/>
            <a:ext cx="10739252" cy="424731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>
                <a:cs typeface="Calibri"/>
              </a:rPr>
              <a:t>                                                                                 Main consumers </a:t>
            </a:r>
            <a:endParaRPr lang="en-US" dirty="0">
              <a:cs typeface="Calibri" panose="020F0502020204030204"/>
            </a:endParaRPr>
          </a:p>
          <a:p>
            <a:endParaRPr lang="en-US" b="1">
              <a:cs typeface="Calibri"/>
            </a:endParaRPr>
          </a:p>
          <a:p>
            <a:pPr marL="285750" indent="-285750">
              <a:buFont typeface="Wingdings"/>
              <a:buChar char="Ø"/>
            </a:pPr>
            <a:r>
              <a:rPr lang="en-US" dirty="0">
                <a:cs typeface="Calibri"/>
              </a:rPr>
              <a:t>High society rituals started by Caroline Astor</a:t>
            </a:r>
            <a:endParaRPr lang="en-US" b="1" dirty="0" err="1">
              <a:cs typeface="Calibri"/>
            </a:endParaRPr>
          </a:p>
          <a:p>
            <a:pPr marL="285750" indent="-285750">
              <a:buFont typeface="Wingdings"/>
              <a:buChar char="Ø"/>
            </a:pPr>
            <a:endParaRPr lang="en-US">
              <a:cs typeface="Calibri"/>
            </a:endParaRPr>
          </a:p>
          <a:p>
            <a:pPr marL="285750" indent="-285750">
              <a:buFont typeface="Wingdings"/>
              <a:buChar char="Ø"/>
            </a:pPr>
            <a:r>
              <a:rPr lang="en-US" dirty="0">
                <a:cs typeface="Calibri"/>
              </a:rPr>
              <a:t>High society clientele/celebrities</a:t>
            </a:r>
          </a:p>
          <a:p>
            <a:pPr marL="285750" indent="-285750">
              <a:buFont typeface="Wingdings"/>
              <a:buChar char="Ø"/>
            </a:pPr>
            <a:endParaRPr lang="en-US">
              <a:cs typeface="Calibri"/>
            </a:endParaRPr>
          </a:p>
          <a:p>
            <a:pPr marL="285750" indent="-285750">
              <a:buFont typeface="Wingdings"/>
              <a:buChar char="Ø"/>
            </a:pPr>
            <a:r>
              <a:rPr lang="en-US" dirty="0">
                <a:cs typeface="Calibri"/>
              </a:rPr>
              <a:t>Families </a:t>
            </a:r>
          </a:p>
          <a:p>
            <a:pPr marL="285750" indent="-285750">
              <a:buFont typeface="Wingdings"/>
              <a:buChar char="Ø"/>
            </a:pPr>
            <a:endParaRPr lang="en-US">
              <a:cs typeface="Calibri"/>
            </a:endParaRPr>
          </a:p>
          <a:p>
            <a:pPr marL="285750" indent="-285750">
              <a:buFont typeface="Wingdings"/>
              <a:buChar char="Ø"/>
            </a:pPr>
            <a:r>
              <a:rPr lang="en-US" dirty="0">
                <a:cs typeface="Calibri"/>
              </a:rPr>
              <a:t>Business clients </a:t>
            </a:r>
          </a:p>
          <a:p>
            <a:pPr marL="285750" indent="-285750">
              <a:buFont typeface="Wingdings"/>
              <a:buChar char="Ø"/>
            </a:pPr>
            <a:endParaRPr lang="en-US">
              <a:cs typeface="Calibri"/>
            </a:endParaRPr>
          </a:p>
          <a:p>
            <a:pPr marL="285750" indent="-285750">
              <a:buFont typeface="Wingdings"/>
              <a:buChar char="Ø"/>
            </a:pPr>
            <a:endParaRPr lang="en-US">
              <a:cs typeface="Calibri"/>
            </a:endParaRPr>
          </a:p>
          <a:p>
            <a:pPr marL="285750" indent="-285750">
              <a:buFont typeface="Wingdings"/>
              <a:buChar char="Ø"/>
            </a:pPr>
            <a:endParaRPr lang="en-US" b="1">
              <a:cs typeface="Calibri"/>
            </a:endParaRPr>
          </a:p>
          <a:p>
            <a:pPr marL="285750" indent="-285750">
              <a:buFont typeface="Wingdings"/>
              <a:buChar char="Ø"/>
            </a:pPr>
            <a:endParaRPr lang="en-US" b="1">
              <a:cs typeface="Calibri"/>
            </a:endParaRPr>
          </a:p>
          <a:p>
            <a:pPr marL="285750" indent="-285750">
              <a:buFont typeface="Wingdings"/>
              <a:buChar char="Ø"/>
            </a:pPr>
            <a:endParaRPr lang="en-US" b="1">
              <a:cs typeface="Calibri"/>
            </a:endParaRPr>
          </a:p>
          <a:p>
            <a:r>
              <a:rPr lang="en-US" b="1" dirty="0">
                <a:cs typeface="Calibri"/>
              </a:rPr>
              <a:t>  </a:t>
            </a:r>
            <a:r>
              <a:rPr lang="en-US" dirty="0">
                <a:cs typeface="Calibri"/>
              </a:rPr>
              <a:t>(St Regis 2023) (TTG Asia 2017)</a:t>
            </a:r>
            <a:r>
              <a:rPr lang="en-US" b="1" dirty="0">
                <a:cs typeface="Calibri"/>
              </a:rPr>
              <a:t>                              </a:t>
            </a:r>
          </a:p>
        </p:txBody>
      </p:sp>
    </p:spTree>
    <p:extLst>
      <p:ext uri="{BB962C8B-B14F-4D97-AF65-F5344CB8AC3E}">
        <p14:creationId xmlns:p14="http://schemas.microsoft.com/office/powerpoint/2010/main" val="11935410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0E5A5C9-4210-DD34-CEBE-D61AA0F5C074}"/>
              </a:ext>
            </a:extLst>
          </p:cNvPr>
          <p:cNvSpPr txBox="1"/>
          <p:nvPr/>
        </p:nvSpPr>
        <p:spPr>
          <a:xfrm>
            <a:off x="3466109" y="487384"/>
            <a:ext cx="594953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>
                <a:cs typeface="Calibri"/>
              </a:rPr>
              <a:t>The nature scope and role of guest services and facilities.</a:t>
            </a:r>
            <a:endParaRPr lang="en-US" b="1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F17F0D0-D2F1-8B58-84EE-7119DEB1693F}"/>
              </a:ext>
            </a:extLst>
          </p:cNvPr>
          <p:cNvSpPr txBox="1"/>
          <p:nvPr/>
        </p:nvSpPr>
        <p:spPr>
          <a:xfrm>
            <a:off x="2132610" y="1942110"/>
            <a:ext cx="8354291" cy="36933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Ø"/>
            </a:pPr>
            <a:r>
              <a:rPr lang="en-US" b="1" dirty="0">
                <a:cs typeface="Calibri" panose="020F0502020204030204"/>
              </a:rPr>
              <a:t>Nature</a:t>
            </a:r>
            <a:r>
              <a:rPr lang="en-US" dirty="0">
                <a:cs typeface="Calibri" panose="020F0502020204030204"/>
              </a:rPr>
              <a:t>: Butler service,  parking, breakfast,  WIFI,  Spa access,  local and worldwide phone and fax facility,  FIJI bottled water and 24-hour business </a:t>
            </a:r>
            <a:r>
              <a:rPr lang="en-US" dirty="0" err="1">
                <a:cs typeface="Calibri" panose="020F0502020204030204"/>
              </a:rPr>
              <a:t>centre</a:t>
            </a:r>
            <a:r>
              <a:rPr lang="en-US" dirty="0">
                <a:cs typeface="Calibri" panose="020F0502020204030204"/>
              </a:rPr>
              <a:t> access.</a:t>
            </a:r>
          </a:p>
          <a:p>
            <a:pPr marL="285750" indent="-285750">
              <a:buFont typeface="Wingdings"/>
              <a:buChar char="Ø"/>
            </a:pPr>
            <a:endParaRPr lang="en-US">
              <a:cs typeface="Calibri" panose="020F0502020204030204"/>
            </a:endParaRPr>
          </a:p>
          <a:p>
            <a:pPr marL="285750" indent="-285750">
              <a:buFont typeface="Wingdings"/>
              <a:buChar char="Ø"/>
            </a:pPr>
            <a:r>
              <a:rPr lang="en-US" b="1" dirty="0">
                <a:cs typeface="Calibri" panose="020F0502020204030204"/>
              </a:rPr>
              <a:t>Scope: </a:t>
            </a:r>
            <a:r>
              <a:rPr lang="en-US" dirty="0">
                <a:cs typeface="Calibri" panose="020F0502020204030204"/>
              </a:rPr>
              <a:t>Catering for all types of guests it's most appreciated by modern Connoisseurs  for its uniqueness and exquisite offerings </a:t>
            </a:r>
          </a:p>
          <a:p>
            <a:pPr marL="285750" indent="-285750">
              <a:buFont typeface="Wingdings"/>
              <a:buChar char="Ø"/>
            </a:pPr>
            <a:endParaRPr lang="en-US">
              <a:cs typeface="Calibri" panose="020F0502020204030204"/>
            </a:endParaRPr>
          </a:p>
          <a:p>
            <a:pPr marL="285750" indent="-285750">
              <a:buFont typeface="Wingdings"/>
              <a:buChar char="Ø"/>
            </a:pPr>
            <a:r>
              <a:rPr lang="en-US" b="1" dirty="0">
                <a:cs typeface="Calibri" panose="020F0502020204030204"/>
              </a:rPr>
              <a:t>Role of the guest Services and facilities: </a:t>
            </a:r>
            <a:r>
              <a:rPr lang="en-US" dirty="0">
                <a:cs typeface="Calibri" panose="020F0502020204030204"/>
              </a:rPr>
              <a:t>5star service,  Exquisite rituals,  Children's club,  St Regis Boutique,  Beyond magazine,  Polo and host Weddings.</a:t>
            </a:r>
          </a:p>
          <a:p>
            <a:r>
              <a:rPr lang="en-US" dirty="0">
                <a:cs typeface="Calibri" panose="020F0502020204030204"/>
              </a:rPr>
              <a:t>                                                                                                                 </a:t>
            </a:r>
          </a:p>
          <a:p>
            <a:endParaRPr lang="en-US">
              <a:cs typeface="Calibri" panose="020F0502020204030204"/>
            </a:endParaRPr>
          </a:p>
          <a:p>
            <a:r>
              <a:rPr lang="en-US" dirty="0">
                <a:cs typeface="Calibri" panose="020F0502020204030204"/>
              </a:rPr>
              <a:t>                                                                                                                       </a:t>
            </a:r>
          </a:p>
          <a:p>
            <a:endParaRPr lang="en-US">
              <a:cs typeface="Calibri" panose="020F0502020204030204"/>
            </a:endParaRPr>
          </a:p>
          <a:p>
            <a:r>
              <a:rPr lang="en-US" dirty="0">
                <a:cs typeface="Calibri" panose="020F0502020204030204"/>
              </a:rPr>
              <a:t>                                                                                                    (The St. Regis Hotel)</a:t>
            </a:r>
          </a:p>
        </p:txBody>
      </p:sp>
    </p:spTree>
    <p:extLst>
      <p:ext uri="{BB962C8B-B14F-4D97-AF65-F5344CB8AC3E}">
        <p14:creationId xmlns:p14="http://schemas.microsoft.com/office/powerpoint/2010/main" val="267944096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3A2BD35-AFE9-FAC4-BD59-D4E03089E37C}"/>
              </a:ext>
            </a:extLst>
          </p:cNvPr>
          <p:cNvSpPr txBox="1"/>
          <p:nvPr/>
        </p:nvSpPr>
        <p:spPr>
          <a:xfrm>
            <a:off x="3050474" y="724889"/>
            <a:ext cx="609797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>
                <a:cs typeface="Calibri"/>
              </a:rPr>
              <a:t>              Role and function of guest services in general </a:t>
            </a: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C611DC2-1BDA-BD5C-F1E9-E5D460A51AC9}"/>
              </a:ext>
            </a:extLst>
          </p:cNvPr>
          <p:cNvSpPr txBox="1"/>
          <p:nvPr/>
        </p:nvSpPr>
        <p:spPr>
          <a:xfrm>
            <a:off x="1048986" y="2063337"/>
            <a:ext cx="10105901" cy="563231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Ø"/>
            </a:pPr>
            <a:r>
              <a:rPr lang="en-US" dirty="0">
                <a:cs typeface="Calibri" panose="020F0502020204030204"/>
              </a:rPr>
              <a:t>Great hospitality would be treating every guest as if they are the only person in the world</a:t>
            </a:r>
            <a:endParaRPr lang="en-US" dirty="0"/>
          </a:p>
          <a:p>
            <a:pPr marL="285750" indent="-285750">
              <a:buFont typeface="Wingdings"/>
              <a:buChar char="Ø"/>
            </a:pPr>
            <a:endParaRPr lang="en-US"/>
          </a:p>
          <a:p>
            <a:pPr marL="285750" indent="-285750">
              <a:buFont typeface="Wingdings"/>
              <a:buChar char="Ø"/>
            </a:pPr>
            <a:r>
              <a:rPr lang="en-US" dirty="0">
                <a:cs typeface="Calibri" panose="020F0502020204030204"/>
              </a:rPr>
              <a:t>A luxury guest experience needs to be seen as effortless in the guest's eyes  </a:t>
            </a:r>
          </a:p>
          <a:p>
            <a:pPr marL="285750" indent="-285750">
              <a:buFont typeface="Wingdings"/>
              <a:buChar char="Ø"/>
            </a:pPr>
            <a:endParaRPr lang="en-US">
              <a:cs typeface="Calibri" panose="020F0502020204030204"/>
            </a:endParaRPr>
          </a:p>
          <a:p>
            <a:pPr marL="285750" indent="-285750">
              <a:buFont typeface="Wingdings"/>
              <a:buChar char="Ø"/>
            </a:pPr>
            <a:r>
              <a:rPr lang="en-US" dirty="0">
                <a:cs typeface="Calibri" panose="020F0502020204030204"/>
              </a:rPr>
              <a:t>For a superior experience saying yes to the guest's request</a:t>
            </a:r>
          </a:p>
          <a:p>
            <a:pPr marL="285750" indent="-285750">
              <a:buFont typeface="Wingdings"/>
              <a:buChar char="Ø"/>
            </a:pPr>
            <a:endParaRPr lang="en-US">
              <a:cs typeface="Calibri" panose="020F0502020204030204"/>
            </a:endParaRPr>
          </a:p>
          <a:p>
            <a:pPr marL="285750" indent="-285750">
              <a:buFont typeface="Wingdings"/>
              <a:buChar char="Ø"/>
            </a:pPr>
            <a:r>
              <a:rPr lang="en-US" dirty="0">
                <a:cs typeface="Calibri" panose="020F0502020204030204"/>
              </a:rPr>
              <a:t>St Regis has exceptional guest reviews </a:t>
            </a:r>
          </a:p>
          <a:p>
            <a:pPr marL="285750" indent="-285750">
              <a:buFont typeface="Wingdings"/>
              <a:buChar char="Ø"/>
            </a:pPr>
            <a:endParaRPr lang="en-US">
              <a:cs typeface="Calibri" panose="020F0502020204030204"/>
            </a:endParaRPr>
          </a:p>
          <a:p>
            <a:pPr marL="285750" indent="-285750">
              <a:buFont typeface="Wingdings"/>
              <a:buChar char="Ø"/>
            </a:pPr>
            <a:r>
              <a:rPr lang="en-US" dirty="0">
                <a:cs typeface="Calibri" panose="020F0502020204030204"/>
              </a:rPr>
              <a:t>St Regis reviews are for their tangible products and intangible service </a:t>
            </a:r>
          </a:p>
          <a:p>
            <a:pPr marL="285750" indent="-285750">
              <a:buFont typeface="Wingdings"/>
              <a:buChar char="Ø"/>
            </a:pPr>
            <a:endParaRPr lang="en-US">
              <a:cs typeface="Calibri" panose="020F0502020204030204"/>
            </a:endParaRPr>
          </a:p>
          <a:p>
            <a:pPr marL="285750" indent="-285750">
              <a:buFont typeface="Wingdings"/>
              <a:buChar char="Ø"/>
            </a:pPr>
            <a:endParaRPr lang="en-US">
              <a:cs typeface="Calibri" panose="020F0502020204030204"/>
            </a:endParaRPr>
          </a:p>
          <a:p>
            <a:endParaRPr lang="en-US">
              <a:cs typeface="Calibri" panose="020F0502020204030204"/>
            </a:endParaRPr>
          </a:p>
          <a:p>
            <a:endParaRPr lang="en-US">
              <a:cs typeface="Calibri" panose="020F0502020204030204"/>
            </a:endParaRPr>
          </a:p>
          <a:p>
            <a:endParaRPr lang="en-US">
              <a:cs typeface="Calibri" panose="020F0502020204030204"/>
            </a:endParaRPr>
          </a:p>
          <a:p>
            <a:r>
              <a:rPr lang="en-US">
                <a:cs typeface="Calibri" panose="020F0502020204030204"/>
              </a:rPr>
              <a:t>                                             </a:t>
            </a:r>
          </a:p>
          <a:p>
            <a:endParaRPr lang="en-US">
              <a:cs typeface="Calibri" panose="020F0502020204030204"/>
            </a:endParaRPr>
          </a:p>
          <a:p>
            <a:r>
              <a:rPr lang="en-US" dirty="0">
                <a:cs typeface="Calibri" panose="020F0502020204030204"/>
              </a:rPr>
              <a:t>                                                                                                                 (Solomon 2018 </a:t>
            </a:r>
            <a:r>
              <a:rPr lang="en-US" dirty="0" err="1">
                <a:cs typeface="Calibri" panose="020F0502020204030204"/>
              </a:rPr>
              <a:t>pg</a:t>
            </a:r>
            <a:r>
              <a:rPr lang="en-US" dirty="0">
                <a:cs typeface="Calibri" panose="020F0502020204030204"/>
              </a:rPr>
              <a:t> 26,27,60) (Trip advisor)</a:t>
            </a:r>
          </a:p>
          <a:p>
            <a:pPr marL="285750" indent="-285750">
              <a:buFont typeface="Wingdings"/>
              <a:buChar char="Ø"/>
            </a:pPr>
            <a:endParaRPr lang="en-US">
              <a:cs typeface="Calibri" panose="020F0502020204030204"/>
            </a:endParaRPr>
          </a:p>
          <a:p>
            <a:pPr marL="285750" indent="-285750">
              <a:buFont typeface="Wingdings"/>
              <a:buChar char="Ø"/>
            </a:pPr>
            <a:endParaRPr lang="en-US">
              <a:cs typeface="Calibri" panose="020F0502020204030204"/>
            </a:endParaRPr>
          </a:p>
          <a:p>
            <a:pPr marL="285750" indent="-285750">
              <a:buFont typeface="Wingdings"/>
              <a:buChar char="Ø"/>
            </a:pPr>
            <a:endParaRPr lang="en-US"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31015560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C2F7A6AF-96C2-F26A-911E-2D26C3FA5128}"/>
              </a:ext>
            </a:extLst>
          </p:cNvPr>
          <p:cNvSpPr txBox="1"/>
          <p:nvPr/>
        </p:nvSpPr>
        <p:spPr>
          <a:xfrm>
            <a:off x="9393115" y="6418384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cs typeface="Calibri"/>
              </a:rPr>
              <a:t>                            (Bing.com)</a:t>
            </a:r>
            <a:endParaRPr lang="en-US"/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088F5AD7-8B54-011B-FF9E-741999D665B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617" y="690457"/>
            <a:ext cx="11347937" cy="5731643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4C33659A-6C96-6CFD-C03D-6D36EB391CD5}"/>
              </a:ext>
            </a:extLst>
          </p:cNvPr>
          <p:cNvSpPr txBox="1"/>
          <p:nvPr/>
        </p:nvSpPr>
        <p:spPr>
          <a:xfrm>
            <a:off x="3463636" y="383474"/>
            <a:ext cx="666205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cs typeface="Calibri"/>
              </a:rPr>
              <a:t>              5star hotel </a:t>
            </a:r>
            <a:r>
              <a:rPr lang="en-US" err="1">
                <a:cs typeface="Calibri"/>
              </a:rPr>
              <a:t>organisational</a:t>
            </a:r>
            <a:r>
              <a:rPr lang="en-US">
                <a:cs typeface="Calibri"/>
              </a:rPr>
              <a:t> chart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39270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932FD39-04A4-AC5C-BD55-C3D2CC51D9EB}"/>
              </a:ext>
            </a:extLst>
          </p:cNvPr>
          <p:cNvSpPr txBox="1"/>
          <p:nvPr/>
        </p:nvSpPr>
        <p:spPr>
          <a:xfrm>
            <a:off x="2308266" y="653143"/>
            <a:ext cx="747353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cs typeface="Calibri"/>
              </a:rPr>
              <a:t>    </a:t>
            </a:r>
            <a:r>
              <a:rPr lang="en-US" b="1" dirty="0">
                <a:cs typeface="Calibri"/>
              </a:rPr>
              <a:t> Importance of hospitality and how it meets/exceeds guest expectations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24BD354-DB89-5F74-8004-929CAE615F73}"/>
              </a:ext>
            </a:extLst>
          </p:cNvPr>
          <p:cNvSpPr txBox="1"/>
          <p:nvPr/>
        </p:nvSpPr>
        <p:spPr>
          <a:xfrm>
            <a:off x="1104871" y="1372502"/>
            <a:ext cx="10264238" cy="535531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Ø"/>
            </a:pPr>
            <a:r>
              <a:rPr lang="en-US" dirty="0">
                <a:cs typeface="Calibri" panose="020F0502020204030204"/>
              </a:rPr>
              <a:t>Creating numerous job opportunities </a:t>
            </a:r>
          </a:p>
          <a:p>
            <a:pPr marL="285750" indent="-285750">
              <a:buFont typeface="Wingdings"/>
              <a:buChar char="Ø"/>
            </a:pPr>
            <a:endParaRPr lang="en-US">
              <a:cs typeface="Calibri" panose="020F0502020204030204"/>
            </a:endParaRPr>
          </a:p>
          <a:p>
            <a:pPr marL="285750" indent="-285750">
              <a:buFont typeface="Wingdings"/>
              <a:buChar char="Ø"/>
            </a:pPr>
            <a:r>
              <a:rPr lang="en-US" dirty="0">
                <a:cs typeface="Calibri" panose="020F0502020204030204"/>
              </a:rPr>
              <a:t>Rewarding industry to work in </a:t>
            </a:r>
          </a:p>
          <a:p>
            <a:pPr marL="285750" indent="-285750">
              <a:buFont typeface="Wingdings"/>
              <a:buChar char="Ø"/>
            </a:pPr>
            <a:endParaRPr lang="en-US">
              <a:cs typeface="Calibri" panose="020F0502020204030204"/>
            </a:endParaRPr>
          </a:p>
          <a:p>
            <a:pPr marL="285750" indent="-285750">
              <a:buFont typeface="Wingdings"/>
              <a:buChar char="Ø"/>
            </a:pPr>
            <a:r>
              <a:rPr lang="en-US" dirty="0">
                <a:cs typeface="Calibri" panose="020F0502020204030204"/>
              </a:rPr>
              <a:t>Having a home away from home</a:t>
            </a:r>
          </a:p>
          <a:p>
            <a:pPr marL="285750" indent="-285750">
              <a:buFont typeface="Wingdings"/>
              <a:buChar char="Ø"/>
            </a:pPr>
            <a:endParaRPr lang="en-US">
              <a:cs typeface="Calibri" panose="020F0502020204030204"/>
            </a:endParaRPr>
          </a:p>
          <a:p>
            <a:pPr marL="285750" indent="-285750">
              <a:buFont typeface="Wingdings"/>
              <a:buChar char="Ø"/>
            </a:pPr>
            <a:r>
              <a:rPr lang="en-US" dirty="0">
                <a:cs typeface="Calibri" panose="020F0502020204030204"/>
              </a:rPr>
              <a:t>Creating memorable memories for guests </a:t>
            </a:r>
          </a:p>
          <a:p>
            <a:pPr marL="285750" indent="-285750">
              <a:buFont typeface="Wingdings"/>
              <a:buChar char="Ø"/>
            </a:pPr>
            <a:endParaRPr lang="en-US">
              <a:cs typeface="Calibri" panose="020F0502020204030204"/>
            </a:endParaRPr>
          </a:p>
          <a:p>
            <a:pPr marL="285750" indent="-285750">
              <a:buFont typeface="Wingdings"/>
              <a:buChar char="Ø"/>
            </a:pPr>
            <a:r>
              <a:rPr lang="en-US" dirty="0">
                <a:cs typeface="Calibri" panose="020F0502020204030204"/>
              </a:rPr>
              <a:t>Manage guest expectations </a:t>
            </a:r>
          </a:p>
          <a:p>
            <a:pPr marL="285750" indent="-285750">
              <a:buFont typeface="Wingdings"/>
              <a:buChar char="Ø"/>
            </a:pPr>
            <a:endParaRPr lang="en-US">
              <a:cs typeface="Calibri" panose="020F0502020204030204"/>
            </a:endParaRPr>
          </a:p>
          <a:p>
            <a:pPr marL="285750" indent="-285750">
              <a:buFont typeface="Wingdings"/>
              <a:buChar char="Ø"/>
            </a:pPr>
            <a:r>
              <a:rPr lang="en-US" dirty="0">
                <a:cs typeface="Calibri" panose="020F0502020204030204"/>
              </a:rPr>
              <a:t>Survey when booking to see what is expected </a:t>
            </a:r>
          </a:p>
          <a:p>
            <a:pPr marL="285750" indent="-285750">
              <a:buFont typeface="Wingdings"/>
              <a:buChar char="Ø"/>
            </a:pPr>
            <a:endParaRPr lang="en-US">
              <a:cs typeface="Calibri" panose="020F0502020204030204"/>
            </a:endParaRPr>
          </a:p>
          <a:p>
            <a:pPr marL="285750" indent="-285750">
              <a:buFont typeface="Wingdings"/>
              <a:buChar char="Ø"/>
            </a:pPr>
            <a:r>
              <a:rPr lang="en-US" dirty="0">
                <a:cs typeface="Calibri" panose="020F0502020204030204"/>
              </a:rPr>
              <a:t>Market an exact picture of what service can be delivered </a:t>
            </a:r>
          </a:p>
          <a:p>
            <a:pPr marL="285750" indent="-285750">
              <a:buFont typeface="Wingdings"/>
              <a:buChar char="Ø"/>
            </a:pPr>
            <a:endParaRPr lang="en-US">
              <a:cs typeface="Calibri" panose="020F0502020204030204"/>
            </a:endParaRPr>
          </a:p>
          <a:p>
            <a:pPr marL="285750" indent="-285750">
              <a:buFont typeface="Wingdings"/>
              <a:buChar char="Ø"/>
            </a:pPr>
            <a:r>
              <a:rPr lang="en-US" dirty="0">
                <a:cs typeface="Calibri" panose="020F0502020204030204"/>
              </a:rPr>
              <a:t>Aim higher anything that is more than desirable exceeds expectation </a:t>
            </a:r>
          </a:p>
          <a:p>
            <a:pPr marL="285750" indent="-285750">
              <a:buFont typeface="Wingdings"/>
              <a:buChar char="Ø"/>
            </a:pPr>
            <a:endParaRPr lang="en-US">
              <a:cs typeface="Calibri" panose="020F0502020204030204"/>
            </a:endParaRPr>
          </a:p>
          <a:p>
            <a:r>
              <a:rPr lang="en-US" dirty="0">
                <a:cs typeface="Calibri" panose="020F0502020204030204"/>
              </a:rPr>
              <a:t>                                                               </a:t>
            </a:r>
            <a:endParaRPr lang="en-US">
              <a:cs typeface="Calibri" panose="020F0502020204030204"/>
            </a:endParaRPr>
          </a:p>
          <a:p>
            <a:r>
              <a:rPr lang="en-US" dirty="0">
                <a:cs typeface="Calibri" panose="020F0502020204030204"/>
              </a:rPr>
              <a:t>                                                           (Hendron </a:t>
            </a:r>
            <a:r>
              <a:rPr lang="en-US" dirty="0" err="1">
                <a:cs typeface="Calibri" panose="020F0502020204030204"/>
              </a:rPr>
              <a:t>Eposnow</a:t>
            </a:r>
            <a:r>
              <a:rPr lang="en-US" dirty="0">
                <a:cs typeface="Calibri" panose="020F0502020204030204"/>
              </a:rPr>
              <a:t> 2021) (Heppell 2015 pg124) (Johnston 2012 </a:t>
            </a:r>
            <a:r>
              <a:rPr lang="en-US" dirty="0" err="1">
                <a:cs typeface="Calibri" panose="020F0502020204030204"/>
              </a:rPr>
              <a:t>pg</a:t>
            </a:r>
            <a:r>
              <a:rPr lang="en-US" dirty="0">
                <a:cs typeface="Calibri" panose="020F0502020204030204"/>
              </a:rPr>
              <a:t> 110)</a:t>
            </a:r>
          </a:p>
          <a:p>
            <a:pPr marL="285750" indent="-285750">
              <a:buFont typeface="Wingdings"/>
              <a:buChar char="Ø"/>
            </a:pPr>
            <a:endParaRPr lang="en-US"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403194878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A970B2D-2E37-8EAF-F78D-076CF770276B}"/>
              </a:ext>
            </a:extLst>
          </p:cNvPr>
          <p:cNvSpPr txBox="1"/>
          <p:nvPr/>
        </p:nvSpPr>
        <p:spPr>
          <a:xfrm>
            <a:off x="2733798" y="828798"/>
            <a:ext cx="2743200" cy="45720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A5FB181-1432-168F-711A-E59F51723EC2}"/>
              </a:ext>
            </a:extLst>
          </p:cNvPr>
          <p:cNvSpPr txBox="1"/>
          <p:nvPr/>
        </p:nvSpPr>
        <p:spPr>
          <a:xfrm>
            <a:off x="269670" y="59377"/>
            <a:ext cx="857200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cs typeface="Calibri"/>
              </a:rPr>
              <a:t>                                                                                                  References </a:t>
            </a: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3485401-A6A1-DBBF-7614-6AD55AAF6A9E}"/>
              </a:ext>
            </a:extLst>
          </p:cNvPr>
          <p:cNvSpPr txBox="1"/>
          <p:nvPr/>
        </p:nvSpPr>
        <p:spPr>
          <a:xfrm>
            <a:off x="267195" y="484909"/>
            <a:ext cx="11877302" cy="840230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ea typeface="+mn-lt"/>
                <a:cs typeface="+mn-lt"/>
              </a:rPr>
              <a:t>(2015) </a:t>
            </a:r>
            <a:r>
              <a:rPr lang="en-US" i="1" dirty="0">
                <a:ea typeface="+mn-lt"/>
                <a:cs typeface="+mn-lt"/>
              </a:rPr>
              <a:t>Hotel organizational chart </a:t>
            </a:r>
            <a:r>
              <a:rPr lang="en-US" dirty="0">
                <a:ea typeface="+mn-lt"/>
                <a:cs typeface="+mn-lt"/>
                <a:hlinkClick r:id="rId2"/>
              </a:rPr>
              <a:t>Full Service Hotel Organizational Chart 5 star hotel - Bing</a:t>
            </a:r>
            <a:r>
              <a:rPr lang="en-US" dirty="0">
                <a:ea typeface="+mn-lt"/>
                <a:cs typeface="+mn-lt"/>
              </a:rPr>
              <a:t> (Accessed 7 February 2023)</a:t>
            </a:r>
          </a:p>
          <a:p>
            <a:endParaRPr lang="en-US">
              <a:cs typeface="Calibri"/>
            </a:endParaRPr>
          </a:p>
          <a:p>
            <a:r>
              <a:rPr lang="en-US" dirty="0">
                <a:cs typeface="Calibri"/>
              </a:rPr>
              <a:t>(2004) </a:t>
            </a:r>
            <a:r>
              <a:rPr lang="en-US" i="1" dirty="0">
                <a:cs typeface="Calibri"/>
              </a:rPr>
              <a:t>St. Regis logos  </a:t>
            </a:r>
            <a:r>
              <a:rPr lang="en-US" dirty="0">
                <a:ea typeface="+mn-lt"/>
                <a:cs typeface="+mn-lt"/>
                <a:hlinkClick r:id="rId3"/>
              </a:rPr>
              <a:t>gmk free logos for st regis - Bing</a:t>
            </a:r>
            <a:endParaRPr lang="en-US" dirty="0">
              <a:ea typeface="+mn-lt"/>
              <a:cs typeface="+mn-lt"/>
            </a:endParaRPr>
          </a:p>
          <a:p>
            <a:endParaRPr lang="en-US">
              <a:cs typeface="Calibri"/>
            </a:endParaRPr>
          </a:p>
          <a:p>
            <a:r>
              <a:rPr lang="en-US" dirty="0" err="1">
                <a:cs typeface="Calibri"/>
              </a:rPr>
              <a:t>Hbeichi</a:t>
            </a:r>
            <a:r>
              <a:rPr lang="en-US" dirty="0">
                <a:cs typeface="Calibri"/>
              </a:rPr>
              <a:t>, A (2015) "A Look Inside The St. Regis Toronto Luxury Hotel" </a:t>
            </a:r>
            <a:r>
              <a:rPr lang="en-US" i="1" dirty="0">
                <a:cs typeface="Calibri"/>
              </a:rPr>
              <a:t>Swagger </a:t>
            </a:r>
            <a:r>
              <a:rPr lang="en-US" dirty="0">
                <a:ea typeface="+mn-lt"/>
                <a:cs typeface="+mn-lt"/>
                <a:hlinkClick r:id="rId4"/>
              </a:rPr>
              <a:t>A Look Inside The St. Regis Toronto Luxury Hotel - SWAGGER Magazine </a:t>
            </a:r>
            <a:endParaRPr lang="en-US" dirty="0">
              <a:cs typeface="Calibri"/>
            </a:endParaRPr>
          </a:p>
          <a:p>
            <a:endParaRPr lang="en-US">
              <a:cs typeface="Calibri"/>
            </a:endParaRPr>
          </a:p>
          <a:p>
            <a:r>
              <a:rPr lang="en-US" dirty="0">
                <a:cs typeface="Calibri"/>
              </a:rPr>
              <a:t>Henderson, A (2021) </a:t>
            </a:r>
            <a:r>
              <a:rPr lang="en-US" i="1" dirty="0">
                <a:cs typeface="Calibri"/>
              </a:rPr>
              <a:t>The importance of the hospitality industry and its four sectors </a:t>
            </a:r>
            <a:r>
              <a:rPr lang="en-US" dirty="0">
                <a:ea typeface="+mn-lt"/>
                <a:cs typeface="+mn-lt"/>
                <a:hlinkClick r:id="rId5"/>
              </a:rPr>
              <a:t>The Importance of the Hospitality Industry &amp; Its Four Sectors (eposnow.com)</a:t>
            </a:r>
            <a:r>
              <a:rPr lang="en-US" i="1" dirty="0">
                <a:ea typeface="+mn-lt"/>
                <a:cs typeface="+mn-lt"/>
              </a:rPr>
              <a:t>  </a:t>
            </a:r>
            <a:r>
              <a:rPr lang="en-US" dirty="0">
                <a:ea typeface="+mn-lt"/>
                <a:cs typeface="+mn-lt"/>
              </a:rPr>
              <a:t>(Accessed 7 February 2023)</a:t>
            </a:r>
            <a:endParaRPr lang="en-US" dirty="0">
              <a:cs typeface="Calibri"/>
            </a:endParaRPr>
          </a:p>
          <a:p>
            <a:endParaRPr lang="en-US">
              <a:cs typeface="Calibri"/>
            </a:endParaRPr>
          </a:p>
          <a:p>
            <a:r>
              <a:rPr lang="en-US" dirty="0">
                <a:ea typeface="+mn-lt"/>
                <a:cs typeface="+mn-lt"/>
              </a:rPr>
              <a:t>Heppell. (2015). 5 star service : how to deliver exceptional customer service (Third edition., p. 1 online resource (xvii, 273 pages)). Pearson.</a:t>
            </a:r>
            <a:endParaRPr lang="en-US" dirty="0"/>
          </a:p>
          <a:p>
            <a:endParaRPr lang="en-US">
              <a:cs typeface="Calibri"/>
            </a:endParaRPr>
          </a:p>
          <a:p>
            <a:r>
              <a:rPr lang="en-US" dirty="0">
                <a:ea typeface="+mn-lt"/>
                <a:cs typeface="+mn-lt"/>
              </a:rPr>
              <a:t>Johnston. (2012). Service operations management : improving service delivery (</a:t>
            </a:r>
            <a:r>
              <a:rPr lang="en-US" dirty="0" err="1">
                <a:ea typeface="+mn-lt"/>
                <a:cs typeface="+mn-lt"/>
              </a:rPr>
              <a:t>Shulver</a:t>
            </a:r>
            <a:r>
              <a:rPr lang="en-US" dirty="0">
                <a:ea typeface="+mn-lt"/>
                <a:cs typeface="+mn-lt"/>
              </a:rPr>
              <a:t> &amp; G. Clark, Eds.; 4th ed. /, p. 1 online resource (xxii, 462 p. )). Pearson.</a:t>
            </a:r>
            <a:endParaRPr lang="en-US" dirty="0"/>
          </a:p>
          <a:p>
            <a:endParaRPr lang="en-US">
              <a:cs typeface="Calibri"/>
            </a:endParaRPr>
          </a:p>
          <a:p>
            <a:r>
              <a:rPr lang="en-US" dirty="0">
                <a:cs typeface="Calibri"/>
              </a:rPr>
              <a:t>Stolte (2015) </a:t>
            </a:r>
            <a:r>
              <a:rPr lang="en-US" dirty="0">
                <a:ea typeface="+mn-lt"/>
                <a:cs typeface="+mn-lt"/>
                <a:hlinkClick r:id="rId6"/>
              </a:rPr>
              <a:t>stolte image for st regis hotels - Bing</a:t>
            </a:r>
            <a:endParaRPr lang="en-US" dirty="0">
              <a:cs typeface="Calibri"/>
            </a:endParaRPr>
          </a:p>
          <a:p>
            <a:endParaRPr lang="en-US">
              <a:cs typeface="Calibri"/>
            </a:endParaRPr>
          </a:p>
          <a:p>
            <a:r>
              <a:rPr lang="en-US" dirty="0">
                <a:ea typeface="+mn-lt"/>
                <a:cs typeface="+mn-lt"/>
              </a:rPr>
              <a:t>Solomon. (2018). The heart of hospitality : great hotel and restaurant leaders share their secrets (First paperback edition.). </a:t>
            </a:r>
            <a:r>
              <a:rPr lang="en-US" dirty="0" err="1">
                <a:ea typeface="+mn-lt"/>
                <a:cs typeface="+mn-lt"/>
              </a:rPr>
              <a:t>SelectBooks</a:t>
            </a:r>
            <a:r>
              <a:rPr lang="en-US" dirty="0">
                <a:ea typeface="+mn-lt"/>
                <a:cs typeface="+mn-lt"/>
              </a:rPr>
              <a:t> Inc. </a:t>
            </a:r>
            <a:endParaRPr lang="en-US" dirty="0"/>
          </a:p>
          <a:p>
            <a:endParaRPr lang="en-US" dirty="0">
              <a:cs typeface="Calibri"/>
            </a:endParaRPr>
          </a:p>
          <a:p>
            <a:r>
              <a:rPr lang="en-US" dirty="0">
                <a:cs typeface="Calibri"/>
              </a:rPr>
              <a:t>St. Regis </a:t>
            </a:r>
            <a:r>
              <a:rPr lang="en-US" i="1" dirty="0">
                <a:cs typeface="Calibri"/>
              </a:rPr>
              <a:t>History and Heritage</a:t>
            </a:r>
            <a:r>
              <a:rPr lang="en-US" dirty="0">
                <a:cs typeface="Calibri"/>
              </a:rPr>
              <a:t> </a:t>
            </a:r>
            <a:r>
              <a:rPr lang="en-US" dirty="0">
                <a:ea typeface="+mn-lt"/>
                <a:cs typeface="+mn-lt"/>
                <a:hlinkClick r:id="rId7"/>
              </a:rPr>
              <a:t>Learn About Our History &amp; Heritage | St. Regis Hotels &amp; Resorts (marriott.com)</a:t>
            </a:r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  <a:p>
            <a:endParaRPr lang="en-US">
              <a:cs typeface="Calibri"/>
            </a:endParaRPr>
          </a:p>
          <a:p>
            <a:endParaRPr lang="en-US">
              <a:cs typeface="Calibri"/>
            </a:endParaRPr>
          </a:p>
          <a:p>
            <a:endParaRPr lang="en-US">
              <a:cs typeface="Calibri"/>
            </a:endParaRPr>
          </a:p>
          <a:p>
            <a:endParaRPr lang="en-US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45246832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3A66F64-1700-E9F5-75C3-F224A97422C7}"/>
              </a:ext>
            </a:extLst>
          </p:cNvPr>
          <p:cNvSpPr txBox="1"/>
          <p:nvPr/>
        </p:nvSpPr>
        <p:spPr>
          <a:xfrm>
            <a:off x="4468091" y="7422"/>
            <a:ext cx="300049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>
                <a:cs typeface="Calibri"/>
              </a:rPr>
              <a:t>                   Reference </a:t>
            </a:r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254E3FF-CEC9-06B0-524F-CE9AA44F1133}"/>
              </a:ext>
            </a:extLst>
          </p:cNvPr>
          <p:cNvSpPr txBox="1"/>
          <p:nvPr/>
        </p:nvSpPr>
        <p:spPr>
          <a:xfrm>
            <a:off x="103909" y="437904"/>
            <a:ext cx="11847615" cy="86792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cs typeface="Calibri"/>
              </a:rPr>
              <a:t>ST. Regis </a:t>
            </a:r>
            <a:r>
              <a:rPr lang="en-US" i="1" dirty="0">
                <a:cs typeface="Calibri"/>
              </a:rPr>
              <a:t>Beyond </a:t>
            </a:r>
            <a:r>
              <a:rPr lang="en-US" dirty="0">
                <a:cs typeface="Calibri"/>
              </a:rPr>
              <a:t>Magazine </a:t>
            </a:r>
            <a:r>
              <a:rPr lang="en-US" dirty="0">
                <a:ea typeface="+mn-lt"/>
                <a:cs typeface="+mn-lt"/>
                <a:hlinkClick r:id="rId2"/>
              </a:rPr>
              <a:t>Beyond | St.Regis Magazine (stregis.com)</a:t>
            </a:r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  <a:p>
            <a:r>
              <a:rPr lang="en-US" dirty="0">
                <a:cs typeface="Calibri"/>
              </a:rPr>
              <a:t>St. Regis </a:t>
            </a:r>
            <a:r>
              <a:rPr lang="en-US" i="1" dirty="0">
                <a:cs typeface="Calibri"/>
              </a:rPr>
              <a:t>St. Regis Boutique </a:t>
            </a:r>
            <a:r>
              <a:rPr lang="en-US" dirty="0">
                <a:ea typeface="+mn-lt"/>
                <a:cs typeface="+mn-lt"/>
                <a:hlinkClick r:id="rId3"/>
              </a:rPr>
              <a:t>St. Regis Boutique | Buy Five Star Luxury Hotel Beds, Frette Sheets, Laboratoire Remede Bath and Spa, Luxury Home Fragrance and More Hotel Luxuries (stregisboutique.com)</a:t>
            </a:r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  <a:p>
            <a:r>
              <a:rPr lang="en-US" dirty="0">
                <a:cs typeface="Calibri"/>
              </a:rPr>
              <a:t>St. Regis </a:t>
            </a:r>
            <a:r>
              <a:rPr lang="en-US" i="1" dirty="0">
                <a:cs typeface="Calibri"/>
              </a:rPr>
              <a:t>St, Regis butler service </a:t>
            </a:r>
            <a:r>
              <a:rPr lang="en-US" dirty="0">
                <a:ea typeface="+mn-lt"/>
                <a:cs typeface="+mn-lt"/>
                <a:hlinkClick r:id="rId4"/>
              </a:rPr>
              <a:t>Butler Service in Hotel | St. Regis Hotels &amp; Resorts (marriott.com)</a:t>
            </a:r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  <a:p>
            <a:r>
              <a:rPr lang="en-US" dirty="0">
                <a:cs typeface="Calibri"/>
              </a:rPr>
              <a:t>St. Regis </a:t>
            </a:r>
            <a:r>
              <a:rPr lang="en-US" i="1" dirty="0">
                <a:cs typeface="Calibri"/>
              </a:rPr>
              <a:t>About our culture &amp; rituals </a:t>
            </a:r>
            <a:r>
              <a:rPr lang="en-US" dirty="0">
                <a:ea typeface="+mn-lt"/>
                <a:cs typeface="+mn-lt"/>
                <a:hlinkClick r:id="rId5"/>
              </a:rPr>
              <a:t>About Our Culture &amp; Rituals | St. Regis Hotels &amp; Resorts (marriott.com)</a:t>
            </a:r>
          </a:p>
          <a:p>
            <a:endParaRPr lang="en-US" dirty="0">
              <a:cs typeface="Calibri"/>
            </a:endParaRPr>
          </a:p>
          <a:p>
            <a:r>
              <a:rPr lang="en-US" dirty="0">
                <a:cs typeface="Calibri"/>
              </a:rPr>
              <a:t>St. Regis </a:t>
            </a:r>
            <a:r>
              <a:rPr lang="en-US" i="1" dirty="0">
                <a:cs typeface="Calibri"/>
              </a:rPr>
              <a:t>Downtown Vancouver's Boutique Hotel </a:t>
            </a:r>
            <a:r>
              <a:rPr lang="en-US" dirty="0">
                <a:cs typeface="Calibri"/>
              </a:rPr>
              <a:t> </a:t>
            </a:r>
            <a:r>
              <a:rPr lang="en-US" dirty="0">
                <a:ea typeface="+mn-lt"/>
                <a:cs typeface="+mn-lt"/>
                <a:hlinkClick r:id="rId6"/>
              </a:rPr>
              <a:t>The St. Regis Hotel - Downtown Vancouver's Boutique Hotel (stregishotel.com)</a:t>
            </a:r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  <a:p>
            <a:r>
              <a:rPr lang="en-US" dirty="0">
                <a:cs typeface="Calibri"/>
              </a:rPr>
              <a:t>St. Regis </a:t>
            </a:r>
            <a:r>
              <a:rPr lang="en-US" i="1" dirty="0">
                <a:cs typeface="Calibri"/>
              </a:rPr>
              <a:t>Experience 5star luxury </a:t>
            </a:r>
            <a:r>
              <a:rPr lang="en-US" dirty="0">
                <a:ea typeface="+mn-lt"/>
                <a:cs typeface="+mn-lt"/>
                <a:hlinkClick r:id="rId7"/>
              </a:rPr>
              <a:t>Experience 5-star Luxury | St. Regis Hotels &amp; Resorts (marriott.com)</a:t>
            </a:r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  <a:p>
            <a:r>
              <a:rPr lang="en-US" dirty="0">
                <a:cs typeface="Calibri"/>
              </a:rPr>
              <a:t>St. Regis </a:t>
            </a:r>
            <a:r>
              <a:rPr lang="en-US" i="1" dirty="0">
                <a:cs typeface="Calibri"/>
              </a:rPr>
              <a:t>Opulent weddings and honeymoon destinations </a:t>
            </a:r>
            <a:r>
              <a:rPr lang="en-US" dirty="0">
                <a:ea typeface="+mn-lt"/>
                <a:cs typeface="+mn-lt"/>
                <a:hlinkClick r:id="rId8"/>
              </a:rPr>
              <a:t>Opulent Weddings and Honeymoon Destinations | St. Regis Hotels &amp; Resorts (marriott.com)</a:t>
            </a:r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  <a:p>
            <a:r>
              <a:rPr lang="en-US" dirty="0">
                <a:cs typeface="Calibri"/>
              </a:rPr>
              <a:t>St. Regis </a:t>
            </a:r>
            <a:r>
              <a:rPr lang="en-US" i="1" dirty="0">
                <a:cs typeface="Calibri"/>
              </a:rPr>
              <a:t>Dubai luxury hotel </a:t>
            </a:r>
            <a:r>
              <a:rPr lang="en-US" dirty="0">
                <a:ea typeface="+mn-lt"/>
                <a:cs typeface="+mn-lt"/>
                <a:hlinkClick r:id="rId9"/>
              </a:rPr>
              <a:t>St-Regis-Dubai-Luxury-Hotel-in-Dubai-Exterior-Shot.jpg (1600×900) (gtspiritmedia.com)</a:t>
            </a:r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  <a:p>
            <a:r>
              <a:rPr lang="en-US" dirty="0" err="1">
                <a:cs typeface="Calibri"/>
              </a:rPr>
              <a:t>Tripadvisor</a:t>
            </a:r>
            <a:r>
              <a:rPr lang="en-US" dirty="0">
                <a:cs typeface="Calibri"/>
              </a:rPr>
              <a:t> </a:t>
            </a:r>
            <a:r>
              <a:rPr lang="en-US" i="1" dirty="0">
                <a:cs typeface="Calibri"/>
              </a:rPr>
              <a:t>St. Regis reviews </a:t>
            </a:r>
            <a:r>
              <a:rPr lang="en-US" dirty="0">
                <a:ea typeface="+mn-lt"/>
                <a:cs typeface="+mn-lt"/>
                <a:hlinkClick r:id="rId10"/>
              </a:rPr>
              <a:t>ST REGIS LONDON - Updated 2023 Prices, Reviews, and Photos (tripadvisor.co.uk)</a:t>
            </a:r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  <a:p>
            <a:r>
              <a:rPr lang="en-US" dirty="0" err="1">
                <a:cs typeface="Calibri"/>
              </a:rPr>
              <a:t>Tripadvisor</a:t>
            </a:r>
            <a:r>
              <a:rPr lang="en-US" dirty="0">
                <a:cs typeface="Calibri"/>
              </a:rPr>
              <a:t> </a:t>
            </a:r>
            <a:r>
              <a:rPr lang="en-US" i="1" dirty="0">
                <a:cs typeface="Calibri"/>
              </a:rPr>
              <a:t>St. Regis reviews </a:t>
            </a:r>
            <a:r>
              <a:rPr lang="en-US" dirty="0">
                <a:ea typeface="+mn-lt"/>
                <a:cs typeface="+mn-lt"/>
                <a:hlinkClick r:id="rId11"/>
              </a:rPr>
              <a:t>ST. REGIS HOTEL $156 ($̶4̶6̶1̶) - Updated 2023 Prices &amp; Reviews - Vancouver, British Columbia (tripadvisor.com)</a:t>
            </a:r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34827587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2B66226-CCCA-8EDE-D0A8-31818FE92A85}"/>
              </a:ext>
            </a:extLst>
          </p:cNvPr>
          <p:cNvSpPr txBox="1"/>
          <p:nvPr/>
        </p:nvSpPr>
        <p:spPr>
          <a:xfrm>
            <a:off x="5155870" y="116278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>
                <a:cs typeface="Calibri"/>
              </a:rPr>
              <a:t>          Reference </a:t>
            </a:r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E973415-F0A8-B43D-A997-9607B5F3AFD1}"/>
              </a:ext>
            </a:extLst>
          </p:cNvPr>
          <p:cNvSpPr txBox="1"/>
          <p:nvPr/>
        </p:nvSpPr>
        <p:spPr>
          <a:xfrm>
            <a:off x="690253" y="616033"/>
            <a:ext cx="9106394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cs typeface="Calibri"/>
              </a:rPr>
              <a:t>Yue, K (2017) </a:t>
            </a:r>
            <a:r>
              <a:rPr lang="en-US" i="1" dirty="0">
                <a:cs typeface="Calibri"/>
              </a:rPr>
              <a:t>St. Regis repositions brand, promises more exquisite guest experiences </a:t>
            </a:r>
            <a:r>
              <a:rPr lang="en-US" dirty="0">
                <a:ea typeface="+mn-lt"/>
                <a:cs typeface="+mn-lt"/>
                <a:hlinkClick r:id="rId2"/>
              </a:rPr>
              <a:t>St Regis repositions brand, promises more exquisite guest experiences | TTG Asia</a:t>
            </a:r>
            <a:endParaRPr lang="en-US" i="1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40568929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13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252</cp:revision>
  <dcterms:created xsi:type="dcterms:W3CDTF">2023-01-20T22:33:44Z</dcterms:created>
  <dcterms:modified xsi:type="dcterms:W3CDTF">2023-02-10T16:27:16Z</dcterms:modified>
</cp:coreProperties>
</file>