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83" r:id="rId6"/>
    <p:sldId id="642" r:id="rId7"/>
    <p:sldId id="643" r:id="rId8"/>
    <p:sldId id="646" r:id="rId9"/>
    <p:sldId id="645" r:id="rId10"/>
    <p:sldId id="641" r:id="rId11"/>
    <p:sldId id="644" r:id="rId12"/>
    <p:sldId id="647" r:id="rId13"/>
    <p:sldId id="638" r:id="rId14"/>
    <p:sldId id="291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9" autoAdjust="0"/>
    <p:restoredTop sz="94829"/>
  </p:normalViewPr>
  <p:slideViewPr>
    <p:cSldViewPr>
      <p:cViewPr varScale="1">
        <p:scale>
          <a:sx n="60" d="100"/>
          <a:sy n="60" d="100"/>
        </p:scale>
        <p:origin x="1600" y="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BAC28696-2494-481B-AB21-726FEC1F5EB0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0C3F-FF33-4742-84C7-49159C9F92A9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B1BB-F1FA-4979-A26C-88FFEF436469}" type="datetime1">
              <a:rPr lang="en-GB" smtClean="0"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74CDF-5B4A-46D1-A082-4190757DF7FB}" type="datetime1">
              <a:rPr lang="en-GB" smtClean="0"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2B6-85C8-4454-9550-3C4C8D7188CE}" type="datetime1">
              <a:rPr lang="en-GB" smtClean="0"/>
              <a:t>02/11/2023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29B3-753B-41A5-A177-F8A885AB8937}" type="datetime1">
              <a:rPr lang="en-GB" smtClean="0"/>
              <a:t>02/11/2023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FC513-D3B7-4C9D-BD8E-142FC361B2ED}" type="datetime1">
              <a:rPr lang="en-GB" smtClean="0"/>
              <a:t>02/11/2023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D249-0C08-4042-9F75-09B5FF7B9C5A}" type="datetime1">
              <a:rPr lang="en-GB" smtClean="0"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1854C-D8EF-4696-84FD-C7A612168C0A}" type="datetime1">
              <a:rPr lang="en-GB" smtClean="0"/>
              <a:t>02/11/2023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14BD-B5C9-405D-B470-AE2B81A6B41F}" type="datetime1">
              <a:rPr lang="en-GB" smtClean="0"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807-2BCC-42C2-B986-5C045E773032}" type="datetime1">
              <a:rPr lang="en-GB" smtClean="0"/>
              <a:t>02/11/2023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E0EBF8-E66B-49F1-96E1-871CE417A662}" type="datetime1">
              <a:rPr lang="en-GB" smtClean="0"/>
              <a:t>02/11/2023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884876" cy="4627676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Developing Innovation and Creativity for Business Advantage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(BMSW6102)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rgbClr val="FF0000"/>
                </a:solidFill>
              </a:rPr>
              <a:t>Week 8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Case Study Analyses </a:t>
            </a:r>
            <a:br>
              <a:rPr lang="en-US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&amp;</a:t>
            </a:r>
            <a:br>
              <a:rPr lang="en-US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Assignment Workshop.</a:t>
            </a:r>
            <a:endParaRPr lang="en-GB" altLang="en-US" sz="28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03AF93-101F-8B44-5618-727B6A6B3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4A9E167-A935-BD87-2A5D-942505A76C53}"/>
              </a:ext>
            </a:extLst>
          </p:cNvPr>
          <p:cNvSpPr/>
          <p:nvPr/>
        </p:nvSpPr>
        <p:spPr>
          <a:xfrm>
            <a:off x="1547664" y="5301208"/>
            <a:ext cx="684076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Dr Oluwaseun (Olu) Adegbite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334780"/>
          </a:xfrm>
        </p:spPr>
        <p:txBody>
          <a:bodyPr>
            <a:normAutofit/>
          </a:bodyPr>
          <a:lstStyle/>
          <a:p>
            <a:r>
              <a:rPr lang="en-GB" b="1" dirty="0"/>
              <a:t>We will examine 2 case studies:</a:t>
            </a:r>
          </a:p>
          <a:p>
            <a:pPr marL="742950" indent="-742950" algn="ctr">
              <a:buFont typeface="+mj-lt"/>
              <a:buAutoNum type="arabicPeriod"/>
            </a:pPr>
            <a:r>
              <a:rPr lang="en-US" sz="4400" b="1" dirty="0"/>
              <a:t>Why Innovation’s Future Isn’t (Just) Open.</a:t>
            </a:r>
          </a:p>
          <a:p>
            <a:pPr marL="742950" indent="-742950" algn="ctr">
              <a:buFont typeface="+mj-lt"/>
              <a:buAutoNum type="arabicPeriod"/>
            </a:pPr>
            <a:r>
              <a:rPr lang="en-US" sz="4400" b="1" dirty="0"/>
              <a:t>Disruptive Innovation: A Case Study Of Uber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FB9916-3DE2-5356-D5F4-00F1C1F63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72195"/>
          </a:xfrm>
        </p:spPr>
        <p:txBody>
          <a:bodyPr>
            <a:normAutofit fontScale="90000"/>
          </a:bodyPr>
          <a:lstStyle/>
          <a:p>
            <a:r>
              <a:rPr lang="en-GB" sz="5400" b="1" dirty="0"/>
              <a:t>Case Study 1….</a:t>
            </a:r>
            <a:endParaRPr lang="en-GB" sz="54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447879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4400" b="1" dirty="0"/>
              <a:t>Read the case…..</a:t>
            </a:r>
          </a:p>
          <a:p>
            <a:pPr marL="0" indent="0" algn="ctr">
              <a:buNone/>
            </a:pPr>
            <a:r>
              <a:rPr lang="en-US" sz="4400" b="1" dirty="0">
                <a:solidFill>
                  <a:srgbClr val="FF0000"/>
                </a:solidFill>
              </a:rPr>
              <a:t>Why Innovation’s Future Isn’t (Just) Open </a:t>
            </a:r>
          </a:p>
          <a:p>
            <a:pPr marL="0" indent="0" algn="ctr">
              <a:buNone/>
            </a:pPr>
            <a:r>
              <a:rPr lang="en-US" sz="2400" b="1" dirty="0"/>
              <a:t>Innovating with external partners doesn’t always give companies a competitive advantage. It needs to be balanced with internal efforts.</a:t>
            </a:r>
          </a:p>
          <a:p>
            <a:pPr marL="0" indent="0" algn="ctr">
              <a:buNone/>
            </a:pPr>
            <a:r>
              <a:rPr lang="en-US" sz="1800" b="1" dirty="0"/>
              <a:t>The case study is on the week 8 folder of the Moodle page.</a:t>
            </a:r>
          </a:p>
          <a:p>
            <a:pPr marL="0" indent="0" algn="ctr">
              <a:buNone/>
            </a:pPr>
            <a:r>
              <a:rPr lang="en-US" sz="1800" b="1" dirty="0"/>
              <a:t>Ask for print-out from your lecturer if you need one.</a:t>
            </a:r>
          </a:p>
          <a:p>
            <a:pPr marL="0" indent="0" algn="ctr">
              <a:buNone/>
            </a:pPr>
            <a:r>
              <a:rPr lang="en-US" sz="2400" b="1" dirty="0">
                <a:solidFill>
                  <a:srgbClr val="FF0000"/>
                </a:solidFill>
              </a:rPr>
              <a:t>(60 minutes)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FB9916-3DE2-5356-D5F4-00F1C1F63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677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5400" b="1" dirty="0"/>
              <a:t>Case Study 1….</a:t>
            </a:r>
            <a:endParaRPr lang="en-GB" sz="54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2400" b="1" dirty="0"/>
          </a:p>
          <a:p>
            <a:pPr marL="0" indent="0" algn="ctr">
              <a:buNone/>
            </a:pPr>
            <a:r>
              <a:rPr lang="en-US" sz="3600" b="1" dirty="0"/>
              <a:t>Summary your key findings as it relates to innovating for competitive advantage – (internal and with external partners).</a:t>
            </a:r>
            <a:endParaRPr lang="en-GB" sz="3600"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FB9916-3DE2-5356-D5F4-00F1C1F63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41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5400" b="1" dirty="0"/>
              <a:t>Case Study 1….</a:t>
            </a:r>
            <a:endParaRPr lang="en-GB" sz="54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2400" b="1" dirty="0"/>
          </a:p>
          <a:p>
            <a:pPr marL="0" indent="0" algn="ctr">
              <a:buNone/>
            </a:pPr>
            <a:r>
              <a:rPr lang="en-US" sz="4800" b="1" dirty="0"/>
              <a:t>Discuss your findings with the rest of the class. </a:t>
            </a:r>
            <a:endParaRPr lang="en-GB" sz="4800"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FB9916-3DE2-5356-D5F4-00F1C1F63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796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5400" b="1" dirty="0"/>
              <a:t>Next…..</a:t>
            </a:r>
            <a:endParaRPr lang="en-GB" sz="54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069" y="1693949"/>
            <a:ext cx="8003232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2400" b="1" dirty="0"/>
          </a:p>
          <a:p>
            <a:pPr marL="0" indent="0" algn="ctr">
              <a:buNone/>
            </a:pPr>
            <a:r>
              <a:rPr lang="en-US" sz="4000" b="1" dirty="0">
                <a:solidFill>
                  <a:srgbClr val="FF0000"/>
                </a:solidFill>
              </a:rPr>
              <a:t>Break Time!</a:t>
            </a:r>
          </a:p>
          <a:p>
            <a:pPr marL="0" indent="0" algn="ctr">
              <a:buNone/>
            </a:pPr>
            <a:endParaRPr lang="en-GB" sz="3600"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FB9916-3DE2-5356-D5F4-00F1C1F63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1026" name="Picture 2" descr="Benefits of Taking Regular Breaks While Working From Home">
            <a:extLst>
              <a:ext uri="{FF2B5EF4-FFF2-40B4-BE49-F238E27FC236}">
                <a16:creationId xmlns:a16="http://schemas.microsoft.com/office/drawing/2014/main" id="{0FCD9849-5A73-29D4-EA7C-F6DCE5031A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780928"/>
            <a:ext cx="39604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2428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5400" b="1" dirty="0"/>
              <a:t>Case Study 2….</a:t>
            </a:r>
            <a:endParaRPr lang="en-GB" sz="54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392488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endParaRPr lang="en-US" sz="4400" b="1" dirty="0"/>
          </a:p>
          <a:p>
            <a:pPr marL="0" indent="0" algn="ctr">
              <a:buNone/>
            </a:pPr>
            <a:r>
              <a:rPr lang="en-US" sz="4400" b="1" dirty="0"/>
              <a:t>Read the case…..</a:t>
            </a:r>
          </a:p>
          <a:p>
            <a:pPr marL="0" indent="0" algn="ctr">
              <a:buNone/>
            </a:pPr>
            <a:r>
              <a:rPr lang="en-US" sz="4400" b="1" dirty="0">
                <a:solidFill>
                  <a:srgbClr val="FF0000"/>
                </a:solidFill>
              </a:rPr>
              <a:t>Disruptive Innovation: A Case Study Of Uber.</a:t>
            </a:r>
          </a:p>
          <a:p>
            <a:pPr marL="0" indent="0" algn="ctr">
              <a:buNone/>
            </a:pPr>
            <a:r>
              <a:rPr lang="en-US" sz="3500" b="1" dirty="0"/>
              <a:t>The case study is on the week 8 folder of the Moodle page.</a:t>
            </a:r>
          </a:p>
          <a:p>
            <a:pPr marL="0" indent="0" algn="ctr">
              <a:buNone/>
            </a:pPr>
            <a:r>
              <a:rPr lang="en-US" sz="3500" b="1" dirty="0"/>
              <a:t>Ask for print-out from your lecturer if you need one.</a:t>
            </a:r>
          </a:p>
          <a:p>
            <a:pPr marL="0" indent="0" algn="ctr">
              <a:buNone/>
            </a:pPr>
            <a:r>
              <a:rPr lang="en-US" sz="2800" b="1" dirty="0">
                <a:solidFill>
                  <a:srgbClr val="FF0000"/>
                </a:solidFill>
              </a:rPr>
              <a:t>(60 </a:t>
            </a:r>
            <a:r>
              <a:rPr lang="en-US" sz="2800" b="1">
                <a:solidFill>
                  <a:srgbClr val="FF0000"/>
                </a:solidFill>
              </a:rPr>
              <a:t>minutes).</a:t>
            </a:r>
            <a:endParaRPr lang="en-GB" sz="28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FB9916-3DE2-5356-D5F4-00F1C1F63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65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5400" b="1" dirty="0"/>
              <a:t>Case Study 2….</a:t>
            </a:r>
            <a:endParaRPr lang="en-GB" sz="54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96752"/>
            <a:ext cx="8147248" cy="41907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2400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3600" b="1" dirty="0"/>
              <a:t>Summary your key findings as it relates to how Uber innovate and revolutionize the taxi industry.</a:t>
            </a:r>
          </a:p>
          <a:p>
            <a:pPr marL="0" indent="0">
              <a:buNone/>
            </a:pPr>
            <a:endParaRPr lang="en-US" sz="3600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3600" b="1" dirty="0"/>
              <a:t>What are the key insights you learn from the case study.</a:t>
            </a:r>
            <a:endParaRPr lang="en-GB" sz="3600"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FB9916-3DE2-5356-D5F4-00F1C1F63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76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5400" b="1" dirty="0"/>
              <a:t>Case Study 2….</a:t>
            </a:r>
            <a:endParaRPr lang="en-GB" sz="54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2400" b="1" dirty="0"/>
          </a:p>
          <a:p>
            <a:pPr marL="0" indent="0" algn="ctr">
              <a:buNone/>
            </a:pPr>
            <a:r>
              <a:rPr lang="en-US" sz="4800" b="1" dirty="0"/>
              <a:t>Discuss your findings with the rest of the class. </a:t>
            </a:r>
            <a:endParaRPr lang="en-GB" sz="4800"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FB9916-3DE2-5356-D5F4-00F1C1F63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844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0F194-0F08-1CF5-75FA-981B3F0C4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Individual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36B6A-7861-B88C-BB33-A17E5E89A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8856984" cy="4248473"/>
          </a:xfrm>
        </p:spPr>
        <p:txBody>
          <a:bodyPr>
            <a:normAutofit/>
          </a:bodyPr>
          <a:lstStyle/>
          <a:p>
            <a:pPr algn="ctr"/>
            <a:endParaRPr lang="en-GB" sz="4000" b="1" dirty="0"/>
          </a:p>
          <a:p>
            <a:pPr algn="ctr"/>
            <a:r>
              <a:rPr lang="en-GB" sz="4000" b="1" dirty="0"/>
              <a:t>Use the remaining time to complete an aspect of your presentation component of the assignment.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D619A4-08BF-8326-78CF-2CAEDB5AB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154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6000" b="1" dirty="0"/>
              <a:t>Thank you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E4E717-941D-DA60-2286-38AC85194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pic>
        <p:nvPicPr>
          <p:cNvPr id="8" name="Picture 7" descr="Thank You Teodor the Cat">
            <a:extLst>
              <a:ext uri="{FF2B5EF4-FFF2-40B4-BE49-F238E27FC236}">
                <a16:creationId xmlns:a16="http://schemas.microsoft.com/office/drawing/2014/main" id="{3CF79BFC-B2FB-452A-973E-CC341E9E8C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6356" y="2996952"/>
            <a:ext cx="2011288" cy="2011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2030</TotalTime>
  <Words>292</Words>
  <Application>Microsoft Office PowerPoint</Application>
  <PresentationFormat>On-screen Show (4:3)</PresentationFormat>
  <Paragraphs>52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Myriad Pro</vt:lpstr>
      <vt:lpstr>Rockwell Condensed</vt:lpstr>
      <vt:lpstr>Wingdings</vt:lpstr>
      <vt:lpstr>20140311PresentationUWTSDTemplate</vt:lpstr>
      <vt:lpstr>Developing Innovation and Creativity for Business Advantage (BMSW6102)  Week 8 Case Study Analyses  &amp; Assignment Workshop.</vt:lpstr>
      <vt:lpstr>In this Session…..</vt:lpstr>
      <vt:lpstr>Case Study 1….</vt:lpstr>
      <vt:lpstr>Case Study 1….</vt:lpstr>
      <vt:lpstr>Case Study 1….</vt:lpstr>
      <vt:lpstr>Next…..</vt:lpstr>
      <vt:lpstr>Case Study 2….</vt:lpstr>
      <vt:lpstr>Case Study 2….</vt:lpstr>
      <vt:lpstr>Case Study 2….</vt:lpstr>
      <vt:lpstr>Individual Activity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Creating Effective Teams</dc:title>
  <dc:creator>Buddhi Pathak</dc:creator>
  <cp:lastModifiedBy>Olu Adegbite</cp:lastModifiedBy>
  <cp:revision>60</cp:revision>
  <dcterms:created xsi:type="dcterms:W3CDTF">2020-06-28T09:39:14Z</dcterms:created>
  <dcterms:modified xsi:type="dcterms:W3CDTF">2023-11-02T09:31:57Z</dcterms:modified>
</cp:coreProperties>
</file>