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16"/>
  </p:notesMasterIdLst>
  <p:sldIdLst>
    <p:sldId id="256" r:id="rId2"/>
    <p:sldId id="259" r:id="rId3"/>
    <p:sldId id="265" r:id="rId4"/>
    <p:sldId id="260" r:id="rId5"/>
    <p:sldId id="262" r:id="rId6"/>
    <p:sldId id="263" r:id="rId7"/>
    <p:sldId id="279" r:id="rId8"/>
    <p:sldId id="270" r:id="rId9"/>
    <p:sldId id="291" r:id="rId10"/>
    <p:sldId id="277" r:id="rId11"/>
    <p:sldId id="261" r:id="rId12"/>
    <p:sldId id="292" r:id="rId13"/>
    <p:sldId id="293" r:id="rId14"/>
    <p:sldId id="294" r:id="rId15"/>
  </p:sldIdLst>
  <p:sldSz cx="9144000" cy="5143500" type="screen16x9"/>
  <p:notesSz cx="6858000" cy="9144000"/>
  <p:embeddedFontLst>
    <p:embeddedFont>
      <p:font typeface="Fira Sans Extra Condensed" panose="020B0503050000020004" pitchFamily="34" charset="0"/>
      <p:regular r:id="rId17"/>
      <p:bold r:id="rId18"/>
      <p:italic r:id="rId19"/>
      <p:boldItalic r:id="rId20"/>
    </p:embeddedFont>
    <p:embeddedFont>
      <p:font typeface="Roboto" panose="02000000000000000000" pitchFamily="2" charset="0"/>
      <p:regular r:id="rId21"/>
      <p:bold r:id="rId22"/>
      <p:italic r:id="rId23"/>
      <p:boldItalic r:id="rId24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9AA0A6"/>
          </p15:clr>
        </p15:guide>
        <p15:guide id="2" pos="2880">
          <p15:clr>
            <a:srgbClr val="9AA0A6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0A698"/>
    <a:srgbClr val="FFFFFF"/>
    <a:srgbClr val="52D1BF"/>
    <a:srgbClr val="6B8FC9"/>
    <a:srgbClr val="B53232"/>
    <a:srgbClr val="39465B"/>
    <a:srgbClr val="36544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B0AE758-8A93-4231-AA26-884D4F01A19D}" v="116" dt="2024-12-13T00:29:18.909"/>
  </p1510:revLst>
</p1510:revInfo>
</file>

<file path=ppt/tableStyles.xml><?xml version="1.0" encoding="utf-8"?>
<a:tblStyleLst xmlns:a="http://schemas.openxmlformats.org/drawingml/2006/main" def="{189BB0F8-FC27-4296-B1B3-BFDD803948F4}">
  <a:tblStyle styleId="{189BB0F8-FC27-4296-B1B3-BFDD803948F4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284E427A-3D55-4303-BF80-6455036E1DE7}" styleName="Themed Style 1 –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85BE263C-DBD7-4A20-BB59-AAB30ACAA65A}" styleName="Medium Style 3 – 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37CE84F3-28C3-443E-9E96-99CF82512B78}" styleName="Dark Style 1 – Accent 2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wholeTbl>
    <a:band1H>
      <a:tcStyle>
        <a:tcBdr/>
        <a:fill>
          <a:solidFill>
            <a:schemeClr val="accent2">
              <a:shade val="60000"/>
            </a:schemeClr>
          </a:solidFill>
        </a:fill>
      </a:tcStyle>
    </a:band1H>
    <a:band1V>
      <a:tcStyle>
        <a:tcBdr/>
        <a:fill>
          <a:solidFill>
            <a:schemeClr val="accent2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2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2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2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4660"/>
  </p:normalViewPr>
  <p:slideViewPr>
    <p:cSldViewPr snapToGrid="0">
      <p:cViewPr varScale="1">
        <p:scale>
          <a:sx n="119" d="100"/>
          <a:sy n="119" d="100"/>
        </p:scale>
        <p:origin x="403" y="115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2.fntdata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font" Target="fonts/font5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1.fntdata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font" Target="fonts/font4.fntdata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8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7.fntdata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font" Target="fonts/font3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6.fntdata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lentin borisov" userId="8803cd5ba9d12b47" providerId="LiveId" clId="{EB0AE758-8A93-4231-AA26-884D4F01A19D}"/>
    <pc:docChg chg="undo custSel addSld modSld sldOrd">
      <pc:chgData name="Valentin borisov" userId="8803cd5ba9d12b47" providerId="LiveId" clId="{EB0AE758-8A93-4231-AA26-884D4F01A19D}" dt="2024-12-13T00:30:10.196" v="469" actId="20577"/>
      <pc:docMkLst>
        <pc:docMk/>
      </pc:docMkLst>
      <pc:sldChg chg="modSp mod">
        <pc:chgData name="Valentin borisov" userId="8803cd5ba9d12b47" providerId="LiveId" clId="{EB0AE758-8A93-4231-AA26-884D4F01A19D}" dt="2024-12-13T00:18:12.825" v="337" actId="14100"/>
        <pc:sldMkLst>
          <pc:docMk/>
          <pc:sldMk cId="0" sldId="259"/>
        </pc:sldMkLst>
        <pc:spChg chg="mod">
          <ac:chgData name="Valentin borisov" userId="8803cd5ba9d12b47" providerId="LiveId" clId="{EB0AE758-8A93-4231-AA26-884D4F01A19D}" dt="2024-12-13T00:18:12.825" v="337" actId="14100"/>
          <ac:spMkLst>
            <pc:docMk/>
            <pc:sldMk cId="0" sldId="259"/>
            <ac:spMk id="5" creationId="{6BCDE129-D643-7936-7E29-C560C7B896D6}"/>
          </ac:spMkLst>
        </pc:spChg>
        <pc:spChg chg="mod">
          <ac:chgData name="Valentin borisov" userId="8803cd5ba9d12b47" providerId="LiveId" clId="{EB0AE758-8A93-4231-AA26-884D4F01A19D}" dt="2024-12-13T00:18:07.925" v="336" actId="14100"/>
          <ac:spMkLst>
            <pc:docMk/>
            <pc:sldMk cId="0" sldId="259"/>
            <ac:spMk id="6" creationId="{B33D50A3-0A19-0907-19AD-E6558D808A44}"/>
          </ac:spMkLst>
        </pc:spChg>
        <pc:spChg chg="mod">
          <ac:chgData name="Valentin borisov" userId="8803cd5ba9d12b47" providerId="LiveId" clId="{EB0AE758-8A93-4231-AA26-884D4F01A19D}" dt="2024-12-12T23:20:04.687" v="0" actId="1076"/>
          <ac:spMkLst>
            <pc:docMk/>
            <pc:sldMk cId="0" sldId="259"/>
            <ac:spMk id="8" creationId="{EAE82B73-CB42-CA2F-BE9A-BAC4095EDC84}"/>
          </ac:spMkLst>
        </pc:spChg>
      </pc:sldChg>
      <pc:sldChg chg="addSp modSp mod">
        <pc:chgData name="Valentin borisov" userId="8803cd5ba9d12b47" providerId="LiveId" clId="{EB0AE758-8A93-4231-AA26-884D4F01A19D}" dt="2024-12-13T00:05:29.843" v="283" actId="1076"/>
        <pc:sldMkLst>
          <pc:docMk/>
          <pc:sldMk cId="0" sldId="260"/>
        </pc:sldMkLst>
        <pc:spChg chg="mod">
          <ac:chgData name="Valentin borisov" userId="8803cd5ba9d12b47" providerId="LiveId" clId="{EB0AE758-8A93-4231-AA26-884D4F01A19D}" dt="2024-12-12T23:42:10.640" v="263" actId="20577"/>
          <ac:spMkLst>
            <pc:docMk/>
            <pc:sldMk cId="0" sldId="260"/>
            <ac:spMk id="5" creationId="{D2475600-8B2C-F7AF-FF23-D47D04011973}"/>
          </ac:spMkLst>
        </pc:spChg>
        <pc:spChg chg="add mod">
          <ac:chgData name="Valentin borisov" userId="8803cd5ba9d12b47" providerId="LiveId" clId="{EB0AE758-8A93-4231-AA26-884D4F01A19D}" dt="2024-12-13T00:04:49.484" v="279" actId="14100"/>
          <ac:spMkLst>
            <pc:docMk/>
            <pc:sldMk cId="0" sldId="260"/>
            <ac:spMk id="6" creationId="{265CEF80-A0B8-AC71-012D-591609934875}"/>
          </ac:spMkLst>
        </pc:spChg>
        <pc:spChg chg="add mod">
          <ac:chgData name="Valentin borisov" userId="8803cd5ba9d12b47" providerId="LiveId" clId="{EB0AE758-8A93-4231-AA26-884D4F01A19D}" dt="2024-12-13T00:04:49.484" v="279" actId="14100"/>
          <ac:spMkLst>
            <pc:docMk/>
            <pc:sldMk cId="0" sldId="260"/>
            <ac:spMk id="8" creationId="{030F742C-BB2F-8AF6-739B-CDEE5BFAFF24}"/>
          </ac:spMkLst>
        </pc:spChg>
        <pc:spChg chg="add mod">
          <ac:chgData name="Valentin borisov" userId="8803cd5ba9d12b47" providerId="LiveId" clId="{EB0AE758-8A93-4231-AA26-884D4F01A19D}" dt="2024-12-13T00:05:29.843" v="283" actId="1076"/>
          <ac:spMkLst>
            <pc:docMk/>
            <pc:sldMk cId="0" sldId="260"/>
            <ac:spMk id="9" creationId="{FE40A270-2846-FD0B-CEBE-97F7520F546A}"/>
          </ac:spMkLst>
        </pc:spChg>
      </pc:sldChg>
      <pc:sldChg chg="addSp modSp">
        <pc:chgData name="Valentin borisov" userId="8803cd5ba9d12b47" providerId="LiveId" clId="{EB0AE758-8A93-4231-AA26-884D4F01A19D}" dt="2024-12-13T00:06:47.439" v="291" actId="1076"/>
        <pc:sldMkLst>
          <pc:docMk/>
          <pc:sldMk cId="0" sldId="262"/>
        </pc:sldMkLst>
        <pc:spChg chg="add mod">
          <ac:chgData name="Valentin borisov" userId="8803cd5ba9d12b47" providerId="LiveId" clId="{EB0AE758-8A93-4231-AA26-884D4F01A19D}" dt="2024-12-13T00:06:07.817" v="286" actId="1076"/>
          <ac:spMkLst>
            <pc:docMk/>
            <pc:sldMk cId="0" sldId="262"/>
            <ac:spMk id="3" creationId="{4B33C748-0297-9BB3-6E3A-FF4F4E402929}"/>
          </ac:spMkLst>
        </pc:spChg>
        <pc:spChg chg="add mod">
          <ac:chgData name="Valentin borisov" userId="8803cd5ba9d12b47" providerId="LiveId" clId="{EB0AE758-8A93-4231-AA26-884D4F01A19D}" dt="2024-12-13T00:06:47.439" v="291" actId="1076"/>
          <ac:spMkLst>
            <pc:docMk/>
            <pc:sldMk cId="0" sldId="262"/>
            <ac:spMk id="5" creationId="{B925C61F-82A8-53C2-7BD4-D67CFF03341D}"/>
          </ac:spMkLst>
        </pc:spChg>
        <pc:picChg chg="mod">
          <ac:chgData name="Valentin borisov" userId="8803cd5ba9d12b47" providerId="LiveId" clId="{EB0AE758-8A93-4231-AA26-884D4F01A19D}" dt="2024-12-13T00:06:40.249" v="290" actId="1076"/>
          <ac:picMkLst>
            <pc:docMk/>
            <pc:sldMk cId="0" sldId="262"/>
            <ac:picMk id="4" creationId="{A5EB9F22-5C67-8DE8-8B5A-337592F6D1D4}"/>
          </ac:picMkLst>
        </pc:picChg>
      </pc:sldChg>
      <pc:sldChg chg="addSp modSp mod">
        <pc:chgData name="Valentin borisov" userId="8803cd5ba9d12b47" providerId="LiveId" clId="{EB0AE758-8A93-4231-AA26-884D4F01A19D}" dt="2024-12-13T00:09:28.917" v="294" actId="1076"/>
        <pc:sldMkLst>
          <pc:docMk/>
          <pc:sldMk cId="0" sldId="263"/>
        </pc:sldMkLst>
        <pc:spChg chg="add mod">
          <ac:chgData name="Valentin borisov" userId="8803cd5ba9d12b47" providerId="LiveId" clId="{EB0AE758-8A93-4231-AA26-884D4F01A19D}" dt="2024-12-13T00:09:28.917" v="294" actId="1076"/>
          <ac:spMkLst>
            <pc:docMk/>
            <pc:sldMk cId="0" sldId="263"/>
            <ac:spMk id="5" creationId="{A8D94476-C563-A2E7-67BE-E6ED498133AB}"/>
          </ac:spMkLst>
        </pc:spChg>
        <pc:graphicFrameChg chg="modGraphic">
          <ac:chgData name="Valentin borisov" userId="8803cd5ba9d12b47" providerId="LiveId" clId="{EB0AE758-8A93-4231-AA26-884D4F01A19D}" dt="2024-12-12T23:22:21.753" v="38" actId="20577"/>
          <ac:graphicFrameMkLst>
            <pc:docMk/>
            <pc:sldMk cId="0" sldId="263"/>
            <ac:graphicFrameMk id="2" creationId="{62701899-27AC-DCF7-E63D-1ECB7F2878BE}"/>
          </ac:graphicFrameMkLst>
        </pc:graphicFrameChg>
      </pc:sldChg>
      <pc:sldChg chg="addSp modSp">
        <pc:chgData name="Valentin borisov" userId="8803cd5ba9d12b47" providerId="LiveId" clId="{EB0AE758-8A93-4231-AA26-884D4F01A19D}" dt="2024-12-13T00:03:58.700" v="270" actId="1076"/>
        <pc:sldMkLst>
          <pc:docMk/>
          <pc:sldMk cId="0" sldId="265"/>
        </pc:sldMkLst>
        <pc:spChg chg="add mod">
          <ac:chgData name="Valentin borisov" userId="8803cd5ba9d12b47" providerId="LiveId" clId="{EB0AE758-8A93-4231-AA26-884D4F01A19D}" dt="2024-12-13T00:03:58.700" v="270" actId="1076"/>
          <ac:spMkLst>
            <pc:docMk/>
            <pc:sldMk cId="0" sldId="265"/>
            <ac:spMk id="5" creationId="{AFE78FD3-0A76-853A-D036-0864B1783F92}"/>
          </ac:spMkLst>
        </pc:spChg>
      </pc:sldChg>
      <pc:sldChg chg="addSp modSp mod">
        <pc:chgData name="Valentin borisov" userId="8803cd5ba9d12b47" providerId="LiveId" clId="{EB0AE758-8A93-4231-AA26-884D4F01A19D}" dt="2024-12-13T00:13:28.372" v="310" actId="1076"/>
        <pc:sldMkLst>
          <pc:docMk/>
          <pc:sldMk cId="0" sldId="270"/>
        </pc:sldMkLst>
        <pc:spChg chg="add mod">
          <ac:chgData name="Valentin borisov" userId="8803cd5ba9d12b47" providerId="LiveId" clId="{EB0AE758-8A93-4231-AA26-884D4F01A19D}" dt="2024-12-13T00:12:52.872" v="306" actId="1076"/>
          <ac:spMkLst>
            <pc:docMk/>
            <pc:sldMk cId="0" sldId="270"/>
            <ac:spMk id="3" creationId="{1F91767B-CDF6-1C71-344B-860AC97B464F}"/>
          </ac:spMkLst>
        </pc:spChg>
        <pc:spChg chg="add mod">
          <ac:chgData name="Valentin borisov" userId="8803cd5ba9d12b47" providerId="LiveId" clId="{EB0AE758-8A93-4231-AA26-884D4F01A19D}" dt="2024-12-13T00:13:28.372" v="310" actId="1076"/>
          <ac:spMkLst>
            <pc:docMk/>
            <pc:sldMk cId="0" sldId="270"/>
            <ac:spMk id="5" creationId="{E11E2E14-011E-9745-C8D9-6E02B75877AA}"/>
          </ac:spMkLst>
        </pc:spChg>
        <pc:graphicFrameChg chg="mod modGraphic">
          <ac:chgData name="Valentin borisov" userId="8803cd5ba9d12b47" providerId="LiveId" clId="{EB0AE758-8A93-4231-AA26-884D4F01A19D}" dt="2024-12-12T23:47:20.696" v="265" actId="14100"/>
          <ac:graphicFrameMkLst>
            <pc:docMk/>
            <pc:sldMk cId="0" sldId="270"/>
            <ac:graphicFrameMk id="4" creationId="{6F053316-345B-8393-E972-B4BB77740826}"/>
          </ac:graphicFrameMkLst>
        </pc:graphicFrameChg>
        <pc:picChg chg="mod">
          <ac:chgData name="Valentin borisov" userId="8803cd5ba9d12b47" providerId="LiveId" clId="{EB0AE758-8A93-4231-AA26-884D4F01A19D}" dt="2024-12-13T00:12:41.370" v="305" actId="1076"/>
          <ac:picMkLst>
            <pc:docMk/>
            <pc:sldMk cId="0" sldId="270"/>
            <ac:picMk id="2" creationId="{9CABCDA9-0BE5-8E2F-FB42-A3D529EB0DC1}"/>
          </ac:picMkLst>
        </pc:picChg>
      </pc:sldChg>
      <pc:sldChg chg="addSp modSp">
        <pc:chgData name="Valentin borisov" userId="8803cd5ba9d12b47" providerId="LiveId" clId="{EB0AE758-8A93-4231-AA26-884D4F01A19D}" dt="2024-12-13T00:17:39.933" v="335" actId="1076"/>
        <pc:sldMkLst>
          <pc:docMk/>
          <pc:sldMk cId="0" sldId="277"/>
        </pc:sldMkLst>
        <pc:spChg chg="add mod">
          <ac:chgData name="Valentin borisov" userId="8803cd5ba9d12b47" providerId="LiveId" clId="{EB0AE758-8A93-4231-AA26-884D4F01A19D}" dt="2024-12-13T00:17:39.933" v="335" actId="1076"/>
          <ac:spMkLst>
            <pc:docMk/>
            <pc:sldMk cId="0" sldId="277"/>
            <ac:spMk id="2" creationId="{FF51D048-A79E-9307-5F44-54F350DA5375}"/>
          </ac:spMkLst>
        </pc:spChg>
        <pc:spChg chg="add">
          <ac:chgData name="Valentin borisov" userId="8803cd5ba9d12b47" providerId="LiveId" clId="{EB0AE758-8A93-4231-AA26-884D4F01A19D}" dt="2024-12-13T00:16:59.574" v="329"/>
          <ac:spMkLst>
            <pc:docMk/>
            <pc:sldMk cId="0" sldId="277"/>
            <ac:spMk id="3" creationId="{6FEB7F16-C1F3-7F80-C86F-80B8CA9EF8F4}"/>
          </ac:spMkLst>
        </pc:spChg>
        <pc:spChg chg="add mod">
          <ac:chgData name="Valentin borisov" userId="8803cd5ba9d12b47" providerId="LiveId" clId="{EB0AE758-8A93-4231-AA26-884D4F01A19D}" dt="2024-12-13T00:17:32.144" v="334" actId="1076"/>
          <ac:spMkLst>
            <pc:docMk/>
            <pc:sldMk cId="0" sldId="277"/>
            <ac:spMk id="4" creationId="{A217BCC4-FE78-10FB-F0DE-608EB6983DF1}"/>
          </ac:spMkLst>
        </pc:spChg>
        <pc:picChg chg="mod">
          <ac:chgData name="Valentin borisov" userId="8803cd5ba9d12b47" providerId="LiveId" clId="{EB0AE758-8A93-4231-AA26-884D4F01A19D}" dt="2024-12-13T00:17:18.923" v="333" actId="1076"/>
          <ac:picMkLst>
            <pc:docMk/>
            <pc:sldMk cId="0" sldId="277"/>
            <ac:picMk id="1593" creationId="{8BB849DF-D7BA-64E5-3946-39EB47BF8445}"/>
          </ac:picMkLst>
        </pc:picChg>
      </pc:sldChg>
      <pc:sldChg chg="addSp modSp mod">
        <pc:chgData name="Valentin borisov" userId="8803cd5ba9d12b47" providerId="LiveId" clId="{EB0AE758-8A93-4231-AA26-884D4F01A19D}" dt="2024-12-13T00:12:11.368" v="301" actId="14100"/>
        <pc:sldMkLst>
          <pc:docMk/>
          <pc:sldMk cId="0" sldId="279"/>
        </pc:sldMkLst>
        <pc:spChg chg="add mod">
          <ac:chgData name="Valentin borisov" userId="8803cd5ba9d12b47" providerId="LiveId" clId="{EB0AE758-8A93-4231-AA26-884D4F01A19D}" dt="2024-12-13T00:11:08.237" v="297" actId="1076"/>
          <ac:spMkLst>
            <pc:docMk/>
            <pc:sldMk cId="0" sldId="279"/>
            <ac:spMk id="2" creationId="{716D14EF-A576-F863-AD64-99FBE7D5F4EF}"/>
          </ac:spMkLst>
        </pc:spChg>
        <pc:spChg chg="add mod">
          <ac:chgData name="Valentin borisov" userId="8803cd5ba9d12b47" providerId="LiveId" clId="{EB0AE758-8A93-4231-AA26-884D4F01A19D}" dt="2024-12-13T00:12:11.368" v="301" actId="14100"/>
          <ac:spMkLst>
            <pc:docMk/>
            <pc:sldMk cId="0" sldId="279"/>
            <ac:spMk id="4" creationId="{77F6E1C1-FD43-F26D-EB29-CFA1B6BD3CC7}"/>
          </ac:spMkLst>
        </pc:spChg>
        <pc:graphicFrameChg chg="modGraphic">
          <ac:chgData name="Valentin borisov" userId="8803cd5ba9d12b47" providerId="LiveId" clId="{EB0AE758-8A93-4231-AA26-884D4F01A19D}" dt="2024-12-12T23:22:28.052" v="46" actId="20577"/>
          <ac:graphicFrameMkLst>
            <pc:docMk/>
            <pc:sldMk cId="0" sldId="279"/>
            <ac:graphicFrameMk id="2044" creationId="{206AAABA-C3A9-6BE0-9B4B-EBDBA5F77B31}"/>
          </ac:graphicFrameMkLst>
        </pc:graphicFrameChg>
      </pc:sldChg>
      <pc:sldChg chg="addSp modSp mod">
        <pc:chgData name="Valentin borisov" userId="8803cd5ba9d12b47" providerId="LiveId" clId="{EB0AE758-8A93-4231-AA26-884D4F01A19D}" dt="2024-12-13T00:15:09.796" v="322" actId="1076"/>
        <pc:sldMkLst>
          <pc:docMk/>
          <pc:sldMk cId="2708524201" sldId="291"/>
        </pc:sldMkLst>
        <pc:spChg chg="add mod">
          <ac:chgData name="Valentin borisov" userId="8803cd5ba9d12b47" providerId="LiveId" clId="{EB0AE758-8A93-4231-AA26-884D4F01A19D}" dt="2024-12-13T00:14:41.668" v="316" actId="368"/>
          <ac:spMkLst>
            <pc:docMk/>
            <pc:sldMk cId="2708524201" sldId="291"/>
            <ac:spMk id="2" creationId="{E52EAFC2-772C-426A-0460-0FACAE090E35}"/>
          </ac:spMkLst>
        </pc:spChg>
        <pc:spChg chg="add mod">
          <ac:chgData name="Valentin borisov" userId="8803cd5ba9d12b47" providerId="LiveId" clId="{EB0AE758-8A93-4231-AA26-884D4F01A19D}" dt="2024-12-13T00:14:41.668" v="316" actId="368"/>
          <ac:spMkLst>
            <pc:docMk/>
            <pc:sldMk cId="2708524201" sldId="291"/>
            <ac:spMk id="3" creationId="{89C2594B-0083-FF36-99AE-28D18A916193}"/>
          </ac:spMkLst>
        </pc:spChg>
        <pc:spChg chg="add mod">
          <ac:chgData name="Valentin borisov" userId="8803cd5ba9d12b47" providerId="LiveId" clId="{EB0AE758-8A93-4231-AA26-884D4F01A19D}" dt="2024-12-13T00:14:45.297" v="318"/>
          <ac:spMkLst>
            <pc:docMk/>
            <pc:sldMk cId="2708524201" sldId="291"/>
            <ac:spMk id="25" creationId="{776CE2D0-C0A0-5E75-3DB3-6083437B12F3}"/>
          </ac:spMkLst>
        </pc:spChg>
        <pc:spChg chg="add mod">
          <ac:chgData name="Valentin borisov" userId="8803cd5ba9d12b47" providerId="LiveId" clId="{EB0AE758-8A93-4231-AA26-884D4F01A19D}" dt="2024-12-13T00:15:09.796" v="322" actId="1076"/>
          <ac:spMkLst>
            <pc:docMk/>
            <pc:sldMk cId="2708524201" sldId="291"/>
            <ac:spMk id="26" creationId="{C34AAE54-0A11-FD3E-56DF-37B74B20B742}"/>
          </ac:spMkLst>
        </pc:spChg>
        <pc:graphicFrameChg chg="modGraphic">
          <ac:chgData name="Valentin borisov" userId="8803cd5ba9d12b47" providerId="LiveId" clId="{EB0AE758-8A93-4231-AA26-884D4F01A19D}" dt="2024-12-12T23:23:00.348" v="72" actId="20577"/>
          <ac:graphicFrameMkLst>
            <pc:docMk/>
            <pc:sldMk cId="2708524201" sldId="291"/>
            <ac:graphicFrameMk id="23" creationId="{E68E019E-E2D8-759C-6BC7-8DFD138E1F09}"/>
          </ac:graphicFrameMkLst>
        </pc:graphicFrameChg>
      </pc:sldChg>
      <pc:sldChg chg="addSp modSp new mod ord modTransition">
        <pc:chgData name="Valentin borisov" userId="8803cd5ba9d12b47" providerId="LiveId" clId="{EB0AE758-8A93-4231-AA26-884D4F01A19D}" dt="2024-12-12T23:30:30.456" v="259" actId="1076"/>
        <pc:sldMkLst>
          <pc:docMk/>
          <pc:sldMk cId="4294816742" sldId="292"/>
        </pc:sldMkLst>
        <pc:spChg chg="mod">
          <ac:chgData name="Valentin borisov" userId="8803cd5ba9d12b47" providerId="LiveId" clId="{EB0AE758-8A93-4231-AA26-884D4F01A19D}" dt="2024-12-12T23:29:28.142" v="255" actId="1076"/>
          <ac:spMkLst>
            <pc:docMk/>
            <pc:sldMk cId="4294816742" sldId="292"/>
            <ac:spMk id="2" creationId="{81EADD09-5D0D-4611-535C-E1D6DEABA70E}"/>
          </ac:spMkLst>
        </pc:spChg>
        <pc:spChg chg="mod">
          <ac:chgData name="Valentin borisov" userId="8803cd5ba9d12b47" providerId="LiveId" clId="{EB0AE758-8A93-4231-AA26-884D4F01A19D}" dt="2024-12-12T23:26:45.644" v="92"/>
          <ac:spMkLst>
            <pc:docMk/>
            <pc:sldMk cId="4294816742" sldId="292"/>
            <ac:spMk id="4" creationId="{3D03B82E-C117-F558-2946-8AC6145B5858}"/>
          </ac:spMkLst>
        </pc:spChg>
        <pc:spChg chg="mod">
          <ac:chgData name="Valentin borisov" userId="8803cd5ba9d12b47" providerId="LiveId" clId="{EB0AE758-8A93-4231-AA26-884D4F01A19D}" dt="2024-12-12T23:26:45.644" v="92"/>
          <ac:spMkLst>
            <pc:docMk/>
            <pc:sldMk cId="4294816742" sldId="292"/>
            <ac:spMk id="6" creationId="{6B7625B5-E852-8FDD-CEA9-156AFF537ADD}"/>
          </ac:spMkLst>
        </pc:spChg>
        <pc:spChg chg="mod">
          <ac:chgData name="Valentin borisov" userId="8803cd5ba9d12b47" providerId="LiveId" clId="{EB0AE758-8A93-4231-AA26-884D4F01A19D}" dt="2024-12-12T23:26:45.644" v="92"/>
          <ac:spMkLst>
            <pc:docMk/>
            <pc:sldMk cId="4294816742" sldId="292"/>
            <ac:spMk id="7" creationId="{A7B6A342-A299-8D46-A8BE-F73E74D9A7C7}"/>
          </ac:spMkLst>
        </pc:spChg>
        <pc:spChg chg="mod">
          <ac:chgData name="Valentin borisov" userId="8803cd5ba9d12b47" providerId="LiveId" clId="{EB0AE758-8A93-4231-AA26-884D4F01A19D}" dt="2024-12-12T23:26:45.644" v="92"/>
          <ac:spMkLst>
            <pc:docMk/>
            <pc:sldMk cId="4294816742" sldId="292"/>
            <ac:spMk id="8" creationId="{A8DFBB59-B6BB-4A4B-69E0-3D05C8A591BE}"/>
          </ac:spMkLst>
        </pc:spChg>
        <pc:spChg chg="mod">
          <ac:chgData name="Valentin borisov" userId="8803cd5ba9d12b47" providerId="LiveId" clId="{EB0AE758-8A93-4231-AA26-884D4F01A19D}" dt="2024-12-12T23:26:45.644" v="92"/>
          <ac:spMkLst>
            <pc:docMk/>
            <pc:sldMk cId="4294816742" sldId="292"/>
            <ac:spMk id="9" creationId="{3CF36D39-DF64-4950-180B-0A6D719CE7B5}"/>
          </ac:spMkLst>
        </pc:spChg>
        <pc:spChg chg="mod">
          <ac:chgData name="Valentin borisov" userId="8803cd5ba9d12b47" providerId="LiveId" clId="{EB0AE758-8A93-4231-AA26-884D4F01A19D}" dt="2024-12-12T23:26:45.644" v="92"/>
          <ac:spMkLst>
            <pc:docMk/>
            <pc:sldMk cId="4294816742" sldId="292"/>
            <ac:spMk id="10" creationId="{E6F93A34-082B-C39A-9420-123CCCA728FA}"/>
          </ac:spMkLst>
        </pc:spChg>
        <pc:spChg chg="mod">
          <ac:chgData name="Valentin borisov" userId="8803cd5ba9d12b47" providerId="LiveId" clId="{EB0AE758-8A93-4231-AA26-884D4F01A19D}" dt="2024-12-12T23:26:45.644" v="92"/>
          <ac:spMkLst>
            <pc:docMk/>
            <pc:sldMk cId="4294816742" sldId="292"/>
            <ac:spMk id="11" creationId="{D26ECCD8-7F7E-EFED-7751-A405F520C819}"/>
          </ac:spMkLst>
        </pc:spChg>
        <pc:spChg chg="mod">
          <ac:chgData name="Valentin borisov" userId="8803cd5ba9d12b47" providerId="LiveId" clId="{EB0AE758-8A93-4231-AA26-884D4F01A19D}" dt="2024-12-12T23:26:45.644" v="92"/>
          <ac:spMkLst>
            <pc:docMk/>
            <pc:sldMk cId="4294816742" sldId="292"/>
            <ac:spMk id="12" creationId="{AFFF8D5F-13A3-B228-4F9E-2AD0069A539C}"/>
          </ac:spMkLst>
        </pc:spChg>
        <pc:spChg chg="mod">
          <ac:chgData name="Valentin borisov" userId="8803cd5ba9d12b47" providerId="LiveId" clId="{EB0AE758-8A93-4231-AA26-884D4F01A19D}" dt="2024-12-12T23:26:45.644" v="92"/>
          <ac:spMkLst>
            <pc:docMk/>
            <pc:sldMk cId="4294816742" sldId="292"/>
            <ac:spMk id="13" creationId="{366086F0-C96B-0D08-3A74-A08523707DBC}"/>
          </ac:spMkLst>
        </pc:spChg>
        <pc:spChg chg="mod">
          <ac:chgData name="Valentin borisov" userId="8803cd5ba9d12b47" providerId="LiveId" clId="{EB0AE758-8A93-4231-AA26-884D4F01A19D}" dt="2024-12-12T23:26:45.644" v="92"/>
          <ac:spMkLst>
            <pc:docMk/>
            <pc:sldMk cId="4294816742" sldId="292"/>
            <ac:spMk id="14" creationId="{B045ED2E-93D1-82E2-3757-42A04237FCBA}"/>
          </ac:spMkLst>
        </pc:spChg>
        <pc:spChg chg="mod">
          <ac:chgData name="Valentin borisov" userId="8803cd5ba9d12b47" providerId="LiveId" clId="{EB0AE758-8A93-4231-AA26-884D4F01A19D}" dt="2024-12-12T23:26:45.644" v="92"/>
          <ac:spMkLst>
            <pc:docMk/>
            <pc:sldMk cId="4294816742" sldId="292"/>
            <ac:spMk id="15" creationId="{3ABB90B6-4787-D7EF-F53D-EE02DACD3B2A}"/>
          </ac:spMkLst>
        </pc:spChg>
        <pc:spChg chg="mod">
          <ac:chgData name="Valentin borisov" userId="8803cd5ba9d12b47" providerId="LiveId" clId="{EB0AE758-8A93-4231-AA26-884D4F01A19D}" dt="2024-12-12T23:26:45.644" v="92"/>
          <ac:spMkLst>
            <pc:docMk/>
            <pc:sldMk cId="4294816742" sldId="292"/>
            <ac:spMk id="16" creationId="{73C85976-D703-1E79-EBC3-9A4D772C3369}"/>
          </ac:spMkLst>
        </pc:spChg>
        <pc:spChg chg="mod">
          <ac:chgData name="Valentin borisov" userId="8803cd5ba9d12b47" providerId="LiveId" clId="{EB0AE758-8A93-4231-AA26-884D4F01A19D}" dt="2024-12-12T23:26:45.644" v="92"/>
          <ac:spMkLst>
            <pc:docMk/>
            <pc:sldMk cId="4294816742" sldId="292"/>
            <ac:spMk id="17" creationId="{14959576-FCB9-C836-3CAC-A193B81DD569}"/>
          </ac:spMkLst>
        </pc:spChg>
        <pc:spChg chg="mod">
          <ac:chgData name="Valentin borisov" userId="8803cd5ba9d12b47" providerId="LiveId" clId="{EB0AE758-8A93-4231-AA26-884D4F01A19D}" dt="2024-12-12T23:26:45.644" v="92"/>
          <ac:spMkLst>
            <pc:docMk/>
            <pc:sldMk cId="4294816742" sldId="292"/>
            <ac:spMk id="18" creationId="{3D2C79FF-429D-ABB3-884B-C450ED7021E8}"/>
          </ac:spMkLst>
        </pc:spChg>
        <pc:spChg chg="mod">
          <ac:chgData name="Valentin borisov" userId="8803cd5ba9d12b47" providerId="LiveId" clId="{EB0AE758-8A93-4231-AA26-884D4F01A19D}" dt="2024-12-12T23:26:45.644" v="92"/>
          <ac:spMkLst>
            <pc:docMk/>
            <pc:sldMk cId="4294816742" sldId="292"/>
            <ac:spMk id="19" creationId="{E4312D77-367D-E91A-2B3C-AF3D1142D3F9}"/>
          </ac:spMkLst>
        </pc:spChg>
        <pc:spChg chg="mod">
          <ac:chgData name="Valentin borisov" userId="8803cd5ba9d12b47" providerId="LiveId" clId="{EB0AE758-8A93-4231-AA26-884D4F01A19D}" dt="2024-12-12T23:26:45.644" v="92"/>
          <ac:spMkLst>
            <pc:docMk/>
            <pc:sldMk cId="4294816742" sldId="292"/>
            <ac:spMk id="20" creationId="{85FA270B-577D-9F40-A2B4-243960D06506}"/>
          </ac:spMkLst>
        </pc:spChg>
        <pc:spChg chg="mod">
          <ac:chgData name="Valentin borisov" userId="8803cd5ba9d12b47" providerId="LiveId" clId="{EB0AE758-8A93-4231-AA26-884D4F01A19D}" dt="2024-12-12T23:26:45.644" v="92"/>
          <ac:spMkLst>
            <pc:docMk/>
            <pc:sldMk cId="4294816742" sldId="292"/>
            <ac:spMk id="21" creationId="{B34C7CE4-C703-514B-66D9-6CD91CE72211}"/>
          </ac:spMkLst>
        </pc:spChg>
        <pc:spChg chg="mod">
          <ac:chgData name="Valentin borisov" userId="8803cd5ba9d12b47" providerId="LiveId" clId="{EB0AE758-8A93-4231-AA26-884D4F01A19D}" dt="2024-12-12T23:26:45.644" v="92"/>
          <ac:spMkLst>
            <pc:docMk/>
            <pc:sldMk cId="4294816742" sldId="292"/>
            <ac:spMk id="22" creationId="{89110042-09E1-09C3-B655-64DE79D06DBD}"/>
          </ac:spMkLst>
        </pc:spChg>
        <pc:spChg chg="mod">
          <ac:chgData name="Valentin borisov" userId="8803cd5ba9d12b47" providerId="LiveId" clId="{EB0AE758-8A93-4231-AA26-884D4F01A19D}" dt="2024-12-12T23:26:45.644" v="92"/>
          <ac:spMkLst>
            <pc:docMk/>
            <pc:sldMk cId="4294816742" sldId="292"/>
            <ac:spMk id="23" creationId="{8C5B9B3D-ED23-E235-C4DF-9D38D18B9816}"/>
          </ac:spMkLst>
        </pc:spChg>
        <pc:spChg chg="mod">
          <ac:chgData name="Valentin borisov" userId="8803cd5ba9d12b47" providerId="LiveId" clId="{EB0AE758-8A93-4231-AA26-884D4F01A19D}" dt="2024-12-12T23:26:45.644" v="92"/>
          <ac:spMkLst>
            <pc:docMk/>
            <pc:sldMk cId="4294816742" sldId="292"/>
            <ac:spMk id="24" creationId="{C05DD90C-A715-35DC-5825-A59DA88A8D54}"/>
          </ac:spMkLst>
        </pc:spChg>
        <pc:spChg chg="add mod">
          <ac:chgData name="Valentin borisov" userId="8803cd5ba9d12b47" providerId="LiveId" clId="{EB0AE758-8A93-4231-AA26-884D4F01A19D}" dt="2024-12-12T23:30:30.456" v="259" actId="1076"/>
          <ac:spMkLst>
            <pc:docMk/>
            <pc:sldMk cId="4294816742" sldId="292"/>
            <ac:spMk id="25" creationId="{BCC76F78-93A6-DDDB-3F34-C9BD46B61630}"/>
          </ac:spMkLst>
        </pc:spChg>
        <pc:spChg chg="add mod">
          <ac:chgData name="Valentin borisov" userId="8803cd5ba9d12b47" providerId="LiveId" clId="{EB0AE758-8A93-4231-AA26-884D4F01A19D}" dt="2024-12-12T23:29:30.407" v="256" actId="1076"/>
          <ac:spMkLst>
            <pc:docMk/>
            <pc:sldMk cId="4294816742" sldId="292"/>
            <ac:spMk id="26" creationId="{6864D995-6CD0-B1C8-3850-D792B1ACC07E}"/>
          </ac:spMkLst>
        </pc:spChg>
        <pc:grpChg chg="add mod">
          <ac:chgData name="Valentin borisov" userId="8803cd5ba9d12b47" providerId="LiveId" clId="{EB0AE758-8A93-4231-AA26-884D4F01A19D}" dt="2024-12-12T23:26:58.576" v="97" actId="1076"/>
          <ac:grpSpMkLst>
            <pc:docMk/>
            <pc:sldMk cId="4294816742" sldId="292"/>
            <ac:grpSpMk id="3" creationId="{F7E30F85-7F4B-4DB6-1FD4-8D39BA279E0F}"/>
          </ac:grpSpMkLst>
        </pc:grpChg>
        <pc:grpChg chg="mod">
          <ac:chgData name="Valentin borisov" userId="8803cd5ba9d12b47" providerId="LiveId" clId="{EB0AE758-8A93-4231-AA26-884D4F01A19D}" dt="2024-12-12T23:26:45.644" v="92"/>
          <ac:grpSpMkLst>
            <pc:docMk/>
            <pc:sldMk cId="4294816742" sldId="292"/>
            <ac:grpSpMk id="5" creationId="{54F80751-F498-43D7-56CA-69D435C921BD}"/>
          </ac:grpSpMkLst>
        </pc:grpChg>
        <pc:picChg chg="add mod">
          <ac:chgData name="Valentin borisov" userId="8803cd5ba9d12b47" providerId="LiveId" clId="{EB0AE758-8A93-4231-AA26-884D4F01A19D}" dt="2024-12-12T23:29:35.885" v="257"/>
          <ac:picMkLst>
            <pc:docMk/>
            <pc:sldMk cId="4294816742" sldId="292"/>
            <ac:picMk id="27" creationId="{C58F9396-81B4-CDD9-747D-27DF744E0F64}"/>
          </ac:picMkLst>
        </pc:picChg>
      </pc:sldChg>
      <pc:sldChg chg="addSp delSp modSp new mod">
        <pc:chgData name="Valentin borisov" userId="8803cd5ba9d12b47" providerId="LiveId" clId="{EB0AE758-8A93-4231-AA26-884D4F01A19D}" dt="2024-12-13T00:30:10.196" v="469" actId="20577"/>
        <pc:sldMkLst>
          <pc:docMk/>
          <pc:sldMk cId="4120933062" sldId="293"/>
        </pc:sldMkLst>
        <pc:spChg chg="mod">
          <ac:chgData name="Valentin borisov" userId="8803cd5ba9d12b47" providerId="LiveId" clId="{EB0AE758-8A93-4231-AA26-884D4F01A19D}" dt="2024-12-13T00:28:51.497" v="464" actId="1076"/>
          <ac:spMkLst>
            <pc:docMk/>
            <pc:sldMk cId="4120933062" sldId="293"/>
            <ac:spMk id="2" creationId="{C9E5CAB0-5BF4-9EDF-27A6-C2D8508F01A6}"/>
          </ac:spMkLst>
        </pc:spChg>
        <pc:spChg chg="add mod">
          <ac:chgData name="Valentin borisov" userId="8803cd5ba9d12b47" providerId="LiveId" clId="{EB0AE758-8A93-4231-AA26-884D4F01A19D}" dt="2024-12-13T00:20:40.889" v="362" actId="767"/>
          <ac:spMkLst>
            <pc:docMk/>
            <pc:sldMk cId="4120933062" sldId="293"/>
            <ac:spMk id="4" creationId="{32B19487-AD99-BA23-19E2-20D7EFFA4F03}"/>
          </ac:spMkLst>
        </pc:spChg>
        <pc:spChg chg="add">
          <ac:chgData name="Valentin borisov" userId="8803cd5ba9d12b47" providerId="LiveId" clId="{EB0AE758-8A93-4231-AA26-884D4F01A19D}" dt="2024-12-13T00:20:42.020" v="363"/>
          <ac:spMkLst>
            <pc:docMk/>
            <pc:sldMk cId="4120933062" sldId="293"/>
            <ac:spMk id="5" creationId="{D74A3492-A22A-12AA-D799-6BA573BF0DC1}"/>
          </ac:spMkLst>
        </pc:spChg>
        <pc:spChg chg="add mod">
          <ac:chgData name="Valentin borisov" userId="8803cd5ba9d12b47" providerId="LiveId" clId="{EB0AE758-8A93-4231-AA26-884D4F01A19D}" dt="2024-12-13T00:30:10.196" v="469" actId="20577"/>
          <ac:spMkLst>
            <pc:docMk/>
            <pc:sldMk cId="4120933062" sldId="293"/>
            <ac:spMk id="6" creationId="{15EFCF23-8C44-EEBD-1C0F-CDE24AFBFD73}"/>
          </ac:spMkLst>
        </pc:spChg>
        <pc:spChg chg="add">
          <ac:chgData name="Valentin borisov" userId="8803cd5ba9d12b47" providerId="LiveId" clId="{EB0AE758-8A93-4231-AA26-884D4F01A19D}" dt="2024-12-13T00:23:12.043" v="382"/>
          <ac:spMkLst>
            <pc:docMk/>
            <pc:sldMk cId="4120933062" sldId="293"/>
            <ac:spMk id="7" creationId="{B5CE8C8F-E09F-DD23-ADF7-073219664F7A}"/>
          </ac:spMkLst>
        </pc:spChg>
        <pc:spChg chg="add del mod">
          <ac:chgData name="Valentin borisov" userId="8803cd5ba9d12b47" providerId="LiveId" clId="{EB0AE758-8A93-4231-AA26-884D4F01A19D}" dt="2024-12-13T00:23:55.443" v="399"/>
          <ac:spMkLst>
            <pc:docMk/>
            <pc:sldMk cId="4120933062" sldId="293"/>
            <ac:spMk id="8" creationId="{DF53ACCD-5E14-322E-0342-34EB9A8DE19C}"/>
          </ac:spMkLst>
        </pc:spChg>
        <pc:spChg chg="add del mod">
          <ac:chgData name="Valentin borisov" userId="8803cd5ba9d12b47" providerId="LiveId" clId="{EB0AE758-8A93-4231-AA26-884D4F01A19D}" dt="2024-12-13T00:27:09.861" v="437"/>
          <ac:spMkLst>
            <pc:docMk/>
            <pc:sldMk cId="4120933062" sldId="293"/>
            <ac:spMk id="9" creationId="{AFE7BCFB-67E2-14F6-98CD-5D18E83757E8}"/>
          </ac:spMkLst>
        </pc:spChg>
        <pc:spChg chg="add del mod">
          <ac:chgData name="Valentin borisov" userId="8803cd5ba9d12b47" providerId="LiveId" clId="{EB0AE758-8A93-4231-AA26-884D4F01A19D}" dt="2024-12-13T00:28:34.843" v="456"/>
          <ac:spMkLst>
            <pc:docMk/>
            <pc:sldMk cId="4120933062" sldId="293"/>
            <ac:spMk id="10" creationId="{313DA429-29A4-4FAE-7EC0-7799B5C18687}"/>
          </ac:spMkLst>
        </pc:spChg>
        <pc:picChg chg="add mod">
          <ac:chgData name="Valentin borisov" userId="8803cd5ba9d12b47" providerId="LiveId" clId="{EB0AE758-8A93-4231-AA26-884D4F01A19D}" dt="2024-12-13T00:19:48.514" v="361"/>
          <ac:picMkLst>
            <pc:docMk/>
            <pc:sldMk cId="4120933062" sldId="293"/>
            <ac:picMk id="3" creationId="{10613AE3-E24A-A860-5199-2511DCC196C0}"/>
          </ac:picMkLst>
        </pc:picChg>
      </pc:sldChg>
      <pc:sldChg chg="addSp delSp modSp new mod">
        <pc:chgData name="Valentin borisov" userId="8803cd5ba9d12b47" providerId="LiveId" clId="{EB0AE758-8A93-4231-AA26-884D4F01A19D}" dt="2024-12-13T00:29:18.908" v="468" actId="1076"/>
        <pc:sldMkLst>
          <pc:docMk/>
          <pc:sldMk cId="3335794167" sldId="294"/>
        </pc:sldMkLst>
        <pc:spChg chg="del">
          <ac:chgData name="Valentin borisov" userId="8803cd5ba9d12b47" providerId="LiveId" clId="{EB0AE758-8A93-4231-AA26-884D4F01A19D}" dt="2024-12-13T00:21:37.446" v="375" actId="478"/>
          <ac:spMkLst>
            <pc:docMk/>
            <pc:sldMk cId="3335794167" sldId="294"/>
            <ac:spMk id="2" creationId="{9C24A1D7-6968-AA28-2E48-64FB5937BE43}"/>
          </ac:spMkLst>
        </pc:spChg>
        <pc:spChg chg="add mod">
          <ac:chgData name="Valentin borisov" userId="8803cd5ba9d12b47" providerId="LiveId" clId="{EB0AE758-8A93-4231-AA26-884D4F01A19D}" dt="2024-12-13T00:29:18.908" v="468" actId="1076"/>
          <ac:spMkLst>
            <pc:docMk/>
            <pc:sldMk cId="3335794167" sldId="294"/>
            <ac:spMk id="3" creationId="{337BE5D6-D5BF-E88D-8876-5E042DAFEC50}"/>
          </ac:spMkLst>
        </pc:spChg>
        <pc:spChg chg="add del mod">
          <ac:chgData name="Valentin borisov" userId="8803cd5ba9d12b47" providerId="LiveId" clId="{EB0AE758-8A93-4231-AA26-884D4F01A19D}" dt="2024-12-13T00:26:01.114" v="421"/>
          <ac:spMkLst>
            <pc:docMk/>
            <pc:sldMk cId="3335794167" sldId="294"/>
            <ac:spMk id="4" creationId="{3D93E4E2-FD4D-9DE5-7D3B-5723964536C5}"/>
          </ac:spMkLst>
        </pc:spChg>
        <pc:picChg chg="add mod">
          <ac:chgData name="Valentin borisov" userId="8803cd5ba9d12b47" providerId="LiveId" clId="{EB0AE758-8A93-4231-AA26-884D4F01A19D}" dt="2024-12-13T00:27:32.048" v="441"/>
          <ac:picMkLst>
            <pc:docMk/>
            <pc:sldMk cId="3335794167" sldId="294"/>
            <ac:picMk id="5" creationId="{13F447BF-E4D1-433A-C423-D94C95A6633B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Google Shape;39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0" name="Google Shape;40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Google Shape;193;gd63275a282_0_48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4" name="Google Shape;194;gd63275a282_0_48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0" name="Google Shape;510;gda1e6b1b71_0_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11" name="Google Shape;511;gda1e6b1b71_0_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3" name="Google Shape;263;gd63275a282_0_34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4" name="Google Shape;264;gd63275a282_0_34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0" name="Google Shape;370;gd63275a282_0_60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71" name="Google Shape;371;gd63275a282_0_60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5" name="Google Shape;425;gd63275a282_0_88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26" name="Google Shape;426;gd63275a282_0_88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7" name="Google Shape;1617;gda1e6b1b71_0_239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18" name="Google Shape;1618;gda1e6b1b71_0_239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" name="Google Shape;1075;gda1e6b1b71_0_86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76" name="Google Shape;1076;gda1e6b1b71_0_86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3" name="Google Shape;1503;gda1e6b1b71_0_198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04" name="Google Shape;1504;gda1e6b1b71_0_198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5" name="Google Shape;305;gd63275a282_0_2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06" name="Google Shape;306;gd63275a282_0_2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 txBox="1">
            <a:spLocks noGrp="1"/>
          </p:cNvSpPr>
          <p:nvPr>
            <p:ph type="ctrTitle"/>
          </p:nvPr>
        </p:nvSpPr>
        <p:spPr>
          <a:xfrm>
            <a:off x="4363925" y="966200"/>
            <a:ext cx="4114800" cy="2731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5200"/>
              <a:buNone/>
              <a:defRPr sz="5600"/>
            </a:lvl1pPr>
            <a:lvl2pPr lvl="1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0" name="Google Shape;10;p2"/>
          <p:cNvSpPr txBox="1">
            <a:spLocks noGrp="1"/>
          </p:cNvSpPr>
          <p:nvPr>
            <p:ph type="subTitle" idx="1"/>
          </p:nvPr>
        </p:nvSpPr>
        <p:spPr>
          <a:xfrm>
            <a:off x="4363925" y="3697464"/>
            <a:ext cx="4114800" cy="476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1800"/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3"/>
          <p:cNvSpPr txBox="1">
            <a:spLocks noGrp="1"/>
          </p:cNvSpPr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4"/>
          <p:cNvSpPr txBox="1">
            <a:spLocks noGrp="1"/>
          </p:cNvSpPr>
          <p:nvPr>
            <p:ph type="title"/>
          </p:nvPr>
        </p:nvSpPr>
        <p:spPr>
          <a:xfrm>
            <a:off x="457200" y="411475"/>
            <a:ext cx="8229600" cy="371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2800"/>
              <a:buNone/>
              <a:defRPr b="1"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 b="1"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 b="1"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 b="1"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 b="1"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 b="1"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 b="1"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 b="1"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 b="1"/>
            </a:lvl9pPr>
          </a:lstStyle>
          <a:p>
            <a:endParaRPr/>
          </a:p>
        </p:txBody>
      </p:sp>
      <p:sp>
        <p:nvSpPr>
          <p:cNvPr id="15" name="Google Shape;15;p4"/>
          <p:cNvSpPr txBox="1">
            <a:spLocks noGrp="1"/>
          </p:cNvSpPr>
          <p:nvPr>
            <p:ph type="body" idx="1"/>
          </p:nvPr>
        </p:nvSpPr>
        <p:spPr>
          <a:xfrm>
            <a:off x="457200" y="1247950"/>
            <a:ext cx="8229600" cy="3029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5"/>
          <p:cNvSpPr txBox="1">
            <a:spLocks noGrp="1"/>
          </p:cNvSpPr>
          <p:nvPr>
            <p:ph type="title"/>
          </p:nvPr>
        </p:nvSpPr>
        <p:spPr>
          <a:xfrm>
            <a:off x="457200" y="411475"/>
            <a:ext cx="8229600" cy="371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19" name="Google Shape;19;p5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6"/>
          <p:cNvSpPr txBox="1">
            <a:spLocks noGrp="1"/>
          </p:cNvSpPr>
          <p:nvPr>
            <p:ph type="title"/>
          </p:nvPr>
        </p:nvSpPr>
        <p:spPr>
          <a:xfrm>
            <a:off x="457200" y="411475"/>
            <a:ext cx="8229600" cy="371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Google Shape;23;p7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24" name="Google Shape;24;p7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8"/>
          <p:cNvSpPr txBox="1">
            <a:spLocks noGrp="1"/>
          </p:cNvSpPr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" name="Google Shape;29;p9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30" name="Google Shape;30;p9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31" name="Google Shape;31;p9"/>
          <p:cNvSpPr txBox="1">
            <a:spLocks noGrp="1"/>
          </p:cNvSpPr>
          <p:nvPr>
            <p:ph type="body" idx="2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Google Shape;35;p11"/>
          <p:cNvSpPr txBox="1">
            <a:spLocks noGrp="1"/>
          </p:cNvSpPr>
          <p:nvPr>
            <p:ph type="title" hasCustomPrompt="1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36" name="Google Shape;36;p11"/>
          <p:cNvSpPr txBox="1">
            <a:spLocks noGrp="1"/>
          </p:cNvSpPr>
          <p:nvPr>
            <p:ph type="body" idx="1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1pPr>
            <a:lvl2pPr marL="914400" lvl="1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457200" y="411475"/>
            <a:ext cx="8229600" cy="371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Fira Sans Extra Condensed"/>
              <a:buNone/>
              <a:defRPr sz="2800" b="1">
                <a:solidFill>
                  <a:schemeClr val="dk1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Fira Sans Extra Condensed"/>
              <a:buNone/>
              <a:defRPr sz="2800" b="1">
                <a:solidFill>
                  <a:schemeClr val="dk1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Fira Sans Extra Condensed"/>
              <a:buNone/>
              <a:defRPr sz="2800" b="1">
                <a:solidFill>
                  <a:schemeClr val="dk1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Fira Sans Extra Condensed"/>
              <a:buNone/>
              <a:defRPr sz="2800" b="1">
                <a:solidFill>
                  <a:schemeClr val="dk1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Fira Sans Extra Condensed"/>
              <a:buNone/>
              <a:defRPr sz="2800" b="1">
                <a:solidFill>
                  <a:schemeClr val="dk1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Fira Sans Extra Condensed"/>
              <a:buNone/>
              <a:defRPr sz="2800" b="1">
                <a:solidFill>
                  <a:schemeClr val="dk1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Fira Sans Extra Condensed"/>
              <a:buNone/>
              <a:defRPr sz="2800" b="1">
                <a:solidFill>
                  <a:schemeClr val="dk1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Fira Sans Extra Condensed"/>
              <a:buNone/>
              <a:defRPr sz="2800" b="1">
                <a:solidFill>
                  <a:schemeClr val="dk1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Fira Sans Extra Condensed"/>
              <a:buNone/>
              <a:defRPr sz="2800" b="1">
                <a:solidFill>
                  <a:schemeClr val="dk1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457200" y="1152475"/>
            <a:ext cx="8229600" cy="357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oboto"/>
              <a:buChar char="●"/>
              <a:defRPr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marL="914400" lvl="1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oboto"/>
              <a:buChar char="○"/>
              <a:defRPr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marL="1371600" lvl="2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oboto"/>
              <a:buChar char="■"/>
              <a:defRPr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marL="1828800" lvl="3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oboto"/>
              <a:buChar char="●"/>
              <a:defRPr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marL="2286000" lvl="4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oboto"/>
              <a:buChar char="○"/>
              <a:defRPr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marL="2743200" lvl="5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oboto"/>
              <a:buChar char="■"/>
              <a:defRPr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marL="3200400" lvl="6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oboto"/>
              <a:buChar char="●"/>
              <a:defRPr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marL="3657600" lvl="7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oboto"/>
              <a:buChar char="○"/>
              <a:defRPr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marL="4114800" lvl="8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oboto"/>
              <a:buChar char="■"/>
              <a:defRPr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7" r:id="rId9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mailto:2219027@student.uwtsd.ac.uk" TargetMode="Externa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britishpanda.co.uk/chinese-culture-vs-british-culture-navigating-cultural-differences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3"/>
          <p:cNvSpPr txBox="1">
            <a:spLocks noGrp="1"/>
          </p:cNvSpPr>
          <p:nvPr>
            <p:ph type="ctrTitle"/>
          </p:nvPr>
        </p:nvSpPr>
        <p:spPr>
          <a:xfrm>
            <a:off x="3796972" y="183224"/>
            <a:ext cx="5164817" cy="2731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latin typeface="+mj-lt"/>
              </a:rPr>
              <a:t>Cross-Cultural Negotiations</a:t>
            </a:r>
            <a:br>
              <a:rPr lang="en" dirty="0">
                <a:latin typeface="+mj-lt"/>
              </a:rPr>
            </a:br>
            <a:r>
              <a:rPr lang="en" sz="2000" dirty="0">
                <a:latin typeface="+mj-lt"/>
              </a:rPr>
              <a:t>Immerse UK &amp; NetDragon Education</a:t>
            </a:r>
            <a:endParaRPr dirty="0">
              <a:latin typeface="+mj-lt"/>
            </a:endParaRPr>
          </a:p>
        </p:txBody>
      </p:sp>
      <p:sp>
        <p:nvSpPr>
          <p:cNvPr id="43" name="Google Shape;43;p13"/>
          <p:cNvSpPr txBox="1">
            <a:spLocks noGrp="1"/>
          </p:cNvSpPr>
          <p:nvPr>
            <p:ph type="subTitle" idx="1"/>
          </p:nvPr>
        </p:nvSpPr>
        <p:spPr>
          <a:xfrm>
            <a:off x="4114908" y="3664010"/>
            <a:ext cx="4716368" cy="476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latin typeface="+mj-lt"/>
              </a:rPr>
              <a:t>By </a:t>
            </a:r>
            <a:r>
              <a:rPr lang="en" b="1" dirty="0">
                <a:latin typeface="+mj-lt"/>
              </a:rPr>
              <a:t>Linda Roze</a:t>
            </a:r>
            <a:r>
              <a:rPr lang="en" dirty="0">
                <a:latin typeface="+mj-lt"/>
              </a:rPr>
              <a:t> (2219027)</a:t>
            </a: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1" dirty="0">
                <a:latin typeface="+mj-lt"/>
              </a:rPr>
              <a:t>International Business Communications </a:t>
            </a:r>
            <a:r>
              <a:rPr lang="en" dirty="0">
                <a:latin typeface="+mj-lt"/>
              </a:rPr>
              <a:t>(LCBB6001)</a:t>
            </a:r>
          </a:p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latin typeface="+mj-lt"/>
              </a:rPr>
              <a:t>Lecturer: </a:t>
            </a:r>
            <a:r>
              <a:rPr lang="en" b="1" dirty="0">
                <a:latin typeface="+mj-lt"/>
              </a:rPr>
              <a:t>Afzal Munna</a:t>
            </a:r>
            <a:endParaRPr b="1" dirty="0">
              <a:latin typeface="+mj-lt"/>
            </a:endParaRPr>
          </a:p>
        </p:txBody>
      </p:sp>
      <p:grpSp>
        <p:nvGrpSpPr>
          <p:cNvPr id="44" name="Google Shape;44;p13"/>
          <p:cNvGrpSpPr/>
          <p:nvPr/>
        </p:nvGrpSpPr>
        <p:grpSpPr>
          <a:xfrm>
            <a:off x="319055" y="974912"/>
            <a:ext cx="3546974" cy="3817820"/>
            <a:chOff x="873354" y="408071"/>
            <a:chExt cx="3698640" cy="4323762"/>
          </a:xfrm>
        </p:grpSpPr>
        <p:sp>
          <p:nvSpPr>
            <p:cNvPr id="45" name="Google Shape;45;p13"/>
            <p:cNvSpPr/>
            <p:nvPr/>
          </p:nvSpPr>
          <p:spPr>
            <a:xfrm>
              <a:off x="873361" y="4507733"/>
              <a:ext cx="1787100" cy="224100"/>
            </a:xfrm>
            <a:prstGeom prst="ellipse">
              <a:avLst/>
            </a:prstGeom>
            <a:solidFill>
              <a:srgbClr val="666666">
                <a:alpha val="125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+mj-lt"/>
              </a:endParaRPr>
            </a:p>
          </p:txBody>
        </p:sp>
        <p:sp>
          <p:nvSpPr>
            <p:cNvPr id="46" name="Google Shape;46;p13"/>
            <p:cNvSpPr/>
            <p:nvPr/>
          </p:nvSpPr>
          <p:spPr>
            <a:xfrm>
              <a:off x="2784894" y="4507733"/>
              <a:ext cx="1787100" cy="224100"/>
            </a:xfrm>
            <a:prstGeom prst="ellipse">
              <a:avLst/>
            </a:prstGeom>
            <a:solidFill>
              <a:srgbClr val="666666">
                <a:alpha val="125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+mj-lt"/>
              </a:endParaRPr>
            </a:p>
          </p:txBody>
        </p:sp>
        <p:grpSp>
          <p:nvGrpSpPr>
            <p:cNvPr id="47" name="Google Shape;47;p13"/>
            <p:cNvGrpSpPr/>
            <p:nvPr/>
          </p:nvGrpSpPr>
          <p:grpSpPr>
            <a:xfrm>
              <a:off x="873354" y="408071"/>
              <a:ext cx="3698430" cy="4186072"/>
              <a:chOff x="3713525" y="1156300"/>
              <a:chExt cx="3668350" cy="4152025"/>
            </a:xfrm>
          </p:grpSpPr>
          <p:sp>
            <p:nvSpPr>
              <p:cNvPr id="48" name="Google Shape;48;p13"/>
              <p:cNvSpPr/>
              <p:nvPr/>
            </p:nvSpPr>
            <p:spPr>
              <a:xfrm>
                <a:off x="3713525" y="3165475"/>
                <a:ext cx="66175" cy="159875"/>
              </a:xfrm>
              <a:custGeom>
                <a:avLst/>
                <a:gdLst/>
                <a:ahLst/>
                <a:cxnLst/>
                <a:rect l="l" t="t" r="r" b="b"/>
                <a:pathLst>
                  <a:path w="2647" h="6395" extrusionOk="0">
                    <a:moveTo>
                      <a:pt x="386" y="0"/>
                    </a:moveTo>
                    <a:lnTo>
                      <a:pt x="276" y="386"/>
                    </a:lnTo>
                    <a:lnTo>
                      <a:pt x="166" y="882"/>
                    </a:lnTo>
                    <a:lnTo>
                      <a:pt x="111" y="1488"/>
                    </a:lnTo>
                    <a:lnTo>
                      <a:pt x="1" y="2205"/>
                    </a:lnTo>
                    <a:lnTo>
                      <a:pt x="56" y="3032"/>
                    </a:lnTo>
                    <a:lnTo>
                      <a:pt x="166" y="3914"/>
                    </a:lnTo>
                    <a:lnTo>
                      <a:pt x="276" y="4410"/>
                    </a:lnTo>
                    <a:lnTo>
                      <a:pt x="386" y="4851"/>
                    </a:lnTo>
                    <a:lnTo>
                      <a:pt x="882" y="6119"/>
                    </a:lnTo>
                    <a:lnTo>
                      <a:pt x="993" y="6339"/>
                    </a:lnTo>
                    <a:lnTo>
                      <a:pt x="1048" y="6394"/>
                    </a:lnTo>
                    <a:lnTo>
                      <a:pt x="1103" y="6339"/>
                    </a:lnTo>
                    <a:lnTo>
                      <a:pt x="1158" y="6229"/>
                    </a:lnTo>
                    <a:lnTo>
                      <a:pt x="1213" y="5953"/>
                    </a:lnTo>
                    <a:lnTo>
                      <a:pt x="1268" y="5623"/>
                    </a:lnTo>
                    <a:lnTo>
                      <a:pt x="1379" y="5237"/>
                    </a:lnTo>
                    <a:lnTo>
                      <a:pt x="1599" y="4520"/>
                    </a:lnTo>
                    <a:lnTo>
                      <a:pt x="1764" y="3859"/>
                    </a:lnTo>
                    <a:lnTo>
                      <a:pt x="1930" y="3197"/>
                    </a:lnTo>
                    <a:lnTo>
                      <a:pt x="1985" y="3583"/>
                    </a:lnTo>
                    <a:lnTo>
                      <a:pt x="2150" y="4410"/>
                    </a:lnTo>
                    <a:lnTo>
                      <a:pt x="2260" y="4796"/>
                    </a:lnTo>
                    <a:lnTo>
                      <a:pt x="2371" y="5016"/>
                    </a:lnTo>
                    <a:lnTo>
                      <a:pt x="2426" y="5071"/>
                    </a:lnTo>
                    <a:lnTo>
                      <a:pt x="2481" y="5071"/>
                    </a:lnTo>
                    <a:lnTo>
                      <a:pt x="2536" y="5016"/>
                    </a:lnTo>
                    <a:lnTo>
                      <a:pt x="2591" y="4851"/>
                    </a:lnTo>
                    <a:lnTo>
                      <a:pt x="2646" y="4410"/>
                    </a:lnTo>
                    <a:lnTo>
                      <a:pt x="2646" y="3804"/>
                    </a:lnTo>
                    <a:lnTo>
                      <a:pt x="2591" y="2425"/>
                    </a:lnTo>
                    <a:lnTo>
                      <a:pt x="2426" y="1268"/>
                    </a:lnTo>
                    <a:lnTo>
                      <a:pt x="2316" y="717"/>
                    </a:lnTo>
                    <a:lnTo>
                      <a:pt x="2095" y="717"/>
                    </a:lnTo>
                    <a:lnTo>
                      <a:pt x="1599" y="662"/>
                    </a:lnTo>
                    <a:lnTo>
                      <a:pt x="1268" y="551"/>
                    </a:lnTo>
                    <a:lnTo>
                      <a:pt x="938" y="441"/>
                    </a:lnTo>
                    <a:lnTo>
                      <a:pt x="662" y="276"/>
                    </a:lnTo>
                    <a:lnTo>
                      <a:pt x="386" y="0"/>
                    </a:lnTo>
                    <a:close/>
                  </a:path>
                </a:pathLst>
              </a:custGeom>
              <a:solidFill>
                <a:srgbClr val="FFC4A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>
                  <a:latin typeface="+mj-lt"/>
                </a:endParaRPr>
              </a:p>
            </p:txBody>
          </p:sp>
          <p:grpSp>
            <p:nvGrpSpPr>
              <p:cNvPr id="49" name="Google Shape;49;p13"/>
              <p:cNvGrpSpPr/>
              <p:nvPr/>
            </p:nvGrpSpPr>
            <p:grpSpPr>
              <a:xfrm>
                <a:off x="3723175" y="1156300"/>
                <a:ext cx="3658700" cy="4152025"/>
                <a:chOff x="3723175" y="1156300"/>
                <a:chExt cx="3658700" cy="4152025"/>
              </a:xfrm>
            </p:grpSpPr>
            <p:sp>
              <p:nvSpPr>
                <p:cNvPr id="50" name="Google Shape;50;p13"/>
                <p:cNvSpPr/>
                <p:nvPr/>
              </p:nvSpPr>
              <p:spPr>
                <a:xfrm>
                  <a:off x="5642775" y="1764000"/>
                  <a:ext cx="744175" cy="7317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9767" h="29271" extrusionOk="0">
                      <a:moveTo>
                        <a:pt x="24971" y="1"/>
                      </a:moveTo>
                      <a:lnTo>
                        <a:pt x="18962" y="22270"/>
                      </a:lnTo>
                      <a:lnTo>
                        <a:pt x="1" y="26790"/>
                      </a:lnTo>
                      <a:lnTo>
                        <a:pt x="883" y="29270"/>
                      </a:lnTo>
                      <a:lnTo>
                        <a:pt x="3804" y="28939"/>
                      </a:lnTo>
                      <a:lnTo>
                        <a:pt x="10308" y="28223"/>
                      </a:lnTo>
                      <a:lnTo>
                        <a:pt x="13836" y="27782"/>
                      </a:lnTo>
                      <a:lnTo>
                        <a:pt x="17088" y="27341"/>
                      </a:lnTo>
                      <a:lnTo>
                        <a:pt x="19569" y="26900"/>
                      </a:lnTo>
                      <a:lnTo>
                        <a:pt x="20396" y="26735"/>
                      </a:lnTo>
                      <a:lnTo>
                        <a:pt x="20892" y="26624"/>
                      </a:lnTo>
                      <a:lnTo>
                        <a:pt x="21057" y="26514"/>
                      </a:lnTo>
                      <a:lnTo>
                        <a:pt x="21222" y="26349"/>
                      </a:lnTo>
                      <a:lnTo>
                        <a:pt x="21719" y="25797"/>
                      </a:lnTo>
                      <a:lnTo>
                        <a:pt x="22270" y="24971"/>
                      </a:lnTo>
                      <a:lnTo>
                        <a:pt x="22931" y="24034"/>
                      </a:lnTo>
                      <a:lnTo>
                        <a:pt x="24364" y="21663"/>
                      </a:lnTo>
                      <a:lnTo>
                        <a:pt x="25908" y="18962"/>
                      </a:lnTo>
                      <a:lnTo>
                        <a:pt x="27396" y="16372"/>
                      </a:lnTo>
                      <a:lnTo>
                        <a:pt x="28609" y="14112"/>
                      </a:lnTo>
                      <a:lnTo>
                        <a:pt x="29766" y="11907"/>
                      </a:lnTo>
                      <a:lnTo>
                        <a:pt x="24971" y="1"/>
                      </a:lnTo>
                      <a:close/>
                    </a:path>
                  </a:pathLst>
                </a:custGeom>
                <a:solidFill>
                  <a:srgbClr val="2DBAA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>
                    <a:latin typeface="+mj-lt"/>
                  </a:endParaRPr>
                </a:p>
              </p:txBody>
            </p:sp>
            <p:sp>
              <p:nvSpPr>
                <p:cNvPr id="51" name="Google Shape;51;p13"/>
                <p:cNvSpPr/>
                <p:nvPr/>
              </p:nvSpPr>
              <p:spPr>
                <a:xfrm>
                  <a:off x="6178825" y="2574300"/>
                  <a:ext cx="824100" cy="25700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2964" h="102802" extrusionOk="0">
                      <a:moveTo>
                        <a:pt x="10529" y="0"/>
                      </a:moveTo>
                      <a:lnTo>
                        <a:pt x="10143" y="331"/>
                      </a:lnTo>
                      <a:lnTo>
                        <a:pt x="9702" y="827"/>
                      </a:lnTo>
                      <a:lnTo>
                        <a:pt x="9096" y="1543"/>
                      </a:lnTo>
                      <a:lnTo>
                        <a:pt x="8435" y="2536"/>
                      </a:lnTo>
                      <a:lnTo>
                        <a:pt x="7663" y="3859"/>
                      </a:lnTo>
                      <a:lnTo>
                        <a:pt x="7222" y="4630"/>
                      </a:lnTo>
                      <a:lnTo>
                        <a:pt x="6836" y="5512"/>
                      </a:lnTo>
                      <a:lnTo>
                        <a:pt x="6450" y="6504"/>
                      </a:lnTo>
                      <a:lnTo>
                        <a:pt x="6009" y="7607"/>
                      </a:lnTo>
                      <a:lnTo>
                        <a:pt x="5623" y="8764"/>
                      </a:lnTo>
                      <a:lnTo>
                        <a:pt x="5237" y="10032"/>
                      </a:lnTo>
                      <a:lnTo>
                        <a:pt x="4796" y="11465"/>
                      </a:lnTo>
                      <a:lnTo>
                        <a:pt x="4466" y="12954"/>
                      </a:lnTo>
                      <a:lnTo>
                        <a:pt x="4080" y="14607"/>
                      </a:lnTo>
                      <a:lnTo>
                        <a:pt x="3749" y="16371"/>
                      </a:lnTo>
                      <a:lnTo>
                        <a:pt x="3474" y="18245"/>
                      </a:lnTo>
                      <a:lnTo>
                        <a:pt x="3198" y="20285"/>
                      </a:lnTo>
                      <a:lnTo>
                        <a:pt x="2922" y="22434"/>
                      </a:lnTo>
                      <a:lnTo>
                        <a:pt x="2702" y="24694"/>
                      </a:lnTo>
                      <a:lnTo>
                        <a:pt x="2537" y="27175"/>
                      </a:lnTo>
                      <a:lnTo>
                        <a:pt x="2426" y="29766"/>
                      </a:lnTo>
                      <a:lnTo>
                        <a:pt x="2371" y="32522"/>
                      </a:lnTo>
                      <a:lnTo>
                        <a:pt x="2316" y="35388"/>
                      </a:lnTo>
                      <a:lnTo>
                        <a:pt x="2371" y="38475"/>
                      </a:lnTo>
                      <a:lnTo>
                        <a:pt x="2426" y="41727"/>
                      </a:lnTo>
                      <a:lnTo>
                        <a:pt x="2647" y="44428"/>
                      </a:lnTo>
                      <a:lnTo>
                        <a:pt x="3033" y="48452"/>
                      </a:lnTo>
                      <a:lnTo>
                        <a:pt x="3529" y="53633"/>
                      </a:lnTo>
                      <a:lnTo>
                        <a:pt x="1" y="102581"/>
                      </a:lnTo>
                      <a:lnTo>
                        <a:pt x="2040" y="102802"/>
                      </a:lnTo>
                      <a:lnTo>
                        <a:pt x="3088" y="99164"/>
                      </a:lnTo>
                      <a:lnTo>
                        <a:pt x="4356" y="94919"/>
                      </a:lnTo>
                      <a:lnTo>
                        <a:pt x="5734" y="90069"/>
                      </a:lnTo>
                      <a:lnTo>
                        <a:pt x="6395" y="87368"/>
                      </a:lnTo>
                      <a:lnTo>
                        <a:pt x="7112" y="84501"/>
                      </a:lnTo>
                      <a:lnTo>
                        <a:pt x="7828" y="81470"/>
                      </a:lnTo>
                      <a:lnTo>
                        <a:pt x="8490" y="78217"/>
                      </a:lnTo>
                      <a:lnTo>
                        <a:pt x="9151" y="74800"/>
                      </a:lnTo>
                      <a:lnTo>
                        <a:pt x="9757" y="71162"/>
                      </a:lnTo>
                      <a:lnTo>
                        <a:pt x="10309" y="67358"/>
                      </a:lnTo>
                      <a:lnTo>
                        <a:pt x="10860" y="63279"/>
                      </a:lnTo>
                      <a:lnTo>
                        <a:pt x="11356" y="59035"/>
                      </a:lnTo>
                      <a:lnTo>
                        <a:pt x="11742" y="54570"/>
                      </a:lnTo>
                      <a:lnTo>
                        <a:pt x="16537" y="26348"/>
                      </a:lnTo>
                      <a:lnTo>
                        <a:pt x="18356" y="26348"/>
                      </a:lnTo>
                      <a:lnTo>
                        <a:pt x="17860" y="35664"/>
                      </a:lnTo>
                      <a:lnTo>
                        <a:pt x="17364" y="45200"/>
                      </a:lnTo>
                      <a:lnTo>
                        <a:pt x="16923" y="55673"/>
                      </a:lnTo>
                      <a:lnTo>
                        <a:pt x="16703" y="60082"/>
                      </a:lnTo>
                      <a:lnTo>
                        <a:pt x="16537" y="64437"/>
                      </a:lnTo>
                      <a:lnTo>
                        <a:pt x="16427" y="68736"/>
                      </a:lnTo>
                      <a:lnTo>
                        <a:pt x="16372" y="72926"/>
                      </a:lnTo>
                      <a:lnTo>
                        <a:pt x="16427" y="77005"/>
                      </a:lnTo>
                      <a:lnTo>
                        <a:pt x="16427" y="80863"/>
                      </a:lnTo>
                      <a:lnTo>
                        <a:pt x="16648" y="87974"/>
                      </a:lnTo>
                      <a:lnTo>
                        <a:pt x="16868" y="93982"/>
                      </a:lnTo>
                      <a:lnTo>
                        <a:pt x="17144" y="98557"/>
                      </a:lnTo>
                      <a:lnTo>
                        <a:pt x="17419" y="102581"/>
                      </a:lnTo>
                      <a:lnTo>
                        <a:pt x="19514" y="102581"/>
                      </a:lnTo>
                      <a:lnTo>
                        <a:pt x="23758" y="71162"/>
                      </a:lnTo>
                      <a:lnTo>
                        <a:pt x="25688" y="56665"/>
                      </a:lnTo>
                      <a:lnTo>
                        <a:pt x="27010" y="52310"/>
                      </a:lnTo>
                      <a:lnTo>
                        <a:pt x="28278" y="47901"/>
                      </a:lnTo>
                      <a:lnTo>
                        <a:pt x="29491" y="43491"/>
                      </a:lnTo>
                      <a:lnTo>
                        <a:pt x="30593" y="39081"/>
                      </a:lnTo>
                      <a:lnTo>
                        <a:pt x="31034" y="36931"/>
                      </a:lnTo>
                      <a:lnTo>
                        <a:pt x="31475" y="34837"/>
                      </a:lnTo>
                      <a:lnTo>
                        <a:pt x="31916" y="32742"/>
                      </a:lnTo>
                      <a:lnTo>
                        <a:pt x="32247" y="30703"/>
                      </a:lnTo>
                      <a:lnTo>
                        <a:pt x="32523" y="28718"/>
                      </a:lnTo>
                      <a:lnTo>
                        <a:pt x="32743" y="26844"/>
                      </a:lnTo>
                      <a:lnTo>
                        <a:pt x="32853" y="24970"/>
                      </a:lnTo>
                      <a:lnTo>
                        <a:pt x="32964" y="23206"/>
                      </a:lnTo>
                      <a:lnTo>
                        <a:pt x="32964" y="22104"/>
                      </a:lnTo>
                      <a:lnTo>
                        <a:pt x="32908" y="21001"/>
                      </a:lnTo>
                      <a:lnTo>
                        <a:pt x="32798" y="19954"/>
                      </a:lnTo>
                      <a:lnTo>
                        <a:pt x="32688" y="18907"/>
                      </a:lnTo>
                      <a:lnTo>
                        <a:pt x="32357" y="16757"/>
                      </a:lnTo>
                      <a:lnTo>
                        <a:pt x="31971" y="14717"/>
                      </a:lnTo>
                      <a:lnTo>
                        <a:pt x="31420" y="12733"/>
                      </a:lnTo>
                      <a:lnTo>
                        <a:pt x="30869" y="10859"/>
                      </a:lnTo>
                      <a:lnTo>
                        <a:pt x="30263" y="9040"/>
                      </a:lnTo>
                      <a:lnTo>
                        <a:pt x="29601" y="7386"/>
                      </a:lnTo>
                      <a:lnTo>
                        <a:pt x="28940" y="5843"/>
                      </a:lnTo>
                      <a:lnTo>
                        <a:pt x="28333" y="4465"/>
                      </a:lnTo>
                      <a:lnTo>
                        <a:pt x="27231" y="2205"/>
                      </a:lnTo>
                      <a:lnTo>
                        <a:pt x="26404" y="772"/>
                      </a:lnTo>
                      <a:lnTo>
                        <a:pt x="26129" y="221"/>
                      </a:lnTo>
                      <a:lnTo>
                        <a:pt x="10529" y="0"/>
                      </a:lnTo>
                      <a:close/>
                    </a:path>
                  </a:pathLst>
                </a:custGeom>
                <a:solidFill>
                  <a:schemeClr val="accent4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>
                    <a:latin typeface="+mj-lt"/>
                  </a:endParaRPr>
                </a:p>
              </p:txBody>
            </p:sp>
            <p:sp>
              <p:nvSpPr>
                <p:cNvPr id="52" name="Google Shape;52;p13"/>
                <p:cNvSpPr/>
                <p:nvPr/>
              </p:nvSpPr>
              <p:spPr>
                <a:xfrm>
                  <a:off x="6607400" y="5107125"/>
                  <a:ext cx="271500" cy="2012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860" h="8048" extrusionOk="0">
                      <a:moveTo>
                        <a:pt x="2757" y="0"/>
                      </a:moveTo>
                      <a:lnTo>
                        <a:pt x="1" y="992"/>
                      </a:lnTo>
                      <a:lnTo>
                        <a:pt x="387" y="8048"/>
                      </a:lnTo>
                      <a:lnTo>
                        <a:pt x="993" y="8048"/>
                      </a:lnTo>
                      <a:lnTo>
                        <a:pt x="1930" y="6560"/>
                      </a:lnTo>
                      <a:lnTo>
                        <a:pt x="5127" y="8048"/>
                      </a:lnTo>
                      <a:lnTo>
                        <a:pt x="10860" y="8048"/>
                      </a:lnTo>
                      <a:lnTo>
                        <a:pt x="10805" y="7828"/>
                      </a:lnTo>
                      <a:lnTo>
                        <a:pt x="10694" y="7607"/>
                      </a:lnTo>
                      <a:lnTo>
                        <a:pt x="10419" y="7276"/>
                      </a:lnTo>
                      <a:lnTo>
                        <a:pt x="9923" y="6890"/>
                      </a:lnTo>
                      <a:lnTo>
                        <a:pt x="9206" y="6505"/>
                      </a:lnTo>
                      <a:lnTo>
                        <a:pt x="8269" y="6009"/>
                      </a:lnTo>
                      <a:lnTo>
                        <a:pt x="6946" y="5512"/>
                      </a:lnTo>
                      <a:lnTo>
                        <a:pt x="6285" y="5182"/>
                      </a:lnTo>
                      <a:lnTo>
                        <a:pt x="5623" y="4851"/>
                      </a:lnTo>
                      <a:lnTo>
                        <a:pt x="5017" y="4410"/>
                      </a:lnTo>
                      <a:lnTo>
                        <a:pt x="4521" y="3914"/>
                      </a:lnTo>
                      <a:lnTo>
                        <a:pt x="4025" y="3363"/>
                      </a:lnTo>
                      <a:lnTo>
                        <a:pt x="3639" y="2756"/>
                      </a:lnTo>
                      <a:lnTo>
                        <a:pt x="3363" y="2095"/>
                      </a:lnTo>
                      <a:lnTo>
                        <a:pt x="3088" y="1378"/>
                      </a:lnTo>
                      <a:lnTo>
                        <a:pt x="2757" y="0"/>
                      </a:lnTo>
                      <a:close/>
                    </a:path>
                  </a:pathLst>
                </a:custGeom>
                <a:solidFill>
                  <a:srgbClr val="40404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>
                    <a:latin typeface="+mj-lt"/>
                  </a:endParaRPr>
                </a:p>
              </p:txBody>
            </p:sp>
            <p:sp>
              <p:nvSpPr>
                <p:cNvPr id="53" name="Google Shape;53;p13"/>
                <p:cNvSpPr/>
                <p:nvPr/>
              </p:nvSpPr>
              <p:spPr>
                <a:xfrm>
                  <a:off x="5985900" y="5107125"/>
                  <a:ext cx="253600" cy="2012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144" h="8048" extrusionOk="0">
                      <a:moveTo>
                        <a:pt x="7773" y="0"/>
                      </a:moveTo>
                      <a:lnTo>
                        <a:pt x="7773" y="276"/>
                      </a:lnTo>
                      <a:lnTo>
                        <a:pt x="7718" y="551"/>
                      </a:lnTo>
                      <a:lnTo>
                        <a:pt x="7553" y="1158"/>
                      </a:lnTo>
                      <a:lnTo>
                        <a:pt x="7277" y="1764"/>
                      </a:lnTo>
                      <a:lnTo>
                        <a:pt x="6946" y="2370"/>
                      </a:lnTo>
                      <a:lnTo>
                        <a:pt x="6505" y="2977"/>
                      </a:lnTo>
                      <a:lnTo>
                        <a:pt x="6009" y="3473"/>
                      </a:lnTo>
                      <a:lnTo>
                        <a:pt x="5513" y="3914"/>
                      </a:lnTo>
                      <a:lnTo>
                        <a:pt x="4907" y="4300"/>
                      </a:lnTo>
                      <a:lnTo>
                        <a:pt x="4300" y="4630"/>
                      </a:lnTo>
                      <a:lnTo>
                        <a:pt x="3639" y="4906"/>
                      </a:lnTo>
                      <a:lnTo>
                        <a:pt x="2867" y="5237"/>
                      </a:lnTo>
                      <a:lnTo>
                        <a:pt x="2206" y="5512"/>
                      </a:lnTo>
                      <a:lnTo>
                        <a:pt x="1599" y="5843"/>
                      </a:lnTo>
                      <a:lnTo>
                        <a:pt x="1158" y="6119"/>
                      </a:lnTo>
                      <a:lnTo>
                        <a:pt x="828" y="6394"/>
                      </a:lnTo>
                      <a:lnTo>
                        <a:pt x="497" y="6615"/>
                      </a:lnTo>
                      <a:lnTo>
                        <a:pt x="332" y="6890"/>
                      </a:lnTo>
                      <a:lnTo>
                        <a:pt x="166" y="7111"/>
                      </a:lnTo>
                      <a:lnTo>
                        <a:pt x="56" y="7276"/>
                      </a:lnTo>
                      <a:lnTo>
                        <a:pt x="1" y="7497"/>
                      </a:lnTo>
                      <a:lnTo>
                        <a:pt x="1" y="7772"/>
                      </a:lnTo>
                      <a:lnTo>
                        <a:pt x="56" y="7993"/>
                      </a:lnTo>
                      <a:lnTo>
                        <a:pt x="111" y="8048"/>
                      </a:lnTo>
                      <a:lnTo>
                        <a:pt x="5844" y="8048"/>
                      </a:lnTo>
                      <a:lnTo>
                        <a:pt x="8104" y="6835"/>
                      </a:lnTo>
                      <a:lnTo>
                        <a:pt x="9151" y="8048"/>
                      </a:lnTo>
                      <a:lnTo>
                        <a:pt x="9757" y="8048"/>
                      </a:lnTo>
                      <a:lnTo>
                        <a:pt x="10143" y="1048"/>
                      </a:lnTo>
                      <a:lnTo>
                        <a:pt x="7773" y="0"/>
                      </a:lnTo>
                      <a:close/>
                    </a:path>
                  </a:pathLst>
                </a:custGeom>
                <a:solidFill>
                  <a:srgbClr val="40404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>
                    <a:latin typeface="+mj-lt"/>
                  </a:endParaRPr>
                </a:p>
              </p:txBody>
            </p:sp>
            <p:sp>
              <p:nvSpPr>
                <p:cNvPr id="54" name="Google Shape;54;p13"/>
                <p:cNvSpPr/>
                <p:nvPr/>
              </p:nvSpPr>
              <p:spPr>
                <a:xfrm>
                  <a:off x="6261525" y="1648250"/>
                  <a:ext cx="751050" cy="14759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0042" h="59036" extrusionOk="0">
                      <a:moveTo>
                        <a:pt x="15159" y="0"/>
                      </a:moveTo>
                      <a:lnTo>
                        <a:pt x="13725" y="56"/>
                      </a:lnTo>
                      <a:lnTo>
                        <a:pt x="12292" y="221"/>
                      </a:lnTo>
                      <a:lnTo>
                        <a:pt x="10914" y="497"/>
                      </a:lnTo>
                      <a:lnTo>
                        <a:pt x="9591" y="772"/>
                      </a:lnTo>
                      <a:lnTo>
                        <a:pt x="8268" y="1158"/>
                      </a:lnTo>
                      <a:lnTo>
                        <a:pt x="7056" y="1544"/>
                      </a:lnTo>
                      <a:lnTo>
                        <a:pt x="5898" y="1930"/>
                      </a:lnTo>
                      <a:lnTo>
                        <a:pt x="4796" y="2371"/>
                      </a:lnTo>
                      <a:lnTo>
                        <a:pt x="2922" y="3197"/>
                      </a:lnTo>
                      <a:lnTo>
                        <a:pt x="1488" y="3914"/>
                      </a:lnTo>
                      <a:lnTo>
                        <a:pt x="551" y="4465"/>
                      </a:lnTo>
                      <a:lnTo>
                        <a:pt x="221" y="4631"/>
                      </a:lnTo>
                      <a:lnTo>
                        <a:pt x="166" y="5237"/>
                      </a:lnTo>
                      <a:lnTo>
                        <a:pt x="55" y="6891"/>
                      </a:lnTo>
                      <a:lnTo>
                        <a:pt x="0" y="9261"/>
                      </a:lnTo>
                      <a:lnTo>
                        <a:pt x="0" y="10639"/>
                      </a:lnTo>
                      <a:lnTo>
                        <a:pt x="0" y="12127"/>
                      </a:lnTo>
                      <a:lnTo>
                        <a:pt x="55" y="13671"/>
                      </a:lnTo>
                      <a:lnTo>
                        <a:pt x="221" y="15214"/>
                      </a:lnTo>
                      <a:lnTo>
                        <a:pt x="386" y="16702"/>
                      </a:lnTo>
                      <a:lnTo>
                        <a:pt x="607" y="18191"/>
                      </a:lnTo>
                      <a:lnTo>
                        <a:pt x="992" y="19624"/>
                      </a:lnTo>
                      <a:lnTo>
                        <a:pt x="1158" y="20230"/>
                      </a:lnTo>
                      <a:lnTo>
                        <a:pt x="1378" y="20891"/>
                      </a:lnTo>
                      <a:lnTo>
                        <a:pt x="1654" y="21443"/>
                      </a:lnTo>
                      <a:lnTo>
                        <a:pt x="1929" y="21994"/>
                      </a:lnTo>
                      <a:lnTo>
                        <a:pt x="2260" y="22490"/>
                      </a:lnTo>
                      <a:lnTo>
                        <a:pt x="2591" y="22931"/>
                      </a:lnTo>
                      <a:lnTo>
                        <a:pt x="3252" y="23758"/>
                      </a:lnTo>
                      <a:lnTo>
                        <a:pt x="3804" y="24640"/>
                      </a:lnTo>
                      <a:lnTo>
                        <a:pt x="4355" y="25577"/>
                      </a:lnTo>
                      <a:lnTo>
                        <a:pt x="4796" y="26459"/>
                      </a:lnTo>
                      <a:lnTo>
                        <a:pt x="5182" y="27396"/>
                      </a:lnTo>
                      <a:lnTo>
                        <a:pt x="5567" y="28278"/>
                      </a:lnTo>
                      <a:lnTo>
                        <a:pt x="5843" y="29160"/>
                      </a:lnTo>
                      <a:lnTo>
                        <a:pt x="6064" y="29987"/>
                      </a:lnTo>
                      <a:lnTo>
                        <a:pt x="6449" y="31530"/>
                      </a:lnTo>
                      <a:lnTo>
                        <a:pt x="6670" y="32743"/>
                      </a:lnTo>
                      <a:lnTo>
                        <a:pt x="6835" y="33790"/>
                      </a:lnTo>
                      <a:lnTo>
                        <a:pt x="6505" y="34286"/>
                      </a:lnTo>
                      <a:lnTo>
                        <a:pt x="5788" y="35664"/>
                      </a:lnTo>
                      <a:lnTo>
                        <a:pt x="4741" y="37759"/>
                      </a:lnTo>
                      <a:lnTo>
                        <a:pt x="3528" y="40294"/>
                      </a:lnTo>
                      <a:lnTo>
                        <a:pt x="2922" y="41727"/>
                      </a:lnTo>
                      <a:lnTo>
                        <a:pt x="2315" y="43216"/>
                      </a:lnTo>
                      <a:lnTo>
                        <a:pt x="1819" y="44759"/>
                      </a:lnTo>
                      <a:lnTo>
                        <a:pt x="1323" y="46247"/>
                      </a:lnTo>
                      <a:lnTo>
                        <a:pt x="937" y="47791"/>
                      </a:lnTo>
                      <a:lnTo>
                        <a:pt x="607" y="49279"/>
                      </a:lnTo>
                      <a:lnTo>
                        <a:pt x="441" y="50712"/>
                      </a:lnTo>
                      <a:lnTo>
                        <a:pt x="386" y="51429"/>
                      </a:lnTo>
                      <a:lnTo>
                        <a:pt x="441" y="52090"/>
                      </a:lnTo>
                      <a:lnTo>
                        <a:pt x="6505" y="58429"/>
                      </a:lnTo>
                      <a:lnTo>
                        <a:pt x="11796" y="52641"/>
                      </a:lnTo>
                      <a:lnTo>
                        <a:pt x="17253" y="59036"/>
                      </a:lnTo>
                      <a:lnTo>
                        <a:pt x="30041" y="53523"/>
                      </a:lnTo>
                      <a:lnTo>
                        <a:pt x="29656" y="51208"/>
                      </a:lnTo>
                      <a:lnTo>
                        <a:pt x="29160" y="49114"/>
                      </a:lnTo>
                      <a:lnTo>
                        <a:pt x="28608" y="47074"/>
                      </a:lnTo>
                      <a:lnTo>
                        <a:pt x="28002" y="45200"/>
                      </a:lnTo>
                      <a:lnTo>
                        <a:pt x="27340" y="43491"/>
                      </a:lnTo>
                      <a:lnTo>
                        <a:pt x="26679" y="41948"/>
                      </a:lnTo>
                      <a:lnTo>
                        <a:pt x="26018" y="40515"/>
                      </a:lnTo>
                      <a:lnTo>
                        <a:pt x="25301" y="39192"/>
                      </a:lnTo>
                      <a:lnTo>
                        <a:pt x="24640" y="38089"/>
                      </a:lnTo>
                      <a:lnTo>
                        <a:pt x="24033" y="37097"/>
                      </a:lnTo>
                      <a:lnTo>
                        <a:pt x="23482" y="36215"/>
                      </a:lnTo>
                      <a:lnTo>
                        <a:pt x="22986" y="35554"/>
                      </a:lnTo>
                      <a:lnTo>
                        <a:pt x="22269" y="34617"/>
                      </a:lnTo>
                      <a:lnTo>
                        <a:pt x="21994" y="34286"/>
                      </a:lnTo>
                      <a:lnTo>
                        <a:pt x="28719" y="7056"/>
                      </a:lnTo>
                      <a:lnTo>
                        <a:pt x="28443" y="6780"/>
                      </a:lnTo>
                      <a:lnTo>
                        <a:pt x="27671" y="5954"/>
                      </a:lnTo>
                      <a:lnTo>
                        <a:pt x="26459" y="4796"/>
                      </a:lnTo>
                      <a:lnTo>
                        <a:pt x="25687" y="4135"/>
                      </a:lnTo>
                      <a:lnTo>
                        <a:pt x="24805" y="3473"/>
                      </a:lnTo>
                      <a:lnTo>
                        <a:pt x="23868" y="2812"/>
                      </a:lnTo>
                      <a:lnTo>
                        <a:pt x="22821" y="2150"/>
                      </a:lnTo>
                      <a:lnTo>
                        <a:pt x="21718" y="1599"/>
                      </a:lnTo>
                      <a:lnTo>
                        <a:pt x="20505" y="1048"/>
                      </a:lnTo>
                      <a:lnTo>
                        <a:pt x="19293" y="607"/>
                      </a:lnTo>
                      <a:lnTo>
                        <a:pt x="18631" y="441"/>
                      </a:lnTo>
                      <a:lnTo>
                        <a:pt x="17970" y="276"/>
                      </a:lnTo>
                      <a:lnTo>
                        <a:pt x="17253" y="166"/>
                      </a:lnTo>
                      <a:lnTo>
                        <a:pt x="16592" y="56"/>
                      </a:lnTo>
                      <a:lnTo>
                        <a:pt x="15875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>
                    <a:latin typeface="+mj-lt"/>
                  </a:endParaRPr>
                </a:p>
              </p:txBody>
            </p:sp>
            <p:sp>
              <p:nvSpPr>
                <p:cNvPr id="55" name="Google Shape;55;p13"/>
                <p:cNvSpPr/>
                <p:nvPr/>
              </p:nvSpPr>
              <p:spPr>
                <a:xfrm>
                  <a:off x="6403450" y="1619300"/>
                  <a:ext cx="381750" cy="4975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5270" h="19900" extrusionOk="0">
                      <a:moveTo>
                        <a:pt x="7773" y="1"/>
                      </a:moveTo>
                      <a:lnTo>
                        <a:pt x="7111" y="56"/>
                      </a:lnTo>
                      <a:lnTo>
                        <a:pt x="6505" y="166"/>
                      </a:lnTo>
                      <a:lnTo>
                        <a:pt x="5954" y="332"/>
                      </a:lnTo>
                      <a:lnTo>
                        <a:pt x="5458" y="552"/>
                      </a:lnTo>
                      <a:lnTo>
                        <a:pt x="4907" y="773"/>
                      </a:lnTo>
                      <a:lnTo>
                        <a:pt x="4466" y="1103"/>
                      </a:lnTo>
                      <a:lnTo>
                        <a:pt x="4025" y="1434"/>
                      </a:lnTo>
                      <a:lnTo>
                        <a:pt x="3584" y="1820"/>
                      </a:lnTo>
                      <a:lnTo>
                        <a:pt x="3198" y="2206"/>
                      </a:lnTo>
                      <a:lnTo>
                        <a:pt x="2481" y="3088"/>
                      </a:lnTo>
                      <a:lnTo>
                        <a:pt x="1875" y="3970"/>
                      </a:lnTo>
                      <a:lnTo>
                        <a:pt x="1324" y="4852"/>
                      </a:lnTo>
                      <a:lnTo>
                        <a:pt x="938" y="5734"/>
                      </a:lnTo>
                      <a:lnTo>
                        <a:pt x="607" y="6560"/>
                      </a:lnTo>
                      <a:lnTo>
                        <a:pt x="166" y="7828"/>
                      </a:lnTo>
                      <a:lnTo>
                        <a:pt x="1" y="8324"/>
                      </a:lnTo>
                      <a:lnTo>
                        <a:pt x="1" y="8324"/>
                      </a:lnTo>
                      <a:lnTo>
                        <a:pt x="4025" y="7056"/>
                      </a:lnTo>
                      <a:lnTo>
                        <a:pt x="4025" y="7663"/>
                      </a:lnTo>
                      <a:lnTo>
                        <a:pt x="4080" y="8434"/>
                      </a:lnTo>
                      <a:lnTo>
                        <a:pt x="4355" y="10253"/>
                      </a:lnTo>
                      <a:lnTo>
                        <a:pt x="4741" y="12403"/>
                      </a:lnTo>
                      <a:lnTo>
                        <a:pt x="5182" y="14553"/>
                      </a:lnTo>
                      <a:lnTo>
                        <a:pt x="6119" y="18301"/>
                      </a:lnTo>
                      <a:lnTo>
                        <a:pt x="6505" y="19900"/>
                      </a:lnTo>
                      <a:lnTo>
                        <a:pt x="6505" y="19293"/>
                      </a:lnTo>
                      <a:lnTo>
                        <a:pt x="6505" y="18632"/>
                      </a:lnTo>
                      <a:lnTo>
                        <a:pt x="6560" y="17419"/>
                      </a:lnTo>
                      <a:lnTo>
                        <a:pt x="6781" y="16207"/>
                      </a:lnTo>
                      <a:lnTo>
                        <a:pt x="7056" y="15049"/>
                      </a:lnTo>
                      <a:lnTo>
                        <a:pt x="7442" y="13947"/>
                      </a:lnTo>
                      <a:lnTo>
                        <a:pt x="7883" y="12899"/>
                      </a:lnTo>
                      <a:lnTo>
                        <a:pt x="8324" y="11907"/>
                      </a:lnTo>
                      <a:lnTo>
                        <a:pt x="8820" y="10970"/>
                      </a:lnTo>
                      <a:lnTo>
                        <a:pt x="9371" y="10143"/>
                      </a:lnTo>
                      <a:lnTo>
                        <a:pt x="9867" y="9372"/>
                      </a:lnTo>
                      <a:lnTo>
                        <a:pt x="10749" y="8104"/>
                      </a:lnTo>
                      <a:lnTo>
                        <a:pt x="11411" y="7332"/>
                      </a:lnTo>
                      <a:lnTo>
                        <a:pt x="11631" y="7056"/>
                      </a:lnTo>
                      <a:lnTo>
                        <a:pt x="15269" y="8324"/>
                      </a:lnTo>
                      <a:lnTo>
                        <a:pt x="14994" y="7001"/>
                      </a:lnTo>
                      <a:lnTo>
                        <a:pt x="14663" y="5899"/>
                      </a:lnTo>
                      <a:lnTo>
                        <a:pt x="14332" y="4907"/>
                      </a:lnTo>
                      <a:lnTo>
                        <a:pt x="14002" y="4080"/>
                      </a:lnTo>
                      <a:lnTo>
                        <a:pt x="13671" y="3363"/>
                      </a:lnTo>
                      <a:lnTo>
                        <a:pt x="13340" y="2757"/>
                      </a:lnTo>
                      <a:lnTo>
                        <a:pt x="13065" y="2261"/>
                      </a:lnTo>
                      <a:lnTo>
                        <a:pt x="12734" y="1875"/>
                      </a:lnTo>
                      <a:lnTo>
                        <a:pt x="12458" y="1544"/>
                      </a:lnTo>
                      <a:lnTo>
                        <a:pt x="12183" y="1324"/>
                      </a:lnTo>
                      <a:lnTo>
                        <a:pt x="11742" y="1048"/>
                      </a:lnTo>
                      <a:lnTo>
                        <a:pt x="11466" y="938"/>
                      </a:lnTo>
                      <a:lnTo>
                        <a:pt x="11356" y="883"/>
                      </a:lnTo>
                      <a:lnTo>
                        <a:pt x="10584" y="552"/>
                      </a:lnTo>
                      <a:lnTo>
                        <a:pt x="9812" y="332"/>
                      </a:lnTo>
                      <a:lnTo>
                        <a:pt x="9096" y="111"/>
                      </a:lnTo>
                      <a:lnTo>
                        <a:pt x="8379" y="56"/>
                      </a:lnTo>
                      <a:lnTo>
                        <a:pt x="7773" y="1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>
                    <a:latin typeface="+mj-lt"/>
                  </a:endParaRPr>
                </a:p>
              </p:txBody>
            </p:sp>
            <p:sp>
              <p:nvSpPr>
                <p:cNvPr id="56" name="Google Shape;56;p13"/>
                <p:cNvSpPr/>
                <p:nvPr/>
              </p:nvSpPr>
              <p:spPr>
                <a:xfrm>
                  <a:off x="6521975" y="1532500"/>
                  <a:ext cx="170900" cy="3583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836" h="14332" extrusionOk="0">
                      <a:moveTo>
                        <a:pt x="6725" y="0"/>
                      </a:moveTo>
                      <a:lnTo>
                        <a:pt x="5898" y="386"/>
                      </a:lnTo>
                      <a:lnTo>
                        <a:pt x="5071" y="827"/>
                      </a:lnTo>
                      <a:lnTo>
                        <a:pt x="4079" y="1433"/>
                      </a:lnTo>
                      <a:lnTo>
                        <a:pt x="3032" y="2095"/>
                      </a:lnTo>
                      <a:lnTo>
                        <a:pt x="2095" y="2756"/>
                      </a:lnTo>
                      <a:lnTo>
                        <a:pt x="1654" y="3142"/>
                      </a:lnTo>
                      <a:lnTo>
                        <a:pt x="1323" y="3528"/>
                      </a:lnTo>
                      <a:lnTo>
                        <a:pt x="1047" y="3859"/>
                      </a:lnTo>
                      <a:lnTo>
                        <a:pt x="827" y="4189"/>
                      </a:lnTo>
                      <a:lnTo>
                        <a:pt x="441" y="5182"/>
                      </a:lnTo>
                      <a:lnTo>
                        <a:pt x="221" y="6174"/>
                      </a:lnTo>
                      <a:lnTo>
                        <a:pt x="55" y="7111"/>
                      </a:lnTo>
                      <a:lnTo>
                        <a:pt x="0" y="7993"/>
                      </a:lnTo>
                      <a:lnTo>
                        <a:pt x="55" y="8875"/>
                      </a:lnTo>
                      <a:lnTo>
                        <a:pt x="166" y="9702"/>
                      </a:lnTo>
                      <a:lnTo>
                        <a:pt x="276" y="10528"/>
                      </a:lnTo>
                      <a:lnTo>
                        <a:pt x="441" y="11245"/>
                      </a:lnTo>
                      <a:lnTo>
                        <a:pt x="662" y="11906"/>
                      </a:lnTo>
                      <a:lnTo>
                        <a:pt x="882" y="12513"/>
                      </a:lnTo>
                      <a:lnTo>
                        <a:pt x="1323" y="13505"/>
                      </a:lnTo>
                      <a:lnTo>
                        <a:pt x="1654" y="14111"/>
                      </a:lnTo>
                      <a:lnTo>
                        <a:pt x="1764" y="14332"/>
                      </a:lnTo>
                      <a:lnTo>
                        <a:pt x="2040" y="14056"/>
                      </a:lnTo>
                      <a:lnTo>
                        <a:pt x="2756" y="13284"/>
                      </a:lnTo>
                      <a:lnTo>
                        <a:pt x="3693" y="12182"/>
                      </a:lnTo>
                      <a:lnTo>
                        <a:pt x="4189" y="11521"/>
                      </a:lnTo>
                      <a:lnTo>
                        <a:pt x="4741" y="10749"/>
                      </a:lnTo>
                      <a:lnTo>
                        <a:pt x="5237" y="9977"/>
                      </a:lnTo>
                      <a:lnTo>
                        <a:pt x="5678" y="9206"/>
                      </a:lnTo>
                      <a:lnTo>
                        <a:pt x="6119" y="8379"/>
                      </a:lnTo>
                      <a:lnTo>
                        <a:pt x="6449" y="7497"/>
                      </a:lnTo>
                      <a:lnTo>
                        <a:pt x="6670" y="6670"/>
                      </a:lnTo>
                      <a:lnTo>
                        <a:pt x="6780" y="5898"/>
                      </a:lnTo>
                      <a:lnTo>
                        <a:pt x="6835" y="5512"/>
                      </a:lnTo>
                      <a:lnTo>
                        <a:pt x="6780" y="5127"/>
                      </a:lnTo>
                      <a:lnTo>
                        <a:pt x="6725" y="4741"/>
                      </a:lnTo>
                      <a:lnTo>
                        <a:pt x="6615" y="4355"/>
                      </a:lnTo>
                      <a:lnTo>
                        <a:pt x="6505" y="3969"/>
                      </a:lnTo>
                      <a:lnTo>
                        <a:pt x="6394" y="3638"/>
                      </a:lnTo>
                      <a:lnTo>
                        <a:pt x="6339" y="2867"/>
                      </a:lnTo>
                      <a:lnTo>
                        <a:pt x="6339" y="2095"/>
                      </a:lnTo>
                      <a:lnTo>
                        <a:pt x="6394" y="1433"/>
                      </a:lnTo>
                      <a:lnTo>
                        <a:pt x="6505" y="827"/>
                      </a:lnTo>
                      <a:lnTo>
                        <a:pt x="6560" y="386"/>
                      </a:lnTo>
                      <a:lnTo>
                        <a:pt x="6725" y="0"/>
                      </a:lnTo>
                      <a:close/>
                    </a:path>
                  </a:pathLst>
                </a:custGeom>
                <a:solidFill>
                  <a:srgbClr val="EAAD9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>
                    <a:latin typeface="+mj-lt"/>
                  </a:endParaRPr>
                </a:p>
              </p:txBody>
            </p:sp>
            <p:sp>
              <p:nvSpPr>
                <p:cNvPr id="57" name="Google Shape;57;p13"/>
                <p:cNvSpPr/>
                <p:nvPr/>
              </p:nvSpPr>
              <p:spPr>
                <a:xfrm>
                  <a:off x="6386925" y="1190750"/>
                  <a:ext cx="337650" cy="4575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506" h="18301" extrusionOk="0">
                      <a:moveTo>
                        <a:pt x="8654" y="0"/>
                      </a:moveTo>
                      <a:lnTo>
                        <a:pt x="7772" y="110"/>
                      </a:lnTo>
                      <a:lnTo>
                        <a:pt x="6890" y="221"/>
                      </a:lnTo>
                      <a:lnTo>
                        <a:pt x="6009" y="386"/>
                      </a:lnTo>
                      <a:lnTo>
                        <a:pt x="4300" y="827"/>
                      </a:lnTo>
                      <a:lnTo>
                        <a:pt x="2867" y="1268"/>
                      </a:lnTo>
                      <a:lnTo>
                        <a:pt x="1544" y="1764"/>
                      </a:lnTo>
                      <a:lnTo>
                        <a:pt x="1268" y="1874"/>
                      </a:lnTo>
                      <a:lnTo>
                        <a:pt x="1048" y="2095"/>
                      </a:lnTo>
                      <a:lnTo>
                        <a:pt x="827" y="2425"/>
                      </a:lnTo>
                      <a:lnTo>
                        <a:pt x="607" y="2756"/>
                      </a:lnTo>
                      <a:lnTo>
                        <a:pt x="441" y="3197"/>
                      </a:lnTo>
                      <a:lnTo>
                        <a:pt x="331" y="3693"/>
                      </a:lnTo>
                      <a:lnTo>
                        <a:pt x="221" y="4244"/>
                      </a:lnTo>
                      <a:lnTo>
                        <a:pt x="111" y="4851"/>
                      </a:lnTo>
                      <a:lnTo>
                        <a:pt x="0" y="6174"/>
                      </a:lnTo>
                      <a:lnTo>
                        <a:pt x="55" y="7607"/>
                      </a:lnTo>
                      <a:lnTo>
                        <a:pt x="166" y="9095"/>
                      </a:lnTo>
                      <a:lnTo>
                        <a:pt x="331" y="10639"/>
                      </a:lnTo>
                      <a:lnTo>
                        <a:pt x="662" y="12182"/>
                      </a:lnTo>
                      <a:lnTo>
                        <a:pt x="1048" y="13615"/>
                      </a:lnTo>
                      <a:lnTo>
                        <a:pt x="1489" y="14938"/>
                      </a:lnTo>
                      <a:lnTo>
                        <a:pt x="1764" y="15599"/>
                      </a:lnTo>
                      <a:lnTo>
                        <a:pt x="2040" y="16151"/>
                      </a:lnTo>
                      <a:lnTo>
                        <a:pt x="2370" y="16647"/>
                      </a:lnTo>
                      <a:lnTo>
                        <a:pt x="2701" y="17088"/>
                      </a:lnTo>
                      <a:lnTo>
                        <a:pt x="3032" y="17529"/>
                      </a:lnTo>
                      <a:lnTo>
                        <a:pt x="3418" y="17804"/>
                      </a:lnTo>
                      <a:lnTo>
                        <a:pt x="3804" y="18080"/>
                      </a:lnTo>
                      <a:lnTo>
                        <a:pt x="4245" y="18245"/>
                      </a:lnTo>
                      <a:lnTo>
                        <a:pt x="4630" y="18300"/>
                      </a:lnTo>
                      <a:lnTo>
                        <a:pt x="5127" y="18300"/>
                      </a:lnTo>
                      <a:lnTo>
                        <a:pt x="6009" y="18135"/>
                      </a:lnTo>
                      <a:lnTo>
                        <a:pt x="6835" y="17915"/>
                      </a:lnTo>
                      <a:lnTo>
                        <a:pt x="7662" y="17639"/>
                      </a:lnTo>
                      <a:lnTo>
                        <a:pt x="8379" y="17253"/>
                      </a:lnTo>
                      <a:lnTo>
                        <a:pt x="9040" y="16867"/>
                      </a:lnTo>
                      <a:lnTo>
                        <a:pt x="9647" y="16371"/>
                      </a:lnTo>
                      <a:lnTo>
                        <a:pt x="10198" y="15875"/>
                      </a:lnTo>
                      <a:lnTo>
                        <a:pt x="10749" y="15324"/>
                      </a:lnTo>
                      <a:lnTo>
                        <a:pt x="11190" y="14773"/>
                      </a:lnTo>
                      <a:lnTo>
                        <a:pt x="11631" y="14111"/>
                      </a:lnTo>
                      <a:lnTo>
                        <a:pt x="11962" y="13505"/>
                      </a:lnTo>
                      <a:lnTo>
                        <a:pt x="12292" y="12788"/>
                      </a:lnTo>
                      <a:lnTo>
                        <a:pt x="12568" y="12127"/>
                      </a:lnTo>
                      <a:lnTo>
                        <a:pt x="12844" y="11410"/>
                      </a:lnTo>
                      <a:lnTo>
                        <a:pt x="13009" y="10694"/>
                      </a:lnTo>
                      <a:lnTo>
                        <a:pt x="13174" y="9922"/>
                      </a:lnTo>
                      <a:lnTo>
                        <a:pt x="13340" y="9205"/>
                      </a:lnTo>
                      <a:lnTo>
                        <a:pt x="13450" y="8489"/>
                      </a:lnTo>
                      <a:lnTo>
                        <a:pt x="13505" y="7056"/>
                      </a:lnTo>
                      <a:lnTo>
                        <a:pt x="13505" y="5678"/>
                      </a:lnTo>
                      <a:lnTo>
                        <a:pt x="13340" y="4355"/>
                      </a:lnTo>
                      <a:lnTo>
                        <a:pt x="13174" y="3197"/>
                      </a:lnTo>
                      <a:lnTo>
                        <a:pt x="12844" y="2205"/>
                      </a:lnTo>
                      <a:lnTo>
                        <a:pt x="12678" y="1764"/>
                      </a:lnTo>
                      <a:lnTo>
                        <a:pt x="12513" y="1378"/>
                      </a:lnTo>
                      <a:lnTo>
                        <a:pt x="12292" y="1103"/>
                      </a:lnTo>
                      <a:lnTo>
                        <a:pt x="12127" y="827"/>
                      </a:lnTo>
                      <a:lnTo>
                        <a:pt x="11907" y="606"/>
                      </a:lnTo>
                      <a:lnTo>
                        <a:pt x="11631" y="441"/>
                      </a:lnTo>
                      <a:lnTo>
                        <a:pt x="11355" y="331"/>
                      </a:lnTo>
                      <a:lnTo>
                        <a:pt x="11025" y="221"/>
                      </a:lnTo>
                      <a:lnTo>
                        <a:pt x="10308" y="55"/>
                      </a:lnTo>
                      <a:lnTo>
                        <a:pt x="9536" y="0"/>
                      </a:lnTo>
                      <a:close/>
                    </a:path>
                  </a:pathLst>
                </a:custGeom>
                <a:solidFill>
                  <a:srgbClr val="FFC4A4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>
                    <a:latin typeface="+mj-lt"/>
                  </a:endParaRPr>
                </a:p>
              </p:txBody>
            </p:sp>
            <p:sp>
              <p:nvSpPr>
                <p:cNvPr id="58" name="Google Shape;58;p13"/>
                <p:cNvSpPr/>
                <p:nvPr/>
              </p:nvSpPr>
              <p:spPr>
                <a:xfrm>
                  <a:off x="6410350" y="1156300"/>
                  <a:ext cx="377600" cy="3555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5104" h="14222" extrusionOk="0">
                      <a:moveTo>
                        <a:pt x="5568" y="0"/>
                      </a:moveTo>
                      <a:lnTo>
                        <a:pt x="4686" y="55"/>
                      </a:lnTo>
                      <a:lnTo>
                        <a:pt x="3859" y="165"/>
                      </a:lnTo>
                      <a:lnTo>
                        <a:pt x="3142" y="331"/>
                      </a:lnTo>
                      <a:lnTo>
                        <a:pt x="2536" y="551"/>
                      </a:lnTo>
                      <a:lnTo>
                        <a:pt x="1985" y="827"/>
                      </a:lnTo>
                      <a:lnTo>
                        <a:pt x="1544" y="1103"/>
                      </a:lnTo>
                      <a:lnTo>
                        <a:pt x="1103" y="1378"/>
                      </a:lnTo>
                      <a:lnTo>
                        <a:pt x="772" y="1654"/>
                      </a:lnTo>
                      <a:lnTo>
                        <a:pt x="276" y="2205"/>
                      </a:lnTo>
                      <a:lnTo>
                        <a:pt x="0" y="2646"/>
                      </a:lnTo>
                      <a:lnTo>
                        <a:pt x="5843" y="4685"/>
                      </a:lnTo>
                      <a:lnTo>
                        <a:pt x="5843" y="5622"/>
                      </a:lnTo>
                      <a:lnTo>
                        <a:pt x="5898" y="6339"/>
                      </a:lnTo>
                      <a:lnTo>
                        <a:pt x="6119" y="6945"/>
                      </a:lnTo>
                      <a:lnTo>
                        <a:pt x="6339" y="7441"/>
                      </a:lnTo>
                      <a:lnTo>
                        <a:pt x="6670" y="7827"/>
                      </a:lnTo>
                      <a:lnTo>
                        <a:pt x="7001" y="8158"/>
                      </a:lnTo>
                      <a:lnTo>
                        <a:pt x="7332" y="8434"/>
                      </a:lnTo>
                      <a:lnTo>
                        <a:pt x="7772" y="8654"/>
                      </a:lnTo>
                      <a:lnTo>
                        <a:pt x="8544" y="9040"/>
                      </a:lnTo>
                      <a:lnTo>
                        <a:pt x="8875" y="9260"/>
                      </a:lnTo>
                      <a:lnTo>
                        <a:pt x="9206" y="9536"/>
                      </a:lnTo>
                      <a:lnTo>
                        <a:pt x="9536" y="9867"/>
                      </a:lnTo>
                      <a:lnTo>
                        <a:pt x="9757" y="10253"/>
                      </a:lnTo>
                      <a:lnTo>
                        <a:pt x="9867" y="10804"/>
                      </a:lnTo>
                      <a:lnTo>
                        <a:pt x="9977" y="11410"/>
                      </a:lnTo>
                      <a:lnTo>
                        <a:pt x="9977" y="11245"/>
                      </a:lnTo>
                      <a:lnTo>
                        <a:pt x="10032" y="11024"/>
                      </a:lnTo>
                      <a:lnTo>
                        <a:pt x="10143" y="10804"/>
                      </a:lnTo>
                      <a:lnTo>
                        <a:pt x="10253" y="10528"/>
                      </a:lnTo>
                      <a:lnTo>
                        <a:pt x="10529" y="10308"/>
                      </a:lnTo>
                      <a:lnTo>
                        <a:pt x="10859" y="10142"/>
                      </a:lnTo>
                      <a:lnTo>
                        <a:pt x="11300" y="10032"/>
                      </a:lnTo>
                      <a:lnTo>
                        <a:pt x="11521" y="10032"/>
                      </a:lnTo>
                      <a:lnTo>
                        <a:pt x="11686" y="10142"/>
                      </a:lnTo>
                      <a:lnTo>
                        <a:pt x="11851" y="10308"/>
                      </a:lnTo>
                      <a:lnTo>
                        <a:pt x="11962" y="10528"/>
                      </a:lnTo>
                      <a:lnTo>
                        <a:pt x="12017" y="10749"/>
                      </a:lnTo>
                      <a:lnTo>
                        <a:pt x="12072" y="11079"/>
                      </a:lnTo>
                      <a:lnTo>
                        <a:pt x="12017" y="11741"/>
                      </a:lnTo>
                      <a:lnTo>
                        <a:pt x="11851" y="12513"/>
                      </a:lnTo>
                      <a:lnTo>
                        <a:pt x="11631" y="13174"/>
                      </a:lnTo>
                      <a:lnTo>
                        <a:pt x="11466" y="13505"/>
                      </a:lnTo>
                      <a:lnTo>
                        <a:pt x="11300" y="13780"/>
                      </a:lnTo>
                      <a:lnTo>
                        <a:pt x="11080" y="14001"/>
                      </a:lnTo>
                      <a:lnTo>
                        <a:pt x="10914" y="14166"/>
                      </a:lnTo>
                      <a:lnTo>
                        <a:pt x="11300" y="14221"/>
                      </a:lnTo>
                      <a:lnTo>
                        <a:pt x="11466" y="14111"/>
                      </a:lnTo>
                      <a:lnTo>
                        <a:pt x="11907" y="13891"/>
                      </a:lnTo>
                      <a:lnTo>
                        <a:pt x="12513" y="13505"/>
                      </a:lnTo>
                      <a:lnTo>
                        <a:pt x="12844" y="13174"/>
                      </a:lnTo>
                      <a:lnTo>
                        <a:pt x="13230" y="12843"/>
                      </a:lnTo>
                      <a:lnTo>
                        <a:pt x="13560" y="12458"/>
                      </a:lnTo>
                      <a:lnTo>
                        <a:pt x="13891" y="12017"/>
                      </a:lnTo>
                      <a:lnTo>
                        <a:pt x="14222" y="11520"/>
                      </a:lnTo>
                      <a:lnTo>
                        <a:pt x="14497" y="10969"/>
                      </a:lnTo>
                      <a:lnTo>
                        <a:pt x="14773" y="10363"/>
                      </a:lnTo>
                      <a:lnTo>
                        <a:pt x="14938" y="9646"/>
                      </a:lnTo>
                      <a:lnTo>
                        <a:pt x="15049" y="8875"/>
                      </a:lnTo>
                      <a:lnTo>
                        <a:pt x="15104" y="8048"/>
                      </a:lnTo>
                      <a:lnTo>
                        <a:pt x="15049" y="7221"/>
                      </a:lnTo>
                      <a:lnTo>
                        <a:pt x="14938" y="6449"/>
                      </a:lnTo>
                      <a:lnTo>
                        <a:pt x="14828" y="5678"/>
                      </a:lnTo>
                      <a:lnTo>
                        <a:pt x="14608" y="5016"/>
                      </a:lnTo>
                      <a:lnTo>
                        <a:pt x="14387" y="4355"/>
                      </a:lnTo>
                      <a:lnTo>
                        <a:pt x="14111" y="3748"/>
                      </a:lnTo>
                      <a:lnTo>
                        <a:pt x="13836" y="3252"/>
                      </a:lnTo>
                      <a:lnTo>
                        <a:pt x="13505" y="2756"/>
                      </a:lnTo>
                      <a:lnTo>
                        <a:pt x="13119" y="2315"/>
                      </a:lnTo>
                      <a:lnTo>
                        <a:pt x="12789" y="1929"/>
                      </a:lnTo>
                      <a:lnTo>
                        <a:pt x="12348" y="1543"/>
                      </a:lnTo>
                      <a:lnTo>
                        <a:pt x="11962" y="1268"/>
                      </a:lnTo>
                      <a:lnTo>
                        <a:pt x="11521" y="992"/>
                      </a:lnTo>
                      <a:lnTo>
                        <a:pt x="11080" y="772"/>
                      </a:lnTo>
                      <a:lnTo>
                        <a:pt x="10639" y="606"/>
                      </a:lnTo>
                      <a:lnTo>
                        <a:pt x="10198" y="496"/>
                      </a:lnTo>
                      <a:lnTo>
                        <a:pt x="8875" y="221"/>
                      </a:lnTo>
                      <a:lnTo>
                        <a:pt x="7662" y="55"/>
                      </a:lnTo>
                      <a:lnTo>
                        <a:pt x="6560" y="0"/>
                      </a:lnTo>
                      <a:close/>
                    </a:path>
                  </a:pathLst>
                </a:custGeom>
                <a:solidFill>
                  <a:srgbClr val="40404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>
                    <a:latin typeface="+mj-lt"/>
                  </a:endParaRPr>
                </a:p>
              </p:txBody>
            </p:sp>
            <p:sp>
              <p:nvSpPr>
                <p:cNvPr id="59" name="Google Shape;59;p13"/>
                <p:cNvSpPr/>
                <p:nvPr/>
              </p:nvSpPr>
              <p:spPr>
                <a:xfrm>
                  <a:off x="6844425" y="1824625"/>
                  <a:ext cx="527825" cy="13753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1113" h="55013" extrusionOk="0">
                      <a:moveTo>
                        <a:pt x="5403" y="1"/>
                      </a:moveTo>
                      <a:lnTo>
                        <a:pt x="5182" y="221"/>
                      </a:lnTo>
                      <a:lnTo>
                        <a:pt x="4686" y="883"/>
                      </a:lnTo>
                      <a:lnTo>
                        <a:pt x="4024" y="1930"/>
                      </a:lnTo>
                      <a:lnTo>
                        <a:pt x="3143" y="3308"/>
                      </a:lnTo>
                      <a:lnTo>
                        <a:pt x="2702" y="4135"/>
                      </a:lnTo>
                      <a:lnTo>
                        <a:pt x="2261" y="5072"/>
                      </a:lnTo>
                      <a:lnTo>
                        <a:pt x="1765" y="6064"/>
                      </a:lnTo>
                      <a:lnTo>
                        <a:pt x="1379" y="7167"/>
                      </a:lnTo>
                      <a:lnTo>
                        <a:pt x="938" y="8324"/>
                      </a:lnTo>
                      <a:lnTo>
                        <a:pt x="607" y="9537"/>
                      </a:lnTo>
                      <a:lnTo>
                        <a:pt x="276" y="10860"/>
                      </a:lnTo>
                      <a:lnTo>
                        <a:pt x="1" y="12238"/>
                      </a:lnTo>
                      <a:lnTo>
                        <a:pt x="6340" y="29987"/>
                      </a:lnTo>
                      <a:lnTo>
                        <a:pt x="19514" y="55012"/>
                      </a:lnTo>
                      <a:lnTo>
                        <a:pt x="21112" y="53634"/>
                      </a:lnTo>
                      <a:lnTo>
                        <a:pt x="20671" y="51705"/>
                      </a:lnTo>
                      <a:lnTo>
                        <a:pt x="20065" y="49665"/>
                      </a:lnTo>
                      <a:lnTo>
                        <a:pt x="19403" y="47461"/>
                      </a:lnTo>
                      <a:lnTo>
                        <a:pt x="18632" y="45256"/>
                      </a:lnTo>
                      <a:lnTo>
                        <a:pt x="17805" y="42996"/>
                      </a:lnTo>
                      <a:lnTo>
                        <a:pt x="16978" y="40736"/>
                      </a:lnTo>
                      <a:lnTo>
                        <a:pt x="15214" y="36381"/>
                      </a:lnTo>
                      <a:lnTo>
                        <a:pt x="13616" y="32468"/>
                      </a:lnTo>
                      <a:lnTo>
                        <a:pt x="12238" y="29326"/>
                      </a:lnTo>
                      <a:lnTo>
                        <a:pt x="10915" y="26459"/>
                      </a:lnTo>
                      <a:lnTo>
                        <a:pt x="10584" y="23979"/>
                      </a:lnTo>
                      <a:lnTo>
                        <a:pt x="10143" y="21112"/>
                      </a:lnTo>
                      <a:lnTo>
                        <a:pt x="9537" y="17585"/>
                      </a:lnTo>
                      <a:lnTo>
                        <a:pt x="8765" y="13451"/>
                      </a:lnTo>
                      <a:lnTo>
                        <a:pt x="7828" y="9041"/>
                      </a:lnTo>
                      <a:lnTo>
                        <a:pt x="7277" y="6726"/>
                      </a:lnTo>
                      <a:lnTo>
                        <a:pt x="6670" y="4466"/>
                      </a:lnTo>
                      <a:lnTo>
                        <a:pt x="6064" y="2206"/>
                      </a:lnTo>
                      <a:lnTo>
                        <a:pt x="5403" y="1"/>
                      </a:lnTo>
                      <a:close/>
                    </a:path>
                  </a:pathLst>
                </a:custGeom>
                <a:solidFill>
                  <a:srgbClr val="70EFD9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>
                    <a:latin typeface="+mj-lt"/>
                  </a:endParaRPr>
                </a:p>
              </p:txBody>
            </p:sp>
            <p:sp>
              <p:nvSpPr>
                <p:cNvPr id="60" name="Google Shape;60;p13"/>
                <p:cNvSpPr/>
                <p:nvPr/>
              </p:nvSpPr>
              <p:spPr>
                <a:xfrm>
                  <a:off x="7315725" y="3165475"/>
                  <a:ext cx="66150" cy="1598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646" h="6395" extrusionOk="0">
                      <a:moveTo>
                        <a:pt x="2260" y="0"/>
                      </a:moveTo>
                      <a:lnTo>
                        <a:pt x="2040" y="276"/>
                      </a:lnTo>
                      <a:lnTo>
                        <a:pt x="1709" y="441"/>
                      </a:lnTo>
                      <a:lnTo>
                        <a:pt x="1433" y="551"/>
                      </a:lnTo>
                      <a:lnTo>
                        <a:pt x="1103" y="662"/>
                      </a:lnTo>
                      <a:lnTo>
                        <a:pt x="551" y="717"/>
                      </a:lnTo>
                      <a:lnTo>
                        <a:pt x="331" y="717"/>
                      </a:lnTo>
                      <a:lnTo>
                        <a:pt x="276" y="1268"/>
                      </a:lnTo>
                      <a:lnTo>
                        <a:pt x="110" y="2425"/>
                      </a:lnTo>
                      <a:lnTo>
                        <a:pt x="0" y="3804"/>
                      </a:lnTo>
                      <a:lnTo>
                        <a:pt x="0" y="4410"/>
                      </a:lnTo>
                      <a:lnTo>
                        <a:pt x="55" y="4851"/>
                      </a:lnTo>
                      <a:lnTo>
                        <a:pt x="110" y="5016"/>
                      </a:lnTo>
                      <a:lnTo>
                        <a:pt x="166" y="5071"/>
                      </a:lnTo>
                      <a:lnTo>
                        <a:pt x="221" y="5071"/>
                      </a:lnTo>
                      <a:lnTo>
                        <a:pt x="276" y="5016"/>
                      </a:lnTo>
                      <a:lnTo>
                        <a:pt x="386" y="4796"/>
                      </a:lnTo>
                      <a:lnTo>
                        <a:pt x="496" y="4410"/>
                      </a:lnTo>
                      <a:lnTo>
                        <a:pt x="717" y="3583"/>
                      </a:lnTo>
                      <a:lnTo>
                        <a:pt x="772" y="3197"/>
                      </a:lnTo>
                      <a:lnTo>
                        <a:pt x="882" y="3859"/>
                      </a:lnTo>
                      <a:lnTo>
                        <a:pt x="1047" y="4520"/>
                      </a:lnTo>
                      <a:lnTo>
                        <a:pt x="1268" y="5237"/>
                      </a:lnTo>
                      <a:lnTo>
                        <a:pt x="1378" y="5623"/>
                      </a:lnTo>
                      <a:lnTo>
                        <a:pt x="1488" y="5953"/>
                      </a:lnTo>
                      <a:lnTo>
                        <a:pt x="1544" y="6229"/>
                      </a:lnTo>
                      <a:lnTo>
                        <a:pt x="1599" y="6339"/>
                      </a:lnTo>
                      <a:lnTo>
                        <a:pt x="1599" y="6394"/>
                      </a:lnTo>
                      <a:lnTo>
                        <a:pt x="1654" y="6339"/>
                      </a:lnTo>
                      <a:lnTo>
                        <a:pt x="1764" y="6119"/>
                      </a:lnTo>
                      <a:lnTo>
                        <a:pt x="2260" y="4851"/>
                      </a:lnTo>
                      <a:lnTo>
                        <a:pt x="2426" y="4410"/>
                      </a:lnTo>
                      <a:lnTo>
                        <a:pt x="2481" y="3914"/>
                      </a:lnTo>
                      <a:lnTo>
                        <a:pt x="2646" y="3032"/>
                      </a:lnTo>
                      <a:lnTo>
                        <a:pt x="2646" y="2205"/>
                      </a:lnTo>
                      <a:lnTo>
                        <a:pt x="2591" y="1488"/>
                      </a:lnTo>
                      <a:lnTo>
                        <a:pt x="2481" y="882"/>
                      </a:lnTo>
                      <a:lnTo>
                        <a:pt x="2370" y="386"/>
                      </a:lnTo>
                      <a:lnTo>
                        <a:pt x="2260" y="0"/>
                      </a:lnTo>
                      <a:close/>
                    </a:path>
                  </a:pathLst>
                </a:custGeom>
                <a:solidFill>
                  <a:srgbClr val="FFC4A4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>
                    <a:latin typeface="+mj-lt"/>
                  </a:endParaRPr>
                </a:p>
              </p:txBody>
            </p:sp>
            <p:sp>
              <p:nvSpPr>
                <p:cNvPr id="61" name="Google Shape;61;p13"/>
                <p:cNvSpPr/>
                <p:nvPr/>
              </p:nvSpPr>
              <p:spPr>
                <a:xfrm>
                  <a:off x="5524275" y="2433725"/>
                  <a:ext cx="141950" cy="1033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678" h="4135" extrusionOk="0">
                      <a:moveTo>
                        <a:pt x="4741" y="1"/>
                      </a:moveTo>
                      <a:lnTo>
                        <a:pt x="4134" y="56"/>
                      </a:lnTo>
                      <a:lnTo>
                        <a:pt x="3473" y="166"/>
                      </a:lnTo>
                      <a:lnTo>
                        <a:pt x="2646" y="331"/>
                      </a:lnTo>
                      <a:lnTo>
                        <a:pt x="1874" y="552"/>
                      </a:lnTo>
                      <a:lnTo>
                        <a:pt x="1103" y="827"/>
                      </a:lnTo>
                      <a:lnTo>
                        <a:pt x="772" y="993"/>
                      </a:lnTo>
                      <a:lnTo>
                        <a:pt x="496" y="1158"/>
                      </a:lnTo>
                      <a:lnTo>
                        <a:pt x="276" y="1324"/>
                      </a:lnTo>
                      <a:lnTo>
                        <a:pt x="110" y="1544"/>
                      </a:lnTo>
                      <a:lnTo>
                        <a:pt x="55" y="1820"/>
                      </a:lnTo>
                      <a:lnTo>
                        <a:pt x="0" y="2040"/>
                      </a:lnTo>
                      <a:lnTo>
                        <a:pt x="0" y="2261"/>
                      </a:lnTo>
                      <a:lnTo>
                        <a:pt x="110" y="2481"/>
                      </a:lnTo>
                      <a:lnTo>
                        <a:pt x="331" y="2922"/>
                      </a:lnTo>
                      <a:lnTo>
                        <a:pt x="662" y="3308"/>
                      </a:lnTo>
                      <a:lnTo>
                        <a:pt x="992" y="3639"/>
                      </a:lnTo>
                      <a:lnTo>
                        <a:pt x="1323" y="3914"/>
                      </a:lnTo>
                      <a:lnTo>
                        <a:pt x="1654" y="4135"/>
                      </a:lnTo>
                      <a:lnTo>
                        <a:pt x="5623" y="2481"/>
                      </a:lnTo>
                      <a:lnTo>
                        <a:pt x="5678" y="2150"/>
                      </a:lnTo>
                      <a:lnTo>
                        <a:pt x="5678" y="1820"/>
                      </a:lnTo>
                      <a:lnTo>
                        <a:pt x="5623" y="1434"/>
                      </a:lnTo>
                      <a:lnTo>
                        <a:pt x="5512" y="993"/>
                      </a:lnTo>
                      <a:lnTo>
                        <a:pt x="5402" y="552"/>
                      </a:lnTo>
                      <a:lnTo>
                        <a:pt x="5237" y="387"/>
                      </a:lnTo>
                      <a:lnTo>
                        <a:pt x="5126" y="221"/>
                      </a:lnTo>
                      <a:lnTo>
                        <a:pt x="4961" y="111"/>
                      </a:lnTo>
                      <a:lnTo>
                        <a:pt x="4741" y="1"/>
                      </a:lnTo>
                      <a:close/>
                    </a:path>
                  </a:pathLst>
                </a:custGeom>
                <a:solidFill>
                  <a:srgbClr val="EAAD9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>
                    <a:latin typeface="+mj-lt"/>
                  </a:endParaRPr>
                </a:p>
              </p:txBody>
            </p:sp>
            <p:sp>
              <p:nvSpPr>
                <p:cNvPr id="62" name="Google Shape;62;p13"/>
                <p:cNvSpPr/>
                <p:nvPr/>
              </p:nvSpPr>
              <p:spPr>
                <a:xfrm>
                  <a:off x="6370375" y="1159050"/>
                  <a:ext cx="266000" cy="2508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640" h="10033" extrusionOk="0">
                      <a:moveTo>
                        <a:pt x="7056" y="0"/>
                      </a:moveTo>
                      <a:lnTo>
                        <a:pt x="6064" y="55"/>
                      </a:lnTo>
                      <a:lnTo>
                        <a:pt x="5127" y="221"/>
                      </a:lnTo>
                      <a:lnTo>
                        <a:pt x="4300" y="441"/>
                      </a:lnTo>
                      <a:lnTo>
                        <a:pt x="3584" y="662"/>
                      </a:lnTo>
                      <a:lnTo>
                        <a:pt x="2922" y="993"/>
                      </a:lnTo>
                      <a:lnTo>
                        <a:pt x="2371" y="1323"/>
                      </a:lnTo>
                      <a:lnTo>
                        <a:pt x="1875" y="1654"/>
                      </a:lnTo>
                      <a:lnTo>
                        <a:pt x="1434" y="2095"/>
                      </a:lnTo>
                      <a:lnTo>
                        <a:pt x="1103" y="2536"/>
                      </a:lnTo>
                      <a:lnTo>
                        <a:pt x="773" y="2977"/>
                      </a:lnTo>
                      <a:lnTo>
                        <a:pt x="552" y="3473"/>
                      </a:lnTo>
                      <a:lnTo>
                        <a:pt x="332" y="3969"/>
                      </a:lnTo>
                      <a:lnTo>
                        <a:pt x="221" y="4465"/>
                      </a:lnTo>
                      <a:lnTo>
                        <a:pt x="111" y="4961"/>
                      </a:lnTo>
                      <a:lnTo>
                        <a:pt x="1" y="5457"/>
                      </a:lnTo>
                      <a:lnTo>
                        <a:pt x="1" y="6450"/>
                      </a:lnTo>
                      <a:lnTo>
                        <a:pt x="56" y="7387"/>
                      </a:lnTo>
                      <a:lnTo>
                        <a:pt x="166" y="8269"/>
                      </a:lnTo>
                      <a:lnTo>
                        <a:pt x="332" y="8985"/>
                      </a:lnTo>
                      <a:lnTo>
                        <a:pt x="497" y="9536"/>
                      </a:lnTo>
                      <a:lnTo>
                        <a:pt x="662" y="10032"/>
                      </a:lnTo>
                      <a:lnTo>
                        <a:pt x="773" y="9647"/>
                      </a:lnTo>
                      <a:lnTo>
                        <a:pt x="883" y="9316"/>
                      </a:lnTo>
                      <a:lnTo>
                        <a:pt x="1158" y="8599"/>
                      </a:lnTo>
                      <a:lnTo>
                        <a:pt x="1544" y="7993"/>
                      </a:lnTo>
                      <a:lnTo>
                        <a:pt x="1985" y="7442"/>
                      </a:lnTo>
                      <a:lnTo>
                        <a:pt x="2536" y="6890"/>
                      </a:lnTo>
                      <a:lnTo>
                        <a:pt x="3088" y="6450"/>
                      </a:lnTo>
                      <a:lnTo>
                        <a:pt x="3694" y="6064"/>
                      </a:lnTo>
                      <a:lnTo>
                        <a:pt x="4300" y="5733"/>
                      </a:lnTo>
                      <a:lnTo>
                        <a:pt x="4907" y="5457"/>
                      </a:lnTo>
                      <a:lnTo>
                        <a:pt x="5458" y="5182"/>
                      </a:lnTo>
                      <a:lnTo>
                        <a:pt x="6450" y="4851"/>
                      </a:lnTo>
                      <a:lnTo>
                        <a:pt x="7167" y="4631"/>
                      </a:lnTo>
                      <a:lnTo>
                        <a:pt x="7442" y="4575"/>
                      </a:lnTo>
                      <a:lnTo>
                        <a:pt x="10639" y="166"/>
                      </a:lnTo>
                      <a:lnTo>
                        <a:pt x="9371" y="55"/>
                      </a:lnTo>
                      <a:lnTo>
                        <a:pt x="8159" y="0"/>
                      </a:lnTo>
                      <a:close/>
                    </a:path>
                  </a:pathLst>
                </a:custGeom>
                <a:solidFill>
                  <a:srgbClr val="40404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>
                    <a:latin typeface="+mj-lt"/>
                  </a:endParaRPr>
                </a:p>
              </p:txBody>
            </p:sp>
            <p:sp>
              <p:nvSpPr>
                <p:cNvPr id="63" name="Google Shape;63;p13"/>
                <p:cNvSpPr/>
                <p:nvPr/>
              </p:nvSpPr>
              <p:spPr>
                <a:xfrm>
                  <a:off x="6672175" y="1176950"/>
                  <a:ext cx="220500" cy="3817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820" h="15270" extrusionOk="0">
                      <a:moveTo>
                        <a:pt x="4024" y="1"/>
                      </a:moveTo>
                      <a:lnTo>
                        <a:pt x="3473" y="56"/>
                      </a:lnTo>
                      <a:lnTo>
                        <a:pt x="2977" y="111"/>
                      </a:lnTo>
                      <a:lnTo>
                        <a:pt x="2481" y="166"/>
                      </a:lnTo>
                      <a:lnTo>
                        <a:pt x="1654" y="387"/>
                      </a:lnTo>
                      <a:lnTo>
                        <a:pt x="993" y="662"/>
                      </a:lnTo>
                      <a:lnTo>
                        <a:pt x="386" y="938"/>
                      </a:lnTo>
                      <a:lnTo>
                        <a:pt x="166" y="1489"/>
                      </a:lnTo>
                      <a:lnTo>
                        <a:pt x="56" y="2040"/>
                      </a:lnTo>
                      <a:lnTo>
                        <a:pt x="0" y="2371"/>
                      </a:lnTo>
                      <a:lnTo>
                        <a:pt x="0" y="2702"/>
                      </a:lnTo>
                      <a:lnTo>
                        <a:pt x="0" y="3088"/>
                      </a:lnTo>
                      <a:lnTo>
                        <a:pt x="56" y="3418"/>
                      </a:lnTo>
                      <a:lnTo>
                        <a:pt x="221" y="3749"/>
                      </a:lnTo>
                      <a:lnTo>
                        <a:pt x="386" y="4025"/>
                      </a:lnTo>
                      <a:lnTo>
                        <a:pt x="717" y="4300"/>
                      </a:lnTo>
                      <a:lnTo>
                        <a:pt x="1048" y="4521"/>
                      </a:lnTo>
                      <a:lnTo>
                        <a:pt x="1544" y="4686"/>
                      </a:lnTo>
                      <a:lnTo>
                        <a:pt x="2095" y="4796"/>
                      </a:lnTo>
                      <a:lnTo>
                        <a:pt x="2426" y="4852"/>
                      </a:lnTo>
                      <a:lnTo>
                        <a:pt x="2701" y="4907"/>
                      </a:lnTo>
                      <a:lnTo>
                        <a:pt x="2977" y="5017"/>
                      </a:lnTo>
                      <a:lnTo>
                        <a:pt x="3253" y="5182"/>
                      </a:lnTo>
                      <a:lnTo>
                        <a:pt x="3749" y="5568"/>
                      </a:lnTo>
                      <a:lnTo>
                        <a:pt x="4245" y="6009"/>
                      </a:lnTo>
                      <a:lnTo>
                        <a:pt x="4631" y="6560"/>
                      </a:lnTo>
                      <a:lnTo>
                        <a:pt x="5016" y="7167"/>
                      </a:lnTo>
                      <a:lnTo>
                        <a:pt x="5292" y="7773"/>
                      </a:lnTo>
                      <a:lnTo>
                        <a:pt x="5568" y="8434"/>
                      </a:lnTo>
                      <a:lnTo>
                        <a:pt x="6009" y="9647"/>
                      </a:lnTo>
                      <a:lnTo>
                        <a:pt x="6284" y="10750"/>
                      </a:lnTo>
                      <a:lnTo>
                        <a:pt x="6505" y="11797"/>
                      </a:lnTo>
                      <a:lnTo>
                        <a:pt x="6670" y="11080"/>
                      </a:lnTo>
                      <a:lnTo>
                        <a:pt x="6835" y="10253"/>
                      </a:lnTo>
                      <a:lnTo>
                        <a:pt x="6891" y="9316"/>
                      </a:lnTo>
                      <a:lnTo>
                        <a:pt x="7111" y="9813"/>
                      </a:lnTo>
                      <a:lnTo>
                        <a:pt x="7276" y="10364"/>
                      </a:lnTo>
                      <a:lnTo>
                        <a:pt x="7387" y="10860"/>
                      </a:lnTo>
                      <a:lnTo>
                        <a:pt x="7442" y="11356"/>
                      </a:lnTo>
                      <a:lnTo>
                        <a:pt x="7497" y="11907"/>
                      </a:lnTo>
                      <a:lnTo>
                        <a:pt x="7442" y="12403"/>
                      </a:lnTo>
                      <a:lnTo>
                        <a:pt x="7387" y="13285"/>
                      </a:lnTo>
                      <a:lnTo>
                        <a:pt x="7221" y="14112"/>
                      </a:lnTo>
                      <a:lnTo>
                        <a:pt x="7111" y="14718"/>
                      </a:lnTo>
                      <a:lnTo>
                        <a:pt x="6891" y="15270"/>
                      </a:lnTo>
                      <a:lnTo>
                        <a:pt x="7276" y="14718"/>
                      </a:lnTo>
                      <a:lnTo>
                        <a:pt x="7552" y="14002"/>
                      </a:lnTo>
                      <a:lnTo>
                        <a:pt x="7883" y="13120"/>
                      </a:lnTo>
                      <a:lnTo>
                        <a:pt x="8158" y="12183"/>
                      </a:lnTo>
                      <a:lnTo>
                        <a:pt x="8379" y="11191"/>
                      </a:lnTo>
                      <a:lnTo>
                        <a:pt x="8544" y="10088"/>
                      </a:lnTo>
                      <a:lnTo>
                        <a:pt x="8710" y="8986"/>
                      </a:lnTo>
                      <a:lnTo>
                        <a:pt x="8765" y="7828"/>
                      </a:lnTo>
                      <a:lnTo>
                        <a:pt x="8820" y="6726"/>
                      </a:lnTo>
                      <a:lnTo>
                        <a:pt x="8765" y="5623"/>
                      </a:lnTo>
                      <a:lnTo>
                        <a:pt x="8655" y="4576"/>
                      </a:lnTo>
                      <a:lnTo>
                        <a:pt x="8489" y="3639"/>
                      </a:lnTo>
                      <a:lnTo>
                        <a:pt x="8214" y="2757"/>
                      </a:lnTo>
                      <a:lnTo>
                        <a:pt x="8048" y="2371"/>
                      </a:lnTo>
                      <a:lnTo>
                        <a:pt x="7883" y="1985"/>
                      </a:lnTo>
                      <a:lnTo>
                        <a:pt x="7662" y="1655"/>
                      </a:lnTo>
                      <a:lnTo>
                        <a:pt x="7442" y="1379"/>
                      </a:lnTo>
                      <a:lnTo>
                        <a:pt x="7166" y="1158"/>
                      </a:lnTo>
                      <a:lnTo>
                        <a:pt x="6891" y="938"/>
                      </a:lnTo>
                      <a:lnTo>
                        <a:pt x="6339" y="607"/>
                      </a:lnTo>
                      <a:lnTo>
                        <a:pt x="5733" y="332"/>
                      </a:lnTo>
                      <a:lnTo>
                        <a:pt x="5127" y="166"/>
                      </a:lnTo>
                      <a:lnTo>
                        <a:pt x="4576" y="56"/>
                      </a:lnTo>
                      <a:lnTo>
                        <a:pt x="4024" y="1"/>
                      </a:lnTo>
                      <a:close/>
                    </a:path>
                  </a:pathLst>
                </a:custGeom>
                <a:solidFill>
                  <a:srgbClr val="40404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>
                    <a:latin typeface="+mj-lt"/>
                  </a:endParaRPr>
                </a:p>
              </p:txBody>
            </p:sp>
            <p:sp>
              <p:nvSpPr>
                <p:cNvPr id="64" name="Google Shape;64;p13"/>
                <p:cNvSpPr/>
                <p:nvPr/>
              </p:nvSpPr>
              <p:spPr>
                <a:xfrm>
                  <a:off x="4103500" y="2574300"/>
                  <a:ext cx="824100" cy="25700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2964" h="102802" extrusionOk="0">
                      <a:moveTo>
                        <a:pt x="22380" y="0"/>
                      </a:moveTo>
                      <a:lnTo>
                        <a:pt x="6836" y="221"/>
                      </a:lnTo>
                      <a:lnTo>
                        <a:pt x="6505" y="772"/>
                      </a:lnTo>
                      <a:lnTo>
                        <a:pt x="5734" y="2205"/>
                      </a:lnTo>
                      <a:lnTo>
                        <a:pt x="4631" y="4465"/>
                      </a:lnTo>
                      <a:lnTo>
                        <a:pt x="3970" y="5843"/>
                      </a:lnTo>
                      <a:lnTo>
                        <a:pt x="3363" y="7386"/>
                      </a:lnTo>
                      <a:lnTo>
                        <a:pt x="2702" y="9040"/>
                      </a:lnTo>
                      <a:lnTo>
                        <a:pt x="2096" y="10859"/>
                      </a:lnTo>
                      <a:lnTo>
                        <a:pt x="1489" y="12733"/>
                      </a:lnTo>
                      <a:lnTo>
                        <a:pt x="993" y="14717"/>
                      </a:lnTo>
                      <a:lnTo>
                        <a:pt x="552" y="16757"/>
                      </a:lnTo>
                      <a:lnTo>
                        <a:pt x="277" y="18907"/>
                      </a:lnTo>
                      <a:lnTo>
                        <a:pt x="111" y="19954"/>
                      </a:lnTo>
                      <a:lnTo>
                        <a:pt x="56" y="21001"/>
                      </a:lnTo>
                      <a:lnTo>
                        <a:pt x="1" y="22104"/>
                      </a:lnTo>
                      <a:lnTo>
                        <a:pt x="1" y="23206"/>
                      </a:lnTo>
                      <a:lnTo>
                        <a:pt x="56" y="24970"/>
                      </a:lnTo>
                      <a:lnTo>
                        <a:pt x="221" y="26844"/>
                      </a:lnTo>
                      <a:lnTo>
                        <a:pt x="442" y="28718"/>
                      </a:lnTo>
                      <a:lnTo>
                        <a:pt x="717" y="30703"/>
                      </a:lnTo>
                      <a:lnTo>
                        <a:pt x="1048" y="32742"/>
                      </a:lnTo>
                      <a:lnTo>
                        <a:pt x="1434" y="34837"/>
                      </a:lnTo>
                      <a:lnTo>
                        <a:pt x="1875" y="36931"/>
                      </a:lnTo>
                      <a:lnTo>
                        <a:pt x="2371" y="39081"/>
                      </a:lnTo>
                      <a:lnTo>
                        <a:pt x="3474" y="43491"/>
                      </a:lnTo>
                      <a:lnTo>
                        <a:pt x="4686" y="47901"/>
                      </a:lnTo>
                      <a:lnTo>
                        <a:pt x="5954" y="52310"/>
                      </a:lnTo>
                      <a:lnTo>
                        <a:pt x="7277" y="56665"/>
                      </a:lnTo>
                      <a:lnTo>
                        <a:pt x="9206" y="71162"/>
                      </a:lnTo>
                      <a:lnTo>
                        <a:pt x="13451" y="102581"/>
                      </a:lnTo>
                      <a:lnTo>
                        <a:pt x="15545" y="102581"/>
                      </a:lnTo>
                      <a:lnTo>
                        <a:pt x="15821" y="98557"/>
                      </a:lnTo>
                      <a:lnTo>
                        <a:pt x="16096" y="93982"/>
                      </a:lnTo>
                      <a:lnTo>
                        <a:pt x="16317" y="87974"/>
                      </a:lnTo>
                      <a:lnTo>
                        <a:pt x="16482" y="80863"/>
                      </a:lnTo>
                      <a:lnTo>
                        <a:pt x="16537" y="77005"/>
                      </a:lnTo>
                      <a:lnTo>
                        <a:pt x="16537" y="72926"/>
                      </a:lnTo>
                      <a:lnTo>
                        <a:pt x="16537" y="68736"/>
                      </a:lnTo>
                      <a:lnTo>
                        <a:pt x="16427" y="64437"/>
                      </a:lnTo>
                      <a:lnTo>
                        <a:pt x="16262" y="60082"/>
                      </a:lnTo>
                      <a:lnTo>
                        <a:pt x="16041" y="55673"/>
                      </a:lnTo>
                      <a:lnTo>
                        <a:pt x="15600" y="45200"/>
                      </a:lnTo>
                      <a:lnTo>
                        <a:pt x="15104" y="35664"/>
                      </a:lnTo>
                      <a:lnTo>
                        <a:pt x="14608" y="26348"/>
                      </a:lnTo>
                      <a:lnTo>
                        <a:pt x="16427" y="26348"/>
                      </a:lnTo>
                      <a:lnTo>
                        <a:pt x="21223" y="54570"/>
                      </a:lnTo>
                      <a:lnTo>
                        <a:pt x="21609" y="59035"/>
                      </a:lnTo>
                      <a:lnTo>
                        <a:pt x="22105" y="63279"/>
                      </a:lnTo>
                      <a:lnTo>
                        <a:pt x="22601" y="67358"/>
                      </a:lnTo>
                      <a:lnTo>
                        <a:pt x="23207" y="71162"/>
                      </a:lnTo>
                      <a:lnTo>
                        <a:pt x="23813" y="74800"/>
                      </a:lnTo>
                      <a:lnTo>
                        <a:pt x="24475" y="78217"/>
                      </a:lnTo>
                      <a:lnTo>
                        <a:pt x="25136" y="81470"/>
                      </a:lnTo>
                      <a:lnTo>
                        <a:pt x="25853" y="84501"/>
                      </a:lnTo>
                      <a:lnTo>
                        <a:pt x="26514" y="87368"/>
                      </a:lnTo>
                      <a:lnTo>
                        <a:pt x="27231" y="90069"/>
                      </a:lnTo>
                      <a:lnTo>
                        <a:pt x="28609" y="94919"/>
                      </a:lnTo>
                      <a:lnTo>
                        <a:pt x="29822" y="99164"/>
                      </a:lnTo>
                      <a:lnTo>
                        <a:pt x="30924" y="102802"/>
                      </a:lnTo>
                      <a:lnTo>
                        <a:pt x="32964" y="102581"/>
                      </a:lnTo>
                      <a:lnTo>
                        <a:pt x="29381" y="53633"/>
                      </a:lnTo>
                      <a:lnTo>
                        <a:pt x="29932" y="48452"/>
                      </a:lnTo>
                      <a:lnTo>
                        <a:pt x="30318" y="44428"/>
                      </a:lnTo>
                      <a:lnTo>
                        <a:pt x="30483" y="41727"/>
                      </a:lnTo>
                      <a:lnTo>
                        <a:pt x="30593" y="38475"/>
                      </a:lnTo>
                      <a:lnTo>
                        <a:pt x="30648" y="35388"/>
                      </a:lnTo>
                      <a:lnTo>
                        <a:pt x="30593" y="32522"/>
                      </a:lnTo>
                      <a:lnTo>
                        <a:pt x="30538" y="29766"/>
                      </a:lnTo>
                      <a:lnTo>
                        <a:pt x="30373" y="27175"/>
                      </a:lnTo>
                      <a:lnTo>
                        <a:pt x="30207" y="24694"/>
                      </a:lnTo>
                      <a:lnTo>
                        <a:pt x="30042" y="22434"/>
                      </a:lnTo>
                      <a:lnTo>
                        <a:pt x="29767" y="20285"/>
                      </a:lnTo>
                      <a:lnTo>
                        <a:pt x="29491" y="18245"/>
                      </a:lnTo>
                      <a:lnTo>
                        <a:pt x="29215" y="16371"/>
                      </a:lnTo>
                      <a:lnTo>
                        <a:pt x="28829" y="14607"/>
                      </a:lnTo>
                      <a:lnTo>
                        <a:pt x="28499" y="12954"/>
                      </a:lnTo>
                      <a:lnTo>
                        <a:pt x="28113" y="11465"/>
                      </a:lnTo>
                      <a:lnTo>
                        <a:pt x="27727" y="10032"/>
                      </a:lnTo>
                      <a:lnTo>
                        <a:pt x="27341" y="8764"/>
                      </a:lnTo>
                      <a:lnTo>
                        <a:pt x="26955" y="7607"/>
                      </a:lnTo>
                      <a:lnTo>
                        <a:pt x="26514" y="6504"/>
                      </a:lnTo>
                      <a:lnTo>
                        <a:pt x="26128" y="5512"/>
                      </a:lnTo>
                      <a:lnTo>
                        <a:pt x="25688" y="4630"/>
                      </a:lnTo>
                      <a:lnTo>
                        <a:pt x="25302" y="3859"/>
                      </a:lnTo>
                      <a:lnTo>
                        <a:pt x="24530" y="2536"/>
                      </a:lnTo>
                      <a:lnTo>
                        <a:pt x="23869" y="1543"/>
                      </a:lnTo>
                      <a:lnTo>
                        <a:pt x="23262" y="827"/>
                      </a:lnTo>
                      <a:lnTo>
                        <a:pt x="22821" y="331"/>
                      </a:lnTo>
                      <a:lnTo>
                        <a:pt x="22380" y="0"/>
                      </a:lnTo>
                      <a:close/>
                    </a:path>
                  </a:pathLst>
                </a:custGeom>
                <a:solidFill>
                  <a:srgbClr val="FFC4A4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>
                    <a:latin typeface="+mj-lt"/>
                  </a:endParaRPr>
                </a:p>
              </p:txBody>
            </p:sp>
            <p:sp>
              <p:nvSpPr>
                <p:cNvPr id="65" name="Google Shape;65;p13"/>
                <p:cNvSpPr/>
                <p:nvPr/>
              </p:nvSpPr>
              <p:spPr>
                <a:xfrm>
                  <a:off x="4226150" y="5107125"/>
                  <a:ext cx="272875" cy="2012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915" h="8048" extrusionOk="0">
                      <a:moveTo>
                        <a:pt x="8159" y="0"/>
                      </a:moveTo>
                      <a:lnTo>
                        <a:pt x="7773" y="1378"/>
                      </a:lnTo>
                      <a:lnTo>
                        <a:pt x="7552" y="2095"/>
                      </a:lnTo>
                      <a:lnTo>
                        <a:pt x="7222" y="2756"/>
                      </a:lnTo>
                      <a:lnTo>
                        <a:pt x="6836" y="3363"/>
                      </a:lnTo>
                      <a:lnTo>
                        <a:pt x="6395" y="3914"/>
                      </a:lnTo>
                      <a:lnTo>
                        <a:pt x="5844" y="4410"/>
                      </a:lnTo>
                      <a:lnTo>
                        <a:pt x="5292" y="4851"/>
                      </a:lnTo>
                      <a:lnTo>
                        <a:pt x="4631" y="5182"/>
                      </a:lnTo>
                      <a:lnTo>
                        <a:pt x="3969" y="5512"/>
                      </a:lnTo>
                      <a:lnTo>
                        <a:pt x="2647" y="6009"/>
                      </a:lnTo>
                      <a:lnTo>
                        <a:pt x="1654" y="6505"/>
                      </a:lnTo>
                      <a:lnTo>
                        <a:pt x="993" y="6890"/>
                      </a:lnTo>
                      <a:lnTo>
                        <a:pt x="497" y="7276"/>
                      </a:lnTo>
                      <a:lnTo>
                        <a:pt x="221" y="7607"/>
                      </a:lnTo>
                      <a:lnTo>
                        <a:pt x="56" y="7828"/>
                      </a:lnTo>
                      <a:lnTo>
                        <a:pt x="1" y="8048"/>
                      </a:lnTo>
                      <a:lnTo>
                        <a:pt x="5788" y="8048"/>
                      </a:lnTo>
                      <a:lnTo>
                        <a:pt x="8986" y="6560"/>
                      </a:lnTo>
                      <a:lnTo>
                        <a:pt x="9923" y="8048"/>
                      </a:lnTo>
                      <a:lnTo>
                        <a:pt x="10529" y="8048"/>
                      </a:lnTo>
                      <a:lnTo>
                        <a:pt x="10915" y="992"/>
                      </a:lnTo>
                      <a:lnTo>
                        <a:pt x="8159" y="0"/>
                      </a:lnTo>
                      <a:close/>
                    </a:path>
                  </a:pathLst>
                </a:custGeom>
                <a:solidFill>
                  <a:srgbClr val="40404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>
                    <a:latin typeface="+mj-lt"/>
                  </a:endParaRPr>
                </a:p>
              </p:txBody>
            </p:sp>
            <p:sp>
              <p:nvSpPr>
                <p:cNvPr id="66" name="Google Shape;66;p13"/>
                <p:cNvSpPr/>
                <p:nvPr/>
              </p:nvSpPr>
              <p:spPr>
                <a:xfrm>
                  <a:off x="4865575" y="5107125"/>
                  <a:ext cx="253575" cy="2012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143" h="8048" extrusionOk="0">
                      <a:moveTo>
                        <a:pt x="2425" y="0"/>
                      </a:moveTo>
                      <a:lnTo>
                        <a:pt x="0" y="1048"/>
                      </a:lnTo>
                      <a:lnTo>
                        <a:pt x="441" y="8048"/>
                      </a:lnTo>
                      <a:lnTo>
                        <a:pt x="992" y="8048"/>
                      </a:lnTo>
                      <a:lnTo>
                        <a:pt x="2040" y="6835"/>
                      </a:lnTo>
                      <a:lnTo>
                        <a:pt x="4355" y="8048"/>
                      </a:lnTo>
                      <a:lnTo>
                        <a:pt x="10087" y="8048"/>
                      </a:lnTo>
                      <a:lnTo>
                        <a:pt x="10087" y="7993"/>
                      </a:lnTo>
                      <a:lnTo>
                        <a:pt x="10142" y="7772"/>
                      </a:lnTo>
                      <a:lnTo>
                        <a:pt x="10142" y="7497"/>
                      </a:lnTo>
                      <a:lnTo>
                        <a:pt x="10087" y="7276"/>
                      </a:lnTo>
                      <a:lnTo>
                        <a:pt x="10032" y="7111"/>
                      </a:lnTo>
                      <a:lnTo>
                        <a:pt x="9867" y="6890"/>
                      </a:lnTo>
                      <a:lnTo>
                        <a:pt x="9646" y="6615"/>
                      </a:lnTo>
                      <a:lnTo>
                        <a:pt x="9371" y="6394"/>
                      </a:lnTo>
                      <a:lnTo>
                        <a:pt x="9040" y="6119"/>
                      </a:lnTo>
                      <a:lnTo>
                        <a:pt x="8544" y="5843"/>
                      </a:lnTo>
                      <a:lnTo>
                        <a:pt x="7993" y="5512"/>
                      </a:lnTo>
                      <a:lnTo>
                        <a:pt x="7331" y="5237"/>
                      </a:lnTo>
                      <a:lnTo>
                        <a:pt x="6560" y="4906"/>
                      </a:lnTo>
                      <a:lnTo>
                        <a:pt x="5898" y="4630"/>
                      </a:lnTo>
                      <a:lnTo>
                        <a:pt x="5292" y="4300"/>
                      </a:lnTo>
                      <a:lnTo>
                        <a:pt x="4685" y="3914"/>
                      </a:lnTo>
                      <a:lnTo>
                        <a:pt x="4134" y="3473"/>
                      </a:lnTo>
                      <a:lnTo>
                        <a:pt x="3693" y="2977"/>
                      </a:lnTo>
                      <a:lnTo>
                        <a:pt x="3252" y="2370"/>
                      </a:lnTo>
                      <a:lnTo>
                        <a:pt x="2922" y="1764"/>
                      </a:lnTo>
                      <a:lnTo>
                        <a:pt x="2646" y="1158"/>
                      </a:lnTo>
                      <a:lnTo>
                        <a:pt x="2425" y="551"/>
                      </a:lnTo>
                      <a:lnTo>
                        <a:pt x="2425" y="276"/>
                      </a:lnTo>
                      <a:lnTo>
                        <a:pt x="2425" y="0"/>
                      </a:lnTo>
                      <a:close/>
                    </a:path>
                  </a:pathLst>
                </a:custGeom>
                <a:solidFill>
                  <a:srgbClr val="40404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>
                    <a:latin typeface="+mj-lt"/>
                  </a:endParaRPr>
                </a:p>
              </p:txBody>
            </p:sp>
            <p:sp>
              <p:nvSpPr>
                <p:cNvPr id="67" name="Google Shape;67;p13"/>
                <p:cNvSpPr/>
                <p:nvPr/>
              </p:nvSpPr>
              <p:spPr>
                <a:xfrm>
                  <a:off x="4093875" y="2683150"/>
                  <a:ext cx="781350" cy="12072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1254" h="48288" extrusionOk="0">
                      <a:moveTo>
                        <a:pt x="6284" y="1"/>
                      </a:moveTo>
                      <a:lnTo>
                        <a:pt x="5733" y="552"/>
                      </a:lnTo>
                      <a:lnTo>
                        <a:pt x="5181" y="1103"/>
                      </a:lnTo>
                      <a:lnTo>
                        <a:pt x="4685" y="1709"/>
                      </a:lnTo>
                      <a:lnTo>
                        <a:pt x="4244" y="2371"/>
                      </a:lnTo>
                      <a:lnTo>
                        <a:pt x="3803" y="3032"/>
                      </a:lnTo>
                      <a:lnTo>
                        <a:pt x="3418" y="3694"/>
                      </a:lnTo>
                      <a:lnTo>
                        <a:pt x="3032" y="4465"/>
                      </a:lnTo>
                      <a:lnTo>
                        <a:pt x="2646" y="5182"/>
                      </a:lnTo>
                      <a:lnTo>
                        <a:pt x="2040" y="6781"/>
                      </a:lnTo>
                      <a:lnTo>
                        <a:pt x="1488" y="8434"/>
                      </a:lnTo>
                      <a:lnTo>
                        <a:pt x="1047" y="10198"/>
                      </a:lnTo>
                      <a:lnTo>
                        <a:pt x="662" y="12017"/>
                      </a:lnTo>
                      <a:lnTo>
                        <a:pt x="386" y="13891"/>
                      </a:lnTo>
                      <a:lnTo>
                        <a:pt x="221" y="15820"/>
                      </a:lnTo>
                      <a:lnTo>
                        <a:pt x="55" y="17750"/>
                      </a:lnTo>
                      <a:lnTo>
                        <a:pt x="0" y="19734"/>
                      </a:lnTo>
                      <a:lnTo>
                        <a:pt x="0" y="21718"/>
                      </a:lnTo>
                      <a:lnTo>
                        <a:pt x="55" y="23703"/>
                      </a:lnTo>
                      <a:lnTo>
                        <a:pt x="165" y="25687"/>
                      </a:lnTo>
                      <a:lnTo>
                        <a:pt x="276" y="27672"/>
                      </a:lnTo>
                      <a:lnTo>
                        <a:pt x="441" y="29601"/>
                      </a:lnTo>
                      <a:lnTo>
                        <a:pt x="662" y="31475"/>
                      </a:lnTo>
                      <a:lnTo>
                        <a:pt x="1102" y="35058"/>
                      </a:lnTo>
                      <a:lnTo>
                        <a:pt x="1654" y="38365"/>
                      </a:lnTo>
                      <a:lnTo>
                        <a:pt x="2150" y="41231"/>
                      </a:lnTo>
                      <a:lnTo>
                        <a:pt x="2646" y="43657"/>
                      </a:lnTo>
                      <a:lnTo>
                        <a:pt x="3032" y="45476"/>
                      </a:lnTo>
                      <a:lnTo>
                        <a:pt x="3418" y="47019"/>
                      </a:lnTo>
                      <a:lnTo>
                        <a:pt x="4300" y="47295"/>
                      </a:lnTo>
                      <a:lnTo>
                        <a:pt x="5126" y="47515"/>
                      </a:lnTo>
                      <a:lnTo>
                        <a:pt x="6945" y="47846"/>
                      </a:lnTo>
                      <a:lnTo>
                        <a:pt x="8764" y="48067"/>
                      </a:lnTo>
                      <a:lnTo>
                        <a:pt x="10583" y="48232"/>
                      </a:lnTo>
                      <a:lnTo>
                        <a:pt x="12402" y="48287"/>
                      </a:lnTo>
                      <a:lnTo>
                        <a:pt x="14166" y="48287"/>
                      </a:lnTo>
                      <a:lnTo>
                        <a:pt x="15930" y="48232"/>
                      </a:lnTo>
                      <a:lnTo>
                        <a:pt x="17584" y="48122"/>
                      </a:lnTo>
                      <a:lnTo>
                        <a:pt x="19127" y="47956"/>
                      </a:lnTo>
                      <a:lnTo>
                        <a:pt x="20505" y="47791"/>
                      </a:lnTo>
                      <a:lnTo>
                        <a:pt x="22875" y="47460"/>
                      </a:lnTo>
                      <a:lnTo>
                        <a:pt x="24419" y="47129"/>
                      </a:lnTo>
                      <a:lnTo>
                        <a:pt x="25025" y="47019"/>
                      </a:lnTo>
                      <a:lnTo>
                        <a:pt x="29435" y="32963"/>
                      </a:lnTo>
                      <a:lnTo>
                        <a:pt x="31144" y="44373"/>
                      </a:lnTo>
                      <a:lnTo>
                        <a:pt x="31254" y="37979"/>
                      </a:lnTo>
                      <a:lnTo>
                        <a:pt x="31199" y="32302"/>
                      </a:lnTo>
                      <a:lnTo>
                        <a:pt x="31144" y="27286"/>
                      </a:lnTo>
                      <a:lnTo>
                        <a:pt x="30923" y="22931"/>
                      </a:lnTo>
                      <a:lnTo>
                        <a:pt x="30703" y="19128"/>
                      </a:lnTo>
                      <a:lnTo>
                        <a:pt x="30427" y="15876"/>
                      </a:lnTo>
                      <a:lnTo>
                        <a:pt x="30041" y="13175"/>
                      </a:lnTo>
                      <a:lnTo>
                        <a:pt x="29711" y="10915"/>
                      </a:lnTo>
                      <a:lnTo>
                        <a:pt x="29325" y="9096"/>
                      </a:lnTo>
                      <a:lnTo>
                        <a:pt x="28939" y="7607"/>
                      </a:lnTo>
                      <a:lnTo>
                        <a:pt x="28608" y="6505"/>
                      </a:lnTo>
                      <a:lnTo>
                        <a:pt x="28277" y="5678"/>
                      </a:lnTo>
                      <a:lnTo>
                        <a:pt x="28002" y="5127"/>
                      </a:lnTo>
                      <a:lnTo>
                        <a:pt x="27781" y="4796"/>
                      </a:lnTo>
                      <a:lnTo>
                        <a:pt x="27616" y="4576"/>
                      </a:lnTo>
                      <a:lnTo>
                        <a:pt x="6284" y="1"/>
                      </a:ln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>
                    <a:latin typeface="+mj-lt"/>
                  </a:endParaRPr>
                </a:p>
              </p:txBody>
            </p:sp>
            <p:sp>
              <p:nvSpPr>
                <p:cNvPr id="68" name="Google Shape;68;p13"/>
                <p:cNvSpPr/>
                <p:nvPr/>
              </p:nvSpPr>
              <p:spPr>
                <a:xfrm>
                  <a:off x="3723175" y="1824625"/>
                  <a:ext cx="527800" cy="13753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1112" h="55013" extrusionOk="0">
                      <a:moveTo>
                        <a:pt x="16151" y="1"/>
                      </a:moveTo>
                      <a:lnTo>
                        <a:pt x="15490" y="2206"/>
                      </a:lnTo>
                      <a:lnTo>
                        <a:pt x="14828" y="4466"/>
                      </a:lnTo>
                      <a:lnTo>
                        <a:pt x="14222" y="6726"/>
                      </a:lnTo>
                      <a:lnTo>
                        <a:pt x="13670" y="9041"/>
                      </a:lnTo>
                      <a:lnTo>
                        <a:pt x="12678" y="13451"/>
                      </a:lnTo>
                      <a:lnTo>
                        <a:pt x="11796" y="17585"/>
                      </a:lnTo>
                      <a:lnTo>
                        <a:pt x="11135" y="21112"/>
                      </a:lnTo>
                      <a:lnTo>
                        <a:pt x="10584" y="23979"/>
                      </a:lnTo>
                      <a:lnTo>
                        <a:pt x="10198" y="26459"/>
                      </a:lnTo>
                      <a:lnTo>
                        <a:pt x="8875" y="29326"/>
                      </a:lnTo>
                      <a:lnTo>
                        <a:pt x="7552" y="32468"/>
                      </a:lnTo>
                      <a:lnTo>
                        <a:pt x="5898" y="36381"/>
                      </a:lnTo>
                      <a:lnTo>
                        <a:pt x="4190" y="40736"/>
                      </a:lnTo>
                      <a:lnTo>
                        <a:pt x="3308" y="42996"/>
                      </a:lnTo>
                      <a:lnTo>
                        <a:pt x="2481" y="45256"/>
                      </a:lnTo>
                      <a:lnTo>
                        <a:pt x="1764" y="47461"/>
                      </a:lnTo>
                      <a:lnTo>
                        <a:pt x="1048" y="49665"/>
                      </a:lnTo>
                      <a:lnTo>
                        <a:pt x="496" y="51705"/>
                      </a:lnTo>
                      <a:lnTo>
                        <a:pt x="0" y="53634"/>
                      </a:lnTo>
                      <a:lnTo>
                        <a:pt x="1599" y="55012"/>
                      </a:lnTo>
                      <a:lnTo>
                        <a:pt x="14828" y="29987"/>
                      </a:lnTo>
                      <a:lnTo>
                        <a:pt x="21112" y="7553"/>
                      </a:lnTo>
                      <a:lnTo>
                        <a:pt x="16151" y="1"/>
                      </a:lnTo>
                      <a:close/>
                    </a:path>
                  </a:pathLst>
                </a:custGeom>
                <a:solidFill>
                  <a:srgbClr val="5479A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>
                    <a:latin typeface="+mj-lt"/>
                  </a:endParaRPr>
                </a:p>
              </p:txBody>
            </p:sp>
            <p:sp>
              <p:nvSpPr>
                <p:cNvPr id="69" name="Google Shape;69;p13"/>
                <p:cNvSpPr/>
                <p:nvPr/>
              </p:nvSpPr>
              <p:spPr>
                <a:xfrm>
                  <a:off x="4381875" y="1243100"/>
                  <a:ext cx="336275" cy="4589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451" h="18357" extrusionOk="0">
                      <a:moveTo>
                        <a:pt x="3969" y="1"/>
                      </a:moveTo>
                      <a:lnTo>
                        <a:pt x="3197" y="56"/>
                      </a:lnTo>
                      <a:lnTo>
                        <a:pt x="2481" y="221"/>
                      </a:lnTo>
                      <a:lnTo>
                        <a:pt x="2150" y="331"/>
                      </a:lnTo>
                      <a:lnTo>
                        <a:pt x="1875" y="442"/>
                      </a:lnTo>
                      <a:lnTo>
                        <a:pt x="1599" y="662"/>
                      </a:lnTo>
                      <a:lnTo>
                        <a:pt x="1378" y="828"/>
                      </a:lnTo>
                      <a:lnTo>
                        <a:pt x="1158" y="1103"/>
                      </a:lnTo>
                      <a:lnTo>
                        <a:pt x="993" y="1434"/>
                      </a:lnTo>
                      <a:lnTo>
                        <a:pt x="772" y="1765"/>
                      </a:lnTo>
                      <a:lnTo>
                        <a:pt x="607" y="2206"/>
                      </a:lnTo>
                      <a:lnTo>
                        <a:pt x="331" y="3198"/>
                      </a:lnTo>
                      <a:lnTo>
                        <a:pt x="111" y="4355"/>
                      </a:lnTo>
                      <a:lnTo>
                        <a:pt x="0" y="5678"/>
                      </a:lnTo>
                      <a:lnTo>
                        <a:pt x="0" y="7056"/>
                      </a:lnTo>
                      <a:lnTo>
                        <a:pt x="56" y="8489"/>
                      </a:lnTo>
                      <a:lnTo>
                        <a:pt x="166" y="9206"/>
                      </a:lnTo>
                      <a:lnTo>
                        <a:pt x="276" y="9978"/>
                      </a:lnTo>
                      <a:lnTo>
                        <a:pt x="441" y="10694"/>
                      </a:lnTo>
                      <a:lnTo>
                        <a:pt x="662" y="11411"/>
                      </a:lnTo>
                      <a:lnTo>
                        <a:pt x="882" y="12127"/>
                      </a:lnTo>
                      <a:lnTo>
                        <a:pt x="1158" y="12789"/>
                      </a:lnTo>
                      <a:lnTo>
                        <a:pt x="1489" y="13505"/>
                      </a:lnTo>
                      <a:lnTo>
                        <a:pt x="1875" y="14167"/>
                      </a:lnTo>
                      <a:lnTo>
                        <a:pt x="2316" y="14773"/>
                      </a:lnTo>
                      <a:lnTo>
                        <a:pt x="2757" y="15324"/>
                      </a:lnTo>
                      <a:lnTo>
                        <a:pt x="3253" y="15876"/>
                      </a:lnTo>
                      <a:lnTo>
                        <a:pt x="3859" y="16427"/>
                      </a:lnTo>
                      <a:lnTo>
                        <a:pt x="4465" y="16868"/>
                      </a:lnTo>
                      <a:lnTo>
                        <a:pt x="5127" y="17254"/>
                      </a:lnTo>
                      <a:lnTo>
                        <a:pt x="5843" y="17640"/>
                      </a:lnTo>
                      <a:lnTo>
                        <a:pt x="6615" y="17915"/>
                      </a:lnTo>
                      <a:lnTo>
                        <a:pt x="7497" y="18136"/>
                      </a:lnTo>
                      <a:lnTo>
                        <a:pt x="8379" y="18301"/>
                      </a:lnTo>
                      <a:lnTo>
                        <a:pt x="8820" y="18356"/>
                      </a:lnTo>
                      <a:lnTo>
                        <a:pt x="9261" y="18246"/>
                      </a:lnTo>
                      <a:lnTo>
                        <a:pt x="9647" y="18081"/>
                      </a:lnTo>
                      <a:lnTo>
                        <a:pt x="10088" y="17860"/>
                      </a:lnTo>
                      <a:lnTo>
                        <a:pt x="10418" y="17529"/>
                      </a:lnTo>
                      <a:lnTo>
                        <a:pt x="10804" y="17143"/>
                      </a:lnTo>
                      <a:lnTo>
                        <a:pt x="11135" y="16647"/>
                      </a:lnTo>
                      <a:lnTo>
                        <a:pt x="11411" y="16151"/>
                      </a:lnTo>
                      <a:lnTo>
                        <a:pt x="11741" y="15600"/>
                      </a:lnTo>
                      <a:lnTo>
                        <a:pt x="11962" y="14994"/>
                      </a:lnTo>
                      <a:lnTo>
                        <a:pt x="12458" y="13616"/>
                      </a:lnTo>
                      <a:lnTo>
                        <a:pt x="12844" y="12183"/>
                      </a:lnTo>
                      <a:lnTo>
                        <a:pt x="13174" y="10639"/>
                      </a:lnTo>
                      <a:lnTo>
                        <a:pt x="13340" y="9151"/>
                      </a:lnTo>
                      <a:lnTo>
                        <a:pt x="13450" y="7607"/>
                      </a:lnTo>
                      <a:lnTo>
                        <a:pt x="13450" y="6174"/>
                      </a:lnTo>
                      <a:lnTo>
                        <a:pt x="13395" y="4851"/>
                      </a:lnTo>
                      <a:lnTo>
                        <a:pt x="13285" y="4245"/>
                      </a:lnTo>
                      <a:lnTo>
                        <a:pt x="13174" y="3749"/>
                      </a:lnTo>
                      <a:lnTo>
                        <a:pt x="13064" y="3253"/>
                      </a:lnTo>
                      <a:lnTo>
                        <a:pt x="12899" y="2812"/>
                      </a:lnTo>
                      <a:lnTo>
                        <a:pt x="12678" y="2426"/>
                      </a:lnTo>
                      <a:lnTo>
                        <a:pt x="12458" y="2150"/>
                      </a:lnTo>
                      <a:lnTo>
                        <a:pt x="12237" y="1930"/>
                      </a:lnTo>
                      <a:lnTo>
                        <a:pt x="11962" y="1765"/>
                      </a:lnTo>
                      <a:lnTo>
                        <a:pt x="10584" y="1269"/>
                      </a:lnTo>
                      <a:lnTo>
                        <a:pt x="9206" y="828"/>
                      </a:lnTo>
                      <a:lnTo>
                        <a:pt x="7497" y="442"/>
                      </a:lnTo>
                      <a:lnTo>
                        <a:pt x="6615" y="221"/>
                      </a:lnTo>
                      <a:lnTo>
                        <a:pt x="5678" y="111"/>
                      </a:lnTo>
                      <a:lnTo>
                        <a:pt x="4796" y="1"/>
                      </a:lnTo>
                      <a:close/>
                    </a:path>
                  </a:pathLst>
                </a:custGeom>
                <a:solidFill>
                  <a:srgbClr val="FFC4A4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>
                    <a:latin typeface="+mj-lt"/>
                  </a:endParaRPr>
                </a:p>
              </p:txBody>
            </p:sp>
            <p:sp>
              <p:nvSpPr>
                <p:cNvPr id="70" name="Google Shape;70;p13"/>
                <p:cNvSpPr/>
                <p:nvPr/>
              </p:nvSpPr>
              <p:spPr>
                <a:xfrm>
                  <a:off x="4413575" y="1532500"/>
                  <a:ext cx="169525" cy="3583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781" h="14332" extrusionOk="0">
                      <a:moveTo>
                        <a:pt x="110" y="0"/>
                      </a:moveTo>
                      <a:lnTo>
                        <a:pt x="221" y="386"/>
                      </a:lnTo>
                      <a:lnTo>
                        <a:pt x="331" y="827"/>
                      </a:lnTo>
                      <a:lnTo>
                        <a:pt x="441" y="1433"/>
                      </a:lnTo>
                      <a:lnTo>
                        <a:pt x="496" y="2095"/>
                      </a:lnTo>
                      <a:lnTo>
                        <a:pt x="496" y="2867"/>
                      </a:lnTo>
                      <a:lnTo>
                        <a:pt x="441" y="3638"/>
                      </a:lnTo>
                      <a:lnTo>
                        <a:pt x="331" y="3969"/>
                      </a:lnTo>
                      <a:lnTo>
                        <a:pt x="221" y="4355"/>
                      </a:lnTo>
                      <a:lnTo>
                        <a:pt x="110" y="4741"/>
                      </a:lnTo>
                      <a:lnTo>
                        <a:pt x="55" y="5127"/>
                      </a:lnTo>
                      <a:lnTo>
                        <a:pt x="0" y="5512"/>
                      </a:lnTo>
                      <a:lnTo>
                        <a:pt x="0" y="5898"/>
                      </a:lnTo>
                      <a:lnTo>
                        <a:pt x="166" y="6670"/>
                      </a:lnTo>
                      <a:lnTo>
                        <a:pt x="386" y="7497"/>
                      </a:lnTo>
                      <a:lnTo>
                        <a:pt x="717" y="8379"/>
                      </a:lnTo>
                      <a:lnTo>
                        <a:pt x="1103" y="9206"/>
                      </a:lnTo>
                      <a:lnTo>
                        <a:pt x="1599" y="9977"/>
                      </a:lnTo>
                      <a:lnTo>
                        <a:pt x="2095" y="10749"/>
                      </a:lnTo>
                      <a:lnTo>
                        <a:pt x="2646" y="11521"/>
                      </a:lnTo>
                      <a:lnTo>
                        <a:pt x="3142" y="12182"/>
                      </a:lnTo>
                      <a:lnTo>
                        <a:pt x="4079" y="13284"/>
                      </a:lnTo>
                      <a:lnTo>
                        <a:pt x="4796" y="14056"/>
                      </a:lnTo>
                      <a:lnTo>
                        <a:pt x="5016" y="14332"/>
                      </a:lnTo>
                      <a:lnTo>
                        <a:pt x="5182" y="14111"/>
                      </a:lnTo>
                      <a:lnTo>
                        <a:pt x="5512" y="13505"/>
                      </a:lnTo>
                      <a:lnTo>
                        <a:pt x="5953" y="12513"/>
                      </a:lnTo>
                      <a:lnTo>
                        <a:pt x="6174" y="11906"/>
                      </a:lnTo>
                      <a:lnTo>
                        <a:pt x="6339" y="11245"/>
                      </a:lnTo>
                      <a:lnTo>
                        <a:pt x="6560" y="10528"/>
                      </a:lnTo>
                      <a:lnTo>
                        <a:pt x="6670" y="9702"/>
                      </a:lnTo>
                      <a:lnTo>
                        <a:pt x="6780" y="8875"/>
                      </a:lnTo>
                      <a:lnTo>
                        <a:pt x="6780" y="7993"/>
                      </a:lnTo>
                      <a:lnTo>
                        <a:pt x="6725" y="7111"/>
                      </a:lnTo>
                      <a:lnTo>
                        <a:pt x="6615" y="6174"/>
                      </a:lnTo>
                      <a:lnTo>
                        <a:pt x="6339" y="5182"/>
                      </a:lnTo>
                      <a:lnTo>
                        <a:pt x="6008" y="4189"/>
                      </a:lnTo>
                      <a:lnTo>
                        <a:pt x="5788" y="3859"/>
                      </a:lnTo>
                      <a:lnTo>
                        <a:pt x="5512" y="3528"/>
                      </a:lnTo>
                      <a:lnTo>
                        <a:pt x="5182" y="3142"/>
                      </a:lnTo>
                      <a:lnTo>
                        <a:pt x="4741" y="2756"/>
                      </a:lnTo>
                      <a:lnTo>
                        <a:pt x="3804" y="2095"/>
                      </a:lnTo>
                      <a:lnTo>
                        <a:pt x="2756" y="1433"/>
                      </a:lnTo>
                      <a:lnTo>
                        <a:pt x="1764" y="827"/>
                      </a:lnTo>
                      <a:lnTo>
                        <a:pt x="937" y="386"/>
                      </a:lnTo>
                      <a:lnTo>
                        <a:pt x="110" y="0"/>
                      </a:lnTo>
                      <a:close/>
                    </a:path>
                  </a:pathLst>
                </a:custGeom>
                <a:solidFill>
                  <a:srgbClr val="EAAD9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>
                    <a:latin typeface="+mj-lt"/>
                  </a:endParaRPr>
                </a:p>
              </p:txBody>
            </p:sp>
            <p:sp>
              <p:nvSpPr>
                <p:cNvPr id="71" name="Google Shape;71;p13"/>
                <p:cNvSpPr/>
                <p:nvPr/>
              </p:nvSpPr>
              <p:spPr>
                <a:xfrm>
                  <a:off x="4093875" y="1648250"/>
                  <a:ext cx="751050" cy="14125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0042" h="56500" extrusionOk="0">
                      <a:moveTo>
                        <a:pt x="14166" y="0"/>
                      </a:moveTo>
                      <a:lnTo>
                        <a:pt x="13450" y="56"/>
                      </a:lnTo>
                      <a:lnTo>
                        <a:pt x="12733" y="166"/>
                      </a:lnTo>
                      <a:lnTo>
                        <a:pt x="12072" y="276"/>
                      </a:lnTo>
                      <a:lnTo>
                        <a:pt x="11410" y="441"/>
                      </a:lnTo>
                      <a:lnTo>
                        <a:pt x="10749" y="607"/>
                      </a:lnTo>
                      <a:lnTo>
                        <a:pt x="9481" y="1048"/>
                      </a:lnTo>
                      <a:lnTo>
                        <a:pt x="8323" y="1599"/>
                      </a:lnTo>
                      <a:lnTo>
                        <a:pt x="7221" y="2150"/>
                      </a:lnTo>
                      <a:lnTo>
                        <a:pt x="6174" y="2812"/>
                      </a:lnTo>
                      <a:lnTo>
                        <a:pt x="5181" y="3473"/>
                      </a:lnTo>
                      <a:lnTo>
                        <a:pt x="4355" y="4135"/>
                      </a:lnTo>
                      <a:lnTo>
                        <a:pt x="3583" y="4796"/>
                      </a:lnTo>
                      <a:lnTo>
                        <a:pt x="2370" y="5954"/>
                      </a:lnTo>
                      <a:lnTo>
                        <a:pt x="1599" y="6780"/>
                      </a:lnTo>
                      <a:lnTo>
                        <a:pt x="1323" y="7056"/>
                      </a:lnTo>
                      <a:lnTo>
                        <a:pt x="8048" y="34286"/>
                      </a:lnTo>
                      <a:lnTo>
                        <a:pt x="7772" y="34617"/>
                      </a:lnTo>
                      <a:lnTo>
                        <a:pt x="7056" y="35554"/>
                      </a:lnTo>
                      <a:lnTo>
                        <a:pt x="6560" y="36215"/>
                      </a:lnTo>
                      <a:lnTo>
                        <a:pt x="6008" y="37097"/>
                      </a:lnTo>
                      <a:lnTo>
                        <a:pt x="5347" y="38089"/>
                      </a:lnTo>
                      <a:lnTo>
                        <a:pt x="4685" y="39192"/>
                      </a:lnTo>
                      <a:lnTo>
                        <a:pt x="4024" y="40515"/>
                      </a:lnTo>
                      <a:lnTo>
                        <a:pt x="3362" y="41948"/>
                      </a:lnTo>
                      <a:lnTo>
                        <a:pt x="2701" y="43491"/>
                      </a:lnTo>
                      <a:lnTo>
                        <a:pt x="2040" y="45200"/>
                      </a:lnTo>
                      <a:lnTo>
                        <a:pt x="1433" y="47074"/>
                      </a:lnTo>
                      <a:lnTo>
                        <a:pt x="882" y="49114"/>
                      </a:lnTo>
                      <a:lnTo>
                        <a:pt x="386" y="51208"/>
                      </a:lnTo>
                      <a:lnTo>
                        <a:pt x="0" y="53523"/>
                      </a:lnTo>
                      <a:lnTo>
                        <a:pt x="772" y="53964"/>
                      </a:lnTo>
                      <a:lnTo>
                        <a:pt x="1654" y="54460"/>
                      </a:lnTo>
                      <a:lnTo>
                        <a:pt x="2921" y="55012"/>
                      </a:lnTo>
                      <a:lnTo>
                        <a:pt x="3638" y="55287"/>
                      </a:lnTo>
                      <a:lnTo>
                        <a:pt x="4410" y="55563"/>
                      </a:lnTo>
                      <a:lnTo>
                        <a:pt x="5292" y="55783"/>
                      </a:lnTo>
                      <a:lnTo>
                        <a:pt x="6229" y="56004"/>
                      </a:lnTo>
                      <a:lnTo>
                        <a:pt x="7221" y="56224"/>
                      </a:lnTo>
                      <a:lnTo>
                        <a:pt x="8213" y="56335"/>
                      </a:lnTo>
                      <a:lnTo>
                        <a:pt x="9316" y="56445"/>
                      </a:lnTo>
                      <a:lnTo>
                        <a:pt x="10418" y="56500"/>
                      </a:lnTo>
                      <a:lnTo>
                        <a:pt x="12513" y="56445"/>
                      </a:lnTo>
                      <a:lnTo>
                        <a:pt x="14552" y="56279"/>
                      </a:lnTo>
                      <a:lnTo>
                        <a:pt x="16426" y="56059"/>
                      </a:lnTo>
                      <a:lnTo>
                        <a:pt x="18245" y="55783"/>
                      </a:lnTo>
                      <a:lnTo>
                        <a:pt x="19954" y="55453"/>
                      </a:lnTo>
                      <a:lnTo>
                        <a:pt x="21497" y="55067"/>
                      </a:lnTo>
                      <a:lnTo>
                        <a:pt x="22986" y="54681"/>
                      </a:lnTo>
                      <a:lnTo>
                        <a:pt x="24309" y="54295"/>
                      </a:lnTo>
                      <a:lnTo>
                        <a:pt x="25521" y="53854"/>
                      </a:lnTo>
                      <a:lnTo>
                        <a:pt x="26569" y="53468"/>
                      </a:lnTo>
                      <a:lnTo>
                        <a:pt x="28222" y="52752"/>
                      </a:lnTo>
                      <a:lnTo>
                        <a:pt x="29270" y="52256"/>
                      </a:lnTo>
                      <a:lnTo>
                        <a:pt x="29600" y="52090"/>
                      </a:lnTo>
                      <a:lnTo>
                        <a:pt x="29600" y="51429"/>
                      </a:lnTo>
                      <a:lnTo>
                        <a:pt x="29600" y="50712"/>
                      </a:lnTo>
                      <a:lnTo>
                        <a:pt x="29380" y="49279"/>
                      </a:lnTo>
                      <a:lnTo>
                        <a:pt x="29104" y="47791"/>
                      </a:lnTo>
                      <a:lnTo>
                        <a:pt x="28718" y="46247"/>
                      </a:lnTo>
                      <a:lnTo>
                        <a:pt x="28222" y="44759"/>
                      </a:lnTo>
                      <a:lnTo>
                        <a:pt x="27671" y="43216"/>
                      </a:lnTo>
                      <a:lnTo>
                        <a:pt x="27120" y="41727"/>
                      </a:lnTo>
                      <a:lnTo>
                        <a:pt x="26513" y="40294"/>
                      </a:lnTo>
                      <a:lnTo>
                        <a:pt x="25301" y="37759"/>
                      </a:lnTo>
                      <a:lnTo>
                        <a:pt x="24254" y="35664"/>
                      </a:lnTo>
                      <a:lnTo>
                        <a:pt x="23482" y="34286"/>
                      </a:lnTo>
                      <a:lnTo>
                        <a:pt x="23206" y="33790"/>
                      </a:lnTo>
                      <a:lnTo>
                        <a:pt x="23372" y="32743"/>
                      </a:lnTo>
                      <a:lnTo>
                        <a:pt x="23592" y="31530"/>
                      </a:lnTo>
                      <a:lnTo>
                        <a:pt x="23923" y="29987"/>
                      </a:lnTo>
                      <a:lnTo>
                        <a:pt x="24198" y="29160"/>
                      </a:lnTo>
                      <a:lnTo>
                        <a:pt x="24474" y="28278"/>
                      </a:lnTo>
                      <a:lnTo>
                        <a:pt x="24805" y="27396"/>
                      </a:lnTo>
                      <a:lnTo>
                        <a:pt x="25246" y="26459"/>
                      </a:lnTo>
                      <a:lnTo>
                        <a:pt x="25687" y="25577"/>
                      </a:lnTo>
                      <a:lnTo>
                        <a:pt x="26183" y="24640"/>
                      </a:lnTo>
                      <a:lnTo>
                        <a:pt x="26789" y="23758"/>
                      </a:lnTo>
                      <a:lnTo>
                        <a:pt x="27451" y="22931"/>
                      </a:lnTo>
                      <a:lnTo>
                        <a:pt x="27781" y="22490"/>
                      </a:lnTo>
                      <a:lnTo>
                        <a:pt x="28112" y="21994"/>
                      </a:lnTo>
                      <a:lnTo>
                        <a:pt x="28388" y="21443"/>
                      </a:lnTo>
                      <a:lnTo>
                        <a:pt x="28608" y="20891"/>
                      </a:lnTo>
                      <a:lnTo>
                        <a:pt x="28829" y="20230"/>
                      </a:lnTo>
                      <a:lnTo>
                        <a:pt x="29049" y="19624"/>
                      </a:lnTo>
                      <a:lnTo>
                        <a:pt x="29380" y="18191"/>
                      </a:lnTo>
                      <a:lnTo>
                        <a:pt x="29655" y="16702"/>
                      </a:lnTo>
                      <a:lnTo>
                        <a:pt x="29821" y="15214"/>
                      </a:lnTo>
                      <a:lnTo>
                        <a:pt x="29931" y="13671"/>
                      </a:lnTo>
                      <a:lnTo>
                        <a:pt x="30041" y="12127"/>
                      </a:lnTo>
                      <a:lnTo>
                        <a:pt x="30041" y="10639"/>
                      </a:lnTo>
                      <a:lnTo>
                        <a:pt x="30041" y="9261"/>
                      </a:lnTo>
                      <a:lnTo>
                        <a:pt x="29931" y="6891"/>
                      </a:lnTo>
                      <a:lnTo>
                        <a:pt x="29821" y="5237"/>
                      </a:lnTo>
                      <a:lnTo>
                        <a:pt x="29766" y="4631"/>
                      </a:lnTo>
                      <a:lnTo>
                        <a:pt x="29490" y="4465"/>
                      </a:lnTo>
                      <a:lnTo>
                        <a:pt x="28553" y="3914"/>
                      </a:lnTo>
                      <a:lnTo>
                        <a:pt x="27120" y="3197"/>
                      </a:lnTo>
                      <a:lnTo>
                        <a:pt x="25191" y="2371"/>
                      </a:lnTo>
                      <a:lnTo>
                        <a:pt x="24143" y="1930"/>
                      </a:lnTo>
                      <a:lnTo>
                        <a:pt x="22986" y="1544"/>
                      </a:lnTo>
                      <a:lnTo>
                        <a:pt x="21718" y="1158"/>
                      </a:lnTo>
                      <a:lnTo>
                        <a:pt x="20450" y="772"/>
                      </a:lnTo>
                      <a:lnTo>
                        <a:pt x="19072" y="497"/>
                      </a:lnTo>
                      <a:lnTo>
                        <a:pt x="17694" y="221"/>
                      </a:lnTo>
                      <a:lnTo>
                        <a:pt x="16316" y="56"/>
                      </a:lnTo>
                      <a:lnTo>
                        <a:pt x="14883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>
                    <a:latin typeface="+mj-lt"/>
                  </a:endParaRPr>
                </a:p>
              </p:txBody>
            </p:sp>
            <p:sp>
              <p:nvSpPr>
                <p:cNvPr id="72" name="Google Shape;72;p13"/>
                <p:cNvSpPr/>
                <p:nvPr/>
              </p:nvSpPr>
              <p:spPr>
                <a:xfrm>
                  <a:off x="4250950" y="1185225"/>
                  <a:ext cx="498875" cy="8282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955" h="33129" extrusionOk="0">
                      <a:moveTo>
                        <a:pt x="9868" y="1"/>
                      </a:moveTo>
                      <a:lnTo>
                        <a:pt x="8710" y="111"/>
                      </a:lnTo>
                      <a:lnTo>
                        <a:pt x="7608" y="386"/>
                      </a:lnTo>
                      <a:lnTo>
                        <a:pt x="7056" y="552"/>
                      </a:lnTo>
                      <a:lnTo>
                        <a:pt x="6505" y="717"/>
                      </a:lnTo>
                      <a:lnTo>
                        <a:pt x="6009" y="938"/>
                      </a:lnTo>
                      <a:lnTo>
                        <a:pt x="5568" y="1213"/>
                      </a:lnTo>
                      <a:lnTo>
                        <a:pt x="5072" y="1489"/>
                      </a:lnTo>
                      <a:lnTo>
                        <a:pt x="4686" y="1820"/>
                      </a:lnTo>
                      <a:lnTo>
                        <a:pt x="4245" y="2150"/>
                      </a:lnTo>
                      <a:lnTo>
                        <a:pt x="3915" y="2536"/>
                      </a:lnTo>
                      <a:lnTo>
                        <a:pt x="3529" y="2922"/>
                      </a:lnTo>
                      <a:lnTo>
                        <a:pt x="3253" y="3363"/>
                      </a:lnTo>
                      <a:lnTo>
                        <a:pt x="2977" y="3859"/>
                      </a:lnTo>
                      <a:lnTo>
                        <a:pt x="2757" y="4355"/>
                      </a:lnTo>
                      <a:lnTo>
                        <a:pt x="2426" y="5237"/>
                      </a:lnTo>
                      <a:lnTo>
                        <a:pt x="2206" y="6174"/>
                      </a:lnTo>
                      <a:lnTo>
                        <a:pt x="2040" y="7111"/>
                      </a:lnTo>
                      <a:lnTo>
                        <a:pt x="1875" y="8048"/>
                      </a:lnTo>
                      <a:lnTo>
                        <a:pt x="1820" y="8985"/>
                      </a:lnTo>
                      <a:lnTo>
                        <a:pt x="1765" y="9922"/>
                      </a:lnTo>
                      <a:lnTo>
                        <a:pt x="1765" y="11797"/>
                      </a:lnTo>
                      <a:lnTo>
                        <a:pt x="1765" y="13505"/>
                      </a:lnTo>
                      <a:lnTo>
                        <a:pt x="1765" y="15049"/>
                      </a:lnTo>
                      <a:lnTo>
                        <a:pt x="1765" y="15765"/>
                      </a:lnTo>
                      <a:lnTo>
                        <a:pt x="1655" y="16372"/>
                      </a:lnTo>
                      <a:lnTo>
                        <a:pt x="1599" y="16923"/>
                      </a:lnTo>
                      <a:lnTo>
                        <a:pt x="1434" y="17364"/>
                      </a:lnTo>
                      <a:lnTo>
                        <a:pt x="993" y="18632"/>
                      </a:lnTo>
                      <a:lnTo>
                        <a:pt x="607" y="19899"/>
                      </a:lnTo>
                      <a:lnTo>
                        <a:pt x="332" y="21167"/>
                      </a:lnTo>
                      <a:lnTo>
                        <a:pt x="111" y="22380"/>
                      </a:lnTo>
                      <a:lnTo>
                        <a:pt x="1" y="23537"/>
                      </a:lnTo>
                      <a:lnTo>
                        <a:pt x="1" y="24695"/>
                      </a:lnTo>
                      <a:lnTo>
                        <a:pt x="56" y="25742"/>
                      </a:lnTo>
                      <a:lnTo>
                        <a:pt x="166" y="26790"/>
                      </a:lnTo>
                      <a:lnTo>
                        <a:pt x="387" y="27727"/>
                      </a:lnTo>
                      <a:lnTo>
                        <a:pt x="662" y="28664"/>
                      </a:lnTo>
                      <a:lnTo>
                        <a:pt x="993" y="29491"/>
                      </a:lnTo>
                      <a:lnTo>
                        <a:pt x="1379" y="30207"/>
                      </a:lnTo>
                      <a:lnTo>
                        <a:pt x="1875" y="30869"/>
                      </a:lnTo>
                      <a:lnTo>
                        <a:pt x="2371" y="31420"/>
                      </a:lnTo>
                      <a:lnTo>
                        <a:pt x="2922" y="31861"/>
                      </a:lnTo>
                      <a:lnTo>
                        <a:pt x="3529" y="32247"/>
                      </a:lnTo>
                      <a:lnTo>
                        <a:pt x="4411" y="32577"/>
                      </a:lnTo>
                      <a:lnTo>
                        <a:pt x="5237" y="32853"/>
                      </a:lnTo>
                      <a:lnTo>
                        <a:pt x="6009" y="33018"/>
                      </a:lnTo>
                      <a:lnTo>
                        <a:pt x="6726" y="33129"/>
                      </a:lnTo>
                      <a:lnTo>
                        <a:pt x="7387" y="33073"/>
                      </a:lnTo>
                      <a:lnTo>
                        <a:pt x="8049" y="32963"/>
                      </a:lnTo>
                      <a:lnTo>
                        <a:pt x="8600" y="32798"/>
                      </a:lnTo>
                      <a:lnTo>
                        <a:pt x="9151" y="32522"/>
                      </a:lnTo>
                      <a:lnTo>
                        <a:pt x="9647" y="32247"/>
                      </a:lnTo>
                      <a:lnTo>
                        <a:pt x="10088" y="31861"/>
                      </a:lnTo>
                      <a:lnTo>
                        <a:pt x="10474" y="31420"/>
                      </a:lnTo>
                      <a:lnTo>
                        <a:pt x="10860" y="30924"/>
                      </a:lnTo>
                      <a:lnTo>
                        <a:pt x="11246" y="30428"/>
                      </a:lnTo>
                      <a:lnTo>
                        <a:pt x="11521" y="29876"/>
                      </a:lnTo>
                      <a:lnTo>
                        <a:pt x="11852" y="29270"/>
                      </a:lnTo>
                      <a:lnTo>
                        <a:pt x="12128" y="28664"/>
                      </a:lnTo>
                      <a:lnTo>
                        <a:pt x="12624" y="27341"/>
                      </a:lnTo>
                      <a:lnTo>
                        <a:pt x="13010" y="26018"/>
                      </a:lnTo>
                      <a:lnTo>
                        <a:pt x="13781" y="23482"/>
                      </a:lnTo>
                      <a:lnTo>
                        <a:pt x="14112" y="22380"/>
                      </a:lnTo>
                      <a:lnTo>
                        <a:pt x="14498" y="21388"/>
                      </a:lnTo>
                      <a:lnTo>
                        <a:pt x="14718" y="20947"/>
                      </a:lnTo>
                      <a:lnTo>
                        <a:pt x="14939" y="20616"/>
                      </a:lnTo>
                      <a:lnTo>
                        <a:pt x="15159" y="20285"/>
                      </a:lnTo>
                      <a:lnTo>
                        <a:pt x="15380" y="20065"/>
                      </a:lnTo>
                      <a:lnTo>
                        <a:pt x="15545" y="19899"/>
                      </a:lnTo>
                      <a:lnTo>
                        <a:pt x="15711" y="19624"/>
                      </a:lnTo>
                      <a:lnTo>
                        <a:pt x="15821" y="19293"/>
                      </a:lnTo>
                      <a:lnTo>
                        <a:pt x="15931" y="18962"/>
                      </a:lnTo>
                      <a:lnTo>
                        <a:pt x="16041" y="18136"/>
                      </a:lnTo>
                      <a:lnTo>
                        <a:pt x="16096" y="17309"/>
                      </a:lnTo>
                      <a:lnTo>
                        <a:pt x="16096" y="16482"/>
                      </a:lnTo>
                      <a:lnTo>
                        <a:pt x="16041" y="15820"/>
                      </a:lnTo>
                      <a:lnTo>
                        <a:pt x="15986" y="15159"/>
                      </a:lnTo>
                      <a:lnTo>
                        <a:pt x="15821" y="14994"/>
                      </a:lnTo>
                      <a:lnTo>
                        <a:pt x="15711" y="14828"/>
                      </a:lnTo>
                      <a:lnTo>
                        <a:pt x="15490" y="14277"/>
                      </a:lnTo>
                      <a:lnTo>
                        <a:pt x="15270" y="13671"/>
                      </a:lnTo>
                      <a:lnTo>
                        <a:pt x="15214" y="12899"/>
                      </a:lnTo>
                      <a:lnTo>
                        <a:pt x="15214" y="12238"/>
                      </a:lnTo>
                      <a:lnTo>
                        <a:pt x="15270" y="11907"/>
                      </a:lnTo>
                      <a:lnTo>
                        <a:pt x="15325" y="11576"/>
                      </a:lnTo>
                      <a:lnTo>
                        <a:pt x="15435" y="11301"/>
                      </a:lnTo>
                      <a:lnTo>
                        <a:pt x="15600" y="11080"/>
                      </a:lnTo>
                      <a:lnTo>
                        <a:pt x="15766" y="10915"/>
                      </a:lnTo>
                      <a:lnTo>
                        <a:pt x="15986" y="10804"/>
                      </a:lnTo>
                      <a:lnTo>
                        <a:pt x="16427" y="10804"/>
                      </a:lnTo>
                      <a:lnTo>
                        <a:pt x="16537" y="10860"/>
                      </a:lnTo>
                      <a:lnTo>
                        <a:pt x="16648" y="10915"/>
                      </a:lnTo>
                      <a:lnTo>
                        <a:pt x="16758" y="11025"/>
                      </a:lnTo>
                      <a:lnTo>
                        <a:pt x="16813" y="11190"/>
                      </a:lnTo>
                      <a:lnTo>
                        <a:pt x="16868" y="11466"/>
                      </a:lnTo>
                      <a:lnTo>
                        <a:pt x="16868" y="11797"/>
                      </a:lnTo>
                      <a:lnTo>
                        <a:pt x="16813" y="12127"/>
                      </a:lnTo>
                      <a:lnTo>
                        <a:pt x="16758" y="12403"/>
                      </a:lnTo>
                      <a:lnTo>
                        <a:pt x="18742" y="10308"/>
                      </a:lnTo>
                      <a:lnTo>
                        <a:pt x="19073" y="9922"/>
                      </a:lnTo>
                      <a:lnTo>
                        <a:pt x="19349" y="9426"/>
                      </a:lnTo>
                      <a:lnTo>
                        <a:pt x="19569" y="8985"/>
                      </a:lnTo>
                      <a:lnTo>
                        <a:pt x="19734" y="8434"/>
                      </a:lnTo>
                      <a:lnTo>
                        <a:pt x="19845" y="7938"/>
                      </a:lnTo>
                      <a:lnTo>
                        <a:pt x="19900" y="7387"/>
                      </a:lnTo>
                      <a:lnTo>
                        <a:pt x="19955" y="6836"/>
                      </a:lnTo>
                      <a:lnTo>
                        <a:pt x="19955" y="6340"/>
                      </a:lnTo>
                      <a:lnTo>
                        <a:pt x="19900" y="5788"/>
                      </a:lnTo>
                      <a:lnTo>
                        <a:pt x="19790" y="5292"/>
                      </a:lnTo>
                      <a:lnTo>
                        <a:pt x="19679" y="4796"/>
                      </a:lnTo>
                      <a:lnTo>
                        <a:pt x="19569" y="4355"/>
                      </a:lnTo>
                      <a:lnTo>
                        <a:pt x="19404" y="3914"/>
                      </a:lnTo>
                      <a:lnTo>
                        <a:pt x="19183" y="3528"/>
                      </a:lnTo>
                      <a:lnTo>
                        <a:pt x="18963" y="3198"/>
                      </a:lnTo>
                      <a:lnTo>
                        <a:pt x="18742" y="2977"/>
                      </a:lnTo>
                      <a:lnTo>
                        <a:pt x="18301" y="2591"/>
                      </a:lnTo>
                      <a:lnTo>
                        <a:pt x="17805" y="2205"/>
                      </a:lnTo>
                      <a:lnTo>
                        <a:pt x="17364" y="1875"/>
                      </a:lnTo>
                      <a:lnTo>
                        <a:pt x="16813" y="1599"/>
                      </a:lnTo>
                      <a:lnTo>
                        <a:pt x="15766" y="1048"/>
                      </a:lnTo>
                      <a:lnTo>
                        <a:pt x="14663" y="607"/>
                      </a:lnTo>
                      <a:lnTo>
                        <a:pt x="13451" y="276"/>
                      </a:lnTo>
                      <a:lnTo>
                        <a:pt x="12293" y="111"/>
                      </a:lnTo>
                      <a:lnTo>
                        <a:pt x="11080" y="1"/>
                      </a:lnTo>
                      <a:close/>
                    </a:path>
                  </a:pathLst>
                </a:custGeom>
                <a:solidFill>
                  <a:srgbClr val="754C28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>
                    <a:latin typeface="+mj-lt"/>
                  </a:endParaRPr>
                </a:p>
              </p:txBody>
            </p:sp>
            <p:sp>
              <p:nvSpPr>
                <p:cNvPr id="73" name="Google Shape;73;p13"/>
                <p:cNvSpPr/>
                <p:nvPr/>
              </p:nvSpPr>
              <p:spPr>
                <a:xfrm>
                  <a:off x="4719500" y="1764000"/>
                  <a:ext cx="792400" cy="7400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1696" h="29601" extrusionOk="0">
                      <a:moveTo>
                        <a:pt x="4741" y="1"/>
                      </a:moveTo>
                      <a:lnTo>
                        <a:pt x="4575" y="166"/>
                      </a:lnTo>
                      <a:lnTo>
                        <a:pt x="4024" y="662"/>
                      </a:lnTo>
                      <a:lnTo>
                        <a:pt x="3308" y="1489"/>
                      </a:lnTo>
                      <a:lnTo>
                        <a:pt x="2867" y="1985"/>
                      </a:lnTo>
                      <a:lnTo>
                        <a:pt x="2426" y="2591"/>
                      </a:lnTo>
                      <a:lnTo>
                        <a:pt x="1985" y="3308"/>
                      </a:lnTo>
                      <a:lnTo>
                        <a:pt x="1544" y="4080"/>
                      </a:lnTo>
                      <a:lnTo>
                        <a:pt x="1158" y="4906"/>
                      </a:lnTo>
                      <a:lnTo>
                        <a:pt x="772" y="5844"/>
                      </a:lnTo>
                      <a:lnTo>
                        <a:pt x="496" y="6836"/>
                      </a:lnTo>
                      <a:lnTo>
                        <a:pt x="221" y="7938"/>
                      </a:lnTo>
                      <a:lnTo>
                        <a:pt x="55" y="9151"/>
                      </a:lnTo>
                      <a:lnTo>
                        <a:pt x="0" y="10363"/>
                      </a:lnTo>
                      <a:lnTo>
                        <a:pt x="1488" y="12734"/>
                      </a:lnTo>
                      <a:lnTo>
                        <a:pt x="4961" y="18025"/>
                      </a:lnTo>
                      <a:lnTo>
                        <a:pt x="7001" y="21002"/>
                      </a:lnTo>
                      <a:lnTo>
                        <a:pt x="8930" y="23703"/>
                      </a:lnTo>
                      <a:lnTo>
                        <a:pt x="9757" y="24860"/>
                      </a:lnTo>
                      <a:lnTo>
                        <a:pt x="10528" y="25853"/>
                      </a:lnTo>
                      <a:lnTo>
                        <a:pt x="11190" y="26624"/>
                      </a:lnTo>
                      <a:lnTo>
                        <a:pt x="11686" y="27120"/>
                      </a:lnTo>
                      <a:lnTo>
                        <a:pt x="11962" y="27341"/>
                      </a:lnTo>
                      <a:lnTo>
                        <a:pt x="12292" y="27506"/>
                      </a:lnTo>
                      <a:lnTo>
                        <a:pt x="13229" y="27782"/>
                      </a:lnTo>
                      <a:lnTo>
                        <a:pt x="14387" y="28057"/>
                      </a:lnTo>
                      <a:lnTo>
                        <a:pt x="15765" y="28333"/>
                      </a:lnTo>
                      <a:lnTo>
                        <a:pt x="17363" y="28554"/>
                      </a:lnTo>
                      <a:lnTo>
                        <a:pt x="19017" y="28774"/>
                      </a:lnTo>
                      <a:lnTo>
                        <a:pt x="22545" y="29105"/>
                      </a:lnTo>
                      <a:lnTo>
                        <a:pt x="25962" y="29325"/>
                      </a:lnTo>
                      <a:lnTo>
                        <a:pt x="28884" y="29491"/>
                      </a:lnTo>
                      <a:lnTo>
                        <a:pt x="31695" y="29601"/>
                      </a:lnTo>
                      <a:lnTo>
                        <a:pt x="31695" y="27672"/>
                      </a:lnTo>
                      <a:lnTo>
                        <a:pt x="14166" y="21718"/>
                      </a:lnTo>
                      <a:lnTo>
                        <a:pt x="4741" y="1"/>
                      </a:lnTo>
                      <a:close/>
                    </a:path>
                  </a:pathLst>
                </a:custGeom>
                <a:solidFill>
                  <a:srgbClr val="8CB0E5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>
                    <a:latin typeface="+mj-lt"/>
                  </a:endParaRPr>
                </a:p>
              </p:txBody>
            </p:sp>
            <p:sp>
              <p:nvSpPr>
                <p:cNvPr id="74" name="Google Shape;74;p13"/>
                <p:cNvSpPr/>
                <p:nvPr/>
              </p:nvSpPr>
              <p:spPr>
                <a:xfrm>
                  <a:off x="5493950" y="2455775"/>
                  <a:ext cx="125425" cy="813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017" h="3253" extrusionOk="0">
                      <a:moveTo>
                        <a:pt x="717" y="1"/>
                      </a:moveTo>
                      <a:lnTo>
                        <a:pt x="386" y="221"/>
                      </a:lnTo>
                      <a:lnTo>
                        <a:pt x="221" y="497"/>
                      </a:lnTo>
                      <a:lnTo>
                        <a:pt x="56" y="827"/>
                      </a:lnTo>
                      <a:lnTo>
                        <a:pt x="1" y="1158"/>
                      </a:lnTo>
                      <a:lnTo>
                        <a:pt x="1" y="1709"/>
                      </a:lnTo>
                      <a:lnTo>
                        <a:pt x="1" y="1930"/>
                      </a:lnTo>
                      <a:lnTo>
                        <a:pt x="276" y="2095"/>
                      </a:lnTo>
                      <a:lnTo>
                        <a:pt x="938" y="2481"/>
                      </a:lnTo>
                      <a:lnTo>
                        <a:pt x="1379" y="2757"/>
                      </a:lnTo>
                      <a:lnTo>
                        <a:pt x="1875" y="2977"/>
                      </a:lnTo>
                      <a:lnTo>
                        <a:pt x="2371" y="3143"/>
                      </a:lnTo>
                      <a:lnTo>
                        <a:pt x="2867" y="3253"/>
                      </a:lnTo>
                      <a:lnTo>
                        <a:pt x="3087" y="3253"/>
                      </a:lnTo>
                      <a:lnTo>
                        <a:pt x="3308" y="3198"/>
                      </a:lnTo>
                      <a:lnTo>
                        <a:pt x="3528" y="3143"/>
                      </a:lnTo>
                      <a:lnTo>
                        <a:pt x="3749" y="2977"/>
                      </a:lnTo>
                      <a:lnTo>
                        <a:pt x="4080" y="2702"/>
                      </a:lnTo>
                      <a:lnTo>
                        <a:pt x="4410" y="2316"/>
                      </a:lnTo>
                      <a:lnTo>
                        <a:pt x="4686" y="1985"/>
                      </a:lnTo>
                      <a:lnTo>
                        <a:pt x="4851" y="1654"/>
                      </a:lnTo>
                      <a:lnTo>
                        <a:pt x="5017" y="1324"/>
                      </a:lnTo>
                      <a:lnTo>
                        <a:pt x="717" y="1"/>
                      </a:lnTo>
                      <a:close/>
                    </a:path>
                  </a:pathLst>
                </a:custGeom>
                <a:solidFill>
                  <a:srgbClr val="FFC4A4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>
                    <a:latin typeface="+mj-lt"/>
                  </a:endParaRPr>
                </a:p>
              </p:txBody>
            </p:sp>
          </p:grpSp>
        </p:grpSp>
      </p:grpSp>
      <p:pic>
        <p:nvPicPr>
          <p:cNvPr id="1026" name="Picture 2" descr="Yuranus Education | Home">
            <a:extLst>
              <a:ext uri="{FF2B5EF4-FFF2-40B4-BE49-F238E27FC236}">
                <a16:creationId xmlns:a16="http://schemas.microsoft.com/office/drawing/2014/main" id="{9919F1F0-2BD2-0A01-5308-70017306162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648" b="28465"/>
          <a:stretch/>
        </p:blipFill>
        <p:spPr bwMode="auto">
          <a:xfrm>
            <a:off x="0" y="7658"/>
            <a:ext cx="1785864" cy="374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Google Shape;196;p16"/>
          <p:cNvSpPr txBox="1">
            <a:spLocks noGrp="1"/>
          </p:cNvSpPr>
          <p:nvPr>
            <p:ph type="title"/>
          </p:nvPr>
        </p:nvSpPr>
        <p:spPr>
          <a:xfrm>
            <a:off x="3223317" y="324022"/>
            <a:ext cx="6281673" cy="371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 b="0" dirty="0">
                <a:solidFill>
                  <a:schemeClr val="tx1"/>
                </a:solidFill>
                <a:latin typeface="+mj-lt"/>
              </a:rPr>
              <a:t>Table of Content</a:t>
            </a:r>
            <a:endParaRPr sz="3200" b="0" dirty="0">
              <a:solidFill>
                <a:schemeClr val="tx1"/>
              </a:solidFill>
              <a:latin typeface="+mj-lt"/>
            </a:endParaRPr>
          </a:p>
        </p:txBody>
      </p:sp>
      <p:grpSp>
        <p:nvGrpSpPr>
          <p:cNvPr id="197" name="Google Shape;197;p16"/>
          <p:cNvGrpSpPr/>
          <p:nvPr/>
        </p:nvGrpSpPr>
        <p:grpSpPr>
          <a:xfrm>
            <a:off x="570202" y="1321670"/>
            <a:ext cx="1434569" cy="3580235"/>
            <a:chOff x="457585" y="1151772"/>
            <a:chExt cx="1465790" cy="3658153"/>
          </a:xfrm>
        </p:grpSpPr>
        <p:sp>
          <p:nvSpPr>
            <p:cNvPr id="198" name="Google Shape;198;p16"/>
            <p:cNvSpPr/>
            <p:nvPr/>
          </p:nvSpPr>
          <p:spPr>
            <a:xfrm>
              <a:off x="462975" y="4617025"/>
              <a:ext cx="1460400" cy="192900"/>
            </a:xfrm>
            <a:prstGeom prst="ellipse">
              <a:avLst/>
            </a:prstGeom>
            <a:solidFill>
              <a:srgbClr val="666666">
                <a:alpha val="125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2000">
                <a:solidFill>
                  <a:schemeClr val="tx1"/>
                </a:solidFill>
              </a:endParaRPr>
            </a:p>
          </p:txBody>
        </p:sp>
        <p:grpSp>
          <p:nvGrpSpPr>
            <p:cNvPr id="199" name="Google Shape;199;p16"/>
            <p:cNvGrpSpPr/>
            <p:nvPr/>
          </p:nvGrpSpPr>
          <p:grpSpPr>
            <a:xfrm>
              <a:off x="457585" y="1151772"/>
              <a:ext cx="1460332" cy="3580384"/>
              <a:chOff x="2911975" y="2079425"/>
              <a:chExt cx="1305150" cy="3200200"/>
            </a:xfrm>
          </p:grpSpPr>
          <p:sp>
            <p:nvSpPr>
              <p:cNvPr id="200" name="Google Shape;200;p16"/>
              <p:cNvSpPr/>
              <p:nvPr/>
            </p:nvSpPr>
            <p:spPr>
              <a:xfrm>
                <a:off x="2911975" y="2088575"/>
                <a:ext cx="789125" cy="981075"/>
              </a:xfrm>
              <a:custGeom>
                <a:avLst/>
                <a:gdLst/>
                <a:ahLst/>
                <a:cxnLst/>
                <a:rect l="l" t="t" r="r" b="b"/>
                <a:pathLst>
                  <a:path w="31565" h="39243" extrusionOk="0">
                    <a:moveTo>
                      <a:pt x="21678" y="1"/>
                    </a:moveTo>
                    <a:lnTo>
                      <a:pt x="21266" y="31"/>
                    </a:lnTo>
                    <a:lnTo>
                      <a:pt x="20855" y="92"/>
                    </a:lnTo>
                    <a:lnTo>
                      <a:pt x="20322" y="214"/>
                    </a:lnTo>
                    <a:lnTo>
                      <a:pt x="19804" y="366"/>
                    </a:lnTo>
                    <a:lnTo>
                      <a:pt x="19286" y="503"/>
                    </a:lnTo>
                    <a:lnTo>
                      <a:pt x="18768" y="656"/>
                    </a:lnTo>
                    <a:lnTo>
                      <a:pt x="18250" y="777"/>
                    </a:lnTo>
                    <a:lnTo>
                      <a:pt x="17991" y="823"/>
                    </a:lnTo>
                    <a:lnTo>
                      <a:pt x="17732" y="869"/>
                    </a:lnTo>
                    <a:lnTo>
                      <a:pt x="17458" y="899"/>
                    </a:lnTo>
                    <a:lnTo>
                      <a:pt x="17199" y="915"/>
                    </a:lnTo>
                    <a:lnTo>
                      <a:pt x="16925" y="915"/>
                    </a:lnTo>
                    <a:lnTo>
                      <a:pt x="16651" y="899"/>
                    </a:lnTo>
                    <a:lnTo>
                      <a:pt x="16026" y="869"/>
                    </a:lnTo>
                    <a:lnTo>
                      <a:pt x="15417" y="838"/>
                    </a:lnTo>
                    <a:lnTo>
                      <a:pt x="14807" y="838"/>
                    </a:lnTo>
                    <a:lnTo>
                      <a:pt x="14198" y="854"/>
                    </a:lnTo>
                    <a:lnTo>
                      <a:pt x="13909" y="884"/>
                    </a:lnTo>
                    <a:lnTo>
                      <a:pt x="13604" y="915"/>
                    </a:lnTo>
                    <a:lnTo>
                      <a:pt x="13314" y="960"/>
                    </a:lnTo>
                    <a:lnTo>
                      <a:pt x="13010" y="1021"/>
                    </a:lnTo>
                    <a:lnTo>
                      <a:pt x="12705" y="1082"/>
                    </a:lnTo>
                    <a:lnTo>
                      <a:pt x="12416" y="1158"/>
                    </a:lnTo>
                    <a:lnTo>
                      <a:pt x="12111" y="1250"/>
                    </a:lnTo>
                    <a:lnTo>
                      <a:pt x="11806" y="1356"/>
                    </a:lnTo>
                    <a:lnTo>
                      <a:pt x="11486" y="1493"/>
                    </a:lnTo>
                    <a:lnTo>
                      <a:pt x="11151" y="1646"/>
                    </a:lnTo>
                    <a:lnTo>
                      <a:pt x="10831" y="1813"/>
                    </a:lnTo>
                    <a:lnTo>
                      <a:pt x="10527" y="1996"/>
                    </a:lnTo>
                    <a:lnTo>
                      <a:pt x="10222" y="2179"/>
                    </a:lnTo>
                    <a:lnTo>
                      <a:pt x="9933" y="2392"/>
                    </a:lnTo>
                    <a:lnTo>
                      <a:pt x="9643" y="2606"/>
                    </a:lnTo>
                    <a:lnTo>
                      <a:pt x="9369" y="2834"/>
                    </a:lnTo>
                    <a:lnTo>
                      <a:pt x="9110" y="3078"/>
                    </a:lnTo>
                    <a:lnTo>
                      <a:pt x="8851" y="3337"/>
                    </a:lnTo>
                    <a:lnTo>
                      <a:pt x="8623" y="3596"/>
                    </a:lnTo>
                    <a:lnTo>
                      <a:pt x="8394" y="3870"/>
                    </a:lnTo>
                    <a:lnTo>
                      <a:pt x="8181" y="4159"/>
                    </a:lnTo>
                    <a:lnTo>
                      <a:pt x="7998" y="4464"/>
                    </a:lnTo>
                    <a:lnTo>
                      <a:pt x="7815" y="4769"/>
                    </a:lnTo>
                    <a:lnTo>
                      <a:pt x="7648" y="5089"/>
                    </a:lnTo>
                    <a:lnTo>
                      <a:pt x="7480" y="5454"/>
                    </a:lnTo>
                    <a:lnTo>
                      <a:pt x="7343" y="5835"/>
                    </a:lnTo>
                    <a:lnTo>
                      <a:pt x="7221" y="6231"/>
                    </a:lnTo>
                    <a:lnTo>
                      <a:pt x="7114" y="6612"/>
                    </a:lnTo>
                    <a:lnTo>
                      <a:pt x="7023" y="7008"/>
                    </a:lnTo>
                    <a:lnTo>
                      <a:pt x="6962" y="7404"/>
                    </a:lnTo>
                    <a:lnTo>
                      <a:pt x="6901" y="7815"/>
                    </a:lnTo>
                    <a:lnTo>
                      <a:pt x="6871" y="8211"/>
                    </a:lnTo>
                    <a:lnTo>
                      <a:pt x="6840" y="8623"/>
                    </a:lnTo>
                    <a:lnTo>
                      <a:pt x="6810" y="9034"/>
                    </a:lnTo>
                    <a:lnTo>
                      <a:pt x="6810" y="9857"/>
                    </a:lnTo>
                    <a:lnTo>
                      <a:pt x="6810" y="10679"/>
                    </a:lnTo>
                    <a:lnTo>
                      <a:pt x="6840" y="11502"/>
                    </a:lnTo>
                    <a:lnTo>
                      <a:pt x="6871" y="11883"/>
                    </a:lnTo>
                    <a:lnTo>
                      <a:pt x="6901" y="12294"/>
                    </a:lnTo>
                    <a:lnTo>
                      <a:pt x="6932" y="12705"/>
                    </a:lnTo>
                    <a:lnTo>
                      <a:pt x="6962" y="13132"/>
                    </a:lnTo>
                    <a:lnTo>
                      <a:pt x="6962" y="13543"/>
                    </a:lnTo>
                    <a:lnTo>
                      <a:pt x="6947" y="13741"/>
                    </a:lnTo>
                    <a:lnTo>
                      <a:pt x="6916" y="13939"/>
                    </a:lnTo>
                    <a:lnTo>
                      <a:pt x="6886" y="14137"/>
                    </a:lnTo>
                    <a:lnTo>
                      <a:pt x="6825" y="14320"/>
                    </a:lnTo>
                    <a:lnTo>
                      <a:pt x="6764" y="14503"/>
                    </a:lnTo>
                    <a:lnTo>
                      <a:pt x="6673" y="14670"/>
                    </a:lnTo>
                    <a:lnTo>
                      <a:pt x="6566" y="14838"/>
                    </a:lnTo>
                    <a:lnTo>
                      <a:pt x="6459" y="14990"/>
                    </a:lnTo>
                    <a:lnTo>
                      <a:pt x="6338" y="15127"/>
                    </a:lnTo>
                    <a:lnTo>
                      <a:pt x="6200" y="15280"/>
                    </a:lnTo>
                    <a:lnTo>
                      <a:pt x="5911" y="15554"/>
                    </a:lnTo>
                    <a:lnTo>
                      <a:pt x="5606" y="15828"/>
                    </a:lnTo>
                    <a:lnTo>
                      <a:pt x="4967" y="16346"/>
                    </a:lnTo>
                    <a:lnTo>
                      <a:pt x="4677" y="16605"/>
                    </a:lnTo>
                    <a:lnTo>
                      <a:pt x="4388" y="16864"/>
                    </a:lnTo>
                    <a:lnTo>
                      <a:pt x="4174" y="17108"/>
                    </a:lnTo>
                    <a:lnTo>
                      <a:pt x="3976" y="17352"/>
                    </a:lnTo>
                    <a:lnTo>
                      <a:pt x="3778" y="17611"/>
                    </a:lnTo>
                    <a:lnTo>
                      <a:pt x="3611" y="17885"/>
                    </a:lnTo>
                    <a:lnTo>
                      <a:pt x="3443" y="18159"/>
                    </a:lnTo>
                    <a:lnTo>
                      <a:pt x="3291" y="18448"/>
                    </a:lnTo>
                    <a:lnTo>
                      <a:pt x="3154" y="18738"/>
                    </a:lnTo>
                    <a:lnTo>
                      <a:pt x="3032" y="19042"/>
                    </a:lnTo>
                    <a:lnTo>
                      <a:pt x="2925" y="19347"/>
                    </a:lnTo>
                    <a:lnTo>
                      <a:pt x="2834" y="19652"/>
                    </a:lnTo>
                    <a:lnTo>
                      <a:pt x="2758" y="19972"/>
                    </a:lnTo>
                    <a:lnTo>
                      <a:pt x="2682" y="20276"/>
                    </a:lnTo>
                    <a:lnTo>
                      <a:pt x="2636" y="20596"/>
                    </a:lnTo>
                    <a:lnTo>
                      <a:pt x="2605" y="20916"/>
                    </a:lnTo>
                    <a:lnTo>
                      <a:pt x="2590" y="21251"/>
                    </a:lnTo>
                    <a:lnTo>
                      <a:pt x="2605" y="21571"/>
                    </a:lnTo>
                    <a:lnTo>
                      <a:pt x="2621" y="21983"/>
                    </a:lnTo>
                    <a:lnTo>
                      <a:pt x="2666" y="22409"/>
                    </a:lnTo>
                    <a:lnTo>
                      <a:pt x="2758" y="23247"/>
                    </a:lnTo>
                    <a:lnTo>
                      <a:pt x="2788" y="23673"/>
                    </a:lnTo>
                    <a:lnTo>
                      <a:pt x="2773" y="24085"/>
                    </a:lnTo>
                    <a:lnTo>
                      <a:pt x="2773" y="24283"/>
                    </a:lnTo>
                    <a:lnTo>
                      <a:pt x="2742" y="24496"/>
                    </a:lnTo>
                    <a:lnTo>
                      <a:pt x="2712" y="24694"/>
                    </a:lnTo>
                    <a:lnTo>
                      <a:pt x="2651" y="24907"/>
                    </a:lnTo>
                    <a:lnTo>
                      <a:pt x="2605" y="25075"/>
                    </a:lnTo>
                    <a:lnTo>
                      <a:pt x="2544" y="25242"/>
                    </a:lnTo>
                    <a:lnTo>
                      <a:pt x="2392" y="25562"/>
                    </a:lnTo>
                    <a:lnTo>
                      <a:pt x="2209" y="25867"/>
                    </a:lnTo>
                    <a:lnTo>
                      <a:pt x="2026" y="26172"/>
                    </a:lnTo>
                    <a:lnTo>
                      <a:pt x="1615" y="26751"/>
                    </a:lnTo>
                    <a:lnTo>
                      <a:pt x="1402" y="27055"/>
                    </a:lnTo>
                    <a:lnTo>
                      <a:pt x="1204" y="27345"/>
                    </a:lnTo>
                    <a:lnTo>
                      <a:pt x="1052" y="27588"/>
                    </a:lnTo>
                    <a:lnTo>
                      <a:pt x="914" y="27832"/>
                    </a:lnTo>
                    <a:lnTo>
                      <a:pt x="793" y="28076"/>
                    </a:lnTo>
                    <a:lnTo>
                      <a:pt x="671" y="28320"/>
                    </a:lnTo>
                    <a:lnTo>
                      <a:pt x="564" y="28579"/>
                    </a:lnTo>
                    <a:lnTo>
                      <a:pt x="457" y="28838"/>
                    </a:lnTo>
                    <a:lnTo>
                      <a:pt x="366" y="29097"/>
                    </a:lnTo>
                    <a:lnTo>
                      <a:pt x="290" y="29371"/>
                    </a:lnTo>
                    <a:lnTo>
                      <a:pt x="229" y="29630"/>
                    </a:lnTo>
                    <a:lnTo>
                      <a:pt x="168" y="29904"/>
                    </a:lnTo>
                    <a:lnTo>
                      <a:pt x="107" y="30178"/>
                    </a:lnTo>
                    <a:lnTo>
                      <a:pt x="61" y="30452"/>
                    </a:lnTo>
                    <a:lnTo>
                      <a:pt x="31" y="30727"/>
                    </a:lnTo>
                    <a:lnTo>
                      <a:pt x="16" y="31001"/>
                    </a:lnTo>
                    <a:lnTo>
                      <a:pt x="0" y="31290"/>
                    </a:lnTo>
                    <a:lnTo>
                      <a:pt x="0" y="31564"/>
                    </a:lnTo>
                    <a:lnTo>
                      <a:pt x="0" y="31839"/>
                    </a:lnTo>
                    <a:lnTo>
                      <a:pt x="16" y="32113"/>
                    </a:lnTo>
                    <a:lnTo>
                      <a:pt x="46" y="32402"/>
                    </a:lnTo>
                    <a:lnTo>
                      <a:pt x="77" y="32676"/>
                    </a:lnTo>
                    <a:lnTo>
                      <a:pt x="122" y="32951"/>
                    </a:lnTo>
                    <a:lnTo>
                      <a:pt x="168" y="33225"/>
                    </a:lnTo>
                    <a:lnTo>
                      <a:pt x="229" y="33484"/>
                    </a:lnTo>
                    <a:lnTo>
                      <a:pt x="305" y="33758"/>
                    </a:lnTo>
                    <a:lnTo>
                      <a:pt x="396" y="34017"/>
                    </a:lnTo>
                    <a:lnTo>
                      <a:pt x="488" y="34291"/>
                    </a:lnTo>
                    <a:lnTo>
                      <a:pt x="579" y="34550"/>
                    </a:lnTo>
                    <a:lnTo>
                      <a:pt x="686" y="34794"/>
                    </a:lnTo>
                    <a:lnTo>
                      <a:pt x="808" y="35053"/>
                    </a:lnTo>
                    <a:lnTo>
                      <a:pt x="945" y="35297"/>
                    </a:lnTo>
                    <a:lnTo>
                      <a:pt x="1082" y="35540"/>
                    </a:lnTo>
                    <a:lnTo>
                      <a:pt x="1219" y="35769"/>
                    </a:lnTo>
                    <a:lnTo>
                      <a:pt x="1387" y="35997"/>
                    </a:lnTo>
                    <a:lnTo>
                      <a:pt x="1554" y="36226"/>
                    </a:lnTo>
                    <a:lnTo>
                      <a:pt x="1722" y="36439"/>
                    </a:lnTo>
                    <a:lnTo>
                      <a:pt x="1905" y="36652"/>
                    </a:lnTo>
                    <a:lnTo>
                      <a:pt x="2103" y="36850"/>
                    </a:lnTo>
                    <a:lnTo>
                      <a:pt x="2285" y="37048"/>
                    </a:lnTo>
                    <a:lnTo>
                      <a:pt x="2499" y="37231"/>
                    </a:lnTo>
                    <a:lnTo>
                      <a:pt x="2712" y="37414"/>
                    </a:lnTo>
                    <a:lnTo>
                      <a:pt x="2925" y="37582"/>
                    </a:lnTo>
                    <a:lnTo>
                      <a:pt x="3154" y="37749"/>
                    </a:lnTo>
                    <a:lnTo>
                      <a:pt x="3382" y="37902"/>
                    </a:lnTo>
                    <a:lnTo>
                      <a:pt x="3611" y="38054"/>
                    </a:lnTo>
                    <a:lnTo>
                      <a:pt x="3854" y="38191"/>
                    </a:lnTo>
                    <a:lnTo>
                      <a:pt x="4098" y="38328"/>
                    </a:lnTo>
                    <a:lnTo>
                      <a:pt x="4342" y="38450"/>
                    </a:lnTo>
                    <a:lnTo>
                      <a:pt x="4601" y="38572"/>
                    </a:lnTo>
                    <a:lnTo>
                      <a:pt x="4860" y="38678"/>
                    </a:lnTo>
                    <a:lnTo>
                      <a:pt x="5119" y="38770"/>
                    </a:lnTo>
                    <a:lnTo>
                      <a:pt x="5378" y="38861"/>
                    </a:lnTo>
                    <a:lnTo>
                      <a:pt x="5637" y="38953"/>
                    </a:lnTo>
                    <a:lnTo>
                      <a:pt x="5911" y="39014"/>
                    </a:lnTo>
                    <a:lnTo>
                      <a:pt x="6185" y="39074"/>
                    </a:lnTo>
                    <a:lnTo>
                      <a:pt x="6459" y="39135"/>
                    </a:lnTo>
                    <a:lnTo>
                      <a:pt x="6734" y="39166"/>
                    </a:lnTo>
                    <a:lnTo>
                      <a:pt x="7008" y="39212"/>
                    </a:lnTo>
                    <a:lnTo>
                      <a:pt x="7282" y="39227"/>
                    </a:lnTo>
                    <a:lnTo>
                      <a:pt x="7556" y="39242"/>
                    </a:lnTo>
                    <a:lnTo>
                      <a:pt x="7830" y="39242"/>
                    </a:lnTo>
                    <a:lnTo>
                      <a:pt x="8120" y="39227"/>
                    </a:lnTo>
                    <a:lnTo>
                      <a:pt x="8394" y="39212"/>
                    </a:lnTo>
                    <a:lnTo>
                      <a:pt x="8668" y="39181"/>
                    </a:lnTo>
                    <a:lnTo>
                      <a:pt x="8942" y="39151"/>
                    </a:lnTo>
                    <a:lnTo>
                      <a:pt x="9308" y="39059"/>
                    </a:lnTo>
                    <a:lnTo>
                      <a:pt x="9658" y="38968"/>
                    </a:lnTo>
                    <a:lnTo>
                      <a:pt x="9994" y="38831"/>
                    </a:lnTo>
                    <a:lnTo>
                      <a:pt x="10329" y="38694"/>
                    </a:lnTo>
                    <a:lnTo>
                      <a:pt x="10999" y="38419"/>
                    </a:lnTo>
                    <a:lnTo>
                      <a:pt x="11349" y="38298"/>
                    </a:lnTo>
                    <a:lnTo>
                      <a:pt x="11685" y="38191"/>
                    </a:lnTo>
                    <a:lnTo>
                      <a:pt x="11943" y="38130"/>
                    </a:lnTo>
                    <a:lnTo>
                      <a:pt x="12218" y="38100"/>
                    </a:lnTo>
                    <a:lnTo>
                      <a:pt x="12492" y="38069"/>
                    </a:lnTo>
                    <a:lnTo>
                      <a:pt x="12766" y="38054"/>
                    </a:lnTo>
                    <a:lnTo>
                      <a:pt x="13330" y="38039"/>
                    </a:lnTo>
                    <a:lnTo>
                      <a:pt x="13604" y="38023"/>
                    </a:lnTo>
                    <a:lnTo>
                      <a:pt x="13878" y="37993"/>
                    </a:lnTo>
                    <a:lnTo>
                      <a:pt x="14518" y="37902"/>
                    </a:lnTo>
                    <a:lnTo>
                      <a:pt x="15143" y="37795"/>
                    </a:lnTo>
                    <a:lnTo>
                      <a:pt x="15782" y="37673"/>
                    </a:lnTo>
                    <a:lnTo>
                      <a:pt x="16407" y="37536"/>
                    </a:lnTo>
                    <a:lnTo>
                      <a:pt x="17031" y="37368"/>
                    </a:lnTo>
                    <a:lnTo>
                      <a:pt x="17656" y="37201"/>
                    </a:lnTo>
                    <a:lnTo>
                      <a:pt x="18281" y="37003"/>
                    </a:lnTo>
                    <a:lnTo>
                      <a:pt x="18890" y="36789"/>
                    </a:lnTo>
                    <a:lnTo>
                      <a:pt x="19484" y="36561"/>
                    </a:lnTo>
                    <a:lnTo>
                      <a:pt x="20063" y="36317"/>
                    </a:lnTo>
                    <a:lnTo>
                      <a:pt x="20642" y="36058"/>
                    </a:lnTo>
                    <a:lnTo>
                      <a:pt x="21221" y="35769"/>
                    </a:lnTo>
                    <a:lnTo>
                      <a:pt x="21784" y="35479"/>
                    </a:lnTo>
                    <a:lnTo>
                      <a:pt x="22333" y="35175"/>
                    </a:lnTo>
                    <a:lnTo>
                      <a:pt x="22881" y="34855"/>
                    </a:lnTo>
                    <a:lnTo>
                      <a:pt x="23430" y="34504"/>
                    </a:lnTo>
                    <a:lnTo>
                      <a:pt x="23947" y="34154"/>
                    </a:lnTo>
                    <a:lnTo>
                      <a:pt x="24465" y="33788"/>
                    </a:lnTo>
                    <a:lnTo>
                      <a:pt x="24968" y="33408"/>
                    </a:lnTo>
                    <a:lnTo>
                      <a:pt x="25471" y="32996"/>
                    </a:lnTo>
                    <a:lnTo>
                      <a:pt x="25958" y="32585"/>
                    </a:lnTo>
                    <a:lnTo>
                      <a:pt x="26431" y="32158"/>
                    </a:lnTo>
                    <a:lnTo>
                      <a:pt x="26888" y="31717"/>
                    </a:lnTo>
                    <a:lnTo>
                      <a:pt x="27329" y="31260"/>
                    </a:lnTo>
                    <a:lnTo>
                      <a:pt x="27588" y="30986"/>
                    </a:lnTo>
                    <a:lnTo>
                      <a:pt x="27832" y="30696"/>
                    </a:lnTo>
                    <a:lnTo>
                      <a:pt x="28076" y="30407"/>
                    </a:lnTo>
                    <a:lnTo>
                      <a:pt x="28304" y="30102"/>
                    </a:lnTo>
                    <a:lnTo>
                      <a:pt x="28518" y="29797"/>
                    </a:lnTo>
                    <a:lnTo>
                      <a:pt x="28700" y="29477"/>
                    </a:lnTo>
                    <a:lnTo>
                      <a:pt x="28868" y="29142"/>
                    </a:lnTo>
                    <a:lnTo>
                      <a:pt x="29005" y="28792"/>
                    </a:lnTo>
                    <a:lnTo>
                      <a:pt x="29096" y="28548"/>
                    </a:lnTo>
                    <a:lnTo>
                      <a:pt x="29157" y="28320"/>
                    </a:lnTo>
                    <a:lnTo>
                      <a:pt x="29203" y="28076"/>
                    </a:lnTo>
                    <a:lnTo>
                      <a:pt x="29249" y="27832"/>
                    </a:lnTo>
                    <a:lnTo>
                      <a:pt x="29279" y="27588"/>
                    </a:lnTo>
                    <a:lnTo>
                      <a:pt x="29294" y="27345"/>
                    </a:lnTo>
                    <a:lnTo>
                      <a:pt x="29310" y="26842"/>
                    </a:lnTo>
                    <a:lnTo>
                      <a:pt x="29294" y="26355"/>
                    </a:lnTo>
                    <a:lnTo>
                      <a:pt x="29249" y="25852"/>
                    </a:lnTo>
                    <a:lnTo>
                      <a:pt x="29203" y="25349"/>
                    </a:lnTo>
                    <a:lnTo>
                      <a:pt x="29142" y="24831"/>
                    </a:lnTo>
                    <a:lnTo>
                      <a:pt x="29096" y="24328"/>
                    </a:lnTo>
                    <a:lnTo>
                      <a:pt x="29035" y="23826"/>
                    </a:lnTo>
                    <a:lnTo>
                      <a:pt x="29005" y="23323"/>
                    </a:lnTo>
                    <a:lnTo>
                      <a:pt x="28990" y="22820"/>
                    </a:lnTo>
                    <a:lnTo>
                      <a:pt x="29005" y="22333"/>
                    </a:lnTo>
                    <a:lnTo>
                      <a:pt x="29020" y="22089"/>
                    </a:lnTo>
                    <a:lnTo>
                      <a:pt x="29051" y="21845"/>
                    </a:lnTo>
                    <a:lnTo>
                      <a:pt x="29096" y="21602"/>
                    </a:lnTo>
                    <a:lnTo>
                      <a:pt x="29142" y="21358"/>
                    </a:lnTo>
                    <a:lnTo>
                      <a:pt x="29203" y="21114"/>
                    </a:lnTo>
                    <a:lnTo>
                      <a:pt x="29279" y="20886"/>
                    </a:lnTo>
                    <a:lnTo>
                      <a:pt x="29355" y="20672"/>
                    </a:lnTo>
                    <a:lnTo>
                      <a:pt x="29447" y="20474"/>
                    </a:lnTo>
                    <a:lnTo>
                      <a:pt x="29645" y="20078"/>
                    </a:lnTo>
                    <a:lnTo>
                      <a:pt x="29858" y="19713"/>
                    </a:lnTo>
                    <a:lnTo>
                      <a:pt x="30102" y="19332"/>
                    </a:lnTo>
                    <a:lnTo>
                      <a:pt x="30574" y="18585"/>
                    </a:lnTo>
                    <a:lnTo>
                      <a:pt x="30787" y="18205"/>
                    </a:lnTo>
                    <a:lnTo>
                      <a:pt x="30985" y="17824"/>
                    </a:lnTo>
                    <a:lnTo>
                      <a:pt x="31122" y="17534"/>
                    </a:lnTo>
                    <a:lnTo>
                      <a:pt x="31229" y="17230"/>
                    </a:lnTo>
                    <a:lnTo>
                      <a:pt x="31320" y="16940"/>
                    </a:lnTo>
                    <a:lnTo>
                      <a:pt x="31397" y="16636"/>
                    </a:lnTo>
                    <a:lnTo>
                      <a:pt x="31458" y="16316"/>
                    </a:lnTo>
                    <a:lnTo>
                      <a:pt x="31503" y="16011"/>
                    </a:lnTo>
                    <a:lnTo>
                      <a:pt x="31534" y="15691"/>
                    </a:lnTo>
                    <a:lnTo>
                      <a:pt x="31564" y="15386"/>
                    </a:lnTo>
                    <a:lnTo>
                      <a:pt x="31564" y="15067"/>
                    </a:lnTo>
                    <a:lnTo>
                      <a:pt x="31549" y="14747"/>
                    </a:lnTo>
                    <a:lnTo>
                      <a:pt x="31534" y="14427"/>
                    </a:lnTo>
                    <a:lnTo>
                      <a:pt x="31503" y="14122"/>
                    </a:lnTo>
                    <a:lnTo>
                      <a:pt x="31458" y="13802"/>
                    </a:lnTo>
                    <a:lnTo>
                      <a:pt x="31397" y="13497"/>
                    </a:lnTo>
                    <a:lnTo>
                      <a:pt x="31336" y="13178"/>
                    </a:lnTo>
                    <a:lnTo>
                      <a:pt x="31244" y="12873"/>
                    </a:lnTo>
                    <a:lnTo>
                      <a:pt x="31153" y="12568"/>
                    </a:lnTo>
                    <a:lnTo>
                      <a:pt x="31062" y="12279"/>
                    </a:lnTo>
                    <a:lnTo>
                      <a:pt x="30833" y="11685"/>
                    </a:lnTo>
                    <a:lnTo>
                      <a:pt x="30589" y="11106"/>
                    </a:lnTo>
                    <a:lnTo>
                      <a:pt x="30300" y="10542"/>
                    </a:lnTo>
                    <a:lnTo>
                      <a:pt x="29995" y="9994"/>
                    </a:lnTo>
                    <a:lnTo>
                      <a:pt x="29675" y="9445"/>
                    </a:lnTo>
                    <a:lnTo>
                      <a:pt x="29325" y="8912"/>
                    </a:lnTo>
                    <a:lnTo>
                      <a:pt x="28975" y="8379"/>
                    </a:lnTo>
                    <a:lnTo>
                      <a:pt x="28457" y="7633"/>
                    </a:lnTo>
                    <a:lnTo>
                      <a:pt x="28198" y="7252"/>
                    </a:lnTo>
                    <a:lnTo>
                      <a:pt x="27939" y="6871"/>
                    </a:lnTo>
                    <a:lnTo>
                      <a:pt x="27710" y="6475"/>
                    </a:lnTo>
                    <a:lnTo>
                      <a:pt x="27482" y="6079"/>
                    </a:lnTo>
                    <a:lnTo>
                      <a:pt x="27299" y="5667"/>
                    </a:lnTo>
                    <a:lnTo>
                      <a:pt x="27131" y="5241"/>
                    </a:lnTo>
                    <a:lnTo>
                      <a:pt x="27025" y="4936"/>
                    </a:lnTo>
                    <a:lnTo>
                      <a:pt x="26948" y="4632"/>
                    </a:lnTo>
                    <a:lnTo>
                      <a:pt x="26796" y="4007"/>
                    </a:lnTo>
                    <a:lnTo>
                      <a:pt x="26720" y="3687"/>
                    </a:lnTo>
                    <a:lnTo>
                      <a:pt x="26629" y="3382"/>
                    </a:lnTo>
                    <a:lnTo>
                      <a:pt x="26537" y="3078"/>
                    </a:lnTo>
                    <a:lnTo>
                      <a:pt x="26415" y="2773"/>
                    </a:lnTo>
                    <a:lnTo>
                      <a:pt x="26324" y="2590"/>
                    </a:lnTo>
                    <a:lnTo>
                      <a:pt x="26233" y="2407"/>
                    </a:lnTo>
                    <a:lnTo>
                      <a:pt x="26126" y="2225"/>
                    </a:lnTo>
                    <a:lnTo>
                      <a:pt x="26019" y="2057"/>
                    </a:lnTo>
                    <a:lnTo>
                      <a:pt x="25897" y="1890"/>
                    </a:lnTo>
                    <a:lnTo>
                      <a:pt x="25760" y="1737"/>
                    </a:lnTo>
                    <a:lnTo>
                      <a:pt x="25623" y="1585"/>
                    </a:lnTo>
                    <a:lnTo>
                      <a:pt x="25486" y="1433"/>
                    </a:lnTo>
                    <a:lnTo>
                      <a:pt x="25334" y="1295"/>
                    </a:lnTo>
                    <a:lnTo>
                      <a:pt x="25181" y="1158"/>
                    </a:lnTo>
                    <a:lnTo>
                      <a:pt x="24846" y="915"/>
                    </a:lnTo>
                    <a:lnTo>
                      <a:pt x="24496" y="686"/>
                    </a:lnTo>
                    <a:lnTo>
                      <a:pt x="24130" y="503"/>
                    </a:lnTo>
                    <a:lnTo>
                      <a:pt x="23734" y="336"/>
                    </a:lnTo>
                    <a:lnTo>
                      <a:pt x="23338" y="214"/>
                    </a:lnTo>
                    <a:lnTo>
                      <a:pt x="22927" y="107"/>
                    </a:lnTo>
                    <a:lnTo>
                      <a:pt x="22516" y="46"/>
                    </a:lnTo>
                    <a:lnTo>
                      <a:pt x="22104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lnSpc>
                    <a:spcPct val="15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000">
                  <a:solidFill>
                    <a:schemeClr val="tx1"/>
                  </a:solidFill>
                </a:endParaRPr>
              </a:p>
            </p:txBody>
          </p:sp>
          <p:sp>
            <p:nvSpPr>
              <p:cNvPr id="201" name="Google Shape;201;p16"/>
              <p:cNvSpPr/>
              <p:nvPr/>
            </p:nvSpPr>
            <p:spPr>
              <a:xfrm>
                <a:off x="3238350" y="5085375"/>
                <a:ext cx="290225" cy="194250"/>
              </a:xfrm>
              <a:custGeom>
                <a:avLst/>
                <a:gdLst/>
                <a:ahLst/>
                <a:cxnLst/>
                <a:rect l="l" t="t" r="r" b="b"/>
                <a:pathLst>
                  <a:path w="11609" h="7770" extrusionOk="0">
                    <a:moveTo>
                      <a:pt x="3687" y="1"/>
                    </a:moveTo>
                    <a:lnTo>
                      <a:pt x="3352" y="16"/>
                    </a:lnTo>
                    <a:lnTo>
                      <a:pt x="3017" y="31"/>
                    </a:lnTo>
                    <a:lnTo>
                      <a:pt x="2682" y="62"/>
                    </a:lnTo>
                    <a:lnTo>
                      <a:pt x="2346" y="92"/>
                    </a:lnTo>
                    <a:lnTo>
                      <a:pt x="2011" y="138"/>
                    </a:lnTo>
                    <a:lnTo>
                      <a:pt x="1676" y="199"/>
                    </a:lnTo>
                    <a:lnTo>
                      <a:pt x="1356" y="260"/>
                    </a:lnTo>
                    <a:lnTo>
                      <a:pt x="1234" y="290"/>
                    </a:lnTo>
                    <a:lnTo>
                      <a:pt x="1113" y="321"/>
                    </a:lnTo>
                    <a:lnTo>
                      <a:pt x="1006" y="367"/>
                    </a:lnTo>
                    <a:lnTo>
                      <a:pt x="915" y="443"/>
                    </a:lnTo>
                    <a:lnTo>
                      <a:pt x="823" y="534"/>
                    </a:lnTo>
                    <a:lnTo>
                      <a:pt x="762" y="641"/>
                    </a:lnTo>
                    <a:lnTo>
                      <a:pt x="732" y="763"/>
                    </a:lnTo>
                    <a:lnTo>
                      <a:pt x="716" y="884"/>
                    </a:lnTo>
                    <a:lnTo>
                      <a:pt x="701" y="1022"/>
                    </a:lnTo>
                    <a:lnTo>
                      <a:pt x="701" y="1159"/>
                    </a:lnTo>
                    <a:lnTo>
                      <a:pt x="732" y="1433"/>
                    </a:lnTo>
                    <a:lnTo>
                      <a:pt x="732" y="1616"/>
                    </a:lnTo>
                    <a:lnTo>
                      <a:pt x="732" y="1798"/>
                    </a:lnTo>
                    <a:lnTo>
                      <a:pt x="701" y="2164"/>
                    </a:lnTo>
                    <a:lnTo>
                      <a:pt x="640" y="2530"/>
                    </a:lnTo>
                    <a:lnTo>
                      <a:pt x="564" y="2895"/>
                    </a:lnTo>
                    <a:lnTo>
                      <a:pt x="473" y="3261"/>
                    </a:lnTo>
                    <a:lnTo>
                      <a:pt x="381" y="3611"/>
                    </a:lnTo>
                    <a:lnTo>
                      <a:pt x="183" y="4342"/>
                    </a:lnTo>
                    <a:lnTo>
                      <a:pt x="107" y="4708"/>
                    </a:lnTo>
                    <a:lnTo>
                      <a:pt x="46" y="5074"/>
                    </a:lnTo>
                    <a:lnTo>
                      <a:pt x="1" y="5455"/>
                    </a:lnTo>
                    <a:lnTo>
                      <a:pt x="1" y="5835"/>
                    </a:lnTo>
                    <a:lnTo>
                      <a:pt x="16" y="6018"/>
                    </a:lnTo>
                    <a:lnTo>
                      <a:pt x="46" y="6201"/>
                    </a:lnTo>
                    <a:lnTo>
                      <a:pt x="77" y="6384"/>
                    </a:lnTo>
                    <a:lnTo>
                      <a:pt x="122" y="6551"/>
                    </a:lnTo>
                    <a:lnTo>
                      <a:pt x="183" y="6734"/>
                    </a:lnTo>
                    <a:lnTo>
                      <a:pt x="244" y="6886"/>
                    </a:lnTo>
                    <a:lnTo>
                      <a:pt x="336" y="7054"/>
                    </a:lnTo>
                    <a:lnTo>
                      <a:pt x="427" y="7206"/>
                    </a:lnTo>
                    <a:lnTo>
                      <a:pt x="503" y="7298"/>
                    </a:lnTo>
                    <a:lnTo>
                      <a:pt x="564" y="7374"/>
                    </a:lnTo>
                    <a:lnTo>
                      <a:pt x="640" y="7435"/>
                    </a:lnTo>
                    <a:lnTo>
                      <a:pt x="732" y="7481"/>
                    </a:lnTo>
                    <a:lnTo>
                      <a:pt x="823" y="7511"/>
                    </a:lnTo>
                    <a:lnTo>
                      <a:pt x="915" y="7542"/>
                    </a:lnTo>
                    <a:lnTo>
                      <a:pt x="1097" y="7542"/>
                    </a:lnTo>
                    <a:lnTo>
                      <a:pt x="9384" y="7755"/>
                    </a:lnTo>
                    <a:lnTo>
                      <a:pt x="9674" y="7770"/>
                    </a:lnTo>
                    <a:lnTo>
                      <a:pt x="9963" y="7755"/>
                    </a:lnTo>
                    <a:lnTo>
                      <a:pt x="10253" y="7724"/>
                    </a:lnTo>
                    <a:lnTo>
                      <a:pt x="10527" y="7679"/>
                    </a:lnTo>
                    <a:lnTo>
                      <a:pt x="10801" y="7602"/>
                    </a:lnTo>
                    <a:lnTo>
                      <a:pt x="10923" y="7557"/>
                    </a:lnTo>
                    <a:lnTo>
                      <a:pt x="11045" y="7496"/>
                    </a:lnTo>
                    <a:lnTo>
                      <a:pt x="11151" y="7435"/>
                    </a:lnTo>
                    <a:lnTo>
                      <a:pt x="11258" y="7343"/>
                    </a:lnTo>
                    <a:lnTo>
                      <a:pt x="11365" y="7252"/>
                    </a:lnTo>
                    <a:lnTo>
                      <a:pt x="11456" y="7145"/>
                    </a:lnTo>
                    <a:lnTo>
                      <a:pt x="11517" y="7054"/>
                    </a:lnTo>
                    <a:lnTo>
                      <a:pt x="11563" y="6963"/>
                    </a:lnTo>
                    <a:lnTo>
                      <a:pt x="11593" y="6871"/>
                    </a:lnTo>
                    <a:lnTo>
                      <a:pt x="11608" y="6765"/>
                    </a:lnTo>
                    <a:lnTo>
                      <a:pt x="11608" y="6673"/>
                    </a:lnTo>
                    <a:lnTo>
                      <a:pt x="11578" y="6582"/>
                    </a:lnTo>
                    <a:lnTo>
                      <a:pt x="11548" y="6490"/>
                    </a:lnTo>
                    <a:lnTo>
                      <a:pt x="11487" y="6414"/>
                    </a:lnTo>
                    <a:lnTo>
                      <a:pt x="11426" y="6338"/>
                    </a:lnTo>
                    <a:lnTo>
                      <a:pt x="11349" y="6277"/>
                    </a:lnTo>
                    <a:lnTo>
                      <a:pt x="11273" y="6231"/>
                    </a:lnTo>
                    <a:lnTo>
                      <a:pt x="11197" y="6186"/>
                    </a:lnTo>
                    <a:lnTo>
                      <a:pt x="11014" y="6110"/>
                    </a:lnTo>
                    <a:lnTo>
                      <a:pt x="10832" y="6079"/>
                    </a:lnTo>
                    <a:lnTo>
                      <a:pt x="10649" y="6049"/>
                    </a:lnTo>
                    <a:lnTo>
                      <a:pt x="10451" y="6033"/>
                    </a:lnTo>
                    <a:lnTo>
                      <a:pt x="9598" y="5972"/>
                    </a:lnTo>
                    <a:lnTo>
                      <a:pt x="9141" y="5912"/>
                    </a:lnTo>
                    <a:lnTo>
                      <a:pt x="8653" y="5851"/>
                    </a:lnTo>
                    <a:lnTo>
                      <a:pt x="8181" y="5774"/>
                    </a:lnTo>
                    <a:lnTo>
                      <a:pt x="7693" y="5683"/>
                    </a:lnTo>
                    <a:lnTo>
                      <a:pt x="7221" y="5576"/>
                    </a:lnTo>
                    <a:lnTo>
                      <a:pt x="6749" y="5439"/>
                    </a:lnTo>
                    <a:lnTo>
                      <a:pt x="6292" y="5272"/>
                    </a:lnTo>
                    <a:lnTo>
                      <a:pt x="6079" y="5180"/>
                    </a:lnTo>
                    <a:lnTo>
                      <a:pt x="5865" y="5074"/>
                    </a:lnTo>
                    <a:lnTo>
                      <a:pt x="5667" y="4967"/>
                    </a:lnTo>
                    <a:lnTo>
                      <a:pt x="5469" y="4845"/>
                    </a:lnTo>
                    <a:lnTo>
                      <a:pt x="5271" y="4723"/>
                    </a:lnTo>
                    <a:lnTo>
                      <a:pt x="5089" y="4586"/>
                    </a:lnTo>
                    <a:lnTo>
                      <a:pt x="4921" y="4434"/>
                    </a:lnTo>
                    <a:lnTo>
                      <a:pt x="4769" y="4282"/>
                    </a:lnTo>
                    <a:lnTo>
                      <a:pt x="4616" y="4114"/>
                    </a:lnTo>
                    <a:lnTo>
                      <a:pt x="4479" y="3931"/>
                    </a:lnTo>
                    <a:lnTo>
                      <a:pt x="4357" y="3748"/>
                    </a:lnTo>
                    <a:lnTo>
                      <a:pt x="4235" y="3550"/>
                    </a:lnTo>
                    <a:lnTo>
                      <a:pt x="4144" y="3337"/>
                    </a:lnTo>
                    <a:lnTo>
                      <a:pt x="4053" y="3109"/>
                    </a:lnTo>
                    <a:lnTo>
                      <a:pt x="4037" y="3032"/>
                    </a:lnTo>
                    <a:lnTo>
                      <a:pt x="4022" y="2911"/>
                    </a:lnTo>
                    <a:lnTo>
                      <a:pt x="4007" y="2514"/>
                    </a:lnTo>
                    <a:lnTo>
                      <a:pt x="3976" y="2012"/>
                    </a:lnTo>
                    <a:lnTo>
                      <a:pt x="3976" y="1463"/>
                    </a:lnTo>
                    <a:lnTo>
                      <a:pt x="3961" y="915"/>
                    </a:lnTo>
                    <a:lnTo>
                      <a:pt x="3976" y="458"/>
                    </a:lnTo>
                    <a:lnTo>
                      <a:pt x="3992" y="138"/>
                    </a:lnTo>
                    <a:lnTo>
                      <a:pt x="4007" y="47"/>
                    </a:lnTo>
                    <a:lnTo>
                      <a:pt x="4022" y="16"/>
                    </a:lnTo>
                    <a:lnTo>
                      <a:pt x="3687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lnSpc>
                    <a:spcPct val="15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000">
                  <a:solidFill>
                    <a:schemeClr val="tx1"/>
                  </a:solidFill>
                </a:endParaRPr>
              </a:p>
            </p:txBody>
          </p:sp>
          <p:sp>
            <p:nvSpPr>
              <p:cNvPr id="202" name="Google Shape;202;p16"/>
              <p:cNvSpPr/>
              <p:nvPr/>
            </p:nvSpPr>
            <p:spPr>
              <a:xfrm>
                <a:off x="3370875" y="2579850"/>
                <a:ext cx="140950" cy="214450"/>
              </a:xfrm>
              <a:custGeom>
                <a:avLst/>
                <a:gdLst/>
                <a:ahLst/>
                <a:cxnLst/>
                <a:rect l="l" t="t" r="r" b="b"/>
                <a:pathLst>
                  <a:path w="5638" h="8578" extrusionOk="0">
                    <a:moveTo>
                      <a:pt x="2179" y="1"/>
                    </a:moveTo>
                    <a:lnTo>
                      <a:pt x="1935" y="16"/>
                    </a:lnTo>
                    <a:lnTo>
                      <a:pt x="1676" y="31"/>
                    </a:lnTo>
                    <a:lnTo>
                      <a:pt x="1417" y="77"/>
                    </a:lnTo>
                    <a:lnTo>
                      <a:pt x="915" y="168"/>
                    </a:lnTo>
                    <a:lnTo>
                      <a:pt x="793" y="199"/>
                    </a:lnTo>
                    <a:lnTo>
                      <a:pt x="671" y="245"/>
                    </a:lnTo>
                    <a:lnTo>
                      <a:pt x="564" y="290"/>
                    </a:lnTo>
                    <a:lnTo>
                      <a:pt x="519" y="336"/>
                    </a:lnTo>
                    <a:lnTo>
                      <a:pt x="488" y="382"/>
                    </a:lnTo>
                    <a:lnTo>
                      <a:pt x="427" y="473"/>
                    </a:lnTo>
                    <a:lnTo>
                      <a:pt x="397" y="580"/>
                    </a:lnTo>
                    <a:lnTo>
                      <a:pt x="382" y="686"/>
                    </a:lnTo>
                    <a:lnTo>
                      <a:pt x="366" y="793"/>
                    </a:lnTo>
                    <a:lnTo>
                      <a:pt x="1" y="6856"/>
                    </a:lnTo>
                    <a:lnTo>
                      <a:pt x="1" y="7023"/>
                    </a:lnTo>
                    <a:lnTo>
                      <a:pt x="16" y="7100"/>
                    </a:lnTo>
                    <a:lnTo>
                      <a:pt x="31" y="7176"/>
                    </a:lnTo>
                    <a:lnTo>
                      <a:pt x="92" y="7282"/>
                    </a:lnTo>
                    <a:lnTo>
                      <a:pt x="168" y="7374"/>
                    </a:lnTo>
                    <a:lnTo>
                      <a:pt x="260" y="7450"/>
                    </a:lnTo>
                    <a:lnTo>
                      <a:pt x="351" y="7526"/>
                    </a:lnTo>
                    <a:lnTo>
                      <a:pt x="625" y="7678"/>
                    </a:lnTo>
                    <a:lnTo>
                      <a:pt x="884" y="7831"/>
                    </a:lnTo>
                    <a:lnTo>
                      <a:pt x="1159" y="7968"/>
                    </a:lnTo>
                    <a:lnTo>
                      <a:pt x="1448" y="8090"/>
                    </a:lnTo>
                    <a:lnTo>
                      <a:pt x="1737" y="8196"/>
                    </a:lnTo>
                    <a:lnTo>
                      <a:pt x="2027" y="8288"/>
                    </a:lnTo>
                    <a:lnTo>
                      <a:pt x="2332" y="8379"/>
                    </a:lnTo>
                    <a:lnTo>
                      <a:pt x="2621" y="8440"/>
                    </a:lnTo>
                    <a:lnTo>
                      <a:pt x="2926" y="8501"/>
                    </a:lnTo>
                    <a:lnTo>
                      <a:pt x="3230" y="8532"/>
                    </a:lnTo>
                    <a:lnTo>
                      <a:pt x="3535" y="8562"/>
                    </a:lnTo>
                    <a:lnTo>
                      <a:pt x="3840" y="8577"/>
                    </a:lnTo>
                    <a:lnTo>
                      <a:pt x="4160" y="8577"/>
                    </a:lnTo>
                    <a:lnTo>
                      <a:pt x="4464" y="8562"/>
                    </a:lnTo>
                    <a:lnTo>
                      <a:pt x="4769" y="8532"/>
                    </a:lnTo>
                    <a:lnTo>
                      <a:pt x="5074" y="8486"/>
                    </a:lnTo>
                    <a:lnTo>
                      <a:pt x="5226" y="8455"/>
                    </a:lnTo>
                    <a:lnTo>
                      <a:pt x="5363" y="8410"/>
                    </a:lnTo>
                    <a:lnTo>
                      <a:pt x="5439" y="8364"/>
                    </a:lnTo>
                    <a:lnTo>
                      <a:pt x="5500" y="8334"/>
                    </a:lnTo>
                    <a:lnTo>
                      <a:pt x="5546" y="8273"/>
                    </a:lnTo>
                    <a:lnTo>
                      <a:pt x="5591" y="8212"/>
                    </a:lnTo>
                    <a:lnTo>
                      <a:pt x="5622" y="8105"/>
                    </a:lnTo>
                    <a:lnTo>
                      <a:pt x="5637" y="7998"/>
                    </a:lnTo>
                    <a:lnTo>
                      <a:pt x="5637" y="7892"/>
                    </a:lnTo>
                    <a:lnTo>
                      <a:pt x="5622" y="7785"/>
                    </a:lnTo>
                    <a:lnTo>
                      <a:pt x="5515" y="7191"/>
                    </a:lnTo>
                    <a:lnTo>
                      <a:pt x="5393" y="6597"/>
                    </a:lnTo>
                    <a:lnTo>
                      <a:pt x="5119" y="5424"/>
                    </a:lnTo>
                    <a:lnTo>
                      <a:pt x="4845" y="4236"/>
                    </a:lnTo>
                    <a:lnTo>
                      <a:pt x="4723" y="3657"/>
                    </a:lnTo>
                    <a:lnTo>
                      <a:pt x="4617" y="3063"/>
                    </a:lnTo>
                    <a:lnTo>
                      <a:pt x="4540" y="2590"/>
                    </a:lnTo>
                    <a:lnTo>
                      <a:pt x="4464" y="2118"/>
                    </a:lnTo>
                    <a:lnTo>
                      <a:pt x="4388" y="1661"/>
                    </a:lnTo>
                    <a:lnTo>
                      <a:pt x="4327" y="1448"/>
                    </a:lnTo>
                    <a:lnTo>
                      <a:pt x="4251" y="1235"/>
                    </a:lnTo>
                    <a:lnTo>
                      <a:pt x="4175" y="1037"/>
                    </a:lnTo>
                    <a:lnTo>
                      <a:pt x="4068" y="854"/>
                    </a:lnTo>
                    <a:lnTo>
                      <a:pt x="3946" y="686"/>
                    </a:lnTo>
                    <a:lnTo>
                      <a:pt x="3809" y="519"/>
                    </a:lnTo>
                    <a:lnTo>
                      <a:pt x="3642" y="382"/>
                    </a:lnTo>
                    <a:lnTo>
                      <a:pt x="3444" y="260"/>
                    </a:lnTo>
                    <a:lnTo>
                      <a:pt x="3200" y="153"/>
                    </a:lnTo>
                    <a:lnTo>
                      <a:pt x="2941" y="77"/>
                    </a:lnTo>
                    <a:lnTo>
                      <a:pt x="2697" y="31"/>
                    </a:lnTo>
                    <a:lnTo>
                      <a:pt x="2438" y="1"/>
                    </a:lnTo>
                    <a:close/>
                  </a:path>
                </a:pathLst>
              </a:custGeom>
              <a:solidFill>
                <a:srgbClr val="FAB59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lnSpc>
                    <a:spcPct val="15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000">
                  <a:solidFill>
                    <a:schemeClr val="tx1"/>
                  </a:solidFill>
                </a:endParaRPr>
              </a:p>
            </p:txBody>
          </p:sp>
          <p:sp>
            <p:nvSpPr>
              <p:cNvPr id="203" name="Google Shape;203;p16"/>
              <p:cNvSpPr/>
              <p:nvPr/>
            </p:nvSpPr>
            <p:spPr>
              <a:xfrm>
                <a:off x="3811900" y="2388675"/>
                <a:ext cx="184725" cy="254425"/>
              </a:xfrm>
              <a:custGeom>
                <a:avLst/>
                <a:gdLst/>
                <a:ahLst/>
                <a:cxnLst/>
                <a:rect l="l" t="t" r="r" b="b"/>
                <a:pathLst>
                  <a:path w="7389" h="10177" extrusionOk="0">
                    <a:moveTo>
                      <a:pt x="3534" y="1"/>
                    </a:moveTo>
                    <a:lnTo>
                      <a:pt x="3291" y="16"/>
                    </a:lnTo>
                    <a:lnTo>
                      <a:pt x="3047" y="31"/>
                    </a:lnTo>
                    <a:lnTo>
                      <a:pt x="2788" y="77"/>
                    </a:lnTo>
                    <a:lnTo>
                      <a:pt x="2544" y="122"/>
                    </a:lnTo>
                    <a:lnTo>
                      <a:pt x="2285" y="199"/>
                    </a:lnTo>
                    <a:lnTo>
                      <a:pt x="2026" y="275"/>
                    </a:lnTo>
                    <a:lnTo>
                      <a:pt x="1767" y="366"/>
                    </a:lnTo>
                    <a:lnTo>
                      <a:pt x="1524" y="473"/>
                    </a:lnTo>
                    <a:lnTo>
                      <a:pt x="1295" y="579"/>
                    </a:lnTo>
                    <a:lnTo>
                      <a:pt x="1067" y="701"/>
                    </a:lnTo>
                    <a:lnTo>
                      <a:pt x="853" y="838"/>
                    </a:lnTo>
                    <a:lnTo>
                      <a:pt x="655" y="991"/>
                    </a:lnTo>
                    <a:lnTo>
                      <a:pt x="488" y="1128"/>
                    </a:lnTo>
                    <a:lnTo>
                      <a:pt x="335" y="1295"/>
                    </a:lnTo>
                    <a:lnTo>
                      <a:pt x="244" y="1387"/>
                    </a:lnTo>
                    <a:lnTo>
                      <a:pt x="183" y="1493"/>
                    </a:lnTo>
                    <a:lnTo>
                      <a:pt x="122" y="1585"/>
                    </a:lnTo>
                    <a:lnTo>
                      <a:pt x="76" y="1691"/>
                    </a:lnTo>
                    <a:lnTo>
                      <a:pt x="46" y="1783"/>
                    </a:lnTo>
                    <a:lnTo>
                      <a:pt x="15" y="1890"/>
                    </a:lnTo>
                    <a:lnTo>
                      <a:pt x="0" y="2103"/>
                    </a:lnTo>
                    <a:lnTo>
                      <a:pt x="0" y="2316"/>
                    </a:lnTo>
                    <a:lnTo>
                      <a:pt x="46" y="2529"/>
                    </a:lnTo>
                    <a:lnTo>
                      <a:pt x="107" y="2743"/>
                    </a:lnTo>
                    <a:lnTo>
                      <a:pt x="183" y="2956"/>
                    </a:lnTo>
                    <a:lnTo>
                      <a:pt x="290" y="3169"/>
                    </a:lnTo>
                    <a:lnTo>
                      <a:pt x="396" y="3367"/>
                    </a:lnTo>
                    <a:lnTo>
                      <a:pt x="640" y="3778"/>
                    </a:lnTo>
                    <a:lnTo>
                      <a:pt x="899" y="4159"/>
                    </a:lnTo>
                    <a:lnTo>
                      <a:pt x="1112" y="4525"/>
                    </a:lnTo>
                    <a:lnTo>
                      <a:pt x="1661" y="5424"/>
                    </a:lnTo>
                    <a:lnTo>
                      <a:pt x="2818" y="7374"/>
                    </a:lnTo>
                    <a:lnTo>
                      <a:pt x="3961" y="9339"/>
                    </a:lnTo>
                    <a:lnTo>
                      <a:pt x="4083" y="9537"/>
                    </a:lnTo>
                    <a:lnTo>
                      <a:pt x="4220" y="9750"/>
                    </a:lnTo>
                    <a:lnTo>
                      <a:pt x="4296" y="9841"/>
                    </a:lnTo>
                    <a:lnTo>
                      <a:pt x="4372" y="9933"/>
                    </a:lnTo>
                    <a:lnTo>
                      <a:pt x="4464" y="10009"/>
                    </a:lnTo>
                    <a:lnTo>
                      <a:pt x="4570" y="10085"/>
                    </a:lnTo>
                    <a:lnTo>
                      <a:pt x="4677" y="10131"/>
                    </a:lnTo>
                    <a:lnTo>
                      <a:pt x="4814" y="10161"/>
                    </a:lnTo>
                    <a:lnTo>
                      <a:pt x="4951" y="10177"/>
                    </a:lnTo>
                    <a:lnTo>
                      <a:pt x="5103" y="10161"/>
                    </a:lnTo>
                    <a:lnTo>
                      <a:pt x="5271" y="10146"/>
                    </a:lnTo>
                    <a:lnTo>
                      <a:pt x="5439" y="10100"/>
                    </a:lnTo>
                    <a:lnTo>
                      <a:pt x="5789" y="9979"/>
                    </a:lnTo>
                    <a:lnTo>
                      <a:pt x="6155" y="9841"/>
                    </a:lnTo>
                    <a:lnTo>
                      <a:pt x="6490" y="9689"/>
                    </a:lnTo>
                    <a:lnTo>
                      <a:pt x="6794" y="9552"/>
                    </a:lnTo>
                    <a:lnTo>
                      <a:pt x="7038" y="9445"/>
                    </a:lnTo>
                    <a:lnTo>
                      <a:pt x="7190" y="9400"/>
                    </a:lnTo>
                    <a:lnTo>
                      <a:pt x="7251" y="9354"/>
                    </a:lnTo>
                    <a:lnTo>
                      <a:pt x="7312" y="9308"/>
                    </a:lnTo>
                    <a:lnTo>
                      <a:pt x="7358" y="9247"/>
                    </a:lnTo>
                    <a:lnTo>
                      <a:pt x="7373" y="9156"/>
                    </a:lnTo>
                    <a:lnTo>
                      <a:pt x="7388" y="9065"/>
                    </a:lnTo>
                    <a:lnTo>
                      <a:pt x="7373" y="8958"/>
                    </a:lnTo>
                    <a:lnTo>
                      <a:pt x="7327" y="8699"/>
                    </a:lnTo>
                    <a:lnTo>
                      <a:pt x="7236" y="8425"/>
                    </a:lnTo>
                    <a:lnTo>
                      <a:pt x="7145" y="8150"/>
                    </a:lnTo>
                    <a:lnTo>
                      <a:pt x="7038" y="7892"/>
                    </a:lnTo>
                    <a:lnTo>
                      <a:pt x="6901" y="7526"/>
                    </a:lnTo>
                    <a:lnTo>
                      <a:pt x="6535" y="6505"/>
                    </a:lnTo>
                    <a:lnTo>
                      <a:pt x="6170" y="5485"/>
                    </a:lnTo>
                    <a:lnTo>
                      <a:pt x="5804" y="4494"/>
                    </a:lnTo>
                    <a:lnTo>
                      <a:pt x="5637" y="3992"/>
                    </a:lnTo>
                    <a:lnTo>
                      <a:pt x="5469" y="3489"/>
                    </a:lnTo>
                    <a:lnTo>
                      <a:pt x="5317" y="2986"/>
                    </a:lnTo>
                    <a:lnTo>
                      <a:pt x="5180" y="2484"/>
                    </a:lnTo>
                    <a:lnTo>
                      <a:pt x="5042" y="1966"/>
                    </a:lnTo>
                    <a:lnTo>
                      <a:pt x="4936" y="1448"/>
                    </a:lnTo>
                    <a:lnTo>
                      <a:pt x="4890" y="1204"/>
                    </a:lnTo>
                    <a:lnTo>
                      <a:pt x="4844" y="976"/>
                    </a:lnTo>
                    <a:lnTo>
                      <a:pt x="4768" y="747"/>
                    </a:lnTo>
                    <a:lnTo>
                      <a:pt x="4692" y="549"/>
                    </a:lnTo>
                    <a:lnTo>
                      <a:pt x="4631" y="458"/>
                    </a:lnTo>
                    <a:lnTo>
                      <a:pt x="4570" y="366"/>
                    </a:lnTo>
                    <a:lnTo>
                      <a:pt x="4494" y="290"/>
                    </a:lnTo>
                    <a:lnTo>
                      <a:pt x="4418" y="229"/>
                    </a:lnTo>
                    <a:lnTo>
                      <a:pt x="4326" y="153"/>
                    </a:lnTo>
                    <a:lnTo>
                      <a:pt x="4220" y="107"/>
                    </a:lnTo>
                    <a:lnTo>
                      <a:pt x="4113" y="62"/>
                    </a:lnTo>
                    <a:lnTo>
                      <a:pt x="3976" y="31"/>
                    </a:lnTo>
                    <a:lnTo>
                      <a:pt x="3763" y="16"/>
                    </a:lnTo>
                    <a:lnTo>
                      <a:pt x="3534" y="1"/>
                    </a:lnTo>
                    <a:close/>
                  </a:path>
                </a:pathLst>
              </a:custGeom>
              <a:solidFill>
                <a:srgbClr val="D87D1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lnSpc>
                    <a:spcPct val="15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000">
                  <a:solidFill>
                    <a:schemeClr val="tx1"/>
                  </a:solidFill>
                </a:endParaRPr>
              </a:p>
            </p:txBody>
          </p:sp>
          <p:sp>
            <p:nvSpPr>
              <p:cNvPr id="204" name="Google Shape;204;p16"/>
              <p:cNvSpPr/>
              <p:nvPr/>
            </p:nvSpPr>
            <p:spPr>
              <a:xfrm>
                <a:off x="3498475" y="2644225"/>
                <a:ext cx="540800" cy="436075"/>
              </a:xfrm>
              <a:custGeom>
                <a:avLst/>
                <a:gdLst/>
                <a:ahLst/>
                <a:cxnLst/>
                <a:rect l="l" t="t" r="r" b="b"/>
                <a:pathLst>
                  <a:path w="21632" h="17443" extrusionOk="0">
                    <a:moveTo>
                      <a:pt x="17854" y="0"/>
                    </a:moveTo>
                    <a:lnTo>
                      <a:pt x="17656" y="15"/>
                    </a:lnTo>
                    <a:lnTo>
                      <a:pt x="17458" y="61"/>
                    </a:lnTo>
                    <a:lnTo>
                      <a:pt x="17260" y="137"/>
                    </a:lnTo>
                    <a:lnTo>
                      <a:pt x="17092" y="229"/>
                    </a:lnTo>
                    <a:lnTo>
                      <a:pt x="16924" y="366"/>
                    </a:lnTo>
                    <a:lnTo>
                      <a:pt x="16787" y="503"/>
                    </a:lnTo>
                    <a:lnTo>
                      <a:pt x="16665" y="686"/>
                    </a:lnTo>
                    <a:lnTo>
                      <a:pt x="16605" y="823"/>
                    </a:lnTo>
                    <a:lnTo>
                      <a:pt x="16544" y="975"/>
                    </a:lnTo>
                    <a:lnTo>
                      <a:pt x="16513" y="1143"/>
                    </a:lnTo>
                    <a:lnTo>
                      <a:pt x="16483" y="1310"/>
                    </a:lnTo>
                    <a:lnTo>
                      <a:pt x="16452" y="1645"/>
                    </a:lnTo>
                    <a:lnTo>
                      <a:pt x="16452" y="1981"/>
                    </a:lnTo>
                    <a:lnTo>
                      <a:pt x="16467" y="2575"/>
                    </a:lnTo>
                    <a:lnTo>
                      <a:pt x="16483" y="3184"/>
                    </a:lnTo>
                    <a:lnTo>
                      <a:pt x="16528" y="3778"/>
                    </a:lnTo>
                    <a:lnTo>
                      <a:pt x="16574" y="4372"/>
                    </a:lnTo>
                    <a:lnTo>
                      <a:pt x="16681" y="5576"/>
                    </a:lnTo>
                    <a:lnTo>
                      <a:pt x="16787" y="6779"/>
                    </a:lnTo>
                    <a:lnTo>
                      <a:pt x="16833" y="7663"/>
                    </a:lnTo>
                    <a:lnTo>
                      <a:pt x="16863" y="8546"/>
                    </a:lnTo>
                    <a:lnTo>
                      <a:pt x="16863" y="9415"/>
                    </a:lnTo>
                    <a:lnTo>
                      <a:pt x="16848" y="10283"/>
                    </a:lnTo>
                    <a:lnTo>
                      <a:pt x="16833" y="11075"/>
                    </a:lnTo>
                    <a:lnTo>
                      <a:pt x="16285" y="10862"/>
                    </a:lnTo>
                    <a:lnTo>
                      <a:pt x="15721" y="10633"/>
                    </a:lnTo>
                    <a:lnTo>
                      <a:pt x="15173" y="10374"/>
                    </a:lnTo>
                    <a:lnTo>
                      <a:pt x="14639" y="10100"/>
                    </a:lnTo>
                    <a:lnTo>
                      <a:pt x="13558" y="9552"/>
                    </a:lnTo>
                    <a:lnTo>
                      <a:pt x="13009" y="9293"/>
                    </a:lnTo>
                    <a:lnTo>
                      <a:pt x="12476" y="9018"/>
                    </a:lnTo>
                    <a:lnTo>
                      <a:pt x="11273" y="8470"/>
                    </a:lnTo>
                    <a:lnTo>
                      <a:pt x="10069" y="7922"/>
                    </a:lnTo>
                    <a:lnTo>
                      <a:pt x="8851" y="7404"/>
                    </a:lnTo>
                    <a:lnTo>
                      <a:pt x="7632" y="6916"/>
                    </a:lnTo>
                    <a:lnTo>
                      <a:pt x="6398" y="6459"/>
                    </a:lnTo>
                    <a:lnTo>
                      <a:pt x="5789" y="6246"/>
                    </a:lnTo>
                    <a:lnTo>
                      <a:pt x="5164" y="6033"/>
                    </a:lnTo>
                    <a:lnTo>
                      <a:pt x="4524" y="5835"/>
                    </a:lnTo>
                    <a:lnTo>
                      <a:pt x="3900" y="5652"/>
                    </a:lnTo>
                    <a:lnTo>
                      <a:pt x="3260" y="5469"/>
                    </a:lnTo>
                    <a:lnTo>
                      <a:pt x="2620" y="5302"/>
                    </a:lnTo>
                    <a:lnTo>
                      <a:pt x="2376" y="5256"/>
                    </a:lnTo>
                    <a:lnTo>
                      <a:pt x="2148" y="5210"/>
                    </a:lnTo>
                    <a:lnTo>
                      <a:pt x="1904" y="5180"/>
                    </a:lnTo>
                    <a:lnTo>
                      <a:pt x="1660" y="5180"/>
                    </a:lnTo>
                    <a:lnTo>
                      <a:pt x="1432" y="5195"/>
                    </a:lnTo>
                    <a:lnTo>
                      <a:pt x="1310" y="5225"/>
                    </a:lnTo>
                    <a:lnTo>
                      <a:pt x="1203" y="5256"/>
                    </a:lnTo>
                    <a:lnTo>
                      <a:pt x="1082" y="5302"/>
                    </a:lnTo>
                    <a:lnTo>
                      <a:pt x="975" y="5347"/>
                    </a:lnTo>
                    <a:lnTo>
                      <a:pt x="884" y="5423"/>
                    </a:lnTo>
                    <a:lnTo>
                      <a:pt x="777" y="5500"/>
                    </a:lnTo>
                    <a:lnTo>
                      <a:pt x="670" y="5606"/>
                    </a:lnTo>
                    <a:lnTo>
                      <a:pt x="579" y="5713"/>
                    </a:lnTo>
                    <a:lnTo>
                      <a:pt x="487" y="5835"/>
                    </a:lnTo>
                    <a:lnTo>
                      <a:pt x="411" y="5972"/>
                    </a:lnTo>
                    <a:lnTo>
                      <a:pt x="335" y="6109"/>
                    </a:lnTo>
                    <a:lnTo>
                      <a:pt x="274" y="6246"/>
                    </a:lnTo>
                    <a:lnTo>
                      <a:pt x="168" y="6520"/>
                    </a:lnTo>
                    <a:lnTo>
                      <a:pt x="91" y="6871"/>
                    </a:lnTo>
                    <a:lnTo>
                      <a:pt x="30" y="7221"/>
                    </a:lnTo>
                    <a:lnTo>
                      <a:pt x="0" y="7587"/>
                    </a:lnTo>
                    <a:lnTo>
                      <a:pt x="0" y="7937"/>
                    </a:lnTo>
                    <a:lnTo>
                      <a:pt x="30" y="8303"/>
                    </a:lnTo>
                    <a:lnTo>
                      <a:pt x="61" y="8485"/>
                    </a:lnTo>
                    <a:lnTo>
                      <a:pt x="107" y="8653"/>
                    </a:lnTo>
                    <a:lnTo>
                      <a:pt x="152" y="8836"/>
                    </a:lnTo>
                    <a:lnTo>
                      <a:pt x="213" y="9003"/>
                    </a:lnTo>
                    <a:lnTo>
                      <a:pt x="289" y="9156"/>
                    </a:lnTo>
                    <a:lnTo>
                      <a:pt x="366" y="9323"/>
                    </a:lnTo>
                    <a:lnTo>
                      <a:pt x="427" y="9430"/>
                    </a:lnTo>
                    <a:lnTo>
                      <a:pt x="503" y="9552"/>
                    </a:lnTo>
                    <a:lnTo>
                      <a:pt x="686" y="9765"/>
                    </a:lnTo>
                    <a:lnTo>
                      <a:pt x="884" y="9948"/>
                    </a:lnTo>
                    <a:lnTo>
                      <a:pt x="1097" y="10115"/>
                    </a:lnTo>
                    <a:lnTo>
                      <a:pt x="1325" y="10283"/>
                    </a:lnTo>
                    <a:lnTo>
                      <a:pt x="1554" y="10435"/>
                    </a:lnTo>
                    <a:lnTo>
                      <a:pt x="2026" y="10709"/>
                    </a:lnTo>
                    <a:lnTo>
                      <a:pt x="2849" y="11197"/>
                    </a:lnTo>
                    <a:lnTo>
                      <a:pt x="3687" y="11654"/>
                    </a:lnTo>
                    <a:lnTo>
                      <a:pt x="4524" y="12111"/>
                    </a:lnTo>
                    <a:lnTo>
                      <a:pt x="5377" y="12537"/>
                    </a:lnTo>
                    <a:lnTo>
                      <a:pt x="6246" y="12949"/>
                    </a:lnTo>
                    <a:lnTo>
                      <a:pt x="7099" y="13345"/>
                    </a:lnTo>
                    <a:lnTo>
                      <a:pt x="7982" y="13741"/>
                    </a:lnTo>
                    <a:lnTo>
                      <a:pt x="8851" y="14106"/>
                    </a:lnTo>
                    <a:lnTo>
                      <a:pt x="9734" y="14472"/>
                    </a:lnTo>
                    <a:lnTo>
                      <a:pt x="10633" y="14822"/>
                    </a:lnTo>
                    <a:lnTo>
                      <a:pt x="11517" y="15158"/>
                    </a:lnTo>
                    <a:lnTo>
                      <a:pt x="12415" y="15477"/>
                    </a:lnTo>
                    <a:lnTo>
                      <a:pt x="13314" y="15797"/>
                    </a:lnTo>
                    <a:lnTo>
                      <a:pt x="14213" y="16117"/>
                    </a:lnTo>
                    <a:lnTo>
                      <a:pt x="16041" y="16696"/>
                    </a:lnTo>
                    <a:lnTo>
                      <a:pt x="16711" y="16909"/>
                    </a:lnTo>
                    <a:lnTo>
                      <a:pt x="17092" y="17031"/>
                    </a:lnTo>
                    <a:lnTo>
                      <a:pt x="17519" y="17138"/>
                    </a:lnTo>
                    <a:lnTo>
                      <a:pt x="17960" y="17245"/>
                    </a:lnTo>
                    <a:lnTo>
                      <a:pt x="18402" y="17336"/>
                    </a:lnTo>
                    <a:lnTo>
                      <a:pt x="18859" y="17397"/>
                    </a:lnTo>
                    <a:lnTo>
                      <a:pt x="19301" y="17443"/>
                    </a:lnTo>
                    <a:lnTo>
                      <a:pt x="19727" y="17443"/>
                    </a:lnTo>
                    <a:lnTo>
                      <a:pt x="19941" y="17412"/>
                    </a:lnTo>
                    <a:lnTo>
                      <a:pt x="20139" y="17397"/>
                    </a:lnTo>
                    <a:lnTo>
                      <a:pt x="20321" y="17351"/>
                    </a:lnTo>
                    <a:lnTo>
                      <a:pt x="20504" y="17305"/>
                    </a:lnTo>
                    <a:lnTo>
                      <a:pt x="20687" y="17229"/>
                    </a:lnTo>
                    <a:lnTo>
                      <a:pt x="20839" y="17153"/>
                    </a:lnTo>
                    <a:lnTo>
                      <a:pt x="20992" y="17047"/>
                    </a:lnTo>
                    <a:lnTo>
                      <a:pt x="21129" y="16940"/>
                    </a:lnTo>
                    <a:lnTo>
                      <a:pt x="21251" y="16803"/>
                    </a:lnTo>
                    <a:lnTo>
                      <a:pt x="21357" y="16650"/>
                    </a:lnTo>
                    <a:lnTo>
                      <a:pt x="21434" y="16483"/>
                    </a:lnTo>
                    <a:lnTo>
                      <a:pt x="21510" y="16285"/>
                    </a:lnTo>
                    <a:lnTo>
                      <a:pt x="21555" y="16072"/>
                    </a:lnTo>
                    <a:lnTo>
                      <a:pt x="21601" y="15843"/>
                    </a:lnTo>
                    <a:lnTo>
                      <a:pt x="21616" y="15538"/>
                    </a:lnTo>
                    <a:lnTo>
                      <a:pt x="21632" y="15249"/>
                    </a:lnTo>
                    <a:lnTo>
                      <a:pt x="21632" y="14655"/>
                    </a:lnTo>
                    <a:lnTo>
                      <a:pt x="21601" y="14061"/>
                    </a:lnTo>
                    <a:lnTo>
                      <a:pt x="21540" y="13467"/>
                    </a:lnTo>
                    <a:lnTo>
                      <a:pt x="21479" y="12873"/>
                    </a:lnTo>
                    <a:lnTo>
                      <a:pt x="21388" y="12278"/>
                    </a:lnTo>
                    <a:lnTo>
                      <a:pt x="21190" y="11105"/>
                    </a:lnTo>
                    <a:lnTo>
                      <a:pt x="19697" y="2544"/>
                    </a:lnTo>
                    <a:lnTo>
                      <a:pt x="19621" y="2148"/>
                    </a:lnTo>
                    <a:lnTo>
                      <a:pt x="19529" y="1767"/>
                    </a:lnTo>
                    <a:lnTo>
                      <a:pt x="19484" y="1569"/>
                    </a:lnTo>
                    <a:lnTo>
                      <a:pt x="19423" y="1371"/>
                    </a:lnTo>
                    <a:lnTo>
                      <a:pt x="19347" y="1188"/>
                    </a:lnTo>
                    <a:lnTo>
                      <a:pt x="19255" y="1006"/>
                    </a:lnTo>
                    <a:lnTo>
                      <a:pt x="19164" y="838"/>
                    </a:lnTo>
                    <a:lnTo>
                      <a:pt x="19042" y="671"/>
                    </a:lnTo>
                    <a:lnTo>
                      <a:pt x="18920" y="518"/>
                    </a:lnTo>
                    <a:lnTo>
                      <a:pt x="18768" y="381"/>
                    </a:lnTo>
                    <a:lnTo>
                      <a:pt x="18615" y="259"/>
                    </a:lnTo>
                    <a:lnTo>
                      <a:pt x="18433" y="153"/>
                    </a:lnTo>
                    <a:lnTo>
                      <a:pt x="18265" y="76"/>
                    </a:lnTo>
                    <a:lnTo>
                      <a:pt x="18067" y="15"/>
                    </a:lnTo>
                    <a:lnTo>
                      <a:pt x="17854" y="0"/>
                    </a:lnTo>
                    <a:close/>
                  </a:path>
                </a:pathLst>
              </a:custGeom>
              <a:solidFill>
                <a:srgbClr val="FAB59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lnSpc>
                    <a:spcPct val="15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000">
                  <a:solidFill>
                    <a:schemeClr val="tx1"/>
                  </a:solidFill>
                </a:endParaRPr>
              </a:p>
            </p:txBody>
          </p:sp>
          <p:sp>
            <p:nvSpPr>
              <p:cNvPr id="205" name="Google Shape;205;p16"/>
              <p:cNvSpPr/>
              <p:nvPr/>
            </p:nvSpPr>
            <p:spPr>
              <a:xfrm>
                <a:off x="3686600" y="2096200"/>
                <a:ext cx="509950" cy="393050"/>
              </a:xfrm>
              <a:custGeom>
                <a:avLst/>
                <a:gdLst/>
                <a:ahLst/>
                <a:cxnLst/>
                <a:rect l="l" t="t" r="r" b="b"/>
                <a:pathLst>
                  <a:path w="20398" h="15722" extrusionOk="0">
                    <a:moveTo>
                      <a:pt x="14350" y="0"/>
                    </a:moveTo>
                    <a:lnTo>
                      <a:pt x="14168" y="15"/>
                    </a:lnTo>
                    <a:lnTo>
                      <a:pt x="13969" y="61"/>
                    </a:lnTo>
                    <a:lnTo>
                      <a:pt x="13787" y="122"/>
                    </a:lnTo>
                    <a:lnTo>
                      <a:pt x="13604" y="214"/>
                    </a:lnTo>
                    <a:lnTo>
                      <a:pt x="13467" y="305"/>
                    </a:lnTo>
                    <a:lnTo>
                      <a:pt x="13345" y="412"/>
                    </a:lnTo>
                    <a:lnTo>
                      <a:pt x="13238" y="518"/>
                    </a:lnTo>
                    <a:lnTo>
                      <a:pt x="13132" y="640"/>
                    </a:lnTo>
                    <a:lnTo>
                      <a:pt x="12934" y="899"/>
                    </a:lnTo>
                    <a:lnTo>
                      <a:pt x="12751" y="1173"/>
                    </a:lnTo>
                    <a:lnTo>
                      <a:pt x="11928" y="2407"/>
                    </a:lnTo>
                    <a:lnTo>
                      <a:pt x="11502" y="3016"/>
                    </a:lnTo>
                    <a:lnTo>
                      <a:pt x="11075" y="3626"/>
                    </a:lnTo>
                    <a:lnTo>
                      <a:pt x="10633" y="4220"/>
                    </a:lnTo>
                    <a:lnTo>
                      <a:pt x="10176" y="4799"/>
                    </a:lnTo>
                    <a:lnTo>
                      <a:pt x="9704" y="5378"/>
                    </a:lnTo>
                    <a:lnTo>
                      <a:pt x="9217" y="5941"/>
                    </a:lnTo>
                    <a:lnTo>
                      <a:pt x="8699" y="6490"/>
                    </a:lnTo>
                    <a:lnTo>
                      <a:pt x="8150" y="7023"/>
                    </a:lnTo>
                    <a:lnTo>
                      <a:pt x="7571" y="7541"/>
                    </a:lnTo>
                    <a:lnTo>
                      <a:pt x="6993" y="8028"/>
                    </a:lnTo>
                    <a:lnTo>
                      <a:pt x="6383" y="8501"/>
                    </a:lnTo>
                    <a:lnTo>
                      <a:pt x="5759" y="8942"/>
                    </a:lnTo>
                    <a:lnTo>
                      <a:pt x="5119" y="9369"/>
                    </a:lnTo>
                    <a:lnTo>
                      <a:pt x="4464" y="9765"/>
                    </a:lnTo>
                    <a:lnTo>
                      <a:pt x="4190" y="9902"/>
                    </a:lnTo>
                    <a:lnTo>
                      <a:pt x="3900" y="10039"/>
                    </a:lnTo>
                    <a:lnTo>
                      <a:pt x="3276" y="10313"/>
                    </a:lnTo>
                    <a:lnTo>
                      <a:pt x="2621" y="10603"/>
                    </a:lnTo>
                    <a:lnTo>
                      <a:pt x="2285" y="10755"/>
                    </a:lnTo>
                    <a:lnTo>
                      <a:pt x="1950" y="10923"/>
                    </a:lnTo>
                    <a:lnTo>
                      <a:pt x="1630" y="11090"/>
                    </a:lnTo>
                    <a:lnTo>
                      <a:pt x="1326" y="11273"/>
                    </a:lnTo>
                    <a:lnTo>
                      <a:pt x="1051" y="11471"/>
                    </a:lnTo>
                    <a:lnTo>
                      <a:pt x="777" y="11684"/>
                    </a:lnTo>
                    <a:lnTo>
                      <a:pt x="655" y="11806"/>
                    </a:lnTo>
                    <a:lnTo>
                      <a:pt x="549" y="11928"/>
                    </a:lnTo>
                    <a:lnTo>
                      <a:pt x="442" y="12050"/>
                    </a:lnTo>
                    <a:lnTo>
                      <a:pt x="351" y="12187"/>
                    </a:lnTo>
                    <a:lnTo>
                      <a:pt x="259" y="12324"/>
                    </a:lnTo>
                    <a:lnTo>
                      <a:pt x="183" y="12461"/>
                    </a:lnTo>
                    <a:lnTo>
                      <a:pt x="122" y="12614"/>
                    </a:lnTo>
                    <a:lnTo>
                      <a:pt x="61" y="12781"/>
                    </a:lnTo>
                    <a:lnTo>
                      <a:pt x="31" y="12964"/>
                    </a:lnTo>
                    <a:lnTo>
                      <a:pt x="0" y="13147"/>
                    </a:lnTo>
                    <a:lnTo>
                      <a:pt x="16" y="13345"/>
                    </a:lnTo>
                    <a:lnTo>
                      <a:pt x="31" y="13543"/>
                    </a:lnTo>
                    <a:lnTo>
                      <a:pt x="77" y="13726"/>
                    </a:lnTo>
                    <a:lnTo>
                      <a:pt x="122" y="13908"/>
                    </a:lnTo>
                    <a:lnTo>
                      <a:pt x="198" y="14091"/>
                    </a:lnTo>
                    <a:lnTo>
                      <a:pt x="275" y="14274"/>
                    </a:lnTo>
                    <a:lnTo>
                      <a:pt x="412" y="14533"/>
                    </a:lnTo>
                    <a:lnTo>
                      <a:pt x="564" y="14792"/>
                    </a:lnTo>
                    <a:lnTo>
                      <a:pt x="732" y="15020"/>
                    </a:lnTo>
                    <a:lnTo>
                      <a:pt x="838" y="15127"/>
                    </a:lnTo>
                    <a:lnTo>
                      <a:pt x="945" y="15234"/>
                    </a:lnTo>
                    <a:lnTo>
                      <a:pt x="1067" y="15340"/>
                    </a:lnTo>
                    <a:lnTo>
                      <a:pt x="1189" y="15417"/>
                    </a:lnTo>
                    <a:lnTo>
                      <a:pt x="1310" y="15493"/>
                    </a:lnTo>
                    <a:lnTo>
                      <a:pt x="1448" y="15554"/>
                    </a:lnTo>
                    <a:lnTo>
                      <a:pt x="1569" y="15615"/>
                    </a:lnTo>
                    <a:lnTo>
                      <a:pt x="1707" y="15645"/>
                    </a:lnTo>
                    <a:lnTo>
                      <a:pt x="1844" y="15676"/>
                    </a:lnTo>
                    <a:lnTo>
                      <a:pt x="1981" y="15706"/>
                    </a:lnTo>
                    <a:lnTo>
                      <a:pt x="2255" y="15721"/>
                    </a:lnTo>
                    <a:lnTo>
                      <a:pt x="2544" y="15706"/>
                    </a:lnTo>
                    <a:lnTo>
                      <a:pt x="2834" y="15660"/>
                    </a:lnTo>
                    <a:lnTo>
                      <a:pt x="3123" y="15584"/>
                    </a:lnTo>
                    <a:lnTo>
                      <a:pt x="3413" y="15508"/>
                    </a:lnTo>
                    <a:lnTo>
                      <a:pt x="3702" y="15401"/>
                    </a:lnTo>
                    <a:lnTo>
                      <a:pt x="4266" y="15188"/>
                    </a:lnTo>
                    <a:lnTo>
                      <a:pt x="4814" y="14990"/>
                    </a:lnTo>
                    <a:lnTo>
                      <a:pt x="5088" y="14899"/>
                    </a:lnTo>
                    <a:lnTo>
                      <a:pt x="5332" y="14822"/>
                    </a:lnTo>
                    <a:lnTo>
                      <a:pt x="5911" y="14655"/>
                    </a:lnTo>
                    <a:lnTo>
                      <a:pt x="6490" y="14472"/>
                    </a:lnTo>
                    <a:lnTo>
                      <a:pt x="7632" y="14076"/>
                    </a:lnTo>
                    <a:lnTo>
                      <a:pt x="8196" y="13878"/>
                    </a:lnTo>
                    <a:lnTo>
                      <a:pt x="8775" y="13695"/>
                    </a:lnTo>
                    <a:lnTo>
                      <a:pt x="9354" y="13528"/>
                    </a:lnTo>
                    <a:lnTo>
                      <a:pt x="9948" y="13390"/>
                    </a:lnTo>
                    <a:lnTo>
                      <a:pt x="10420" y="13299"/>
                    </a:lnTo>
                    <a:lnTo>
                      <a:pt x="10908" y="13223"/>
                    </a:lnTo>
                    <a:lnTo>
                      <a:pt x="11395" y="13162"/>
                    </a:lnTo>
                    <a:lnTo>
                      <a:pt x="11898" y="13116"/>
                    </a:lnTo>
                    <a:lnTo>
                      <a:pt x="12385" y="13086"/>
                    </a:lnTo>
                    <a:lnTo>
                      <a:pt x="12873" y="13071"/>
                    </a:lnTo>
                    <a:lnTo>
                      <a:pt x="13375" y="13086"/>
                    </a:lnTo>
                    <a:lnTo>
                      <a:pt x="13863" y="13116"/>
                    </a:lnTo>
                    <a:lnTo>
                      <a:pt x="14350" y="13177"/>
                    </a:lnTo>
                    <a:lnTo>
                      <a:pt x="14838" y="13238"/>
                    </a:lnTo>
                    <a:lnTo>
                      <a:pt x="15310" y="13345"/>
                    </a:lnTo>
                    <a:lnTo>
                      <a:pt x="15797" y="13451"/>
                    </a:lnTo>
                    <a:lnTo>
                      <a:pt x="16254" y="13589"/>
                    </a:lnTo>
                    <a:lnTo>
                      <a:pt x="16712" y="13756"/>
                    </a:lnTo>
                    <a:lnTo>
                      <a:pt x="17169" y="13939"/>
                    </a:lnTo>
                    <a:lnTo>
                      <a:pt x="17610" y="14152"/>
                    </a:lnTo>
                    <a:lnTo>
                      <a:pt x="17839" y="14274"/>
                    </a:lnTo>
                    <a:lnTo>
                      <a:pt x="18083" y="14381"/>
                    </a:lnTo>
                    <a:lnTo>
                      <a:pt x="18341" y="14472"/>
                    </a:lnTo>
                    <a:lnTo>
                      <a:pt x="18585" y="14548"/>
                    </a:lnTo>
                    <a:lnTo>
                      <a:pt x="18722" y="14563"/>
                    </a:lnTo>
                    <a:lnTo>
                      <a:pt x="18844" y="14579"/>
                    </a:lnTo>
                    <a:lnTo>
                      <a:pt x="18951" y="14579"/>
                    </a:lnTo>
                    <a:lnTo>
                      <a:pt x="19073" y="14563"/>
                    </a:lnTo>
                    <a:lnTo>
                      <a:pt x="19179" y="14533"/>
                    </a:lnTo>
                    <a:lnTo>
                      <a:pt x="19286" y="14487"/>
                    </a:lnTo>
                    <a:lnTo>
                      <a:pt x="19393" y="14426"/>
                    </a:lnTo>
                    <a:lnTo>
                      <a:pt x="19484" y="14350"/>
                    </a:lnTo>
                    <a:lnTo>
                      <a:pt x="19545" y="14289"/>
                    </a:lnTo>
                    <a:lnTo>
                      <a:pt x="19591" y="14228"/>
                    </a:lnTo>
                    <a:lnTo>
                      <a:pt x="19682" y="14076"/>
                    </a:lnTo>
                    <a:lnTo>
                      <a:pt x="19758" y="13908"/>
                    </a:lnTo>
                    <a:lnTo>
                      <a:pt x="19804" y="13756"/>
                    </a:lnTo>
                    <a:lnTo>
                      <a:pt x="19941" y="13345"/>
                    </a:lnTo>
                    <a:lnTo>
                      <a:pt x="20048" y="12918"/>
                    </a:lnTo>
                    <a:lnTo>
                      <a:pt x="20139" y="12507"/>
                    </a:lnTo>
                    <a:lnTo>
                      <a:pt x="20230" y="12080"/>
                    </a:lnTo>
                    <a:lnTo>
                      <a:pt x="20291" y="11654"/>
                    </a:lnTo>
                    <a:lnTo>
                      <a:pt x="20337" y="11227"/>
                    </a:lnTo>
                    <a:lnTo>
                      <a:pt x="20368" y="10801"/>
                    </a:lnTo>
                    <a:lnTo>
                      <a:pt x="20383" y="10374"/>
                    </a:lnTo>
                    <a:lnTo>
                      <a:pt x="20398" y="9932"/>
                    </a:lnTo>
                    <a:lnTo>
                      <a:pt x="20383" y="9506"/>
                    </a:lnTo>
                    <a:lnTo>
                      <a:pt x="20352" y="9079"/>
                    </a:lnTo>
                    <a:lnTo>
                      <a:pt x="20307" y="8653"/>
                    </a:lnTo>
                    <a:lnTo>
                      <a:pt x="20261" y="8226"/>
                    </a:lnTo>
                    <a:lnTo>
                      <a:pt x="20185" y="7800"/>
                    </a:lnTo>
                    <a:lnTo>
                      <a:pt x="20093" y="7373"/>
                    </a:lnTo>
                    <a:lnTo>
                      <a:pt x="20002" y="6962"/>
                    </a:lnTo>
                    <a:lnTo>
                      <a:pt x="19880" y="6535"/>
                    </a:lnTo>
                    <a:lnTo>
                      <a:pt x="19758" y="6124"/>
                    </a:lnTo>
                    <a:lnTo>
                      <a:pt x="19621" y="5728"/>
                    </a:lnTo>
                    <a:lnTo>
                      <a:pt x="19469" y="5317"/>
                    </a:lnTo>
                    <a:lnTo>
                      <a:pt x="19301" y="4921"/>
                    </a:lnTo>
                    <a:lnTo>
                      <a:pt x="19118" y="4540"/>
                    </a:lnTo>
                    <a:lnTo>
                      <a:pt x="18920" y="4144"/>
                    </a:lnTo>
                    <a:lnTo>
                      <a:pt x="18707" y="3778"/>
                    </a:lnTo>
                    <a:lnTo>
                      <a:pt x="18494" y="3397"/>
                    </a:lnTo>
                    <a:lnTo>
                      <a:pt x="18250" y="3047"/>
                    </a:lnTo>
                    <a:lnTo>
                      <a:pt x="18006" y="2697"/>
                    </a:lnTo>
                    <a:lnTo>
                      <a:pt x="17747" y="2346"/>
                    </a:lnTo>
                    <a:lnTo>
                      <a:pt x="17473" y="2011"/>
                    </a:lnTo>
                    <a:lnTo>
                      <a:pt x="17199" y="1691"/>
                    </a:lnTo>
                    <a:lnTo>
                      <a:pt x="16894" y="1387"/>
                    </a:lnTo>
                    <a:lnTo>
                      <a:pt x="16590" y="1082"/>
                    </a:lnTo>
                    <a:lnTo>
                      <a:pt x="16270" y="808"/>
                    </a:lnTo>
                    <a:lnTo>
                      <a:pt x="16087" y="671"/>
                    </a:lnTo>
                    <a:lnTo>
                      <a:pt x="15904" y="549"/>
                    </a:lnTo>
                    <a:lnTo>
                      <a:pt x="15721" y="427"/>
                    </a:lnTo>
                    <a:lnTo>
                      <a:pt x="15539" y="320"/>
                    </a:lnTo>
                    <a:lnTo>
                      <a:pt x="15340" y="229"/>
                    </a:lnTo>
                    <a:lnTo>
                      <a:pt x="15142" y="153"/>
                    </a:lnTo>
                    <a:lnTo>
                      <a:pt x="14944" y="92"/>
                    </a:lnTo>
                    <a:lnTo>
                      <a:pt x="14746" y="31"/>
                    </a:lnTo>
                    <a:lnTo>
                      <a:pt x="14548" y="15"/>
                    </a:lnTo>
                    <a:lnTo>
                      <a:pt x="14350" y="0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lnSpc>
                    <a:spcPct val="15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000">
                  <a:solidFill>
                    <a:schemeClr val="tx1"/>
                  </a:solidFill>
                </a:endParaRPr>
              </a:p>
            </p:txBody>
          </p:sp>
          <p:sp>
            <p:nvSpPr>
              <p:cNvPr id="206" name="Google Shape;206;p16"/>
              <p:cNvSpPr/>
              <p:nvPr/>
            </p:nvSpPr>
            <p:spPr>
              <a:xfrm>
                <a:off x="4009925" y="2079425"/>
                <a:ext cx="207200" cy="381625"/>
              </a:xfrm>
              <a:custGeom>
                <a:avLst/>
                <a:gdLst/>
                <a:ahLst/>
                <a:cxnLst/>
                <a:rect l="l" t="t" r="r" b="b"/>
                <a:pathLst>
                  <a:path w="8288" h="15265" extrusionOk="0">
                    <a:moveTo>
                      <a:pt x="1981" y="1"/>
                    </a:moveTo>
                    <a:lnTo>
                      <a:pt x="1692" y="47"/>
                    </a:lnTo>
                    <a:lnTo>
                      <a:pt x="1387" y="108"/>
                    </a:lnTo>
                    <a:lnTo>
                      <a:pt x="1189" y="169"/>
                    </a:lnTo>
                    <a:lnTo>
                      <a:pt x="1021" y="245"/>
                    </a:lnTo>
                    <a:lnTo>
                      <a:pt x="869" y="336"/>
                    </a:lnTo>
                    <a:lnTo>
                      <a:pt x="732" y="443"/>
                    </a:lnTo>
                    <a:lnTo>
                      <a:pt x="610" y="565"/>
                    </a:lnTo>
                    <a:lnTo>
                      <a:pt x="488" y="702"/>
                    </a:lnTo>
                    <a:lnTo>
                      <a:pt x="397" y="854"/>
                    </a:lnTo>
                    <a:lnTo>
                      <a:pt x="305" y="1006"/>
                    </a:lnTo>
                    <a:lnTo>
                      <a:pt x="244" y="1174"/>
                    </a:lnTo>
                    <a:lnTo>
                      <a:pt x="168" y="1342"/>
                    </a:lnTo>
                    <a:lnTo>
                      <a:pt x="122" y="1524"/>
                    </a:lnTo>
                    <a:lnTo>
                      <a:pt x="77" y="1722"/>
                    </a:lnTo>
                    <a:lnTo>
                      <a:pt x="46" y="1905"/>
                    </a:lnTo>
                    <a:lnTo>
                      <a:pt x="31" y="2118"/>
                    </a:lnTo>
                    <a:lnTo>
                      <a:pt x="1" y="2530"/>
                    </a:lnTo>
                    <a:lnTo>
                      <a:pt x="16" y="2956"/>
                    </a:lnTo>
                    <a:lnTo>
                      <a:pt x="46" y="3398"/>
                    </a:lnTo>
                    <a:lnTo>
                      <a:pt x="92" y="3825"/>
                    </a:lnTo>
                    <a:lnTo>
                      <a:pt x="153" y="4236"/>
                    </a:lnTo>
                    <a:lnTo>
                      <a:pt x="229" y="4647"/>
                    </a:lnTo>
                    <a:lnTo>
                      <a:pt x="305" y="5013"/>
                    </a:lnTo>
                    <a:lnTo>
                      <a:pt x="442" y="5668"/>
                    </a:lnTo>
                    <a:lnTo>
                      <a:pt x="473" y="5774"/>
                    </a:lnTo>
                    <a:lnTo>
                      <a:pt x="640" y="6490"/>
                    </a:lnTo>
                    <a:lnTo>
                      <a:pt x="854" y="7206"/>
                    </a:lnTo>
                    <a:lnTo>
                      <a:pt x="1082" y="7907"/>
                    </a:lnTo>
                    <a:lnTo>
                      <a:pt x="1326" y="8608"/>
                    </a:lnTo>
                    <a:lnTo>
                      <a:pt x="1600" y="9293"/>
                    </a:lnTo>
                    <a:lnTo>
                      <a:pt x="1905" y="9964"/>
                    </a:lnTo>
                    <a:lnTo>
                      <a:pt x="2240" y="10634"/>
                    </a:lnTo>
                    <a:lnTo>
                      <a:pt x="2575" y="11289"/>
                    </a:lnTo>
                    <a:lnTo>
                      <a:pt x="2895" y="11853"/>
                    </a:lnTo>
                    <a:lnTo>
                      <a:pt x="3261" y="12462"/>
                    </a:lnTo>
                    <a:lnTo>
                      <a:pt x="3459" y="12767"/>
                    </a:lnTo>
                    <a:lnTo>
                      <a:pt x="3657" y="13087"/>
                    </a:lnTo>
                    <a:lnTo>
                      <a:pt x="3885" y="13391"/>
                    </a:lnTo>
                    <a:lnTo>
                      <a:pt x="4114" y="13696"/>
                    </a:lnTo>
                    <a:lnTo>
                      <a:pt x="4342" y="13970"/>
                    </a:lnTo>
                    <a:lnTo>
                      <a:pt x="4601" y="14244"/>
                    </a:lnTo>
                    <a:lnTo>
                      <a:pt x="4860" y="14488"/>
                    </a:lnTo>
                    <a:lnTo>
                      <a:pt x="5134" y="14717"/>
                    </a:lnTo>
                    <a:lnTo>
                      <a:pt x="5424" y="14899"/>
                    </a:lnTo>
                    <a:lnTo>
                      <a:pt x="5561" y="14991"/>
                    </a:lnTo>
                    <a:lnTo>
                      <a:pt x="5713" y="15052"/>
                    </a:lnTo>
                    <a:lnTo>
                      <a:pt x="5865" y="15128"/>
                    </a:lnTo>
                    <a:lnTo>
                      <a:pt x="6033" y="15174"/>
                    </a:lnTo>
                    <a:lnTo>
                      <a:pt x="6185" y="15219"/>
                    </a:lnTo>
                    <a:lnTo>
                      <a:pt x="6353" y="15250"/>
                    </a:lnTo>
                    <a:lnTo>
                      <a:pt x="6566" y="15265"/>
                    </a:lnTo>
                    <a:lnTo>
                      <a:pt x="6749" y="15265"/>
                    </a:lnTo>
                    <a:lnTo>
                      <a:pt x="6932" y="15219"/>
                    </a:lnTo>
                    <a:lnTo>
                      <a:pt x="7099" y="15158"/>
                    </a:lnTo>
                    <a:lnTo>
                      <a:pt x="7252" y="15082"/>
                    </a:lnTo>
                    <a:lnTo>
                      <a:pt x="7389" y="14976"/>
                    </a:lnTo>
                    <a:lnTo>
                      <a:pt x="7511" y="14854"/>
                    </a:lnTo>
                    <a:lnTo>
                      <a:pt x="7633" y="14717"/>
                    </a:lnTo>
                    <a:lnTo>
                      <a:pt x="7724" y="14564"/>
                    </a:lnTo>
                    <a:lnTo>
                      <a:pt x="7815" y="14397"/>
                    </a:lnTo>
                    <a:lnTo>
                      <a:pt x="7892" y="14229"/>
                    </a:lnTo>
                    <a:lnTo>
                      <a:pt x="7952" y="14046"/>
                    </a:lnTo>
                    <a:lnTo>
                      <a:pt x="8013" y="13863"/>
                    </a:lnTo>
                    <a:lnTo>
                      <a:pt x="8059" y="13681"/>
                    </a:lnTo>
                    <a:lnTo>
                      <a:pt x="8135" y="13300"/>
                    </a:lnTo>
                    <a:lnTo>
                      <a:pt x="8181" y="12949"/>
                    </a:lnTo>
                    <a:lnTo>
                      <a:pt x="8211" y="12569"/>
                    </a:lnTo>
                    <a:lnTo>
                      <a:pt x="8272" y="11837"/>
                    </a:lnTo>
                    <a:lnTo>
                      <a:pt x="8288" y="11091"/>
                    </a:lnTo>
                    <a:lnTo>
                      <a:pt x="8257" y="10345"/>
                    </a:lnTo>
                    <a:lnTo>
                      <a:pt x="8211" y="9598"/>
                    </a:lnTo>
                    <a:lnTo>
                      <a:pt x="8120" y="8852"/>
                    </a:lnTo>
                    <a:lnTo>
                      <a:pt x="7998" y="8105"/>
                    </a:lnTo>
                    <a:lnTo>
                      <a:pt x="7831" y="7374"/>
                    </a:lnTo>
                    <a:lnTo>
                      <a:pt x="7648" y="6643"/>
                    </a:lnTo>
                    <a:lnTo>
                      <a:pt x="7419" y="5927"/>
                    </a:lnTo>
                    <a:lnTo>
                      <a:pt x="7160" y="5211"/>
                    </a:lnTo>
                    <a:lnTo>
                      <a:pt x="7023" y="4876"/>
                    </a:lnTo>
                    <a:lnTo>
                      <a:pt x="6871" y="4525"/>
                    </a:lnTo>
                    <a:lnTo>
                      <a:pt x="6703" y="4190"/>
                    </a:lnTo>
                    <a:lnTo>
                      <a:pt x="6551" y="3855"/>
                    </a:lnTo>
                    <a:lnTo>
                      <a:pt x="6368" y="3535"/>
                    </a:lnTo>
                    <a:lnTo>
                      <a:pt x="6185" y="3215"/>
                    </a:lnTo>
                    <a:lnTo>
                      <a:pt x="6003" y="2895"/>
                    </a:lnTo>
                    <a:lnTo>
                      <a:pt x="5805" y="2575"/>
                    </a:lnTo>
                    <a:lnTo>
                      <a:pt x="5591" y="2271"/>
                    </a:lnTo>
                    <a:lnTo>
                      <a:pt x="5378" y="1981"/>
                    </a:lnTo>
                    <a:lnTo>
                      <a:pt x="5195" y="1753"/>
                    </a:lnTo>
                    <a:lnTo>
                      <a:pt x="5012" y="1524"/>
                    </a:lnTo>
                    <a:lnTo>
                      <a:pt x="4799" y="1296"/>
                    </a:lnTo>
                    <a:lnTo>
                      <a:pt x="4586" y="1083"/>
                    </a:lnTo>
                    <a:lnTo>
                      <a:pt x="4373" y="900"/>
                    </a:lnTo>
                    <a:lnTo>
                      <a:pt x="4144" y="717"/>
                    </a:lnTo>
                    <a:lnTo>
                      <a:pt x="3900" y="549"/>
                    </a:lnTo>
                    <a:lnTo>
                      <a:pt x="3641" y="397"/>
                    </a:lnTo>
                    <a:lnTo>
                      <a:pt x="3382" y="275"/>
                    </a:lnTo>
                    <a:lnTo>
                      <a:pt x="3123" y="169"/>
                    </a:lnTo>
                    <a:lnTo>
                      <a:pt x="2849" y="92"/>
                    </a:lnTo>
                    <a:lnTo>
                      <a:pt x="2560" y="31"/>
                    </a:lnTo>
                    <a:lnTo>
                      <a:pt x="2286" y="1"/>
                    </a:lnTo>
                    <a:close/>
                  </a:path>
                </a:pathLst>
              </a:custGeom>
              <a:solidFill>
                <a:srgbClr val="D87D1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lnSpc>
                    <a:spcPct val="15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000">
                  <a:solidFill>
                    <a:schemeClr val="tx1"/>
                  </a:solidFill>
                </a:endParaRPr>
              </a:p>
            </p:txBody>
          </p:sp>
          <p:sp>
            <p:nvSpPr>
              <p:cNvPr id="207" name="Google Shape;207;p16"/>
              <p:cNvSpPr/>
              <p:nvPr/>
            </p:nvSpPr>
            <p:spPr>
              <a:xfrm>
                <a:off x="3869025" y="2490350"/>
                <a:ext cx="145500" cy="191975"/>
              </a:xfrm>
              <a:custGeom>
                <a:avLst/>
                <a:gdLst/>
                <a:ahLst/>
                <a:cxnLst/>
                <a:rect l="l" t="t" r="r" b="b"/>
                <a:pathLst>
                  <a:path w="5820" h="7679" extrusionOk="0">
                    <a:moveTo>
                      <a:pt x="3443" y="1"/>
                    </a:moveTo>
                    <a:lnTo>
                      <a:pt x="3260" y="16"/>
                    </a:lnTo>
                    <a:lnTo>
                      <a:pt x="3077" y="62"/>
                    </a:lnTo>
                    <a:lnTo>
                      <a:pt x="2910" y="123"/>
                    </a:lnTo>
                    <a:lnTo>
                      <a:pt x="2742" y="199"/>
                    </a:lnTo>
                    <a:lnTo>
                      <a:pt x="2590" y="275"/>
                    </a:lnTo>
                    <a:lnTo>
                      <a:pt x="2407" y="397"/>
                    </a:lnTo>
                    <a:lnTo>
                      <a:pt x="2240" y="519"/>
                    </a:lnTo>
                    <a:lnTo>
                      <a:pt x="1904" y="778"/>
                    </a:lnTo>
                    <a:lnTo>
                      <a:pt x="1265" y="1326"/>
                    </a:lnTo>
                    <a:lnTo>
                      <a:pt x="1097" y="1463"/>
                    </a:lnTo>
                    <a:lnTo>
                      <a:pt x="929" y="1570"/>
                    </a:lnTo>
                    <a:lnTo>
                      <a:pt x="594" y="1798"/>
                    </a:lnTo>
                    <a:lnTo>
                      <a:pt x="442" y="1936"/>
                    </a:lnTo>
                    <a:lnTo>
                      <a:pt x="305" y="2073"/>
                    </a:lnTo>
                    <a:lnTo>
                      <a:pt x="183" y="2225"/>
                    </a:lnTo>
                    <a:lnTo>
                      <a:pt x="137" y="2316"/>
                    </a:lnTo>
                    <a:lnTo>
                      <a:pt x="92" y="2408"/>
                    </a:lnTo>
                    <a:lnTo>
                      <a:pt x="31" y="2591"/>
                    </a:lnTo>
                    <a:lnTo>
                      <a:pt x="0" y="2758"/>
                    </a:lnTo>
                    <a:lnTo>
                      <a:pt x="0" y="2926"/>
                    </a:lnTo>
                    <a:lnTo>
                      <a:pt x="15" y="3109"/>
                    </a:lnTo>
                    <a:lnTo>
                      <a:pt x="46" y="3291"/>
                    </a:lnTo>
                    <a:lnTo>
                      <a:pt x="107" y="3459"/>
                    </a:lnTo>
                    <a:lnTo>
                      <a:pt x="168" y="3626"/>
                    </a:lnTo>
                    <a:lnTo>
                      <a:pt x="229" y="3794"/>
                    </a:lnTo>
                    <a:lnTo>
                      <a:pt x="412" y="4205"/>
                    </a:lnTo>
                    <a:lnTo>
                      <a:pt x="579" y="4632"/>
                    </a:lnTo>
                    <a:lnTo>
                      <a:pt x="884" y="5455"/>
                    </a:lnTo>
                    <a:lnTo>
                      <a:pt x="1173" y="6308"/>
                    </a:lnTo>
                    <a:lnTo>
                      <a:pt x="1447" y="7161"/>
                    </a:lnTo>
                    <a:lnTo>
                      <a:pt x="1508" y="7283"/>
                    </a:lnTo>
                    <a:lnTo>
                      <a:pt x="1584" y="7389"/>
                    </a:lnTo>
                    <a:lnTo>
                      <a:pt x="1676" y="7526"/>
                    </a:lnTo>
                    <a:lnTo>
                      <a:pt x="1843" y="7541"/>
                    </a:lnTo>
                    <a:lnTo>
                      <a:pt x="1981" y="7541"/>
                    </a:lnTo>
                    <a:lnTo>
                      <a:pt x="2102" y="7526"/>
                    </a:lnTo>
                    <a:lnTo>
                      <a:pt x="2255" y="7496"/>
                    </a:lnTo>
                    <a:lnTo>
                      <a:pt x="2438" y="7481"/>
                    </a:lnTo>
                    <a:lnTo>
                      <a:pt x="2818" y="7481"/>
                    </a:lnTo>
                    <a:lnTo>
                      <a:pt x="3245" y="7511"/>
                    </a:lnTo>
                    <a:lnTo>
                      <a:pt x="3656" y="7557"/>
                    </a:lnTo>
                    <a:lnTo>
                      <a:pt x="4357" y="7663"/>
                    </a:lnTo>
                    <a:lnTo>
                      <a:pt x="4570" y="7679"/>
                    </a:lnTo>
                    <a:lnTo>
                      <a:pt x="4646" y="7679"/>
                    </a:lnTo>
                    <a:lnTo>
                      <a:pt x="4616" y="7526"/>
                    </a:lnTo>
                    <a:lnTo>
                      <a:pt x="4601" y="7374"/>
                    </a:lnTo>
                    <a:lnTo>
                      <a:pt x="4585" y="7222"/>
                    </a:lnTo>
                    <a:lnTo>
                      <a:pt x="4585" y="7084"/>
                    </a:lnTo>
                    <a:lnTo>
                      <a:pt x="4616" y="6795"/>
                    </a:lnTo>
                    <a:lnTo>
                      <a:pt x="4677" y="6521"/>
                    </a:lnTo>
                    <a:lnTo>
                      <a:pt x="4753" y="6247"/>
                    </a:lnTo>
                    <a:lnTo>
                      <a:pt x="4860" y="5988"/>
                    </a:lnTo>
                    <a:lnTo>
                      <a:pt x="4982" y="5729"/>
                    </a:lnTo>
                    <a:lnTo>
                      <a:pt x="5119" y="5485"/>
                    </a:lnTo>
                    <a:lnTo>
                      <a:pt x="5378" y="4998"/>
                    </a:lnTo>
                    <a:lnTo>
                      <a:pt x="5499" y="4769"/>
                    </a:lnTo>
                    <a:lnTo>
                      <a:pt x="5621" y="4540"/>
                    </a:lnTo>
                    <a:lnTo>
                      <a:pt x="5713" y="4312"/>
                    </a:lnTo>
                    <a:lnTo>
                      <a:pt x="5774" y="4083"/>
                    </a:lnTo>
                    <a:lnTo>
                      <a:pt x="5819" y="3870"/>
                    </a:lnTo>
                    <a:lnTo>
                      <a:pt x="5819" y="3764"/>
                    </a:lnTo>
                    <a:lnTo>
                      <a:pt x="5819" y="3657"/>
                    </a:lnTo>
                    <a:lnTo>
                      <a:pt x="5789" y="3428"/>
                    </a:lnTo>
                    <a:lnTo>
                      <a:pt x="5728" y="3200"/>
                    </a:lnTo>
                    <a:lnTo>
                      <a:pt x="5637" y="2987"/>
                    </a:lnTo>
                    <a:lnTo>
                      <a:pt x="5545" y="2773"/>
                    </a:lnTo>
                    <a:lnTo>
                      <a:pt x="5317" y="2286"/>
                    </a:lnTo>
                    <a:lnTo>
                      <a:pt x="5088" y="1798"/>
                    </a:lnTo>
                    <a:lnTo>
                      <a:pt x="4829" y="1326"/>
                    </a:lnTo>
                    <a:lnTo>
                      <a:pt x="4585" y="839"/>
                    </a:lnTo>
                    <a:lnTo>
                      <a:pt x="4464" y="641"/>
                    </a:lnTo>
                    <a:lnTo>
                      <a:pt x="4342" y="458"/>
                    </a:lnTo>
                    <a:lnTo>
                      <a:pt x="4266" y="367"/>
                    </a:lnTo>
                    <a:lnTo>
                      <a:pt x="4189" y="275"/>
                    </a:lnTo>
                    <a:lnTo>
                      <a:pt x="4113" y="199"/>
                    </a:lnTo>
                    <a:lnTo>
                      <a:pt x="4022" y="138"/>
                    </a:lnTo>
                    <a:lnTo>
                      <a:pt x="3946" y="92"/>
                    </a:lnTo>
                    <a:lnTo>
                      <a:pt x="3778" y="31"/>
                    </a:lnTo>
                    <a:lnTo>
                      <a:pt x="3611" y="1"/>
                    </a:lnTo>
                    <a:close/>
                  </a:path>
                </a:pathLst>
              </a:custGeom>
              <a:solidFill>
                <a:srgbClr val="FAB59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lnSpc>
                    <a:spcPct val="15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000">
                  <a:solidFill>
                    <a:schemeClr val="tx1"/>
                  </a:solidFill>
                </a:endParaRPr>
              </a:p>
            </p:txBody>
          </p:sp>
          <p:sp>
            <p:nvSpPr>
              <p:cNvPr id="208" name="Google Shape;208;p16"/>
              <p:cNvSpPr/>
              <p:nvPr/>
            </p:nvSpPr>
            <p:spPr>
              <a:xfrm>
                <a:off x="3534250" y="5085375"/>
                <a:ext cx="290225" cy="194250"/>
              </a:xfrm>
              <a:custGeom>
                <a:avLst/>
                <a:gdLst/>
                <a:ahLst/>
                <a:cxnLst/>
                <a:rect l="l" t="t" r="r" b="b"/>
                <a:pathLst>
                  <a:path w="11609" h="7770" extrusionOk="0">
                    <a:moveTo>
                      <a:pt x="3687" y="1"/>
                    </a:moveTo>
                    <a:lnTo>
                      <a:pt x="3352" y="16"/>
                    </a:lnTo>
                    <a:lnTo>
                      <a:pt x="3017" y="31"/>
                    </a:lnTo>
                    <a:lnTo>
                      <a:pt x="2682" y="62"/>
                    </a:lnTo>
                    <a:lnTo>
                      <a:pt x="2347" y="92"/>
                    </a:lnTo>
                    <a:lnTo>
                      <a:pt x="2012" y="138"/>
                    </a:lnTo>
                    <a:lnTo>
                      <a:pt x="1677" y="199"/>
                    </a:lnTo>
                    <a:lnTo>
                      <a:pt x="1342" y="260"/>
                    </a:lnTo>
                    <a:lnTo>
                      <a:pt x="1235" y="290"/>
                    </a:lnTo>
                    <a:lnTo>
                      <a:pt x="1113" y="321"/>
                    </a:lnTo>
                    <a:lnTo>
                      <a:pt x="1006" y="367"/>
                    </a:lnTo>
                    <a:lnTo>
                      <a:pt x="915" y="443"/>
                    </a:lnTo>
                    <a:lnTo>
                      <a:pt x="824" y="534"/>
                    </a:lnTo>
                    <a:lnTo>
                      <a:pt x="763" y="641"/>
                    </a:lnTo>
                    <a:lnTo>
                      <a:pt x="732" y="763"/>
                    </a:lnTo>
                    <a:lnTo>
                      <a:pt x="717" y="884"/>
                    </a:lnTo>
                    <a:lnTo>
                      <a:pt x="702" y="1022"/>
                    </a:lnTo>
                    <a:lnTo>
                      <a:pt x="702" y="1159"/>
                    </a:lnTo>
                    <a:lnTo>
                      <a:pt x="717" y="1433"/>
                    </a:lnTo>
                    <a:lnTo>
                      <a:pt x="732" y="1616"/>
                    </a:lnTo>
                    <a:lnTo>
                      <a:pt x="732" y="1798"/>
                    </a:lnTo>
                    <a:lnTo>
                      <a:pt x="702" y="2164"/>
                    </a:lnTo>
                    <a:lnTo>
                      <a:pt x="641" y="2530"/>
                    </a:lnTo>
                    <a:lnTo>
                      <a:pt x="565" y="2895"/>
                    </a:lnTo>
                    <a:lnTo>
                      <a:pt x="473" y="3261"/>
                    </a:lnTo>
                    <a:lnTo>
                      <a:pt x="382" y="3611"/>
                    </a:lnTo>
                    <a:lnTo>
                      <a:pt x="184" y="4342"/>
                    </a:lnTo>
                    <a:lnTo>
                      <a:pt x="108" y="4708"/>
                    </a:lnTo>
                    <a:lnTo>
                      <a:pt x="47" y="5074"/>
                    </a:lnTo>
                    <a:lnTo>
                      <a:pt x="1" y="5455"/>
                    </a:lnTo>
                    <a:lnTo>
                      <a:pt x="1" y="5835"/>
                    </a:lnTo>
                    <a:lnTo>
                      <a:pt x="16" y="6018"/>
                    </a:lnTo>
                    <a:lnTo>
                      <a:pt x="47" y="6201"/>
                    </a:lnTo>
                    <a:lnTo>
                      <a:pt x="77" y="6384"/>
                    </a:lnTo>
                    <a:lnTo>
                      <a:pt x="123" y="6551"/>
                    </a:lnTo>
                    <a:lnTo>
                      <a:pt x="184" y="6734"/>
                    </a:lnTo>
                    <a:lnTo>
                      <a:pt x="245" y="6886"/>
                    </a:lnTo>
                    <a:lnTo>
                      <a:pt x="336" y="7054"/>
                    </a:lnTo>
                    <a:lnTo>
                      <a:pt x="427" y="7206"/>
                    </a:lnTo>
                    <a:lnTo>
                      <a:pt x="488" y="7298"/>
                    </a:lnTo>
                    <a:lnTo>
                      <a:pt x="565" y="7374"/>
                    </a:lnTo>
                    <a:lnTo>
                      <a:pt x="641" y="7435"/>
                    </a:lnTo>
                    <a:lnTo>
                      <a:pt x="732" y="7481"/>
                    </a:lnTo>
                    <a:lnTo>
                      <a:pt x="824" y="7511"/>
                    </a:lnTo>
                    <a:lnTo>
                      <a:pt x="915" y="7542"/>
                    </a:lnTo>
                    <a:lnTo>
                      <a:pt x="1098" y="7542"/>
                    </a:lnTo>
                    <a:lnTo>
                      <a:pt x="9385" y="7755"/>
                    </a:lnTo>
                    <a:lnTo>
                      <a:pt x="9674" y="7770"/>
                    </a:lnTo>
                    <a:lnTo>
                      <a:pt x="9964" y="7755"/>
                    </a:lnTo>
                    <a:lnTo>
                      <a:pt x="10238" y="7724"/>
                    </a:lnTo>
                    <a:lnTo>
                      <a:pt x="10527" y="7679"/>
                    </a:lnTo>
                    <a:lnTo>
                      <a:pt x="10786" y="7602"/>
                    </a:lnTo>
                    <a:lnTo>
                      <a:pt x="10923" y="7557"/>
                    </a:lnTo>
                    <a:lnTo>
                      <a:pt x="11045" y="7496"/>
                    </a:lnTo>
                    <a:lnTo>
                      <a:pt x="11152" y="7435"/>
                    </a:lnTo>
                    <a:lnTo>
                      <a:pt x="11259" y="7343"/>
                    </a:lnTo>
                    <a:lnTo>
                      <a:pt x="11365" y="7252"/>
                    </a:lnTo>
                    <a:lnTo>
                      <a:pt x="11441" y="7145"/>
                    </a:lnTo>
                    <a:lnTo>
                      <a:pt x="11502" y="7054"/>
                    </a:lnTo>
                    <a:lnTo>
                      <a:pt x="11563" y="6963"/>
                    </a:lnTo>
                    <a:lnTo>
                      <a:pt x="11594" y="6871"/>
                    </a:lnTo>
                    <a:lnTo>
                      <a:pt x="11609" y="6765"/>
                    </a:lnTo>
                    <a:lnTo>
                      <a:pt x="11594" y="6673"/>
                    </a:lnTo>
                    <a:lnTo>
                      <a:pt x="11578" y="6582"/>
                    </a:lnTo>
                    <a:lnTo>
                      <a:pt x="11533" y="6490"/>
                    </a:lnTo>
                    <a:lnTo>
                      <a:pt x="11487" y="6414"/>
                    </a:lnTo>
                    <a:lnTo>
                      <a:pt x="11426" y="6338"/>
                    </a:lnTo>
                    <a:lnTo>
                      <a:pt x="11350" y="6277"/>
                    </a:lnTo>
                    <a:lnTo>
                      <a:pt x="11274" y="6231"/>
                    </a:lnTo>
                    <a:lnTo>
                      <a:pt x="11198" y="6186"/>
                    </a:lnTo>
                    <a:lnTo>
                      <a:pt x="11015" y="6110"/>
                    </a:lnTo>
                    <a:lnTo>
                      <a:pt x="10832" y="6079"/>
                    </a:lnTo>
                    <a:lnTo>
                      <a:pt x="10649" y="6049"/>
                    </a:lnTo>
                    <a:lnTo>
                      <a:pt x="10451" y="6033"/>
                    </a:lnTo>
                    <a:lnTo>
                      <a:pt x="9598" y="5972"/>
                    </a:lnTo>
                    <a:lnTo>
                      <a:pt x="9126" y="5912"/>
                    </a:lnTo>
                    <a:lnTo>
                      <a:pt x="8654" y="5851"/>
                    </a:lnTo>
                    <a:lnTo>
                      <a:pt x="8181" y="5774"/>
                    </a:lnTo>
                    <a:lnTo>
                      <a:pt x="7694" y="5683"/>
                    </a:lnTo>
                    <a:lnTo>
                      <a:pt x="7222" y="5576"/>
                    </a:lnTo>
                    <a:lnTo>
                      <a:pt x="6749" y="5439"/>
                    </a:lnTo>
                    <a:lnTo>
                      <a:pt x="6292" y="5272"/>
                    </a:lnTo>
                    <a:lnTo>
                      <a:pt x="6079" y="5180"/>
                    </a:lnTo>
                    <a:lnTo>
                      <a:pt x="5866" y="5074"/>
                    </a:lnTo>
                    <a:lnTo>
                      <a:pt x="5653" y="4967"/>
                    </a:lnTo>
                    <a:lnTo>
                      <a:pt x="5455" y="4845"/>
                    </a:lnTo>
                    <a:lnTo>
                      <a:pt x="5272" y="4723"/>
                    </a:lnTo>
                    <a:lnTo>
                      <a:pt x="5089" y="4586"/>
                    </a:lnTo>
                    <a:lnTo>
                      <a:pt x="4921" y="4434"/>
                    </a:lnTo>
                    <a:lnTo>
                      <a:pt x="4754" y="4282"/>
                    </a:lnTo>
                    <a:lnTo>
                      <a:pt x="4617" y="4114"/>
                    </a:lnTo>
                    <a:lnTo>
                      <a:pt x="4480" y="3931"/>
                    </a:lnTo>
                    <a:lnTo>
                      <a:pt x="4343" y="3748"/>
                    </a:lnTo>
                    <a:lnTo>
                      <a:pt x="4236" y="3550"/>
                    </a:lnTo>
                    <a:lnTo>
                      <a:pt x="4144" y="3337"/>
                    </a:lnTo>
                    <a:lnTo>
                      <a:pt x="4053" y="3109"/>
                    </a:lnTo>
                    <a:lnTo>
                      <a:pt x="4038" y="3032"/>
                    </a:lnTo>
                    <a:lnTo>
                      <a:pt x="4023" y="2911"/>
                    </a:lnTo>
                    <a:lnTo>
                      <a:pt x="3992" y="2514"/>
                    </a:lnTo>
                    <a:lnTo>
                      <a:pt x="3977" y="2012"/>
                    </a:lnTo>
                    <a:lnTo>
                      <a:pt x="3962" y="1463"/>
                    </a:lnTo>
                    <a:lnTo>
                      <a:pt x="3962" y="915"/>
                    </a:lnTo>
                    <a:lnTo>
                      <a:pt x="3977" y="458"/>
                    </a:lnTo>
                    <a:lnTo>
                      <a:pt x="3992" y="138"/>
                    </a:lnTo>
                    <a:lnTo>
                      <a:pt x="4007" y="47"/>
                    </a:lnTo>
                    <a:lnTo>
                      <a:pt x="4023" y="16"/>
                    </a:lnTo>
                    <a:lnTo>
                      <a:pt x="3687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lnSpc>
                    <a:spcPct val="15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000">
                  <a:solidFill>
                    <a:schemeClr val="tx1"/>
                  </a:solidFill>
                </a:endParaRPr>
              </a:p>
            </p:txBody>
          </p:sp>
          <p:sp>
            <p:nvSpPr>
              <p:cNvPr id="209" name="Google Shape;209;p16"/>
              <p:cNvSpPr/>
              <p:nvPr/>
            </p:nvSpPr>
            <p:spPr>
              <a:xfrm>
                <a:off x="3276425" y="3562800"/>
                <a:ext cx="422775" cy="1567550"/>
              </a:xfrm>
              <a:custGeom>
                <a:avLst/>
                <a:gdLst/>
                <a:ahLst/>
                <a:cxnLst/>
                <a:rect l="l" t="t" r="r" b="b"/>
                <a:pathLst>
                  <a:path w="16911" h="62702" extrusionOk="0">
                    <a:moveTo>
                      <a:pt x="7998" y="0"/>
                    </a:moveTo>
                    <a:lnTo>
                      <a:pt x="7481" y="16"/>
                    </a:lnTo>
                    <a:lnTo>
                      <a:pt x="6978" y="61"/>
                    </a:lnTo>
                    <a:lnTo>
                      <a:pt x="6353" y="122"/>
                    </a:lnTo>
                    <a:lnTo>
                      <a:pt x="5729" y="214"/>
                    </a:lnTo>
                    <a:lnTo>
                      <a:pt x="5104" y="320"/>
                    </a:lnTo>
                    <a:lnTo>
                      <a:pt x="4495" y="457"/>
                    </a:lnTo>
                    <a:lnTo>
                      <a:pt x="3885" y="625"/>
                    </a:lnTo>
                    <a:lnTo>
                      <a:pt x="3291" y="808"/>
                    </a:lnTo>
                    <a:lnTo>
                      <a:pt x="2697" y="1021"/>
                    </a:lnTo>
                    <a:lnTo>
                      <a:pt x="2103" y="1265"/>
                    </a:lnTo>
                    <a:lnTo>
                      <a:pt x="1920" y="1341"/>
                    </a:lnTo>
                    <a:lnTo>
                      <a:pt x="1737" y="1448"/>
                    </a:lnTo>
                    <a:lnTo>
                      <a:pt x="1570" y="1554"/>
                    </a:lnTo>
                    <a:lnTo>
                      <a:pt x="1418" y="1661"/>
                    </a:lnTo>
                    <a:lnTo>
                      <a:pt x="1280" y="1798"/>
                    </a:lnTo>
                    <a:lnTo>
                      <a:pt x="1143" y="1935"/>
                    </a:lnTo>
                    <a:lnTo>
                      <a:pt x="1006" y="2072"/>
                    </a:lnTo>
                    <a:lnTo>
                      <a:pt x="884" y="2225"/>
                    </a:lnTo>
                    <a:lnTo>
                      <a:pt x="778" y="2392"/>
                    </a:lnTo>
                    <a:lnTo>
                      <a:pt x="671" y="2560"/>
                    </a:lnTo>
                    <a:lnTo>
                      <a:pt x="580" y="2727"/>
                    </a:lnTo>
                    <a:lnTo>
                      <a:pt x="488" y="2910"/>
                    </a:lnTo>
                    <a:lnTo>
                      <a:pt x="412" y="3108"/>
                    </a:lnTo>
                    <a:lnTo>
                      <a:pt x="336" y="3291"/>
                    </a:lnTo>
                    <a:lnTo>
                      <a:pt x="214" y="3702"/>
                    </a:lnTo>
                    <a:lnTo>
                      <a:pt x="123" y="4144"/>
                    </a:lnTo>
                    <a:lnTo>
                      <a:pt x="62" y="4601"/>
                    </a:lnTo>
                    <a:lnTo>
                      <a:pt x="16" y="5073"/>
                    </a:lnTo>
                    <a:lnTo>
                      <a:pt x="1" y="5561"/>
                    </a:lnTo>
                    <a:lnTo>
                      <a:pt x="1" y="6063"/>
                    </a:lnTo>
                    <a:lnTo>
                      <a:pt x="31" y="6581"/>
                    </a:lnTo>
                    <a:lnTo>
                      <a:pt x="62" y="7099"/>
                    </a:lnTo>
                    <a:lnTo>
                      <a:pt x="123" y="7632"/>
                    </a:lnTo>
                    <a:lnTo>
                      <a:pt x="199" y="8166"/>
                    </a:lnTo>
                    <a:lnTo>
                      <a:pt x="275" y="8699"/>
                    </a:lnTo>
                    <a:lnTo>
                      <a:pt x="366" y="9232"/>
                    </a:lnTo>
                    <a:lnTo>
                      <a:pt x="473" y="9765"/>
                    </a:lnTo>
                    <a:lnTo>
                      <a:pt x="702" y="10816"/>
                    </a:lnTo>
                    <a:lnTo>
                      <a:pt x="945" y="11822"/>
                    </a:lnTo>
                    <a:lnTo>
                      <a:pt x="1204" y="12781"/>
                    </a:lnTo>
                    <a:lnTo>
                      <a:pt x="1448" y="13650"/>
                    </a:lnTo>
                    <a:lnTo>
                      <a:pt x="1859" y="15082"/>
                    </a:lnTo>
                    <a:lnTo>
                      <a:pt x="5195" y="27192"/>
                    </a:lnTo>
                    <a:lnTo>
                      <a:pt x="5531" y="28426"/>
                    </a:lnTo>
                    <a:lnTo>
                      <a:pt x="5835" y="29675"/>
                    </a:lnTo>
                    <a:lnTo>
                      <a:pt x="6125" y="30909"/>
                    </a:lnTo>
                    <a:lnTo>
                      <a:pt x="6399" y="32158"/>
                    </a:lnTo>
                    <a:lnTo>
                      <a:pt x="6658" y="33423"/>
                    </a:lnTo>
                    <a:lnTo>
                      <a:pt x="6886" y="34672"/>
                    </a:lnTo>
                    <a:lnTo>
                      <a:pt x="7115" y="35936"/>
                    </a:lnTo>
                    <a:lnTo>
                      <a:pt x="7313" y="37201"/>
                    </a:lnTo>
                    <a:lnTo>
                      <a:pt x="7496" y="38465"/>
                    </a:lnTo>
                    <a:lnTo>
                      <a:pt x="7663" y="39729"/>
                    </a:lnTo>
                    <a:lnTo>
                      <a:pt x="7831" y="40994"/>
                    </a:lnTo>
                    <a:lnTo>
                      <a:pt x="7968" y="42258"/>
                    </a:lnTo>
                    <a:lnTo>
                      <a:pt x="8105" y="43538"/>
                    </a:lnTo>
                    <a:lnTo>
                      <a:pt x="8227" y="44817"/>
                    </a:lnTo>
                    <a:lnTo>
                      <a:pt x="8334" y="46082"/>
                    </a:lnTo>
                    <a:lnTo>
                      <a:pt x="8425" y="47361"/>
                    </a:lnTo>
                    <a:lnTo>
                      <a:pt x="8608" y="50286"/>
                    </a:lnTo>
                    <a:lnTo>
                      <a:pt x="8928" y="55481"/>
                    </a:lnTo>
                    <a:lnTo>
                      <a:pt x="9095" y="58131"/>
                    </a:lnTo>
                    <a:lnTo>
                      <a:pt x="9248" y="60416"/>
                    </a:lnTo>
                    <a:lnTo>
                      <a:pt x="9369" y="62031"/>
                    </a:lnTo>
                    <a:lnTo>
                      <a:pt x="9415" y="62473"/>
                    </a:lnTo>
                    <a:lnTo>
                      <a:pt x="9430" y="62595"/>
                    </a:lnTo>
                    <a:lnTo>
                      <a:pt x="9446" y="62625"/>
                    </a:lnTo>
                    <a:lnTo>
                      <a:pt x="15021" y="62701"/>
                    </a:lnTo>
                    <a:lnTo>
                      <a:pt x="15036" y="62701"/>
                    </a:lnTo>
                    <a:lnTo>
                      <a:pt x="15067" y="62686"/>
                    </a:lnTo>
                    <a:lnTo>
                      <a:pt x="15113" y="62625"/>
                    </a:lnTo>
                    <a:lnTo>
                      <a:pt x="15158" y="62519"/>
                    </a:lnTo>
                    <a:lnTo>
                      <a:pt x="15204" y="62382"/>
                    </a:lnTo>
                    <a:lnTo>
                      <a:pt x="15295" y="62016"/>
                    </a:lnTo>
                    <a:lnTo>
                      <a:pt x="15402" y="61529"/>
                    </a:lnTo>
                    <a:lnTo>
                      <a:pt x="15493" y="60965"/>
                    </a:lnTo>
                    <a:lnTo>
                      <a:pt x="15585" y="60310"/>
                    </a:lnTo>
                    <a:lnTo>
                      <a:pt x="15768" y="58893"/>
                    </a:lnTo>
                    <a:lnTo>
                      <a:pt x="15920" y="57446"/>
                    </a:lnTo>
                    <a:lnTo>
                      <a:pt x="16042" y="56121"/>
                    </a:lnTo>
                    <a:lnTo>
                      <a:pt x="16179" y="54536"/>
                    </a:lnTo>
                    <a:lnTo>
                      <a:pt x="16255" y="53500"/>
                    </a:lnTo>
                    <a:lnTo>
                      <a:pt x="16316" y="52465"/>
                    </a:lnTo>
                    <a:lnTo>
                      <a:pt x="16407" y="50393"/>
                    </a:lnTo>
                    <a:lnTo>
                      <a:pt x="16484" y="48321"/>
                    </a:lnTo>
                    <a:lnTo>
                      <a:pt x="16575" y="46249"/>
                    </a:lnTo>
                    <a:lnTo>
                      <a:pt x="16636" y="45061"/>
                    </a:lnTo>
                    <a:lnTo>
                      <a:pt x="16697" y="43873"/>
                    </a:lnTo>
                    <a:lnTo>
                      <a:pt x="16803" y="41481"/>
                    </a:lnTo>
                    <a:lnTo>
                      <a:pt x="16864" y="39090"/>
                    </a:lnTo>
                    <a:lnTo>
                      <a:pt x="16910" y="36698"/>
                    </a:lnTo>
                    <a:lnTo>
                      <a:pt x="16910" y="34306"/>
                    </a:lnTo>
                    <a:lnTo>
                      <a:pt x="16895" y="31899"/>
                    </a:lnTo>
                    <a:lnTo>
                      <a:pt x="16864" y="29492"/>
                    </a:lnTo>
                    <a:lnTo>
                      <a:pt x="16803" y="27086"/>
                    </a:lnTo>
                    <a:lnTo>
                      <a:pt x="16742" y="24679"/>
                    </a:lnTo>
                    <a:lnTo>
                      <a:pt x="16651" y="22272"/>
                    </a:lnTo>
                    <a:lnTo>
                      <a:pt x="16468" y="17473"/>
                    </a:lnTo>
                    <a:lnTo>
                      <a:pt x="16255" y="12690"/>
                    </a:lnTo>
                    <a:lnTo>
                      <a:pt x="16057" y="7922"/>
                    </a:lnTo>
                    <a:lnTo>
                      <a:pt x="16011" y="7130"/>
                    </a:lnTo>
                    <a:lnTo>
                      <a:pt x="15981" y="6734"/>
                    </a:lnTo>
                    <a:lnTo>
                      <a:pt x="15935" y="6338"/>
                    </a:lnTo>
                    <a:lnTo>
                      <a:pt x="15874" y="5941"/>
                    </a:lnTo>
                    <a:lnTo>
                      <a:pt x="15813" y="5545"/>
                    </a:lnTo>
                    <a:lnTo>
                      <a:pt x="15737" y="5165"/>
                    </a:lnTo>
                    <a:lnTo>
                      <a:pt x="15646" y="4769"/>
                    </a:lnTo>
                    <a:lnTo>
                      <a:pt x="15539" y="4388"/>
                    </a:lnTo>
                    <a:lnTo>
                      <a:pt x="15432" y="4022"/>
                    </a:lnTo>
                    <a:lnTo>
                      <a:pt x="15295" y="3656"/>
                    </a:lnTo>
                    <a:lnTo>
                      <a:pt x="15128" y="3291"/>
                    </a:lnTo>
                    <a:lnTo>
                      <a:pt x="14960" y="2940"/>
                    </a:lnTo>
                    <a:lnTo>
                      <a:pt x="14762" y="2590"/>
                    </a:lnTo>
                    <a:lnTo>
                      <a:pt x="14549" y="2255"/>
                    </a:lnTo>
                    <a:lnTo>
                      <a:pt x="14305" y="1920"/>
                    </a:lnTo>
                    <a:lnTo>
                      <a:pt x="14198" y="1798"/>
                    </a:lnTo>
                    <a:lnTo>
                      <a:pt x="14061" y="1691"/>
                    </a:lnTo>
                    <a:lnTo>
                      <a:pt x="13909" y="1585"/>
                    </a:lnTo>
                    <a:lnTo>
                      <a:pt x="13757" y="1493"/>
                    </a:lnTo>
                    <a:lnTo>
                      <a:pt x="13574" y="1402"/>
                    </a:lnTo>
                    <a:lnTo>
                      <a:pt x="13391" y="1326"/>
                    </a:lnTo>
                    <a:lnTo>
                      <a:pt x="12995" y="1204"/>
                    </a:lnTo>
                    <a:lnTo>
                      <a:pt x="12584" y="1082"/>
                    </a:lnTo>
                    <a:lnTo>
                      <a:pt x="12188" y="975"/>
                    </a:lnTo>
                    <a:lnTo>
                      <a:pt x="11807" y="869"/>
                    </a:lnTo>
                    <a:lnTo>
                      <a:pt x="11487" y="762"/>
                    </a:lnTo>
                    <a:lnTo>
                      <a:pt x="11045" y="595"/>
                    </a:lnTo>
                    <a:lnTo>
                      <a:pt x="10619" y="442"/>
                    </a:lnTo>
                    <a:lnTo>
                      <a:pt x="10207" y="320"/>
                    </a:lnTo>
                    <a:lnTo>
                      <a:pt x="9781" y="198"/>
                    </a:lnTo>
                    <a:lnTo>
                      <a:pt x="9369" y="107"/>
                    </a:lnTo>
                    <a:lnTo>
                      <a:pt x="8928" y="46"/>
                    </a:lnTo>
                    <a:lnTo>
                      <a:pt x="8471" y="16"/>
                    </a:lnTo>
                    <a:lnTo>
                      <a:pt x="7998" y="0"/>
                    </a:ln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lnSpc>
                    <a:spcPct val="15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000">
                  <a:solidFill>
                    <a:schemeClr val="tx1"/>
                  </a:solidFill>
                </a:endParaRPr>
              </a:p>
            </p:txBody>
          </p:sp>
          <p:sp>
            <p:nvSpPr>
              <p:cNvPr id="210" name="Google Shape;210;p16"/>
              <p:cNvSpPr/>
              <p:nvPr/>
            </p:nvSpPr>
            <p:spPr>
              <a:xfrm>
                <a:off x="3139725" y="3449300"/>
                <a:ext cx="344675" cy="1681050"/>
              </a:xfrm>
              <a:custGeom>
                <a:avLst/>
                <a:gdLst/>
                <a:ahLst/>
                <a:cxnLst/>
                <a:rect l="l" t="t" r="r" b="b"/>
                <a:pathLst>
                  <a:path w="13787" h="67242" extrusionOk="0">
                    <a:moveTo>
                      <a:pt x="5332" y="1"/>
                    </a:moveTo>
                    <a:lnTo>
                      <a:pt x="4753" y="31"/>
                    </a:lnTo>
                    <a:lnTo>
                      <a:pt x="4448" y="47"/>
                    </a:lnTo>
                    <a:lnTo>
                      <a:pt x="4159" y="62"/>
                    </a:lnTo>
                    <a:lnTo>
                      <a:pt x="3869" y="107"/>
                    </a:lnTo>
                    <a:lnTo>
                      <a:pt x="3580" y="168"/>
                    </a:lnTo>
                    <a:lnTo>
                      <a:pt x="3306" y="229"/>
                    </a:lnTo>
                    <a:lnTo>
                      <a:pt x="3032" y="321"/>
                    </a:lnTo>
                    <a:lnTo>
                      <a:pt x="2864" y="397"/>
                    </a:lnTo>
                    <a:lnTo>
                      <a:pt x="2696" y="473"/>
                    </a:lnTo>
                    <a:lnTo>
                      <a:pt x="2559" y="564"/>
                    </a:lnTo>
                    <a:lnTo>
                      <a:pt x="2407" y="656"/>
                    </a:lnTo>
                    <a:lnTo>
                      <a:pt x="2285" y="763"/>
                    </a:lnTo>
                    <a:lnTo>
                      <a:pt x="2163" y="869"/>
                    </a:lnTo>
                    <a:lnTo>
                      <a:pt x="2041" y="991"/>
                    </a:lnTo>
                    <a:lnTo>
                      <a:pt x="1935" y="1113"/>
                    </a:lnTo>
                    <a:lnTo>
                      <a:pt x="1737" y="1372"/>
                    </a:lnTo>
                    <a:lnTo>
                      <a:pt x="1554" y="1661"/>
                    </a:lnTo>
                    <a:lnTo>
                      <a:pt x="1402" y="1966"/>
                    </a:lnTo>
                    <a:lnTo>
                      <a:pt x="1280" y="2286"/>
                    </a:lnTo>
                    <a:lnTo>
                      <a:pt x="1158" y="2621"/>
                    </a:lnTo>
                    <a:lnTo>
                      <a:pt x="1066" y="2956"/>
                    </a:lnTo>
                    <a:lnTo>
                      <a:pt x="975" y="3307"/>
                    </a:lnTo>
                    <a:lnTo>
                      <a:pt x="899" y="3657"/>
                    </a:lnTo>
                    <a:lnTo>
                      <a:pt x="777" y="4342"/>
                    </a:lnTo>
                    <a:lnTo>
                      <a:pt x="655" y="4997"/>
                    </a:lnTo>
                    <a:lnTo>
                      <a:pt x="564" y="5454"/>
                    </a:lnTo>
                    <a:lnTo>
                      <a:pt x="503" y="5911"/>
                    </a:lnTo>
                    <a:lnTo>
                      <a:pt x="442" y="6368"/>
                    </a:lnTo>
                    <a:lnTo>
                      <a:pt x="396" y="6825"/>
                    </a:lnTo>
                    <a:lnTo>
                      <a:pt x="320" y="7755"/>
                    </a:lnTo>
                    <a:lnTo>
                      <a:pt x="244" y="8684"/>
                    </a:lnTo>
                    <a:lnTo>
                      <a:pt x="183" y="9750"/>
                    </a:lnTo>
                    <a:lnTo>
                      <a:pt x="122" y="10817"/>
                    </a:lnTo>
                    <a:lnTo>
                      <a:pt x="76" y="11898"/>
                    </a:lnTo>
                    <a:lnTo>
                      <a:pt x="46" y="12965"/>
                    </a:lnTo>
                    <a:lnTo>
                      <a:pt x="15" y="14031"/>
                    </a:lnTo>
                    <a:lnTo>
                      <a:pt x="0" y="15097"/>
                    </a:lnTo>
                    <a:lnTo>
                      <a:pt x="0" y="17245"/>
                    </a:lnTo>
                    <a:lnTo>
                      <a:pt x="31" y="19378"/>
                    </a:lnTo>
                    <a:lnTo>
                      <a:pt x="76" y="21526"/>
                    </a:lnTo>
                    <a:lnTo>
                      <a:pt x="152" y="23658"/>
                    </a:lnTo>
                    <a:lnTo>
                      <a:pt x="259" y="25806"/>
                    </a:lnTo>
                    <a:lnTo>
                      <a:pt x="381" y="27939"/>
                    </a:lnTo>
                    <a:lnTo>
                      <a:pt x="503" y="30072"/>
                    </a:lnTo>
                    <a:lnTo>
                      <a:pt x="807" y="34352"/>
                    </a:lnTo>
                    <a:lnTo>
                      <a:pt x="1112" y="38618"/>
                    </a:lnTo>
                    <a:lnTo>
                      <a:pt x="1417" y="42883"/>
                    </a:lnTo>
                    <a:lnTo>
                      <a:pt x="1859" y="48961"/>
                    </a:lnTo>
                    <a:lnTo>
                      <a:pt x="2285" y="55024"/>
                    </a:lnTo>
                    <a:lnTo>
                      <a:pt x="2696" y="61102"/>
                    </a:lnTo>
                    <a:lnTo>
                      <a:pt x="2894" y="64134"/>
                    </a:lnTo>
                    <a:lnTo>
                      <a:pt x="3077" y="67165"/>
                    </a:lnTo>
                    <a:lnTo>
                      <a:pt x="8653" y="67241"/>
                    </a:lnTo>
                    <a:lnTo>
                      <a:pt x="8668" y="67241"/>
                    </a:lnTo>
                    <a:lnTo>
                      <a:pt x="8698" y="67226"/>
                    </a:lnTo>
                    <a:lnTo>
                      <a:pt x="8744" y="67165"/>
                    </a:lnTo>
                    <a:lnTo>
                      <a:pt x="8790" y="67059"/>
                    </a:lnTo>
                    <a:lnTo>
                      <a:pt x="8835" y="66922"/>
                    </a:lnTo>
                    <a:lnTo>
                      <a:pt x="8942" y="66556"/>
                    </a:lnTo>
                    <a:lnTo>
                      <a:pt x="9034" y="66069"/>
                    </a:lnTo>
                    <a:lnTo>
                      <a:pt x="9125" y="65505"/>
                    </a:lnTo>
                    <a:lnTo>
                      <a:pt x="9216" y="64850"/>
                    </a:lnTo>
                    <a:lnTo>
                      <a:pt x="9399" y="63433"/>
                    </a:lnTo>
                    <a:lnTo>
                      <a:pt x="9551" y="61986"/>
                    </a:lnTo>
                    <a:lnTo>
                      <a:pt x="9673" y="60661"/>
                    </a:lnTo>
                    <a:lnTo>
                      <a:pt x="9810" y="59076"/>
                    </a:lnTo>
                    <a:lnTo>
                      <a:pt x="9887" y="58040"/>
                    </a:lnTo>
                    <a:lnTo>
                      <a:pt x="9948" y="57005"/>
                    </a:lnTo>
                    <a:lnTo>
                      <a:pt x="10039" y="54933"/>
                    </a:lnTo>
                    <a:lnTo>
                      <a:pt x="10115" y="52861"/>
                    </a:lnTo>
                    <a:lnTo>
                      <a:pt x="10206" y="50789"/>
                    </a:lnTo>
                    <a:lnTo>
                      <a:pt x="10206" y="49951"/>
                    </a:lnTo>
                    <a:lnTo>
                      <a:pt x="10222" y="49129"/>
                    </a:lnTo>
                    <a:lnTo>
                      <a:pt x="10283" y="47468"/>
                    </a:lnTo>
                    <a:lnTo>
                      <a:pt x="10359" y="45808"/>
                    </a:lnTo>
                    <a:lnTo>
                      <a:pt x="10465" y="44148"/>
                    </a:lnTo>
                    <a:lnTo>
                      <a:pt x="10679" y="40827"/>
                    </a:lnTo>
                    <a:lnTo>
                      <a:pt x="10785" y="39166"/>
                    </a:lnTo>
                    <a:lnTo>
                      <a:pt x="10892" y="37521"/>
                    </a:lnTo>
                    <a:lnTo>
                      <a:pt x="11090" y="33591"/>
                    </a:lnTo>
                    <a:lnTo>
                      <a:pt x="11212" y="31626"/>
                    </a:lnTo>
                    <a:lnTo>
                      <a:pt x="11349" y="29676"/>
                    </a:lnTo>
                    <a:lnTo>
                      <a:pt x="11486" y="27711"/>
                    </a:lnTo>
                    <a:lnTo>
                      <a:pt x="11669" y="25745"/>
                    </a:lnTo>
                    <a:lnTo>
                      <a:pt x="11852" y="23796"/>
                    </a:lnTo>
                    <a:lnTo>
                      <a:pt x="12080" y="21846"/>
                    </a:lnTo>
                    <a:lnTo>
                      <a:pt x="12370" y="19530"/>
                    </a:lnTo>
                    <a:lnTo>
                      <a:pt x="12674" y="17199"/>
                    </a:lnTo>
                    <a:lnTo>
                      <a:pt x="12979" y="14884"/>
                    </a:lnTo>
                    <a:lnTo>
                      <a:pt x="13268" y="12553"/>
                    </a:lnTo>
                    <a:lnTo>
                      <a:pt x="13406" y="11456"/>
                    </a:lnTo>
                    <a:lnTo>
                      <a:pt x="13558" y="10329"/>
                    </a:lnTo>
                    <a:lnTo>
                      <a:pt x="13619" y="9766"/>
                    </a:lnTo>
                    <a:lnTo>
                      <a:pt x="13680" y="9187"/>
                    </a:lnTo>
                    <a:lnTo>
                      <a:pt x="13741" y="8608"/>
                    </a:lnTo>
                    <a:lnTo>
                      <a:pt x="13771" y="8029"/>
                    </a:lnTo>
                    <a:lnTo>
                      <a:pt x="13786" y="7465"/>
                    </a:lnTo>
                    <a:lnTo>
                      <a:pt x="13786" y="6886"/>
                    </a:lnTo>
                    <a:lnTo>
                      <a:pt x="13756" y="6323"/>
                    </a:lnTo>
                    <a:lnTo>
                      <a:pt x="13695" y="5759"/>
                    </a:lnTo>
                    <a:lnTo>
                      <a:pt x="13649" y="5485"/>
                    </a:lnTo>
                    <a:lnTo>
                      <a:pt x="13604" y="5211"/>
                    </a:lnTo>
                    <a:lnTo>
                      <a:pt x="13543" y="4952"/>
                    </a:lnTo>
                    <a:lnTo>
                      <a:pt x="13466" y="4678"/>
                    </a:lnTo>
                    <a:lnTo>
                      <a:pt x="13390" y="4419"/>
                    </a:lnTo>
                    <a:lnTo>
                      <a:pt x="13299" y="4144"/>
                    </a:lnTo>
                    <a:lnTo>
                      <a:pt x="13192" y="3885"/>
                    </a:lnTo>
                    <a:lnTo>
                      <a:pt x="13086" y="3642"/>
                    </a:lnTo>
                    <a:lnTo>
                      <a:pt x="12949" y="3367"/>
                    </a:lnTo>
                    <a:lnTo>
                      <a:pt x="12796" y="3108"/>
                    </a:lnTo>
                    <a:lnTo>
                      <a:pt x="12644" y="2865"/>
                    </a:lnTo>
                    <a:lnTo>
                      <a:pt x="12476" y="2621"/>
                    </a:lnTo>
                    <a:lnTo>
                      <a:pt x="12278" y="2393"/>
                    </a:lnTo>
                    <a:lnTo>
                      <a:pt x="12095" y="2164"/>
                    </a:lnTo>
                    <a:lnTo>
                      <a:pt x="11882" y="1951"/>
                    </a:lnTo>
                    <a:lnTo>
                      <a:pt x="11669" y="1737"/>
                    </a:lnTo>
                    <a:lnTo>
                      <a:pt x="11456" y="1539"/>
                    </a:lnTo>
                    <a:lnTo>
                      <a:pt x="11212" y="1357"/>
                    </a:lnTo>
                    <a:lnTo>
                      <a:pt x="10968" y="1189"/>
                    </a:lnTo>
                    <a:lnTo>
                      <a:pt x="10724" y="1021"/>
                    </a:lnTo>
                    <a:lnTo>
                      <a:pt x="10465" y="869"/>
                    </a:lnTo>
                    <a:lnTo>
                      <a:pt x="10206" y="732"/>
                    </a:lnTo>
                    <a:lnTo>
                      <a:pt x="9932" y="610"/>
                    </a:lnTo>
                    <a:lnTo>
                      <a:pt x="9658" y="504"/>
                    </a:lnTo>
                    <a:lnTo>
                      <a:pt x="9399" y="412"/>
                    </a:lnTo>
                    <a:lnTo>
                      <a:pt x="9140" y="336"/>
                    </a:lnTo>
                    <a:lnTo>
                      <a:pt x="8881" y="260"/>
                    </a:lnTo>
                    <a:lnTo>
                      <a:pt x="8607" y="199"/>
                    </a:lnTo>
                    <a:lnTo>
                      <a:pt x="8074" y="107"/>
                    </a:lnTo>
                    <a:lnTo>
                      <a:pt x="7525" y="47"/>
                    </a:lnTo>
                    <a:lnTo>
                      <a:pt x="6992" y="16"/>
                    </a:lnTo>
                    <a:lnTo>
                      <a:pt x="6429" y="1"/>
                    </a:ln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lnSpc>
                    <a:spcPct val="15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000">
                  <a:solidFill>
                    <a:schemeClr val="tx1"/>
                  </a:solidFill>
                </a:endParaRPr>
              </a:p>
            </p:txBody>
          </p:sp>
          <p:sp>
            <p:nvSpPr>
              <p:cNvPr id="211" name="Google Shape;211;p16"/>
              <p:cNvSpPr/>
              <p:nvPr/>
            </p:nvSpPr>
            <p:spPr>
              <a:xfrm>
                <a:off x="3228450" y="2166650"/>
                <a:ext cx="369825" cy="472250"/>
              </a:xfrm>
              <a:custGeom>
                <a:avLst/>
                <a:gdLst/>
                <a:ahLst/>
                <a:cxnLst/>
                <a:rect l="l" t="t" r="r" b="b"/>
                <a:pathLst>
                  <a:path w="14793" h="18890" extrusionOk="0">
                    <a:moveTo>
                      <a:pt x="6734" y="0"/>
                    </a:moveTo>
                    <a:lnTo>
                      <a:pt x="6368" y="16"/>
                    </a:lnTo>
                    <a:lnTo>
                      <a:pt x="5987" y="61"/>
                    </a:lnTo>
                    <a:lnTo>
                      <a:pt x="5622" y="138"/>
                    </a:lnTo>
                    <a:lnTo>
                      <a:pt x="5241" y="244"/>
                    </a:lnTo>
                    <a:lnTo>
                      <a:pt x="4860" y="381"/>
                    </a:lnTo>
                    <a:lnTo>
                      <a:pt x="4479" y="534"/>
                    </a:lnTo>
                    <a:lnTo>
                      <a:pt x="4083" y="732"/>
                    </a:lnTo>
                    <a:lnTo>
                      <a:pt x="3702" y="945"/>
                    </a:lnTo>
                    <a:lnTo>
                      <a:pt x="3321" y="1204"/>
                    </a:lnTo>
                    <a:lnTo>
                      <a:pt x="2925" y="1493"/>
                    </a:lnTo>
                    <a:lnTo>
                      <a:pt x="2544" y="1813"/>
                    </a:lnTo>
                    <a:lnTo>
                      <a:pt x="2148" y="2164"/>
                    </a:lnTo>
                    <a:lnTo>
                      <a:pt x="1752" y="2544"/>
                    </a:lnTo>
                    <a:lnTo>
                      <a:pt x="1493" y="2834"/>
                    </a:lnTo>
                    <a:lnTo>
                      <a:pt x="1250" y="3139"/>
                    </a:lnTo>
                    <a:lnTo>
                      <a:pt x="1036" y="3458"/>
                    </a:lnTo>
                    <a:lnTo>
                      <a:pt x="838" y="3794"/>
                    </a:lnTo>
                    <a:lnTo>
                      <a:pt x="671" y="4129"/>
                    </a:lnTo>
                    <a:lnTo>
                      <a:pt x="518" y="4479"/>
                    </a:lnTo>
                    <a:lnTo>
                      <a:pt x="381" y="4845"/>
                    </a:lnTo>
                    <a:lnTo>
                      <a:pt x="275" y="5226"/>
                    </a:lnTo>
                    <a:lnTo>
                      <a:pt x="183" y="5606"/>
                    </a:lnTo>
                    <a:lnTo>
                      <a:pt x="107" y="5987"/>
                    </a:lnTo>
                    <a:lnTo>
                      <a:pt x="61" y="6383"/>
                    </a:lnTo>
                    <a:lnTo>
                      <a:pt x="31" y="6795"/>
                    </a:lnTo>
                    <a:lnTo>
                      <a:pt x="0" y="7191"/>
                    </a:lnTo>
                    <a:lnTo>
                      <a:pt x="0" y="7602"/>
                    </a:lnTo>
                    <a:lnTo>
                      <a:pt x="31" y="8029"/>
                    </a:lnTo>
                    <a:lnTo>
                      <a:pt x="61" y="8440"/>
                    </a:lnTo>
                    <a:lnTo>
                      <a:pt x="107" y="8866"/>
                    </a:lnTo>
                    <a:lnTo>
                      <a:pt x="183" y="9293"/>
                    </a:lnTo>
                    <a:lnTo>
                      <a:pt x="259" y="9719"/>
                    </a:lnTo>
                    <a:lnTo>
                      <a:pt x="366" y="10131"/>
                    </a:lnTo>
                    <a:lnTo>
                      <a:pt x="473" y="10557"/>
                    </a:lnTo>
                    <a:lnTo>
                      <a:pt x="595" y="10984"/>
                    </a:lnTo>
                    <a:lnTo>
                      <a:pt x="732" y="11395"/>
                    </a:lnTo>
                    <a:lnTo>
                      <a:pt x="884" y="11806"/>
                    </a:lnTo>
                    <a:lnTo>
                      <a:pt x="1052" y="12218"/>
                    </a:lnTo>
                    <a:lnTo>
                      <a:pt x="1234" y="12629"/>
                    </a:lnTo>
                    <a:lnTo>
                      <a:pt x="1432" y="13025"/>
                    </a:lnTo>
                    <a:lnTo>
                      <a:pt x="1630" y="13421"/>
                    </a:lnTo>
                    <a:lnTo>
                      <a:pt x="1844" y="13817"/>
                    </a:lnTo>
                    <a:lnTo>
                      <a:pt x="2072" y="14198"/>
                    </a:lnTo>
                    <a:lnTo>
                      <a:pt x="2301" y="14564"/>
                    </a:lnTo>
                    <a:lnTo>
                      <a:pt x="2544" y="14929"/>
                    </a:lnTo>
                    <a:lnTo>
                      <a:pt x="2803" y="15280"/>
                    </a:lnTo>
                    <a:lnTo>
                      <a:pt x="3062" y="15615"/>
                    </a:lnTo>
                    <a:lnTo>
                      <a:pt x="3321" y="15935"/>
                    </a:lnTo>
                    <a:lnTo>
                      <a:pt x="3611" y="16255"/>
                    </a:lnTo>
                    <a:lnTo>
                      <a:pt x="3885" y="16559"/>
                    </a:lnTo>
                    <a:lnTo>
                      <a:pt x="4190" y="16833"/>
                    </a:lnTo>
                    <a:lnTo>
                      <a:pt x="4479" y="17108"/>
                    </a:lnTo>
                    <a:lnTo>
                      <a:pt x="4799" y="17367"/>
                    </a:lnTo>
                    <a:lnTo>
                      <a:pt x="5104" y="17595"/>
                    </a:lnTo>
                    <a:lnTo>
                      <a:pt x="5424" y="17824"/>
                    </a:lnTo>
                    <a:lnTo>
                      <a:pt x="5743" y="18022"/>
                    </a:lnTo>
                    <a:lnTo>
                      <a:pt x="6063" y="18204"/>
                    </a:lnTo>
                    <a:lnTo>
                      <a:pt x="6399" y="18372"/>
                    </a:lnTo>
                    <a:lnTo>
                      <a:pt x="6734" y="18509"/>
                    </a:lnTo>
                    <a:lnTo>
                      <a:pt x="7069" y="18631"/>
                    </a:lnTo>
                    <a:lnTo>
                      <a:pt x="7419" y="18738"/>
                    </a:lnTo>
                    <a:lnTo>
                      <a:pt x="7754" y="18814"/>
                    </a:lnTo>
                    <a:lnTo>
                      <a:pt x="8105" y="18860"/>
                    </a:lnTo>
                    <a:lnTo>
                      <a:pt x="8455" y="18890"/>
                    </a:lnTo>
                    <a:lnTo>
                      <a:pt x="8790" y="18890"/>
                    </a:lnTo>
                    <a:lnTo>
                      <a:pt x="9141" y="18860"/>
                    </a:lnTo>
                    <a:lnTo>
                      <a:pt x="9491" y="18814"/>
                    </a:lnTo>
                    <a:lnTo>
                      <a:pt x="9841" y="18738"/>
                    </a:lnTo>
                    <a:lnTo>
                      <a:pt x="10192" y="18631"/>
                    </a:lnTo>
                    <a:lnTo>
                      <a:pt x="10527" y="18494"/>
                    </a:lnTo>
                    <a:lnTo>
                      <a:pt x="10877" y="18326"/>
                    </a:lnTo>
                    <a:lnTo>
                      <a:pt x="11212" y="18128"/>
                    </a:lnTo>
                    <a:lnTo>
                      <a:pt x="11563" y="17885"/>
                    </a:lnTo>
                    <a:lnTo>
                      <a:pt x="11898" y="17626"/>
                    </a:lnTo>
                    <a:lnTo>
                      <a:pt x="12233" y="17336"/>
                    </a:lnTo>
                    <a:lnTo>
                      <a:pt x="12553" y="17001"/>
                    </a:lnTo>
                    <a:lnTo>
                      <a:pt x="12888" y="16635"/>
                    </a:lnTo>
                    <a:lnTo>
                      <a:pt x="13025" y="16468"/>
                    </a:lnTo>
                    <a:lnTo>
                      <a:pt x="13269" y="16117"/>
                    </a:lnTo>
                    <a:lnTo>
                      <a:pt x="13497" y="15767"/>
                    </a:lnTo>
                    <a:lnTo>
                      <a:pt x="13711" y="15402"/>
                    </a:lnTo>
                    <a:lnTo>
                      <a:pt x="13893" y="15021"/>
                    </a:lnTo>
                    <a:lnTo>
                      <a:pt x="14076" y="14640"/>
                    </a:lnTo>
                    <a:lnTo>
                      <a:pt x="14229" y="14244"/>
                    </a:lnTo>
                    <a:lnTo>
                      <a:pt x="14350" y="13848"/>
                    </a:lnTo>
                    <a:lnTo>
                      <a:pt x="14472" y="13436"/>
                    </a:lnTo>
                    <a:lnTo>
                      <a:pt x="14564" y="13025"/>
                    </a:lnTo>
                    <a:lnTo>
                      <a:pt x="14655" y="12614"/>
                    </a:lnTo>
                    <a:lnTo>
                      <a:pt x="14716" y="12187"/>
                    </a:lnTo>
                    <a:lnTo>
                      <a:pt x="14762" y="11761"/>
                    </a:lnTo>
                    <a:lnTo>
                      <a:pt x="14777" y="11334"/>
                    </a:lnTo>
                    <a:lnTo>
                      <a:pt x="14792" y="10908"/>
                    </a:lnTo>
                    <a:lnTo>
                      <a:pt x="14792" y="10466"/>
                    </a:lnTo>
                    <a:lnTo>
                      <a:pt x="14777" y="10039"/>
                    </a:lnTo>
                    <a:lnTo>
                      <a:pt x="14731" y="9598"/>
                    </a:lnTo>
                    <a:lnTo>
                      <a:pt x="14686" y="9171"/>
                    </a:lnTo>
                    <a:lnTo>
                      <a:pt x="14625" y="8729"/>
                    </a:lnTo>
                    <a:lnTo>
                      <a:pt x="14548" y="8303"/>
                    </a:lnTo>
                    <a:lnTo>
                      <a:pt x="14457" y="7876"/>
                    </a:lnTo>
                    <a:lnTo>
                      <a:pt x="14350" y="7450"/>
                    </a:lnTo>
                    <a:lnTo>
                      <a:pt x="14229" y="7038"/>
                    </a:lnTo>
                    <a:lnTo>
                      <a:pt x="14091" y="6627"/>
                    </a:lnTo>
                    <a:lnTo>
                      <a:pt x="13939" y="6216"/>
                    </a:lnTo>
                    <a:lnTo>
                      <a:pt x="13787" y="5804"/>
                    </a:lnTo>
                    <a:lnTo>
                      <a:pt x="13619" y="5408"/>
                    </a:lnTo>
                    <a:lnTo>
                      <a:pt x="13436" y="5028"/>
                    </a:lnTo>
                    <a:lnTo>
                      <a:pt x="13238" y="4647"/>
                    </a:lnTo>
                    <a:lnTo>
                      <a:pt x="13040" y="4281"/>
                    </a:lnTo>
                    <a:lnTo>
                      <a:pt x="12812" y="3915"/>
                    </a:lnTo>
                    <a:lnTo>
                      <a:pt x="12599" y="3565"/>
                    </a:lnTo>
                    <a:lnTo>
                      <a:pt x="12355" y="3230"/>
                    </a:lnTo>
                    <a:lnTo>
                      <a:pt x="12111" y="2910"/>
                    </a:lnTo>
                    <a:lnTo>
                      <a:pt x="11852" y="2605"/>
                    </a:lnTo>
                    <a:lnTo>
                      <a:pt x="11593" y="2301"/>
                    </a:lnTo>
                    <a:lnTo>
                      <a:pt x="11319" y="2027"/>
                    </a:lnTo>
                    <a:lnTo>
                      <a:pt x="11030" y="1752"/>
                    </a:lnTo>
                    <a:lnTo>
                      <a:pt x="10740" y="1493"/>
                    </a:lnTo>
                    <a:lnTo>
                      <a:pt x="10435" y="1265"/>
                    </a:lnTo>
                    <a:lnTo>
                      <a:pt x="10131" y="1052"/>
                    </a:lnTo>
                    <a:lnTo>
                      <a:pt x="9826" y="854"/>
                    </a:lnTo>
                    <a:lnTo>
                      <a:pt x="9506" y="671"/>
                    </a:lnTo>
                    <a:lnTo>
                      <a:pt x="9171" y="503"/>
                    </a:lnTo>
                    <a:lnTo>
                      <a:pt x="8836" y="366"/>
                    </a:lnTo>
                    <a:lnTo>
                      <a:pt x="8501" y="244"/>
                    </a:lnTo>
                    <a:lnTo>
                      <a:pt x="8150" y="153"/>
                    </a:lnTo>
                    <a:lnTo>
                      <a:pt x="7815" y="77"/>
                    </a:lnTo>
                    <a:lnTo>
                      <a:pt x="7450" y="31"/>
                    </a:lnTo>
                    <a:lnTo>
                      <a:pt x="7099" y="0"/>
                    </a:lnTo>
                    <a:close/>
                  </a:path>
                </a:pathLst>
              </a:custGeom>
              <a:solidFill>
                <a:srgbClr val="FAB59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lnSpc>
                    <a:spcPct val="15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000">
                  <a:solidFill>
                    <a:schemeClr val="tx1"/>
                  </a:solidFill>
                </a:endParaRPr>
              </a:p>
            </p:txBody>
          </p:sp>
          <p:sp>
            <p:nvSpPr>
              <p:cNvPr id="212" name="Google Shape;212;p16"/>
              <p:cNvSpPr/>
              <p:nvPr/>
            </p:nvSpPr>
            <p:spPr>
              <a:xfrm>
                <a:off x="3128675" y="2709725"/>
                <a:ext cx="554900" cy="999350"/>
              </a:xfrm>
              <a:custGeom>
                <a:avLst/>
                <a:gdLst/>
                <a:ahLst/>
                <a:cxnLst/>
                <a:rect l="l" t="t" r="r" b="b"/>
                <a:pathLst>
                  <a:path w="22196" h="39974" extrusionOk="0">
                    <a:moveTo>
                      <a:pt x="11821" y="0"/>
                    </a:moveTo>
                    <a:lnTo>
                      <a:pt x="11410" y="31"/>
                    </a:lnTo>
                    <a:lnTo>
                      <a:pt x="10999" y="77"/>
                    </a:lnTo>
                    <a:lnTo>
                      <a:pt x="10588" y="153"/>
                    </a:lnTo>
                    <a:lnTo>
                      <a:pt x="10191" y="229"/>
                    </a:lnTo>
                    <a:lnTo>
                      <a:pt x="9795" y="320"/>
                    </a:lnTo>
                    <a:lnTo>
                      <a:pt x="9399" y="442"/>
                    </a:lnTo>
                    <a:lnTo>
                      <a:pt x="9019" y="579"/>
                    </a:lnTo>
                    <a:lnTo>
                      <a:pt x="8638" y="732"/>
                    </a:lnTo>
                    <a:lnTo>
                      <a:pt x="8272" y="899"/>
                    </a:lnTo>
                    <a:lnTo>
                      <a:pt x="7906" y="1082"/>
                    </a:lnTo>
                    <a:lnTo>
                      <a:pt x="7556" y="1280"/>
                    </a:lnTo>
                    <a:lnTo>
                      <a:pt x="7221" y="1493"/>
                    </a:lnTo>
                    <a:lnTo>
                      <a:pt x="6886" y="1737"/>
                    </a:lnTo>
                    <a:lnTo>
                      <a:pt x="6566" y="1981"/>
                    </a:lnTo>
                    <a:lnTo>
                      <a:pt x="6261" y="2255"/>
                    </a:lnTo>
                    <a:lnTo>
                      <a:pt x="5972" y="2544"/>
                    </a:lnTo>
                    <a:lnTo>
                      <a:pt x="5682" y="2849"/>
                    </a:lnTo>
                    <a:lnTo>
                      <a:pt x="5408" y="3169"/>
                    </a:lnTo>
                    <a:lnTo>
                      <a:pt x="5164" y="3519"/>
                    </a:lnTo>
                    <a:lnTo>
                      <a:pt x="4921" y="3870"/>
                    </a:lnTo>
                    <a:lnTo>
                      <a:pt x="4692" y="4251"/>
                    </a:lnTo>
                    <a:lnTo>
                      <a:pt x="4494" y="4631"/>
                    </a:lnTo>
                    <a:lnTo>
                      <a:pt x="4296" y="5027"/>
                    </a:lnTo>
                    <a:lnTo>
                      <a:pt x="4129" y="5439"/>
                    </a:lnTo>
                    <a:lnTo>
                      <a:pt x="3961" y="5835"/>
                    </a:lnTo>
                    <a:lnTo>
                      <a:pt x="3809" y="6246"/>
                    </a:lnTo>
                    <a:lnTo>
                      <a:pt x="3672" y="6657"/>
                    </a:lnTo>
                    <a:lnTo>
                      <a:pt x="3534" y="7084"/>
                    </a:lnTo>
                    <a:lnTo>
                      <a:pt x="3413" y="7495"/>
                    </a:lnTo>
                    <a:lnTo>
                      <a:pt x="3306" y="7922"/>
                    </a:lnTo>
                    <a:lnTo>
                      <a:pt x="3108" y="8760"/>
                    </a:lnTo>
                    <a:lnTo>
                      <a:pt x="2940" y="9613"/>
                    </a:lnTo>
                    <a:lnTo>
                      <a:pt x="2788" y="10481"/>
                    </a:lnTo>
                    <a:lnTo>
                      <a:pt x="2666" y="11349"/>
                    </a:lnTo>
                    <a:lnTo>
                      <a:pt x="2605" y="11654"/>
                    </a:lnTo>
                    <a:lnTo>
                      <a:pt x="2544" y="11959"/>
                    </a:lnTo>
                    <a:lnTo>
                      <a:pt x="2377" y="12568"/>
                    </a:lnTo>
                    <a:lnTo>
                      <a:pt x="2209" y="13177"/>
                    </a:lnTo>
                    <a:lnTo>
                      <a:pt x="2148" y="13482"/>
                    </a:lnTo>
                    <a:lnTo>
                      <a:pt x="2087" y="13787"/>
                    </a:lnTo>
                    <a:lnTo>
                      <a:pt x="2057" y="14000"/>
                    </a:lnTo>
                    <a:lnTo>
                      <a:pt x="2042" y="14213"/>
                    </a:lnTo>
                    <a:lnTo>
                      <a:pt x="2042" y="14427"/>
                    </a:lnTo>
                    <a:lnTo>
                      <a:pt x="2042" y="14640"/>
                    </a:lnTo>
                    <a:lnTo>
                      <a:pt x="2072" y="15082"/>
                    </a:lnTo>
                    <a:lnTo>
                      <a:pt x="2133" y="15508"/>
                    </a:lnTo>
                    <a:lnTo>
                      <a:pt x="2209" y="15950"/>
                    </a:lnTo>
                    <a:lnTo>
                      <a:pt x="2285" y="16392"/>
                    </a:lnTo>
                    <a:lnTo>
                      <a:pt x="2361" y="16818"/>
                    </a:lnTo>
                    <a:lnTo>
                      <a:pt x="2422" y="17229"/>
                    </a:lnTo>
                    <a:lnTo>
                      <a:pt x="2544" y="18098"/>
                    </a:lnTo>
                    <a:lnTo>
                      <a:pt x="2651" y="18966"/>
                    </a:lnTo>
                    <a:lnTo>
                      <a:pt x="2742" y="19834"/>
                    </a:lnTo>
                    <a:lnTo>
                      <a:pt x="2834" y="20687"/>
                    </a:lnTo>
                    <a:lnTo>
                      <a:pt x="2895" y="21556"/>
                    </a:lnTo>
                    <a:lnTo>
                      <a:pt x="2940" y="22424"/>
                    </a:lnTo>
                    <a:lnTo>
                      <a:pt x="2971" y="23277"/>
                    </a:lnTo>
                    <a:lnTo>
                      <a:pt x="2971" y="24145"/>
                    </a:lnTo>
                    <a:lnTo>
                      <a:pt x="2956" y="24999"/>
                    </a:lnTo>
                    <a:lnTo>
                      <a:pt x="2895" y="25852"/>
                    </a:lnTo>
                    <a:lnTo>
                      <a:pt x="2818" y="26705"/>
                    </a:lnTo>
                    <a:lnTo>
                      <a:pt x="2697" y="27558"/>
                    </a:lnTo>
                    <a:lnTo>
                      <a:pt x="2636" y="27984"/>
                    </a:lnTo>
                    <a:lnTo>
                      <a:pt x="2544" y="28411"/>
                    </a:lnTo>
                    <a:lnTo>
                      <a:pt x="2453" y="28822"/>
                    </a:lnTo>
                    <a:lnTo>
                      <a:pt x="2361" y="29249"/>
                    </a:lnTo>
                    <a:lnTo>
                      <a:pt x="2255" y="29675"/>
                    </a:lnTo>
                    <a:lnTo>
                      <a:pt x="2133" y="30087"/>
                    </a:lnTo>
                    <a:lnTo>
                      <a:pt x="1996" y="30513"/>
                    </a:lnTo>
                    <a:lnTo>
                      <a:pt x="1859" y="30940"/>
                    </a:lnTo>
                    <a:lnTo>
                      <a:pt x="1706" y="31336"/>
                    </a:lnTo>
                    <a:lnTo>
                      <a:pt x="1508" y="31793"/>
                    </a:lnTo>
                    <a:lnTo>
                      <a:pt x="1051" y="32859"/>
                    </a:lnTo>
                    <a:lnTo>
                      <a:pt x="808" y="33438"/>
                    </a:lnTo>
                    <a:lnTo>
                      <a:pt x="579" y="34047"/>
                    </a:lnTo>
                    <a:lnTo>
                      <a:pt x="381" y="34657"/>
                    </a:lnTo>
                    <a:lnTo>
                      <a:pt x="290" y="34961"/>
                    </a:lnTo>
                    <a:lnTo>
                      <a:pt x="214" y="35266"/>
                    </a:lnTo>
                    <a:lnTo>
                      <a:pt x="137" y="35571"/>
                    </a:lnTo>
                    <a:lnTo>
                      <a:pt x="76" y="35875"/>
                    </a:lnTo>
                    <a:lnTo>
                      <a:pt x="31" y="36165"/>
                    </a:lnTo>
                    <a:lnTo>
                      <a:pt x="16" y="36454"/>
                    </a:lnTo>
                    <a:lnTo>
                      <a:pt x="0" y="36744"/>
                    </a:lnTo>
                    <a:lnTo>
                      <a:pt x="16" y="37018"/>
                    </a:lnTo>
                    <a:lnTo>
                      <a:pt x="46" y="37277"/>
                    </a:lnTo>
                    <a:lnTo>
                      <a:pt x="92" y="37536"/>
                    </a:lnTo>
                    <a:lnTo>
                      <a:pt x="168" y="37779"/>
                    </a:lnTo>
                    <a:lnTo>
                      <a:pt x="274" y="38008"/>
                    </a:lnTo>
                    <a:lnTo>
                      <a:pt x="396" y="38221"/>
                    </a:lnTo>
                    <a:lnTo>
                      <a:pt x="549" y="38435"/>
                    </a:lnTo>
                    <a:lnTo>
                      <a:pt x="731" y="38617"/>
                    </a:lnTo>
                    <a:lnTo>
                      <a:pt x="945" y="38785"/>
                    </a:lnTo>
                    <a:lnTo>
                      <a:pt x="1188" y="38922"/>
                    </a:lnTo>
                    <a:lnTo>
                      <a:pt x="1478" y="39059"/>
                    </a:lnTo>
                    <a:lnTo>
                      <a:pt x="1813" y="39181"/>
                    </a:lnTo>
                    <a:lnTo>
                      <a:pt x="2163" y="39303"/>
                    </a:lnTo>
                    <a:lnTo>
                      <a:pt x="2514" y="39394"/>
                    </a:lnTo>
                    <a:lnTo>
                      <a:pt x="2864" y="39486"/>
                    </a:lnTo>
                    <a:lnTo>
                      <a:pt x="3215" y="39562"/>
                    </a:lnTo>
                    <a:lnTo>
                      <a:pt x="3565" y="39623"/>
                    </a:lnTo>
                    <a:lnTo>
                      <a:pt x="3931" y="39684"/>
                    </a:lnTo>
                    <a:lnTo>
                      <a:pt x="4296" y="39729"/>
                    </a:lnTo>
                    <a:lnTo>
                      <a:pt x="5012" y="39790"/>
                    </a:lnTo>
                    <a:lnTo>
                      <a:pt x="5743" y="39836"/>
                    </a:lnTo>
                    <a:lnTo>
                      <a:pt x="6475" y="39866"/>
                    </a:lnTo>
                    <a:lnTo>
                      <a:pt x="7206" y="39897"/>
                    </a:lnTo>
                    <a:lnTo>
                      <a:pt x="8851" y="39943"/>
                    </a:lnTo>
                    <a:lnTo>
                      <a:pt x="10496" y="39973"/>
                    </a:lnTo>
                    <a:lnTo>
                      <a:pt x="11334" y="39973"/>
                    </a:lnTo>
                    <a:lnTo>
                      <a:pt x="12157" y="39958"/>
                    </a:lnTo>
                    <a:lnTo>
                      <a:pt x="12979" y="39943"/>
                    </a:lnTo>
                    <a:lnTo>
                      <a:pt x="13802" y="39912"/>
                    </a:lnTo>
                    <a:lnTo>
                      <a:pt x="14609" y="39866"/>
                    </a:lnTo>
                    <a:lnTo>
                      <a:pt x="15432" y="39806"/>
                    </a:lnTo>
                    <a:lnTo>
                      <a:pt x="16239" y="39714"/>
                    </a:lnTo>
                    <a:lnTo>
                      <a:pt x="17062" y="39607"/>
                    </a:lnTo>
                    <a:lnTo>
                      <a:pt x="17869" y="39486"/>
                    </a:lnTo>
                    <a:lnTo>
                      <a:pt x="18661" y="39333"/>
                    </a:lnTo>
                    <a:lnTo>
                      <a:pt x="19453" y="39150"/>
                    </a:lnTo>
                    <a:lnTo>
                      <a:pt x="20246" y="38937"/>
                    </a:lnTo>
                    <a:lnTo>
                      <a:pt x="20642" y="38815"/>
                    </a:lnTo>
                    <a:lnTo>
                      <a:pt x="20840" y="38739"/>
                    </a:lnTo>
                    <a:lnTo>
                      <a:pt x="21023" y="38648"/>
                    </a:lnTo>
                    <a:lnTo>
                      <a:pt x="21190" y="38541"/>
                    </a:lnTo>
                    <a:lnTo>
                      <a:pt x="21342" y="38419"/>
                    </a:lnTo>
                    <a:lnTo>
                      <a:pt x="21480" y="38282"/>
                    </a:lnTo>
                    <a:lnTo>
                      <a:pt x="21601" y="38130"/>
                    </a:lnTo>
                    <a:lnTo>
                      <a:pt x="21678" y="37993"/>
                    </a:lnTo>
                    <a:lnTo>
                      <a:pt x="21738" y="37840"/>
                    </a:lnTo>
                    <a:lnTo>
                      <a:pt x="21784" y="37673"/>
                    </a:lnTo>
                    <a:lnTo>
                      <a:pt x="21799" y="37521"/>
                    </a:lnTo>
                    <a:lnTo>
                      <a:pt x="21815" y="37353"/>
                    </a:lnTo>
                    <a:lnTo>
                      <a:pt x="21830" y="37185"/>
                    </a:lnTo>
                    <a:lnTo>
                      <a:pt x="21830" y="36850"/>
                    </a:lnTo>
                    <a:lnTo>
                      <a:pt x="21799" y="35891"/>
                    </a:lnTo>
                    <a:lnTo>
                      <a:pt x="21784" y="34931"/>
                    </a:lnTo>
                    <a:lnTo>
                      <a:pt x="21754" y="34459"/>
                    </a:lnTo>
                    <a:lnTo>
                      <a:pt x="21723" y="33986"/>
                    </a:lnTo>
                    <a:lnTo>
                      <a:pt x="21662" y="33514"/>
                    </a:lnTo>
                    <a:lnTo>
                      <a:pt x="21586" y="33042"/>
                    </a:lnTo>
                    <a:lnTo>
                      <a:pt x="21236" y="31381"/>
                    </a:lnTo>
                    <a:lnTo>
                      <a:pt x="20931" y="29721"/>
                    </a:lnTo>
                    <a:lnTo>
                      <a:pt x="20794" y="28898"/>
                    </a:lnTo>
                    <a:lnTo>
                      <a:pt x="20657" y="28076"/>
                    </a:lnTo>
                    <a:lnTo>
                      <a:pt x="20535" y="27253"/>
                    </a:lnTo>
                    <a:lnTo>
                      <a:pt x="20413" y="26431"/>
                    </a:lnTo>
                    <a:lnTo>
                      <a:pt x="20322" y="25593"/>
                    </a:lnTo>
                    <a:lnTo>
                      <a:pt x="20230" y="24770"/>
                    </a:lnTo>
                    <a:lnTo>
                      <a:pt x="20154" y="23932"/>
                    </a:lnTo>
                    <a:lnTo>
                      <a:pt x="20108" y="23094"/>
                    </a:lnTo>
                    <a:lnTo>
                      <a:pt x="20063" y="22257"/>
                    </a:lnTo>
                    <a:lnTo>
                      <a:pt x="20048" y="21403"/>
                    </a:lnTo>
                    <a:lnTo>
                      <a:pt x="20032" y="20550"/>
                    </a:lnTo>
                    <a:lnTo>
                      <a:pt x="20063" y="19682"/>
                    </a:lnTo>
                    <a:lnTo>
                      <a:pt x="20063" y="19362"/>
                    </a:lnTo>
                    <a:lnTo>
                      <a:pt x="20093" y="19027"/>
                    </a:lnTo>
                    <a:lnTo>
                      <a:pt x="20139" y="18692"/>
                    </a:lnTo>
                    <a:lnTo>
                      <a:pt x="20215" y="18372"/>
                    </a:lnTo>
                    <a:lnTo>
                      <a:pt x="20276" y="18174"/>
                    </a:lnTo>
                    <a:lnTo>
                      <a:pt x="20337" y="17991"/>
                    </a:lnTo>
                    <a:lnTo>
                      <a:pt x="20428" y="17793"/>
                    </a:lnTo>
                    <a:lnTo>
                      <a:pt x="20520" y="17610"/>
                    </a:lnTo>
                    <a:lnTo>
                      <a:pt x="20718" y="17260"/>
                    </a:lnTo>
                    <a:lnTo>
                      <a:pt x="20946" y="16910"/>
                    </a:lnTo>
                    <a:lnTo>
                      <a:pt x="21403" y="16209"/>
                    </a:lnTo>
                    <a:lnTo>
                      <a:pt x="21617" y="15843"/>
                    </a:lnTo>
                    <a:lnTo>
                      <a:pt x="21708" y="15660"/>
                    </a:lnTo>
                    <a:lnTo>
                      <a:pt x="21799" y="15478"/>
                    </a:lnTo>
                    <a:lnTo>
                      <a:pt x="21876" y="15295"/>
                    </a:lnTo>
                    <a:lnTo>
                      <a:pt x="21952" y="15112"/>
                    </a:lnTo>
                    <a:lnTo>
                      <a:pt x="22058" y="14731"/>
                    </a:lnTo>
                    <a:lnTo>
                      <a:pt x="22135" y="14350"/>
                    </a:lnTo>
                    <a:lnTo>
                      <a:pt x="22180" y="13970"/>
                    </a:lnTo>
                    <a:lnTo>
                      <a:pt x="22195" y="13573"/>
                    </a:lnTo>
                    <a:lnTo>
                      <a:pt x="22180" y="13177"/>
                    </a:lnTo>
                    <a:lnTo>
                      <a:pt x="22150" y="12781"/>
                    </a:lnTo>
                    <a:lnTo>
                      <a:pt x="22104" y="12385"/>
                    </a:lnTo>
                    <a:lnTo>
                      <a:pt x="22028" y="11989"/>
                    </a:lnTo>
                    <a:lnTo>
                      <a:pt x="21937" y="11593"/>
                    </a:lnTo>
                    <a:lnTo>
                      <a:pt x="21830" y="11197"/>
                    </a:lnTo>
                    <a:lnTo>
                      <a:pt x="21723" y="10801"/>
                    </a:lnTo>
                    <a:lnTo>
                      <a:pt x="21464" y="10024"/>
                    </a:lnTo>
                    <a:lnTo>
                      <a:pt x="21175" y="9262"/>
                    </a:lnTo>
                    <a:lnTo>
                      <a:pt x="19880" y="5774"/>
                    </a:lnTo>
                    <a:lnTo>
                      <a:pt x="19088" y="3641"/>
                    </a:lnTo>
                    <a:lnTo>
                      <a:pt x="18981" y="3367"/>
                    </a:lnTo>
                    <a:lnTo>
                      <a:pt x="18859" y="3093"/>
                    </a:lnTo>
                    <a:lnTo>
                      <a:pt x="18722" y="2849"/>
                    </a:lnTo>
                    <a:lnTo>
                      <a:pt x="18585" y="2605"/>
                    </a:lnTo>
                    <a:lnTo>
                      <a:pt x="18433" y="2377"/>
                    </a:lnTo>
                    <a:lnTo>
                      <a:pt x="18265" y="2164"/>
                    </a:lnTo>
                    <a:lnTo>
                      <a:pt x="18098" y="1966"/>
                    </a:lnTo>
                    <a:lnTo>
                      <a:pt x="17915" y="1783"/>
                    </a:lnTo>
                    <a:lnTo>
                      <a:pt x="17717" y="1615"/>
                    </a:lnTo>
                    <a:lnTo>
                      <a:pt x="17504" y="1448"/>
                    </a:lnTo>
                    <a:lnTo>
                      <a:pt x="17290" y="1295"/>
                    </a:lnTo>
                    <a:lnTo>
                      <a:pt x="17047" y="1143"/>
                    </a:lnTo>
                    <a:lnTo>
                      <a:pt x="16803" y="1006"/>
                    </a:lnTo>
                    <a:lnTo>
                      <a:pt x="16544" y="884"/>
                    </a:lnTo>
                    <a:lnTo>
                      <a:pt x="16270" y="762"/>
                    </a:lnTo>
                    <a:lnTo>
                      <a:pt x="15980" y="655"/>
                    </a:lnTo>
                    <a:lnTo>
                      <a:pt x="15569" y="518"/>
                    </a:lnTo>
                    <a:lnTo>
                      <a:pt x="15158" y="381"/>
                    </a:lnTo>
                    <a:lnTo>
                      <a:pt x="14746" y="275"/>
                    </a:lnTo>
                    <a:lnTo>
                      <a:pt x="14320" y="183"/>
                    </a:lnTo>
                    <a:lnTo>
                      <a:pt x="13908" y="122"/>
                    </a:lnTo>
                    <a:lnTo>
                      <a:pt x="13482" y="61"/>
                    </a:lnTo>
                    <a:lnTo>
                      <a:pt x="13071" y="16"/>
                    </a:lnTo>
                    <a:lnTo>
                      <a:pt x="12644" y="0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lnSpc>
                    <a:spcPct val="15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000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213" name="Google Shape;213;p16"/>
              <p:cNvSpPr/>
              <p:nvPr/>
            </p:nvSpPr>
            <p:spPr>
              <a:xfrm>
                <a:off x="2999175" y="2763050"/>
                <a:ext cx="464650" cy="814625"/>
              </a:xfrm>
              <a:custGeom>
                <a:avLst/>
                <a:gdLst/>
                <a:ahLst/>
                <a:cxnLst/>
                <a:rect l="l" t="t" r="r" b="b"/>
                <a:pathLst>
                  <a:path w="18586" h="32585" extrusionOk="0">
                    <a:moveTo>
                      <a:pt x="10344" y="0"/>
                    </a:moveTo>
                    <a:lnTo>
                      <a:pt x="10192" y="31"/>
                    </a:lnTo>
                    <a:lnTo>
                      <a:pt x="10040" y="61"/>
                    </a:lnTo>
                    <a:lnTo>
                      <a:pt x="9887" y="91"/>
                    </a:lnTo>
                    <a:lnTo>
                      <a:pt x="9735" y="152"/>
                    </a:lnTo>
                    <a:lnTo>
                      <a:pt x="9583" y="198"/>
                    </a:lnTo>
                    <a:lnTo>
                      <a:pt x="9446" y="274"/>
                    </a:lnTo>
                    <a:lnTo>
                      <a:pt x="9309" y="335"/>
                    </a:lnTo>
                    <a:lnTo>
                      <a:pt x="9050" y="503"/>
                    </a:lnTo>
                    <a:lnTo>
                      <a:pt x="8806" y="701"/>
                    </a:lnTo>
                    <a:lnTo>
                      <a:pt x="8577" y="899"/>
                    </a:lnTo>
                    <a:lnTo>
                      <a:pt x="8364" y="1127"/>
                    </a:lnTo>
                    <a:lnTo>
                      <a:pt x="8151" y="1356"/>
                    </a:lnTo>
                    <a:lnTo>
                      <a:pt x="7953" y="1615"/>
                    </a:lnTo>
                    <a:lnTo>
                      <a:pt x="7587" y="2118"/>
                    </a:lnTo>
                    <a:lnTo>
                      <a:pt x="7084" y="2834"/>
                    </a:lnTo>
                    <a:lnTo>
                      <a:pt x="6582" y="3565"/>
                    </a:lnTo>
                    <a:lnTo>
                      <a:pt x="6110" y="4311"/>
                    </a:lnTo>
                    <a:lnTo>
                      <a:pt x="5653" y="5073"/>
                    </a:lnTo>
                    <a:lnTo>
                      <a:pt x="5211" y="5835"/>
                    </a:lnTo>
                    <a:lnTo>
                      <a:pt x="4784" y="6611"/>
                    </a:lnTo>
                    <a:lnTo>
                      <a:pt x="4373" y="7388"/>
                    </a:lnTo>
                    <a:lnTo>
                      <a:pt x="3977" y="8165"/>
                    </a:lnTo>
                    <a:lnTo>
                      <a:pt x="3596" y="8973"/>
                    </a:lnTo>
                    <a:lnTo>
                      <a:pt x="3230" y="9765"/>
                    </a:lnTo>
                    <a:lnTo>
                      <a:pt x="2880" y="10587"/>
                    </a:lnTo>
                    <a:lnTo>
                      <a:pt x="2545" y="11395"/>
                    </a:lnTo>
                    <a:lnTo>
                      <a:pt x="2225" y="12217"/>
                    </a:lnTo>
                    <a:lnTo>
                      <a:pt x="1936" y="13055"/>
                    </a:lnTo>
                    <a:lnTo>
                      <a:pt x="1646" y="13878"/>
                    </a:lnTo>
                    <a:lnTo>
                      <a:pt x="1372" y="14731"/>
                    </a:lnTo>
                    <a:lnTo>
                      <a:pt x="1113" y="15584"/>
                    </a:lnTo>
                    <a:lnTo>
                      <a:pt x="884" y="16391"/>
                    </a:lnTo>
                    <a:lnTo>
                      <a:pt x="686" y="17168"/>
                    </a:lnTo>
                    <a:lnTo>
                      <a:pt x="504" y="17869"/>
                    </a:lnTo>
                    <a:lnTo>
                      <a:pt x="351" y="18494"/>
                    </a:lnTo>
                    <a:lnTo>
                      <a:pt x="229" y="19057"/>
                    </a:lnTo>
                    <a:lnTo>
                      <a:pt x="138" y="19514"/>
                    </a:lnTo>
                    <a:lnTo>
                      <a:pt x="77" y="19880"/>
                    </a:lnTo>
                    <a:lnTo>
                      <a:pt x="31" y="20245"/>
                    </a:lnTo>
                    <a:lnTo>
                      <a:pt x="16" y="20428"/>
                    </a:lnTo>
                    <a:lnTo>
                      <a:pt x="1" y="20611"/>
                    </a:lnTo>
                    <a:lnTo>
                      <a:pt x="16" y="20794"/>
                    </a:lnTo>
                    <a:lnTo>
                      <a:pt x="31" y="20977"/>
                    </a:lnTo>
                    <a:lnTo>
                      <a:pt x="62" y="21159"/>
                    </a:lnTo>
                    <a:lnTo>
                      <a:pt x="123" y="21342"/>
                    </a:lnTo>
                    <a:lnTo>
                      <a:pt x="214" y="21571"/>
                    </a:lnTo>
                    <a:lnTo>
                      <a:pt x="351" y="21769"/>
                    </a:lnTo>
                    <a:lnTo>
                      <a:pt x="488" y="21982"/>
                    </a:lnTo>
                    <a:lnTo>
                      <a:pt x="641" y="22180"/>
                    </a:lnTo>
                    <a:lnTo>
                      <a:pt x="1402" y="23109"/>
                    </a:lnTo>
                    <a:lnTo>
                      <a:pt x="2134" y="23978"/>
                    </a:lnTo>
                    <a:lnTo>
                      <a:pt x="2484" y="24389"/>
                    </a:lnTo>
                    <a:lnTo>
                      <a:pt x="2850" y="24785"/>
                    </a:lnTo>
                    <a:lnTo>
                      <a:pt x="3215" y="25166"/>
                    </a:lnTo>
                    <a:lnTo>
                      <a:pt x="3596" y="25531"/>
                    </a:lnTo>
                    <a:lnTo>
                      <a:pt x="3977" y="25882"/>
                    </a:lnTo>
                    <a:lnTo>
                      <a:pt x="4388" y="26232"/>
                    </a:lnTo>
                    <a:lnTo>
                      <a:pt x="4799" y="26567"/>
                    </a:lnTo>
                    <a:lnTo>
                      <a:pt x="5241" y="26887"/>
                    </a:lnTo>
                    <a:lnTo>
                      <a:pt x="5713" y="27192"/>
                    </a:lnTo>
                    <a:lnTo>
                      <a:pt x="6201" y="27497"/>
                    </a:lnTo>
                    <a:lnTo>
                      <a:pt x="6719" y="27786"/>
                    </a:lnTo>
                    <a:lnTo>
                      <a:pt x="7282" y="28075"/>
                    </a:lnTo>
                    <a:lnTo>
                      <a:pt x="8486" y="28670"/>
                    </a:lnTo>
                    <a:lnTo>
                      <a:pt x="9689" y="29248"/>
                    </a:lnTo>
                    <a:lnTo>
                      <a:pt x="10908" y="29812"/>
                    </a:lnTo>
                    <a:lnTo>
                      <a:pt x="12127" y="30360"/>
                    </a:lnTo>
                    <a:lnTo>
                      <a:pt x="13345" y="30894"/>
                    </a:lnTo>
                    <a:lnTo>
                      <a:pt x="14579" y="31412"/>
                    </a:lnTo>
                    <a:lnTo>
                      <a:pt x="15813" y="31914"/>
                    </a:lnTo>
                    <a:lnTo>
                      <a:pt x="17062" y="32417"/>
                    </a:lnTo>
                    <a:lnTo>
                      <a:pt x="17245" y="32478"/>
                    </a:lnTo>
                    <a:lnTo>
                      <a:pt x="17443" y="32539"/>
                    </a:lnTo>
                    <a:lnTo>
                      <a:pt x="17641" y="32569"/>
                    </a:lnTo>
                    <a:lnTo>
                      <a:pt x="17748" y="32585"/>
                    </a:lnTo>
                    <a:lnTo>
                      <a:pt x="17839" y="32569"/>
                    </a:lnTo>
                    <a:lnTo>
                      <a:pt x="17946" y="32539"/>
                    </a:lnTo>
                    <a:lnTo>
                      <a:pt x="18053" y="32508"/>
                    </a:lnTo>
                    <a:lnTo>
                      <a:pt x="18144" y="32447"/>
                    </a:lnTo>
                    <a:lnTo>
                      <a:pt x="18220" y="32387"/>
                    </a:lnTo>
                    <a:lnTo>
                      <a:pt x="18296" y="32310"/>
                    </a:lnTo>
                    <a:lnTo>
                      <a:pt x="18372" y="32234"/>
                    </a:lnTo>
                    <a:lnTo>
                      <a:pt x="18433" y="32143"/>
                    </a:lnTo>
                    <a:lnTo>
                      <a:pt x="18479" y="32036"/>
                    </a:lnTo>
                    <a:lnTo>
                      <a:pt x="18510" y="31929"/>
                    </a:lnTo>
                    <a:lnTo>
                      <a:pt x="18555" y="31823"/>
                    </a:lnTo>
                    <a:lnTo>
                      <a:pt x="18571" y="31716"/>
                    </a:lnTo>
                    <a:lnTo>
                      <a:pt x="18586" y="31594"/>
                    </a:lnTo>
                    <a:lnTo>
                      <a:pt x="18586" y="31488"/>
                    </a:lnTo>
                    <a:lnTo>
                      <a:pt x="18571" y="31366"/>
                    </a:lnTo>
                    <a:lnTo>
                      <a:pt x="18555" y="31259"/>
                    </a:lnTo>
                    <a:lnTo>
                      <a:pt x="18525" y="31153"/>
                    </a:lnTo>
                    <a:lnTo>
                      <a:pt x="18479" y="31000"/>
                    </a:lnTo>
                    <a:lnTo>
                      <a:pt x="18403" y="30863"/>
                    </a:lnTo>
                    <a:lnTo>
                      <a:pt x="18327" y="30741"/>
                    </a:lnTo>
                    <a:lnTo>
                      <a:pt x="18251" y="30619"/>
                    </a:lnTo>
                    <a:lnTo>
                      <a:pt x="18053" y="30391"/>
                    </a:lnTo>
                    <a:lnTo>
                      <a:pt x="17839" y="30178"/>
                    </a:lnTo>
                    <a:lnTo>
                      <a:pt x="17611" y="29995"/>
                    </a:lnTo>
                    <a:lnTo>
                      <a:pt x="17367" y="29797"/>
                    </a:lnTo>
                    <a:lnTo>
                      <a:pt x="17139" y="29599"/>
                    </a:lnTo>
                    <a:lnTo>
                      <a:pt x="16925" y="29401"/>
                    </a:lnTo>
                    <a:lnTo>
                      <a:pt x="15859" y="28334"/>
                    </a:lnTo>
                    <a:lnTo>
                      <a:pt x="14793" y="27268"/>
                    </a:lnTo>
                    <a:lnTo>
                      <a:pt x="13681" y="26186"/>
                    </a:lnTo>
                    <a:lnTo>
                      <a:pt x="12569" y="25135"/>
                    </a:lnTo>
                    <a:lnTo>
                      <a:pt x="11426" y="24084"/>
                    </a:lnTo>
                    <a:lnTo>
                      <a:pt x="10299" y="23048"/>
                    </a:lnTo>
                    <a:lnTo>
                      <a:pt x="9826" y="22637"/>
                    </a:lnTo>
                    <a:lnTo>
                      <a:pt x="9339" y="22241"/>
                    </a:lnTo>
                    <a:lnTo>
                      <a:pt x="8379" y="21434"/>
                    </a:lnTo>
                    <a:lnTo>
                      <a:pt x="7892" y="21038"/>
                    </a:lnTo>
                    <a:lnTo>
                      <a:pt x="7420" y="20626"/>
                    </a:lnTo>
                    <a:lnTo>
                      <a:pt x="6963" y="20215"/>
                    </a:lnTo>
                    <a:lnTo>
                      <a:pt x="6506" y="19788"/>
                    </a:lnTo>
                    <a:lnTo>
                      <a:pt x="6429" y="19697"/>
                    </a:lnTo>
                    <a:lnTo>
                      <a:pt x="6353" y="19606"/>
                    </a:lnTo>
                    <a:lnTo>
                      <a:pt x="6292" y="19514"/>
                    </a:lnTo>
                    <a:lnTo>
                      <a:pt x="6247" y="19423"/>
                    </a:lnTo>
                    <a:lnTo>
                      <a:pt x="6170" y="19225"/>
                    </a:lnTo>
                    <a:lnTo>
                      <a:pt x="6125" y="19011"/>
                    </a:lnTo>
                    <a:lnTo>
                      <a:pt x="6110" y="18798"/>
                    </a:lnTo>
                    <a:lnTo>
                      <a:pt x="6125" y="18570"/>
                    </a:lnTo>
                    <a:lnTo>
                      <a:pt x="6155" y="18341"/>
                    </a:lnTo>
                    <a:lnTo>
                      <a:pt x="6216" y="18113"/>
                    </a:lnTo>
                    <a:lnTo>
                      <a:pt x="6292" y="17869"/>
                    </a:lnTo>
                    <a:lnTo>
                      <a:pt x="6368" y="17640"/>
                    </a:lnTo>
                    <a:lnTo>
                      <a:pt x="6551" y="17183"/>
                    </a:lnTo>
                    <a:lnTo>
                      <a:pt x="6749" y="16757"/>
                    </a:lnTo>
                    <a:lnTo>
                      <a:pt x="6932" y="16361"/>
                    </a:lnTo>
                    <a:lnTo>
                      <a:pt x="7343" y="15477"/>
                    </a:lnTo>
                    <a:lnTo>
                      <a:pt x="7755" y="14579"/>
                    </a:lnTo>
                    <a:lnTo>
                      <a:pt x="8151" y="13695"/>
                    </a:lnTo>
                    <a:lnTo>
                      <a:pt x="8577" y="12811"/>
                    </a:lnTo>
                    <a:lnTo>
                      <a:pt x="9019" y="11943"/>
                    </a:lnTo>
                    <a:lnTo>
                      <a:pt x="9248" y="11517"/>
                    </a:lnTo>
                    <a:lnTo>
                      <a:pt x="9491" y="11105"/>
                    </a:lnTo>
                    <a:lnTo>
                      <a:pt x="9750" y="10694"/>
                    </a:lnTo>
                    <a:lnTo>
                      <a:pt x="10009" y="10283"/>
                    </a:lnTo>
                    <a:lnTo>
                      <a:pt x="10283" y="9887"/>
                    </a:lnTo>
                    <a:lnTo>
                      <a:pt x="10588" y="9506"/>
                    </a:lnTo>
                    <a:lnTo>
                      <a:pt x="10862" y="9125"/>
                    </a:lnTo>
                    <a:lnTo>
                      <a:pt x="11121" y="8729"/>
                    </a:lnTo>
                    <a:lnTo>
                      <a:pt x="11365" y="8302"/>
                    </a:lnTo>
                    <a:lnTo>
                      <a:pt x="11578" y="7876"/>
                    </a:lnTo>
                    <a:lnTo>
                      <a:pt x="11792" y="7419"/>
                    </a:lnTo>
                    <a:lnTo>
                      <a:pt x="11974" y="6962"/>
                    </a:lnTo>
                    <a:lnTo>
                      <a:pt x="12142" y="6474"/>
                    </a:lnTo>
                    <a:lnTo>
                      <a:pt x="12279" y="6002"/>
                    </a:lnTo>
                    <a:lnTo>
                      <a:pt x="12401" y="5515"/>
                    </a:lnTo>
                    <a:lnTo>
                      <a:pt x="12508" y="5012"/>
                    </a:lnTo>
                    <a:lnTo>
                      <a:pt x="12569" y="4524"/>
                    </a:lnTo>
                    <a:lnTo>
                      <a:pt x="12629" y="4037"/>
                    </a:lnTo>
                    <a:lnTo>
                      <a:pt x="12645" y="3550"/>
                    </a:lnTo>
                    <a:lnTo>
                      <a:pt x="12645" y="3062"/>
                    </a:lnTo>
                    <a:lnTo>
                      <a:pt x="12614" y="2590"/>
                    </a:lnTo>
                    <a:lnTo>
                      <a:pt x="12553" y="2133"/>
                    </a:lnTo>
                    <a:lnTo>
                      <a:pt x="12508" y="1874"/>
                    </a:lnTo>
                    <a:lnTo>
                      <a:pt x="12447" y="1630"/>
                    </a:lnTo>
                    <a:lnTo>
                      <a:pt x="12370" y="1371"/>
                    </a:lnTo>
                    <a:lnTo>
                      <a:pt x="12279" y="1127"/>
                    </a:lnTo>
                    <a:lnTo>
                      <a:pt x="12157" y="899"/>
                    </a:lnTo>
                    <a:lnTo>
                      <a:pt x="12020" y="701"/>
                    </a:lnTo>
                    <a:lnTo>
                      <a:pt x="11853" y="503"/>
                    </a:lnTo>
                    <a:lnTo>
                      <a:pt x="11761" y="411"/>
                    </a:lnTo>
                    <a:lnTo>
                      <a:pt x="11670" y="335"/>
                    </a:lnTo>
                    <a:lnTo>
                      <a:pt x="11533" y="244"/>
                    </a:lnTo>
                    <a:lnTo>
                      <a:pt x="11396" y="183"/>
                    </a:lnTo>
                    <a:lnTo>
                      <a:pt x="11258" y="122"/>
                    </a:lnTo>
                    <a:lnTo>
                      <a:pt x="11121" y="76"/>
                    </a:lnTo>
                    <a:lnTo>
                      <a:pt x="10969" y="31"/>
                    </a:lnTo>
                    <a:lnTo>
                      <a:pt x="10817" y="15"/>
                    </a:lnTo>
                    <a:lnTo>
                      <a:pt x="10664" y="0"/>
                    </a:lnTo>
                    <a:close/>
                  </a:path>
                </a:pathLst>
              </a:custGeom>
              <a:solidFill>
                <a:srgbClr val="FAB59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lnSpc>
                    <a:spcPct val="15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000">
                  <a:solidFill>
                    <a:schemeClr val="tx1"/>
                  </a:solidFill>
                </a:endParaRPr>
              </a:p>
            </p:txBody>
          </p:sp>
          <p:sp>
            <p:nvSpPr>
              <p:cNvPr id="214" name="Google Shape;214;p16"/>
              <p:cNvSpPr/>
              <p:nvPr/>
            </p:nvSpPr>
            <p:spPr>
              <a:xfrm>
                <a:off x="3153050" y="2108000"/>
                <a:ext cx="338200" cy="538150"/>
              </a:xfrm>
              <a:custGeom>
                <a:avLst/>
                <a:gdLst/>
                <a:ahLst/>
                <a:cxnLst/>
                <a:rect l="l" t="t" r="r" b="b"/>
                <a:pathLst>
                  <a:path w="13528" h="21526" extrusionOk="0">
                    <a:moveTo>
                      <a:pt x="9902" y="0"/>
                    </a:moveTo>
                    <a:lnTo>
                      <a:pt x="9430" y="16"/>
                    </a:lnTo>
                    <a:lnTo>
                      <a:pt x="8973" y="61"/>
                    </a:lnTo>
                    <a:lnTo>
                      <a:pt x="8440" y="122"/>
                    </a:lnTo>
                    <a:lnTo>
                      <a:pt x="7891" y="229"/>
                    </a:lnTo>
                    <a:lnTo>
                      <a:pt x="7328" y="366"/>
                    </a:lnTo>
                    <a:lnTo>
                      <a:pt x="6764" y="534"/>
                    </a:lnTo>
                    <a:lnTo>
                      <a:pt x="6185" y="716"/>
                    </a:lnTo>
                    <a:lnTo>
                      <a:pt x="5621" y="930"/>
                    </a:lnTo>
                    <a:lnTo>
                      <a:pt x="5043" y="1173"/>
                    </a:lnTo>
                    <a:lnTo>
                      <a:pt x="4494" y="1448"/>
                    </a:lnTo>
                    <a:lnTo>
                      <a:pt x="3946" y="1737"/>
                    </a:lnTo>
                    <a:lnTo>
                      <a:pt x="3428" y="2057"/>
                    </a:lnTo>
                    <a:lnTo>
                      <a:pt x="2925" y="2407"/>
                    </a:lnTo>
                    <a:lnTo>
                      <a:pt x="2681" y="2590"/>
                    </a:lnTo>
                    <a:lnTo>
                      <a:pt x="2453" y="2773"/>
                    </a:lnTo>
                    <a:lnTo>
                      <a:pt x="2224" y="2956"/>
                    </a:lnTo>
                    <a:lnTo>
                      <a:pt x="2011" y="3154"/>
                    </a:lnTo>
                    <a:lnTo>
                      <a:pt x="1813" y="3367"/>
                    </a:lnTo>
                    <a:lnTo>
                      <a:pt x="1615" y="3565"/>
                    </a:lnTo>
                    <a:lnTo>
                      <a:pt x="1432" y="3778"/>
                    </a:lnTo>
                    <a:lnTo>
                      <a:pt x="1249" y="3992"/>
                    </a:lnTo>
                    <a:lnTo>
                      <a:pt x="1082" y="4220"/>
                    </a:lnTo>
                    <a:lnTo>
                      <a:pt x="929" y="4449"/>
                    </a:lnTo>
                    <a:lnTo>
                      <a:pt x="731" y="4814"/>
                    </a:lnTo>
                    <a:lnTo>
                      <a:pt x="549" y="5195"/>
                    </a:lnTo>
                    <a:lnTo>
                      <a:pt x="396" y="5576"/>
                    </a:lnTo>
                    <a:lnTo>
                      <a:pt x="274" y="5972"/>
                    </a:lnTo>
                    <a:lnTo>
                      <a:pt x="183" y="6338"/>
                    </a:lnTo>
                    <a:lnTo>
                      <a:pt x="107" y="6703"/>
                    </a:lnTo>
                    <a:lnTo>
                      <a:pt x="61" y="7054"/>
                    </a:lnTo>
                    <a:lnTo>
                      <a:pt x="15" y="7419"/>
                    </a:lnTo>
                    <a:lnTo>
                      <a:pt x="0" y="7770"/>
                    </a:lnTo>
                    <a:lnTo>
                      <a:pt x="0" y="8120"/>
                    </a:lnTo>
                    <a:lnTo>
                      <a:pt x="0" y="8455"/>
                    </a:lnTo>
                    <a:lnTo>
                      <a:pt x="31" y="8805"/>
                    </a:lnTo>
                    <a:lnTo>
                      <a:pt x="76" y="9141"/>
                    </a:lnTo>
                    <a:lnTo>
                      <a:pt x="122" y="9476"/>
                    </a:lnTo>
                    <a:lnTo>
                      <a:pt x="198" y="9796"/>
                    </a:lnTo>
                    <a:lnTo>
                      <a:pt x="274" y="10131"/>
                    </a:lnTo>
                    <a:lnTo>
                      <a:pt x="366" y="10451"/>
                    </a:lnTo>
                    <a:lnTo>
                      <a:pt x="457" y="10786"/>
                    </a:lnTo>
                    <a:lnTo>
                      <a:pt x="686" y="11426"/>
                    </a:lnTo>
                    <a:lnTo>
                      <a:pt x="945" y="12065"/>
                    </a:lnTo>
                    <a:lnTo>
                      <a:pt x="1219" y="12690"/>
                    </a:lnTo>
                    <a:lnTo>
                      <a:pt x="1524" y="13315"/>
                    </a:lnTo>
                    <a:lnTo>
                      <a:pt x="1843" y="13939"/>
                    </a:lnTo>
                    <a:lnTo>
                      <a:pt x="2483" y="15188"/>
                    </a:lnTo>
                    <a:lnTo>
                      <a:pt x="2803" y="15813"/>
                    </a:lnTo>
                    <a:lnTo>
                      <a:pt x="3108" y="16453"/>
                    </a:lnTo>
                    <a:lnTo>
                      <a:pt x="3306" y="16894"/>
                    </a:lnTo>
                    <a:lnTo>
                      <a:pt x="3504" y="17336"/>
                    </a:lnTo>
                    <a:lnTo>
                      <a:pt x="3671" y="17778"/>
                    </a:lnTo>
                    <a:lnTo>
                      <a:pt x="3824" y="18250"/>
                    </a:lnTo>
                    <a:lnTo>
                      <a:pt x="3900" y="18585"/>
                    </a:lnTo>
                    <a:lnTo>
                      <a:pt x="3991" y="19027"/>
                    </a:lnTo>
                    <a:lnTo>
                      <a:pt x="4083" y="19515"/>
                    </a:lnTo>
                    <a:lnTo>
                      <a:pt x="4189" y="20033"/>
                    </a:lnTo>
                    <a:lnTo>
                      <a:pt x="4266" y="20276"/>
                    </a:lnTo>
                    <a:lnTo>
                      <a:pt x="4342" y="20520"/>
                    </a:lnTo>
                    <a:lnTo>
                      <a:pt x="4433" y="20749"/>
                    </a:lnTo>
                    <a:lnTo>
                      <a:pt x="4540" y="20962"/>
                    </a:lnTo>
                    <a:lnTo>
                      <a:pt x="4646" y="21129"/>
                    </a:lnTo>
                    <a:lnTo>
                      <a:pt x="4784" y="21297"/>
                    </a:lnTo>
                    <a:lnTo>
                      <a:pt x="4860" y="21358"/>
                    </a:lnTo>
                    <a:lnTo>
                      <a:pt x="4921" y="21404"/>
                    </a:lnTo>
                    <a:lnTo>
                      <a:pt x="5012" y="21449"/>
                    </a:lnTo>
                    <a:lnTo>
                      <a:pt x="5088" y="21495"/>
                    </a:lnTo>
                    <a:lnTo>
                      <a:pt x="5195" y="21510"/>
                    </a:lnTo>
                    <a:lnTo>
                      <a:pt x="5286" y="21525"/>
                    </a:lnTo>
                    <a:lnTo>
                      <a:pt x="5378" y="21510"/>
                    </a:lnTo>
                    <a:lnTo>
                      <a:pt x="5454" y="21495"/>
                    </a:lnTo>
                    <a:lnTo>
                      <a:pt x="5545" y="21449"/>
                    </a:lnTo>
                    <a:lnTo>
                      <a:pt x="5621" y="21388"/>
                    </a:lnTo>
                    <a:lnTo>
                      <a:pt x="5698" y="21327"/>
                    </a:lnTo>
                    <a:lnTo>
                      <a:pt x="5758" y="21251"/>
                    </a:lnTo>
                    <a:lnTo>
                      <a:pt x="5880" y="21053"/>
                    </a:lnTo>
                    <a:lnTo>
                      <a:pt x="5987" y="20809"/>
                    </a:lnTo>
                    <a:lnTo>
                      <a:pt x="6078" y="20550"/>
                    </a:lnTo>
                    <a:lnTo>
                      <a:pt x="6170" y="20276"/>
                    </a:lnTo>
                    <a:lnTo>
                      <a:pt x="6231" y="19972"/>
                    </a:lnTo>
                    <a:lnTo>
                      <a:pt x="6292" y="19682"/>
                    </a:lnTo>
                    <a:lnTo>
                      <a:pt x="6368" y="19088"/>
                    </a:lnTo>
                    <a:lnTo>
                      <a:pt x="6414" y="18585"/>
                    </a:lnTo>
                    <a:lnTo>
                      <a:pt x="6429" y="18235"/>
                    </a:lnTo>
                    <a:lnTo>
                      <a:pt x="6444" y="17580"/>
                    </a:lnTo>
                    <a:lnTo>
                      <a:pt x="6444" y="16925"/>
                    </a:lnTo>
                    <a:lnTo>
                      <a:pt x="6414" y="16300"/>
                    </a:lnTo>
                    <a:lnTo>
                      <a:pt x="6383" y="15661"/>
                    </a:lnTo>
                    <a:lnTo>
                      <a:pt x="6322" y="15036"/>
                    </a:lnTo>
                    <a:lnTo>
                      <a:pt x="6246" y="14411"/>
                    </a:lnTo>
                    <a:lnTo>
                      <a:pt x="6155" y="13772"/>
                    </a:lnTo>
                    <a:lnTo>
                      <a:pt x="6017" y="13132"/>
                    </a:lnTo>
                    <a:lnTo>
                      <a:pt x="5957" y="12781"/>
                    </a:lnTo>
                    <a:lnTo>
                      <a:pt x="5926" y="12431"/>
                    </a:lnTo>
                    <a:lnTo>
                      <a:pt x="5911" y="12081"/>
                    </a:lnTo>
                    <a:lnTo>
                      <a:pt x="5926" y="11761"/>
                    </a:lnTo>
                    <a:lnTo>
                      <a:pt x="5972" y="11441"/>
                    </a:lnTo>
                    <a:lnTo>
                      <a:pt x="6048" y="11136"/>
                    </a:lnTo>
                    <a:lnTo>
                      <a:pt x="6139" y="10832"/>
                    </a:lnTo>
                    <a:lnTo>
                      <a:pt x="6261" y="10542"/>
                    </a:lnTo>
                    <a:lnTo>
                      <a:pt x="6398" y="10268"/>
                    </a:lnTo>
                    <a:lnTo>
                      <a:pt x="6566" y="9994"/>
                    </a:lnTo>
                    <a:lnTo>
                      <a:pt x="6764" y="9735"/>
                    </a:lnTo>
                    <a:lnTo>
                      <a:pt x="6977" y="9476"/>
                    </a:lnTo>
                    <a:lnTo>
                      <a:pt x="7206" y="9232"/>
                    </a:lnTo>
                    <a:lnTo>
                      <a:pt x="7465" y="9003"/>
                    </a:lnTo>
                    <a:lnTo>
                      <a:pt x="7724" y="8775"/>
                    </a:lnTo>
                    <a:lnTo>
                      <a:pt x="8013" y="8546"/>
                    </a:lnTo>
                    <a:lnTo>
                      <a:pt x="8455" y="8257"/>
                    </a:lnTo>
                    <a:lnTo>
                      <a:pt x="8897" y="7983"/>
                    </a:lnTo>
                    <a:lnTo>
                      <a:pt x="9811" y="7450"/>
                    </a:lnTo>
                    <a:lnTo>
                      <a:pt x="10268" y="7191"/>
                    </a:lnTo>
                    <a:lnTo>
                      <a:pt x="10725" y="6916"/>
                    </a:lnTo>
                    <a:lnTo>
                      <a:pt x="11166" y="6627"/>
                    </a:lnTo>
                    <a:lnTo>
                      <a:pt x="11593" y="6322"/>
                    </a:lnTo>
                    <a:lnTo>
                      <a:pt x="11791" y="6155"/>
                    </a:lnTo>
                    <a:lnTo>
                      <a:pt x="11989" y="5987"/>
                    </a:lnTo>
                    <a:lnTo>
                      <a:pt x="12187" y="5804"/>
                    </a:lnTo>
                    <a:lnTo>
                      <a:pt x="12370" y="5606"/>
                    </a:lnTo>
                    <a:lnTo>
                      <a:pt x="12553" y="5408"/>
                    </a:lnTo>
                    <a:lnTo>
                      <a:pt x="12720" y="5195"/>
                    </a:lnTo>
                    <a:lnTo>
                      <a:pt x="12873" y="4982"/>
                    </a:lnTo>
                    <a:lnTo>
                      <a:pt x="13010" y="4753"/>
                    </a:lnTo>
                    <a:lnTo>
                      <a:pt x="13147" y="4525"/>
                    </a:lnTo>
                    <a:lnTo>
                      <a:pt x="13253" y="4296"/>
                    </a:lnTo>
                    <a:lnTo>
                      <a:pt x="13345" y="4053"/>
                    </a:lnTo>
                    <a:lnTo>
                      <a:pt x="13421" y="3809"/>
                    </a:lnTo>
                    <a:lnTo>
                      <a:pt x="13482" y="3550"/>
                    </a:lnTo>
                    <a:lnTo>
                      <a:pt x="13512" y="3306"/>
                    </a:lnTo>
                    <a:lnTo>
                      <a:pt x="13528" y="3047"/>
                    </a:lnTo>
                    <a:lnTo>
                      <a:pt x="13528" y="2788"/>
                    </a:lnTo>
                    <a:lnTo>
                      <a:pt x="13497" y="2499"/>
                    </a:lnTo>
                    <a:lnTo>
                      <a:pt x="13421" y="2209"/>
                    </a:lnTo>
                    <a:lnTo>
                      <a:pt x="13330" y="1935"/>
                    </a:lnTo>
                    <a:lnTo>
                      <a:pt x="13208" y="1676"/>
                    </a:lnTo>
                    <a:lnTo>
                      <a:pt x="13055" y="1432"/>
                    </a:lnTo>
                    <a:lnTo>
                      <a:pt x="12888" y="1189"/>
                    </a:lnTo>
                    <a:lnTo>
                      <a:pt x="12705" y="975"/>
                    </a:lnTo>
                    <a:lnTo>
                      <a:pt x="12492" y="777"/>
                    </a:lnTo>
                    <a:lnTo>
                      <a:pt x="12309" y="640"/>
                    </a:lnTo>
                    <a:lnTo>
                      <a:pt x="12111" y="518"/>
                    </a:lnTo>
                    <a:lnTo>
                      <a:pt x="11913" y="412"/>
                    </a:lnTo>
                    <a:lnTo>
                      <a:pt x="11715" y="320"/>
                    </a:lnTo>
                    <a:lnTo>
                      <a:pt x="11502" y="244"/>
                    </a:lnTo>
                    <a:lnTo>
                      <a:pt x="11273" y="168"/>
                    </a:lnTo>
                    <a:lnTo>
                      <a:pt x="11060" y="122"/>
                    </a:lnTo>
                    <a:lnTo>
                      <a:pt x="10831" y="77"/>
                    </a:lnTo>
                    <a:lnTo>
                      <a:pt x="10603" y="46"/>
                    </a:lnTo>
                    <a:lnTo>
                      <a:pt x="10374" y="16"/>
                    </a:lnTo>
                    <a:lnTo>
                      <a:pt x="9902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lnSpc>
                    <a:spcPct val="15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000">
                  <a:solidFill>
                    <a:schemeClr val="tx1"/>
                  </a:solidFill>
                </a:endParaRPr>
              </a:p>
            </p:txBody>
          </p:sp>
          <p:sp>
            <p:nvSpPr>
              <p:cNvPr id="215" name="Google Shape;215;p16"/>
              <p:cNvSpPr/>
              <p:nvPr/>
            </p:nvSpPr>
            <p:spPr>
              <a:xfrm>
                <a:off x="3268825" y="2435525"/>
                <a:ext cx="73900" cy="110075"/>
              </a:xfrm>
              <a:custGeom>
                <a:avLst/>
                <a:gdLst/>
                <a:ahLst/>
                <a:cxnLst/>
                <a:rect l="l" t="t" r="r" b="b"/>
                <a:pathLst>
                  <a:path w="2956" h="4403" extrusionOk="0">
                    <a:moveTo>
                      <a:pt x="884" y="0"/>
                    </a:moveTo>
                    <a:lnTo>
                      <a:pt x="747" y="16"/>
                    </a:lnTo>
                    <a:lnTo>
                      <a:pt x="625" y="46"/>
                    </a:lnTo>
                    <a:lnTo>
                      <a:pt x="503" y="107"/>
                    </a:lnTo>
                    <a:lnTo>
                      <a:pt x="396" y="183"/>
                    </a:lnTo>
                    <a:lnTo>
                      <a:pt x="305" y="290"/>
                    </a:lnTo>
                    <a:lnTo>
                      <a:pt x="213" y="412"/>
                    </a:lnTo>
                    <a:lnTo>
                      <a:pt x="153" y="533"/>
                    </a:lnTo>
                    <a:lnTo>
                      <a:pt x="92" y="686"/>
                    </a:lnTo>
                    <a:lnTo>
                      <a:pt x="46" y="838"/>
                    </a:lnTo>
                    <a:lnTo>
                      <a:pt x="15" y="1021"/>
                    </a:lnTo>
                    <a:lnTo>
                      <a:pt x="0" y="1204"/>
                    </a:lnTo>
                    <a:lnTo>
                      <a:pt x="0" y="1402"/>
                    </a:lnTo>
                    <a:lnTo>
                      <a:pt x="0" y="1600"/>
                    </a:lnTo>
                    <a:lnTo>
                      <a:pt x="31" y="1813"/>
                    </a:lnTo>
                    <a:lnTo>
                      <a:pt x="76" y="2026"/>
                    </a:lnTo>
                    <a:lnTo>
                      <a:pt x="122" y="2240"/>
                    </a:lnTo>
                    <a:lnTo>
                      <a:pt x="183" y="2453"/>
                    </a:lnTo>
                    <a:lnTo>
                      <a:pt x="274" y="2681"/>
                    </a:lnTo>
                    <a:lnTo>
                      <a:pt x="366" y="2895"/>
                    </a:lnTo>
                    <a:lnTo>
                      <a:pt x="472" y="3108"/>
                    </a:lnTo>
                    <a:lnTo>
                      <a:pt x="579" y="3306"/>
                    </a:lnTo>
                    <a:lnTo>
                      <a:pt x="701" y="3489"/>
                    </a:lnTo>
                    <a:lnTo>
                      <a:pt x="823" y="3656"/>
                    </a:lnTo>
                    <a:lnTo>
                      <a:pt x="960" y="3809"/>
                    </a:lnTo>
                    <a:lnTo>
                      <a:pt x="1097" y="3946"/>
                    </a:lnTo>
                    <a:lnTo>
                      <a:pt x="1234" y="4068"/>
                    </a:lnTo>
                    <a:lnTo>
                      <a:pt x="1371" y="4159"/>
                    </a:lnTo>
                    <a:lnTo>
                      <a:pt x="1524" y="4250"/>
                    </a:lnTo>
                    <a:lnTo>
                      <a:pt x="1661" y="4327"/>
                    </a:lnTo>
                    <a:lnTo>
                      <a:pt x="1798" y="4372"/>
                    </a:lnTo>
                    <a:lnTo>
                      <a:pt x="1935" y="4403"/>
                    </a:lnTo>
                    <a:lnTo>
                      <a:pt x="2072" y="4403"/>
                    </a:lnTo>
                    <a:lnTo>
                      <a:pt x="2209" y="4388"/>
                    </a:lnTo>
                    <a:lnTo>
                      <a:pt x="2331" y="4357"/>
                    </a:lnTo>
                    <a:lnTo>
                      <a:pt x="2453" y="4296"/>
                    </a:lnTo>
                    <a:lnTo>
                      <a:pt x="2559" y="4205"/>
                    </a:lnTo>
                    <a:lnTo>
                      <a:pt x="2651" y="4113"/>
                    </a:lnTo>
                    <a:lnTo>
                      <a:pt x="2742" y="3991"/>
                    </a:lnTo>
                    <a:lnTo>
                      <a:pt x="2803" y="3870"/>
                    </a:lnTo>
                    <a:lnTo>
                      <a:pt x="2864" y="3717"/>
                    </a:lnTo>
                    <a:lnTo>
                      <a:pt x="2910" y="3550"/>
                    </a:lnTo>
                    <a:lnTo>
                      <a:pt x="2940" y="3382"/>
                    </a:lnTo>
                    <a:lnTo>
                      <a:pt x="2956" y="3199"/>
                    </a:lnTo>
                    <a:lnTo>
                      <a:pt x="2956" y="3001"/>
                    </a:lnTo>
                    <a:lnTo>
                      <a:pt x="2940" y="2803"/>
                    </a:lnTo>
                    <a:lnTo>
                      <a:pt x="2925" y="2590"/>
                    </a:lnTo>
                    <a:lnTo>
                      <a:pt x="2879" y="2377"/>
                    </a:lnTo>
                    <a:lnTo>
                      <a:pt x="2834" y="2163"/>
                    </a:lnTo>
                    <a:lnTo>
                      <a:pt x="2757" y="1935"/>
                    </a:lnTo>
                    <a:lnTo>
                      <a:pt x="2681" y="1722"/>
                    </a:lnTo>
                    <a:lnTo>
                      <a:pt x="2590" y="1493"/>
                    </a:lnTo>
                    <a:lnTo>
                      <a:pt x="2483" y="1295"/>
                    </a:lnTo>
                    <a:lnTo>
                      <a:pt x="2377" y="1097"/>
                    </a:lnTo>
                    <a:lnTo>
                      <a:pt x="2255" y="914"/>
                    </a:lnTo>
                    <a:lnTo>
                      <a:pt x="2133" y="747"/>
                    </a:lnTo>
                    <a:lnTo>
                      <a:pt x="1996" y="594"/>
                    </a:lnTo>
                    <a:lnTo>
                      <a:pt x="1859" y="457"/>
                    </a:lnTo>
                    <a:lnTo>
                      <a:pt x="1722" y="335"/>
                    </a:lnTo>
                    <a:lnTo>
                      <a:pt x="1584" y="229"/>
                    </a:lnTo>
                    <a:lnTo>
                      <a:pt x="1432" y="153"/>
                    </a:lnTo>
                    <a:lnTo>
                      <a:pt x="1295" y="76"/>
                    </a:lnTo>
                    <a:lnTo>
                      <a:pt x="1158" y="31"/>
                    </a:lnTo>
                    <a:lnTo>
                      <a:pt x="1021" y="0"/>
                    </a:lnTo>
                    <a:close/>
                  </a:path>
                </a:pathLst>
              </a:custGeom>
              <a:solidFill>
                <a:srgbClr val="FAB59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lnSpc>
                    <a:spcPct val="15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000">
                  <a:solidFill>
                    <a:schemeClr val="tx1"/>
                  </a:solidFill>
                </a:endParaRPr>
              </a:p>
            </p:txBody>
          </p:sp>
          <p:sp>
            <p:nvSpPr>
              <p:cNvPr id="216" name="Google Shape;216;p16"/>
              <p:cNvSpPr/>
              <p:nvPr/>
            </p:nvSpPr>
            <p:spPr>
              <a:xfrm>
                <a:off x="3381925" y="3501875"/>
                <a:ext cx="263175" cy="227375"/>
              </a:xfrm>
              <a:custGeom>
                <a:avLst/>
                <a:gdLst/>
                <a:ahLst/>
                <a:cxnLst/>
                <a:rect l="l" t="t" r="r" b="b"/>
                <a:pathLst>
                  <a:path w="10527" h="9095" extrusionOk="0">
                    <a:moveTo>
                      <a:pt x="1570" y="0"/>
                    </a:moveTo>
                    <a:lnTo>
                      <a:pt x="1493" y="46"/>
                    </a:lnTo>
                    <a:lnTo>
                      <a:pt x="1417" y="107"/>
                    </a:lnTo>
                    <a:lnTo>
                      <a:pt x="1021" y="457"/>
                    </a:lnTo>
                    <a:lnTo>
                      <a:pt x="823" y="655"/>
                    </a:lnTo>
                    <a:lnTo>
                      <a:pt x="640" y="853"/>
                    </a:lnTo>
                    <a:lnTo>
                      <a:pt x="458" y="1051"/>
                    </a:lnTo>
                    <a:lnTo>
                      <a:pt x="305" y="1264"/>
                    </a:lnTo>
                    <a:lnTo>
                      <a:pt x="168" y="1493"/>
                    </a:lnTo>
                    <a:lnTo>
                      <a:pt x="46" y="1737"/>
                    </a:lnTo>
                    <a:lnTo>
                      <a:pt x="16" y="1843"/>
                    </a:lnTo>
                    <a:lnTo>
                      <a:pt x="1" y="1904"/>
                    </a:lnTo>
                    <a:lnTo>
                      <a:pt x="1" y="1950"/>
                    </a:lnTo>
                    <a:lnTo>
                      <a:pt x="16" y="2026"/>
                    </a:lnTo>
                    <a:lnTo>
                      <a:pt x="46" y="2087"/>
                    </a:lnTo>
                    <a:lnTo>
                      <a:pt x="138" y="2209"/>
                    </a:lnTo>
                    <a:lnTo>
                      <a:pt x="869" y="3047"/>
                    </a:lnTo>
                    <a:lnTo>
                      <a:pt x="1234" y="3473"/>
                    </a:lnTo>
                    <a:lnTo>
                      <a:pt x="1585" y="3900"/>
                    </a:lnTo>
                    <a:lnTo>
                      <a:pt x="1935" y="4342"/>
                    </a:lnTo>
                    <a:lnTo>
                      <a:pt x="2270" y="4783"/>
                    </a:lnTo>
                    <a:lnTo>
                      <a:pt x="2575" y="5256"/>
                    </a:lnTo>
                    <a:lnTo>
                      <a:pt x="2864" y="5728"/>
                    </a:lnTo>
                    <a:lnTo>
                      <a:pt x="3261" y="6429"/>
                    </a:lnTo>
                    <a:lnTo>
                      <a:pt x="3474" y="6779"/>
                    </a:lnTo>
                    <a:lnTo>
                      <a:pt x="3687" y="7099"/>
                    </a:lnTo>
                    <a:lnTo>
                      <a:pt x="3916" y="7419"/>
                    </a:lnTo>
                    <a:lnTo>
                      <a:pt x="4159" y="7723"/>
                    </a:lnTo>
                    <a:lnTo>
                      <a:pt x="4418" y="8013"/>
                    </a:lnTo>
                    <a:lnTo>
                      <a:pt x="4692" y="8272"/>
                    </a:lnTo>
                    <a:lnTo>
                      <a:pt x="4982" y="8500"/>
                    </a:lnTo>
                    <a:lnTo>
                      <a:pt x="5119" y="8592"/>
                    </a:lnTo>
                    <a:lnTo>
                      <a:pt x="5287" y="8698"/>
                    </a:lnTo>
                    <a:lnTo>
                      <a:pt x="5439" y="8775"/>
                    </a:lnTo>
                    <a:lnTo>
                      <a:pt x="5606" y="8851"/>
                    </a:lnTo>
                    <a:lnTo>
                      <a:pt x="5774" y="8927"/>
                    </a:lnTo>
                    <a:lnTo>
                      <a:pt x="5957" y="8973"/>
                    </a:lnTo>
                    <a:lnTo>
                      <a:pt x="6140" y="9034"/>
                    </a:lnTo>
                    <a:lnTo>
                      <a:pt x="6322" y="9064"/>
                    </a:lnTo>
                    <a:lnTo>
                      <a:pt x="6505" y="9079"/>
                    </a:lnTo>
                    <a:lnTo>
                      <a:pt x="6703" y="9094"/>
                    </a:lnTo>
                    <a:lnTo>
                      <a:pt x="6917" y="9094"/>
                    </a:lnTo>
                    <a:lnTo>
                      <a:pt x="7130" y="9079"/>
                    </a:lnTo>
                    <a:lnTo>
                      <a:pt x="7343" y="9064"/>
                    </a:lnTo>
                    <a:lnTo>
                      <a:pt x="7572" y="9018"/>
                    </a:lnTo>
                    <a:lnTo>
                      <a:pt x="7846" y="8957"/>
                    </a:lnTo>
                    <a:lnTo>
                      <a:pt x="8135" y="8866"/>
                    </a:lnTo>
                    <a:lnTo>
                      <a:pt x="8409" y="8775"/>
                    </a:lnTo>
                    <a:lnTo>
                      <a:pt x="8668" y="8653"/>
                    </a:lnTo>
                    <a:lnTo>
                      <a:pt x="8943" y="8531"/>
                    </a:lnTo>
                    <a:lnTo>
                      <a:pt x="9202" y="8409"/>
                    </a:lnTo>
                    <a:lnTo>
                      <a:pt x="9704" y="8120"/>
                    </a:lnTo>
                    <a:lnTo>
                      <a:pt x="9887" y="8013"/>
                    </a:lnTo>
                    <a:lnTo>
                      <a:pt x="10055" y="7906"/>
                    </a:lnTo>
                    <a:lnTo>
                      <a:pt x="10207" y="7769"/>
                    </a:lnTo>
                    <a:lnTo>
                      <a:pt x="10344" y="7617"/>
                    </a:lnTo>
                    <a:lnTo>
                      <a:pt x="10405" y="7525"/>
                    </a:lnTo>
                    <a:lnTo>
                      <a:pt x="10451" y="7434"/>
                    </a:lnTo>
                    <a:lnTo>
                      <a:pt x="10481" y="7343"/>
                    </a:lnTo>
                    <a:lnTo>
                      <a:pt x="10512" y="7251"/>
                    </a:lnTo>
                    <a:lnTo>
                      <a:pt x="10527" y="7145"/>
                    </a:lnTo>
                    <a:lnTo>
                      <a:pt x="10527" y="7038"/>
                    </a:lnTo>
                    <a:lnTo>
                      <a:pt x="10496" y="6947"/>
                    </a:lnTo>
                    <a:lnTo>
                      <a:pt x="10466" y="6855"/>
                    </a:lnTo>
                    <a:lnTo>
                      <a:pt x="10420" y="6764"/>
                    </a:lnTo>
                    <a:lnTo>
                      <a:pt x="10359" y="6688"/>
                    </a:lnTo>
                    <a:lnTo>
                      <a:pt x="10283" y="6627"/>
                    </a:lnTo>
                    <a:lnTo>
                      <a:pt x="10207" y="6566"/>
                    </a:lnTo>
                    <a:lnTo>
                      <a:pt x="10116" y="6520"/>
                    </a:lnTo>
                    <a:lnTo>
                      <a:pt x="10024" y="6474"/>
                    </a:lnTo>
                    <a:lnTo>
                      <a:pt x="9826" y="6429"/>
                    </a:lnTo>
                    <a:lnTo>
                      <a:pt x="9628" y="6383"/>
                    </a:lnTo>
                    <a:lnTo>
                      <a:pt x="9430" y="6368"/>
                    </a:lnTo>
                    <a:lnTo>
                      <a:pt x="9232" y="6337"/>
                    </a:lnTo>
                    <a:lnTo>
                      <a:pt x="9049" y="6276"/>
                    </a:lnTo>
                    <a:lnTo>
                      <a:pt x="8912" y="6231"/>
                    </a:lnTo>
                    <a:lnTo>
                      <a:pt x="8760" y="6139"/>
                    </a:lnTo>
                    <a:lnTo>
                      <a:pt x="8577" y="6002"/>
                    </a:lnTo>
                    <a:lnTo>
                      <a:pt x="8379" y="5850"/>
                    </a:lnTo>
                    <a:lnTo>
                      <a:pt x="8166" y="5682"/>
                    </a:lnTo>
                    <a:lnTo>
                      <a:pt x="7952" y="5484"/>
                    </a:lnTo>
                    <a:lnTo>
                      <a:pt x="7739" y="5256"/>
                    </a:lnTo>
                    <a:lnTo>
                      <a:pt x="7541" y="5042"/>
                    </a:lnTo>
                    <a:lnTo>
                      <a:pt x="7343" y="4814"/>
                    </a:lnTo>
                    <a:lnTo>
                      <a:pt x="7160" y="4570"/>
                    </a:lnTo>
                    <a:lnTo>
                      <a:pt x="6993" y="4342"/>
                    </a:lnTo>
                    <a:lnTo>
                      <a:pt x="6856" y="4113"/>
                    </a:lnTo>
                    <a:lnTo>
                      <a:pt x="6749" y="3900"/>
                    </a:lnTo>
                    <a:lnTo>
                      <a:pt x="6673" y="3717"/>
                    </a:lnTo>
                    <a:lnTo>
                      <a:pt x="6658" y="3610"/>
                    </a:lnTo>
                    <a:lnTo>
                      <a:pt x="6642" y="3534"/>
                    </a:lnTo>
                    <a:lnTo>
                      <a:pt x="6658" y="3458"/>
                    </a:lnTo>
                    <a:lnTo>
                      <a:pt x="6658" y="3382"/>
                    </a:lnTo>
                    <a:lnTo>
                      <a:pt x="6688" y="3306"/>
                    </a:lnTo>
                    <a:lnTo>
                      <a:pt x="6719" y="3260"/>
                    </a:lnTo>
                    <a:lnTo>
                      <a:pt x="6764" y="3214"/>
                    </a:lnTo>
                    <a:lnTo>
                      <a:pt x="6795" y="3169"/>
                    </a:lnTo>
                    <a:lnTo>
                      <a:pt x="6840" y="3138"/>
                    </a:lnTo>
                    <a:lnTo>
                      <a:pt x="6901" y="3123"/>
                    </a:lnTo>
                    <a:lnTo>
                      <a:pt x="7023" y="3092"/>
                    </a:lnTo>
                    <a:lnTo>
                      <a:pt x="7145" y="3092"/>
                    </a:lnTo>
                    <a:lnTo>
                      <a:pt x="7297" y="3123"/>
                    </a:lnTo>
                    <a:lnTo>
                      <a:pt x="7435" y="3169"/>
                    </a:lnTo>
                    <a:lnTo>
                      <a:pt x="7602" y="3214"/>
                    </a:lnTo>
                    <a:lnTo>
                      <a:pt x="7907" y="3351"/>
                    </a:lnTo>
                    <a:lnTo>
                      <a:pt x="8196" y="3489"/>
                    </a:lnTo>
                    <a:lnTo>
                      <a:pt x="8455" y="3580"/>
                    </a:lnTo>
                    <a:lnTo>
                      <a:pt x="8547" y="3610"/>
                    </a:lnTo>
                    <a:lnTo>
                      <a:pt x="8638" y="3626"/>
                    </a:lnTo>
                    <a:lnTo>
                      <a:pt x="8775" y="3717"/>
                    </a:lnTo>
                    <a:lnTo>
                      <a:pt x="8851" y="3748"/>
                    </a:lnTo>
                    <a:lnTo>
                      <a:pt x="8927" y="3763"/>
                    </a:lnTo>
                    <a:lnTo>
                      <a:pt x="9049" y="3763"/>
                    </a:lnTo>
                    <a:lnTo>
                      <a:pt x="9095" y="3732"/>
                    </a:lnTo>
                    <a:lnTo>
                      <a:pt x="9156" y="3702"/>
                    </a:lnTo>
                    <a:lnTo>
                      <a:pt x="9202" y="3656"/>
                    </a:lnTo>
                    <a:lnTo>
                      <a:pt x="9232" y="3610"/>
                    </a:lnTo>
                    <a:lnTo>
                      <a:pt x="9263" y="3549"/>
                    </a:lnTo>
                    <a:lnTo>
                      <a:pt x="9293" y="3504"/>
                    </a:lnTo>
                    <a:lnTo>
                      <a:pt x="9323" y="3382"/>
                    </a:lnTo>
                    <a:lnTo>
                      <a:pt x="9323" y="3260"/>
                    </a:lnTo>
                    <a:lnTo>
                      <a:pt x="9293" y="3138"/>
                    </a:lnTo>
                    <a:lnTo>
                      <a:pt x="9263" y="3016"/>
                    </a:lnTo>
                    <a:lnTo>
                      <a:pt x="9186" y="2849"/>
                    </a:lnTo>
                    <a:lnTo>
                      <a:pt x="9095" y="2681"/>
                    </a:lnTo>
                    <a:lnTo>
                      <a:pt x="8973" y="2529"/>
                    </a:lnTo>
                    <a:lnTo>
                      <a:pt x="8821" y="2376"/>
                    </a:lnTo>
                    <a:lnTo>
                      <a:pt x="8653" y="2255"/>
                    </a:lnTo>
                    <a:lnTo>
                      <a:pt x="8486" y="2133"/>
                    </a:lnTo>
                    <a:lnTo>
                      <a:pt x="8288" y="2011"/>
                    </a:lnTo>
                    <a:lnTo>
                      <a:pt x="8090" y="1919"/>
                    </a:lnTo>
                    <a:lnTo>
                      <a:pt x="7876" y="1813"/>
                    </a:lnTo>
                    <a:lnTo>
                      <a:pt x="7663" y="1737"/>
                    </a:lnTo>
                    <a:lnTo>
                      <a:pt x="7236" y="1600"/>
                    </a:lnTo>
                    <a:lnTo>
                      <a:pt x="6825" y="1493"/>
                    </a:lnTo>
                    <a:lnTo>
                      <a:pt x="6460" y="1417"/>
                    </a:lnTo>
                    <a:lnTo>
                      <a:pt x="6170" y="1371"/>
                    </a:lnTo>
                    <a:lnTo>
                      <a:pt x="5865" y="1371"/>
                    </a:lnTo>
                    <a:lnTo>
                      <a:pt x="5561" y="1386"/>
                    </a:lnTo>
                    <a:lnTo>
                      <a:pt x="5256" y="1402"/>
                    </a:lnTo>
                    <a:lnTo>
                      <a:pt x="4951" y="1432"/>
                    </a:lnTo>
                    <a:lnTo>
                      <a:pt x="4662" y="1432"/>
                    </a:lnTo>
                    <a:lnTo>
                      <a:pt x="4357" y="1417"/>
                    </a:lnTo>
                    <a:lnTo>
                      <a:pt x="4220" y="1402"/>
                    </a:lnTo>
                    <a:lnTo>
                      <a:pt x="4068" y="1371"/>
                    </a:lnTo>
                    <a:lnTo>
                      <a:pt x="3931" y="1341"/>
                    </a:lnTo>
                    <a:lnTo>
                      <a:pt x="3794" y="1295"/>
                    </a:lnTo>
                    <a:lnTo>
                      <a:pt x="3550" y="1173"/>
                    </a:lnTo>
                    <a:lnTo>
                      <a:pt x="3291" y="1051"/>
                    </a:lnTo>
                    <a:lnTo>
                      <a:pt x="3062" y="899"/>
                    </a:lnTo>
                    <a:lnTo>
                      <a:pt x="2819" y="731"/>
                    </a:lnTo>
                    <a:lnTo>
                      <a:pt x="2362" y="396"/>
                    </a:lnTo>
                    <a:lnTo>
                      <a:pt x="2133" y="244"/>
                    </a:lnTo>
                    <a:lnTo>
                      <a:pt x="1920" y="91"/>
                    </a:lnTo>
                    <a:lnTo>
                      <a:pt x="1829" y="46"/>
                    </a:lnTo>
                    <a:lnTo>
                      <a:pt x="1752" y="15"/>
                    </a:lnTo>
                    <a:lnTo>
                      <a:pt x="1661" y="0"/>
                    </a:lnTo>
                    <a:close/>
                  </a:path>
                </a:pathLst>
              </a:custGeom>
              <a:solidFill>
                <a:srgbClr val="FAB59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lnSpc>
                    <a:spcPct val="15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000">
                  <a:solidFill>
                    <a:schemeClr val="tx1"/>
                  </a:solidFill>
                </a:endParaRPr>
              </a:p>
            </p:txBody>
          </p:sp>
          <p:sp>
            <p:nvSpPr>
              <p:cNvPr id="217" name="Google Shape;217;p16"/>
              <p:cNvSpPr/>
              <p:nvPr/>
            </p:nvSpPr>
            <p:spPr>
              <a:xfrm>
                <a:off x="3073075" y="2742475"/>
                <a:ext cx="281450" cy="327175"/>
              </a:xfrm>
              <a:custGeom>
                <a:avLst/>
                <a:gdLst/>
                <a:ahLst/>
                <a:cxnLst/>
                <a:rect l="l" t="t" r="r" b="b"/>
                <a:pathLst>
                  <a:path w="11258" h="13087" extrusionOk="0">
                    <a:moveTo>
                      <a:pt x="7998" y="0"/>
                    </a:moveTo>
                    <a:lnTo>
                      <a:pt x="7724" y="31"/>
                    </a:lnTo>
                    <a:lnTo>
                      <a:pt x="7434" y="77"/>
                    </a:lnTo>
                    <a:lnTo>
                      <a:pt x="7145" y="153"/>
                    </a:lnTo>
                    <a:lnTo>
                      <a:pt x="6855" y="229"/>
                    </a:lnTo>
                    <a:lnTo>
                      <a:pt x="6581" y="336"/>
                    </a:lnTo>
                    <a:lnTo>
                      <a:pt x="6292" y="473"/>
                    </a:lnTo>
                    <a:lnTo>
                      <a:pt x="6017" y="610"/>
                    </a:lnTo>
                    <a:lnTo>
                      <a:pt x="5743" y="762"/>
                    </a:lnTo>
                    <a:lnTo>
                      <a:pt x="5469" y="930"/>
                    </a:lnTo>
                    <a:lnTo>
                      <a:pt x="5195" y="1113"/>
                    </a:lnTo>
                    <a:lnTo>
                      <a:pt x="4936" y="1295"/>
                    </a:lnTo>
                    <a:lnTo>
                      <a:pt x="4692" y="1493"/>
                    </a:lnTo>
                    <a:lnTo>
                      <a:pt x="4433" y="1707"/>
                    </a:lnTo>
                    <a:lnTo>
                      <a:pt x="4205" y="1920"/>
                    </a:lnTo>
                    <a:lnTo>
                      <a:pt x="3961" y="2148"/>
                    </a:lnTo>
                    <a:lnTo>
                      <a:pt x="3748" y="2377"/>
                    </a:lnTo>
                    <a:lnTo>
                      <a:pt x="3534" y="2605"/>
                    </a:lnTo>
                    <a:lnTo>
                      <a:pt x="3336" y="2849"/>
                    </a:lnTo>
                    <a:lnTo>
                      <a:pt x="3138" y="3078"/>
                    </a:lnTo>
                    <a:lnTo>
                      <a:pt x="2955" y="3321"/>
                    </a:lnTo>
                    <a:lnTo>
                      <a:pt x="2803" y="3550"/>
                    </a:lnTo>
                    <a:lnTo>
                      <a:pt x="2651" y="3794"/>
                    </a:lnTo>
                    <a:lnTo>
                      <a:pt x="2498" y="4022"/>
                    </a:lnTo>
                    <a:lnTo>
                      <a:pt x="2377" y="4251"/>
                    </a:lnTo>
                    <a:lnTo>
                      <a:pt x="2057" y="4845"/>
                    </a:lnTo>
                    <a:lnTo>
                      <a:pt x="1722" y="5439"/>
                    </a:lnTo>
                    <a:lnTo>
                      <a:pt x="1371" y="6048"/>
                    </a:lnTo>
                    <a:lnTo>
                      <a:pt x="1036" y="6658"/>
                    </a:lnTo>
                    <a:lnTo>
                      <a:pt x="731" y="7267"/>
                    </a:lnTo>
                    <a:lnTo>
                      <a:pt x="579" y="7587"/>
                    </a:lnTo>
                    <a:lnTo>
                      <a:pt x="442" y="7907"/>
                    </a:lnTo>
                    <a:lnTo>
                      <a:pt x="320" y="8227"/>
                    </a:lnTo>
                    <a:lnTo>
                      <a:pt x="213" y="8546"/>
                    </a:lnTo>
                    <a:lnTo>
                      <a:pt x="122" y="8882"/>
                    </a:lnTo>
                    <a:lnTo>
                      <a:pt x="31" y="9217"/>
                    </a:lnTo>
                    <a:lnTo>
                      <a:pt x="15" y="9308"/>
                    </a:lnTo>
                    <a:lnTo>
                      <a:pt x="0" y="9400"/>
                    </a:lnTo>
                    <a:lnTo>
                      <a:pt x="15" y="9506"/>
                    </a:lnTo>
                    <a:lnTo>
                      <a:pt x="31" y="9598"/>
                    </a:lnTo>
                    <a:lnTo>
                      <a:pt x="92" y="9689"/>
                    </a:lnTo>
                    <a:lnTo>
                      <a:pt x="168" y="9765"/>
                    </a:lnTo>
                    <a:lnTo>
                      <a:pt x="259" y="9826"/>
                    </a:lnTo>
                    <a:lnTo>
                      <a:pt x="351" y="9887"/>
                    </a:lnTo>
                    <a:lnTo>
                      <a:pt x="1219" y="10359"/>
                    </a:lnTo>
                    <a:lnTo>
                      <a:pt x="2102" y="10816"/>
                    </a:lnTo>
                    <a:lnTo>
                      <a:pt x="2986" y="11258"/>
                    </a:lnTo>
                    <a:lnTo>
                      <a:pt x="3885" y="11669"/>
                    </a:lnTo>
                    <a:lnTo>
                      <a:pt x="4783" y="12065"/>
                    </a:lnTo>
                    <a:lnTo>
                      <a:pt x="5713" y="12431"/>
                    </a:lnTo>
                    <a:lnTo>
                      <a:pt x="6642" y="12766"/>
                    </a:lnTo>
                    <a:lnTo>
                      <a:pt x="7571" y="13086"/>
                    </a:lnTo>
                    <a:lnTo>
                      <a:pt x="7647" y="12903"/>
                    </a:lnTo>
                    <a:lnTo>
                      <a:pt x="7845" y="12401"/>
                    </a:lnTo>
                    <a:lnTo>
                      <a:pt x="8500" y="10862"/>
                    </a:lnTo>
                    <a:lnTo>
                      <a:pt x="9216" y="9232"/>
                    </a:lnTo>
                    <a:lnTo>
                      <a:pt x="9506" y="8607"/>
                    </a:lnTo>
                    <a:lnTo>
                      <a:pt x="9673" y="8272"/>
                    </a:lnTo>
                    <a:lnTo>
                      <a:pt x="9826" y="8013"/>
                    </a:lnTo>
                    <a:lnTo>
                      <a:pt x="9978" y="7739"/>
                    </a:lnTo>
                    <a:lnTo>
                      <a:pt x="10130" y="7450"/>
                    </a:lnTo>
                    <a:lnTo>
                      <a:pt x="10283" y="7145"/>
                    </a:lnTo>
                    <a:lnTo>
                      <a:pt x="10435" y="6825"/>
                    </a:lnTo>
                    <a:lnTo>
                      <a:pt x="10572" y="6490"/>
                    </a:lnTo>
                    <a:lnTo>
                      <a:pt x="10694" y="6140"/>
                    </a:lnTo>
                    <a:lnTo>
                      <a:pt x="10816" y="5774"/>
                    </a:lnTo>
                    <a:lnTo>
                      <a:pt x="10938" y="5408"/>
                    </a:lnTo>
                    <a:lnTo>
                      <a:pt x="11029" y="5043"/>
                    </a:lnTo>
                    <a:lnTo>
                      <a:pt x="11121" y="4662"/>
                    </a:lnTo>
                    <a:lnTo>
                      <a:pt x="11182" y="4281"/>
                    </a:lnTo>
                    <a:lnTo>
                      <a:pt x="11227" y="3915"/>
                    </a:lnTo>
                    <a:lnTo>
                      <a:pt x="11243" y="3550"/>
                    </a:lnTo>
                    <a:lnTo>
                      <a:pt x="11258" y="3184"/>
                    </a:lnTo>
                    <a:lnTo>
                      <a:pt x="11227" y="2819"/>
                    </a:lnTo>
                    <a:lnTo>
                      <a:pt x="11182" y="2514"/>
                    </a:lnTo>
                    <a:lnTo>
                      <a:pt x="11121" y="2225"/>
                    </a:lnTo>
                    <a:lnTo>
                      <a:pt x="11029" y="1935"/>
                    </a:lnTo>
                    <a:lnTo>
                      <a:pt x="10923" y="1661"/>
                    </a:lnTo>
                    <a:lnTo>
                      <a:pt x="10786" y="1402"/>
                    </a:lnTo>
                    <a:lnTo>
                      <a:pt x="10618" y="1158"/>
                    </a:lnTo>
                    <a:lnTo>
                      <a:pt x="10420" y="945"/>
                    </a:lnTo>
                    <a:lnTo>
                      <a:pt x="10191" y="732"/>
                    </a:lnTo>
                    <a:lnTo>
                      <a:pt x="9932" y="534"/>
                    </a:lnTo>
                    <a:lnTo>
                      <a:pt x="9673" y="381"/>
                    </a:lnTo>
                    <a:lnTo>
                      <a:pt x="9399" y="244"/>
                    </a:lnTo>
                    <a:lnTo>
                      <a:pt x="9125" y="138"/>
                    </a:lnTo>
                    <a:lnTo>
                      <a:pt x="8851" y="77"/>
                    </a:lnTo>
                    <a:lnTo>
                      <a:pt x="8577" y="31"/>
                    </a:lnTo>
                    <a:lnTo>
                      <a:pt x="8287" y="0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lnSpc>
                    <a:spcPct val="15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000">
                  <a:solidFill>
                    <a:schemeClr val="tx1"/>
                  </a:solidFill>
                </a:endParaRPr>
              </a:p>
            </p:txBody>
          </p:sp>
          <p:sp>
            <p:nvSpPr>
              <p:cNvPr id="218" name="Google Shape;218;p16"/>
              <p:cNvSpPr/>
              <p:nvPr/>
            </p:nvSpPr>
            <p:spPr>
              <a:xfrm>
                <a:off x="3463800" y="2731050"/>
                <a:ext cx="335925" cy="286425"/>
              </a:xfrm>
              <a:custGeom>
                <a:avLst/>
                <a:gdLst/>
                <a:ahLst/>
                <a:cxnLst/>
                <a:rect l="l" t="t" r="r" b="b"/>
                <a:pathLst>
                  <a:path w="13437" h="11457" extrusionOk="0">
                    <a:moveTo>
                      <a:pt x="3946" y="0"/>
                    </a:moveTo>
                    <a:lnTo>
                      <a:pt x="3626" y="16"/>
                    </a:lnTo>
                    <a:lnTo>
                      <a:pt x="3322" y="46"/>
                    </a:lnTo>
                    <a:lnTo>
                      <a:pt x="3017" y="92"/>
                    </a:lnTo>
                    <a:lnTo>
                      <a:pt x="2712" y="153"/>
                    </a:lnTo>
                    <a:lnTo>
                      <a:pt x="2423" y="229"/>
                    </a:lnTo>
                    <a:lnTo>
                      <a:pt x="2149" y="320"/>
                    </a:lnTo>
                    <a:lnTo>
                      <a:pt x="1874" y="427"/>
                    </a:lnTo>
                    <a:lnTo>
                      <a:pt x="1616" y="549"/>
                    </a:lnTo>
                    <a:lnTo>
                      <a:pt x="1372" y="701"/>
                    </a:lnTo>
                    <a:lnTo>
                      <a:pt x="1143" y="869"/>
                    </a:lnTo>
                    <a:lnTo>
                      <a:pt x="930" y="1052"/>
                    </a:lnTo>
                    <a:lnTo>
                      <a:pt x="732" y="1265"/>
                    </a:lnTo>
                    <a:lnTo>
                      <a:pt x="564" y="1493"/>
                    </a:lnTo>
                    <a:lnTo>
                      <a:pt x="397" y="1737"/>
                    </a:lnTo>
                    <a:lnTo>
                      <a:pt x="260" y="2027"/>
                    </a:lnTo>
                    <a:lnTo>
                      <a:pt x="138" y="2316"/>
                    </a:lnTo>
                    <a:lnTo>
                      <a:pt x="62" y="2621"/>
                    </a:lnTo>
                    <a:lnTo>
                      <a:pt x="16" y="2910"/>
                    </a:lnTo>
                    <a:lnTo>
                      <a:pt x="1" y="3200"/>
                    </a:lnTo>
                    <a:lnTo>
                      <a:pt x="16" y="3504"/>
                    </a:lnTo>
                    <a:lnTo>
                      <a:pt x="62" y="3794"/>
                    </a:lnTo>
                    <a:lnTo>
                      <a:pt x="138" y="4083"/>
                    </a:lnTo>
                    <a:lnTo>
                      <a:pt x="244" y="4372"/>
                    </a:lnTo>
                    <a:lnTo>
                      <a:pt x="366" y="4647"/>
                    </a:lnTo>
                    <a:lnTo>
                      <a:pt x="534" y="4967"/>
                    </a:lnTo>
                    <a:lnTo>
                      <a:pt x="717" y="5271"/>
                    </a:lnTo>
                    <a:lnTo>
                      <a:pt x="930" y="5576"/>
                    </a:lnTo>
                    <a:lnTo>
                      <a:pt x="1174" y="5865"/>
                    </a:lnTo>
                    <a:lnTo>
                      <a:pt x="1417" y="6155"/>
                    </a:lnTo>
                    <a:lnTo>
                      <a:pt x="1692" y="6429"/>
                    </a:lnTo>
                    <a:lnTo>
                      <a:pt x="1966" y="6688"/>
                    </a:lnTo>
                    <a:lnTo>
                      <a:pt x="2255" y="6947"/>
                    </a:lnTo>
                    <a:lnTo>
                      <a:pt x="2545" y="7191"/>
                    </a:lnTo>
                    <a:lnTo>
                      <a:pt x="2849" y="7419"/>
                    </a:lnTo>
                    <a:lnTo>
                      <a:pt x="3139" y="7632"/>
                    </a:lnTo>
                    <a:lnTo>
                      <a:pt x="3444" y="7830"/>
                    </a:lnTo>
                    <a:lnTo>
                      <a:pt x="3733" y="8013"/>
                    </a:lnTo>
                    <a:lnTo>
                      <a:pt x="4007" y="8181"/>
                    </a:lnTo>
                    <a:lnTo>
                      <a:pt x="4281" y="8333"/>
                    </a:lnTo>
                    <a:lnTo>
                      <a:pt x="4540" y="8455"/>
                    </a:lnTo>
                    <a:lnTo>
                      <a:pt x="4875" y="8668"/>
                    </a:lnTo>
                    <a:lnTo>
                      <a:pt x="5439" y="9034"/>
                    </a:lnTo>
                    <a:lnTo>
                      <a:pt x="6902" y="10039"/>
                    </a:lnTo>
                    <a:lnTo>
                      <a:pt x="8273" y="11014"/>
                    </a:lnTo>
                    <a:lnTo>
                      <a:pt x="8699" y="11334"/>
                    </a:lnTo>
                    <a:lnTo>
                      <a:pt x="8867" y="11456"/>
                    </a:lnTo>
                    <a:lnTo>
                      <a:pt x="9491" y="10694"/>
                    </a:lnTo>
                    <a:lnTo>
                      <a:pt x="10101" y="9917"/>
                    </a:lnTo>
                    <a:lnTo>
                      <a:pt x="10695" y="9125"/>
                    </a:lnTo>
                    <a:lnTo>
                      <a:pt x="11258" y="8318"/>
                    </a:lnTo>
                    <a:lnTo>
                      <a:pt x="11807" y="7480"/>
                    </a:lnTo>
                    <a:lnTo>
                      <a:pt x="12340" y="6658"/>
                    </a:lnTo>
                    <a:lnTo>
                      <a:pt x="12843" y="5804"/>
                    </a:lnTo>
                    <a:lnTo>
                      <a:pt x="13330" y="4936"/>
                    </a:lnTo>
                    <a:lnTo>
                      <a:pt x="13376" y="4845"/>
                    </a:lnTo>
                    <a:lnTo>
                      <a:pt x="13421" y="4738"/>
                    </a:lnTo>
                    <a:lnTo>
                      <a:pt x="13437" y="4631"/>
                    </a:lnTo>
                    <a:lnTo>
                      <a:pt x="13437" y="4525"/>
                    </a:lnTo>
                    <a:lnTo>
                      <a:pt x="13406" y="4433"/>
                    </a:lnTo>
                    <a:lnTo>
                      <a:pt x="13361" y="4342"/>
                    </a:lnTo>
                    <a:lnTo>
                      <a:pt x="13315" y="4266"/>
                    </a:lnTo>
                    <a:lnTo>
                      <a:pt x="13239" y="4205"/>
                    </a:lnTo>
                    <a:lnTo>
                      <a:pt x="12995" y="3961"/>
                    </a:lnTo>
                    <a:lnTo>
                      <a:pt x="12736" y="3733"/>
                    </a:lnTo>
                    <a:lnTo>
                      <a:pt x="12477" y="3504"/>
                    </a:lnTo>
                    <a:lnTo>
                      <a:pt x="12203" y="3306"/>
                    </a:lnTo>
                    <a:lnTo>
                      <a:pt x="11913" y="3108"/>
                    </a:lnTo>
                    <a:lnTo>
                      <a:pt x="11624" y="2910"/>
                    </a:lnTo>
                    <a:lnTo>
                      <a:pt x="11045" y="2544"/>
                    </a:lnTo>
                    <a:lnTo>
                      <a:pt x="10436" y="2209"/>
                    </a:lnTo>
                    <a:lnTo>
                      <a:pt x="9826" y="1874"/>
                    </a:lnTo>
                    <a:lnTo>
                      <a:pt x="9217" y="1539"/>
                    </a:lnTo>
                    <a:lnTo>
                      <a:pt x="8638" y="1204"/>
                    </a:lnTo>
                    <a:lnTo>
                      <a:pt x="8410" y="1082"/>
                    </a:lnTo>
                    <a:lnTo>
                      <a:pt x="8166" y="960"/>
                    </a:lnTo>
                    <a:lnTo>
                      <a:pt x="7922" y="838"/>
                    </a:lnTo>
                    <a:lnTo>
                      <a:pt x="7648" y="716"/>
                    </a:lnTo>
                    <a:lnTo>
                      <a:pt x="7374" y="610"/>
                    </a:lnTo>
                    <a:lnTo>
                      <a:pt x="7084" y="518"/>
                    </a:lnTo>
                    <a:lnTo>
                      <a:pt x="6795" y="427"/>
                    </a:lnTo>
                    <a:lnTo>
                      <a:pt x="6490" y="336"/>
                    </a:lnTo>
                    <a:lnTo>
                      <a:pt x="6186" y="259"/>
                    </a:lnTo>
                    <a:lnTo>
                      <a:pt x="5866" y="183"/>
                    </a:lnTo>
                    <a:lnTo>
                      <a:pt x="5546" y="122"/>
                    </a:lnTo>
                    <a:lnTo>
                      <a:pt x="5226" y="77"/>
                    </a:lnTo>
                    <a:lnTo>
                      <a:pt x="4906" y="46"/>
                    </a:lnTo>
                    <a:lnTo>
                      <a:pt x="4586" y="16"/>
                    </a:lnTo>
                    <a:lnTo>
                      <a:pt x="4266" y="0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lnSpc>
                    <a:spcPct val="15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000">
                  <a:solidFill>
                    <a:schemeClr val="tx1"/>
                  </a:solidFill>
                </a:endParaRPr>
              </a:p>
            </p:txBody>
          </p:sp>
        </p:grpSp>
      </p:grpSp>
      <p:sp>
        <p:nvSpPr>
          <p:cNvPr id="222" name="Google Shape;222;p16"/>
          <p:cNvSpPr txBox="1"/>
          <p:nvPr/>
        </p:nvSpPr>
        <p:spPr>
          <a:xfrm>
            <a:off x="7156669" y="981054"/>
            <a:ext cx="1224897" cy="331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dirty="0">
                <a:solidFill>
                  <a:schemeClr val="tx1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rPr>
              <a:t>01</a:t>
            </a:r>
            <a:r>
              <a:rPr lang="en" sz="3600" dirty="0">
                <a:solidFill>
                  <a:schemeClr val="tx1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rPr>
              <a:t> </a:t>
            </a:r>
            <a:endParaRPr sz="3600" dirty="0">
              <a:solidFill>
                <a:schemeClr val="tx1"/>
              </a:solidFill>
              <a:latin typeface="Fira Sans Extra Condensed"/>
              <a:ea typeface="Fira Sans Extra Condensed"/>
              <a:cs typeface="Fira Sans Extra Condensed"/>
              <a:sym typeface="Fira Sans Extra Condensed"/>
            </a:endParaRPr>
          </a:p>
        </p:txBody>
      </p:sp>
      <p:sp>
        <p:nvSpPr>
          <p:cNvPr id="226" name="Google Shape;226;p16"/>
          <p:cNvSpPr txBox="1"/>
          <p:nvPr/>
        </p:nvSpPr>
        <p:spPr>
          <a:xfrm>
            <a:off x="7184350" y="1878465"/>
            <a:ext cx="1197216" cy="331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dirty="0">
                <a:solidFill>
                  <a:schemeClr val="tx1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rPr>
              <a:t>03</a:t>
            </a:r>
            <a:endParaRPr sz="2800" dirty="0">
              <a:solidFill>
                <a:schemeClr val="tx1"/>
              </a:solidFill>
              <a:latin typeface="Fira Sans Extra Condensed"/>
              <a:ea typeface="Fira Sans Extra Condensed"/>
              <a:cs typeface="Fira Sans Extra Condensed"/>
              <a:sym typeface="Fira Sans Extra Condensed"/>
            </a:endParaRPr>
          </a:p>
        </p:txBody>
      </p:sp>
      <p:sp>
        <p:nvSpPr>
          <p:cNvPr id="230" name="Google Shape;230;p16"/>
          <p:cNvSpPr txBox="1"/>
          <p:nvPr/>
        </p:nvSpPr>
        <p:spPr>
          <a:xfrm>
            <a:off x="7209006" y="2242532"/>
            <a:ext cx="1153500" cy="331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dirty="0">
                <a:solidFill>
                  <a:schemeClr val="tx1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rPr>
              <a:t>04</a:t>
            </a:r>
            <a:endParaRPr sz="2800" dirty="0">
              <a:solidFill>
                <a:schemeClr val="tx1"/>
              </a:solidFill>
              <a:latin typeface="Fira Sans Extra Condensed"/>
              <a:ea typeface="Fira Sans Extra Condensed"/>
              <a:cs typeface="Fira Sans Extra Condensed"/>
              <a:sym typeface="Fira Sans Extra Condensed"/>
            </a:endParaRPr>
          </a:p>
        </p:txBody>
      </p:sp>
      <p:sp>
        <p:nvSpPr>
          <p:cNvPr id="234" name="Google Shape;234;p16"/>
          <p:cNvSpPr txBox="1"/>
          <p:nvPr/>
        </p:nvSpPr>
        <p:spPr>
          <a:xfrm>
            <a:off x="7209006" y="2592026"/>
            <a:ext cx="1153500" cy="331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dirty="0">
                <a:solidFill>
                  <a:schemeClr val="tx1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rPr>
              <a:t>05</a:t>
            </a:r>
            <a:endParaRPr sz="2800" dirty="0">
              <a:solidFill>
                <a:schemeClr val="tx1"/>
              </a:solidFill>
              <a:latin typeface="Fira Sans Extra Condensed"/>
              <a:ea typeface="Fira Sans Extra Condensed"/>
              <a:cs typeface="Fira Sans Extra Condensed"/>
              <a:sym typeface="Fira Sans Extra Condensed"/>
            </a:endParaRPr>
          </a:p>
        </p:txBody>
      </p:sp>
      <p:sp>
        <p:nvSpPr>
          <p:cNvPr id="238" name="Google Shape;238;p16"/>
          <p:cNvSpPr txBox="1"/>
          <p:nvPr/>
        </p:nvSpPr>
        <p:spPr>
          <a:xfrm>
            <a:off x="7146186" y="1490459"/>
            <a:ext cx="1256468" cy="331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dirty="0">
                <a:solidFill>
                  <a:schemeClr val="tx1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rPr>
              <a:t>02</a:t>
            </a:r>
            <a:endParaRPr sz="2800" dirty="0">
              <a:solidFill>
                <a:schemeClr val="tx1"/>
              </a:solidFill>
              <a:latin typeface="Fira Sans Extra Condensed"/>
              <a:ea typeface="Fira Sans Extra Condensed"/>
              <a:cs typeface="Fira Sans Extra Condensed"/>
              <a:sym typeface="Fira Sans Extra Condensed"/>
            </a:endParaRPr>
          </a:p>
        </p:txBody>
      </p:sp>
      <p:sp>
        <p:nvSpPr>
          <p:cNvPr id="2" name="Google Shape;234;p16">
            <a:extLst>
              <a:ext uri="{FF2B5EF4-FFF2-40B4-BE49-F238E27FC236}">
                <a16:creationId xmlns:a16="http://schemas.microsoft.com/office/drawing/2014/main" id="{22C0E001-7EC1-E350-7BA1-936EED2060B9}"/>
              </a:ext>
            </a:extLst>
          </p:cNvPr>
          <p:cNvSpPr txBox="1"/>
          <p:nvPr/>
        </p:nvSpPr>
        <p:spPr>
          <a:xfrm>
            <a:off x="7209006" y="2943215"/>
            <a:ext cx="1172561" cy="331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dirty="0">
                <a:solidFill>
                  <a:schemeClr val="tx1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rPr>
              <a:t>06</a:t>
            </a:r>
            <a:endParaRPr sz="2800" dirty="0">
              <a:solidFill>
                <a:schemeClr val="tx1"/>
              </a:solidFill>
              <a:latin typeface="Fira Sans Extra Condensed"/>
              <a:ea typeface="Fira Sans Extra Condensed"/>
              <a:cs typeface="Fira Sans Extra Condensed"/>
              <a:sym typeface="Fira Sans Extra Condensed"/>
            </a:endParaRPr>
          </a:p>
        </p:txBody>
      </p:sp>
      <p:sp>
        <p:nvSpPr>
          <p:cNvPr id="5" name="Google Shape;230;p16">
            <a:extLst>
              <a:ext uri="{FF2B5EF4-FFF2-40B4-BE49-F238E27FC236}">
                <a16:creationId xmlns:a16="http://schemas.microsoft.com/office/drawing/2014/main" id="{6BCDE129-D643-7936-7E29-C560C7B896D6}"/>
              </a:ext>
            </a:extLst>
          </p:cNvPr>
          <p:cNvSpPr txBox="1"/>
          <p:nvPr/>
        </p:nvSpPr>
        <p:spPr>
          <a:xfrm>
            <a:off x="7156669" y="3314274"/>
            <a:ext cx="1279462" cy="331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dirty="0">
                <a:solidFill>
                  <a:schemeClr val="tx1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rPr>
              <a:t>07</a:t>
            </a:r>
            <a:endParaRPr sz="2800" dirty="0">
              <a:solidFill>
                <a:schemeClr val="tx1"/>
              </a:solidFill>
              <a:latin typeface="Fira Sans Extra Condensed"/>
              <a:ea typeface="Fira Sans Extra Condensed"/>
              <a:cs typeface="Fira Sans Extra Condensed"/>
              <a:sym typeface="Fira Sans Extra Condensed"/>
            </a:endParaRPr>
          </a:p>
        </p:txBody>
      </p:sp>
      <p:sp>
        <p:nvSpPr>
          <p:cNvPr id="6" name="Google Shape;226;p16">
            <a:extLst>
              <a:ext uri="{FF2B5EF4-FFF2-40B4-BE49-F238E27FC236}">
                <a16:creationId xmlns:a16="http://schemas.microsoft.com/office/drawing/2014/main" id="{B33D50A3-0A19-0907-19AD-E6558D808A44}"/>
              </a:ext>
            </a:extLst>
          </p:cNvPr>
          <p:cNvSpPr txBox="1"/>
          <p:nvPr/>
        </p:nvSpPr>
        <p:spPr>
          <a:xfrm>
            <a:off x="7146187" y="3669137"/>
            <a:ext cx="1279462" cy="331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dirty="0">
                <a:solidFill>
                  <a:schemeClr val="tx1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rPr>
              <a:t>08</a:t>
            </a:r>
            <a:endParaRPr sz="2800" dirty="0">
              <a:solidFill>
                <a:schemeClr val="tx1"/>
              </a:solidFill>
              <a:latin typeface="Fira Sans Extra Condensed"/>
              <a:ea typeface="Fira Sans Extra Condensed"/>
              <a:cs typeface="Fira Sans Extra Condensed"/>
              <a:sym typeface="Fira Sans Extra Condensed"/>
            </a:endParaRPr>
          </a:p>
        </p:txBody>
      </p:sp>
      <p:sp>
        <p:nvSpPr>
          <p:cNvPr id="7" name="Google Shape;222;p16">
            <a:extLst>
              <a:ext uri="{FF2B5EF4-FFF2-40B4-BE49-F238E27FC236}">
                <a16:creationId xmlns:a16="http://schemas.microsoft.com/office/drawing/2014/main" id="{14C51811-EF33-7F9C-39AD-FA9AFD73B554}"/>
              </a:ext>
            </a:extLst>
          </p:cNvPr>
          <p:cNvSpPr txBox="1"/>
          <p:nvPr/>
        </p:nvSpPr>
        <p:spPr>
          <a:xfrm>
            <a:off x="7146187" y="3998468"/>
            <a:ext cx="1279462" cy="331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dirty="0">
                <a:solidFill>
                  <a:schemeClr val="tx1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rPr>
              <a:t>09</a:t>
            </a:r>
            <a:endParaRPr sz="2800" dirty="0">
              <a:solidFill>
                <a:schemeClr val="tx1"/>
              </a:solidFill>
              <a:latin typeface="Fira Sans Extra Condensed"/>
              <a:ea typeface="Fira Sans Extra Condensed"/>
              <a:cs typeface="Fira Sans Extra Condensed"/>
              <a:sym typeface="Fira Sans Extra Condensed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AE82B73-CB42-CA2F-BE9A-BAC4095EDC84}"/>
              </a:ext>
            </a:extLst>
          </p:cNvPr>
          <p:cNvSpPr txBox="1"/>
          <p:nvPr/>
        </p:nvSpPr>
        <p:spPr>
          <a:xfrm>
            <a:off x="3742630" y="1268118"/>
            <a:ext cx="3660823" cy="496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lnSpc>
                <a:spcPct val="150000"/>
              </a:lnSpc>
            </a:pPr>
            <a:r>
              <a:rPr lang="en-GB" sz="2000" dirty="0">
                <a:solidFill>
                  <a:schemeClr val="tx1"/>
                </a:solidFill>
              </a:rPr>
              <a:t>The Essence of Culture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175A422-DB56-6120-F557-0FA6A16FFC42}"/>
              </a:ext>
            </a:extLst>
          </p:cNvPr>
          <p:cNvSpPr txBox="1"/>
          <p:nvPr/>
        </p:nvSpPr>
        <p:spPr>
          <a:xfrm>
            <a:off x="4325503" y="1617436"/>
            <a:ext cx="3060700" cy="496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lnSpc>
                <a:spcPct val="150000"/>
              </a:lnSpc>
            </a:pPr>
            <a:r>
              <a:rPr lang="en-GB" sz="2000" dirty="0">
                <a:solidFill>
                  <a:schemeClr val="tx1"/>
                </a:solidFill>
              </a:rPr>
              <a:t>Hofstede’s Theory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CF454F0-7B4A-AF94-DDEA-00F5138AEE97}"/>
              </a:ext>
            </a:extLst>
          </p:cNvPr>
          <p:cNvSpPr txBox="1"/>
          <p:nvPr/>
        </p:nvSpPr>
        <p:spPr>
          <a:xfrm>
            <a:off x="2652224" y="2012971"/>
            <a:ext cx="4706300" cy="496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lnSpc>
                <a:spcPct val="150000"/>
              </a:lnSpc>
            </a:pPr>
            <a:r>
              <a:rPr lang="en-GB" sz="2000" dirty="0">
                <a:solidFill>
                  <a:schemeClr val="tx1"/>
                </a:solidFill>
              </a:rPr>
              <a:t>Immerse UK and </a:t>
            </a:r>
            <a:r>
              <a:rPr lang="en-GB" sz="2000" dirty="0" err="1">
                <a:solidFill>
                  <a:schemeClr val="tx1"/>
                </a:solidFill>
              </a:rPr>
              <a:t>NetDragon</a:t>
            </a:r>
            <a:r>
              <a:rPr lang="en-GB" sz="2000" dirty="0">
                <a:solidFill>
                  <a:schemeClr val="tx1"/>
                </a:solidFill>
              </a:rPr>
              <a:t> Education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2D7B583-B4EB-A5C2-F500-911FAC806F33}"/>
              </a:ext>
            </a:extLst>
          </p:cNvPr>
          <p:cNvSpPr txBox="1"/>
          <p:nvPr/>
        </p:nvSpPr>
        <p:spPr>
          <a:xfrm>
            <a:off x="2762985" y="2389218"/>
            <a:ext cx="4613124" cy="496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lnSpc>
                <a:spcPct val="150000"/>
              </a:lnSpc>
            </a:pPr>
            <a:r>
              <a:rPr lang="en-GB" sz="2000" dirty="0">
                <a:solidFill>
                  <a:schemeClr val="tx1"/>
                </a:solidFill>
              </a:rPr>
              <a:t>1</a:t>
            </a:r>
            <a:r>
              <a:rPr lang="en-GB" sz="2000" baseline="30000" dirty="0">
                <a:solidFill>
                  <a:schemeClr val="tx1"/>
                </a:solidFill>
              </a:rPr>
              <a:t>st</a:t>
            </a:r>
            <a:r>
              <a:rPr lang="en-GB" sz="2000" dirty="0">
                <a:solidFill>
                  <a:schemeClr val="tx1"/>
                </a:solidFill>
              </a:rPr>
              <a:t> Challenge – Language Barrier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FDCFD59-E211-1FEC-2581-A87D05BC7DDD}"/>
              </a:ext>
            </a:extLst>
          </p:cNvPr>
          <p:cNvSpPr txBox="1"/>
          <p:nvPr/>
        </p:nvSpPr>
        <p:spPr>
          <a:xfrm>
            <a:off x="2716146" y="2732299"/>
            <a:ext cx="4669412" cy="496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lnSpc>
                <a:spcPct val="150000"/>
              </a:lnSpc>
            </a:pPr>
            <a:r>
              <a:rPr lang="en-GB" sz="2000" dirty="0">
                <a:solidFill>
                  <a:schemeClr val="tx1"/>
                </a:solidFill>
              </a:rPr>
              <a:t>2</a:t>
            </a:r>
            <a:r>
              <a:rPr lang="en-GB" sz="2000" baseline="30000" dirty="0">
                <a:solidFill>
                  <a:schemeClr val="tx1"/>
                </a:solidFill>
              </a:rPr>
              <a:t>nd</a:t>
            </a:r>
            <a:r>
              <a:rPr lang="en-GB" sz="2000" dirty="0">
                <a:solidFill>
                  <a:schemeClr val="tx1"/>
                </a:solidFill>
              </a:rPr>
              <a:t> Challenge – Geographical Barrier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F92C25E-590B-E050-37F0-988B5884E3D9}"/>
              </a:ext>
            </a:extLst>
          </p:cNvPr>
          <p:cNvSpPr txBox="1"/>
          <p:nvPr/>
        </p:nvSpPr>
        <p:spPr>
          <a:xfrm>
            <a:off x="2716146" y="3100441"/>
            <a:ext cx="4669412" cy="496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lnSpc>
                <a:spcPct val="150000"/>
              </a:lnSpc>
            </a:pPr>
            <a:r>
              <a:rPr lang="en-GB" sz="2000" dirty="0">
                <a:solidFill>
                  <a:schemeClr val="tx1"/>
                </a:solidFill>
              </a:rPr>
              <a:t>3</a:t>
            </a:r>
            <a:r>
              <a:rPr lang="en-GB" sz="2000" baseline="30000" dirty="0">
                <a:solidFill>
                  <a:schemeClr val="tx1"/>
                </a:solidFill>
              </a:rPr>
              <a:t>rd</a:t>
            </a:r>
            <a:r>
              <a:rPr lang="en-GB" sz="2000" dirty="0">
                <a:solidFill>
                  <a:schemeClr val="tx1"/>
                </a:solidFill>
              </a:rPr>
              <a:t> Challenge – Business Practices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1BFF49B-5680-C4F6-0833-925525677335}"/>
              </a:ext>
            </a:extLst>
          </p:cNvPr>
          <p:cNvSpPr txBox="1"/>
          <p:nvPr/>
        </p:nvSpPr>
        <p:spPr>
          <a:xfrm>
            <a:off x="4360699" y="4137744"/>
            <a:ext cx="3036802" cy="496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lnSpc>
                <a:spcPct val="150000"/>
              </a:lnSpc>
            </a:pPr>
            <a:r>
              <a:rPr lang="en-GB" sz="2000" dirty="0">
                <a:solidFill>
                  <a:schemeClr val="tx1"/>
                </a:solidFill>
              </a:rPr>
              <a:t>Conclusion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AAC0DE9-9C65-267F-AD85-215A440A24AC}"/>
              </a:ext>
            </a:extLst>
          </p:cNvPr>
          <p:cNvSpPr txBox="1"/>
          <p:nvPr/>
        </p:nvSpPr>
        <p:spPr>
          <a:xfrm>
            <a:off x="2318756" y="3445718"/>
            <a:ext cx="5069330" cy="496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lnSpc>
                <a:spcPct val="150000"/>
              </a:lnSpc>
            </a:pPr>
            <a:r>
              <a:rPr lang="en-GB" sz="2000" dirty="0">
                <a:solidFill>
                  <a:schemeClr val="tx1"/>
                </a:solidFill>
              </a:rPr>
              <a:t>4</a:t>
            </a:r>
            <a:r>
              <a:rPr lang="en-GB" sz="2000" baseline="30000" dirty="0">
                <a:solidFill>
                  <a:schemeClr val="tx1"/>
                </a:solidFill>
              </a:rPr>
              <a:t>th</a:t>
            </a:r>
            <a:r>
              <a:rPr lang="en-GB" sz="2000" dirty="0">
                <a:solidFill>
                  <a:schemeClr val="tx1"/>
                </a:solidFill>
              </a:rPr>
              <a:t> Challenge- Planning &amp; Decision Making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EB72D14-5F75-5E57-8226-AD1BBBBA0974}"/>
              </a:ext>
            </a:extLst>
          </p:cNvPr>
          <p:cNvSpPr txBox="1"/>
          <p:nvPr/>
        </p:nvSpPr>
        <p:spPr>
          <a:xfrm>
            <a:off x="2771809" y="3824139"/>
            <a:ext cx="4605569" cy="496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lnSpc>
                <a:spcPct val="150000"/>
              </a:lnSpc>
            </a:pPr>
            <a:r>
              <a:rPr lang="en-GB" sz="2000" dirty="0">
                <a:solidFill>
                  <a:schemeClr val="tx1"/>
                </a:solidFill>
              </a:rPr>
              <a:t>Negotiation Strategy Proposal</a:t>
            </a:r>
          </a:p>
        </p:txBody>
      </p:sp>
      <p:sp>
        <p:nvSpPr>
          <p:cNvPr id="20" name="Minus Sign 19">
            <a:extLst>
              <a:ext uri="{FF2B5EF4-FFF2-40B4-BE49-F238E27FC236}">
                <a16:creationId xmlns:a16="http://schemas.microsoft.com/office/drawing/2014/main" id="{D9B4ABA8-8BB4-80D2-1D8E-35051DD0B66D}"/>
              </a:ext>
            </a:extLst>
          </p:cNvPr>
          <p:cNvSpPr/>
          <p:nvPr/>
        </p:nvSpPr>
        <p:spPr>
          <a:xfrm rot="5400000">
            <a:off x="5195888" y="2949799"/>
            <a:ext cx="4755391" cy="197941"/>
          </a:xfrm>
          <a:prstGeom prst="mathMinus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endParaRPr lang="en-GB" sz="2000">
              <a:solidFill>
                <a:schemeClr val="tx1"/>
              </a:solidFill>
            </a:endParaRPr>
          </a:p>
        </p:txBody>
      </p:sp>
      <p:pic>
        <p:nvPicPr>
          <p:cNvPr id="4" name="Picture 2" descr="Yuranus Education | Home">
            <a:extLst>
              <a:ext uri="{FF2B5EF4-FFF2-40B4-BE49-F238E27FC236}">
                <a16:creationId xmlns:a16="http://schemas.microsoft.com/office/drawing/2014/main" id="{67217A55-17B1-B7C5-C6B0-80C025FA421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648" b="28465"/>
          <a:stretch/>
        </p:blipFill>
        <p:spPr bwMode="auto">
          <a:xfrm>
            <a:off x="0" y="5778"/>
            <a:ext cx="1785864" cy="374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5" name="Google Shape;515;p22"/>
          <p:cNvSpPr txBox="1">
            <a:spLocks noGrp="1"/>
          </p:cNvSpPr>
          <p:nvPr>
            <p:ph type="title"/>
          </p:nvPr>
        </p:nvSpPr>
        <p:spPr>
          <a:xfrm>
            <a:off x="497943" y="252352"/>
            <a:ext cx="8229600" cy="371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 b="0" dirty="0">
                <a:latin typeface="+mj-lt"/>
              </a:rPr>
              <a:t>The Essence of Culture</a:t>
            </a:r>
            <a:endParaRPr sz="3200" b="0" dirty="0">
              <a:latin typeface="+mj-lt"/>
            </a:endParaRPr>
          </a:p>
        </p:txBody>
      </p:sp>
      <p:sp>
        <p:nvSpPr>
          <p:cNvPr id="517" name="Google Shape;517;p22"/>
          <p:cNvSpPr txBox="1"/>
          <p:nvPr/>
        </p:nvSpPr>
        <p:spPr>
          <a:xfrm>
            <a:off x="516376" y="1148054"/>
            <a:ext cx="2061000" cy="331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 dirty="0">
                <a:solidFill>
                  <a:schemeClr val="dk1"/>
                </a:solidFill>
                <a:latin typeface="+mj-lt"/>
                <a:ea typeface="Fira Sans Extra Condensed"/>
                <a:cs typeface="Fira Sans Extra Condensed"/>
                <a:sym typeface="Fira Sans Extra Condensed"/>
              </a:rPr>
              <a:t>Beliefs and Values</a:t>
            </a:r>
            <a:endParaRPr sz="1800" b="1" dirty="0">
              <a:solidFill>
                <a:schemeClr val="dk1"/>
              </a:solidFill>
              <a:latin typeface="+mj-lt"/>
              <a:ea typeface="Fira Sans Extra Condensed"/>
              <a:cs typeface="Fira Sans Extra Condensed"/>
              <a:sym typeface="Fira Sans Extra Condensed"/>
            </a:endParaRPr>
          </a:p>
        </p:txBody>
      </p:sp>
      <p:sp>
        <p:nvSpPr>
          <p:cNvPr id="520" name="Google Shape;520;p22"/>
          <p:cNvSpPr txBox="1"/>
          <p:nvPr/>
        </p:nvSpPr>
        <p:spPr>
          <a:xfrm>
            <a:off x="220750" y="2518362"/>
            <a:ext cx="2389039" cy="331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 dirty="0">
                <a:solidFill>
                  <a:schemeClr val="dk1"/>
                </a:solidFill>
                <a:latin typeface="+mj-lt"/>
                <a:ea typeface="Fira Sans Extra Condensed"/>
                <a:cs typeface="Fira Sans Extra Condensed"/>
                <a:sym typeface="Fira Sans Extra Condensed"/>
              </a:rPr>
              <a:t>Language and Traditions</a:t>
            </a:r>
            <a:endParaRPr sz="1800" b="1" dirty="0">
              <a:solidFill>
                <a:schemeClr val="dk1"/>
              </a:solidFill>
              <a:latin typeface="+mj-lt"/>
              <a:ea typeface="Fira Sans Extra Condensed"/>
              <a:cs typeface="Fira Sans Extra Condensed"/>
              <a:sym typeface="Fira Sans Extra Condensed"/>
            </a:endParaRPr>
          </a:p>
        </p:txBody>
      </p:sp>
      <p:sp>
        <p:nvSpPr>
          <p:cNvPr id="523" name="Google Shape;523;p22"/>
          <p:cNvSpPr txBox="1"/>
          <p:nvPr/>
        </p:nvSpPr>
        <p:spPr>
          <a:xfrm>
            <a:off x="233638" y="3879896"/>
            <a:ext cx="2389038" cy="331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 dirty="0">
                <a:solidFill>
                  <a:schemeClr val="dk1"/>
                </a:solidFill>
                <a:latin typeface="+mj-lt"/>
                <a:ea typeface="Fira Sans Extra Condensed"/>
                <a:cs typeface="Fira Sans Extra Condensed"/>
                <a:sym typeface="Fira Sans Extra Condensed"/>
              </a:rPr>
              <a:t>Clothes and Appearance</a:t>
            </a:r>
            <a:endParaRPr sz="1800" b="1" dirty="0">
              <a:solidFill>
                <a:schemeClr val="dk1"/>
              </a:solidFill>
              <a:latin typeface="+mj-lt"/>
              <a:ea typeface="Fira Sans Extra Condensed"/>
              <a:cs typeface="Fira Sans Extra Condensed"/>
              <a:sym typeface="Fira Sans Extra Condensed"/>
            </a:endParaRPr>
          </a:p>
        </p:txBody>
      </p:sp>
      <p:sp>
        <p:nvSpPr>
          <p:cNvPr id="526" name="Google Shape;526;p22"/>
          <p:cNvSpPr txBox="1"/>
          <p:nvPr/>
        </p:nvSpPr>
        <p:spPr>
          <a:xfrm>
            <a:off x="6485596" y="1163313"/>
            <a:ext cx="2061000" cy="331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 dirty="0">
                <a:solidFill>
                  <a:schemeClr val="dk1"/>
                </a:solidFill>
                <a:latin typeface="+mj-lt"/>
                <a:ea typeface="Fira Sans Extra Condensed"/>
                <a:cs typeface="Fira Sans Extra Condensed"/>
                <a:sym typeface="Fira Sans Extra Condensed"/>
              </a:rPr>
              <a:t>Religion </a:t>
            </a:r>
            <a:endParaRPr sz="1800" b="1" dirty="0">
              <a:solidFill>
                <a:schemeClr val="dk1"/>
              </a:solidFill>
              <a:latin typeface="+mj-lt"/>
              <a:ea typeface="Fira Sans Extra Condensed"/>
              <a:cs typeface="Fira Sans Extra Condensed"/>
              <a:sym typeface="Fira Sans Extra Condensed"/>
            </a:endParaRPr>
          </a:p>
        </p:txBody>
      </p:sp>
      <p:sp>
        <p:nvSpPr>
          <p:cNvPr id="529" name="Google Shape;529;p22"/>
          <p:cNvSpPr txBox="1"/>
          <p:nvPr/>
        </p:nvSpPr>
        <p:spPr>
          <a:xfrm>
            <a:off x="5888093" y="2555585"/>
            <a:ext cx="2061000" cy="331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 dirty="0">
                <a:solidFill>
                  <a:schemeClr val="dk1"/>
                </a:solidFill>
                <a:latin typeface="+mj-lt"/>
                <a:ea typeface="Fira Sans Extra Condensed"/>
                <a:cs typeface="Fira Sans Extra Condensed"/>
                <a:sym typeface="Fira Sans Extra Condensed"/>
              </a:rPr>
              <a:t>History and Heritage</a:t>
            </a:r>
            <a:endParaRPr sz="1800" b="1" dirty="0">
              <a:solidFill>
                <a:schemeClr val="dk1"/>
              </a:solidFill>
              <a:latin typeface="+mj-lt"/>
              <a:ea typeface="Fira Sans Extra Condensed"/>
              <a:cs typeface="Fira Sans Extra Condensed"/>
              <a:sym typeface="Fira Sans Extra Condensed"/>
            </a:endParaRPr>
          </a:p>
        </p:txBody>
      </p:sp>
      <p:sp>
        <p:nvSpPr>
          <p:cNvPr id="532" name="Google Shape;532;p22"/>
          <p:cNvSpPr txBox="1"/>
          <p:nvPr/>
        </p:nvSpPr>
        <p:spPr>
          <a:xfrm>
            <a:off x="5420982" y="3900960"/>
            <a:ext cx="2665724" cy="331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b="1" dirty="0">
                <a:solidFill>
                  <a:schemeClr val="dk1"/>
                </a:solidFill>
                <a:latin typeface="+mj-lt"/>
                <a:ea typeface="Fira Sans Extra Condensed"/>
                <a:cs typeface="Fira Sans Extra Condensed"/>
                <a:sym typeface="Fira Sans Extra Condensed"/>
              </a:rPr>
              <a:t>Economic and Technologies</a:t>
            </a:r>
            <a:endParaRPr sz="1600" b="1" dirty="0">
              <a:solidFill>
                <a:schemeClr val="dk1"/>
              </a:solidFill>
              <a:latin typeface="+mj-lt"/>
              <a:ea typeface="Fira Sans Extra Condensed"/>
              <a:cs typeface="Fira Sans Extra Condensed"/>
              <a:sym typeface="Fira Sans Extra Condensed"/>
            </a:endParaRPr>
          </a:p>
        </p:txBody>
      </p:sp>
      <p:grpSp>
        <p:nvGrpSpPr>
          <p:cNvPr id="534" name="Google Shape;534;p22"/>
          <p:cNvGrpSpPr/>
          <p:nvPr/>
        </p:nvGrpSpPr>
        <p:grpSpPr>
          <a:xfrm>
            <a:off x="2518100" y="1347000"/>
            <a:ext cx="466438" cy="2831650"/>
            <a:chOff x="2518100" y="1527475"/>
            <a:chExt cx="466438" cy="2831650"/>
          </a:xfrm>
        </p:grpSpPr>
        <p:sp>
          <p:nvSpPr>
            <p:cNvPr id="535" name="Google Shape;535;p22"/>
            <p:cNvSpPr/>
            <p:nvPr/>
          </p:nvSpPr>
          <p:spPr>
            <a:xfrm>
              <a:off x="2518200" y="1527475"/>
              <a:ext cx="78900" cy="78900"/>
            </a:xfrm>
            <a:prstGeom prst="ellipse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+mj-lt"/>
              </a:endParaRPr>
            </a:p>
          </p:txBody>
        </p:sp>
        <p:sp>
          <p:nvSpPr>
            <p:cNvPr id="536" name="Google Shape;536;p22"/>
            <p:cNvSpPr/>
            <p:nvPr/>
          </p:nvSpPr>
          <p:spPr>
            <a:xfrm>
              <a:off x="2518100" y="2903838"/>
              <a:ext cx="78900" cy="78900"/>
            </a:xfrm>
            <a:prstGeom prst="ellipse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+mj-lt"/>
              </a:endParaRPr>
            </a:p>
          </p:txBody>
        </p:sp>
        <p:sp>
          <p:nvSpPr>
            <p:cNvPr id="537" name="Google Shape;537;p22"/>
            <p:cNvSpPr/>
            <p:nvPr/>
          </p:nvSpPr>
          <p:spPr>
            <a:xfrm>
              <a:off x="2518200" y="4280225"/>
              <a:ext cx="78900" cy="78900"/>
            </a:xfrm>
            <a:prstGeom prst="ellipse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+mj-lt"/>
              </a:endParaRPr>
            </a:p>
          </p:txBody>
        </p:sp>
        <p:cxnSp>
          <p:nvCxnSpPr>
            <p:cNvPr id="538" name="Google Shape;538;p22"/>
            <p:cNvCxnSpPr>
              <a:cxnSpLocks/>
              <a:stCxn id="535" idx="6"/>
            </p:cNvCxnSpPr>
            <p:nvPr/>
          </p:nvCxnSpPr>
          <p:spPr>
            <a:xfrm>
              <a:off x="2597100" y="1566925"/>
              <a:ext cx="387438" cy="1380258"/>
            </a:xfrm>
            <a:prstGeom prst="bentConnector3">
              <a:avLst>
                <a:gd name="adj1" fmla="val 50000"/>
              </a:avLst>
            </a:pr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539" name="Google Shape;539;p22"/>
            <p:cNvCxnSpPr>
              <a:cxnSpLocks/>
              <a:stCxn id="536" idx="6"/>
            </p:cNvCxnSpPr>
            <p:nvPr/>
          </p:nvCxnSpPr>
          <p:spPr>
            <a:xfrm>
              <a:off x="2597000" y="2943288"/>
              <a:ext cx="387538" cy="3895"/>
            </a:xfrm>
            <a:prstGeom prst="bentConnector3">
              <a:avLst>
                <a:gd name="adj1" fmla="val 50000"/>
              </a:avLst>
            </a:pr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540" name="Google Shape;540;p22"/>
            <p:cNvCxnSpPr>
              <a:cxnSpLocks/>
              <a:stCxn id="537" idx="6"/>
            </p:cNvCxnSpPr>
            <p:nvPr/>
          </p:nvCxnSpPr>
          <p:spPr>
            <a:xfrm flipV="1">
              <a:off x="2597100" y="2947183"/>
              <a:ext cx="387438" cy="1372492"/>
            </a:xfrm>
            <a:prstGeom prst="bentConnector3">
              <a:avLst>
                <a:gd name="adj1" fmla="val 50000"/>
              </a:avLst>
            </a:pr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  <p:grpSp>
        <p:nvGrpSpPr>
          <p:cNvPr id="541" name="Google Shape;541;p22"/>
          <p:cNvGrpSpPr/>
          <p:nvPr/>
        </p:nvGrpSpPr>
        <p:grpSpPr>
          <a:xfrm rot="10800000">
            <a:off x="6185118" y="1347000"/>
            <a:ext cx="440882" cy="2831650"/>
            <a:chOff x="2518100" y="1527475"/>
            <a:chExt cx="440882" cy="2831650"/>
          </a:xfrm>
        </p:grpSpPr>
        <p:sp>
          <p:nvSpPr>
            <p:cNvPr id="542" name="Google Shape;542;p22"/>
            <p:cNvSpPr/>
            <p:nvPr/>
          </p:nvSpPr>
          <p:spPr>
            <a:xfrm>
              <a:off x="2518200" y="1527475"/>
              <a:ext cx="78900" cy="78900"/>
            </a:xfrm>
            <a:prstGeom prst="ellipse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+mj-lt"/>
              </a:endParaRPr>
            </a:p>
          </p:txBody>
        </p:sp>
        <p:sp>
          <p:nvSpPr>
            <p:cNvPr id="543" name="Google Shape;543;p22"/>
            <p:cNvSpPr/>
            <p:nvPr/>
          </p:nvSpPr>
          <p:spPr>
            <a:xfrm>
              <a:off x="2518100" y="2903838"/>
              <a:ext cx="78900" cy="78900"/>
            </a:xfrm>
            <a:prstGeom prst="ellipse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+mj-lt"/>
              </a:endParaRPr>
            </a:p>
          </p:txBody>
        </p:sp>
        <p:sp>
          <p:nvSpPr>
            <p:cNvPr id="544" name="Google Shape;544;p22"/>
            <p:cNvSpPr/>
            <p:nvPr/>
          </p:nvSpPr>
          <p:spPr>
            <a:xfrm>
              <a:off x="2518200" y="4280225"/>
              <a:ext cx="78900" cy="78900"/>
            </a:xfrm>
            <a:prstGeom prst="ellipse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+mj-lt"/>
              </a:endParaRPr>
            </a:p>
          </p:txBody>
        </p:sp>
        <p:cxnSp>
          <p:nvCxnSpPr>
            <p:cNvPr id="545" name="Google Shape;545;p22"/>
            <p:cNvCxnSpPr>
              <a:cxnSpLocks/>
              <a:stCxn id="542" idx="6"/>
            </p:cNvCxnSpPr>
            <p:nvPr/>
          </p:nvCxnSpPr>
          <p:spPr>
            <a:xfrm>
              <a:off x="2597100" y="1566924"/>
              <a:ext cx="361882" cy="1336937"/>
            </a:xfrm>
            <a:prstGeom prst="bentConnector3">
              <a:avLst>
                <a:gd name="adj1" fmla="val 50000"/>
              </a:avLst>
            </a:pr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547" name="Google Shape;547;p22"/>
            <p:cNvCxnSpPr>
              <a:cxnSpLocks/>
              <a:stCxn id="544" idx="6"/>
            </p:cNvCxnSpPr>
            <p:nvPr/>
          </p:nvCxnSpPr>
          <p:spPr>
            <a:xfrm flipV="1">
              <a:off x="2597100" y="2903863"/>
              <a:ext cx="361882" cy="1415813"/>
            </a:xfrm>
            <a:prstGeom prst="bentConnector3">
              <a:avLst>
                <a:gd name="adj1" fmla="val 50000"/>
              </a:avLst>
            </a:pr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  <p:pic>
        <p:nvPicPr>
          <p:cNvPr id="3" name="Picture 2" descr="Yuranus Education | Home">
            <a:extLst>
              <a:ext uri="{FF2B5EF4-FFF2-40B4-BE49-F238E27FC236}">
                <a16:creationId xmlns:a16="http://schemas.microsoft.com/office/drawing/2014/main" id="{C3C13142-11CD-04E2-BB3D-E4F06EE100B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648" b="28465"/>
          <a:stretch/>
        </p:blipFill>
        <p:spPr bwMode="auto">
          <a:xfrm>
            <a:off x="0" y="7658"/>
            <a:ext cx="1785864" cy="374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2F6C8BA-29B9-0BA6-BBF2-75CED508C8BD}"/>
              </a:ext>
            </a:extLst>
          </p:cNvPr>
          <p:cNvSpPr txBox="1"/>
          <p:nvPr/>
        </p:nvSpPr>
        <p:spPr>
          <a:xfrm>
            <a:off x="3487521" y="914661"/>
            <a:ext cx="21076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800" b="1" dirty="0"/>
              <a:t>Behaviours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6E40177-66E9-68AC-AF84-E81B8E5CFDC8}"/>
              </a:ext>
            </a:extLst>
          </p:cNvPr>
          <p:cNvSpPr txBox="1"/>
          <p:nvPr/>
        </p:nvSpPr>
        <p:spPr>
          <a:xfrm>
            <a:off x="3564138" y="4228839"/>
            <a:ext cx="20157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800" b="1" dirty="0"/>
              <a:t>Attitudes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C734AFA-DF09-0587-3427-C759AEC8A041}"/>
              </a:ext>
            </a:extLst>
          </p:cNvPr>
          <p:cNvCxnSpPr>
            <a:cxnSpLocks/>
            <a:stCxn id="2" idx="2"/>
            <a:endCxn id="1026" idx="2"/>
          </p:cNvCxnSpPr>
          <p:nvPr/>
        </p:nvCxnSpPr>
        <p:spPr>
          <a:xfrm>
            <a:off x="4541349" y="1283993"/>
            <a:ext cx="688" cy="289379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026" name="Picture 2" descr="Found on Bing from lmckinnongrade6.blogspot.com | What is culture ...">
            <a:extLst>
              <a:ext uri="{FF2B5EF4-FFF2-40B4-BE49-F238E27FC236}">
                <a16:creationId xmlns:a16="http://schemas.microsoft.com/office/drawing/2014/main" id="{8DB062C5-5D6B-3BCC-D4B7-43BC3230B52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>
                        <a14:foregroundMark x1="54045" y1="60550" x2="54045" y2="60550"/>
                        <a14:backgroundMark x1="63146" y1="80734" x2="63146" y2="80734"/>
                        <a14:backgroundMark x1="74157" y1="76032" x2="74157" y2="76032"/>
                        <a14:backgroundMark x1="75506" y1="75573" x2="75506" y2="75573"/>
                        <a14:backgroundMark x1="71236" y1="75344" x2="71236" y2="75344"/>
                        <a14:backgroundMark x1="67191" y1="77064" x2="67191" y2="77064"/>
                        <a14:backgroundMark x1="67191" y1="77064" x2="80899" y2="66858"/>
                        <a14:backgroundMark x1="13258" y1="13876" x2="13258" y2="138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6237" t="26617" r="27139" b="22840"/>
          <a:stretch/>
        </p:blipFill>
        <p:spPr bwMode="auto">
          <a:xfrm>
            <a:off x="3268796" y="1519253"/>
            <a:ext cx="2546482" cy="26585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1">
            <a:extLst>
              <a:ext uri="{FF2B5EF4-FFF2-40B4-BE49-F238E27FC236}">
                <a16:creationId xmlns:a16="http://schemas.microsoft.com/office/drawing/2014/main" id="{AFE78FD3-0A76-853A-D036-0864B1783F9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93832" y="4752648"/>
            <a:ext cx="1441450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(White, 2022)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4" name="Picture 10" descr="China Unicom branches out to the UK with CUniq MVNO">
            <a:extLst>
              <a:ext uri="{FF2B5EF4-FFF2-40B4-BE49-F238E27FC236}">
                <a16:creationId xmlns:a16="http://schemas.microsoft.com/office/drawing/2014/main" id="{B8AFF98F-01D4-1976-A40E-BE322AC3510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156" r="15971"/>
          <a:stretch/>
        </p:blipFill>
        <p:spPr bwMode="auto">
          <a:xfrm>
            <a:off x="2353333" y="699582"/>
            <a:ext cx="4050406" cy="3971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7" name="Google Shape;267;p17"/>
          <p:cNvSpPr txBox="1">
            <a:spLocks noGrp="1"/>
          </p:cNvSpPr>
          <p:nvPr>
            <p:ph type="title"/>
          </p:nvPr>
        </p:nvSpPr>
        <p:spPr>
          <a:xfrm>
            <a:off x="519966" y="695861"/>
            <a:ext cx="8229600" cy="371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 b="0" dirty="0">
                <a:latin typeface="+mj-lt"/>
              </a:rPr>
              <a:t>Immerse UK and NetDragon Education</a:t>
            </a:r>
            <a:endParaRPr sz="3200" b="0" dirty="0">
              <a:latin typeface="+mj-lt"/>
            </a:endParaRPr>
          </a:p>
        </p:txBody>
      </p:sp>
      <p:grpSp>
        <p:nvGrpSpPr>
          <p:cNvPr id="268" name="Google Shape;268;p17"/>
          <p:cNvGrpSpPr/>
          <p:nvPr/>
        </p:nvGrpSpPr>
        <p:grpSpPr>
          <a:xfrm>
            <a:off x="2357436" y="3482371"/>
            <a:ext cx="4050406" cy="1532127"/>
            <a:chOff x="2520700" y="1654500"/>
            <a:chExt cx="4102554" cy="1834496"/>
          </a:xfrm>
        </p:grpSpPr>
        <p:sp>
          <p:nvSpPr>
            <p:cNvPr id="269" name="Google Shape;269;p17"/>
            <p:cNvSpPr/>
            <p:nvPr/>
          </p:nvSpPr>
          <p:spPr>
            <a:xfrm>
              <a:off x="2520700" y="1654500"/>
              <a:ext cx="1511346" cy="1363331"/>
            </a:xfrm>
            <a:custGeom>
              <a:avLst/>
              <a:gdLst/>
              <a:ahLst/>
              <a:cxnLst/>
              <a:rect l="l" t="t" r="r" b="b"/>
              <a:pathLst>
                <a:path w="85423" h="77057" extrusionOk="0">
                  <a:moveTo>
                    <a:pt x="59" y="47542"/>
                  </a:moveTo>
                  <a:lnTo>
                    <a:pt x="59" y="47542"/>
                  </a:lnTo>
                  <a:lnTo>
                    <a:pt x="59" y="37586"/>
                  </a:lnTo>
                  <a:lnTo>
                    <a:pt x="59" y="37586"/>
                  </a:lnTo>
                  <a:lnTo>
                    <a:pt x="0" y="1650"/>
                  </a:lnTo>
                  <a:lnTo>
                    <a:pt x="0" y="1650"/>
                  </a:lnTo>
                  <a:lnTo>
                    <a:pt x="0" y="1119"/>
                  </a:lnTo>
                  <a:lnTo>
                    <a:pt x="59" y="589"/>
                  </a:lnTo>
                  <a:lnTo>
                    <a:pt x="59" y="589"/>
                  </a:lnTo>
                  <a:lnTo>
                    <a:pt x="118" y="236"/>
                  </a:lnTo>
                  <a:lnTo>
                    <a:pt x="177" y="118"/>
                  </a:lnTo>
                  <a:lnTo>
                    <a:pt x="236" y="59"/>
                  </a:lnTo>
                  <a:lnTo>
                    <a:pt x="353" y="0"/>
                  </a:lnTo>
                  <a:lnTo>
                    <a:pt x="471" y="59"/>
                  </a:lnTo>
                  <a:lnTo>
                    <a:pt x="825" y="118"/>
                  </a:lnTo>
                  <a:lnTo>
                    <a:pt x="825" y="118"/>
                  </a:lnTo>
                  <a:lnTo>
                    <a:pt x="3122" y="1237"/>
                  </a:lnTo>
                  <a:lnTo>
                    <a:pt x="5420" y="2356"/>
                  </a:lnTo>
                  <a:lnTo>
                    <a:pt x="6539" y="2946"/>
                  </a:lnTo>
                  <a:lnTo>
                    <a:pt x="7600" y="3594"/>
                  </a:lnTo>
                  <a:lnTo>
                    <a:pt x="8660" y="4301"/>
                  </a:lnTo>
                  <a:lnTo>
                    <a:pt x="9720" y="5066"/>
                  </a:lnTo>
                  <a:lnTo>
                    <a:pt x="9720" y="5066"/>
                  </a:lnTo>
                  <a:lnTo>
                    <a:pt x="11900" y="6716"/>
                  </a:lnTo>
                  <a:lnTo>
                    <a:pt x="13078" y="7541"/>
                  </a:lnTo>
                  <a:lnTo>
                    <a:pt x="14198" y="8307"/>
                  </a:lnTo>
                  <a:lnTo>
                    <a:pt x="14198" y="8307"/>
                  </a:lnTo>
                  <a:lnTo>
                    <a:pt x="15258" y="9014"/>
                  </a:lnTo>
                  <a:lnTo>
                    <a:pt x="16377" y="9603"/>
                  </a:lnTo>
                  <a:lnTo>
                    <a:pt x="17497" y="10133"/>
                  </a:lnTo>
                  <a:lnTo>
                    <a:pt x="18675" y="10663"/>
                  </a:lnTo>
                  <a:lnTo>
                    <a:pt x="19794" y="11134"/>
                  </a:lnTo>
                  <a:lnTo>
                    <a:pt x="21032" y="11547"/>
                  </a:lnTo>
                  <a:lnTo>
                    <a:pt x="22210" y="11959"/>
                  </a:lnTo>
                  <a:lnTo>
                    <a:pt x="23388" y="12313"/>
                  </a:lnTo>
                  <a:lnTo>
                    <a:pt x="23388" y="12313"/>
                  </a:lnTo>
                  <a:lnTo>
                    <a:pt x="25744" y="12961"/>
                  </a:lnTo>
                  <a:lnTo>
                    <a:pt x="28101" y="13668"/>
                  </a:lnTo>
                  <a:lnTo>
                    <a:pt x="32696" y="15140"/>
                  </a:lnTo>
                  <a:lnTo>
                    <a:pt x="37291" y="16731"/>
                  </a:lnTo>
                  <a:lnTo>
                    <a:pt x="41886" y="18322"/>
                  </a:lnTo>
                  <a:lnTo>
                    <a:pt x="41886" y="18322"/>
                  </a:lnTo>
                  <a:lnTo>
                    <a:pt x="44714" y="19205"/>
                  </a:lnTo>
                  <a:lnTo>
                    <a:pt x="47483" y="20089"/>
                  </a:lnTo>
                  <a:lnTo>
                    <a:pt x="47483" y="20089"/>
                  </a:lnTo>
                  <a:lnTo>
                    <a:pt x="49132" y="20678"/>
                  </a:lnTo>
                  <a:lnTo>
                    <a:pt x="50664" y="21385"/>
                  </a:lnTo>
                  <a:lnTo>
                    <a:pt x="52196" y="22151"/>
                  </a:lnTo>
                  <a:lnTo>
                    <a:pt x="53610" y="23094"/>
                  </a:lnTo>
                  <a:lnTo>
                    <a:pt x="53610" y="23094"/>
                  </a:lnTo>
                  <a:lnTo>
                    <a:pt x="55200" y="24095"/>
                  </a:lnTo>
                  <a:lnTo>
                    <a:pt x="56850" y="25038"/>
                  </a:lnTo>
                  <a:lnTo>
                    <a:pt x="58499" y="25862"/>
                  </a:lnTo>
                  <a:lnTo>
                    <a:pt x="60208" y="26628"/>
                  </a:lnTo>
                  <a:lnTo>
                    <a:pt x="61975" y="27276"/>
                  </a:lnTo>
                  <a:lnTo>
                    <a:pt x="63684" y="27924"/>
                  </a:lnTo>
                  <a:lnTo>
                    <a:pt x="65451" y="28513"/>
                  </a:lnTo>
                  <a:lnTo>
                    <a:pt x="67277" y="29044"/>
                  </a:lnTo>
                  <a:lnTo>
                    <a:pt x="67277" y="29044"/>
                  </a:lnTo>
                  <a:lnTo>
                    <a:pt x="75996" y="31695"/>
                  </a:lnTo>
                  <a:lnTo>
                    <a:pt x="75996" y="31695"/>
                  </a:lnTo>
                  <a:lnTo>
                    <a:pt x="77469" y="32166"/>
                  </a:lnTo>
                  <a:lnTo>
                    <a:pt x="78883" y="32755"/>
                  </a:lnTo>
                  <a:lnTo>
                    <a:pt x="80297" y="33344"/>
                  </a:lnTo>
                  <a:lnTo>
                    <a:pt x="81652" y="34051"/>
                  </a:lnTo>
                  <a:lnTo>
                    <a:pt x="81652" y="34051"/>
                  </a:lnTo>
                  <a:lnTo>
                    <a:pt x="82477" y="34522"/>
                  </a:lnTo>
                  <a:lnTo>
                    <a:pt x="83184" y="35053"/>
                  </a:lnTo>
                  <a:lnTo>
                    <a:pt x="84597" y="36231"/>
                  </a:lnTo>
                  <a:lnTo>
                    <a:pt x="84597" y="36231"/>
                  </a:lnTo>
                  <a:lnTo>
                    <a:pt x="84833" y="36467"/>
                  </a:lnTo>
                  <a:lnTo>
                    <a:pt x="85069" y="36643"/>
                  </a:lnTo>
                  <a:lnTo>
                    <a:pt x="85187" y="36879"/>
                  </a:lnTo>
                  <a:lnTo>
                    <a:pt x="85304" y="37173"/>
                  </a:lnTo>
                  <a:lnTo>
                    <a:pt x="85422" y="37645"/>
                  </a:lnTo>
                  <a:lnTo>
                    <a:pt x="85422" y="38234"/>
                  </a:lnTo>
                  <a:lnTo>
                    <a:pt x="85422" y="38234"/>
                  </a:lnTo>
                  <a:lnTo>
                    <a:pt x="85363" y="39648"/>
                  </a:lnTo>
                  <a:lnTo>
                    <a:pt x="85363" y="41003"/>
                  </a:lnTo>
                  <a:lnTo>
                    <a:pt x="85422" y="43831"/>
                  </a:lnTo>
                  <a:lnTo>
                    <a:pt x="85422" y="45244"/>
                  </a:lnTo>
                  <a:lnTo>
                    <a:pt x="85422" y="46658"/>
                  </a:lnTo>
                  <a:lnTo>
                    <a:pt x="85363" y="48072"/>
                  </a:lnTo>
                  <a:lnTo>
                    <a:pt x="85187" y="49486"/>
                  </a:lnTo>
                  <a:lnTo>
                    <a:pt x="85187" y="49486"/>
                  </a:lnTo>
                  <a:lnTo>
                    <a:pt x="85069" y="51018"/>
                  </a:lnTo>
                  <a:lnTo>
                    <a:pt x="84951" y="52491"/>
                  </a:lnTo>
                  <a:lnTo>
                    <a:pt x="84774" y="53963"/>
                  </a:lnTo>
                  <a:lnTo>
                    <a:pt x="84597" y="55495"/>
                  </a:lnTo>
                  <a:lnTo>
                    <a:pt x="84597" y="55495"/>
                  </a:lnTo>
                  <a:lnTo>
                    <a:pt x="84244" y="57557"/>
                  </a:lnTo>
                  <a:lnTo>
                    <a:pt x="83773" y="59678"/>
                  </a:lnTo>
                  <a:lnTo>
                    <a:pt x="83301" y="61740"/>
                  </a:lnTo>
                  <a:lnTo>
                    <a:pt x="82712" y="63802"/>
                  </a:lnTo>
                  <a:lnTo>
                    <a:pt x="81534" y="67926"/>
                  </a:lnTo>
                  <a:lnTo>
                    <a:pt x="80356" y="72049"/>
                  </a:lnTo>
                  <a:lnTo>
                    <a:pt x="80356" y="72049"/>
                  </a:lnTo>
                  <a:lnTo>
                    <a:pt x="79767" y="74052"/>
                  </a:lnTo>
                  <a:lnTo>
                    <a:pt x="79472" y="74995"/>
                  </a:lnTo>
                  <a:lnTo>
                    <a:pt x="79060" y="75996"/>
                  </a:lnTo>
                  <a:lnTo>
                    <a:pt x="79060" y="75996"/>
                  </a:lnTo>
                  <a:lnTo>
                    <a:pt x="78824" y="76586"/>
                  </a:lnTo>
                  <a:lnTo>
                    <a:pt x="78647" y="76821"/>
                  </a:lnTo>
                  <a:lnTo>
                    <a:pt x="78353" y="76998"/>
                  </a:lnTo>
                  <a:lnTo>
                    <a:pt x="78353" y="76998"/>
                  </a:lnTo>
                  <a:lnTo>
                    <a:pt x="77999" y="77057"/>
                  </a:lnTo>
                  <a:lnTo>
                    <a:pt x="77646" y="76998"/>
                  </a:lnTo>
                  <a:lnTo>
                    <a:pt x="76880" y="76821"/>
                  </a:lnTo>
                  <a:lnTo>
                    <a:pt x="75466" y="76409"/>
                  </a:lnTo>
                  <a:lnTo>
                    <a:pt x="75466" y="76409"/>
                  </a:lnTo>
                  <a:lnTo>
                    <a:pt x="61504" y="72521"/>
                  </a:lnTo>
                  <a:lnTo>
                    <a:pt x="54552" y="70577"/>
                  </a:lnTo>
                  <a:lnTo>
                    <a:pt x="51077" y="69516"/>
                  </a:lnTo>
                  <a:lnTo>
                    <a:pt x="47601" y="68456"/>
                  </a:lnTo>
                  <a:lnTo>
                    <a:pt x="47601" y="68456"/>
                  </a:lnTo>
                  <a:lnTo>
                    <a:pt x="45068" y="67572"/>
                  </a:lnTo>
                  <a:lnTo>
                    <a:pt x="42475" y="66629"/>
                  </a:lnTo>
                  <a:lnTo>
                    <a:pt x="39942" y="65628"/>
                  </a:lnTo>
                  <a:lnTo>
                    <a:pt x="37468" y="64568"/>
                  </a:lnTo>
                  <a:lnTo>
                    <a:pt x="34994" y="63448"/>
                  </a:lnTo>
                  <a:lnTo>
                    <a:pt x="32519" y="62270"/>
                  </a:lnTo>
                  <a:lnTo>
                    <a:pt x="30104" y="61033"/>
                  </a:lnTo>
                  <a:lnTo>
                    <a:pt x="27689" y="59737"/>
                  </a:lnTo>
                  <a:lnTo>
                    <a:pt x="27689" y="59737"/>
                  </a:lnTo>
                  <a:lnTo>
                    <a:pt x="26157" y="58971"/>
                  </a:lnTo>
                  <a:lnTo>
                    <a:pt x="24625" y="58146"/>
                  </a:lnTo>
                  <a:lnTo>
                    <a:pt x="21503" y="56732"/>
                  </a:lnTo>
                  <a:lnTo>
                    <a:pt x="18322" y="55377"/>
                  </a:lnTo>
                  <a:lnTo>
                    <a:pt x="15140" y="54022"/>
                  </a:lnTo>
                  <a:lnTo>
                    <a:pt x="15140" y="54022"/>
                  </a:lnTo>
                  <a:lnTo>
                    <a:pt x="11841" y="52667"/>
                  </a:lnTo>
                  <a:lnTo>
                    <a:pt x="8542" y="51312"/>
                  </a:lnTo>
                  <a:lnTo>
                    <a:pt x="5302" y="49957"/>
                  </a:lnTo>
                  <a:lnTo>
                    <a:pt x="3653" y="49192"/>
                  </a:lnTo>
                  <a:lnTo>
                    <a:pt x="2062" y="48426"/>
                  </a:lnTo>
                  <a:lnTo>
                    <a:pt x="2062" y="48426"/>
                  </a:lnTo>
                  <a:lnTo>
                    <a:pt x="1532" y="48249"/>
                  </a:lnTo>
                  <a:lnTo>
                    <a:pt x="1002" y="48131"/>
                  </a:lnTo>
                  <a:lnTo>
                    <a:pt x="766" y="48013"/>
                  </a:lnTo>
                  <a:lnTo>
                    <a:pt x="471" y="47895"/>
                  </a:lnTo>
                  <a:lnTo>
                    <a:pt x="295" y="47778"/>
                  </a:lnTo>
                  <a:lnTo>
                    <a:pt x="59" y="47542"/>
                  </a:lnTo>
                  <a:lnTo>
                    <a:pt x="59" y="47542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" name="Google Shape;270;p17"/>
            <p:cNvSpPr/>
            <p:nvPr/>
          </p:nvSpPr>
          <p:spPr>
            <a:xfrm>
              <a:off x="5002480" y="1974475"/>
              <a:ext cx="1620775" cy="1004810"/>
            </a:xfrm>
            <a:custGeom>
              <a:avLst/>
              <a:gdLst/>
              <a:ahLst/>
              <a:cxnLst/>
              <a:rect l="l" t="t" r="r" b="b"/>
              <a:pathLst>
                <a:path w="91608" h="56793" extrusionOk="0">
                  <a:moveTo>
                    <a:pt x="0" y="19795"/>
                  </a:moveTo>
                  <a:lnTo>
                    <a:pt x="0" y="19795"/>
                  </a:lnTo>
                  <a:lnTo>
                    <a:pt x="354" y="19442"/>
                  </a:lnTo>
                  <a:lnTo>
                    <a:pt x="707" y="19147"/>
                  </a:lnTo>
                  <a:lnTo>
                    <a:pt x="1119" y="18912"/>
                  </a:lnTo>
                  <a:lnTo>
                    <a:pt x="1532" y="18735"/>
                  </a:lnTo>
                  <a:lnTo>
                    <a:pt x="2357" y="18382"/>
                  </a:lnTo>
                  <a:lnTo>
                    <a:pt x="3240" y="18146"/>
                  </a:lnTo>
                  <a:lnTo>
                    <a:pt x="3240" y="18146"/>
                  </a:lnTo>
                  <a:lnTo>
                    <a:pt x="4595" y="17851"/>
                  </a:lnTo>
                  <a:lnTo>
                    <a:pt x="5950" y="17616"/>
                  </a:lnTo>
                  <a:lnTo>
                    <a:pt x="8601" y="17321"/>
                  </a:lnTo>
                  <a:lnTo>
                    <a:pt x="8601" y="17321"/>
                  </a:lnTo>
                  <a:lnTo>
                    <a:pt x="11193" y="16909"/>
                  </a:lnTo>
                  <a:lnTo>
                    <a:pt x="13668" y="16437"/>
                  </a:lnTo>
                  <a:lnTo>
                    <a:pt x="16201" y="15848"/>
                  </a:lnTo>
                  <a:lnTo>
                    <a:pt x="18734" y="15318"/>
                  </a:lnTo>
                  <a:lnTo>
                    <a:pt x="18734" y="15318"/>
                  </a:lnTo>
                  <a:lnTo>
                    <a:pt x="27983" y="13138"/>
                  </a:lnTo>
                  <a:lnTo>
                    <a:pt x="37232" y="11076"/>
                  </a:lnTo>
                  <a:lnTo>
                    <a:pt x="55790" y="6953"/>
                  </a:lnTo>
                  <a:lnTo>
                    <a:pt x="55790" y="6953"/>
                  </a:lnTo>
                  <a:lnTo>
                    <a:pt x="68102" y="4302"/>
                  </a:lnTo>
                  <a:lnTo>
                    <a:pt x="80474" y="1768"/>
                  </a:lnTo>
                  <a:lnTo>
                    <a:pt x="80474" y="1768"/>
                  </a:lnTo>
                  <a:lnTo>
                    <a:pt x="85010" y="944"/>
                  </a:lnTo>
                  <a:lnTo>
                    <a:pt x="89546" y="119"/>
                  </a:lnTo>
                  <a:lnTo>
                    <a:pt x="89546" y="119"/>
                  </a:lnTo>
                  <a:lnTo>
                    <a:pt x="90194" y="1"/>
                  </a:lnTo>
                  <a:lnTo>
                    <a:pt x="90724" y="1"/>
                  </a:lnTo>
                  <a:lnTo>
                    <a:pt x="91078" y="1"/>
                  </a:lnTo>
                  <a:lnTo>
                    <a:pt x="91313" y="119"/>
                  </a:lnTo>
                  <a:lnTo>
                    <a:pt x="91490" y="354"/>
                  </a:lnTo>
                  <a:lnTo>
                    <a:pt x="91549" y="649"/>
                  </a:lnTo>
                  <a:lnTo>
                    <a:pt x="91549" y="1179"/>
                  </a:lnTo>
                  <a:lnTo>
                    <a:pt x="91549" y="1827"/>
                  </a:lnTo>
                  <a:lnTo>
                    <a:pt x="91549" y="1827"/>
                  </a:lnTo>
                  <a:lnTo>
                    <a:pt x="91549" y="14081"/>
                  </a:lnTo>
                  <a:lnTo>
                    <a:pt x="91549" y="26335"/>
                  </a:lnTo>
                  <a:lnTo>
                    <a:pt x="91549" y="26335"/>
                  </a:lnTo>
                  <a:lnTo>
                    <a:pt x="91490" y="29752"/>
                  </a:lnTo>
                  <a:lnTo>
                    <a:pt x="91431" y="31460"/>
                  </a:lnTo>
                  <a:lnTo>
                    <a:pt x="91431" y="33168"/>
                  </a:lnTo>
                  <a:lnTo>
                    <a:pt x="91431" y="33168"/>
                  </a:lnTo>
                  <a:lnTo>
                    <a:pt x="91549" y="38647"/>
                  </a:lnTo>
                  <a:lnTo>
                    <a:pt x="91608" y="44126"/>
                  </a:lnTo>
                  <a:lnTo>
                    <a:pt x="91549" y="49605"/>
                  </a:lnTo>
                  <a:lnTo>
                    <a:pt x="91549" y="55143"/>
                  </a:lnTo>
                  <a:lnTo>
                    <a:pt x="91549" y="55143"/>
                  </a:lnTo>
                  <a:lnTo>
                    <a:pt x="91608" y="55732"/>
                  </a:lnTo>
                  <a:lnTo>
                    <a:pt x="91549" y="56026"/>
                  </a:lnTo>
                  <a:lnTo>
                    <a:pt x="91490" y="56203"/>
                  </a:lnTo>
                  <a:lnTo>
                    <a:pt x="91372" y="56321"/>
                  </a:lnTo>
                  <a:lnTo>
                    <a:pt x="91372" y="56321"/>
                  </a:lnTo>
                  <a:lnTo>
                    <a:pt x="91255" y="56144"/>
                  </a:lnTo>
                  <a:lnTo>
                    <a:pt x="91137" y="55967"/>
                  </a:lnTo>
                  <a:lnTo>
                    <a:pt x="91019" y="55555"/>
                  </a:lnTo>
                  <a:lnTo>
                    <a:pt x="91019" y="55084"/>
                  </a:lnTo>
                  <a:lnTo>
                    <a:pt x="91019" y="54671"/>
                  </a:lnTo>
                  <a:lnTo>
                    <a:pt x="91019" y="54671"/>
                  </a:lnTo>
                  <a:lnTo>
                    <a:pt x="91019" y="43478"/>
                  </a:lnTo>
                  <a:lnTo>
                    <a:pt x="91019" y="43478"/>
                  </a:lnTo>
                  <a:lnTo>
                    <a:pt x="91019" y="42889"/>
                  </a:lnTo>
                  <a:lnTo>
                    <a:pt x="90960" y="42477"/>
                  </a:lnTo>
                  <a:lnTo>
                    <a:pt x="90842" y="42182"/>
                  </a:lnTo>
                  <a:lnTo>
                    <a:pt x="90665" y="41946"/>
                  </a:lnTo>
                  <a:lnTo>
                    <a:pt x="90371" y="41887"/>
                  </a:lnTo>
                  <a:lnTo>
                    <a:pt x="90076" y="41887"/>
                  </a:lnTo>
                  <a:lnTo>
                    <a:pt x="89664" y="42005"/>
                  </a:lnTo>
                  <a:lnTo>
                    <a:pt x="89193" y="42241"/>
                  </a:lnTo>
                  <a:lnTo>
                    <a:pt x="89193" y="42241"/>
                  </a:lnTo>
                  <a:lnTo>
                    <a:pt x="88014" y="42830"/>
                  </a:lnTo>
                  <a:lnTo>
                    <a:pt x="86836" y="43360"/>
                  </a:lnTo>
                  <a:lnTo>
                    <a:pt x="84421" y="44421"/>
                  </a:lnTo>
                  <a:lnTo>
                    <a:pt x="82005" y="45363"/>
                  </a:lnTo>
                  <a:lnTo>
                    <a:pt x="79590" y="46247"/>
                  </a:lnTo>
                  <a:lnTo>
                    <a:pt x="79590" y="46247"/>
                  </a:lnTo>
                  <a:lnTo>
                    <a:pt x="77764" y="46895"/>
                  </a:lnTo>
                  <a:lnTo>
                    <a:pt x="75937" y="47484"/>
                  </a:lnTo>
                  <a:lnTo>
                    <a:pt x="74111" y="47955"/>
                  </a:lnTo>
                  <a:lnTo>
                    <a:pt x="72226" y="48368"/>
                  </a:lnTo>
                  <a:lnTo>
                    <a:pt x="70341" y="48662"/>
                  </a:lnTo>
                  <a:lnTo>
                    <a:pt x="68456" y="48839"/>
                  </a:lnTo>
                  <a:lnTo>
                    <a:pt x="66570" y="49016"/>
                  </a:lnTo>
                  <a:lnTo>
                    <a:pt x="64626" y="49016"/>
                  </a:lnTo>
                  <a:lnTo>
                    <a:pt x="64626" y="49016"/>
                  </a:lnTo>
                  <a:lnTo>
                    <a:pt x="62270" y="49016"/>
                  </a:lnTo>
                  <a:lnTo>
                    <a:pt x="59855" y="49075"/>
                  </a:lnTo>
                  <a:lnTo>
                    <a:pt x="57498" y="49075"/>
                  </a:lnTo>
                  <a:lnTo>
                    <a:pt x="55142" y="49016"/>
                  </a:lnTo>
                  <a:lnTo>
                    <a:pt x="55142" y="49016"/>
                  </a:lnTo>
                  <a:lnTo>
                    <a:pt x="53610" y="48957"/>
                  </a:lnTo>
                  <a:lnTo>
                    <a:pt x="52078" y="49016"/>
                  </a:lnTo>
                  <a:lnTo>
                    <a:pt x="50546" y="49134"/>
                  </a:lnTo>
                  <a:lnTo>
                    <a:pt x="49074" y="49369"/>
                  </a:lnTo>
                  <a:lnTo>
                    <a:pt x="47601" y="49664"/>
                  </a:lnTo>
                  <a:lnTo>
                    <a:pt x="46128" y="50017"/>
                  </a:lnTo>
                  <a:lnTo>
                    <a:pt x="44655" y="50489"/>
                  </a:lnTo>
                  <a:lnTo>
                    <a:pt x="43182" y="50901"/>
                  </a:lnTo>
                  <a:lnTo>
                    <a:pt x="43182" y="50901"/>
                  </a:lnTo>
                  <a:lnTo>
                    <a:pt x="35760" y="53375"/>
                  </a:lnTo>
                  <a:lnTo>
                    <a:pt x="31989" y="54671"/>
                  </a:lnTo>
                  <a:lnTo>
                    <a:pt x="28278" y="55967"/>
                  </a:lnTo>
                  <a:lnTo>
                    <a:pt x="28278" y="55967"/>
                  </a:lnTo>
                  <a:lnTo>
                    <a:pt x="27571" y="56262"/>
                  </a:lnTo>
                  <a:lnTo>
                    <a:pt x="26805" y="56439"/>
                  </a:lnTo>
                  <a:lnTo>
                    <a:pt x="26039" y="56557"/>
                  </a:lnTo>
                  <a:lnTo>
                    <a:pt x="25214" y="56615"/>
                  </a:lnTo>
                  <a:lnTo>
                    <a:pt x="23683" y="56733"/>
                  </a:lnTo>
                  <a:lnTo>
                    <a:pt x="22151" y="56792"/>
                  </a:lnTo>
                  <a:lnTo>
                    <a:pt x="22151" y="56792"/>
                  </a:lnTo>
                  <a:lnTo>
                    <a:pt x="21739" y="56733"/>
                  </a:lnTo>
                  <a:lnTo>
                    <a:pt x="21444" y="56674"/>
                  </a:lnTo>
                  <a:lnTo>
                    <a:pt x="21149" y="56498"/>
                  </a:lnTo>
                  <a:lnTo>
                    <a:pt x="20914" y="56321"/>
                  </a:lnTo>
                  <a:lnTo>
                    <a:pt x="20737" y="56026"/>
                  </a:lnTo>
                  <a:lnTo>
                    <a:pt x="20619" y="55673"/>
                  </a:lnTo>
                  <a:lnTo>
                    <a:pt x="20501" y="55260"/>
                  </a:lnTo>
                  <a:lnTo>
                    <a:pt x="20384" y="54730"/>
                  </a:lnTo>
                  <a:lnTo>
                    <a:pt x="20384" y="54730"/>
                  </a:lnTo>
                  <a:lnTo>
                    <a:pt x="20443" y="54377"/>
                  </a:lnTo>
                  <a:lnTo>
                    <a:pt x="20443" y="54377"/>
                  </a:lnTo>
                  <a:lnTo>
                    <a:pt x="20560" y="54023"/>
                  </a:lnTo>
                  <a:lnTo>
                    <a:pt x="20560" y="53670"/>
                  </a:lnTo>
                  <a:lnTo>
                    <a:pt x="20560" y="53316"/>
                  </a:lnTo>
                  <a:lnTo>
                    <a:pt x="20501" y="52963"/>
                  </a:lnTo>
                  <a:lnTo>
                    <a:pt x="20501" y="52963"/>
                  </a:lnTo>
                  <a:lnTo>
                    <a:pt x="20560" y="52315"/>
                  </a:lnTo>
                  <a:lnTo>
                    <a:pt x="20678" y="51726"/>
                  </a:lnTo>
                  <a:lnTo>
                    <a:pt x="20796" y="51078"/>
                  </a:lnTo>
                  <a:lnTo>
                    <a:pt x="20973" y="50489"/>
                  </a:lnTo>
                  <a:lnTo>
                    <a:pt x="20973" y="50489"/>
                  </a:lnTo>
                  <a:lnTo>
                    <a:pt x="21267" y="49369"/>
                  </a:lnTo>
                  <a:lnTo>
                    <a:pt x="21503" y="48309"/>
                  </a:lnTo>
                  <a:lnTo>
                    <a:pt x="21680" y="47248"/>
                  </a:lnTo>
                  <a:lnTo>
                    <a:pt x="21797" y="46188"/>
                  </a:lnTo>
                  <a:lnTo>
                    <a:pt x="21856" y="45128"/>
                  </a:lnTo>
                  <a:lnTo>
                    <a:pt x="21856" y="44067"/>
                  </a:lnTo>
                  <a:lnTo>
                    <a:pt x="21797" y="43007"/>
                  </a:lnTo>
                  <a:lnTo>
                    <a:pt x="21739" y="41946"/>
                  </a:lnTo>
                  <a:lnTo>
                    <a:pt x="21562" y="40886"/>
                  </a:lnTo>
                  <a:lnTo>
                    <a:pt x="21385" y="39884"/>
                  </a:lnTo>
                  <a:lnTo>
                    <a:pt x="21149" y="38824"/>
                  </a:lnTo>
                  <a:lnTo>
                    <a:pt x="20855" y="37822"/>
                  </a:lnTo>
                  <a:lnTo>
                    <a:pt x="20560" y="36762"/>
                  </a:lnTo>
                  <a:lnTo>
                    <a:pt x="20148" y="35761"/>
                  </a:lnTo>
                  <a:lnTo>
                    <a:pt x="19323" y="33758"/>
                  </a:lnTo>
                  <a:lnTo>
                    <a:pt x="19323" y="33758"/>
                  </a:lnTo>
                  <a:lnTo>
                    <a:pt x="18322" y="31578"/>
                  </a:lnTo>
                  <a:lnTo>
                    <a:pt x="17202" y="29516"/>
                  </a:lnTo>
                  <a:lnTo>
                    <a:pt x="15965" y="27454"/>
                  </a:lnTo>
                  <a:lnTo>
                    <a:pt x="14728" y="25451"/>
                  </a:lnTo>
                  <a:lnTo>
                    <a:pt x="14728" y="25451"/>
                  </a:lnTo>
                  <a:lnTo>
                    <a:pt x="13903" y="24214"/>
                  </a:lnTo>
                  <a:lnTo>
                    <a:pt x="12961" y="23094"/>
                  </a:lnTo>
                  <a:lnTo>
                    <a:pt x="11959" y="22034"/>
                  </a:lnTo>
                  <a:lnTo>
                    <a:pt x="10840" y="21091"/>
                  </a:lnTo>
                  <a:lnTo>
                    <a:pt x="10840" y="21091"/>
                  </a:lnTo>
                  <a:lnTo>
                    <a:pt x="10015" y="20502"/>
                  </a:lnTo>
                  <a:lnTo>
                    <a:pt x="9131" y="20031"/>
                  </a:lnTo>
                  <a:lnTo>
                    <a:pt x="8307" y="19737"/>
                  </a:lnTo>
                  <a:lnTo>
                    <a:pt x="7364" y="19501"/>
                  </a:lnTo>
                  <a:lnTo>
                    <a:pt x="6480" y="19383"/>
                  </a:lnTo>
                  <a:lnTo>
                    <a:pt x="5538" y="19383"/>
                  </a:lnTo>
                  <a:lnTo>
                    <a:pt x="4595" y="19560"/>
                  </a:lnTo>
                  <a:lnTo>
                    <a:pt x="3653" y="19795"/>
                  </a:lnTo>
                  <a:lnTo>
                    <a:pt x="3653" y="19795"/>
                  </a:lnTo>
                  <a:lnTo>
                    <a:pt x="2474" y="20149"/>
                  </a:lnTo>
                  <a:lnTo>
                    <a:pt x="1296" y="20502"/>
                  </a:lnTo>
                  <a:lnTo>
                    <a:pt x="1296" y="20502"/>
                  </a:lnTo>
                  <a:lnTo>
                    <a:pt x="825" y="20561"/>
                  </a:lnTo>
                  <a:lnTo>
                    <a:pt x="648" y="20620"/>
                  </a:lnTo>
                  <a:lnTo>
                    <a:pt x="412" y="20561"/>
                  </a:lnTo>
                  <a:lnTo>
                    <a:pt x="236" y="20502"/>
                  </a:lnTo>
                  <a:lnTo>
                    <a:pt x="118" y="20326"/>
                  </a:lnTo>
                  <a:lnTo>
                    <a:pt x="59" y="20090"/>
                  </a:lnTo>
                  <a:lnTo>
                    <a:pt x="0" y="19795"/>
                  </a:lnTo>
                  <a:lnTo>
                    <a:pt x="0" y="19795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" name="Google Shape;271;p17"/>
            <p:cNvSpPr/>
            <p:nvPr/>
          </p:nvSpPr>
          <p:spPr>
            <a:xfrm>
              <a:off x="3988281" y="2224634"/>
              <a:ext cx="1271631" cy="1249745"/>
            </a:xfrm>
            <a:custGeom>
              <a:avLst/>
              <a:gdLst/>
              <a:ahLst/>
              <a:cxnLst/>
              <a:rect l="l" t="t" r="r" b="b"/>
              <a:pathLst>
                <a:path w="71874" h="70637" extrusionOk="0">
                  <a:moveTo>
                    <a:pt x="7718" y="6776"/>
                  </a:moveTo>
                  <a:lnTo>
                    <a:pt x="7718" y="6776"/>
                  </a:lnTo>
                  <a:lnTo>
                    <a:pt x="8484" y="6481"/>
                  </a:lnTo>
                  <a:lnTo>
                    <a:pt x="9250" y="6246"/>
                  </a:lnTo>
                  <a:lnTo>
                    <a:pt x="9250" y="6246"/>
                  </a:lnTo>
                  <a:lnTo>
                    <a:pt x="10016" y="6069"/>
                  </a:lnTo>
                  <a:lnTo>
                    <a:pt x="10782" y="5833"/>
                  </a:lnTo>
                  <a:lnTo>
                    <a:pt x="12196" y="5244"/>
                  </a:lnTo>
                  <a:lnTo>
                    <a:pt x="13610" y="4596"/>
                  </a:lnTo>
                  <a:lnTo>
                    <a:pt x="15023" y="3948"/>
                  </a:lnTo>
                  <a:lnTo>
                    <a:pt x="15023" y="3948"/>
                  </a:lnTo>
                  <a:lnTo>
                    <a:pt x="16967" y="3005"/>
                  </a:lnTo>
                  <a:lnTo>
                    <a:pt x="18912" y="2181"/>
                  </a:lnTo>
                  <a:lnTo>
                    <a:pt x="20856" y="1356"/>
                  </a:lnTo>
                  <a:lnTo>
                    <a:pt x="22918" y="590"/>
                  </a:lnTo>
                  <a:lnTo>
                    <a:pt x="22918" y="590"/>
                  </a:lnTo>
                  <a:lnTo>
                    <a:pt x="23742" y="354"/>
                  </a:lnTo>
                  <a:lnTo>
                    <a:pt x="24567" y="178"/>
                  </a:lnTo>
                  <a:lnTo>
                    <a:pt x="25392" y="60"/>
                  </a:lnTo>
                  <a:lnTo>
                    <a:pt x="26217" y="1"/>
                  </a:lnTo>
                  <a:lnTo>
                    <a:pt x="27041" y="1"/>
                  </a:lnTo>
                  <a:lnTo>
                    <a:pt x="27925" y="1"/>
                  </a:lnTo>
                  <a:lnTo>
                    <a:pt x="28750" y="119"/>
                  </a:lnTo>
                  <a:lnTo>
                    <a:pt x="29634" y="237"/>
                  </a:lnTo>
                  <a:lnTo>
                    <a:pt x="29634" y="237"/>
                  </a:lnTo>
                  <a:lnTo>
                    <a:pt x="30340" y="413"/>
                  </a:lnTo>
                  <a:lnTo>
                    <a:pt x="31047" y="649"/>
                  </a:lnTo>
                  <a:lnTo>
                    <a:pt x="31695" y="943"/>
                  </a:lnTo>
                  <a:lnTo>
                    <a:pt x="32343" y="1297"/>
                  </a:lnTo>
                  <a:lnTo>
                    <a:pt x="32874" y="1709"/>
                  </a:lnTo>
                  <a:lnTo>
                    <a:pt x="33404" y="2240"/>
                  </a:lnTo>
                  <a:lnTo>
                    <a:pt x="33875" y="2770"/>
                  </a:lnTo>
                  <a:lnTo>
                    <a:pt x="34346" y="3418"/>
                  </a:lnTo>
                  <a:lnTo>
                    <a:pt x="34346" y="3418"/>
                  </a:lnTo>
                  <a:lnTo>
                    <a:pt x="34523" y="3771"/>
                  </a:lnTo>
                  <a:lnTo>
                    <a:pt x="34818" y="4066"/>
                  </a:lnTo>
                  <a:lnTo>
                    <a:pt x="34936" y="4184"/>
                  </a:lnTo>
                  <a:lnTo>
                    <a:pt x="35112" y="4243"/>
                  </a:lnTo>
                  <a:lnTo>
                    <a:pt x="35348" y="4243"/>
                  </a:lnTo>
                  <a:lnTo>
                    <a:pt x="35584" y="4243"/>
                  </a:lnTo>
                  <a:lnTo>
                    <a:pt x="35584" y="4243"/>
                  </a:lnTo>
                  <a:lnTo>
                    <a:pt x="35525" y="4419"/>
                  </a:lnTo>
                  <a:lnTo>
                    <a:pt x="35466" y="4537"/>
                  </a:lnTo>
                  <a:lnTo>
                    <a:pt x="35289" y="4714"/>
                  </a:lnTo>
                  <a:lnTo>
                    <a:pt x="34759" y="4949"/>
                  </a:lnTo>
                  <a:lnTo>
                    <a:pt x="34759" y="4949"/>
                  </a:lnTo>
                  <a:lnTo>
                    <a:pt x="33581" y="5598"/>
                  </a:lnTo>
                  <a:lnTo>
                    <a:pt x="32461" y="6246"/>
                  </a:lnTo>
                  <a:lnTo>
                    <a:pt x="31460" y="7011"/>
                  </a:lnTo>
                  <a:lnTo>
                    <a:pt x="30517" y="7895"/>
                  </a:lnTo>
                  <a:lnTo>
                    <a:pt x="29575" y="8779"/>
                  </a:lnTo>
                  <a:lnTo>
                    <a:pt x="28809" y="9780"/>
                  </a:lnTo>
                  <a:lnTo>
                    <a:pt x="28043" y="10841"/>
                  </a:lnTo>
                  <a:lnTo>
                    <a:pt x="27336" y="11960"/>
                  </a:lnTo>
                  <a:lnTo>
                    <a:pt x="27336" y="11960"/>
                  </a:lnTo>
                  <a:lnTo>
                    <a:pt x="26276" y="13904"/>
                  </a:lnTo>
                  <a:lnTo>
                    <a:pt x="25156" y="15789"/>
                  </a:lnTo>
                  <a:lnTo>
                    <a:pt x="24096" y="17674"/>
                  </a:lnTo>
                  <a:lnTo>
                    <a:pt x="23035" y="19619"/>
                  </a:lnTo>
                  <a:lnTo>
                    <a:pt x="23035" y="19619"/>
                  </a:lnTo>
                  <a:lnTo>
                    <a:pt x="22800" y="20267"/>
                  </a:lnTo>
                  <a:lnTo>
                    <a:pt x="22623" y="20856"/>
                  </a:lnTo>
                  <a:lnTo>
                    <a:pt x="22446" y="21445"/>
                  </a:lnTo>
                  <a:lnTo>
                    <a:pt x="22387" y="22093"/>
                  </a:lnTo>
                  <a:lnTo>
                    <a:pt x="22446" y="22682"/>
                  </a:lnTo>
                  <a:lnTo>
                    <a:pt x="22505" y="23330"/>
                  </a:lnTo>
                  <a:lnTo>
                    <a:pt x="22623" y="23919"/>
                  </a:lnTo>
                  <a:lnTo>
                    <a:pt x="22800" y="24567"/>
                  </a:lnTo>
                  <a:lnTo>
                    <a:pt x="22800" y="24567"/>
                  </a:lnTo>
                  <a:lnTo>
                    <a:pt x="23153" y="25038"/>
                  </a:lnTo>
                  <a:lnTo>
                    <a:pt x="23566" y="25451"/>
                  </a:lnTo>
                  <a:lnTo>
                    <a:pt x="23978" y="25745"/>
                  </a:lnTo>
                  <a:lnTo>
                    <a:pt x="24449" y="25981"/>
                  </a:lnTo>
                  <a:lnTo>
                    <a:pt x="24979" y="26158"/>
                  </a:lnTo>
                  <a:lnTo>
                    <a:pt x="25510" y="26276"/>
                  </a:lnTo>
                  <a:lnTo>
                    <a:pt x="26629" y="26335"/>
                  </a:lnTo>
                  <a:lnTo>
                    <a:pt x="26629" y="26335"/>
                  </a:lnTo>
                  <a:lnTo>
                    <a:pt x="27159" y="26393"/>
                  </a:lnTo>
                  <a:lnTo>
                    <a:pt x="27748" y="26335"/>
                  </a:lnTo>
                  <a:lnTo>
                    <a:pt x="28337" y="26276"/>
                  </a:lnTo>
                  <a:lnTo>
                    <a:pt x="28927" y="26158"/>
                  </a:lnTo>
                  <a:lnTo>
                    <a:pt x="29987" y="25804"/>
                  </a:lnTo>
                  <a:lnTo>
                    <a:pt x="31106" y="25392"/>
                  </a:lnTo>
                  <a:lnTo>
                    <a:pt x="31106" y="25392"/>
                  </a:lnTo>
                  <a:lnTo>
                    <a:pt x="32638" y="24685"/>
                  </a:lnTo>
                  <a:lnTo>
                    <a:pt x="33345" y="24332"/>
                  </a:lnTo>
                  <a:lnTo>
                    <a:pt x="34052" y="23860"/>
                  </a:lnTo>
                  <a:lnTo>
                    <a:pt x="34759" y="23448"/>
                  </a:lnTo>
                  <a:lnTo>
                    <a:pt x="35407" y="22918"/>
                  </a:lnTo>
                  <a:lnTo>
                    <a:pt x="36055" y="22387"/>
                  </a:lnTo>
                  <a:lnTo>
                    <a:pt x="36703" y="21798"/>
                  </a:lnTo>
                  <a:lnTo>
                    <a:pt x="36703" y="21798"/>
                  </a:lnTo>
                  <a:lnTo>
                    <a:pt x="37351" y="21150"/>
                  </a:lnTo>
                  <a:lnTo>
                    <a:pt x="38058" y="20502"/>
                  </a:lnTo>
                  <a:lnTo>
                    <a:pt x="39531" y="19265"/>
                  </a:lnTo>
                  <a:lnTo>
                    <a:pt x="39531" y="19265"/>
                  </a:lnTo>
                  <a:lnTo>
                    <a:pt x="40238" y="18676"/>
                  </a:lnTo>
                  <a:lnTo>
                    <a:pt x="40945" y="18264"/>
                  </a:lnTo>
                  <a:lnTo>
                    <a:pt x="41710" y="17969"/>
                  </a:lnTo>
                  <a:lnTo>
                    <a:pt x="42535" y="17792"/>
                  </a:lnTo>
                  <a:lnTo>
                    <a:pt x="43301" y="17792"/>
                  </a:lnTo>
                  <a:lnTo>
                    <a:pt x="44126" y="17851"/>
                  </a:lnTo>
                  <a:lnTo>
                    <a:pt x="44538" y="17969"/>
                  </a:lnTo>
                  <a:lnTo>
                    <a:pt x="44892" y="18087"/>
                  </a:lnTo>
                  <a:lnTo>
                    <a:pt x="45304" y="18264"/>
                  </a:lnTo>
                  <a:lnTo>
                    <a:pt x="45658" y="18440"/>
                  </a:lnTo>
                  <a:lnTo>
                    <a:pt x="45658" y="18440"/>
                  </a:lnTo>
                  <a:lnTo>
                    <a:pt x="48250" y="20031"/>
                  </a:lnTo>
                  <a:lnTo>
                    <a:pt x="50842" y="21563"/>
                  </a:lnTo>
                  <a:lnTo>
                    <a:pt x="53493" y="23035"/>
                  </a:lnTo>
                  <a:lnTo>
                    <a:pt x="54848" y="23683"/>
                  </a:lnTo>
                  <a:lnTo>
                    <a:pt x="56262" y="24332"/>
                  </a:lnTo>
                  <a:lnTo>
                    <a:pt x="56262" y="24332"/>
                  </a:lnTo>
                  <a:lnTo>
                    <a:pt x="56969" y="24803"/>
                  </a:lnTo>
                  <a:lnTo>
                    <a:pt x="57617" y="25274"/>
                  </a:lnTo>
                  <a:lnTo>
                    <a:pt x="58265" y="25804"/>
                  </a:lnTo>
                  <a:lnTo>
                    <a:pt x="58854" y="26393"/>
                  </a:lnTo>
                  <a:lnTo>
                    <a:pt x="59384" y="26983"/>
                  </a:lnTo>
                  <a:lnTo>
                    <a:pt x="59855" y="27631"/>
                  </a:lnTo>
                  <a:lnTo>
                    <a:pt x="60327" y="28279"/>
                  </a:lnTo>
                  <a:lnTo>
                    <a:pt x="60798" y="28986"/>
                  </a:lnTo>
                  <a:lnTo>
                    <a:pt x="60798" y="28986"/>
                  </a:lnTo>
                  <a:lnTo>
                    <a:pt x="61446" y="30046"/>
                  </a:lnTo>
                  <a:lnTo>
                    <a:pt x="62153" y="31047"/>
                  </a:lnTo>
                  <a:lnTo>
                    <a:pt x="62919" y="32049"/>
                  </a:lnTo>
                  <a:lnTo>
                    <a:pt x="63685" y="32992"/>
                  </a:lnTo>
                  <a:lnTo>
                    <a:pt x="64568" y="33875"/>
                  </a:lnTo>
                  <a:lnTo>
                    <a:pt x="65393" y="34818"/>
                  </a:lnTo>
                  <a:lnTo>
                    <a:pt x="66277" y="35643"/>
                  </a:lnTo>
                  <a:lnTo>
                    <a:pt x="67219" y="36467"/>
                  </a:lnTo>
                  <a:lnTo>
                    <a:pt x="67219" y="36467"/>
                  </a:lnTo>
                  <a:lnTo>
                    <a:pt x="67691" y="36880"/>
                  </a:lnTo>
                  <a:lnTo>
                    <a:pt x="67926" y="37115"/>
                  </a:lnTo>
                  <a:lnTo>
                    <a:pt x="68103" y="37351"/>
                  </a:lnTo>
                  <a:lnTo>
                    <a:pt x="68103" y="37351"/>
                  </a:lnTo>
                  <a:lnTo>
                    <a:pt x="68280" y="37763"/>
                  </a:lnTo>
                  <a:lnTo>
                    <a:pt x="68398" y="38176"/>
                  </a:lnTo>
                  <a:lnTo>
                    <a:pt x="68810" y="38942"/>
                  </a:lnTo>
                  <a:lnTo>
                    <a:pt x="69694" y="40415"/>
                  </a:lnTo>
                  <a:lnTo>
                    <a:pt x="69694" y="40415"/>
                  </a:lnTo>
                  <a:lnTo>
                    <a:pt x="70165" y="41239"/>
                  </a:lnTo>
                  <a:lnTo>
                    <a:pt x="70518" y="42123"/>
                  </a:lnTo>
                  <a:lnTo>
                    <a:pt x="70872" y="43007"/>
                  </a:lnTo>
                  <a:lnTo>
                    <a:pt x="71166" y="43831"/>
                  </a:lnTo>
                  <a:lnTo>
                    <a:pt x="71402" y="44774"/>
                  </a:lnTo>
                  <a:lnTo>
                    <a:pt x="71579" y="45658"/>
                  </a:lnTo>
                  <a:lnTo>
                    <a:pt x="71697" y="46600"/>
                  </a:lnTo>
                  <a:lnTo>
                    <a:pt x="71814" y="47543"/>
                  </a:lnTo>
                  <a:lnTo>
                    <a:pt x="71814" y="47543"/>
                  </a:lnTo>
                  <a:lnTo>
                    <a:pt x="71873" y="48014"/>
                  </a:lnTo>
                  <a:lnTo>
                    <a:pt x="71873" y="48485"/>
                  </a:lnTo>
                  <a:lnTo>
                    <a:pt x="71873" y="48957"/>
                  </a:lnTo>
                  <a:lnTo>
                    <a:pt x="71814" y="49428"/>
                  </a:lnTo>
                  <a:lnTo>
                    <a:pt x="71697" y="49840"/>
                  </a:lnTo>
                  <a:lnTo>
                    <a:pt x="71579" y="50253"/>
                  </a:lnTo>
                  <a:lnTo>
                    <a:pt x="71284" y="51078"/>
                  </a:lnTo>
                  <a:lnTo>
                    <a:pt x="70813" y="51785"/>
                  </a:lnTo>
                  <a:lnTo>
                    <a:pt x="70283" y="52491"/>
                  </a:lnTo>
                  <a:lnTo>
                    <a:pt x="69694" y="53198"/>
                  </a:lnTo>
                  <a:lnTo>
                    <a:pt x="69046" y="53846"/>
                  </a:lnTo>
                  <a:lnTo>
                    <a:pt x="69046" y="53846"/>
                  </a:lnTo>
                  <a:lnTo>
                    <a:pt x="68044" y="54259"/>
                  </a:lnTo>
                  <a:lnTo>
                    <a:pt x="67514" y="54553"/>
                  </a:lnTo>
                  <a:lnTo>
                    <a:pt x="67043" y="54789"/>
                  </a:lnTo>
                  <a:lnTo>
                    <a:pt x="67043" y="54789"/>
                  </a:lnTo>
                  <a:lnTo>
                    <a:pt x="66395" y="55143"/>
                  </a:lnTo>
                  <a:lnTo>
                    <a:pt x="65746" y="55378"/>
                  </a:lnTo>
                  <a:lnTo>
                    <a:pt x="65393" y="55437"/>
                  </a:lnTo>
                  <a:lnTo>
                    <a:pt x="65040" y="55496"/>
                  </a:lnTo>
                  <a:lnTo>
                    <a:pt x="64686" y="55437"/>
                  </a:lnTo>
                  <a:lnTo>
                    <a:pt x="64274" y="55378"/>
                  </a:lnTo>
                  <a:lnTo>
                    <a:pt x="64274" y="55378"/>
                  </a:lnTo>
                  <a:lnTo>
                    <a:pt x="63861" y="55378"/>
                  </a:lnTo>
                  <a:lnTo>
                    <a:pt x="63508" y="55378"/>
                  </a:lnTo>
                  <a:lnTo>
                    <a:pt x="63154" y="55437"/>
                  </a:lnTo>
                  <a:lnTo>
                    <a:pt x="62860" y="55555"/>
                  </a:lnTo>
                  <a:lnTo>
                    <a:pt x="62624" y="55732"/>
                  </a:lnTo>
                  <a:lnTo>
                    <a:pt x="62389" y="55967"/>
                  </a:lnTo>
                  <a:lnTo>
                    <a:pt x="62212" y="56262"/>
                  </a:lnTo>
                  <a:lnTo>
                    <a:pt x="62035" y="56615"/>
                  </a:lnTo>
                  <a:lnTo>
                    <a:pt x="62035" y="56615"/>
                  </a:lnTo>
                  <a:lnTo>
                    <a:pt x="61917" y="56792"/>
                  </a:lnTo>
                  <a:lnTo>
                    <a:pt x="61740" y="56969"/>
                  </a:lnTo>
                  <a:lnTo>
                    <a:pt x="61740" y="56969"/>
                  </a:lnTo>
                  <a:lnTo>
                    <a:pt x="61328" y="57676"/>
                  </a:lnTo>
                  <a:lnTo>
                    <a:pt x="60857" y="58324"/>
                  </a:lnTo>
                  <a:lnTo>
                    <a:pt x="60857" y="58324"/>
                  </a:lnTo>
                  <a:lnTo>
                    <a:pt x="60503" y="58795"/>
                  </a:lnTo>
                  <a:lnTo>
                    <a:pt x="60032" y="59266"/>
                  </a:lnTo>
                  <a:lnTo>
                    <a:pt x="59561" y="59620"/>
                  </a:lnTo>
                  <a:lnTo>
                    <a:pt x="59089" y="59914"/>
                  </a:lnTo>
                  <a:lnTo>
                    <a:pt x="58559" y="60150"/>
                  </a:lnTo>
                  <a:lnTo>
                    <a:pt x="57970" y="60327"/>
                  </a:lnTo>
                  <a:lnTo>
                    <a:pt x="57381" y="60445"/>
                  </a:lnTo>
                  <a:lnTo>
                    <a:pt x="56733" y="60503"/>
                  </a:lnTo>
                  <a:lnTo>
                    <a:pt x="56733" y="60503"/>
                  </a:lnTo>
                  <a:lnTo>
                    <a:pt x="55142" y="60503"/>
                  </a:lnTo>
                  <a:lnTo>
                    <a:pt x="55142" y="60503"/>
                  </a:lnTo>
                  <a:lnTo>
                    <a:pt x="54494" y="60562"/>
                  </a:lnTo>
                  <a:lnTo>
                    <a:pt x="54318" y="60621"/>
                  </a:lnTo>
                  <a:lnTo>
                    <a:pt x="54141" y="60739"/>
                  </a:lnTo>
                  <a:lnTo>
                    <a:pt x="53964" y="60857"/>
                  </a:lnTo>
                  <a:lnTo>
                    <a:pt x="53846" y="61034"/>
                  </a:lnTo>
                  <a:lnTo>
                    <a:pt x="53670" y="61623"/>
                  </a:lnTo>
                  <a:lnTo>
                    <a:pt x="53670" y="61623"/>
                  </a:lnTo>
                  <a:lnTo>
                    <a:pt x="53434" y="62330"/>
                  </a:lnTo>
                  <a:lnTo>
                    <a:pt x="53139" y="63037"/>
                  </a:lnTo>
                  <a:lnTo>
                    <a:pt x="52786" y="63685"/>
                  </a:lnTo>
                  <a:lnTo>
                    <a:pt x="52315" y="64274"/>
                  </a:lnTo>
                  <a:lnTo>
                    <a:pt x="52315" y="64274"/>
                  </a:lnTo>
                  <a:lnTo>
                    <a:pt x="51667" y="64922"/>
                  </a:lnTo>
                  <a:lnTo>
                    <a:pt x="51019" y="65393"/>
                  </a:lnTo>
                  <a:lnTo>
                    <a:pt x="50312" y="65806"/>
                  </a:lnTo>
                  <a:lnTo>
                    <a:pt x="49605" y="66041"/>
                  </a:lnTo>
                  <a:lnTo>
                    <a:pt x="48839" y="66218"/>
                  </a:lnTo>
                  <a:lnTo>
                    <a:pt x="48014" y="66277"/>
                  </a:lnTo>
                  <a:lnTo>
                    <a:pt x="47189" y="66277"/>
                  </a:lnTo>
                  <a:lnTo>
                    <a:pt x="46364" y="66159"/>
                  </a:lnTo>
                  <a:lnTo>
                    <a:pt x="46364" y="66159"/>
                  </a:lnTo>
                  <a:lnTo>
                    <a:pt x="45716" y="66100"/>
                  </a:lnTo>
                  <a:lnTo>
                    <a:pt x="45481" y="66100"/>
                  </a:lnTo>
                  <a:lnTo>
                    <a:pt x="45186" y="66159"/>
                  </a:lnTo>
                  <a:lnTo>
                    <a:pt x="44715" y="66395"/>
                  </a:lnTo>
                  <a:lnTo>
                    <a:pt x="44185" y="66748"/>
                  </a:lnTo>
                  <a:lnTo>
                    <a:pt x="44185" y="66748"/>
                  </a:lnTo>
                  <a:lnTo>
                    <a:pt x="42712" y="67926"/>
                  </a:lnTo>
                  <a:lnTo>
                    <a:pt x="41946" y="68457"/>
                  </a:lnTo>
                  <a:lnTo>
                    <a:pt x="41180" y="68987"/>
                  </a:lnTo>
                  <a:lnTo>
                    <a:pt x="40414" y="69458"/>
                  </a:lnTo>
                  <a:lnTo>
                    <a:pt x="39590" y="69929"/>
                  </a:lnTo>
                  <a:lnTo>
                    <a:pt x="38706" y="70283"/>
                  </a:lnTo>
                  <a:lnTo>
                    <a:pt x="37763" y="70519"/>
                  </a:lnTo>
                  <a:lnTo>
                    <a:pt x="37763" y="70519"/>
                  </a:lnTo>
                  <a:lnTo>
                    <a:pt x="36998" y="70636"/>
                  </a:lnTo>
                  <a:lnTo>
                    <a:pt x="36291" y="70636"/>
                  </a:lnTo>
                  <a:lnTo>
                    <a:pt x="36291" y="70636"/>
                  </a:lnTo>
                  <a:lnTo>
                    <a:pt x="36880" y="69871"/>
                  </a:lnTo>
                  <a:lnTo>
                    <a:pt x="37587" y="69222"/>
                  </a:lnTo>
                  <a:lnTo>
                    <a:pt x="38294" y="68574"/>
                  </a:lnTo>
                  <a:lnTo>
                    <a:pt x="39001" y="67926"/>
                  </a:lnTo>
                  <a:lnTo>
                    <a:pt x="39001" y="67926"/>
                  </a:lnTo>
                  <a:lnTo>
                    <a:pt x="39295" y="67691"/>
                  </a:lnTo>
                  <a:lnTo>
                    <a:pt x="39295" y="67691"/>
                  </a:lnTo>
                  <a:lnTo>
                    <a:pt x="39707" y="67278"/>
                  </a:lnTo>
                  <a:lnTo>
                    <a:pt x="40179" y="66807"/>
                  </a:lnTo>
                  <a:lnTo>
                    <a:pt x="40532" y="66336"/>
                  </a:lnTo>
                  <a:lnTo>
                    <a:pt x="40827" y="65806"/>
                  </a:lnTo>
                  <a:lnTo>
                    <a:pt x="41062" y="65275"/>
                  </a:lnTo>
                  <a:lnTo>
                    <a:pt x="41180" y="64686"/>
                  </a:lnTo>
                  <a:lnTo>
                    <a:pt x="41180" y="64097"/>
                  </a:lnTo>
                  <a:lnTo>
                    <a:pt x="41062" y="63449"/>
                  </a:lnTo>
                  <a:lnTo>
                    <a:pt x="41062" y="63449"/>
                  </a:lnTo>
                  <a:lnTo>
                    <a:pt x="40886" y="62860"/>
                  </a:lnTo>
                  <a:lnTo>
                    <a:pt x="40591" y="62330"/>
                  </a:lnTo>
                  <a:lnTo>
                    <a:pt x="40238" y="61858"/>
                  </a:lnTo>
                  <a:lnTo>
                    <a:pt x="39825" y="61446"/>
                  </a:lnTo>
                  <a:lnTo>
                    <a:pt x="39354" y="61152"/>
                  </a:lnTo>
                  <a:lnTo>
                    <a:pt x="38765" y="60857"/>
                  </a:lnTo>
                  <a:lnTo>
                    <a:pt x="38235" y="60621"/>
                  </a:lnTo>
                  <a:lnTo>
                    <a:pt x="37587" y="60503"/>
                  </a:lnTo>
                  <a:lnTo>
                    <a:pt x="37587" y="60503"/>
                  </a:lnTo>
                  <a:lnTo>
                    <a:pt x="37292" y="60327"/>
                  </a:lnTo>
                  <a:lnTo>
                    <a:pt x="37292" y="60327"/>
                  </a:lnTo>
                  <a:lnTo>
                    <a:pt x="36998" y="60150"/>
                  </a:lnTo>
                  <a:lnTo>
                    <a:pt x="36821" y="59855"/>
                  </a:lnTo>
                  <a:lnTo>
                    <a:pt x="36703" y="59561"/>
                  </a:lnTo>
                  <a:lnTo>
                    <a:pt x="36644" y="59207"/>
                  </a:lnTo>
                  <a:lnTo>
                    <a:pt x="36644" y="59207"/>
                  </a:lnTo>
                  <a:lnTo>
                    <a:pt x="36585" y="58442"/>
                  </a:lnTo>
                  <a:lnTo>
                    <a:pt x="36408" y="57735"/>
                  </a:lnTo>
                  <a:lnTo>
                    <a:pt x="36232" y="57146"/>
                  </a:lnTo>
                  <a:lnTo>
                    <a:pt x="35937" y="56556"/>
                  </a:lnTo>
                  <a:lnTo>
                    <a:pt x="35643" y="56026"/>
                  </a:lnTo>
                  <a:lnTo>
                    <a:pt x="35289" y="55614"/>
                  </a:lnTo>
                  <a:lnTo>
                    <a:pt x="34877" y="55201"/>
                  </a:lnTo>
                  <a:lnTo>
                    <a:pt x="34464" y="54848"/>
                  </a:lnTo>
                  <a:lnTo>
                    <a:pt x="33993" y="54612"/>
                  </a:lnTo>
                  <a:lnTo>
                    <a:pt x="33463" y="54377"/>
                  </a:lnTo>
                  <a:lnTo>
                    <a:pt x="32933" y="54259"/>
                  </a:lnTo>
                  <a:lnTo>
                    <a:pt x="32285" y="54200"/>
                  </a:lnTo>
                  <a:lnTo>
                    <a:pt x="31695" y="54200"/>
                  </a:lnTo>
                  <a:lnTo>
                    <a:pt x="31047" y="54259"/>
                  </a:lnTo>
                  <a:lnTo>
                    <a:pt x="30340" y="54377"/>
                  </a:lnTo>
                  <a:lnTo>
                    <a:pt x="29575" y="54553"/>
                  </a:lnTo>
                  <a:lnTo>
                    <a:pt x="29575" y="54553"/>
                  </a:lnTo>
                  <a:lnTo>
                    <a:pt x="29398" y="54671"/>
                  </a:lnTo>
                  <a:lnTo>
                    <a:pt x="29398" y="54671"/>
                  </a:lnTo>
                  <a:lnTo>
                    <a:pt x="28868" y="54848"/>
                  </a:lnTo>
                  <a:lnTo>
                    <a:pt x="28573" y="54848"/>
                  </a:lnTo>
                  <a:lnTo>
                    <a:pt x="28337" y="54730"/>
                  </a:lnTo>
                  <a:lnTo>
                    <a:pt x="28337" y="54730"/>
                  </a:lnTo>
                  <a:lnTo>
                    <a:pt x="28102" y="54494"/>
                  </a:lnTo>
                  <a:lnTo>
                    <a:pt x="27984" y="54141"/>
                  </a:lnTo>
                  <a:lnTo>
                    <a:pt x="27984" y="54141"/>
                  </a:lnTo>
                  <a:lnTo>
                    <a:pt x="27748" y="53611"/>
                  </a:lnTo>
                  <a:lnTo>
                    <a:pt x="27513" y="53081"/>
                  </a:lnTo>
                  <a:lnTo>
                    <a:pt x="27277" y="52609"/>
                  </a:lnTo>
                  <a:lnTo>
                    <a:pt x="26924" y="52197"/>
                  </a:lnTo>
                  <a:lnTo>
                    <a:pt x="26570" y="51843"/>
                  </a:lnTo>
                  <a:lnTo>
                    <a:pt x="26217" y="51549"/>
                  </a:lnTo>
                  <a:lnTo>
                    <a:pt x="25804" y="51254"/>
                  </a:lnTo>
                  <a:lnTo>
                    <a:pt x="25333" y="51078"/>
                  </a:lnTo>
                  <a:lnTo>
                    <a:pt x="24862" y="50901"/>
                  </a:lnTo>
                  <a:lnTo>
                    <a:pt x="24449" y="50724"/>
                  </a:lnTo>
                  <a:lnTo>
                    <a:pt x="23978" y="50665"/>
                  </a:lnTo>
                  <a:lnTo>
                    <a:pt x="23448" y="50606"/>
                  </a:lnTo>
                  <a:lnTo>
                    <a:pt x="22505" y="50606"/>
                  </a:lnTo>
                  <a:lnTo>
                    <a:pt x="21622" y="50724"/>
                  </a:lnTo>
                  <a:lnTo>
                    <a:pt x="21622" y="50724"/>
                  </a:lnTo>
                  <a:lnTo>
                    <a:pt x="20267" y="51019"/>
                  </a:lnTo>
                  <a:lnTo>
                    <a:pt x="18970" y="51313"/>
                  </a:lnTo>
                  <a:lnTo>
                    <a:pt x="17674" y="51726"/>
                  </a:lnTo>
                  <a:lnTo>
                    <a:pt x="16378" y="52197"/>
                  </a:lnTo>
                  <a:lnTo>
                    <a:pt x="16378" y="52197"/>
                  </a:lnTo>
                  <a:lnTo>
                    <a:pt x="15730" y="52315"/>
                  </a:lnTo>
                  <a:lnTo>
                    <a:pt x="15436" y="52374"/>
                  </a:lnTo>
                  <a:lnTo>
                    <a:pt x="15082" y="52256"/>
                  </a:lnTo>
                  <a:lnTo>
                    <a:pt x="15082" y="52256"/>
                  </a:lnTo>
                  <a:lnTo>
                    <a:pt x="14964" y="52138"/>
                  </a:lnTo>
                  <a:lnTo>
                    <a:pt x="14906" y="52020"/>
                  </a:lnTo>
                  <a:lnTo>
                    <a:pt x="14847" y="51726"/>
                  </a:lnTo>
                  <a:lnTo>
                    <a:pt x="14906" y="51490"/>
                  </a:lnTo>
                  <a:lnTo>
                    <a:pt x="14964" y="51195"/>
                  </a:lnTo>
                  <a:lnTo>
                    <a:pt x="14964" y="51195"/>
                  </a:lnTo>
                  <a:lnTo>
                    <a:pt x="14964" y="50783"/>
                  </a:lnTo>
                  <a:lnTo>
                    <a:pt x="14964" y="50371"/>
                  </a:lnTo>
                  <a:lnTo>
                    <a:pt x="14964" y="49958"/>
                  </a:lnTo>
                  <a:lnTo>
                    <a:pt x="14906" y="49605"/>
                  </a:lnTo>
                  <a:lnTo>
                    <a:pt x="14788" y="49251"/>
                  </a:lnTo>
                  <a:lnTo>
                    <a:pt x="14611" y="48898"/>
                  </a:lnTo>
                  <a:lnTo>
                    <a:pt x="14434" y="48544"/>
                  </a:lnTo>
                  <a:lnTo>
                    <a:pt x="14258" y="48250"/>
                  </a:lnTo>
                  <a:lnTo>
                    <a:pt x="14022" y="48014"/>
                  </a:lnTo>
                  <a:lnTo>
                    <a:pt x="13727" y="47779"/>
                  </a:lnTo>
                  <a:lnTo>
                    <a:pt x="13433" y="47543"/>
                  </a:lnTo>
                  <a:lnTo>
                    <a:pt x="13079" y="47366"/>
                  </a:lnTo>
                  <a:lnTo>
                    <a:pt x="12726" y="47189"/>
                  </a:lnTo>
                  <a:lnTo>
                    <a:pt x="12372" y="47072"/>
                  </a:lnTo>
                  <a:lnTo>
                    <a:pt x="11960" y="47013"/>
                  </a:lnTo>
                  <a:lnTo>
                    <a:pt x="11548" y="46954"/>
                  </a:lnTo>
                  <a:lnTo>
                    <a:pt x="11548" y="46954"/>
                  </a:lnTo>
                  <a:lnTo>
                    <a:pt x="10841" y="46895"/>
                  </a:lnTo>
                  <a:lnTo>
                    <a:pt x="10134" y="46954"/>
                  </a:lnTo>
                  <a:lnTo>
                    <a:pt x="9427" y="47013"/>
                  </a:lnTo>
                  <a:lnTo>
                    <a:pt x="8661" y="47130"/>
                  </a:lnTo>
                  <a:lnTo>
                    <a:pt x="8661" y="47130"/>
                  </a:lnTo>
                  <a:lnTo>
                    <a:pt x="7011" y="47307"/>
                  </a:lnTo>
                  <a:lnTo>
                    <a:pt x="6187" y="47366"/>
                  </a:lnTo>
                  <a:lnTo>
                    <a:pt x="5362" y="47425"/>
                  </a:lnTo>
                  <a:lnTo>
                    <a:pt x="4537" y="47425"/>
                  </a:lnTo>
                  <a:lnTo>
                    <a:pt x="3712" y="47366"/>
                  </a:lnTo>
                  <a:lnTo>
                    <a:pt x="2888" y="47248"/>
                  </a:lnTo>
                  <a:lnTo>
                    <a:pt x="2063" y="47130"/>
                  </a:lnTo>
                  <a:lnTo>
                    <a:pt x="2063" y="47130"/>
                  </a:lnTo>
                  <a:lnTo>
                    <a:pt x="1474" y="47013"/>
                  </a:lnTo>
                  <a:lnTo>
                    <a:pt x="943" y="46836"/>
                  </a:lnTo>
                  <a:lnTo>
                    <a:pt x="708" y="46718"/>
                  </a:lnTo>
                  <a:lnTo>
                    <a:pt x="413" y="46541"/>
                  </a:lnTo>
                  <a:lnTo>
                    <a:pt x="237" y="46365"/>
                  </a:lnTo>
                  <a:lnTo>
                    <a:pt x="1" y="46129"/>
                  </a:lnTo>
                  <a:lnTo>
                    <a:pt x="1" y="46129"/>
                  </a:lnTo>
                  <a:lnTo>
                    <a:pt x="119" y="45540"/>
                  </a:lnTo>
                  <a:lnTo>
                    <a:pt x="237" y="45010"/>
                  </a:lnTo>
                  <a:lnTo>
                    <a:pt x="413" y="44479"/>
                  </a:lnTo>
                  <a:lnTo>
                    <a:pt x="649" y="43949"/>
                  </a:lnTo>
                  <a:lnTo>
                    <a:pt x="1120" y="42948"/>
                  </a:lnTo>
                  <a:lnTo>
                    <a:pt x="1591" y="41946"/>
                  </a:lnTo>
                  <a:lnTo>
                    <a:pt x="1591" y="41946"/>
                  </a:lnTo>
                  <a:lnTo>
                    <a:pt x="2711" y="39354"/>
                  </a:lnTo>
                  <a:lnTo>
                    <a:pt x="3712" y="36762"/>
                  </a:lnTo>
                  <a:lnTo>
                    <a:pt x="4596" y="34052"/>
                  </a:lnTo>
                  <a:lnTo>
                    <a:pt x="5362" y="31401"/>
                  </a:lnTo>
                  <a:lnTo>
                    <a:pt x="6069" y="28691"/>
                  </a:lnTo>
                  <a:lnTo>
                    <a:pt x="6599" y="25922"/>
                  </a:lnTo>
                  <a:lnTo>
                    <a:pt x="7070" y="23153"/>
                  </a:lnTo>
                  <a:lnTo>
                    <a:pt x="7483" y="20384"/>
                  </a:lnTo>
                  <a:lnTo>
                    <a:pt x="7483" y="20384"/>
                  </a:lnTo>
                  <a:lnTo>
                    <a:pt x="7659" y="18853"/>
                  </a:lnTo>
                  <a:lnTo>
                    <a:pt x="7718" y="17380"/>
                  </a:lnTo>
                  <a:lnTo>
                    <a:pt x="7777" y="15907"/>
                  </a:lnTo>
                  <a:lnTo>
                    <a:pt x="7777" y="14434"/>
                  </a:lnTo>
                  <a:lnTo>
                    <a:pt x="7777" y="12962"/>
                  </a:lnTo>
                  <a:lnTo>
                    <a:pt x="7718" y="11489"/>
                  </a:lnTo>
                  <a:lnTo>
                    <a:pt x="7483" y="8543"/>
                  </a:lnTo>
                  <a:lnTo>
                    <a:pt x="7483" y="8543"/>
                  </a:lnTo>
                  <a:lnTo>
                    <a:pt x="7424" y="8072"/>
                  </a:lnTo>
                  <a:lnTo>
                    <a:pt x="7424" y="7601"/>
                  </a:lnTo>
                  <a:lnTo>
                    <a:pt x="7483" y="7188"/>
                  </a:lnTo>
                  <a:lnTo>
                    <a:pt x="7601" y="6952"/>
                  </a:lnTo>
                  <a:lnTo>
                    <a:pt x="7718" y="6776"/>
                  </a:lnTo>
                  <a:lnTo>
                    <a:pt x="7718" y="6776"/>
                  </a:lnTo>
                  <a:close/>
                </a:path>
              </a:pathLst>
            </a:custGeom>
            <a:solidFill>
              <a:srgbClr val="F6B58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" name="Google Shape;272;p17"/>
            <p:cNvSpPr/>
            <p:nvPr/>
          </p:nvSpPr>
          <p:spPr>
            <a:xfrm>
              <a:off x="2520700" y="2495635"/>
              <a:ext cx="1386260" cy="790094"/>
            </a:xfrm>
            <a:custGeom>
              <a:avLst/>
              <a:gdLst/>
              <a:ahLst/>
              <a:cxnLst/>
              <a:rect l="l" t="t" r="r" b="b"/>
              <a:pathLst>
                <a:path w="78353" h="44657" extrusionOk="0">
                  <a:moveTo>
                    <a:pt x="59" y="1"/>
                  </a:moveTo>
                  <a:lnTo>
                    <a:pt x="59" y="1"/>
                  </a:lnTo>
                  <a:lnTo>
                    <a:pt x="707" y="119"/>
                  </a:lnTo>
                  <a:lnTo>
                    <a:pt x="1355" y="296"/>
                  </a:lnTo>
                  <a:lnTo>
                    <a:pt x="2003" y="531"/>
                  </a:lnTo>
                  <a:lnTo>
                    <a:pt x="2592" y="767"/>
                  </a:lnTo>
                  <a:lnTo>
                    <a:pt x="3770" y="1356"/>
                  </a:lnTo>
                  <a:lnTo>
                    <a:pt x="5008" y="1945"/>
                  </a:lnTo>
                  <a:lnTo>
                    <a:pt x="5008" y="1945"/>
                  </a:lnTo>
                  <a:lnTo>
                    <a:pt x="8248" y="3300"/>
                  </a:lnTo>
                  <a:lnTo>
                    <a:pt x="11488" y="4655"/>
                  </a:lnTo>
                  <a:lnTo>
                    <a:pt x="11488" y="4655"/>
                  </a:lnTo>
                  <a:lnTo>
                    <a:pt x="16613" y="6776"/>
                  </a:lnTo>
                  <a:lnTo>
                    <a:pt x="19146" y="7836"/>
                  </a:lnTo>
                  <a:lnTo>
                    <a:pt x="21680" y="8956"/>
                  </a:lnTo>
                  <a:lnTo>
                    <a:pt x="21680" y="8956"/>
                  </a:lnTo>
                  <a:lnTo>
                    <a:pt x="23859" y="9957"/>
                  </a:lnTo>
                  <a:lnTo>
                    <a:pt x="25980" y="11018"/>
                  </a:lnTo>
                  <a:lnTo>
                    <a:pt x="30281" y="13256"/>
                  </a:lnTo>
                  <a:lnTo>
                    <a:pt x="30281" y="13256"/>
                  </a:lnTo>
                  <a:lnTo>
                    <a:pt x="33933" y="15024"/>
                  </a:lnTo>
                  <a:lnTo>
                    <a:pt x="37645" y="16732"/>
                  </a:lnTo>
                  <a:lnTo>
                    <a:pt x="41415" y="18264"/>
                  </a:lnTo>
                  <a:lnTo>
                    <a:pt x="45303" y="19737"/>
                  </a:lnTo>
                  <a:lnTo>
                    <a:pt x="45303" y="19737"/>
                  </a:lnTo>
                  <a:lnTo>
                    <a:pt x="48426" y="20856"/>
                  </a:lnTo>
                  <a:lnTo>
                    <a:pt x="51607" y="21857"/>
                  </a:lnTo>
                  <a:lnTo>
                    <a:pt x="54847" y="22741"/>
                  </a:lnTo>
                  <a:lnTo>
                    <a:pt x="58087" y="23625"/>
                  </a:lnTo>
                  <a:lnTo>
                    <a:pt x="58087" y="23625"/>
                  </a:lnTo>
                  <a:lnTo>
                    <a:pt x="62447" y="24862"/>
                  </a:lnTo>
                  <a:lnTo>
                    <a:pt x="66806" y="26158"/>
                  </a:lnTo>
                  <a:lnTo>
                    <a:pt x="66806" y="26158"/>
                  </a:lnTo>
                  <a:lnTo>
                    <a:pt x="71637" y="27513"/>
                  </a:lnTo>
                  <a:lnTo>
                    <a:pt x="74052" y="28161"/>
                  </a:lnTo>
                  <a:lnTo>
                    <a:pt x="76468" y="28750"/>
                  </a:lnTo>
                  <a:lnTo>
                    <a:pt x="76468" y="28750"/>
                  </a:lnTo>
                  <a:lnTo>
                    <a:pt x="76939" y="28868"/>
                  </a:lnTo>
                  <a:lnTo>
                    <a:pt x="77351" y="29045"/>
                  </a:lnTo>
                  <a:lnTo>
                    <a:pt x="78176" y="29398"/>
                  </a:lnTo>
                  <a:lnTo>
                    <a:pt x="78176" y="29398"/>
                  </a:lnTo>
                  <a:lnTo>
                    <a:pt x="78294" y="29693"/>
                  </a:lnTo>
                  <a:lnTo>
                    <a:pt x="78353" y="29987"/>
                  </a:lnTo>
                  <a:lnTo>
                    <a:pt x="78294" y="30223"/>
                  </a:lnTo>
                  <a:lnTo>
                    <a:pt x="78176" y="30517"/>
                  </a:lnTo>
                  <a:lnTo>
                    <a:pt x="78176" y="30517"/>
                  </a:lnTo>
                  <a:lnTo>
                    <a:pt x="77233" y="33227"/>
                  </a:lnTo>
                  <a:lnTo>
                    <a:pt x="76703" y="34582"/>
                  </a:lnTo>
                  <a:lnTo>
                    <a:pt x="76114" y="35878"/>
                  </a:lnTo>
                  <a:lnTo>
                    <a:pt x="76114" y="35878"/>
                  </a:lnTo>
                  <a:lnTo>
                    <a:pt x="75820" y="36468"/>
                  </a:lnTo>
                  <a:lnTo>
                    <a:pt x="75525" y="37057"/>
                  </a:lnTo>
                  <a:lnTo>
                    <a:pt x="75113" y="38235"/>
                  </a:lnTo>
                  <a:lnTo>
                    <a:pt x="75113" y="38235"/>
                  </a:lnTo>
                  <a:lnTo>
                    <a:pt x="74641" y="39413"/>
                  </a:lnTo>
                  <a:lnTo>
                    <a:pt x="74170" y="40591"/>
                  </a:lnTo>
                  <a:lnTo>
                    <a:pt x="73581" y="41711"/>
                  </a:lnTo>
                  <a:lnTo>
                    <a:pt x="73227" y="42241"/>
                  </a:lnTo>
                  <a:lnTo>
                    <a:pt x="72874" y="42771"/>
                  </a:lnTo>
                  <a:lnTo>
                    <a:pt x="72874" y="42771"/>
                  </a:lnTo>
                  <a:lnTo>
                    <a:pt x="72403" y="43360"/>
                  </a:lnTo>
                  <a:lnTo>
                    <a:pt x="71931" y="43832"/>
                  </a:lnTo>
                  <a:lnTo>
                    <a:pt x="71401" y="44244"/>
                  </a:lnTo>
                  <a:lnTo>
                    <a:pt x="70930" y="44480"/>
                  </a:lnTo>
                  <a:lnTo>
                    <a:pt x="70341" y="44597"/>
                  </a:lnTo>
                  <a:lnTo>
                    <a:pt x="69752" y="44656"/>
                  </a:lnTo>
                  <a:lnTo>
                    <a:pt x="69104" y="44597"/>
                  </a:lnTo>
                  <a:lnTo>
                    <a:pt x="68397" y="44421"/>
                  </a:lnTo>
                  <a:lnTo>
                    <a:pt x="68397" y="44421"/>
                  </a:lnTo>
                  <a:lnTo>
                    <a:pt x="64803" y="43360"/>
                  </a:lnTo>
                  <a:lnTo>
                    <a:pt x="61268" y="42359"/>
                  </a:lnTo>
                  <a:lnTo>
                    <a:pt x="54140" y="40532"/>
                  </a:lnTo>
                  <a:lnTo>
                    <a:pt x="47012" y="38647"/>
                  </a:lnTo>
                  <a:lnTo>
                    <a:pt x="43477" y="37646"/>
                  </a:lnTo>
                  <a:lnTo>
                    <a:pt x="39942" y="36585"/>
                  </a:lnTo>
                  <a:lnTo>
                    <a:pt x="39942" y="36585"/>
                  </a:lnTo>
                  <a:lnTo>
                    <a:pt x="38293" y="36114"/>
                  </a:lnTo>
                  <a:lnTo>
                    <a:pt x="37527" y="35878"/>
                  </a:lnTo>
                  <a:lnTo>
                    <a:pt x="36702" y="35584"/>
                  </a:lnTo>
                  <a:lnTo>
                    <a:pt x="36702" y="35584"/>
                  </a:lnTo>
                  <a:lnTo>
                    <a:pt x="35465" y="35054"/>
                  </a:lnTo>
                  <a:lnTo>
                    <a:pt x="34169" y="34641"/>
                  </a:lnTo>
                  <a:lnTo>
                    <a:pt x="31577" y="33816"/>
                  </a:lnTo>
                  <a:lnTo>
                    <a:pt x="28985" y="33110"/>
                  </a:lnTo>
                  <a:lnTo>
                    <a:pt x="26334" y="32462"/>
                  </a:lnTo>
                  <a:lnTo>
                    <a:pt x="26334" y="32462"/>
                  </a:lnTo>
                  <a:lnTo>
                    <a:pt x="23624" y="31696"/>
                  </a:lnTo>
                  <a:lnTo>
                    <a:pt x="20973" y="30930"/>
                  </a:lnTo>
                  <a:lnTo>
                    <a:pt x="15671" y="29280"/>
                  </a:lnTo>
                  <a:lnTo>
                    <a:pt x="15671" y="29280"/>
                  </a:lnTo>
                  <a:lnTo>
                    <a:pt x="14316" y="28750"/>
                  </a:lnTo>
                  <a:lnTo>
                    <a:pt x="12961" y="28161"/>
                  </a:lnTo>
                  <a:lnTo>
                    <a:pt x="11606" y="27513"/>
                  </a:lnTo>
                  <a:lnTo>
                    <a:pt x="10251" y="26924"/>
                  </a:lnTo>
                  <a:lnTo>
                    <a:pt x="10251" y="26924"/>
                  </a:lnTo>
                  <a:lnTo>
                    <a:pt x="8424" y="26276"/>
                  </a:lnTo>
                  <a:lnTo>
                    <a:pt x="6539" y="25687"/>
                  </a:lnTo>
                  <a:lnTo>
                    <a:pt x="4595" y="25274"/>
                  </a:lnTo>
                  <a:lnTo>
                    <a:pt x="2651" y="24980"/>
                  </a:lnTo>
                  <a:lnTo>
                    <a:pt x="2651" y="24980"/>
                  </a:lnTo>
                  <a:lnTo>
                    <a:pt x="825" y="24744"/>
                  </a:lnTo>
                  <a:lnTo>
                    <a:pt x="825" y="24744"/>
                  </a:lnTo>
                  <a:lnTo>
                    <a:pt x="412" y="24626"/>
                  </a:lnTo>
                  <a:lnTo>
                    <a:pt x="295" y="24567"/>
                  </a:lnTo>
                  <a:lnTo>
                    <a:pt x="177" y="24449"/>
                  </a:lnTo>
                  <a:lnTo>
                    <a:pt x="59" y="24332"/>
                  </a:lnTo>
                  <a:lnTo>
                    <a:pt x="0" y="24155"/>
                  </a:lnTo>
                  <a:lnTo>
                    <a:pt x="0" y="23743"/>
                  </a:lnTo>
                  <a:lnTo>
                    <a:pt x="0" y="23743"/>
                  </a:lnTo>
                  <a:lnTo>
                    <a:pt x="0" y="23507"/>
                  </a:lnTo>
                  <a:lnTo>
                    <a:pt x="0" y="23507"/>
                  </a:lnTo>
                  <a:lnTo>
                    <a:pt x="0" y="826"/>
                  </a:lnTo>
                  <a:lnTo>
                    <a:pt x="0" y="826"/>
                  </a:lnTo>
                  <a:lnTo>
                    <a:pt x="59" y="1"/>
                  </a:lnTo>
                  <a:lnTo>
                    <a:pt x="59" y="1"/>
                  </a:lnTo>
                  <a:close/>
                </a:path>
              </a:pathLst>
            </a:custGeom>
            <a:solidFill>
              <a:srgbClr val="38AF9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" name="Google Shape;273;p17"/>
            <p:cNvSpPr/>
            <p:nvPr/>
          </p:nvSpPr>
          <p:spPr>
            <a:xfrm>
              <a:off x="5080647" y="2709312"/>
              <a:ext cx="1538451" cy="523256"/>
            </a:xfrm>
            <a:custGeom>
              <a:avLst/>
              <a:gdLst/>
              <a:ahLst/>
              <a:cxnLst/>
              <a:rect l="l" t="t" r="r" b="b"/>
              <a:pathLst>
                <a:path w="86955" h="29575" extrusionOk="0">
                  <a:moveTo>
                    <a:pt x="0" y="29575"/>
                  </a:moveTo>
                  <a:lnTo>
                    <a:pt x="0" y="29575"/>
                  </a:lnTo>
                  <a:lnTo>
                    <a:pt x="59" y="29221"/>
                  </a:lnTo>
                  <a:lnTo>
                    <a:pt x="118" y="28927"/>
                  </a:lnTo>
                  <a:lnTo>
                    <a:pt x="472" y="28279"/>
                  </a:lnTo>
                  <a:lnTo>
                    <a:pt x="472" y="28279"/>
                  </a:lnTo>
                  <a:lnTo>
                    <a:pt x="707" y="27866"/>
                  </a:lnTo>
                  <a:lnTo>
                    <a:pt x="884" y="27690"/>
                  </a:lnTo>
                  <a:lnTo>
                    <a:pt x="1002" y="27631"/>
                  </a:lnTo>
                  <a:lnTo>
                    <a:pt x="1179" y="27572"/>
                  </a:lnTo>
                  <a:lnTo>
                    <a:pt x="1355" y="27572"/>
                  </a:lnTo>
                  <a:lnTo>
                    <a:pt x="1945" y="27631"/>
                  </a:lnTo>
                  <a:lnTo>
                    <a:pt x="1945" y="27631"/>
                  </a:lnTo>
                  <a:lnTo>
                    <a:pt x="2416" y="27749"/>
                  </a:lnTo>
                  <a:lnTo>
                    <a:pt x="2887" y="27749"/>
                  </a:lnTo>
                  <a:lnTo>
                    <a:pt x="3358" y="27749"/>
                  </a:lnTo>
                  <a:lnTo>
                    <a:pt x="3830" y="27690"/>
                  </a:lnTo>
                  <a:lnTo>
                    <a:pt x="4242" y="27572"/>
                  </a:lnTo>
                  <a:lnTo>
                    <a:pt x="4713" y="27454"/>
                  </a:lnTo>
                  <a:lnTo>
                    <a:pt x="5126" y="27218"/>
                  </a:lnTo>
                  <a:lnTo>
                    <a:pt x="5538" y="26924"/>
                  </a:lnTo>
                  <a:lnTo>
                    <a:pt x="5538" y="26924"/>
                  </a:lnTo>
                  <a:lnTo>
                    <a:pt x="5892" y="26688"/>
                  </a:lnTo>
                  <a:lnTo>
                    <a:pt x="6304" y="26511"/>
                  </a:lnTo>
                  <a:lnTo>
                    <a:pt x="6775" y="26394"/>
                  </a:lnTo>
                  <a:lnTo>
                    <a:pt x="7188" y="26335"/>
                  </a:lnTo>
                  <a:lnTo>
                    <a:pt x="7188" y="26335"/>
                  </a:lnTo>
                  <a:lnTo>
                    <a:pt x="7659" y="25981"/>
                  </a:lnTo>
                  <a:lnTo>
                    <a:pt x="8130" y="25628"/>
                  </a:lnTo>
                  <a:lnTo>
                    <a:pt x="8602" y="25333"/>
                  </a:lnTo>
                  <a:lnTo>
                    <a:pt x="9132" y="25039"/>
                  </a:lnTo>
                  <a:lnTo>
                    <a:pt x="9132" y="25039"/>
                  </a:lnTo>
                  <a:lnTo>
                    <a:pt x="11312" y="23978"/>
                  </a:lnTo>
                  <a:lnTo>
                    <a:pt x="11312" y="23978"/>
                  </a:lnTo>
                  <a:lnTo>
                    <a:pt x="11842" y="23684"/>
                  </a:lnTo>
                  <a:lnTo>
                    <a:pt x="12372" y="23330"/>
                  </a:lnTo>
                  <a:lnTo>
                    <a:pt x="12843" y="22918"/>
                  </a:lnTo>
                  <a:lnTo>
                    <a:pt x="13315" y="22564"/>
                  </a:lnTo>
                  <a:lnTo>
                    <a:pt x="13727" y="22152"/>
                  </a:lnTo>
                  <a:lnTo>
                    <a:pt x="14080" y="21681"/>
                  </a:lnTo>
                  <a:lnTo>
                    <a:pt x="14375" y="21268"/>
                  </a:lnTo>
                  <a:lnTo>
                    <a:pt x="14670" y="20797"/>
                  </a:lnTo>
                  <a:lnTo>
                    <a:pt x="14905" y="20267"/>
                  </a:lnTo>
                  <a:lnTo>
                    <a:pt x="15141" y="19736"/>
                  </a:lnTo>
                  <a:lnTo>
                    <a:pt x="15318" y="19206"/>
                  </a:lnTo>
                  <a:lnTo>
                    <a:pt x="15494" y="18676"/>
                  </a:lnTo>
                  <a:lnTo>
                    <a:pt x="15553" y="18087"/>
                  </a:lnTo>
                  <a:lnTo>
                    <a:pt x="15671" y="17498"/>
                  </a:lnTo>
                  <a:lnTo>
                    <a:pt x="15730" y="16202"/>
                  </a:lnTo>
                  <a:lnTo>
                    <a:pt x="15730" y="16202"/>
                  </a:lnTo>
                  <a:lnTo>
                    <a:pt x="15671" y="15082"/>
                  </a:lnTo>
                  <a:lnTo>
                    <a:pt x="15730" y="13904"/>
                  </a:lnTo>
                  <a:lnTo>
                    <a:pt x="15730" y="13904"/>
                  </a:lnTo>
                  <a:lnTo>
                    <a:pt x="15730" y="13610"/>
                  </a:lnTo>
                  <a:lnTo>
                    <a:pt x="15789" y="13315"/>
                  </a:lnTo>
                  <a:lnTo>
                    <a:pt x="15848" y="13197"/>
                  </a:lnTo>
                  <a:lnTo>
                    <a:pt x="15907" y="13079"/>
                  </a:lnTo>
                  <a:lnTo>
                    <a:pt x="16025" y="12962"/>
                  </a:lnTo>
                  <a:lnTo>
                    <a:pt x="16201" y="12903"/>
                  </a:lnTo>
                  <a:lnTo>
                    <a:pt x="16201" y="12903"/>
                  </a:lnTo>
                  <a:lnTo>
                    <a:pt x="16260" y="13374"/>
                  </a:lnTo>
                  <a:lnTo>
                    <a:pt x="16378" y="13786"/>
                  </a:lnTo>
                  <a:lnTo>
                    <a:pt x="16378" y="13786"/>
                  </a:lnTo>
                  <a:lnTo>
                    <a:pt x="16437" y="14140"/>
                  </a:lnTo>
                  <a:lnTo>
                    <a:pt x="16614" y="14375"/>
                  </a:lnTo>
                  <a:lnTo>
                    <a:pt x="16790" y="14611"/>
                  </a:lnTo>
                  <a:lnTo>
                    <a:pt x="17026" y="14788"/>
                  </a:lnTo>
                  <a:lnTo>
                    <a:pt x="17262" y="14906"/>
                  </a:lnTo>
                  <a:lnTo>
                    <a:pt x="17556" y="14965"/>
                  </a:lnTo>
                  <a:lnTo>
                    <a:pt x="17851" y="15024"/>
                  </a:lnTo>
                  <a:lnTo>
                    <a:pt x="18145" y="14965"/>
                  </a:lnTo>
                  <a:lnTo>
                    <a:pt x="18145" y="14965"/>
                  </a:lnTo>
                  <a:lnTo>
                    <a:pt x="18852" y="14847"/>
                  </a:lnTo>
                  <a:lnTo>
                    <a:pt x="19500" y="14788"/>
                  </a:lnTo>
                  <a:lnTo>
                    <a:pt x="19500" y="14788"/>
                  </a:lnTo>
                  <a:lnTo>
                    <a:pt x="20148" y="14788"/>
                  </a:lnTo>
                  <a:lnTo>
                    <a:pt x="20796" y="14788"/>
                  </a:lnTo>
                  <a:lnTo>
                    <a:pt x="21444" y="14729"/>
                  </a:lnTo>
                  <a:lnTo>
                    <a:pt x="22034" y="14611"/>
                  </a:lnTo>
                  <a:lnTo>
                    <a:pt x="23271" y="14317"/>
                  </a:lnTo>
                  <a:lnTo>
                    <a:pt x="24449" y="13845"/>
                  </a:lnTo>
                  <a:lnTo>
                    <a:pt x="24449" y="13845"/>
                  </a:lnTo>
                  <a:lnTo>
                    <a:pt x="26098" y="13256"/>
                  </a:lnTo>
                  <a:lnTo>
                    <a:pt x="27689" y="12726"/>
                  </a:lnTo>
                  <a:lnTo>
                    <a:pt x="30929" y="11724"/>
                  </a:lnTo>
                  <a:lnTo>
                    <a:pt x="30929" y="11724"/>
                  </a:lnTo>
                  <a:lnTo>
                    <a:pt x="32814" y="11076"/>
                  </a:lnTo>
                  <a:lnTo>
                    <a:pt x="34700" y="10428"/>
                  </a:lnTo>
                  <a:lnTo>
                    <a:pt x="38470" y="9132"/>
                  </a:lnTo>
                  <a:lnTo>
                    <a:pt x="38470" y="9132"/>
                  </a:lnTo>
                  <a:lnTo>
                    <a:pt x="40296" y="8543"/>
                  </a:lnTo>
                  <a:lnTo>
                    <a:pt x="42181" y="8072"/>
                  </a:lnTo>
                  <a:lnTo>
                    <a:pt x="44067" y="7601"/>
                  </a:lnTo>
                  <a:lnTo>
                    <a:pt x="45952" y="7188"/>
                  </a:lnTo>
                  <a:lnTo>
                    <a:pt x="45952" y="7188"/>
                  </a:lnTo>
                  <a:lnTo>
                    <a:pt x="46482" y="7129"/>
                  </a:lnTo>
                  <a:lnTo>
                    <a:pt x="47012" y="7129"/>
                  </a:lnTo>
                  <a:lnTo>
                    <a:pt x="47012" y="7129"/>
                  </a:lnTo>
                  <a:lnTo>
                    <a:pt x="53375" y="7129"/>
                  </a:lnTo>
                  <a:lnTo>
                    <a:pt x="59737" y="7188"/>
                  </a:lnTo>
                  <a:lnTo>
                    <a:pt x="59737" y="7188"/>
                  </a:lnTo>
                  <a:lnTo>
                    <a:pt x="61799" y="7129"/>
                  </a:lnTo>
                  <a:lnTo>
                    <a:pt x="63802" y="7011"/>
                  </a:lnTo>
                  <a:lnTo>
                    <a:pt x="65805" y="6776"/>
                  </a:lnTo>
                  <a:lnTo>
                    <a:pt x="67749" y="6481"/>
                  </a:lnTo>
                  <a:lnTo>
                    <a:pt x="69752" y="6069"/>
                  </a:lnTo>
                  <a:lnTo>
                    <a:pt x="71696" y="5539"/>
                  </a:lnTo>
                  <a:lnTo>
                    <a:pt x="73581" y="4950"/>
                  </a:lnTo>
                  <a:lnTo>
                    <a:pt x="75525" y="4243"/>
                  </a:lnTo>
                  <a:lnTo>
                    <a:pt x="75525" y="4243"/>
                  </a:lnTo>
                  <a:lnTo>
                    <a:pt x="78412" y="3123"/>
                  </a:lnTo>
                  <a:lnTo>
                    <a:pt x="79885" y="2593"/>
                  </a:lnTo>
                  <a:lnTo>
                    <a:pt x="81358" y="2004"/>
                  </a:lnTo>
                  <a:lnTo>
                    <a:pt x="81358" y="2004"/>
                  </a:lnTo>
                  <a:lnTo>
                    <a:pt x="82065" y="1709"/>
                  </a:lnTo>
                  <a:lnTo>
                    <a:pt x="82772" y="1297"/>
                  </a:lnTo>
                  <a:lnTo>
                    <a:pt x="84186" y="531"/>
                  </a:lnTo>
                  <a:lnTo>
                    <a:pt x="84186" y="531"/>
                  </a:lnTo>
                  <a:lnTo>
                    <a:pt x="84657" y="354"/>
                  </a:lnTo>
                  <a:lnTo>
                    <a:pt x="85128" y="178"/>
                  </a:lnTo>
                  <a:lnTo>
                    <a:pt x="85599" y="1"/>
                  </a:lnTo>
                  <a:lnTo>
                    <a:pt x="86071" y="1"/>
                  </a:lnTo>
                  <a:lnTo>
                    <a:pt x="86071" y="1"/>
                  </a:lnTo>
                  <a:lnTo>
                    <a:pt x="86424" y="1"/>
                  </a:lnTo>
                  <a:lnTo>
                    <a:pt x="86601" y="60"/>
                  </a:lnTo>
                  <a:lnTo>
                    <a:pt x="86719" y="178"/>
                  </a:lnTo>
                  <a:lnTo>
                    <a:pt x="86837" y="237"/>
                  </a:lnTo>
                  <a:lnTo>
                    <a:pt x="86895" y="413"/>
                  </a:lnTo>
                  <a:lnTo>
                    <a:pt x="86954" y="767"/>
                  </a:lnTo>
                  <a:lnTo>
                    <a:pt x="86954" y="767"/>
                  </a:lnTo>
                  <a:lnTo>
                    <a:pt x="86954" y="1709"/>
                  </a:lnTo>
                  <a:lnTo>
                    <a:pt x="86954" y="1709"/>
                  </a:lnTo>
                  <a:lnTo>
                    <a:pt x="86954" y="14788"/>
                  </a:lnTo>
                  <a:lnTo>
                    <a:pt x="86954" y="14788"/>
                  </a:lnTo>
                  <a:lnTo>
                    <a:pt x="84951" y="15554"/>
                  </a:lnTo>
                  <a:lnTo>
                    <a:pt x="82889" y="16261"/>
                  </a:lnTo>
                  <a:lnTo>
                    <a:pt x="80828" y="16850"/>
                  </a:lnTo>
                  <a:lnTo>
                    <a:pt x="78707" y="17321"/>
                  </a:lnTo>
                  <a:lnTo>
                    <a:pt x="78707" y="17321"/>
                  </a:lnTo>
                  <a:lnTo>
                    <a:pt x="72050" y="18617"/>
                  </a:lnTo>
                  <a:lnTo>
                    <a:pt x="65393" y="19854"/>
                  </a:lnTo>
                  <a:lnTo>
                    <a:pt x="52020" y="22270"/>
                  </a:lnTo>
                  <a:lnTo>
                    <a:pt x="52020" y="22270"/>
                  </a:lnTo>
                  <a:lnTo>
                    <a:pt x="27807" y="26570"/>
                  </a:lnTo>
                  <a:lnTo>
                    <a:pt x="27807" y="26570"/>
                  </a:lnTo>
                  <a:lnTo>
                    <a:pt x="26746" y="26688"/>
                  </a:lnTo>
                  <a:lnTo>
                    <a:pt x="25686" y="26806"/>
                  </a:lnTo>
                  <a:lnTo>
                    <a:pt x="24567" y="26865"/>
                  </a:lnTo>
                  <a:lnTo>
                    <a:pt x="23506" y="26865"/>
                  </a:lnTo>
                  <a:lnTo>
                    <a:pt x="23506" y="26865"/>
                  </a:lnTo>
                  <a:lnTo>
                    <a:pt x="21916" y="26865"/>
                  </a:lnTo>
                  <a:lnTo>
                    <a:pt x="20325" y="26924"/>
                  </a:lnTo>
                  <a:lnTo>
                    <a:pt x="18734" y="27042"/>
                  </a:lnTo>
                  <a:lnTo>
                    <a:pt x="17144" y="27218"/>
                  </a:lnTo>
                  <a:lnTo>
                    <a:pt x="15612" y="27395"/>
                  </a:lnTo>
                  <a:lnTo>
                    <a:pt x="14022" y="27572"/>
                  </a:lnTo>
                  <a:lnTo>
                    <a:pt x="10899" y="28102"/>
                  </a:lnTo>
                  <a:lnTo>
                    <a:pt x="10899" y="28102"/>
                  </a:lnTo>
                  <a:lnTo>
                    <a:pt x="7895" y="28632"/>
                  </a:lnTo>
                  <a:lnTo>
                    <a:pt x="4831" y="29221"/>
                  </a:lnTo>
                  <a:lnTo>
                    <a:pt x="4831" y="29221"/>
                  </a:lnTo>
                  <a:lnTo>
                    <a:pt x="3653" y="29339"/>
                  </a:lnTo>
                  <a:lnTo>
                    <a:pt x="2475" y="29457"/>
                  </a:lnTo>
                  <a:lnTo>
                    <a:pt x="0" y="29575"/>
                  </a:lnTo>
                  <a:lnTo>
                    <a:pt x="0" y="29575"/>
                  </a:lnTo>
                  <a:close/>
                </a:path>
              </a:pathLst>
            </a:custGeom>
            <a:solidFill>
              <a:srgbClr val="D17A1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" name="Google Shape;274;p17"/>
            <p:cNvSpPr/>
            <p:nvPr/>
          </p:nvSpPr>
          <p:spPr>
            <a:xfrm>
              <a:off x="4379155" y="2248608"/>
              <a:ext cx="896391" cy="636877"/>
            </a:xfrm>
            <a:custGeom>
              <a:avLst/>
              <a:gdLst/>
              <a:ahLst/>
              <a:cxnLst/>
              <a:rect l="l" t="t" r="r" b="b"/>
              <a:pathLst>
                <a:path w="50665" h="35997" extrusionOk="0">
                  <a:moveTo>
                    <a:pt x="45952" y="35996"/>
                  </a:moveTo>
                  <a:lnTo>
                    <a:pt x="45952" y="35996"/>
                  </a:lnTo>
                  <a:lnTo>
                    <a:pt x="45481" y="35760"/>
                  </a:lnTo>
                  <a:lnTo>
                    <a:pt x="45068" y="35466"/>
                  </a:lnTo>
                  <a:lnTo>
                    <a:pt x="44244" y="34877"/>
                  </a:lnTo>
                  <a:lnTo>
                    <a:pt x="43537" y="34170"/>
                  </a:lnTo>
                  <a:lnTo>
                    <a:pt x="42889" y="33404"/>
                  </a:lnTo>
                  <a:lnTo>
                    <a:pt x="42889" y="33404"/>
                  </a:lnTo>
                  <a:lnTo>
                    <a:pt x="42241" y="32697"/>
                  </a:lnTo>
                  <a:lnTo>
                    <a:pt x="41593" y="31990"/>
                  </a:lnTo>
                  <a:lnTo>
                    <a:pt x="40945" y="31342"/>
                  </a:lnTo>
                  <a:lnTo>
                    <a:pt x="40355" y="30576"/>
                  </a:lnTo>
                  <a:lnTo>
                    <a:pt x="40355" y="30576"/>
                  </a:lnTo>
                  <a:lnTo>
                    <a:pt x="39413" y="29339"/>
                  </a:lnTo>
                  <a:lnTo>
                    <a:pt x="39000" y="28691"/>
                  </a:lnTo>
                  <a:lnTo>
                    <a:pt x="38588" y="28043"/>
                  </a:lnTo>
                  <a:lnTo>
                    <a:pt x="38588" y="28043"/>
                  </a:lnTo>
                  <a:lnTo>
                    <a:pt x="38176" y="27336"/>
                  </a:lnTo>
                  <a:lnTo>
                    <a:pt x="37704" y="26629"/>
                  </a:lnTo>
                  <a:lnTo>
                    <a:pt x="37233" y="25981"/>
                  </a:lnTo>
                  <a:lnTo>
                    <a:pt x="36703" y="25333"/>
                  </a:lnTo>
                  <a:lnTo>
                    <a:pt x="36114" y="24744"/>
                  </a:lnTo>
                  <a:lnTo>
                    <a:pt x="35466" y="24214"/>
                  </a:lnTo>
                  <a:lnTo>
                    <a:pt x="34818" y="23683"/>
                  </a:lnTo>
                  <a:lnTo>
                    <a:pt x="34111" y="23271"/>
                  </a:lnTo>
                  <a:lnTo>
                    <a:pt x="34111" y="23271"/>
                  </a:lnTo>
                  <a:lnTo>
                    <a:pt x="33993" y="23035"/>
                  </a:lnTo>
                  <a:lnTo>
                    <a:pt x="33816" y="22918"/>
                  </a:lnTo>
                  <a:lnTo>
                    <a:pt x="33816" y="22918"/>
                  </a:lnTo>
                  <a:lnTo>
                    <a:pt x="32579" y="22387"/>
                  </a:lnTo>
                  <a:lnTo>
                    <a:pt x="31401" y="21739"/>
                  </a:lnTo>
                  <a:lnTo>
                    <a:pt x="30282" y="21091"/>
                  </a:lnTo>
                  <a:lnTo>
                    <a:pt x="29162" y="20325"/>
                  </a:lnTo>
                  <a:lnTo>
                    <a:pt x="27041" y="18794"/>
                  </a:lnTo>
                  <a:lnTo>
                    <a:pt x="25981" y="17969"/>
                  </a:lnTo>
                  <a:lnTo>
                    <a:pt x="24862" y="17203"/>
                  </a:lnTo>
                  <a:lnTo>
                    <a:pt x="24862" y="17203"/>
                  </a:lnTo>
                  <a:lnTo>
                    <a:pt x="24037" y="16732"/>
                  </a:lnTo>
                  <a:lnTo>
                    <a:pt x="23153" y="16319"/>
                  </a:lnTo>
                  <a:lnTo>
                    <a:pt x="22211" y="16084"/>
                  </a:lnTo>
                  <a:lnTo>
                    <a:pt x="21209" y="15907"/>
                  </a:lnTo>
                  <a:lnTo>
                    <a:pt x="21209" y="15907"/>
                  </a:lnTo>
                  <a:lnTo>
                    <a:pt x="20620" y="15848"/>
                  </a:lnTo>
                  <a:lnTo>
                    <a:pt x="19972" y="15907"/>
                  </a:lnTo>
                  <a:lnTo>
                    <a:pt x="19383" y="16025"/>
                  </a:lnTo>
                  <a:lnTo>
                    <a:pt x="18853" y="16202"/>
                  </a:lnTo>
                  <a:lnTo>
                    <a:pt x="18322" y="16496"/>
                  </a:lnTo>
                  <a:lnTo>
                    <a:pt x="17851" y="16791"/>
                  </a:lnTo>
                  <a:lnTo>
                    <a:pt x="17321" y="17144"/>
                  </a:lnTo>
                  <a:lnTo>
                    <a:pt x="16850" y="17616"/>
                  </a:lnTo>
                  <a:lnTo>
                    <a:pt x="16850" y="17616"/>
                  </a:lnTo>
                  <a:lnTo>
                    <a:pt x="15377" y="19029"/>
                  </a:lnTo>
                  <a:lnTo>
                    <a:pt x="13786" y="20325"/>
                  </a:lnTo>
                  <a:lnTo>
                    <a:pt x="12961" y="20974"/>
                  </a:lnTo>
                  <a:lnTo>
                    <a:pt x="12078" y="21563"/>
                  </a:lnTo>
                  <a:lnTo>
                    <a:pt x="11253" y="22152"/>
                  </a:lnTo>
                  <a:lnTo>
                    <a:pt x="10310" y="22682"/>
                  </a:lnTo>
                  <a:lnTo>
                    <a:pt x="10310" y="22682"/>
                  </a:lnTo>
                  <a:lnTo>
                    <a:pt x="9545" y="23094"/>
                  </a:lnTo>
                  <a:lnTo>
                    <a:pt x="8720" y="23448"/>
                  </a:lnTo>
                  <a:lnTo>
                    <a:pt x="7895" y="23801"/>
                  </a:lnTo>
                  <a:lnTo>
                    <a:pt x="7070" y="24096"/>
                  </a:lnTo>
                  <a:lnTo>
                    <a:pt x="6187" y="24273"/>
                  </a:lnTo>
                  <a:lnTo>
                    <a:pt x="5303" y="24390"/>
                  </a:lnTo>
                  <a:lnTo>
                    <a:pt x="4419" y="24508"/>
                  </a:lnTo>
                  <a:lnTo>
                    <a:pt x="3477" y="24449"/>
                  </a:lnTo>
                  <a:lnTo>
                    <a:pt x="3477" y="24449"/>
                  </a:lnTo>
                  <a:lnTo>
                    <a:pt x="2652" y="24390"/>
                  </a:lnTo>
                  <a:lnTo>
                    <a:pt x="2239" y="24273"/>
                  </a:lnTo>
                  <a:lnTo>
                    <a:pt x="1886" y="24155"/>
                  </a:lnTo>
                  <a:lnTo>
                    <a:pt x="1474" y="24037"/>
                  </a:lnTo>
                  <a:lnTo>
                    <a:pt x="1120" y="23801"/>
                  </a:lnTo>
                  <a:lnTo>
                    <a:pt x="826" y="23566"/>
                  </a:lnTo>
                  <a:lnTo>
                    <a:pt x="472" y="23271"/>
                  </a:lnTo>
                  <a:lnTo>
                    <a:pt x="472" y="23271"/>
                  </a:lnTo>
                  <a:lnTo>
                    <a:pt x="236" y="22682"/>
                  </a:lnTo>
                  <a:lnTo>
                    <a:pt x="119" y="22093"/>
                  </a:lnTo>
                  <a:lnTo>
                    <a:pt x="1" y="21504"/>
                  </a:lnTo>
                  <a:lnTo>
                    <a:pt x="1" y="20915"/>
                  </a:lnTo>
                  <a:lnTo>
                    <a:pt x="1" y="20325"/>
                  </a:lnTo>
                  <a:lnTo>
                    <a:pt x="119" y="19736"/>
                  </a:lnTo>
                  <a:lnTo>
                    <a:pt x="295" y="19147"/>
                  </a:lnTo>
                  <a:lnTo>
                    <a:pt x="531" y="18558"/>
                  </a:lnTo>
                  <a:lnTo>
                    <a:pt x="531" y="18558"/>
                  </a:lnTo>
                  <a:lnTo>
                    <a:pt x="1474" y="16673"/>
                  </a:lnTo>
                  <a:lnTo>
                    <a:pt x="2475" y="14788"/>
                  </a:lnTo>
                  <a:lnTo>
                    <a:pt x="4655" y="11135"/>
                  </a:lnTo>
                  <a:lnTo>
                    <a:pt x="4655" y="11135"/>
                  </a:lnTo>
                  <a:lnTo>
                    <a:pt x="5244" y="10134"/>
                  </a:lnTo>
                  <a:lnTo>
                    <a:pt x="5833" y="9132"/>
                  </a:lnTo>
                  <a:lnTo>
                    <a:pt x="6481" y="8190"/>
                  </a:lnTo>
                  <a:lnTo>
                    <a:pt x="7247" y="7306"/>
                  </a:lnTo>
                  <a:lnTo>
                    <a:pt x="7247" y="7306"/>
                  </a:lnTo>
                  <a:lnTo>
                    <a:pt x="7895" y="6658"/>
                  </a:lnTo>
                  <a:lnTo>
                    <a:pt x="8543" y="6010"/>
                  </a:lnTo>
                  <a:lnTo>
                    <a:pt x="9191" y="5421"/>
                  </a:lnTo>
                  <a:lnTo>
                    <a:pt x="9898" y="4891"/>
                  </a:lnTo>
                  <a:lnTo>
                    <a:pt x="10664" y="4360"/>
                  </a:lnTo>
                  <a:lnTo>
                    <a:pt x="11430" y="3889"/>
                  </a:lnTo>
                  <a:lnTo>
                    <a:pt x="12254" y="3477"/>
                  </a:lnTo>
                  <a:lnTo>
                    <a:pt x="13079" y="3123"/>
                  </a:lnTo>
                  <a:lnTo>
                    <a:pt x="13079" y="3123"/>
                  </a:lnTo>
                  <a:lnTo>
                    <a:pt x="13492" y="2888"/>
                  </a:lnTo>
                  <a:lnTo>
                    <a:pt x="13492" y="2888"/>
                  </a:lnTo>
                  <a:lnTo>
                    <a:pt x="14788" y="2181"/>
                  </a:lnTo>
                  <a:lnTo>
                    <a:pt x="16084" y="1591"/>
                  </a:lnTo>
                  <a:lnTo>
                    <a:pt x="17439" y="1002"/>
                  </a:lnTo>
                  <a:lnTo>
                    <a:pt x="18853" y="531"/>
                  </a:lnTo>
                  <a:lnTo>
                    <a:pt x="18853" y="531"/>
                  </a:lnTo>
                  <a:lnTo>
                    <a:pt x="19795" y="236"/>
                  </a:lnTo>
                  <a:lnTo>
                    <a:pt x="20738" y="60"/>
                  </a:lnTo>
                  <a:lnTo>
                    <a:pt x="21680" y="1"/>
                  </a:lnTo>
                  <a:lnTo>
                    <a:pt x="22623" y="60"/>
                  </a:lnTo>
                  <a:lnTo>
                    <a:pt x="23566" y="119"/>
                  </a:lnTo>
                  <a:lnTo>
                    <a:pt x="24449" y="295"/>
                  </a:lnTo>
                  <a:lnTo>
                    <a:pt x="25392" y="531"/>
                  </a:lnTo>
                  <a:lnTo>
                    <a:pt x="26334" y="885"/>
                  </a:lnTo>
                  <a:lnTo>
                    <a:pt x="26334" y="885"/>
                  </a:lnTo>
                  <a:lnTo>
                    <a:pt x="29928" y="2240"/>
                  </a:lnTo>
                  <a:lnTo>
                    <a:pt x="31754" y="2946"/>
                  </a:lnTo>
                  <a:lnTo>
                    <a:pt x="33463" y="3771"/>
                  </a:lnTo>
                  <a:lnTo>
                    <a:pt x="33463" y="3771"/>
                  </a:lnTo>
                  <a:lnTo>
                    <a:pt x="33875" y="4007"/>
                  </a:lnTo>
                  <a:lnTo>
                    <a:pt x="34346" y="4184"/>
                  </a:lnTo>
                  <a:lnTo>
                    <a:pt x="34759" y="4243"/>
                  </a:lnTo>
                  <a:lnTo>
                    <a:pt x="35230" y="4301"/>
                  </a:lnTo>
                  <a:lnTo>
                    <a:pt x="35230" y="4301"/>
                  </a:lnTo>
                  <a:lnTo>
                    <a:pt x="35348" y="4478"/>
                  </a:lnTo>
                  <a:lnTo>
                    <a:pt x="35466" y="4655"/>
                  </a:lnTo>
                  <a:lnTo>
                    <a:pt x="35584" y="4773"/>
                  </a:lnTo>
                  <a:lnTo>
                    <a:pt x="35701" y="4832"/>
                  </a:lnTo>
                  <a:lnTo>
                    <a:pt x="35878" y="4891"/>
                  </a:lnTo>
                  <a:lnTo>
                    <a:pt x="36055" y="4891"/>
                  </a:lnTo>
                  <a:lnTo>
                    <a:pt x="36408" y="4773"/>
                  </a:lnTo>
                  <a:lnTo>
                    <a:pt x="36408" y="4773"/>
                  </a:lnTo>
                  <a:lnTo>
                    <a:pt x="37587" y="5126"/>
                  </a:lnTo>
                  <a:lnTo>
                    <a:pt x="38706" y="5539"/>
                  </a:lnTo>
                  <a:lnTo>
                    <a:pt x="39766" y="5951"/>
                  </a:lnTo>
                  <a:lnTo>
                    <a:pt x="40886" y="6422"/>
                  </a:lnTo>
                  <a:lnTo>
                    <a:pt x="41946" y="6952"/>
                  </a:lnTo>
                  <a:lnTo>
                    <a:pt x="42948" y="7542"/>
                  </a:lnTo>
                  <a:lnTo>
                    <a:pt x="43949" y="8190"/>
                  </a:lnTo>
                  <a:lnTo>
                    <a:pt x="44892" y="8897"/>
                  </a:lnTo>
                  <a:lnTo>
                    <a:pt x="44892" y="8897"/>
                  </a:lnTo>
                  <a:lnTo>
                    <a:pt x="45540" y="9368"/>
                  </a:lnTo>
                  <a:lnTo>
                    <a:pt x="46129" y="9898"/>
                  </a:lnTo>
                  <a:lnTo>
                    <a:pt x="46659" y="10487"/>
                  </a:lnTo>
                  <a:lnTo>
                    <a:pt x="47130" y="11076"/>
                  </a:lnTo>
                  <a:lnTo>
                    <a:pt x="47602" y="11724"/>
                  </a:lnTo>
                  <a:lnTo>
                    <a:pt x="48014" y="12372"/>
                  </a:lnTo>
                  <a:lnTo>
                    <a:pt x="48367" y="13079"/>
                  </a:lnTo>
                  <a:lnTo>
                    <a:pt x="48662" y="13786"/>
                  </a:lnTo>
                  <a:lnTo>
                    <a:pt x="48662" y="13786"/>
                  </a:lnTo>
                  <a:lnTo>
                    <a:pt x="49251" y="15495"/>
                  </a:lnTo>
                  <a:lnTo>
                    <a:pt x="49781" y="17144"/>
                  </a:lnTo>
                  <a:lnTo>
                    <a:pt x="50135" y="18853"/>
                  </a:lnTo>
                  <a:lnTo>
                    <a:pt x="50429" y="20620"/>
                  </a:lnTo>
                  <a:lnTo>
                    <a:pt x="50606" y="22328"/>
                  </a:lnTo>
                  <a:lnTo>
                    <a:pt x="50665" y="24096"/>
                  </a:lnTo>
                  <a:lnTo>
                    <a:pt x="50606" y="25863"/>
                  </a:lnTo>
                  <a:lnTo>
                    <a:pt x="50488" y="27631"/>
                  </a:lnTo>
                  <a:lnTo>
                    <a:pt x="50488" y="27631"/>
                  </a:lnTo>
                  <a:lnTo>
                    <a:pt x="50370" y="28573"/>
                  </a:lnTo>
                  <a:lnTo>
                    <a:pt x="50253" y="29516"/>
                  </a:lnTo>
                  <a:lnTo>
                    <a:pt x="50017" y="30458"/>
                  </a:lnTo>
                  <a:lnTo>
                    <a:pt x="49781" y="31401"/>
                  </a:lnTo>
                  <a:lnTo>
                    <a:pt x="49487" y="32285"/>
                  </a:lnTo>
                  <a:lnTo>
                    <a:pt x="49074" y="33109"/>
                  </a:lnTo>
                  <a:lnTo>
                    <a:pt x="48603" y="33934"/>
                  </a:lnTo>
                  <a:lnTo>
                    <a:pt x="48014" y="34759"/>
                  </a:lnTo>
                  <a:lnTo>
                    <a:pt x="48014" y="34759"/>
                  </a:lnTo>
                  <a:lnTo>
                    <a:pt x="47660" y="35230"/>
                  </a:lnTo>
                  <a:lnTo>
                    <a:pt x="47425" y="35466"/>
                  </a:lnTo>
                  <a:lnTo>
                    <a:pt x="47189" y="35702"/>
                  </a:lnTo>
                  <a:lnTo>
                    <a:pt x="46954" y="35878"/>
                  </a:lnTo>
                  <a:lnTo>
                    <a:pt x="46659" y="35996"/>
                  </a:lnTo>
                  <a:lnTo>
                    <a:pt x="46306" y="35996"/>
                  </a:lnTo>
                  <a:lnTo>
                    <a:pt x="45952" y="35996"/>
                  </a:lnTo>
                  <a:lnTo>
                    <a:pt x="45952" y="35996"/>
                  </a:lnTo>
                  <a:close/>
                </a:path>
              </a:pathLst>
            </a:custGeom>
            <a:solidFill>
              <a:srgbClr val="E59F7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" name="Google Shape;275;p17"/>
            <p:cNvSpPr/>
            <p:nvPr/>
          </p:nvSpPr>
          <p:spPr>
            <a:xfrm>
              <a:off x="3867385" y="2295512"/>
              <a:ext cx="266838" cy="834909"/>
            </a:xfrm>
            <a:custGeom>
              <a:avLst/>
              <a:gdLst/>
              <a:ahLst/>
              <a:cxnLst/>
              <a:rect l="l" t="t" r="r" b="b"/>
              <a:pathLst>
                <a:path w="15082" h="47190" extrusionOk="0">
                  <a:moveTo>
                    <a:pt x="0" y="47189"/>
                  </a:moveTo>
                  <a:lnTo>
                    <a:pt x="0" y="47189"/>
                  </a:lnTo>
                  <a:lnTo>
                    <a:pt x="118" y="46424"/>
                  </a:lnTo>
                  <a:lnTo>
                    <a:pt x="354" y="45717"/>
                  </a:lnTo>
                  <a:lnTo>
                    <a:pt x="884" y="44303"/>
                  </a:lnTo>
                  <a:lnTo>
                    <a:pt x="884" y="44303"/>
                  </a:lnTo>
                  <a:lnTo>
                    <a:pt x="1532" y="42535"/>
                  </a:lnTo>
                  <a:lnTo>
                    <a:pt x="1826" y="41652"/>
                  </a:lnTo>
                  <a:lnTo>
                    <a:pt x="2062" y="40709"/>
                  </a:lnTo>
                  <a:lnTo>
                    <a:pt x="2062" y="40709"/>
                  </a:lnTo>
                  <a:lnTo>
                    <a:pt x="2533" y="39884"/>
                  </a:lnTo>
                  <a:lnTo>
                    <a:pt x="2946" y="38942"/>
                  </a:lnTo>
                  <a:lnTo>
                    <a:pt x="3240" y="38058"/>
                  </a:lnTo>
                  <a:lnTo>
                    <a:pt x="3535" y="37115"/>
                  </a:lnTo>
                  <a:lnTo>
                    <a:pt x="3535" y="37115"/>
                  </a:lnTo>
                  <a:lnTo>
                    <a:pt x="5538" y="30046"/>
                  </a:lnTo>
                  <a:lnTo>
                    <a:pt x="6539" y="26511"/>
                  </a:lnTo>
                  <a:lnTo>
                    <a:pt x="7423" y="22977"/>
                  </a:lnTo>
                  <a:lnTo>
                    <a:pt x="7423" y="22977"/>
                  </a:lnTo>
                  <a:lnTo>
                    <a:pt x="7776" y="21563"/>
                  </a:lnTo>
                  <a:lnTo>
                    <a:pt x="8012" y="20149"/>
                  </a:lnTo>
                  <a:lnTo>
                    <a:pt x="8189" y="18735"/>
                  </a:lnTo>
                  <a:lnTo>
                    <a:pt x="8366" y="17321"/>
                  </a:lnTo>
                  <a:lnTo>
                    <a:pt x="8366" y="17321"/>
                  </a:lnTo>
                  <a:lnTo>
                    <a:pt x="8601" y="14611"/>
                  </a:lnTo>
                  <a:lnTo>
                    <a:pt x="8719" y="13256"/>
                  </a:lnTo>
                  <a:lnTo>
                    <a:pt x="8955" y="11960"/>
                  </a:lnTo>
                  <a:lnTo>
                    <a:pt x="8955" y="11960"/>
                  </a:lnTo>
                  <a:lnTo>
                    <a:pt x="9073" y="11135"/>
                  </a:lnTo>
                  <a:lnTo>
                    <a:pt x="9131" y="10369"/>
                  </a:lnTo>
                  <a:lnTo>
                    <a:pt x="9073" y="9604"/>
                  </a:lnTo>
                  <a:lnTo>
                    <a:pt x="8955" y="8838"/>
                  </a:lnTo>
                  <a:lnTo>
                    <a:pt x="8955" y="8838"/>
                  </a:lnTo>
                  <a:lnTo>
                    <a:pt x="8837" y="7954"/>
                  </a:lnTo>
                  <a:lnTo>
                    <a:pt x="8837" y="7070"/>
                  </a:lnTo>
                  <a:lnTo>
                    <a:pt x="8896" y="6187"/>
                  </a:lnTo>
                  <a:lnTo>
                    <a:pt x="8955" y="5244"/>
                  </a:lnTo>
                  <a:lnTo>
                    <a:pt x="8955" y="5244"/>
                  </a:lnTo>
                  <a:lnTo>
                    <a:pt x="9073" y="3948"/>
                  </a:lnTo>
                  <a:lnTo>
                    <a:pt x="9073" y="3300"/>
                  </a:lnTo>
                  <a:lnTo>
                    <a:pt x="9073" y="2652"/>
                  </a:lnTo>
                  <a:lnTo>
                    <a:pt x="9014" y="1945"/>
                  </a:lnTo>
                  <a:lnTo>
                    <a:pt x="8896" y="1297"/>
                  </a:lnTo>
                  <a:lnTo>
                    <a:pt x="8719" y="649"/>
                  </a:lnTo>
                  <a:lnTo>
                    <a:pt x="8483" y="1"/>
                  </a:lnTo>
                  <a:lnTo>
                    <a:pt x="8483" y="1"/>
                  </a:lnTo>
                  <a:lnTo>
                    <a:pt x="9367" y="178"/>
                  </a:lnTo>
                  <a:lnTo>
                    <a:pt x="10251" y="354"/>
                  </a:lnTo>
                  <a:lnTo>
                    <a:pt x="11076" y="590"/>
                  </a:lnTo>
                  <a:lnTo>
                    <a:pt x="11959" y="826"/>
                  </a:lnTo>
                  <a:lnTo>
                    <a:pt x="11959" y="826"/>
                  </a:lnTo>
                  <a:lnTo>
                    <a:pt x="12725" y="1179"/>
                  </a:lnTo>
                  <a:lnTo>
                    <a:pt x="13432" y="1592"/>
                  </a:lnTo>
                  <a:lnTo>
                    <a:pt x="13727" y="1827"/>
                  </a:lnTo>
                  <a:lnTo>
                    <a:pt x="14021" y="2122"/>
                  </a:lnTo>
                  <a:lnTo>
                    <a:pt x="14316" y="2416"/>
                  </a:lnTo>
                  <a:lnTo>
                    <a:pt x="14551" y="2770"/>
                  </a:lnTo>
                  <a:lnTo>
                    <a:pt x="14551" y="2770"/>
                  </a:lnTo>
                  <a:lnTo>
                    <a:pt x="14610" y="4243"/>
                  </a:lnTo>
                  <a:lnTo>
                    <a:pt x="14728" y="5656"/>
                  </a:lnTo>
                  <a:lnTo>
                    <a:pt x="14846" y="7129"/>
                  </a:lnTo>
                  <a:lnTo>
                    <a:pt x="14964" y="8602"/>
                  </a:lnTo>
                  <a:lnTo>
                    <a:pt x="14964" y="8602"/>
                  </a:lnTo>
                  <a:lnTo>
                    <a:pt x="15023" y="10016"/>
                  </a:lnTo>
                  <a:lnTo>
                    <a:pt x="15082" y="11371"/>
                  </a:lnTo>
                  <a:lnTo>
                    <a:pt x="15023" y="12726"/>
                  </a:lnTo>
                  <a:lnTo>
                    <a:pt x="14905" y="14140"/>
                  </a:lnTo>
                  <a:lnTo>
                    <a:pt x="14905" y="14140"/>
                  </a:lnTo>
                  <a:lnTo>
                    <a:pt x="14728" y="15436"/>
                  </a:lnTo>
                  <a:lnTo>
                    <a:pt x="14551" y="16732"/>
                  </a:lnTo>
                  <a:lnTo>
                    <a:pt x="14316" y="19265"/>
                  </a:lnTo>
                  <a:lnTo>
                    <a:pt x="14316" y="19265"/>
                  </a:lnTo>
                  <a:lnTo>
                    <a:pt x="14139" y="20679"/>
                  </a:lnTo>
                  <a:lnTo>
                    <a:pt x="13844" y="22034"/>
                  </a:lnTo>
                  <a:lnTo>
                    <a:pt x="13196" y="24685"/>
                  </a:lnTo>
                  <a:lnTo>
                    <a:pt x="13196" y="24685"/>
                  </a:lnTo>
                  <a:lnTo>
                    <a:pt x="12607" y="27100"/>
                  </a:lnTo>
                  <a:lnTo>
                    <a:pt x="11959" y="29516"/>
                  </a:lnTo>
                  <a:lnTo>
                    <a:pt x="11193" y="31931"/>
                  </a:lnTo>
                  <a:lnTo>
                    <a:pt x="10427" y="34347"/>
                  </a:lnTo>
                  <a:lnTo>
                    <a:pt x="10427" y="34347"/>
                  </a:lnTo>
                  <a:lnTo>
                    <a:pt x="10192" y="35054"/>
                  </a:lnTo>
                  <a:lnTo>
                    <a:pt x="9897" y="35702"/>
                  </a:lnTo>
                  <a:lnTo>
                    <a:pt x="9249" y="37057"/>
                  </a:lnTo>
                  <a:lnTo>
                    <a:pt x="8542" y="38412"/>
                  </a:lnTo>
                  <a:lnTo>
                    <a:pt x="7953" y="39825"/>
                  </a:lnTo>
                  <a:lnTo>
                    <a:pt x="7953" y="39825"/>
                  </a:lnTo>
                  <a:lnTo>
                    <a:pt x="7482" y="40945"/>
                  </a:lnTo>
                  <a:lnTo>
                    <a:pt x="6952" y="42123"/>
                  </a:lnTo>
                  <a:lnTo>
                    <a:pt x="6952" y="42123"/>
                  </a:lnTo>
                  <a:lnTo>
                    <a:pt x="6598" y="42889"/>
                  </a:lnTo>
                  <a:lnTo>
                    <a:pt x="6186" y="43655"/>
                  </a:lnTo>
                  <a:lnTo>
                    <a:pt x="5715" y="44303"/>
                  </a:lnTo>
                  <a:lnTo>
                    <a:pt x="5243" y="44951"/>
                  </a:lnTo>
                  <a:lnTo>
                    <a:pt x="4713" y="45599"/>
                  </a:lnTo>
                  <a:lnTo>
                    <a:pt x="4065" y="46188"/>
                  </a:lnTo>
                  <a:lnTo>
                    <a:pt x="3476" y="46718"/>
                  </a:lnTo>
                  <a:lnTo>
                    <a:pt x="2769" y="47189"/>
                  </a:lnTo>
                  <a:lnTo>
                    <a:pt x="2769" y="47189"/>
                  </a:lnTo>
                  <a:lnTo>
                    <a:pt x="0" y="47189"/>
                  </a:lnTo>
                  <a:lnTo>
                    <a:pt x="0" y="47189"/>
                  </a:lnTo>
                  <a:close/>
                </a:path>
              </a:pathLst>
            </a:custGeom>
            <a:solidFill>
              <a:srgbClr val="D9D9D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" name="Google Shape;276;p17"/>
            <p:cNvSpPr/>
            <p:nvPr/>
          </p:nvSpPr>
          <p:spPr>
            <a:xfrm>
              <a:off x="4088353" y="3113735"/>
              <a:ext cx="404433" cy="259549"/>
            </a:xfrm>
            <a:custGeom>
              <a:avLst/>
              <a:gdLst/>
              <a:ahLst/>
              <a:cxnLst/>
              <a:rect l="l" t="t" r="r" b="b"/>
              <a:pathLst>
                <a:path w="22859" h="14670" extrusionOk="0">
                  <a:moveTo>
                    <a:pt x="10663" y="1650"/>
                  </a:moveTo>
                  <a:lnTo>
                    <a:pt x="10663" y="1650"/>
                  </a:lnTo>
                  <a:lnTo>
                    <a:pt x="11076" y="1415"/>
                  </a:lnTo>
                  <a:lnTo>
                    <a:pt x="11547" y="1238"/>
                  </a:lnTo>
                  <a:lnTo>
                    <a:pt x="12490" y="1002"/>
                  </a:lnTo>
                  <a:lnTo>
                    <a:pt x="12490" y="1002"/>
                  </a:lnTo>
                  <a:lnTo>
                    <a:pt x="14905" y="354"/>
                  </a:lnTo>
                  <a:lnTo>
                    <a:pt x="14905" y="354"/>
                  </a:lnTo>
                  <a:lnTo>
                    <a:pt x="15553" y="178"/>
                  </a:lnTo>
                  <a:lnTo>
                    <a:pt x="16201" y="60"/>
                  </a:lnTo>
                  <a:lnTo>
                    <a:pt x="16849" y="1"/>
                  </a:lnTo>
                  <a:lnTo>
                    <a:pt x="17497" y="1"/>
                  </a:lnTo>
                  <a:lnTo>
                    <a:pt x="18145" y="60"/>
                  </a:lnTo>
                  <a:lnTo>
                    <a:pt x="18793" y="178"/>
                  </a:lnTo>
                  <a:lnTo>
                    <a:pt x="19441" y="413"/>
                  </a:lnTo>
                  <a:lnTo>
                    <a:pt x="20089" y="649"/>
                  </a:lnTo>
                  <a:lnTo>
                    <a:pt x="20089" y="649"/>
                  </a:lnTo>
                  <a:lnTo>
                    <a:pt x="20561" y="943"/>
                  </a:lnTo>
                  <a:lnTo>
                    <a:pt x="20973" y="1238"/>
                  </a:lnTo>
                  <a:lnTo>
                    <a:pt x="21327" y="1533"/>
                  </a:lnTo>
                  <a:lnTo>
                    <a:pt x="21680" y="1945"/>
                  </a:lnTo>
                  <a:lnTo>
                    <a:pt x="21975" y="2298"/>
                  </a:lnTo>
                  <a:lnTo>
                    <a:pt x="22210" y="2770"/>
                  </a:lnTo>
                  <a:lnTo>
                    <a:pt x="22387" y="3241"/>
                  </a:lnTo>
                  <a:lnTo>
                    <a:pt x="22564" y="3771"/>
                  </a:lnTo>
                  <a:lnTo>
                    <a:pt x="22564" y="3771"/>
                  </a:lnTo>
                  <a:lnTo>
                    <a:pt x="22740" y="4419"/>
                  </a:lnTo>
                  <a:lnTo>
                    <a:pt x="22740" y="4419"/>
                  </a:lnTo>
                  <a:lnTo>
                    <a:pt x="22799" y="4655"/>
                  </a:lnTo>
                  <a:lnTo>
                    <a:pt x="22858" y="4832"/>
                  </a:lnTo>
                  <a:lnTo>
                    <a:pt x="22858" y="4949"/>
                  </a:lnTo>
                  <a:lnTo>
                    <a:pt x="22799" y="5126"/>
                  </a:lnTo>
                  <a:lnTo>
                    <a:pt x="22564" y="5421"/>
                  </a:lnTo>
                  <a:lnTo>
                    <a:pt x="22387" y="5656"/>
                  </a:lnTo>
                  <a:lnTo>
                    <a:pt x="22387" y="5656"/>
                  </a:lnTo>
                  <a:lnTo>
                    <a:pt x="21857" y="6422"/>
                  </a:lnTo>
                  <a:lnTo>
                    <a:pt x="21268" y="7070"/>
                  </a:lnTo>
                  <a:lnTo>
                    <a:pt x="20678" y="7718"/>
                  </a:lnTo>
                  <a:lnTo>
                    <a:pt x="20030" y="8366"/>
                  </a:lnTo>
                  <a:lnTo>
                    <a:pt x="18675" y="9486"/>
                  </a:lnTo>
                  <a:lnTo>
                    <a:pt x="17262" y="10664"/>
                  </a:lnTo>
                  <a:lnTo>
                    <a:pt x="17262" y="10664"/>
                  </a:lnTo>
                  <a:lnTo>
                    <a:pt x="16437" y="11312"/>
                  </a:lnTo>
                  <a:lnTo>
                    <a:pt x="15553" y="11901"/>
                  </a:lnTo>
                  <a:lnTo>
                    <a:pt x="14669" y="12431"/>
                  </a:lnTo>
                  <a:lnTo>
                    <a:pt x="13727" y="12903"/>
                  </a:lnTo>
                  <a:lnTo>
                    <a:pt x="11842" y="13786"/>
                  </a:lnTo>
                  <a:lnTo>
                    <a:pt x="9898" y="14611"/>
                  </a:lnTo>
                  <a:lnTo>
                    <a:pt x="9898" y="14611"/>
                  </a:lnTo>
                  <a:lnTo>
                    <a:pt x="9721" y="14670"/>
                  </a:lnTo>
                  <a:lnTo>
                    <a:pt x="9721" y="14670"/>
                  </a:lnTo>
                  <a:lnTo>
                    <a:pt x="9544" y="14552"/>
                  </a:lnTo>
                  <a:lnTo>
                    <a:pt x="9367" y="14434"/>
                  </a:lnTo>
                  <a:lnTo>
                    <a:pt x="8955" y="14375"/>
                  </a:lnTo>
                  <a:lnTo>
                    <a:pt x="8955" y="14375"/>
                  </a:lnTo>
                  <a:lnTo>
                    <a:pt x="8071" y="14316"/>
                  </a:lnTo>
                  <a:lnTo>
                    <a:pt x="7188" y="14199"/>
                  </a:lnTo>
                  <a:lnTo>
                    <a:pt x="6363" y="14022"/>
                  </a:lnTo>
                  <a:lnTo>
                    <a:pt x="5538" y="13786"/>
                  </a:lnTo>
                  <a:lnTo>
                    <a:pt x="4713" y="13492"/>
                  </a:lnTo>
                  <a:lnTo>
                    <a:pt x="3889" y="13138"/>
                  </a:lnTo>
                  <a:lnTo>
                    <a:pt x="3123" y="12726"/>
                  </a:lnTo>
                  <a:lnTo>
                    <a:pt x="2357" y="12255"/>
                  </a:lnTo>
                  <a:lnTo>
                    <a:pt x="2357" y="12255"/>
                  </a:lnTo>
                  <a:lnTo>
                    <a:pt x="1886" y="11901"/>
                  </a:lnTo>
                  <a:lnTo>
                    <a:pt x="1414" y="11489"/>
                  </a:lnTo>
                  <a:lnTo>
                    <a:pt x="1002" y="11076"/>
                  </a:lnTo>
                  <a:lnTo>
                    <a:pt x="707" y="10605"/>
                  </a:lnTo>
                  <a:lnTo>
                    <a:pt x="413" y="10134"/>
                  </a:lnTo>
                  <a:lnTo>
                    <a:pt x="177" y="9603"/>
                  </a:lnTo>
                  <a:lnTo>
                    <a:pt x="59" y="9014"/>
                  </a:lnTo>
                  <a:lnTo>
                    <a:pt x="0" y="8425"/>
                  </a:lnTo>
                  <a:lnTo>
                    <a:pt x="0" y="8425"/>
                  </a:lnTo>
                  <a:lnTo>
                    <a:pt x="118" y="8307"/>
                  </a:lnTo>
                  <a:lnTo>
                    <a:pt x="118" y="8307"/>
                  </a:lnTo>
                  <a:lnTo>
                    <a:pt x="766" y="8307"/>
                  </a:lnTo>
                  <a:lnTo>
                    <a:pt x="1355" y="8190"/>
                  </a:lnTo>
                  <a:lnTo>
                    <a:pt x="1945" y="8013"/>
                  </a:lnTo>
                  <a:lnTo>
                    <a:pt x="2534" y="7836"/>
                  </a:lnTo>
                  <a:lnTo>
                    <a:pt x="3064" y="7542"/>
                  </a:lnTo>
                  <a:lnTo>
                    <a:pt x="3653" y="7306"/>
                  </a:lnTo>
                  <a:lnTo>
                    <a:pt x="4713" y="6658"/>
                  </a:lnTo>
                  <a:lnTo>
                    <a:pt x="4713" y="6658"/>
                  </a:lnTo>
                  <a:lnTo>
                    <a:pt x="5538" y="6187"/>
                  </a:lnTo>
                  <a:lnTo>
                    <a:pt x="6363" y="5597"/>
                  </a:lnTo>
                  <a:lnTo>
                    <a:pt x="7129" y="5067"/>
                  </a:lnTo>
                  <a:lnTo>
                    <a:pt x="7895" y="4478"/>
                  </a:lnTo>
                  <a:lnTo>
                    <a:pt x="8660" y="3830"/>
                  </a:lnTo>
                  <a:lnTo>
                    <a:pt x="9367" y="3123"/>
                  </a:lnTo>
                  <a:lnTo>
                    <a:pt x="10015" y="2416"/>
                  </a:lnTo>
                  <a:lnTo>
                    <a:pt x="10663" y="1650"/>
                  </a:lnTo>
                  <a:lnTo>
                    <a:pt x="10663" y="1650"/>
                  </a:lnTo>
                  <a:close/>
                </a:path>
              </a:pathLst>
            </a:custGeom>
            <a:solidFill>
              <a:srgbClr val="E59F7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" name="Google Shape;277;p17"/>
            <p:cNvSpPr/>
            <p:nvPr/>
          </p:nvSpPr>
          <p:spPr>
            <a:xfrm>
              <a:off x="3915333" y="3040770"/>
              <a:ext cx="346048" cy="223085"/>
            </a:xfrm>
            <a:custGeom>
              <a:avLst/>
              <a:gdLst/>
              <a:ahLst/>
              <a:cxnLst/>
              <a:rect l="l" t="t" r="r" b="b"/>
              <a:pathLst>
                <a:path w="19559" h="12609" extrusionOk="0">
                  <a:moveTo>
                    <a:pt x="59" y="5067"/>
                  </a:moveTo>
                  <a:lnTo>
                    <a:pt x="59" y="5067"/>
                  </a:lnTo>
                  <a:lnTo>
                    <a:pt x="354" y="4655"/>
                  </a:lnTo>
                  <a:lnTo>
                    <a:pt x="707" y="4302"/>
                  </a:lnTo>
                  <a:lnTo>
                    <a:pt x="1414" y="3536"/>
                  </a:lnTo>
                  <a:lnTo>
                    <a:pt x="2121" y="2829"/>
                  </a:lnTo>
                  <a:lnTo>
                    <a:pt x="2828" y="2063"/>
                  </a:lnTo>
                  <a:lnTo>
                    <a:pt x="2828" y="2063"/>
                  </a:lnTo>
                  <a:lnTo>
                    <a:pt x="3122" y="1533"/>
                  </a:lnTo>
                  <a:lnTo>
                    <a:pt x="3476" y="944"/>
                  </a:lnTo>
                  <a:lnTo>
                    <a:pt x="3770" y="472"/>
                  </a:lnTo>
                  <a:lnTo>
                    <a:pt x="4006" y="237"/>
                  </a:lnTo>
                  <a:lnTo>
                    <a:pt x="4242" y="1"/>
                  </a:lnTo>
                  <a:lnTo>
                    <a:pt x="4242" y="1"/>
                  </a:lnTo>
                  <a:lnTo>
                    <a:pt x="5184" y="413"/>
                  </a:lnTo>
                  <a:lnTo>
                    <a:pt x="6186" y="649"/>
                  </a:lnTo>
                  <a:lnTo>
                    <a:pt x="7128" y="826"/>
                  </a:lnTo>
                  <a:lnTo>
                    <a:pt x="8130" y="944"/>
                  </a:lnTo>
                  <a:lnTo>
                    <a:pt x="9131" y="944"/>
                  </a:lnTo>
                  <a:lnTo>
                    <a:pt x="10133" y="944"/>
                  </a:lnTo>
                  <a:lnTo>
                    <a:pt x="11134" y="826"/>
                  </a:lnTo>
                  <a:lnTo>
                    <a:pt x="12136" y="708"/>
                  </a:lnTo>
                  <a:lnTo>
                    <a:pt x="12136" y="708"/>
                  </a:lnTo>
                  <a:lnTo>
                    <a:pt x="13844" y="531"/>
                  </a:lnTo>
                  <a:lnTo>
                    <a:pt x="14728" y="472"/>
                  </a:lnTo>
                  <a:lnTo>
                    <a:pt x="15553" y="413"/>
                  </a:lnTo>
                  <a:lnTo>
                    <a:pt x="15553" y="413"/>
                  </a:lnTo>
                  <a:lnTo>
                    <a:pt x="16201" y="472"/>
                  </a:lnTo>
                  <a:lnTo>
                    <a:pt x="16790" y="649"/>
                  </a:lnTo>
                  <a:lnTo>
                    <a:pt x="17320" y="885"/>
                  </a:lnTo>
                  <a:lnTo>
                    <a:pt x="17791" y="1179"/>
                  </a:lnTo>
                  <a:lnTo>
                    <a:pt x="18263" y="1533"/>
                  </a:lnTo>
                  <a:lnTo>
                    <a:pt x="18616" y="1945"/>
                  </a:lnTo>
                  <a:lnTo>
                    <a:pt x="18970" y="2416"/>
                  </a:lnTo>
                  <a:lnTo>
                    <a:pt x="19323" y="2947"/>
                  </a:lnTo>
                  <a:lnTo>
                    <a:pt x="19323" y="2947"/>
                  </a:lnTo>
                  <a:lnTo>
                    <a:pt x="19441" y="3182"/>
                  </a:lnTo>
                  <a:lnTo>
                    <a:pt x="19559" y="3418"/>
                  </a:lnTo>
                  <a:lnTo>
                    <a:pt x="19559" y="3712"/>
                  </a:lnTo>
                  <a:lnTo>
                    <a:pt x="19559" y="3948"/>
                  </a:lnTo>
                  <a:lnTo>
                    <a:pt x="19500" y="4537"/>
                  </a:lnTo>
                  <a:lnTo>
                    <a:pt x="19441" y="5067"/>
                  </a:lnTo>
                  <a:lnTo>
                    <a:pt x="19441" y="5067"/>
                  </a:lnTo>
                  <a:lnTo>
                    <a:pt x="19323" y="5303"/>
                  </a:lnTo>
                  <a:lnTo>
                    <a:pt x="19264" y="5539"/>
                  </a:lnTo>
                  <a:lnTo>
                    <a:pt x="19205" y="5774"/>
                  </a:lnTo>
                  <a:lnTo>
                    <a:pt x="19205" y="5892"/>
                  </a:lnTo>
                  <a:lnTo>
                    <a:pt x="19323" y="6010"/>
                  </a:lnTo>
                  <a:lnTo>
                    <a:pt x="19323" y="6010"/>
                  </a:lnTo>
                  <a:lnTo>
                    <a:pt x="19323" y="6246"/>
                  </a:lnTo>
                  <a:lnTo>
                    <a:pt x="19205" y="6422"/>
                  </a:lnTo>
                  <a:lnTo>
                    <a:pt x="18911" y="6658"/>
                  </a:lnTo>
                  <a:lnTo>
                    <a:pt x="18911" y="6658"/>
                  </a:lnTo>
                  <a:lnTo>
                    <a:pt x="16908" y="8249"/>
                  </a:lnTo>
                  <a:lnTo>
                    <a:pt x="14787" y="9721"/>
                  </a:lnTo>
                  <a:lnTo>
                    <a:pt x="13727" y="10369"/>
                  </a:lnTo>
                  <a:lnTo>
                    <a:pt x="12607" y="11076"/>
                  </a:lnTo>
                  <a:lnTo>
                    <a:pt x="11488" y="11724"/>
                  </a:lnTo>
                  <a:lnTo>
                    <a:pt x="10369" y="12314"/>
                  </a:lnTo>
                  <a:lnTo>
                    <a:pt x="10369" y="12314"/>
                  </a:lnTo>
                  <a:lnTo>
                    <a:pt x="10074" y="12372"/>
                  </a:lnTo>
                  <a:lnTo>
                    <a:pt x="9838" y="12490"/>
                  </a:lnTo>
                  <a:lnTo>
                    <a:pt x="9779" y="12549"/>
                  </a:lnTo>
                  <a:lnTo>
                    <a:pt x="9779" y="12549"/>
                  </a:lnTo>
                  <a:lnTo>
                    <a:pt x="9367" y="12490"/>
                  </a:lnTo>
                  <a:lnTo>
                    <a:pt x="8955" y="12490"/>
                  </a:lnTo>
                  <a:lnTo>
                    <a:pt x="8130" y="12549"/>
                  </a:lnTo>
                  <a:lnTo>
                    <a:pt x="7364" y="12608"/>
                  </a:lnTo>
                  <a:lnTo>
                    <a:pt x="6952" y="12608"/>
                  </a:lnTo>
                  <a:lnTo>
                    <a:pt x="6539" y="12490"/>
                  </a:lnTo>
                  <a:lnTo>
                    <a:pt x="6539" y="12490"/>
                  </a:lnTo>
                  <a:lnTo>
                    <a:pt x="5597" y="12255"/>
                  </a:lnTo>
                  <a:lnTo>
                    <a:pt x="4654" y="11901"/>
                  </a:lnTo>
                  <a:lnTo>
                    <a:pt x="3829" y="11489"/>
                  </a:lnTo>
                  <a:lnTo>
                    <a:pt x="3005" y="11018"/>
                  </a:lnTo>
                  <a:lnTo>
                    <a:pt x="2298" y="10428"/>
                  </a:lnTo>
                  <a:lnTo>
                    <a:pt x="1650" y="9780"/>
                  </a:lnTo>
                  <a:lnTo>
                    <a:pt x="1060" y="9015"/>
                  </a:lnTo>
                  <a:lnTo>
                    <a:pt x="530" y="8131"/>
                  </a:lnTo>
                  <a:lnTo>
                    <a:pt x="530" y="8131"/>
                  </a:lnTo>
                  <a:lnTo>
                    <a:pt x="354" y="7718"/>
                  </a:lnTo>
                  <a:lnTo>
                    <a:pt x="236" y="7365"/>
                  </a:lnTo>
                  <a:lnTo>
                    <a:pt x="59" y="6599"/>
                  </a:lnTo>
                  <a:lnTo>
                    <a:pt x="0" y="5833"/>
                  </a:lnTo>
                  <a:lnTo>
                    <a:pt x="59" y="5067"/>
                  </a:lnTo>
                  <a:lnTo>
                    <a:pt x="59" y="5067"/>
                  </a:lnTo>
                  <a:close/>
                </a:path>
              </a:pathLst>
            </a:custGeom>
            <a:solidFill>
              <a:srgbClr val="E59F7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" name="Google Shape;278;p17"/>
            <p:cNvSpPr/>
            <p:nvPr/>
          </p:nvSpPr>
          <p:spPr>
            <a:xfrm>
              <a:off x="4260329" y="3177323"/>
              <a:ext cx="389837" cy="268926"/>
            </a:xfrm>
            <a:custGeom>
              <a:avLst/>
              <a:gdLst/>
              <a:ahLst/>
              <a:cxnLst/>
              <a:rect l="l" t="t" r="r" b="b"/>
              <a:pathLst>
                <a:path w="22034" h="15200" extrusionOk="0">
                  <a:moveTo>
                    <a:pt x="13963" y="590"/>
                  </a:moveTo>
                  <a:lnTo>
                    <a:pt x="13963" y="590"/>
                  </a:lnTo>
                  <a:lnTo>
                    <a:pt x="14316" y="413"/>
                  </a:lnTo>
                  <a:lnTo>
                    <a:pt x="14670" y="295"/>
                  </a:lnTo>
                  <a:lnTo>
                    <a:pt x="15495" y="59"/>
                  </a:lnTo>
                  <a:lnTo>
                    <a:pt x="16378" y="0"/>
                  </a:lnTo>
                  <a:lnTo>
                    <a:pt x="17203" y="59"/>
                  </a:lnTo>
                  <a:lnTo>
                    <a:pt x="18028" y="236"/>
                  </a:lnTo>
                  <a:lnTo>
                    <a:pt x="18853" y="531"/>
                  </a:lnTo>
                  <a:lnTo>
                    <a:pt x="19501" y="884"/>
                  </a:lnTo>
                  <a:lnTo>
                    <a:pt x="19795" y="1120"/>
                  </a:lnTo>
                  <a:lnTo>
                    <a:pt x="20090" y="1355"/>
                  </a:lnTo>
                  <a:lnTo>
                    <a:pt x="20090" y="1355"/>
                  </a:lnTo>
                  <a:lnTo>
                    <a:pt x="20443" y="1709"/>
                  </a:lnTo>
                  <a:lnTo>
                    <a:pt x="20738" y="2121"/>
                  </a:lnTo>
                  <a:lnTo>
                    <a:pt x="20973" y="2475"/>
                  </a:lnTo>
                  <a:lnTo>
                    <a:pt x="21209" y="2946"/>
                  </a:lnTo>
                  <a:lnTo>
                    <a:pt x="21386" y="3358"/>
                  </a:lnTo>
                  <a:lnTo>
                    <a:pt x="21504" y="3830"/>
                  </a:lnTo>
                  <a:lnTo>
                    <a:pt x="21563" y="4301"/>
                  </a:lnTo>
                  <a:lnTo>
                    <a:pt x="21563" y="4831"/>
                  </a:lnTo>
                  <a:lnTo>
                    <a:pt x="21563" y="4831"/>
                  </a:lnTo>
                  <a:lnTo>
                    <a:pt x="21563" y="5244"/>
                  </a:lnTo>
                  <a:lnTo>
                    <a:pt x="21563" y="5656"/>
                  </a:lnTo>
                  <a:lnTo>
                    <a:pt x="21622" y="5892"/>
                  </a:lnTo>
                  <a:lnTo>
                    <a:pt x="21739" y="6068"/>
                  </a:lnTo>
                  <a:lnTo>
                    <a:pt x="21857" y="6245"/>
                  </a:lnTo>
                  <a:lnTo>
                    <a:pt x="22034" y="6363"/>
                  </a:lnTo>
                  <a:lnTo>
                    <a:pt x="22034" y="6363"/>
                  </a:lnTo>
                  <a:lnTo>
                    <a:pt x="21445" y="6775"/>
                  </a:lnTo>
                  <a:lnTo>
                    <a:pt x="20915" y="7247"/>
                  </a:lnTo>
                  <a:lnTo>
                    <a:pt x="19972" y="8307"/>
                  </a:lnTo>
                  <a:lnTo>
                    <a:pt x="19972" y="8307"/>
                  </a:lnTo>
                  <a:lnTo>
                    <a:pt x="18970" y="9309"/>
                  </a:lnTo>
                  <a:lnTo>
                    <a:pt x="17969" y="10192"/>
                  </a:lnTo>
                  <a:lnTo>
                    <a:pt x="16967" y="11017"/>
                  </a:lnTo>
                  <a:lnTo>
                    <a:pt x="15848" y="11783"/>
                  </a:lnTo>
                  <a:lnTo>
                    <a:pt x="14729" y="12490"/>
                  </a:lnTo>
                  <a:lnTo>
                    <a:pt x="13551" y="13138"/>
                  </a:lnTo>
                  <a:lnTo>
                    <a:pt x="12313" y="13668"/>
                  </a:lnTo>
                  <a:lnTo>
                    <a:pt x="11076" y="14198"/>
                  </a:lnTo>
                  <a:lnTo>
                    <a:pt x="11076" y="14198"/>
                  </a:lnTo>
                  <a:lnTo>
                    <a:pt x="9721" y="14728"/>
                  </a:lnTo>
                  <a:lnTo>
                    <a:pt x="9073" y="15023"/>
                  </a:lnTo>
                  <a:lnTo>
                    <a:pt x="8366" y="15200"/>
                  </a:lnTo>
                  <a:lnTo>
                    <a:pt x="8366" y="15200"/>
                  </a:lnTo>
                  <a:lnTo>
                    <a:pt x="8013" y="15082"/>
                  </a:lnTo>
                  <a:lnTo>
                    <a:pt x="7718" y="15023"/>
                  </a:lnTo>
                  <a:lnTo>
                    <a:pt x="7011" y="14964"/>
                  </a:lnTo>
                  <a:lnTo>
                    <a:pt x="7011" y="14964"/>
                  </a:lnTo>
                  <a:lnTo>
                    <a:pt x="6304" y="14905"/>
                  </a:lnTo>
                  <a:lnTo>
                    <a:pt x="5597" y="14787"/>
                  </a:lnTo>
                  <a:lnTo>
                    <a:pt x="4891" y="14611"/>
                  </a:lnTo>
                  <a:lnTo>
                    <a:pt x="4184" y="14434"/>
                  </a:lnTo>
                  <a:lnTo>
                    <a:pt x="3536" y="14198"/>
                  </a:lnTo>
                  <a:lnTo>
                    <a:pt x="2888" y="13845"/>
                  </a:lnTo>
                  <a:lnTo>
                    <a:pt x="2240" y="13491"/>
                  </a:lnTo>
                  <a:lnTo>
                    <a:pt x="1650" y="13079"/>
                  </a:lnTo>
                  <a:lnTo>
                    <a:pt x="1650" y="13079"/>
                  </a:lnTo>
                  <a:lnTo>
                    <a:pt x="1120" y="12667"/>
                  </a:lnTo>
                  <a:lnTo>
                    <a:pt x="649" y="12195"/>
                  </a:lnTo>
                  <a:lnTo>
                    <a:pt x="295" y="11665"/>
                  </a:lnTo>
                  <a:lnTo>
                    <a:pt x="119" y="11370"/>
                  </a:lnTo>
                  <a:lnTo>
                    <a:pt x="1" y="11076"/>
                  </a:lnTo>
                  <a:lnTo>
                    <a:pt x="60" y="10958"/>
                  </a:lnTo>
                  <a:lnTo>
                    <a:pt x="60" y="10958"/>
                  </a:lnTo>
                  <a:lnTo>
                    <a:pt x="943" y="10722"/>
                  </a:lnTo>
                  <a:lnTo>
                    <a:pt x="1768" y="10546"/>
                  </a:lnTo>
                  <a:lnTo>
                    <a:pt x="2652" y="10369"/>
                  </a:lnTo>
                  <a:lnTo>
                    <a:pt x="3064" y="10251"/>
                  </a:lnTo>
                  <a:lnTo>
                    <a:pt x="3477" y="10074"/>
                  </a:lnTo>
                  <a:lnTo>
                    <a:pt x="3477" y="10074"/>
                  </a:lnTo>
                  <a:lnTo>
                    <a:pt x="4773" y="9485"/>
                  </a:lnTo>
                  <a:lnTo>
                    <a:pt x="5951" y="8837"/>
                  </a:lnTo>
                  <a:lnTo>
                    <a:pt x="7129" y="8189"/>
                  </a:lnTo>
                  <a:lnTo>
                    <a:pt x="8249" y="7423"/>
                  </a:lnTo>
                  <a:lnTo>
                    <a:pt x="9309" y="6599"/>
                  </a:lnTo>
                  <a:lnTo>
                    <a:pt x="10310" y="5715"/>
                  </a:lnTo>
                  <a:lnTo>
                    <a:pt x="11253" y="4772"/>
                  </a:lnTo>
                  <a:lnTo>
                    <a:pt x="12196" y="3712"/>
                  </a:lnTo>
                  <a:lnTo>
                    <a:pt x="12196" y="3712"/>
                  </a:lnTo>
                  <a:lnTo>
                    <a:pt x="12667" y="2946"/>
                  </a:lnTo>
                  <a:lnTo>
                    <a:pt x="13138" y="2180"/>
                  </a:lnTo>
                  <a:lnTo>
                    <a:pt x="13963" y="590"/>
                  </a:lnTo>
                  <a:lnTo>
                    <a:pt x="13963" y="590"/>
                  </a:lnTo>
                  <a:close/>
                </a:path>
              </a:pathLst>
            </a:custGeom>
            <a:solidFill>
              <a:srgbClr val="E59F7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" name="Google Shape;279;p17"/>
            <p:cNvSpPr/>
            <p:nvPr/>
          </p:nvSpPr>
          <p:spPr>
            <a:xfrm>
              <a:off x="4416682" y="3290929"/>
              <a:ext cx="306452" cy="198068"/>
            </a:xfrm>
            <a:custGeom>
              <a:avLst/>
              <a:gdLst/>
              <a:ahLst/>
              <a:cxnLst/>
              <a:rect l="l" t="t" r="r" b="b"/>
              <a:pathLst>
                <a:path w="17321" h="11195" extrusionOk="0">
                  <a:moveTo>
                    <a:pt x="13433" y="1"/>
                  </a:moveTo>
                  <a:lnTo>
                    <a:pt x="13433" y="1"/>
                  </a:lnTo>
                  <a:lnTo>
                    <a:pt x="14139" y="119"/>
                  </a:lnTo>
                  <a:lnTo>
                    <a:pt x="14788" y="354"/>
                  </a:lnTo>
                  <a:lnTo>
                    <a:pt x="15377" y="708"/>
                  </a:lnTo>
                  <a:lnTo>
                    <a:pt x="15907" y="1120"/>
                  </a:lnTo>
                  <a:lnTo>
                    <a:pt x="16319" y="1591"/>
                  </a:lnTo>
                  <a:lnTo>
                    <a:pt x="16732" y="2122"/>
                  </a:lnTo>
                  <a:lnTo>
                    <a:pt x="17026" y="2711"/>
                  </a:lnTo>
                  <a:lnTo>
                    <a:pt x="17262" y="3359"/>
                  </a:lnTo>
                  <a:lnTo>
                    <a:pt x="17262" y="3359"/>
                  </a:lnTo>
                  <a:lnTo>
                    <a:pt x="17321" y="3889"/>
                  </a:lnTo>
                  <a:lnTo>
                    <a:pt x="17262" y="4360"/>
                  </a:lnTo>
                  <a:lnTo>
                    <a:pt x="17144" y="4891"/>
                  </a:lnTo>
                  <a:lnTo>
                    <a:pt x="16967" y="5362"/>
                  </a:lnTo>
                  <a:lnTo>
                    <a:pt x="16967" y="5362"/>
                  </a:lnTo>
                  <a:lnTo>
                    <a:pt x="16673" y="6010"/>
                  </a:lnTo>
                  <a:lnTo>
                    <a:pt x="16260" y="6599"/>
                  </a:lnTo>
                  <a:lnTo>
                    <a:pt x="15789" y="7188"/>
                  </a:lnTo>
                  <a:lnTo>
                    <a:pt x="15200" y="7659"/>
                  </a:lnTo>
                  <a:lnTo>
                    <a:pt x="15200" y="7659"/>
                  </a:lnTo>
                  <a:lnTo>
                    <a:pt x="14729" y="8072"/>
                  </a:lnTo>
                  <a:lnTo>
                    <a:pt x="14316" y="8425"/>
                  </a:lnTo>
                  <a:lnTo>
                    <a:pt x="13491" y="9250"/>
                  </a:lnTo>
                  <a:lnTo>
                    <a:pt x="13491" y="9250"/>
                  </a:lnTo>
                  <a:lnTo>
                    <a:pt x="13197" y="9604"/>
                  </a:lnTo>
                  <a:lnTo>
                    <a:pt x="12843" y="9898"/>
                  </a:lnTo>
                  <a:lnTo>
                    <a:pt x="12490" y="10134"/>
                  </a:lnTo>
                  <a:lnTo>
                    <a:pt x="12078" y="10369"/>
                  </a:lnTo>
                  <a:lnTo>
                    <a:pt x="12078" y="10369"/>
                  </a:lnTo>
                  <a:lnTo>
                    <a:pt x="10310" y="10782"/>
                  </a:lnTo>
                  <a:lnTo>
                    <a:pt x="9427" y="10958"/>
                  </a:lnTo>
                  <a:lnTo>
                    <a:pt x="8543" y="11076"/>
                  </a:lnTo>
                  <a:lnTo>
                    <a:pt x="7659" y="11194"/>
                  </a:lnTo>
                  <a:lnTo>
                    <a:pt x="6776" y="11194"/>
                  </a:lnTo>
                  <a:lnTo>
                    <a:pt x="5892" y="11194"/>
                  </a:lnTo>
                  <a:lnTo>
                    <a:pt x="5008" y="11076"/>
                  </a:lnTo>
                  <a:lnTo>
                    <a:pt x="5008" y="11076"/>
                  </a:lnTo>
                  <a:lnTo>
                    <a:pt x="3653" y="10841"/>
                  </a:lnTo>
                  <a:lnTo>
                    <a:pt x="3005" y="10723"/>
                  </a:lnTo>
                  <a:lnTo>
                    <a:pt x="2357" y="10546"/>
                  </a:lnTo>
                  <a:lnTo>
                    <a:pt x="1768" y="10310"/>
                  </a:lnTo>
                  <a:lnTo>
                    <a:pt x="1179" y="10016"/>
                  </a:lnTo>
                  <a:lnTo>
                    <a:pt x="590" y="9662"/>
                  </a:lnTo>
                  <a:lnTo>
                    <a:pt x="1" y="9250"/>
                  </a:lnTo>
                  <a:lnTo>
                    <a:pt x="1" y="9250"/>
                  </a:lnTo>
                  <a:lnTo>
                    <a:pt x="295" y="9014"/>
                  </a:lnTo>
                  <a:lnTo>
                    <a:pt x="590" y="8838"/>
                  </a:lnTo>
                  <a:lnTo>
                    <a:pt x="1179" y="8602"/>
                  </a:lnTo>
                  <a:lnTo>
                    <a:pt x="2475" y="8249"/>
                  </a:lnTo>
                  <a:lnTo>
                    <a:pt x="2475" y="8249"/>
                  </a:lnTo>
                  <a:lnTo>
                    <a:pt x="3830" y="7718"/>
                  </a:lnTo>
                  <a:lnTo>
                    <a:pt x="5185" y="7129"/>
                  </a:lnTo>
                  <a:lnTo>
                    <a:pt x="6481" y="6481"/>
                  </a:lnTo>
                  <a:lnTo>
                    <a:pt x="7718" y="5715"/>
                  </a:lnTo>
                  <a:lnTo>
                    <a:pt x="8955" y="4891"/>
                  </a:lnTo>
                  <a:lnTo>
                    <a:pt x="10075" y="4007"/>
                  </a:lnTo>
                  <a:lnTo>
                    <a:pt x="11135" y="3005"/>
                  </a:lnTo>
                  <a:lnTo>
                    <a:pt x="12136" y="1886"/>
                  </a:lnTo>
                  <a:lnTo>
                    <a:pt x="12136" y="1886"/>
                  </a:lnTo>
                  <a:lnTo>
                    <a:pt x="12490" y="1415"/>
                  </a:lnTo>
                  <a:lnTo>
                    <a:pt x="12785" y="943"/>
                  </a:lnTo>
                  <a:lnTo>
                    <a:pt x="13079" y="413"/>
                  </a:lnTo>
                  <a:lnTo>
                    <a:pt x="13433" y="1"/>
                  </a:lnTo>
                  <a:lnTo>
                    <a:pt x="13433" y="1"/>
                  </a:lnTo>
                  <a:close/>
                </a:path>
              </a:pathLst>
            </a:custGeom>
            <a:solidFill>
              <a:srgbClr val="E59F7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" name="Google Shape;280;p17"/>
            <p:cNvSpPr/>
            <p:nvPr/>
          </p:nvSpPr>
          <p:spPr>
            <a:xfrm>
              <a:off x="4408349" y="3289885"/>
              <a:ext cx="245997" cy="164717"/>
            </a:xfrm>
            <a:custGeom>
              <a:avLst/>
              <a:gdLst/>
              <a:ahLst/>
              <a:cxnLst/>
              <a:rect l="l" t="t" r="r" b="b"/>
              <a:pathLst>
                <a:path w="13904" h="9310" extrusionOk="0">
                  <a:moveTo>
                    <a:pt x="13904" y="60"/>
                  </a:moveTo>
                  <a:lnTo>
                    <a:pt x="13904" y="60"/>
                  </a:lnTo>
                  <a:lnTo>
                    <a:pt x="13904" y="413"/>
                  </a:lnTo>
                  <a:lnTo>
                    <a:pt x="13786" y="708"/>
                  </a:lnTo>
                  <a:lnTo>
                    <a:pt x="13668" y="1002"/>
                  </a:lnTo>
                  <a:lnTo>
                    <a:pt x="13432" y="1297"/>
                  </a:lnTo>
                  <a:lnTo>
                    <a:pt x="13432" y="1297"/>
                  </a:lnTo>
                  <a:lnTo>
                    <a:pt x="12961" y="2004"/>
                  </a:lnTo>
                  <a:lnTo>
                    <a:pt x="12372" y="2711"/>
                  </a:lnTo>
                  <a:lnTo>
                    <a:pt x="11783" y="3300"/>
                  </a:lnTo>
                  <a:lnTo>
                    <a:pt x="11194" y="3889"/>
                  </a:lnTo>
                  <a:lnTo>
                    <a:pt x="10546" y="4478"/>
                  </a:lnTo>
                  <a:lnTo>
                    <a:pt x="9839" y="5008"/>
                  </a:lnTo>
                  <a:lnTo>
                    <a:pt x="8425" y="6010"/>
                  </a:lnTo>
                  <a:lnTo>
                    <a:pt x="8425" y="6010"/>
                  </a:lnTo>
                  <a:lnTo>
                    <a:pt x="7541" y="6540"/>
                  </a:lnTo>
                  <a:lnTo>
                    <a:pt x="6657" y="7011"/>
                  </a:lnTo>
                  <a:lnTo>
                    <a:pt x="5774" y="7483"/>
                  </a:lnTo>
                  <a:lnTo>
                    <a:pt x="4831" y="7895"/>
                  </a:lnTo>
                  <a:lnTo>
                    <a:pt x="2887" y="8602"/>
                  </a:lnTo>
                  <a:lnTo>
                    <a:pt x="943" y="9250"/>
                  </a:lnTo>
                  <a:lnTo>
                    <a:pt x="943" y="9250"/>
                  </a:lnTo>
                  <a:lnTo>
                    <a:pt x="707" y="9250"/>
                  </a:lnTo>
                  <a:lnTo>
                    <a:pt x="472" y="9309"/>
                  </a:lnTo>
                  <a:lnTo>
                    <a:pt x="472" y="9309"/>
                  </a:lnTo>
                  <a:lnTo>
                    <a:pt x="236" y="9073"/>
                  </a:lnTo>
                  <a:lnTo>
                    <a:pt x="0" y="8838"/>
                  </a:lnTo>
                  <a:lnTo>
                    <a:pt x="0" y="8838"/>
                  </a:lnTo>
                  <a:lnTo>
                    <a:pt x="177" y="8602"/>
                  </a:lnTo>
                  <a:lnTo>
                    <a:pt x="354" y="8484"/>
                  </a:lnTo>
                  <a:lnTo>
                    <a:pt x="766" y="8249"/>
                  </a:lnTo>
                  <a:lnTo>
                    <a:pt x="1709" y="7954"/>
                  </a:lnTo>
                  <a:lnTo>
                    <a:pt x="1709" y="7954"/>
                  </a:lnTo>
                  <a:lnTo>
                    <a:pt x="3358" y="7247"/>
                  </a:lnTo>
                  <a:lnTo>
                    <a:pt x="4949" y="6540"/>
                  </a:lnTo>
                  <a:lnTo>
                    <a:pt x="5774" y="6128"/>
                  </a:lnTo>
                  <a:lnTo>
                    <a:pt x="6540" y="5656"/>
                  </a:lnTo>
                  <a:lnTo>
                    <a:pt x="7305" y="5185"/>
                  </a:lnTo>
                  <a:lnTo>
                    <a:pt x="8071" y="4714"/>
                  </a:lnTo>
                  <a:lnTo>
                    <a:pt x="8071" y="4714"/>
                  </a:lnTo>
                  <a:lnTo>
                    <a:pt x="9191" y="3771"/>
                  </a:lnTo>
                  <a:lnTo>
                    <a:pt x="10310" y="2829"/>
                  </a:lnTo>
                  <a:lnTo>
                    <a:pt x="11370" y="1768"/>
                  </a:lnTo>
                  <a:lnTo>
                    <a:pt x="12372" y="708"/>
                  </a:lnTo>
                  <a:lnTo>
                    <a:pt x="12372" y="708"/>
                  </a:lnTo>
                  <a:lnTo>
                    <a:pt x="12666" y="413"/>
                  </a:lnTo>
                  <a:lnTo>
                    <a:pt x="12961" y="178"/>
                  </a:lnTo>
                  <a:lnTo>
                    <a:pt x="13314" y="60"/>
                  </a:lnTo>
                  <a:lnTo>
                    <a:pt x="13668" y="1"/>
                  </a:lnTo>
                  <a:lnTo>
                    <a:pt x="13668" y="1"/>
                  </a:lnTo>
                  <a:lnTo>
                    <a:pt x="13904" y="60"/>
                  </a:lnTo>
                  <a:lnTo>
                    <a:pt x="13904" y="60"/>
                  </a:lnTo>
                  <a:close/>
                </a:path>
              </a:pathLst>
            </a:custGeom>
            <a:solidFill>
              <a:srgbClr val="C07C5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" name="Google Shape;281;p17"/>
            <p:cNvSpPr/>
            <p:nvPr/>
          </p:nvSpPr>
          <p:spPr>
            <a:xfrm>
              <a:off x="5024366" y="2312196"/>
              <a:ext cx="371065" cy="753594"/>
            </a:xfrm>
            <a:custGeom>
              <a:avLst/>
              <a:gdLst/>
              <a:ahLst/>
              <a:cxnLst/>
              <a:rect l="l" t="t" r="r" b="b"/>
              <a:pathLst>
                <a:path w="20973" h="42594" extrusionOk="0">
                  <a:moveTo>
                    <a:pt x="9485" y="32402"/>
                  </a:moveTo>
                  <a:lnTo>
                    <a:pt x="9485" y="32402"/>
                  </a:lnTo>
                  <a:lnTo>
                    <a:pt x="10015" y="32166"/>
                  </a:lnTo>
                  <a:lnTo>
                    <a:pt x="10487" y="31872"/>
                  </a:lnTo>
                  <a:lnTo>
                    <a:pt x="10899" y="31459"/>
                  </a:lnTo>
                  <a:lnTo>
                    <a:pt x="11252" y="31047"/>
                  </a:lnTo>
                  <a:lnTo>
                    <a:pt x="11252" y="31047"/>
                  </a:lnTo>
                  <a:lnTo>
                    <a:pt x="11783" y="30399"/>
                  </a:lnTo>
                  <a:lnTo>
                    <a:pt x="12195" y="29692"/>
                  </a:lnTo>
                  <a:lnTo>
                    <a:pt x="12548" y="28985"/>
                  </a:lnTo>
                  <a:lnTo>
                    <a:pt x="12843" y="28219"/>
                  </a:lnTo>
                  <a:lnTo>
                    <a:pt x="13138" y="27453"/>
                  </a:lnTo>
                  <a:lnTo>
                    <a:pt x="13314" y="26688"/>
                  </a:lnTo>
                  <a:lnTo>
                    <a:pt x="13491" y="25922"/>
                  </a:lnTo>
                  <a:lnTo>
                    <a:pt x="13609" y="25097"/>
                  </a:lnTo>
                  <a:lnTo>
                    <a:pt x="13609" y="25097"/>
                  </a:lnTo>
                  <a:lnTo>
                    <a:pt x="13727" y="23860"/>
                  </a:lnTo>
                  <a:lnTo>
                    <a:pt x="13845" y="22564"/>
                  </a:lnTo>
                  <a:lnTo>
                    <a:pt x="13845" y="21327"/>
                  </a:lnTo>
                  <a:lnTo>
                    <a:pt x="13845" y="20031"/>
                  </a:lnTo>
                  <a:lnTo>
                    <a:pt x="13845" y="20031"/>
                  </a:lnTo>
                  <a:lnTo>
                    <a:pt x="13786" y="18793"/>
                  </a:lnTo>
                  <a:lnTo>
                    <a:pt x="13727" y="17556"/>
                  </a:lnTo>
                  <a:lnTo>
                    <a:pt x="13550" y="16319"/>
                  </a:lnTo>
                  <a:lnTo>
                    <a:pt x="13373" y="15141"/>
                  </a:lnTo>
                  <a:lnTo>
                    <a:pt x="13079" y="13904"/>
                  </a:lnTo>
                  <a:lnTo>
                    <a:pt x="12784" y="12725"/>
                  </a:lnTo>
                  <a:lnTo>
                    <a:pt x="12431" y="11547"/>
                  </a:lnTo>
                  <a:lnTo>
                    <a:pt x="11959" y="10369"/>
                  </a:lnTo>
                  <a:lnTo>
                    <a:pt x="11959" y="10369"/>
                  </a:lnTo>
                  <a:lnTo>
                    <a:pt x="11488" y="9367"/>
                  </a:lnTo>
                  <a:lnTo>
                    <a:pt x="10958" y="8425"/>
                  </a:lnTo>
                  <a:lnTo>
                    <a:pt x="10310" y="7600"/>
                  </a:lnTo>
                  <a:lnTo>
                    <a:pt x="9603" y="6775"/>
                  </a:lnTo>
                  <a:lnTo>
                    <a:pt x="8837" y="6010"/>
                  </a:lnTo>
                  <a:lnTo>
                    <a:pt x="8012" y="5361"/>
                  </a:lnTo>
                  <a:lnTo>
                    <a:pt x="7129" y="4713"/>
                  </a:lnTo>
                  <a:lnTo>
                    <a:pt x="6186" y="4124"/>
                  </a:lnTo>
                  <a:lnTo>
                    <a:pt x="6186" y="4124"/>
                  </a:lnTo>
                  <a:lnTo>
                    <a:pt x="4890" y="3417"/>
                  </a:lnTo>
                  <a:lnTo>
                    <a:pt x="3535" y="2769"/>
                  </a:lnTo>
                  <a:lnTo>
                    <a:pt x="2180" y="2180"/>
                  </a:lnTo>
                  <a:lnTo>
                    <a:pt x="1414" y="1945"/>
                  </a:lnTo>
                  <a:lnTo>
                    <a:pt x="707" y="1768"/>
                  </a:lnTo>
                  <a:lnTo>
                    <a:pt x="707" y="1768"/>
                  </a:lnTo>
                  <a:lnTo>
                    <a:pt x="472" y="1709"/>
                  </a:lnTo>
                  <a:lnTo>
                    <a:pt x="236" y="1650"/>
                  </a:lnTo>
                  <a:lnTo>
                    <a:pt x="59" y="1473"/>
                  </a:lnTo>
                  <a:lnTo>
                    <a:pt x="0" y="1355"/>
                  </a:lnTo>
                  <a:lnTo>
                    <a:pt x="0" y="1179"/>
                  </a:lnTo>
                  <a:lnTo>
                    <a:pt x="0" y="1179"/>
                  </a:lnTo>
                  <a:lnTo>
                    <a:pt x="1768" y="590"/>
                  </a:lnTo>
                  <a:lnTo>
                    <a:pt x="2710" y="295"/>
                  </a:lnTo>
                  <a:lnTo>
                    <a:pt x="3594" y="118"/>
                  </a:lnTo>
                  <a:lnTo>
                    <a:pt x="3594" y="118"/>
                  </a:lnTo>
                  <a:lnTo>
                    <a:pt x="4301" y="0"/>
                  </a:lnTo>
                  <a:lnTo>
                    <a:pt x="4949" y="0"/>
                  </a:lnTo>
                  <a:lnTo>
                    <a:pt x="5597" y="0"/>
                  </a:lnTo>
                  <a:lnTo>
                    <a:pt x="6245" y="118"/>
                  </a:lnTo>
                  <a:lnTo>
                    <a:pt x="6893" y="236"/>
                  </a:lnTo>
                  <a:lnTo>
                    <a:pt x="7541" y="472"/>
                  </a:lnTo>
                  <a:lnTo>
                    <a:pt x="8130" y="707"/>
                  </a:lnTo>
                  <a:lnTo>
                    <a:pt x="8719" y="1061"/>
                  </a:lnTo>
                  <a:lnTo>
                    <a:pt x="8719" y="1061"/>
                  </a:lnTo>
                  <a:lnTo>
                    <a:pt x="9839" y="1768"/>
                  </a:lnTo>
                  <a:lnTo>
                    <a:pt x="10899" y="2593"/>
                  </a:lnTo>
                  <a:lnTo>
                    <a:pt x="11370" y="3064"/>
                  </a:lnTo>
                  <a:lnTo>
                    <a:pt x="11842" y="3535"/>
                  </a:lnTo>
                  <a:lnTo>
                    <a:pt x="12254" y="4065"/>
                  </a:lnTo>
                  <a:lnTo>
                    <a:pt x="12666" y="4596"/>
                  </a:lnTo>
                  <a:lnTo>
                    <a:pt x="12666" y="4596"/>
                  </a:lnTo>
                  <a:lnTo>
                    <a:pt x="13786" y="6304"/>
                  </a:lnTo>
                  <a:lnTo>
                    <a:pt x="14905" y="8013"/>
                  </a:lnTo>
                  <a:lnTo>
                    <a:pt x="15906" y="9721"/>
                  </a:lnTo>
                  <a:lnTo>
                    <a:pt x="16908" y="11547"/>
                  </a:lnTo>
                  <a:lnTo>
                    <a:pt x="17851" y="13315"/>
                  </a:lnTo>
                  <a:lnTo>
                    <a:pt x="18675" y="15200"/>
                  </a:lnTo>
                  <a:lnTo>
                    <a:pt x="19382" y="17085"/>
                  </a:lnTo>
                  <a:lnTo>
                    <a:pt x="20030" y="19029"/>
                  </a:lnTo>
                  <a:lnTo>
                    <a:pt x="20030" y="19029"/>
                  </a:lnTo>
                  <a:lnTo>
                    <a:pt x="20384" y="20384"/>
                  </a:lnTo>
                  <a:lnTo>
                    <a:pt x="20678" y="21798"/>
                  </a:lnTo>
                  <a:lnTo>
                    <a:pt x="20855" y="23153"/>
                  </a:lnTo>
                  <a:lnTo>
                    <a:pt x="20973" y="24508"/>
                  </a:lnTo>
                  <a:lnTo>
                    <a:pt x="20973" y="25922"/>
                  </a:lnTo>
                  <a:lnTo>
                    <a:pt x="20855" y="27277"/>
                  </a:lnTo>
                  <a:lnTo>
                    <a:pt x="20678" y="28691"/>
                  </a:lnTo>
                  <a:lnTo>
                    <a:pt x="20325" y="30105"/>
                  </a:lnTo>
                  <a:lnTo>
                    <a:pt x="20325" y="30105"/>
                  </a:lnTo>
                  <a:lnTo>
                    <a:pt x="19854" y="32049"/>
                  </a:lnTo>
                  <a:lnTo>
                    <a:pt x="19677" y="33050"/>
                  </a:lnTo>
                  <a:lnTo>
                    <a:pt x="19500" y="34052"/>
                  </a:lnTo>
                  <a:lnTo>
                    <a:pt x="19500" y="34052"/>
                  </a:lnTo>
                  <a:lnTo>
                    <a:pt x="19559" y="34287"/>
                  </a:lnTo>
                  <a:lnTo>
                    <a:pt x="19500" y="34523"/>
                  </a:lnTo>
                  <a:lnTo>
                    <a:pt x="19500" y="34523"/>
                  </a:lnTo>
                  <a:lnTo>
                    <a:pt x="18616" y="36349"/>
                  </a:lnTo>
                  <a:lnTo>
                    <a:pt x="18204" y="37233"/>
                  </a:lnTo>
                  <a:lnTo>
                    <a:pt x="17909" y="38234"/>
                  </a:lnTo>
                  <a:lnTo>
                    <a:pt x="17909" y="38234"/>
                  </a:lnTo>
                  <a:lnTo>
                    <a:pt x="17615" y="38882"/>
                  </a:lnTo>
                  <a:lnTo>
                    <a:pt x="17320" y="39530"/>
                  </a:lnTo>
                  <a:lnTo>
                    <a:pt x="16967" y="40178"/>
                  </a:lnTo>
                  <a:lnTo>
                    <a:pt x="16554" y="40709"/>
                  </a:lnTo>
                  <a:lnTo>
                    <a:pt x="16024" y="41180"/>
                  </a:lnTo>
                  <a:lnTo>
                    <a:pt x="15494" y="41651"/>
                  </a:lnTo>
                  <a:lnTo>
                    <a:pt x="14846" y="42005"/>
                  </a:lnTo>
                  <a:lnTo>
                    <a:pt x="14198" y="42358"/>
                  </a:lnTo>
                  <a:lnTo>
                    <a:pt x="14198" y="42358"/>
                  </a:lnTo>
                  <a:lnTo>
                    <a:pt x="13903" y="42476"/>
                  </a:lnTo>
                  <a:lnTo>
                    <a:pt x="13609" y="42594"/>
                  </a:lnTo>
                  <a:lnTo>
                    <a:pt x="13314" y="42594"/>
                  </a:lnTo>
                  <a:lnTo>
                    <a:pt x="13020" y="42535"/>
                  </a:lnTo>
                  <a:lnTo>
                    <a:pt x="13020" y="42535"/>
                  </a:lnTo>
                  <a:lnTo>
                    <a:pt x="12843" y="42240"/>
                  </a:lnTo>
                  <a:lnTo>
                    <a:pt x="12784" y="41946"/>
                  </a:lnTo>
                  <a:lnTo>
                    <a:pt x="12725" y="41298"/>
                  </a:lnTo>
                  <a:lnTo>
                    <a:pt x="12666" y="40650"/>
                  </a:lnTo>
                  <a:lnTo>
                    <a:pt x="12607" y="40061"/>
                  </a:lnTo>
                  <a:lnTo>
                    <a:pt x="12607" y="40061"/>
                  </a:lnTo>
                  <a:lnTo>
                    <a:pt x="12431" y="39295"/>
                  </a:lnTo>
                  <a:lnTo>
                    <a:pt x="12195" y="38529"/>
                  </a:lnTo>
                  <a:lnTo>
                    <a:pt x="11900" y="37822"/>
                  </a:lnTo>
                  <a:lnTo>
                    <a:pt x="11606" y="37115"/>
                  </a:lnTo>
                  <a:lnTo>
                    <a:pt x="10958" y="35760"/>
                  </a:lnTo>
                  <a:lnTo>
                    <a:pt x="10192" y="34405"/>
                  </a:lnTo>
                  <a:lnTo>
                    <a:pt x="10192" y="34405"/>
                  </a:lnTo>
                  <a:lnTo>
                    <a:pt x="9780" y="33757"/>
                  </a:lnTo>
                  <a:lnTo>
                    <a:pt x="9426" y="33109"/>
                  </a:lnTo>
                  <a:lnTo>
                    <a:pt x="9426" y="33109"/>
                  </a:lnTo>
                  <a:lnTo>
                    <a:pt x="9308" y="32932"/>
                  </a:lnTo>
                  <a:lnTo>
                    <a:pt x="9308" y="32756"/>
                  </a:lnTo>
                  <a:lnTo>
                    <a:pt x="9367" y="32579"/>
                  </a:lnTo>
                  <a:lnTo>
                    <a:pt x="9485" y="32402"/>
                  </a:lnTo>
                  <a:lnTo>
                    <a:pt x="9485" y="32402"/>
                  </a:lnTo>
                  <a:close/>
                </a:path>
              </a:pathLst>
            </a:custGeom>
            <a:solidFill>
              <a:srgbClr val="D9D9D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" name="Google Shape;282;p17"/>
            <p:cNvSpPr/>
            <p:nvPr/>
          </p:nvSpPr>
          <p:spPr>
            <a:xfrm>
              <a:off x="5207807" y="2921962"/>
              <a:ext cx="162612" cy="253286"/>
            </a:xfrm>
            <a:custGeom>
              <a:avLst/>
              <a:gdLst/>
              <a:ahLst/>
              <a:cxnLst/>
              <a:rect l="l" t="t" r="r" b="b"/>
              <a:pathLst>
                <a:path w="9191" h="14316" extrusionOk="0">
                  <a:moveTo>
                    <a:pt x="2652" y="8071"/>
                  </a:moveTo>
                  <a:lnTo>
                    <a:pt x="2652" y="8071"/>
                  </a:lnTo>
                  <a:lnTo>
                    <a:pt x="3359" y="7776"/>
                  </a:lnTo>
                  <a:lnTo>
                    <a:pt x="4125" y="7423"/>
                  </a:lnTo>
                  <a:lnTo>
                    <a:pt x="4773" y="7069"/>
                  </a:lnTo>
                  <a:lnTo>
                    <a:pt x="5421" y="6539"/>
                  </a:lnTo>
                  <a:lnTo>
                    <a:pt x="5421" y="6539"/>
                  </a:lnTo>
                  <a:lnTo>
                    <a:pt x="5833" y="6186"/>
                  </a:lnTo>
                  <a:lnTo>
                    <a:pt x="6128" y="5773"/>
                  </a:lnTo>
                  <a:lnTo>
                    <a:pt x="6422" y="5420"/>
                  </a:lnTo>
                  <a:lnTo>
                    <a:pt x="6717" y="4949"/>
                  </a:lnTo>
                  <a:lnTo>
                    <a:pt x="7129" y="4065"/>
                  </a:lnTo>
                  <a:lnTo>
                    <a:pt x="7424" y="3122"/>
                  </a:lnTo>
                  <a:lnTo>
                    <a:pt x="7424" y="3122"/>
                  </a:lnTo>
                  <a:lnTo>
                    <a:pt x="7718" y="2239"/>
                  </a:lnTo>
                  <a:lnTo>
                    <a:pt x="8072" y="1473"/>
                  </a:lnTo>
                  <a:lnTo>
                    <a:pt x="8484" y="707"/>
                  </a:lnTo>
                  <a:lnTo>
                    <a:pt x="9014" y="0"/>
                  </a:lnTo>
                  <a:lnTo>
                    <a:pt x="9014" y="0"/>
                  </a:lnTo>
                  <a:lnTo>
                    <a:pt x="9132" y="118"/>
                  </a:lnTo>
                  <a:lnTo>
                    <a:pt x="9191" y="295"/>
                  </a:lnTo>
                  <a:lnTo>
                    <a:pt x="9132" y="471"/>
                  </a:lnTo>
                  <a:lnTo>
                    <a:pt x="9073" y="648"/>
                  </a:lnTo>
                  <a:lnTo>
                    <a:pt x="9073" y="648"/>
                  </a:lnTo>
                  <a:lnTo>
                    <a:pt x="9073" y="766"/>
                  </a:lnTo>
                  <a:lnTo>
                    <a:pt x="9014" y="884"/>
                  </a:lnTo>
                  <a:lnTo>
                    <a:pt x="9014" y="884"/>
                  </a:lnTo>
                  <a:lnTo>
                    <a:pt x="8955" y="1060"/>
                  </a:lnTo>
                  <a:lnTo>
                    <a:pt x="8896" y="1237"/>
                  </a:lnTo>
                  <a:lnTo>
                    <a:pt x="8896" y="1650"/>
                  </a:lnTo>
                  <a:lnTo>
                    <a:pt x="8896" y="1650"/>
                  </a:lnTo>
                  <a:lnTo>
                    <a:pt x="8896" y="2887"/>
                  </a:lnTo>
                  <a:lnTo>
                    <a:pt x="8838" y="4124"/>
                  </a:lnTo>
                  <a:lnTo>
                    <a:pt x="8720" y="5361"/>
                  </a:lnTo>
                  <a:lnTo>
                    <a:pt x="8602" y="6598"/>
                  </a:lnTo>
                  <a:lnTo>
                    <a:pt x="8602" y="6598"/>
                  </a:lnTo>
                  <a:lnTo>
                    <a:pt x="8484" y="7128"/>
                  </a:lnTo>
                  <a:lnTo>
                    <a:pt x="8366" y="7659"/>
                  </a:lnTo>
                  <a:lnTo>
                    <a:pt x="8189" y="8130"/>
                  </a:lnTo>
                  <a:lnTo>
                    <a:pt x="8013" y="8601"/>
                  </a:lnTo>
                  <a:lnTo>
                    <a:pt x="7718" y="9072"/>
                  </a:lnTo>
                  <a:lnTo>
                    <a:pt x="7424" y="9544"/>
                  </a:lnTo>
                  <a:lnTo>
                    <a:pt x="7129" y="9956"/>
                  </a:lnTo>
                  <a:lnTo>
                    <a:pt x="6717" y="10310"/>
                  </a:lnTo>
                  <a:lnTo>
                    <a:pt x="6717" y="10310"/>
                  </a:lnTo>
                  <a:lnTo>
                    <a:pt x="6069" y="10958"/>
                  </a:lnTo>
                  <a:lnTo>
                    <a:pt x="5362" y="11488"/>
                  </a:lnTo>
                  <a:lnTo>
                    <a:pt x="4655" y="12018"/>
                  </a:lnTo>
                  <a:lnTo>
                    <a:pt x="3830" y="12430"/>
                  </a:lnTo>
                  <a:lnTo>
                    <a:pt x="3830" y="12430"/>
                  </a:lnTo>
                  <a:lnTo>
                    <a:pt x="2298" y="13196"/>
                  </a:lnTo>
                  <a:lnTo>
                    <a:pt x="1532" y="13609"/>
                  </a:lnTo>
                  <a:lnTo>
                    <a:pt x="767" y="14080"/>
                  </a:lnTo>
                  <a:lnTo>
                    <a:pt x="767" y="14080"/>
                  </a:lnTo>
                  <a:lnTo>
                    <a:pt x="590" y="14139"/>
                  </a:lnTo>
                  <a:lnTo>
                    <a:pt x="413" y="14198"/>
                  </a:lnTo>
                  <a:lnTo>
                    <a:pt x="1" y="14316"/>
                  </a:lnTo>
                  <a:lnTo>
                    <a:pt x="1" y="14316"/>
                  </a:lnTo>
                  <a:lnTo>
                    <a:pt x="60" y="14021"/>
                  </a:lnTo>
                  <a:lnTo>
                    <a:pt x="177" y="13844"/>
                  </a:lnTo>
                  <a:lnTo>
                    <a:pt x="590" y="13491"/>
                  </a:lnTo>
                  <a:lnTo>
                    <a:pt x="590" y="13491"/>
                  </a:lnTo>
                  <a:lnTo>
                    <a:pt x="1061" y="12961"/>
                  </a:lnTo>
                  <a:lnTo>
                    <a:pt x="1532" y="12430"/>
                  </a:lnTo>
                  <a:lnTo>
                    <a:pt x="1886" y="11900"/>
                  </a:lnTo>
                  <a:lnTo>
                    <a:pt x="2180" y="11311"/>
                  </a:lnTo>
                  <a:lnTo>
                    <a:pt x="2416" y="10722"/>
                  </a:lnTo>
                  <a:lnTo>
                    <a:pt x="2534" y="10074"/>
                  </a:lnTo>
                  <a:lnTo>
                    <a:pt x="2593" y="9367"/>
                  </a:lnTo>
                  <a:lnTo>
                    <a:pt x="2593" y="8660"/>
                  </a:lnTo>
                  <a:lnTo>
                    <a:pt x="2593" y="8660"/>
                  </a:lnTo>
                  <a:lnTo>
                    <a:pt x="2593" y="8366"/>
                  </a:lnTo>
                  <a:lnTo>
                    <a:pt x="2652" y="8071"/>
                  </a:lnTo>
                  <a:lnTo>
                    <a:pt x="2652" y="8071"/>
                  </a:lnTo>
                  <a:close/>
                </a:path>
              </a:pathLst>
            </a:custGeom>
            <a:solidFill>
              <a:srgbClr val="CCCCC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" name="Google Shape;283;p17"/>
            <p:cNvSpPr/>
            <p:nvPr/>
          </p:nvSpPr>
          <p:spPr>
            <a:xfrm>
              <a:off x="5367292" y="2914655"/>
              <a:ext cx="5219" cy="18789"/>
            </a:xfrm>
            <a:custGeom>
              <a:avLst/>
              <a:gdLst/>
              <a:ahLst/>
              <a:cxnLst/>
              <a:rect l="l" t="t" r="r" b="b"/>
              <a:pathLst>
                <a:path w="295" h="1062" extrusionOk="0">
                  <a:moveTo>
                    <a:pt x="59" y="1061"/>
                  </a:moveTo>
                  <a:lnTo>
                    <a:pt x="59" y="1061"/>
                  </a:lnTo>
                  <a:lnTo>
                    <a:pt x="0" y="413"/>
                  </a:lnTo>
                  <a:lnTo>
                    <a:pt x="0" y="413"/>
                  </a:lnTo>
                  <a:lnTo>
                    <a:pt x="118" y="1"/>
                  </a:lnTo>
                  <a:lnTo>
                    <a:pt x="118" y="1"/>
                  </a:lnTo>
                  <a:lnTo>
                    <a:pt x="236" y="236"/>
                  </a:lnTo>
                  <a:lnTo>
                    <a:pt x="295" y="531"/>
                  </a:lnTo>
                  <a:lnTo>
                    <a:pt x="236" y="825"/>
                  </a:lnTo>
                  <a:lnTo>
                    <a:pt x="59" y="1061"/>
                  </a:lnTo>
                  <a:lnTo>
                    <a:pt x="59" y="1061"/>
                  </a:lnTo>
                  <a:close/>
                </a:path>
              </a:pathLst>
            </a:custGeom>
            <a:solidFill>
              <a:srgbClr val="E5BF4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" name="Google Shape;284;p17"/>
            <p:cNvSpPr/>
            <p:nvPr/>
          </p:nvSpPr>
          <p:spPr>
            <a:xfrm>
              <a:off x="4387506" y="2523785"/>
              <a:ext cx="596202" cy="173050"/>
            </a:xfrm>
            <a:custGeom>
              <a:avLst/>
              <a:gdLst/>
              <a:ahLst/>
              <a:cxnLst/>
              <a:rect l="l" t="t" r="r" b="b"/>
              <a:pathLst>
                <a:path w="33698" h="9781" extrusionOk="0">
                  <a:moveTo>
                    <a:pt x="0" y="7718"/>
                  </a:moveTo>
                  <a:lnTo>
                    <a:pt x="0" y="7718"/>
                  </a:lnTo>
                  <a:lnTo>
                    <a:pt x="118" y="7659"/>
                  </a:lnTo>
                  <a:lnTo>
                    <a:pt x="236" y="7600"/>
                  </a:lnTo>
                  <a:lnTo>
                    <a:pt x="236" y="7600"/>
                  </a:lnTo>
                  <a:lnTo>
                    <a:pt x="766" y="8013"/>
                  </a:lnTo>
                  <a:lnTo>
                    <a:pt x="1414" y="8307"/>
                  </a:lnTo>
                  <a:lnTo>
                    <a:pt x="2003" y="8543"/>
                  </a:lnTo>
                  <a:lnTo>
                    <a:pt x="2651" y="8661"/>
                  </a:lnTo>
                  <a:lnTo>
                    <a:pt x="3299" y="8661"/>
                  </a:lnTo>
                  <a:lnTo>
                    <a:pt x="3947" y="8661"/>
                  </a:lnTo>
                  <a:lnTo>
                    <a:pt x="5243" y="8484"/>
                  </a:lnTo>
                  <a:lnTo>
                    <a:pt x="5243" y="8484"/>
                  </a:lnTo>
                  <a:lnTo>
                    <a:pt x="6304" y="8307"/>
                  </a:lnTo>
                  <a:lnTo>
                    <a:pt x="7305" y="8013"/>
                  </a:lnTo>
                  <a:lnTo>
                    <a:pt x="8307" y="7600"/>
                  </a:lnTo>
                  <a:lnTo>
                    <a:pt x="9249" y="7188"/>
                  </a:lnTo>
                  <a:lnTo>
                    <a:pt x="10133" y="6658"/>
                  </a:lnTo>
                  <a:lnTo>
                    <a:pt x="11017" y="6069"/>
                  </a:lnTo>
                  <a:lnTo>
                    <a:pt x="11900" y="5479"/>
                  </a:lnTo>
                  <a:lnTo>
                    <a:pt x="12725" y="4831"/>
                  </a:lnTo>
                  <a:lnTo>
                    <a:pt x="12725" y="4831"/>
                  </a:lnTo>
                  <a:lnTo>
                    <a:pt x="13727" y="4007"/>
                  </a:lnTo>
                  <a:lnTo>
                    <a:pt x="14728" y="3182"/>
                  </a:lnTo>
                  <a:lnTo>
                    <a:pt x="15730" y="2298"/>
                  </a:lnTo>
                  <a:lnTo>
                    <a:pt x="16672" y="1415"/>
                  </a:lnTo>
                  <a:lnTo>
                    <a:pt x="16672" y="1415"/>
                  </a:lnTo>
                  <a:lnTo>
                    <a:pt x="17202" y="943"/>
                  </a:lnTo>
                  <a:lnTo>
                    <a:pt x="17733" y="590"/>
                  </a:lnTo>
                  <a:lnTo>
                    <a:pt x="18322" y="295"/>
                  </a:lnTo>
                  <a:lnTo>
                    <a:pt x="18911" y="118"/>
                  </a:lnTo>
                  <a:lnTo>
                    <a:pt x="19559" y="60"/>
                  </a:lnTo>
                  <a:lnTo>
                    <a:pt x="20207" y="1"/>
                  </a:lnTo>
                  <a:lnTo>
                    <a:pt x="20914" y="60"/>
                  </a:lnTo>
                  <a:lnTo>
                    <a:pt x="21562" y="177"/>
                  </a:lnTo>
                  <a:lnTo>
                    <a:pt x="21562" y="177"/>
                  </a:lnTo>
                  <a:lnTo>
                    <a:pt x="22269" y="295"/>
                  </a:lnTo>
                  <a:lnTo>
                    <a:pt x="22917" y="531"/>
                  </a:lnTo>
                  <a:lnTo>
                    <a:pt x="23506" y="766"/>
                  </a:lnTo>
                  <a:lnTo>
                    <a:pt x="24095" y="1120"/>
                  </a:lnTo>
                  <a:lnTo>
                    <a:pt x="25273" y="1827"/>
                  </a:lnTo>
                  <a:lnTo>
                    <a:pt x="26334" y="2652"/>
                  </a:lnTo>
                  <a:lnTo>
                    <a:pt x="26334" y="2652"/>
                  </a:lnTo>
                  <a:lnTo>
                    <a:pt x="27924" y="3830"/>
                  </a:lnTo>
                  <a:lnTo>
                    <a:pt x="29574" y="5067"/>
                  </a:lnTo>
                  <a:lnTo>
                    <a:pt x="30399" y="5597"/>
                  </a:lnTo>
                  <a:lnTo>
                    <a:pt x="31282" y="6127"/>
                  </a:lnTo>
                  <a:lnTo>
                    <a:pt x="32166" y="6658"/>
                  </a:lnTo>
                  <a:lnTo>
                    <a:pt x="33050" y="7070"/>
                  </a:lnTo>
                  <a:lnTo>
                    <a:pt x="33050" y="7070"/>
                  </a:lnTo>
                  <a:lnTo>
                    <a:pt x="33285" y="7129"/>
                  </a:lnTo>
                  <a:lnTo>
                    <a:pt x="33521" y="7188"/>
                  </a:lnTo>
                  <a:lnTo>
                    <a:pt x="33639" y="7306"/>
                  </a:lnTo>
                  <a:lnTo>
                    <a:pt x="33698" y="7365"/>
                  </a:lnTo>
                  <a:lnTo>
                    <a:pt x="33698" y="7541"/>
                  </a:lnTo>
                  <a:lnTo>
                    <a:pt x="33639" y="7718"/>
                  </a:lnTo>
                  <a:lnTo>
                    <a:pt x="33639" y="7718"/>
                  </a:lnTo>
                  <a:lnTo>
                    <a:pt x="31223" y="6599"/>
                  </a:lnTo>
                  <a:lnTo>
                    <a:pt x="31223" y="6599"/>
                  </a:lnTo>
                  <a:lnTo>
                    <a:pt x="29279" y="5656"/>
                  </a:lnTo>
                  <a:lnTo>
                    <a:pt x="27394" y="4596"/>
                  </a:lnTo>
                  <a:lnTo>
                    <a:pt x="25568" y="3418"/>
                  </a:lnTo>
                  <a:lnTo>
                    <a:pt x="23742" y="2239"/>
                  </a:lnTo>
                  <a:lnTo>
                    <a:pt x="23742" y="2239"/>
                  </a:lnTo>
                  <a:lnTo>
                    <a:pt x="23329" y="1945"/>
                  </a:lnTo>
                  <a:lnTo>
                    <a:pt x="22858" y="1709"/>
                  </a:lnTo>
                  <a:lnTo>
                    <a:pt x="22387" y="1532"/>
                  </a:lnTo>
                  <a:lnTo>
                    <a:pt x="21974" y="1356"/>
                  </a:lnTo>
                  <a:lnTo>
                    <a:pt x="21503" y="1297"/>
                  </a:lnTo>
                  <a:lnTo>
                    <a:pt x="21032" y="1238"/>
                  </a:lnTo>
                  <a:lnTo>
                    <a:pt x="20560" y="1238"/>
                  </a:lnTo>
                  <a:lnTo>
                    <a:pt x="20148" y="1238"/>
                  </a:lnTo>
                  <a:lnTo>
                    <a:pt x="19677" y="1297"/>
                  </a:lnTo>
                  <a:lnTo>
                    <a:pt x="19205" y="1415"/>
                  </a:lnTo>
                  <a:lnTo>
                    <a:pt x="18793" y="1532"/>
                  </a:lnTo>
                  <a:lnTo>
                    <a:pt x="18381" y="1768"/>
                  </a:lnTo>
                  <a:lnTo>
                    <a:pt x="17968" y="1945"/>
                  </a:lnTo>
                  <a:lnTo>
                    <a:pt x="17556" y="2239"/>
                  </a:lnTo>
                  <a:lnTo>
                    <a:pt x="17143" y="2534"/>
                  </a:lnTo>
                  <a:lnTo>
                    <a:pt x="16790" y="2828"/>
                  </a:lnTo>
                  <a:lnTo>
                    <a:pt x="16790" y="2828"/>
                  </a:lnTo>
                  <a:lnTo>
                    <a:pt x="14728" y="4772"/>
                  </a:lnTo>
                  <a:lnTo>
                    <a:pt x="13668" y="5715"/>
                  </a:lnTo>
                  <a:lnTo>
                    <a:pt x="12548" y="6599"/>
                  </a:lnTo>
                  <a:lnTo>
                    <a:pt x="12548" y="6599"/>
                  </a:lnTo>
                  <a:lnTo>
                    <a:pt x="11606" y="7247"/>
                  </a:lnTo>
                  <a:lnTo>
                    <a:pt x="10604" y="7836"/>
                  </a:lnTo>
                  <a:lnTo>
                    <a:pt x="9544" y="8425"/>
                  </a:lnTo>
                  <a:lnTo>
                    <a:pt x="8483" y="8896"/>
                  </a:lnTo>
                  <a:lnTo>
                    <a:pt x="7423" y="9250"/>
                  </a:lnTo>
                  <a:lnTo>
                    <a:pt x="6304" y="9544"/>
                  </a:lnTo>
                  <a:lnTo>
                    <a:pt x="5125" y="9721"/>
                  </a:lnTo>
                  <a:lnTo>
                    <a:pt x="3947" y="9780"/>
                  </a:lnTo>
                  <a:lnTo>
                    <a:pt x="3947" y="9780"/>
                  </a:lnTo>
                  <a:lnTo>
                    <a:pt x="3122" y="9721"/>
                  </a:lnTo>
                  <a:lnTo>
                    <a:pt x="2298" y="9544"/>
                  </a:lnTo>
                  <a:lnTo>
                    <a:pt x="1885" y="9427"/>
                  </a:lnTo>
                  <a:lnTo>
                    <a:pt x="1532" y="9250"/>
                  </a:lnTo>
                  <a:lnTo>
                    <a:pt x="1178" y="9014"/>
                  </a:lnTo>
                  <a:lnTo>
                    <a:pt x="825" y="8779"/>
                  </a:lnTo>
                  <a:lnTo>
                    <a:pt x="825" y="8779"/>
                  </a:lnTo>
                  <a:lnTo>
                    <a:pt x="530" y="8543"/>
                  </a:lnTo>
                  <a:lnTo>
                    <a:pt x="295" y="8307"/>
                  </a:lnTo>
                  <a:lnTo>
                    <a:pt x="118" y="8013"/>
                  </a:lnTo>
                  <a:lnTo>
                    <a:pt x="0" y="7718"/>
                  </a:lnTo>
                  <a:lnTo>
                    <a:pt x="0" y="7718"/>
                  </a:lnTo>
                  <a:close/>
                </a:path>
              </a:pathLst>
            </a:custGeom>
            <a:solidFill>
              <a:srgbClr val="C07C5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" name="Google Shape;285;p17"/>
            <p:cNvSpPr/>
            <p:nvPr/>
          </p:nvSpPr>
          <p:spPr>
            <a:xfrm>
              <a:off x="4261373" y="3187744"/>
              <a:ext cx="245997" cy="184497"/>
            </a:xfrm>
            <a:custGeom>
              <a:avLst/>
              <a:gdLst/>
              <a:ahLst/>
              <a:cxnLst/>
              <a:rect l="l" t="t" r="r" b="b"/>
              <a:pathLst>
                <a:path w="13904" h="10428" extrusionOk="0">
                  <a:moveTo>
                    <a:pt x="13904" y="1"/>
                  </a:moveTo>
                  <a:lnTo>
                    <a:pt x="13904" y="1"/>
                  </a:lnTo>
                  <a:lnTo>
                    <a:pt x="13904" y="354"/>
                  </a:lnTo>
                  <a:lnTo>
                    <a:pt x="13845" y="708"/>
                  </a:lnTo>
                  <a:lnTo>
                    <a:pt x="13727" y="1002"/>
                  </a:lnTo>
                  <a:lnTo>
                    <a:pt x="13609" y="1297"/>
                  </a:lnTo>
                  <a:lnTo>
                    <a:pt x="13315" y="1886"/>
                  </a:lnTo>
                  <a:lnTo>
                    <a:pt x="12961" y="2416"/>
                  </a:lnTo>
                  <a:lnTo>
                    <a:pt x="12961" y="2416"/>
                  </a:lnTo>
                  <a:lnTo>
                    <a:pt x="12490" y="3064"/>
                  </a:lnTo>
                  <a:lnTo>
                    <a:pt x="12019" y="3712"/>
                  </a:lnTo>
                  <a:lnTo>
                    <a:pt x="11548" y="4301"/>
                  </a:lnTo>
                  <a:lnTo>
                    <a:pt x="10958" y="4890"/>
                  </a:lnTo>
                  <a:lnTo>
                    <a:pt x="9839" y="5951"/>
                  </a:lnTo>
                  <a:lnTo>
                    <a:pt x="8602" y="6952"/>
                  </a:lnTo>
                  <a:lnTo>
                    <a:pt x="8602" y="6952"/>
                  </a:lnTo>
                  <a:lnTo>
                    <a:pt x="7306" y="7836"/>
                  </a:lnTo>
                  <a:lnTo>
                    <a:pt x="5951" y="8602"/>
                  </a:lnTo>
                  <a:lnTo>
                    <a:pt x="4596" y="9309"/>
                  </a:lnTo>
                  <a:lnTo>
                    <a:pt x="3123" y="9898"/>
                  </a:lnTo>
                  <a:lnTo>
                    <a:pt x="3123" y="9898"/>
                  </a:lnTo>
                  <a:lnTo>
                    <a:pt x="2357" y="10192"/>
                  </a:lnTo>
                  <a:lnTo>
                    <a:pt x="1591" y="10369"/>
                  </a:lnTo>
                  <a:lnTo>
                    <a:pt x="826" y="10428"/>
                  </a:lnTo>
                  <a:lnTo>
                    <a:pt x="1" y="10369"/>
                  </a:lnTo>
                  <a:lnTo>
                    <a:pt x="1" y="10369"/>
                  </a:lnTo>
                  <a:lnTo>
                    <a:pt x="1" y="10251"/>
                  </a:lnTo>
                  <a:lnTo>
                    <a:pt x="60" y="10133"/>
                  </a:lnTo>
                  <a:lnTo>
                    <a:pt x="236" y="9957"/>
                  </a:lnTo>
                  <a:lnTo>
                    <a:pt x="472" y="9839"/>
                  </a:lnTo>
                  <a:lnTo>
                    <a:pt x="708" y="9780"/>
                  </a:lnTo>
                  <a:lnTo>
                    <a:pt x="708" y="9780"/>
                  </a:lnTo>
                  <a:lnTo>
                    <a:pt x="1650" y="9485"/>
                  </a:lnTo>
                  <a:lnTo>
                    <a:pt x="2593" y="9073"/>
                  </a:lnTo>
                  <a:lnTo>
                    <a:pt x="3535" y="8661"/>
                  </a:lnTo>
                  <a:lnTo>
                    <a:pt x="4419" y="8189"/>
                  </a:lnTo>
                  <a:lnTo>
                    <a:pt x="5244" y="7718"/>
                  </a:lnTo>
                  <a:lnTo>
                    <a:pt x="6128" y="7129"/>
                  </a:lnTo>
                  <a:lnTo>
                    <a:pt x="6952" y="6540"/>
                  </a:lnTo>
                  <a:lnTo>
                    <a:pt x="7718" y="5951"/>
                  </a:lnTo>
                  <a:lnTo>
                    <a:pt x="7718" y="5951"/>
                  </a:lnTo>
                  <a:lnTo>
                    <a:pt x="9132" y="4831"/>
                  </a:lnTo>
                  <a:lnTo>
                    <a:pt x="10487" y="3594"/>
                  </a:lnTo>
                  <a:lnTo>
                    <a:pt x="11076" y="2946"/>
                  </a:lnTo>
                  <a:lnTo>
                    <a:pt x="11724" y="2298"/>
                  </a:lnTo>
                  <a:lnTo>
                    <a:pt x="12254" y="1532"/>
                  </a:lnTo>
                  <a:lnTo>
                    <a:pt x="12726" y="766"/>
                  </a:lnTo>
                  <a:lnTo>
                    <a:pt x="12726" y="766"/>
                  </a:lnTo>
                  <a:lnTo>
                    <a:pt x="12902" y="531"/>
                  </a:lnTo>
                  <a:lnTo>
                    <a:pt x="12961" y="236"/>
                  </a:lnTo>
                  <a:lnTo>
                    <a:pt x="12961" y="236"/>
                  </a:lnTo>
                  <a:lnTo>
                    <a:pt x="13904" y="1"/>
                  </a:lnTo>
                  <a:lnTo>
                    <a:pt x="13904" y="1"/>
                  </a:lnTo>
                  <a:close/>
                </a:path>
              </a:pathLst>
            </a:custGeom>
            <a:solidFill>
              <a:srgbClr val="C07C5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" name="Google Shape;286;p17"/>
            <p:cNvSpPr/>
            <p:nvPr/>
          </p:nvSpPr>
          <p:spPr>
            <a:xfrm>
              <a:off x="4089397" y="3142928"/>
              <a:ext cx="187629" cy="125086"/>
            </a:xfrm>
            <a:custGeom>
              <a:avLst/>
              <a:gdLst/>
              <a:ahLst/>
              <a:cxnLst/>
              <a:rect l="l" t="t" r="r" b="b"/>
              <a:pathLst>
                <a:path w="10605" h="7070" extrusionOk="0">
                  <a:moveTo>
                    <a:pt x="0" y="6716"/>
                  </a:moveTo>
                  <a:lnTo>
                    <a:pt x="0" y="6716"/>
                  </a:lnTo>
                  <a:lnTo>
                    <a:pt x="59" y="6481"/>
                  </a:lnTo>
                  <a:lnTo>
                    <a:pt x="236" y="6363"/>
                  </a:lnTo>
                  <a:lnTo>
                    <a:pt x="589" y="6186"/>
                  </a:lnTo>
                  <a:lnTo>
                    <a:pt x="589" y="6186"/>
                  </a:lnTo>
                  <a:lnTo>
                    <a:pt x="1650" y="5597"/>
                  </a:lnTo>
                  <a:lnTo>
                    <a:pt x="2769" y="4949"/>
                  </a:lnTo>
                  <a:lnTo>
                    <a:pt x="3830" y="4301"/>
                  </a:lnTo>
                  <a:lnTo>
                    <a:pt x="4890" y="3653"/>
                  </a:lnTo>
                  <a:lnTo>
                    <a:pt x="6952" y="2180"/>
                  </a:lnTo>
                  <a:lnTo>
                    <a:pt x="8896" y="648"/>
                  </a:lnTo>
                  <a:lnTo>
                    <a:pt x="8896" y="648"/>
                  </a:lnTo>
                  <a:lnTo>
                    <a:pt x="9485" y="236"/>
                  </a:lnTo>
                  <a:lnTo>
                    <a:pt x="9485" y="236"/>
                  </a:lnTo>
                  <a:lnTo>
                    <a:pt x="10604" y="0"/>
                  </a:lnTo>
                  <a:lnTo>
                    <a:pt x="10604" y="0"/>
                  </a:lnTo>
                  <a:lnTo>
                    <a:pt x="10310" y="531"/>
                  </a:lnTo>
                  <a:lnTo>
                    <a:pt x="10015" y="1002"/>
                  </a:lnTo>
                  <a:lnTo>
                    <a:pt x="9721" y="1473"/>
                  </a:lnTo>
                  <a:lnTo>
                    <a:pt x="9308" y="1886"/>
                  </a:lnTo>
                  <a:lnTo>
                    <a:pt x="8543" y="2651"/>
                  </a:lnTo>
                  <a:lnTo>
                    <a:pt x="7659" y="3299"/>
                  </a:lnTo>
                  <a:lnTo>
                    <a:pt x="7659" y="3299"/>
                  </a:lnTo>
                  <a:lnTo>
                    <a:pt x="6068" y="4419"/>
                  </a:lnTo>
                  <a:lnTo>
                    <a:pt x="5243" y="4949"/>
                  </a:lnTo>
                  <a:lnTo>
                    <a:pt x="4478" y="5420"/>
                  </a:lnTo>
                  <a:lnTo>
                    <a:pt x="3594" y="5892"/>
                  </a:lnTo>
                  <a:lnTo>
                    <a:pt x="2769" y="6304"/>
                  </a:lnTo>
                  <a:lnTo>
                    <a:pt x="1827" y="6657"/>
                  </a:lnTo>
                  <a:lnTo>
                    <a:pt x="943" y="6952"/>
                  </a:lnTo>
                  <a:lnTo>
                    <a:pt x="943" y="6952"/>
                  </a:lnTo>
                  <a:lnTo>
                    <a:pt x="648" y="7070"/>
                  </a:lnTo>
                  <a:lnTo>
                    <a:pt x="354" y="7011"/>
                  </a:lnTo>
                  <a:lnTo>
                    <a:pt x="177" y="6952"/>
                  </a:lnTo>
                  <a:lnTo>
                    <a:pt x="0" y="6716"/>
                  </a:lnTo>
                  <a:lnTo>
                    <a:pt x="0" y="6716"/>
                  </a:lnTo>
                  <a:close/>
                </a:path>
              </a:pathLst>
            </a:custGeom>
            <a:solidFill>
              <a:srgbClr val="C07C5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EC44FC9C-5BD8-559B-F012-C96718C0A506}"/>
              </a:ext>
            </a:extLst>
          </p:cNvPr>
          <p:cNvSpPr txBox="1"/>
          <p:nvPr/>
        </p:nvSpPr>
        <p:spPr>
          <a:xfrm>
            <a:off x="7536" y="1761842"/>
            <a:ext cx="22415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/>
              <a:t>UK &amp;</a:t>
            </a:r>
          </a:p>
          <a:p>
            <a:pPr algn="ctr"/>
            <a:r>
              <a:rPr lang="en-GB" sz="1600" b="1" dirty="0"/>
              <a:t>Immerse Ltd.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EA64C1D-564E-539C-2B2B-775EAACA23CA}"/>
              </a:ext>
            </a:extLst>
          </p:cNvPr>
          <p:cNvSpPr txBox="1"/>
          <p:nvPr/>
        </p:nvSpPr>
        <p:spPr>
          <a:xfrm>
            <a:off x="6340473" y="1761841"/>
            <a:ext cx="270456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/>
              <a:t>China &amp;</a:t>
            </a:r>
          </a:p>
          <a:p>
            <a:pPr algn="ctr"/>
            <a:r>
              <a:rPr lang="en-GB" sz="1600" b="1" dirty="0" err="1"/>
              <a:t>NetDragon</a:t>
            </a:r>
            <a:r>
              <a:rPr lang="en-GB" sz="1600" b="1" dirty="0"/>
              <a:t> Education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CC3B850-3B13-EEA0-A561-8418E5F646AA}"/>
              </a:ext>
            </a:extLst>
          </p:cNvPr>
          <p:cNvSpPr txBox="1"/>
          <p:nvPr/>
        </p:nvSpPr>
        <p:spPr>
          <a:xfrm>
            <a:off x="26981" y="2682152"/>
            <a:ext cx="2521940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GB" dirty="0"/>
              <a:t>Punctuality</a:t>
            </a:r>
          </a:p>
          <a:p>
            <a:pPr marL="342900" indent="-342900">
              <a:buAutoNum type="arabicPeriod"/>
            </a:pPr>
            <a:r>
              <a:rPr lang="en-GB" dirty="0"/>
              <a:t>Formality</a:t>
            </a:r>
          </a:p>
          <a:p>
            <a:pPr marL="342900" indent="-342900">
              <a:buAutoNum type="arabicPeriod"/>
            </a:pPr>
            <a:r>
              <a:rPr lang="en-GB" dirty="0"/>
              <a:t>Direct Communication</a:t>
            </a:r>
          </a:p>
          <a:p>
            <a:pPr marL="342900" indent="-342900">
              <a:buAutoNum type="arabicPeriod"/>
            </a:pPr>
            <a:r>
              <a:rPr lang="en-GB" dirty="0"/>
              <a:t>Collaborative Decision-Making</a:t>
            </a:r>
          </a:p>
          <a:p>
            <a:pPr marL="342900" indent="-342900">
              <a:buAutoNum type="arabicPeriod"/>
            </a:pPr>
            <a:r>
              <a:rPr lang="en-GB" dirty="0"/>
              <a:t>Focus on Efficiency</a:t>
            </a:r>
          </a:p>
          <a:p>
            <a:pPr marL="342900" indent="-342900">
              <a:buAutoNum type="arabicPeriod"/>
            </a:pPr>
            <a:r>
              <a:rPr lang="en-GB" dirty="0"/>
              <a:t>Formal Approach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475600-8B2C-F7AF-FF23-D47D04011973}"/>
              </a:ext>
            </a:extLst>
          </p:cNvPr>
          <p:cNvSpPr txBox="1"/>
          <p:nvPr/>
        </p:nvSpPr>
        <p:spPr>
          <a:xfrm>
            <a:off x="6523098" y="2689663"/>
            <a:ext cx="252194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GB" dirty="0"/>
              <a:t>Hierarchy &amp; Authority</a:t>
            </a:r>
          </a:p>
          <a:p>
            <a:pPr marL="342900" indent="-342900">
              <a:buAutoNum type="arabicPeriod"/>
            </a:pPr>
            <a:r>
              <a:rPr lang="en-GB" dirty="0"/>
              <a:t>Guanxi – Relationship</a:t>
            </a:r>
          </a:p>
          <a:p>
            <a:pPr marL="342900" indent="-342900">
              <a:buAutoNum type="arabicPeriod"/>
            </a:pPr>
            <a:r>
              <a:rPr lang="en-GB" dirty="0" err="1"/>
              <a:t>Mianzi</a:t>
            </a:r>
            <a:r>
              <a:rPr lang="en-GB" dirty="0"/>
              <a:t> (Face) </a:t>
            </a:r>
          </a:p>
          <a:p>
            <a:pPr marL="342900" indent="-342900">
              <a:buAutoNum type="arabicPeriod"/>
            </a:pPr>
            <a:r>
              <a:rPr lang="en-GB" dirty="0"/>
              <a:t>Indirect Communication</a:t>
            </a:r>
          </a:p>
          <a:p>
            <a:pPr marL="342900" indent="-342900">
              <a:buAutoNum type="arabicPeriod"/>
            </a:pPr>
            <a:r>
              <a:rPr lang="en-GB" dirty="0"/>
              <a:t>Long-term Perspective</a:t>
            </a:r>
          </a:p>
          <a:p>
            <a:pPr marL="342900" indent="-342900">
              <a:buAutoNum type="arabicPeriod"/>
            </a:pPr>
            <a:endParaRPr lang="en-GB" dirty="0"/>
          </a:p>
        </p:txBody>
      </p:sp>
      <p:pic>
        <p:nvPicPr>
          <p:cNvPr id="7" name="Picture 2" descr="Yuranus Education | Home">
            <a:extLst>
              <a:ext uri="{FF2B5EF4-FFF2-40B4-BE49-F238E27FC236}">
                <a16:creationId xmlns:a16="http://schemas.microsoft.com/office/drawing/2014/main" id="{8F509C8B-3253-0D98-C073-08963D928F7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648" b="28465"/>
          <a:stretch/>
        </p:blipFill>
        <p:spPr bwMode="auto">
          <a:xfrm>
            <a:off x="0" y="7658"/>
            <a:ext cx="1785864" cy="374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1">
            <a:extLst>
              <a:ext uri="{FF2B5EF4-FFF2-40B4-BE49-F238E27FC236}">
                <a16:creationId xmlns:a16="http://schemas.microsoft.com/office/drawing/2014/main" id="{265CEF80-A0B8-AC71-012D-591609934875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18566" y="4716747"/>
            <a:ext cx="1743068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(NetDragon, 2023)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9" name="Rectangle 3">
            <a:extLst>
              <a:ext uri="{FF2B5EF4-FFF2-40B4-BE49-F238E27FC236}">
                <a16:creationId xmlns:a16="http://schemas.microsoft.com/office/drawing/2014/main" id="{FE40A270-2846-FD0B-CEBE-97F7520F546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0699" y="4709943"/>
            <a:ext cx="1854558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(Innovate UK, 2019)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1" name="Google Shape;381;p19"/>
          <p:cNvSpPr txBox="1">
            <a:spLocks noGrp="1"/>
          </p:cNvSpPr>
          <p:nvPr>
            <p:ph type="title"/>
          </p:nvPr>
        </p:nvSpPr>
        <p:spPr>
          <a:xfrm>
            <a:off x="457200" y="373411"/>
            <a:ext cx="8229600" cy="371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 b="0" dirty="0">
                <a:latin typeface="+mj-lt"/>
              </a:rPr>
              <a:t>Hofstede’s Theory</a:t>
            </a:r>
            <a:endParaRPr sz="3200" b="0" dirty="0">
              <a:latin typeface="+mj-lt"/>
            </a:endParaRPr>
          </a:p>
        </p:txBody>
      </p:sp>
      <p:sp>
        <p:nvSpPr>
          <p:cNvPr id="382" name="Google Shape;382;p19"/>
          <p:cNvSpPr/>
          <p:nvPr/>
        </p:nvSpPr>
        <p:spPr>
          <a:xfrm>
            <a:off x="1235069" y="1230378"/>
            <a:ext cx="3103037" cy="3592768"/>
          </a:xfrm>
          <a:custGeom>
            <a:avLst/>
            <a:gdLst/>
            <a:ahLst/>
            <a:cxnLst/>
            <a:rect l="l" t="t" r="r" b="b"/>
            <a:pathLst>
              <a:path w="77981" h="98501" extrusionOk="0">
                <a:moveTo>
                  <a:pt x="1" y="1"/>
                </a:moveTo>
                <a:lnTo>
                  <a:pt x="8257" y="10756"/>
                </a:lnTo>
                <a:lnTo>
                  <a:pt x="8257" y="98500"/>
                </a:lnTo>
                <a:lnTo>
                  <a:pt x="77981" y="98500"/>
                </a:lnTo>
                <a:lnTo>
                  <a:pt x="77981" y="8257"/>
                </a:lnTo>
                <a:lnTo>
                  <a:pt x="77981" y="7831"/>
                </a:lnTo>
                <a:lnTo>
                  <a:pt x="77950" y="7419"/>
                </a:lnTo>
                <a:lnTo>
                  <a:pt x="77889" y="7008"/>
                </a:lnTo>
                <a:lnTo>
                  <a:pt x="77813" y="6597"/>
                </a:lnTo>
                <a:lnTo>
                  <a:pt x="77722" y="6201"/>
                </a:lnTo>
                <a:lnTo>
                  <a:pt x="77615" y="5805"/>
                </a:lnTo>
                <a:lnTo>
                  <a:pt x="77478" y="5424"/>
                </a:lnTo>
                <a:lnTo>
                  <a:pt x="77341" y="5043"/>
                </a:lnTo>
                <a:lnTo>
                  <a:pt x="77173" y="4677"/>
                </a:lnTo>
                <a:lnTo>
                  <a:pt x="76991" y="4327"/>
                </a:lnTo>
                <a:lnTo>
                  <a:pt x="76793" y="3977"/>
                </a:lnTo>
                <a:lnTo>
                  <a:pt x="76579" y="3642"/>
                </a:lnTo>
                <a:lnTo>
                  <a:pt x="76351" y="3322"/>
                </a:lnTo>
                <a:lnTo>
                  <a:pt x="76107" y="3002"/>
                </a:lnTo>
                <a:lnTo>
                  <a:pt x="75833" y="2712"/>
                </a:lnTo>
                <a:lnTo>
                  <a:pt x="75574" y="2423"/>
                </a:lnTo>
                <a:lnTo>
                  <a:pt x="75285" y="2149"/>
                </a:lnTo>
                <a:lnTo>
                  <a:pt x="74980" y="1890"/>
                </a:lnTo>
                <a:lnTo>
                  <a:pt x="74675" y="1646"/>
                </a:lnTo>
                <a:lnTo>
                  <a:pt x="74340" y="1417"/>
                </a:lnTo>
                <a:lnTo>
                  <a:pt x="74005" y="1204"/>
                </a:lnTo>
                <a:lnTo>
                  <a:pt x="73670" y="1006"/>
                </a:lnTo>
                <a:lnTo>
                  <a:pt x="73304" y="823"/>
                </a:lnTo>
                <a:lnTo>
                  <a:pt x="72939" y="656"/>
                </a:lnTo>
                <a:lnTo>
                  <a:pt x="72573" y="503"/>
                </a:lnTo>
                <a:lnTo>
                  <a:pt x="72177" y="382"/>
                </a:lnTo>
                <a:lnTo>
                  <a:pt x="71796" y="260"/>
                </a:lnTo>
                <a:lnTo>
                  <a:pt x="71385" y="168"/>
                </a:lnTo>
                <a:lnTo>
                  <a:pt x="70989" y="92"/>
                </a:lnTo>
                <a:lnTo>
                  <a:pt x="70577" y="46"/>
                </a:lnTo>
                <a:lnTo>
                  <a:pt x="70151" y="16"/>
                </a:lnTo>
                <a:lnTo>
                  <a:pt x="69724" y="1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83" name="Google Shape;383;p19"/>
          <p:cNvSpPr/>
          <p:nvPr/>
        </p:nvSpPr>
        <p:spPr>
          <a:xfrm>
            <a:off x="913928" y="1230378"/>
            <a:ext cx="653991" cy="939408"/>
          </a:xfrm>
          <a:custGeom>
            <a:avLst/>
            <a:gdLst/>
            <a:ahLst/>
            <a:cxnLst/>
            <a:rect l="l" t="t" r="r" b="b"/>
            <a:pathLst>
              <a:path w="16514" h="26858" extrusionOk="0">
                <a:moveTo>
                  <a:pt x="8257" y="1"/>
                </a:moveTo>
                <a:lnTo>
                  <a:pt x="7830" y="16"/>
                </a:lnTo>
                <a:lnTo>
                  <a:pt x="7403" y="46"/>
                </a:lnTo>
                <a:lnTo>
                  <a:pt x="6992" y="92"/>
                </a:lnTo>
                <a:lnTo>
                  <a:pt x="6596" y="168"/>
                </a:lnTo>
                <a:lnTo>
                  <a:pt x="6185" y="260"/>
                </a:lnTo>
                <a:lnTo>
                  <a:pt x="5804" y="382"/>
                </a:lnTo>
                <a:lnTo>
                  <a:pt x="5408" y="503"/>
                </a:lnTo>
                <a:lnTo>
                  <a:pt x="5042" y="656"/>
                </a:lnTo>
                <a:lnTo>
                  <a:pt x="4677" y="823"/>
                </a:lnTo>
                <a:lnTo>
                  <a:pt x="4311" y="1006"/>
                </a:lnTo>
                <a:lnTo>
                  <a:pt x="3976" y="1204"/>
                </a:lnTo>
                <a:lnTo>
                  <a:pt x="3641" y="1417"/>
                </a:lnTo>
                <a:lnTo>
                  <a:pt x="3306" y="1646"/>
                </a:lnTo>
                <a:lnTo>
                  <a:pt x="3001" y="1890"/>
                </a:lnTo>
                <a:lnTo>
                  <a:pt x="2696" y="2149"/>
                </a:lnTo>
                <a:lnTo>
                  <a:pt x="2407" y="2423"/>
                </a:lnTo>
                <a:lnTo>
                  <a:pt x="2148" y="2712"/>
                </a:lnTo>
                <a:lnTo>
                  <a:pt x="1874" y="3002"/>
                </a:lnTo>
                <a:lnTo>
                  <a:pt x="1630" y="3322"/>
                </a:lnTo>
                <a:lnTo>
                  <a:pt x="1401" y="3642"/>
                </a:lnTo>
                <a:lnTo>
                  <a:pt x="1188" y="3977"/>
                </a:lnTo>
                <a:lnTo>
                  <a:pt x="990" y="4327"/>
                </a:lnTo>
                <a:lnTo>
                  <a:pt x="807" y="4677"/>
                </a:lnTo>
                <a:lnTo>
                  <a:pt x="640" y="5043"/>
                </a:lnTo>
                <a:lnTo>
                  <a:pt x="503" y="5424"/>
                </a:lnTo>
                <a:lnTo>
                  <a:pt x="366" y="5805"/>
                </a:lnTo>
                <a:lnTo>
                  <a:pt x="259" y="6201"/>
                </a:lnTo>
                <a:lnTo>
                  <a:pt x="168" y="6597"/>
                </a:lnTo>
                <a:lnTo>
                  <a:pt x="91" y="7008"/>
                </a:lnTo>
                <a:lnTo>
                  <a:pt x="46" y="7419"/>
                </a:lnTo>
                <a:lnTo>
                  <a:pt x="0" y="7831"/>
                </a:lnTo>
                <a:lnTo>
                  <a:pt x="0" y="8257"/>
                </a:lnTo>
                <a:lnTo>
                  <a:pt x="0" y="26857"/>
                </a:lnTo>
                <a:lnTo>
                  <a:pt x="16513" y="26857"/>
                </a:lnTo>
                <a:lnTo>
                  <a:pt x="16513" y="8257"/>
                </a:lnTo>
                <a:lnTo>
                  <a:pt x="16498" y="7831"/>
                </a:lnTo>
                <a:lnTo>
                  <a:pt x="16467" y="7419"/>
                </a:lnTo>
                <a:lnTo>
                  <a:pt x="16422" y="7008"/>
                </a:lnTo>
                <a:lnTo>
                  <a:pt x="16346" y="6597"/>
                </a:lnTo>
                <a:lnTo>
                  <a:pt x="16254" y="6201"/>
                </a:lnTo>
                <a:lnTo>
                  <a:pt x="16148" y="5805"/>
                </a:lnTo>
                <a:lnTo>
                  <a:pt x="16010" y="5424"/>
                </a:lnTo>
                <a:lnTo>
                  <a:pt x="15858" y="5043"/>
                </a:lnTo>
                <a:lnTo>
                  <a:pt x="15691" y="4677"/>
                </a:lnTo>
                <a:lnTo>
                  <a:pt x="15523" y="4327"/>
                </a:lnTo>
                <a:lnTo>
                  <a:pt x="15310" y="3977"/>
                </a:lnTo>
                <a:lnTo>
                  <a:pt x="15096" y="3642"/>
                </a:lnTo>
                <a:lnTo>
                  <a:pt x="14868" y="3322"/>
                </a:lnTo>
                <a:lnTo>
                  <a:pt x="14624" y="3002"/>
                </a:lnTo>
                <a:lnTo>
                  <a:pt x="14365" y="2712"/>
                </a:lnTo>
                <a:lnTo>
                  <a:pt x="14091" y="2423"/>
                </a:lnTo>
                <a:lnTo>
                  <a:pt x="13802" y="2149"/>
                </a:lnTo>
                <a:lnTo>
                  <a:pt x="13512" y="1890"/>
                </a:lnTo>
                <a:lnTo>
                  <a:pt x="13192" y="1646"/>
                </a:lnTo>
                <a:lnTo>
                  <a:pt x="12872" y="1417"/>
                </a:lnTo>
                <a:lnTo>
                  <a:pt x="12537" y="1204"/>
                </a:lnTo>
                <a:lnTo>
                  <a:pt x="12187" y="1006"/>
                </a:lnTo>
                <a:lnTo>
                  <a:pt x="11836" y="823"/>
                </a:lnTo>
                <a:lnTo>
                  <a:pt x="11471" y="656"/>
                </a:lnTo>
                <a:lnTo>
                  <a:pt x="11090" y="503"/>
                </a:lnTo>
                <a:lnTo>
                  <a:pt x="10709" y="382"/>
                </a:lnTo>
                <a:lnTo>
                  <a:pt x="10313" y="260"/>
                </a:lnTo>
                <a:lnTo>
                  <a:pt x="9917" y="168"/>
                </a:lnTo>
                <a:lnTo>
                  <a:pt x="9506" y="92"/>
                </a:lnTo>
                <a:lnTo>
                  <a:pt x="9094" y="46"/>
                </a:lnTo>
                <a:lnTo>
                  <a:pt x="8683" y="16"/>
                </a:lnTo>
                <a:lnTo>
                  <a:pt x="8257" y="1"/>
                </a:lnTo>
                <a:close/>
              </a:path>
            </a:pathLst>
          </a:custGeom>
          <a:solidFill>
            <a:schemeClr val="accent2">
              <a:lumMod val="5000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409" name="Google Shape;409;p19"/>
          <p:cNvSpPr txBox="1"/>
          <p:nvPr/>
        </p:nvSpPr>
        <p:spPr>
          <a:xfrm>
            <a:off x="861691" y="893748"/>
            <a:ext cx="3509494" cy="331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b="1" dirty="0">
                <a:solidFill>
                  <a:schemeClr val="dk1"/>
                </a:solidFill>
                <a:latin typeface="+mj-lt"/>
                <a:ea typeface="Fira Sans Extra Condensed"/>
                <a:cs typeface="Fira Sans Extra Condensed"/>
                <a:sym typeface="Fira Sans Extra Condensed"/>
              </a:rPr>
              <a:t>Hofstede’s 6 Cultural Dimensions</a:t>
            </a:r>
            <a:endParaRPr sz="1600" b="1" dirty="0">
              <a:solidFill>
                <a:schemeClr val="dk1"/>
              </a:solidFill>
              <a:latin typeface="+mj-lt"/>
              <a:ea typeface="Fira Sans Extra Condensed"/>
              <a:cs typeface="Fira Sans Extra Condensed"/>
              <a:sym typeface="Fira Sans Extra Condensed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536EFEE-AE8D-BF10-E531-A05EB7351954}"/>
              </a:ext>
            </a:extLst>
          </p:cNvPr>
          <p:cNvSpPr txBox="1"/>
          <p:nvPr/>
        </p:nvSpPr>
        <p:spPr>
          <a:xfrm>
            <a:off x="1542117" y="1230378"/>
            <a:ext cx="2785384" cy="3754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POWER DISTANCE</a:t>
            </a:r>
          </a:p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algn="ctr"/>
            <a:r>
              <a:rPr lang="en-GB" b="1" dirty="0"/>
              <a:t>INDIVIDUALISM </a:t>
            </a:r>
          </a:p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algn="ctr"/>
            <a:r>
              <a:rPr lang="en-GB" b="1" dirty="0"/>
              <a:t>MASCULINITY</a:t>
            </a:r>
          </a:p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algn="ctr"/>
            <a:r>
              <a:rPr lang="en-GB" b="1" dirty="0"/>
              <a:t>UNCERTAINTY AVOIDANCE</a:t>
            </a:r>
          </a:p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algn="ctr"/>
            <a:r>
              <a:rPr lang="en-GB" b="1" dirty="0"/>
              <a:t>LONG-TERM vs SHORT-TERM</a:t>
            </a:r>
          </a:p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algn="ctr"/>
            <a:r>
              <a:rPr lang="en-GB" b="1" dirty="0"/>
              <a:t>INDULGENCE</a:t>
            </a:r>
          </a:p>
          <a:p>
            <a:pPr algn="ctr"/>
            <a:endParaRPr lang="en-GB" b="1" dirty="0"/>
          </a:p>
        </p:txBody>
      </p:sp>
      <p:sp>
        <p:nvSpPr>
          <p:cNvPr id="18" name="Google Shape;382;p19">
            <a:extLst>
              <a:ext uri="{FF2B5EF4-FFF2-40B4-BE49-F238E27FC236}">
                <a16:creationId xmlns:a16="http://schemas.microsoft.com/office/drawing/2014/main" id="{852615F1-0369-6736-46EA-D72515E9E076}"/>
              </a:ext>
            </a:extLst>
          </p:cNvPr>
          <p:cNvSpPr/>
          <p:nvPr/>
        </p:nvSpPr>
        <p:spPr>
          <a:xfrm flipH="1">
            <a:off x="4746631" y="1237773"/>
            <a:ext cx="3103037" cy="3592768"/>
          </a:xfrm>
          <a:custGeom>
            <a:avLst/>
            <a:gdLst/>
            <a:ahLst/>
            <a:cxnLst/>
            <a:rect l="l" t="t" r="r" b="b"/>
            <a:pathLst>
              <a:path w="77981" h="98501" extrusionOk="0">
                <a:moveTo>
                  <a:pt x="1" y="1"/>
                </a:moveTo>
                <a:lnTo>
                  <a:pt x="8257" y="10756"/>
                </a:lnTo>
                <a:lnTo>
                  <a:pt x="8257" y="98500"/>
                </a:lnTo>
                <a:lnTo>
                  <a:pt x="77981" y="98500"/>
                </a:lnTo>
                <a:lnTo>
                  <a:pt x="77981" y="8257"/>
                </a:lnTo>
                <a:lnTo>
                  <a:pt x="77981" y="7831"/>
                </a:lnTo>
                <a:lnTo>
                  <a:pt x="77950" y="7419"/>
                </a:lnTo>
                <a:lnTo>
                  <a:pt x="77889" y="7008"/>
                </a:lnTo>
                <a:lnTo>
                  <a:pt x="77813" y="6597"/>
                </a:lnTo>
                <a:lnTo>
                  <a:pt x="77722" y="6201"/>
                </a:lnTo>
                <a:lnTo>
                  <a:pt x="77615" y="5805"/>
                </a:lnTo>
                <a:lnTo>
                  <a:pt x="77478" y="5424"/>
                </a:lnTo>
                <a:lnTo>
                  <a:pt x="77341" y="5043"/>
                </a:lnTo>
                <a:lnTo>
                  <a:pt x="77173" y="4677"/>
                </a:lnTo>
                <a:lnTo>
                  <a:pt x="76991" y="4327"/>
                </a:lnTo>
                <a:lnTo>
                  <a:pt x="76793" y="3977"/>
                </a:lnTo>
                <a:lnTo>
                  <a:pt x="76579" y="3642"/>
                </a:lnTo>
                <a:lnTo>
                  <a:pt x="76351" y="3322"/>
                </a:lnTo>
                <a:lnTo>
                  <a:pt x="76107" y="3002"/>
                </a:lnTo>
                <a:lnTo>
                  <a:pt x="75833" y="2712"/>
                </a:lnTo>
                <a:lnTo>
                  <a:pt x="75574" y="2423"/>
                </a:lnTo>
                <a:lnTo>
                  <a:pt x="75285" y="2149"/>
                </a:lnTo>
                <a:lnTo>
                  <a:pt x="74980" y="1890"/>
                </a:lnTo>
                <a:lnTo>
                  <a:pt x="74675" y="1646"/>
                </a:lnTo>
                <a:lnTo>
                  <a:pt x="74340" y="1417"/>
                </a:lnTo>
                <a:lnTo>
                  <a:pt x="74005" y="1204"/>
                </a:lnTo>
                <a:lnTo>
                  <a:pt x="73670" y="1006"/>
                </a:lnTo>
                <a:lnTo>
                  <a:pt x="73304" y="823"/>
                </a:lnTo>
                <a:lnTo>
                  <a:pt x="72939" y="656"/>
                </a:lnTo>
                <a:lnTo>
                  <a:pt x="72573" y="503"/>
                </a:lnTo>
                <a:lnTo>
                  <a:pt x="72177" y="382"/>
                </a:lnTo>
                <a:lnTo>
                  <a:pt x="71796" y="260"/>
                </a:lnTo>
                <a:lnTo>
                  <a:pt x="71385" y="168"/>
                </a:lnTo>
                <a:lnTo>
                  <a:pt x="70989" y="92"/>
                </a:lnTo>
                <a:lnTo>
                  <a:pt x="70577" y="46"/>
                </a:lnTo>
                <a:lnTo>
                  <a:pt x="70151" y="16"/>
                </a:lnTo>
                <a:lnTo>
                  <a:pt x="69724" y="1"/>
                </a:lnTo>
                <a:close/>
              </a:path>
            </a:pathLst>
          </a:cu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`</a:t>
            </a:r>
            <a:endParaRPr dirty="0"/>
          </a:p>
        </p:txBody>
      </p:sp>
      <p:sp>
        <p:nvSpPr>
          <p:cNvPr id="19" name="Google Shape;383;p19">
            <a:extLst>
              <a:ext uri="{FF2B5EF4-FFF2-40B4-BE49-F238E27FC236}">
                <a16:creationId xmlns:a16="http://schemas.microsoft.com/office/drawing/2014/main" id="{3B027E61-FC25-EB19-210D-B091263AB90A}"/>
              </a:ext>
            </a:extLst>
          </p:cNvPr>
          <p:cNvSpPr/>
          <p:nvPr/>
        </p:nvSpPr>
        <p:spPr>
          <a:xfrm>
            <a:off x="7515931" y="1237202"/>
            <a:ext cx="653991" cy="939408"/>
          </a:xfrm>
          <a:custGeom>
            <a:avLst/>
            <a:gdLst/>
            <a:ahLst/>
            <a:cxnLst/>
            <a:rect l="l" t="t" r="r" b="b"/>
            <a:pathLst>
              <a:path w="16514" h="26858" extrusionOk="0">
                <a:moveTo>
                  <a:pt x="8257" y="1"/>
                </a:moveTo>
                <a:lnTo>
                  <a:pt x="7830" y="16"/>
                </a:lnTo>
                <a:lnTo>
                  <a:pt x="7403" y="46"/>
                </a:lnTo>
                <a:lnTo>
                  <a:pt x="6992" y="92"/>
                </a:lnTo>
                <a:lnTo>
                  <a:pt x="6596" y="168"/>
                </a:lnTo>
                <a:lnTo>
                  <a:pt x="6185" y="260"/>
                </a:lnTo>
                <a:lnTo>
                  <a:pt x="5804" y="382"/>
                </a:lnTo>
                <a:lnTo>
                  <a:pt x="5408" y="503"/>
                </a:lnTo>
                <a:lnTo>
                  <a:pt x="5042" y="656"/>
                </a:lnTo>
                <a:lnTo>
                  <a:pt x="4677" y="823"/>
                </a:lnTo>
                <a:lnTo>
                  <a:pt x="4311" y="1006"/>
                </a:lnTo>
                <a:lnTo>
                  <a:pt x="3976" y="1204"/>
                </a:lnTo>
                <a:lnTo>
                  <a:pt x="3641" y="1417"/>
                </a:lnTo>
                <a:lnTo>
                  <a:pt x="3306" y="1646"/>
                </a:lnTo>
                <a:lnTo>
                  <a:pt x="3001" y="1890"/>
                </a:lnTo>
                <a:lnTo>
                  <a:pt x="2696" y="2149"/>
                </a:lnTo>
                <a:lnTo>
                  <a:pt x="2407" y="2423"/>
                </a:lnTo>
                <a:lnTo>
                  <a:pt x="2148" y="2712"/>
                </a:lnTo>
                <a:lnTo>
                  <a:pt x="1874" y="3002"/>
                </a:lnTo>
                <a:lnTo>
                  <a:pt x="1630" y="3322"/>
                </a:lnTo>
                <a:lnTo>
                  <a:pt x="1401" y="3642"/>
                </a:lnTo>
                <a:lnTo>
                  <a:pt x="1188" y="3977"/>
                </a:lnTo>
                <a:lnTo>
                  <a:pt x="990" y="4327"/>
                </a:lnTo>
                <a:lnTo>
                  <a:pt x="807" y="4677"/>
                </a:lnTo>
                <a:lnTo>
                  <a:pt x="640" y="5043"/>
                </a:lnTo>
                <a:lnTo>
                  <a:pt x="503" y="5424"/>
                </a:lnTo>
                <a:lnTo>
                  <a:pt x="366" y="5805"/>
                </a:lnTo>
                <a:lnTo>
                  <a:pt x="259" y="6201"/>
                </a:lnTo>
                <a:lnTo>
                  <a:pt x="168" y="6597"/>
                </a:lnTo>
                <a:lnTo>
                  <a:pt x="91" y="7008"/>
                </a:lnTo>
                <a:lnTo>
                  <a:pt x="46" y="7419"/>
                </a:lnTo>
                <a:lnTo>
                  <a:pt x="0" y="7831"/>
                </a:lnTo>
                <a:lnTo>
                  <a:pt x="0" y="8257"/>
                </a:lnTo>
                <a:lnTo>
                  <a:pt x="0" y="26857"/>
                </a:lnTo>
                <a:lnTo>
                  <a:pt x="16513" y="26857"/>
                </a:lnTo>
                <a:lnTo>
                  <a:pt x="16513" y="8257"/>
                </a:lnTo>
                <a:lnTo>
                  <a:pt x="16498" y="7831"/>
                </a:lnTo>
                <a:lnTo>
                  <a:pt x="16467" y="7419"/>
                </a:lnTo>
                <a:lnTo>
                  <a:pt x="16422" y="7008"/>
                </a:lnTo>
                <a:lnTo>
                  <a:pt x="16346" y="6597"/>
                </a:lnTo>
                <a:lnTo>
                  <a:pt x="16254" y="6201"/>
                </a:lnTo>
                <a:lnTo>
                  <a:pt x="16148" y="5805"/>
                </a:lnTo>
                <a:lnTo>
                  <a:pt x="16010" y="5424"/>
                </a:lnTo>
                <a:lnTo>
                  <a:pt x="15858" y="5043"/>
                </a:lnTo>
                <a:lnTo>
                  <a:pt x="15691" y="4677"/>
                </a:lnTo>
                <a:lnTo>
                  <a:pt x="15523" y="4327"/>
                </a:lnTo>
                <a:lnTo>
                  <a:pt x="15310" y="3977"/>
                </a:lnTo>
                <a:lnTo>
                  <a:pt x="15096" y="3642"/>
                </a:lnTo>
                <a:lnTo>
                  <a:pt x="14868" y="3322"/>
                </a:lnTo>
                <a:lnTo>
                  <a:pt x="14624" y="3002"/>
                </a:lnTo>
                <a:lnTo>
                  <a:pt x="14365" y="2712"/>
                </a:lnTo>
                <a:lnTo>
                  <a:pt x="14091" y="2423"/>
                </a:lnTo>
                <a:lnTo>
                  <a:pt x="13802" y="2149"/>
                </a:lnTo>
                <a:lnTo>
                  <a:pt x="13512" y="1890"/>
                </a:lnTo>
                <a:lnTo>
                  <a:pt x="13192" y="1646"/>
                </a:lnTo>
                <a:lnTo>
                  <a:pt x="12872" y="1417"/>
                </a:lnTo>
                <a:lnTo>
                  <a:pt x="12537" y="1204"/>
                </a:lnTo>
                <a:lnTo>
                  <a:pt x="12187" y="1006"/>
                </a:lnTo>
                <a:lnTo>
                  <a:pt x="11836" y="823"/>
                </a:lnTo>
                <a:lnTo>
                  <a:pt x="11471" y="656"/>
                </a:lnTo>
                <a:lnTo>
                  <a:pt x="11090" y="503"/>
                </a:lnTo>
                <a:lnTo>
                  <a:pt x="10709" y="382"/>
                </a:lnTo>
                <a:lnTo>
                  <a:pt x="10313" y="260"/>
                </a:lnTo>
                <a:lnTo>
                  <a:pt x="9917" y="168"/>
                </a:lnTo>
                <a:lnTo>
                  <a:pt x="9506" y="92"/>
                </a:lnTo>
                <a:lnTo>
                  <a:pt x="9094" y="46"/>
                </a:lnTo>
                <a:lnTo>
                  <a:pt x="8683" y="16"/>
                </a:lnTo>
                <a:lnTo>
                  <a:pt x="8257" y="1"/>
                </a:lnTo>
                <a:close/>
              </a:path>
            </a:pathLst>
          </a:cu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F466E6C-E155-9C40-8E27-02FC0ABA86B8}"/>
              </a:ext>
            </a:extLst>
          </p:cNvPr>
          <p:cNvSpPr txBox="1"/>
          <p:nvPr/>
        </p:nvSpPr>
        <p:spPr>
          <a:xfrm>
            <a:off x="4423422" y="959606"/>
            <a:ext cx="363154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UK                   CHINA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C16B73B0-55B9-3501-98E2-57D8EAC26132}"/>
              </a:ext>
            </a:extLst>
          </p:cNvPr>
          <p:cNvCxnSpPr/>
          <p:nvPr/>
        </p:nvCxnSpPr>
        <p:spPr>
          <a:xfrm>
            <a:off x="6149170" y="1284236"/>
            <a:ext cx="0" cy="348505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Box 22">
            <a:extLst>
              <a:ext uri="{FF2B5EF4-FFF2-40B4-BE49-F238E27FC236}">
                <a16:creationId xmlns:a16="http://schemas.microsoft.com/office/drawing/2014/main" id="{0BE179B4-239D-C5F2-A5F7-F90663A37958}"/>
              </a:ext>
            </a:extLst>
          </p:cNvPr>
          <p:cNvSpPr txBox="1"/>
          <p:nvPr/>
        </p:nvSpPr>
        <p:spPr>
          <a:xfrm>
            <a:off x="4686571" y="1237291"/>
            <a:ext cx="292364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35                       80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7CD6CC1-061F-E566-19B0-0C45099A03E3}"/>
              </a:ext>
            </a:extLst>
          </p:cNvPr>
          <p:cNvSpPr txBox="1"/>
          <p:nvPr/>
        </p:nvSpPr>
        <p:spPr>
          <a:xfrm>
            <a:off x="5060042" y="1857186"/>
            <a:ext cx="217670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89                       20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3F67AC19-F7DF-7452-E3E5-B8B9D2145AAB}"/>
              </a:ext>
            </a:extLst>
          </p:cNvPr>
          <p:cNvSpPr txBox="1"/>
          <p:nvPr/>
        </p:nvSpPr>
        <p:spPr>
          <a:xfrm>
            <a:off x="5060042" y="2517308"/>
            <a:ext cx="217670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66                       66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4E673451-2BB5-A1BA-4704-F1C910B822F8}"/>
              </a:ext>
            </a:extLst>
          </p:cNvPr>
          <p:cNvSpPr txBox="1"/>
          <p:nvPr/>
        </p:nvSpPr>
        <p:spPr>
          <a:xfrm>
            <a:off x="5089885" y="3160392"/>
            <a:ext cx="217670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35                       30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3D80CC63-1025-02F8-6805-992560D14B9A}"/>
              </a:ext>
            </a:extLst>
          </p:cNvPr>
          <p:cNvSpPr txBox="1"/>
          <p:nvPr/>
        </p:nvSpPr>
        <p:spPr>
          <a:xfrm>
            <a:off x="5118951" y="3792287"/>
            <a:ext cx="211857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51                       87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341A5B36-AA15-B1B8-4D3E-639A0AEE2103}"/>
              </a:ext>
            </a:extLst>
          </p:cNvPr>
          <p:cNvSpPr txBox="1"/>
          <p:nvPr/>
        </p:nvSpPr>
        <p:spPr>
          <a:xfrm>
            <a:off x="5060042" y="4451059"/>
            <a:ext cx="217670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69                      24</a:t>
            </a:r>
          </a:p>
        </p:txBody>
      </p:sp>
      <p:grpSp>
        <p:nvGrpSpPr>
          <p:cNvPr id="30" name="Google Shape;488;p21">
            <a:extLst>
              <a:ext uri="{FF2B5EF4-FFF2-40B4-BE49-F238E27FC236}">
                <a16:creationId xmlns:a16="http://schemas.microsoft.com/office/drawing/2014/main" id="{6146E4A9-0FF9-3317-B1A1-19CD6E794B55}"/>
              </a:ext>
            </a:extLst>
          </p:cNvPr>
          <p:cNvGrpSpPr/>
          <p:nvPr/>
        </p:nvGrpSpPr>
        <p:grpSpPr>
          <a:xfrm>
            <a:off x="7390284" y="160376"/>
            <a:ext cx="658345" cy="1668424"/>
            <a:chOff x="4245564" y="1132051"/>
            <a:chExt cx="658345" cy="1668424"/>
          </a:xfrm>
        </p:grpSpPr>
        <p:grpSp>
          <p:nvGrpSpPr>
            <p:cNvPr id="31" name="Google Shape;489;p21">
              <a:extLst>
                <a:ext uri="{FF2B5EF4-FFF2-40B4-BE49-F238E27FC236}">
                  <a16:creationId xmlns:a16="http://schemas.microsoft.com/office/drawing/2014/main" id="{75A7E485-5785-9C99-61F2-3DB0EC2A06DC}"/>
                </a:ext>
              </a:extLst>
            </p:cNvPr>
            <p:cNvGrpSpPr/>
            <p:nvPr/>
          </p:nvGrpSpPr>
          <p:grpSpPr>
            <a:xfrm>
              <a:off x="4276966" y="2049700"/>
              <a:ext cx="548950" cy="750775"/>
              <a:chOff x="4276966" y="2049700"/>
              <a:chExt cx="548950" cy="750775"/>
            </a:xfrm>
          </p:grpSpPr>
          <p:sp>
            <p:nvSpPr>
              <p:cNvPr id="49" name="Google Shape;490;p21">
                <a:extLst>
                  <a:ext uri="{FF2B5EF4-FFF2-40B4-BE49-F238E27FC236}">
                    <a16:creationId xmlns:a16="http://schemas.microsoft.com/office/drawing/2014/main" id="{CAACA906-AD60-66E6-2378-ABC4B5ECCD31}"/>
                  </a:ext>
                </a:extLst>
              </p:cNvPr>
              <p:cNvSpPr/>
              <p:nvPr/>
            </p:nvSpPr>
            <p:spPr>
              <a:xfrm>
                <a:off x="4499516" y="2049700"/>
                <a:ext cx="326400" cy="750775"/>
              </a:xfrm>
              <a:custGeom>
                <a:avLst/>
                <a:gdLst/>
                <a:ahLst/>
                <a:cxnLst/>
                <a:rect l="l" t="t" r="r" b="b"/>
                <a:pathLst>
                  <a:path w="13056" h="30031" extrusionOk="0">
                    <a:moveTo>
                      <a:pt x="12461" y="0"/>
                    </a:moveTo>
                    <a:cubicBezTo>
                      <a:pt x="12553" y="476"/>
                      <a:pt x="13193" y="1649"/>
                      <a:pt x="13010" y="2858"/>
                    </a:cubicBezTo>
                    <a:cubicBezTo>
                      <a:pt x="12827" y="4067"/>
                      <a:pt x="12278" y="6283"/>
                      <a:pt x="11362" y="7254"/>
                    </a:cubicBezTo>
                    <a:cubicBezTo>
                      <a:pt x="10446" y="8225"/>
                      <a:pt x="8156" y="7932"/>
                      <a:pt x="7515" y="8683"/>
                    </a:cubicBezTo>
                    <a:cubicBezTo>
                      <a:pt x="6874" y="9434"/>
                      <a:pt x="7332" y="9892"/>
                      <a:pt x="7515" y="11760"/>
                    </a:cubicBezTo>
                    <a:cubicBezTo>
                      <a:pt x="7698" y="13628"/>
                      <a:pt x="8504" y="17768"/>
                      <a:pt x="8614" y="19893"/>
                    </a:cubicBezTo>
                    <a:cubicBezTo>
                      <a:pt x="8724" y="22018"/>
                      <a:pt x="8174" y="23282"/>
                      <a:pt x="8174" y="24509"/>
                    </a:cubicBezTo>
                    <a:cubicBezTo>
                      <a:pt x="8174" y="25736"/>
                      <a:pt x="9951" y="26340"/>
                      <a:pt x="8614" y="27256"/>
                    </a:cubicBezTo>
                    <a:cubicBezTo>
                      <a:pt x="7277" y="28172"/>
                      <a:pt x="1030" y="30114"/>
                      <a:pt x="151" y="30004"/>
                    </a:cubicBezTo>
                    <a:cubicBezTo>
                      <a:pt x="-728" y="29894"/>
                      <a:pt x="2771" y="28026"/>
                      <a:pt x="3339" y="26597"/>
                    </a:cubicBezTo>
                    <a:cubicBezTo>
                      <a:pt x="3907" y="25168"/>
                      <a:pt x="3961" y="24491"/>
                      <a:pt x="3558" y="21432"/>
                    </a:cubicBezTo>
                    <a:cubicBezTo>
                      <a:pt x="3155" y="18373"/>
                      <a:pt x="1361" y="10441"/>
                      <a:pt x="921" y="8243"/>
                    </a:cubicBezTo>
                  </a:path>
                </a:pathLst>
              </a:custGeom>
              <a:solidFill>
                <a:srgbClr val="666666">
                  <a:alpha val="25099"/>
                </a:srgbClr>
              </a:solidFill>
              <a:ln>
                <a:noFill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" name="Google Shape;491;p21">
                <a:extLst>
                  <a:ext uri="{FF2B5EF4-FFF2-40B4-BE49-F238E27FC236}">
                    <a16:creationId xmlns:a16="http://schemas.microsoft.com/office/drawing/2014/main" id="{E7E142B2-8801-469F-62D1-314D98742156}"/>
                  </a:ext>
                </a:extLst>
              </p:cNvPr>
              <p:cNvSpPr/>
              <p:nvPr/>
            </p:nvSpPr>
            <p:spPr>
              <a:xfrm>
                <a:off x="4276966" y="2049700"/>
                <a:ext cx="326400" cy="750775"/>
              </a:xfrm>
              <a:custGeom>
                <a:avLst/>
                <a:gdLst/>
                <a:ahLst/>
                <a:cxnLst/>
                <a:rect l="l" t="t" r="r" b="b"/>
                <a:pathLst>
                  <a:path w="13056" h="30031" extrusionOk="0">
                    <a:moveTo>
                      <a:pt x="12461" y="0"/>
                    </a:moveTo>
                    <a:cubicBezTo>
                      <a:pt x="12553" y="476"/>
                      <a:pt x="13193" y="1649"/>
                      <a:pt x="13010" y="2858"/>
                    </a:cubicBezTo>
                    <a:cubicBezTo>
                      <a:pt x="12827" y="4067"/>
                      <a:pt x="12278" y="6283"/>
                      <a:pt x="11362" y="7254"/>
                    </a:cubicBezTo>
                    <a:cubicBezTo>
                      <a:pt x="10446" y="8225"/>
                      <a:pt x="8156" y="7932"/>
                      <a:pt x="7515" y="8683"/>
                    </a:cubicBezTo>
                    <a:cubicBezTo>
                      <a:pt x="6874" y="9434"/>
                      <a:pt x="7332" y="9892"/>
                      <a:pt x="7515" y="11760"/>
                    </a:cubicBezTo>
                    <a:cubicBezTo>
                      <a:pt x="7698" y="13628"/>
                      <a:pt x="8504" y="17768"/>
                      <a:pt x="8614" y="19893"/>
                    </a:cubicBezTo>
                    <a:cubicBezTo>
                      <a:pt x="8724" y="22018"/>
                      <a:pt x="8174" y="23282"/>
                      <a:pt x="8174" y="24509"/>
                    </a:cubicBezTo>
                    <a:cubicBezTo>
                      <a:pt x="8174" y="25736"/>
                      <a:pt x="9951" y="26340"/>
                      <a:pt x="8614" y="27256"/>
                    </a:cubicBezTo>
                    <a:cubicBezTo>
                      <a:pt x="7277" y="28172"/>
                      <a:pt x="1030" y="30114"/>
                      <a:pt x="151" y="30004"/>
                    </a:cubicBezTo>
                    <a:cubicBezTo>
                      <a:pt x="-728" y="29894"/>
                      <a:pt x="2771" y="28026"/>
                      <a:pt x="3339" y="26597"/>
                    </a:cubicBezTo>
                    <a:cubicBezTo>
                      <a:pt x="3907" y="25168"/>
                      <a:pt x="3961" y="24491"/>
                      <a:pt x="3558" y="21432"/>
                    </a:cubicBezTo>
                    <a:cubicBezTo>
                      <a:pt x="3155" y="18373"/>
                      <a:pt x="1361" y="10441"/>
                      <a:pt x="921" y="8243"/>
                    </a:cubicBezTo>
                  </a:path>
                </a:pathLst>
              </a:custGeom>
              <a:solidFill>
                <a:srgbClr val="666666">
                  <a:alpha val="25099"/>
                </a:srgbClr>
              </a:solidFill>
              <a:ln>
                <a:noFill/>
              </a:ln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32" name="Google Shape;492;p21">
              <a:extLst>
                <a:ext uri="{FF2B5EF4-FFF2-40B4-BE49-F238E27FC236}">
                  <a16:creationId xmlns:a16="http://schemas.microsoft.com/office/drawing/2014/main" id="{C362245D-12C1-F9BA-5CAA-498C5F043070}"/>
                </a:ext>
              </a:extLst>
            </p:cNvPr>
            <p:cNvGrpSpPr/>
            <p:nvPr/>
          </p:nvGrpSpPr>
          <p:grpSpPr>
            <a:xfrm>
              <a:off x="4245564" y="1132051"/>
              <a:ext cx="658345" cy="1659409"/>
              <a:chOff x="6019600" y="2274050"/>
              <a:chExt cx="1071700" cy="2701300"/>
            </a:xfrm>
          </p:grpSpPr>
          <p:sp>
            <p:nvSpPr>
              <p:cNvPr id="33" name="Google Shape;493;p21">
                <a:extLst>
                  <a:ext uri="{FF2B5EF4-FFF2-40B4-BE49-F238E27FC236}">
                    <a16:creationId xmlns:a16="http://schemas.microsoft.com/office/drawing/2014/main" id="{BD6736D1-BAA7-F4D1-291D-BFEC4BFBCCA2}"/>
                  </a:ext>
                </a:extLst>
              </p:cNvPr>
              <p:cNvSpPr/>
              <p:nvPr/>
            </p:nvSpPr>
            <p:spPr>
              <a:xfrm>
                <a:off x="6380250" y="4690850"/>
                <a:ext cx="362975" cy="284500"/>
              </a:xfrm>
              <a:custGeom>
                <a:avLst/>
                <a:gdLst/>
                <a:ahLst/>
                <a:cxnLst/>
                <a:rect l="l" t="t" r="r" b="b"/>
                <a:pathLst>
                  <a:path w="14519" h="11380" extrusionOk="0">
                    <a:moveTo>
                      <a:pt x="12249" y="0"/>
                    </a:moveTo>
                    <a:lnTo>
                      <a:pt x="8120" y="1264"/>
                    </a:lnTo>
                    <a:lnTo>
                      <a:pt x="7938" y="1325"/>
                    </a:lnTo>
                    <a:lnTo>
                      <a:pt x="7755" y="1386"/>
                    </a:lnTo>
                    <a:lnTo>
                      <a:pt x="7602" y="1478"/>
                    </a:lnTo>
                    <a:lnTo>
                      <a:pt x="7526" y="1539"/>
                    </a:lnTo>
                    <a:lnTo>
                      <a:pt x="7450" y="1600"/>
                    </a:lnTo>
                    <a:lnTo>
                      <a:pt x="7389" y="1676"/>
                    </a:lnTo>
                    <a:lnTo>
                      <a:pt x="7328" y="1752"/>
                    </a:lnTo>
                    <a:lnTo>
                      <a:pt x="7237" y="1935"/>
                    </a:lnTo>
                    <a:lnTo>
                      <a:pt x="7176" y="2133"/>
                    </a:lnTo>
                    <a:lnTo>
                      <a:pt x="7115" y="2316"/>
                    </a:lnTo>
                    <a:lnTo>
                      <a:pt x="7008" y="2712"/>
                    </a:lnTo>
                    <a:lnTo>
                      <a:pt x="6871" y="3077"/>
                    </a:lnTo>
                    <a:lnTo>
                      <a:pt x="6719" y="3443"/>
                    </a:lnTo>
                    <a:lnTo>
                      <a:pt x="6567" y="3808"/>
                    </a:lnTo>
                    <a:lnTo>
                      <a:pt x="6384" y="4159"/>
                    </a:lnTo>
                    <a:lnTo>
                      <a:pt x="6201" y="4494"/>
                    </a:lnTo>
                    <a:lnTo>
                      <a:pt x="6003" y="4829"/>
                    </a:lnTo>
                    <a:lnTo>
                      <a:pt x="5790" y="5164"/>
                    </a:lnTo>
                    <a:lnTo>
                      <a:pt x="5561" y="5484"/>
                    </a:lnTo>
                    <a:lnTo>
                      <a:pt x="5333" y="5804"/>
                    </a:lnTo>
                    <a:lnTo>
                      <a:pt x="5089" y="6109"/>
                    </a:lnTo>
                    <a:lnTo>
                      <a:pt x="4830" y="6413"/>
                    </a:lnTo>
                    <a:lnTo>
                      <a:pt x="4571" y="6718"/>
                    </a:lnTo>
                    <a:lnTo>
                      <a:pt x="4312" y="7007"/>
                    </a:lnTo>
                    <a:lnTo>
                      <a:pt x="3748" y="7571"/>
                    </a:lnTo>
                    <a:lnTo>
                      <a:pt x="3489" y="7830"/>
                    </a:lnTo>
                    <a:lnTo>
                      <a:pt x="3215" y="8074"/>
                    </a:lnTo>
                    <a:lnTo>
                      <a:pt x="2636" y="8546"/>
                    </a:lnTo>
                    <a:lnTo>
                      <a:pt x="2057" y="9003"/>
                    </a:lnTo>
                    <a:lnTo>
                      <a:pt x="1768" y="9247"/>
                    </a:lnTo>
                    <a:lnTo>
                      <a:pt x="1494" y="9475"/>
                    </a:lnTo>
                    <a:lnTo>
                      <a:pt x="1281" y="9643"/>
                    </a:lnTo>
                    <a:lnTo>
                      <a:pt x="976" y="9871"/>
                    </a:lnTo>
                    <a:lnTo>
                      <a:pt x="641" y="10130"/>
                    </a:lnTo>
                    <a:lnTo>
                      <a:pt x="488" y="10252"/>
                    </a:lnTo>
                    <a:lnTo>
                      <a:pt x="336" y="10405"/>
                    </a:lnTo>
                    <a:lnTo>
                      <a:pt x="199" y="10542"/>
                    </a:lnTo>
                    <a:lnTo>
                      <a:pt x="108" y="10679"/>
                    </a:lnTo>
                    <a:lnTo>
                      <a:pt x="31" y="10816"/>
                    </a:lnTo>
                    <a:lnTo>
                      <a:pt x="16" y="10877"/>
                    </a:lnTo>
                    <a:lnTo>
                      <a:pt x="1" y="10938"/>
                    </a:lnTo>
                    <a:lnTo>
                      <a:pt x="1" y="10999"/>
                    </a:lnTo>
                    <a:lnTo>
                      <a:pt x="16" y="11060"/>
                    </a:lnTo>
                    <a:lnTo>
                      <a:pt x="47" y="11120"/>
                    </a:lnTo>
                    <a:lnTo>
                      <a:pt x="77" y="11166"/>
                    </a:lnTo>
                    <a:lnTo>
                      <a:pt x="138" y="11227"/>
                    </a:lnTo>
                    <a:lnTo>
                      <a:pt x="214" y="11273"/>
                    </a:lnTo>
                    <a:lnTo>
                      <a:pt x="290" y="11319"/>
                    </a:lnTo>
                    <a:lnTo>
                      <a:pt x="397" y="11364"/>
                    </a:lnTo>
                    <a:lnTo>
                      <a:pt x="458" y="11379"/>
                    </a:lnTo>
                    <a:lnTo>
                      <a:pt x="534" y="11379"/>
                    </a:lnTo>
                    <a:lnTo>
                      <a:pt x="702" y="11349"/>
                    </a:lnTo>
                    <a:lnTo>
                      <a:pt x="884" y="11303"/>
                    </a:lnTo>
                    <a:lnTo>
                      <a:pt x="1082" y="11227"/>
                    </a:lnTo>
                    <a:lnTo>
                      <a:pt x="1463" y="11075"/>
                    </a:lnTo>
                    <a:lnTo>
                      <a:pt x="1753" y="10968"/>
                    </a:lnTo>
                    <a:lnTo>
                      <a:pt x="3794" y="10313"/>
                    </a:lnTo>
                    <a:lnTo>
                      <a:pt x="4815" y="9978"/>
                    </a:lnTo>
                    <a:lnTo>
                      <a:pt x="5820" y="9628"/>
                    </a:lnTo>
                    <a:lnTo>
                      <a:pt x="7831" y="8896"/>
                    </a:lnTo>
                    <a:lnTo>
                      <a:pt x="9842" y="8150"/>
                    </a:lnTo>
                    <a:lnTo>
                      <a:pt x="11853" y="7404"/>
                    </a:lnTo>
                    <a:lnTo>
                      <a:pt x="12858" y="7038"/>
                    </a:lnTo>
                    <a:lnTo>
                      <a:pt x="13879" y="6688"/>
                    </a:lnTo>
                    <a:lnTo>
                      <a:pt x="14031" y="6627"/>
                    </a:lnTo>
                    <a:lnTo>
                      <a:pt x="14199" y="6550"/>
                    </a:lnTo>
                    <a:lnTo>
                      <a:pt x="14259" y="6505"/>
                    </a:lnTo>
                    <a:lnTo>
                      <a:pt x="14336" y="6459"/>
                    </a:lnTo>
                    <a:lnTo>
                      <a:pt x="14381" y="6398"/>
                    </a:lnTo>
                    <a:lnTo>
                      <a:pt x="14442" y="6322"/>
                    </a:lnTo>
                    <a:lnTo>
                      <a:pt x="14473" y="6246"/>
                    </a:lnTo>
                    <a:lnTo>
                      <a:pt x="14503" y="6170"/>
                    </a:lnTo>
                    <a:lnTo>
                      <a:pt x="14518" y="6093"/>
                    </a:lnTo>
                    <a:lnTo>
                      <a:pt x="14518" y="6017"/>
                    </a:lnTo>
                    <a:lnTo>
                      <a:pt x="14518" y="5850"/>
                    </a:lnTo>
                    <a:lnTo>
                      <a:pt x="14488" y="5682"/>
                    </a:lnTo>
                    <a:lnTo>
                      <a:pt x="14427" y="5301"/>
                    </a:lnTo>
                    <a:lnTo>
                      <a:pt x="14351" y="4920"/>
                    </a:lnTo>
                    <a:lnTo>
                      <a:pt x="14259" y="4555"/>
                    </a:lnTo>
                    <a:lnTo>
                      <a:pt x="14168" y="4174"/>
                    </a:lnTo>
                    <a:lnTo>
                      <a:pt x="14046" y="3808"/>
                    </a:lnTo>
                    <a:lnTo>
                      <a:pt x="13940" y="3443"/>
                    </a:lnTo>
                    <a:lnTo>
                      <a:pt x="13818" y="3077"/>
                    </a:lnTo>
                    <a:lnTo>
                      <a:pt x="13681" y="2712"/>
                    </a:lnTo>
                    <a:lnTo>
                      <a:pt x="13528" y="2361"/>
                    </a:lnTo>
                    <a:lnTo>
                      <a:pt x="13376" y="2011"/>
                    </a:lnTo>
                    <a:lnTo>
                      <a:pt x="13208" y="1660"/>
                    </a:lnTo>
                    <a:lnTo>
                      <a:pt x="13041" y="1325"/>
                    </a:lnTo>
                    <a:lnTo>
                      <a:pt x="12858" y="975"/>
                    </a:lnTo>
                    <a:lnTo>
                      <a:pt x="12660" y="640"/>
                    </a:lnTo>
                    <a:lnTo>
                      <a:pt x="12462" y="320"/>
                    </a:lnTo>
                    <a:lnTo>
                      <a:pt x="12249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" name="Google Shape;494;p21">
                <a:extLst>
                  <a:ext uri="{FF2B5EF4-FFF2-40B4-BE49-F238E27FC236}">
                    <a16:creationId xmlns:a16="http://schemas.microsoft.com/office/drawing/2014/main" id="{08C8BE0F-884D-AF33-1679-09915C600C5B}"/>
                  </a:ext>
                </a:extLst>
              </p:cNvPr>
              <p:cNvSpPr/>
              <p:nvPr/>
            </p:nvSpPr>
            <p:spPr>
              <a:xfrm>
                <a:off x="6019600" y="4690850"/>
                <a:ext cx="362975" cy="284500"/>
              </a:xfrm>
              <a:custGeom>
                <a:avLst/>
                <a:gdLst/>
                <a:ahLst/>
                <a:cxnLst/>
                <a:rect l="l" t="t" r="r" b="b"/>
                <a:pathLst>
                  <a:path w="14519" h="11380" extrusionOk="0">
                    <a:moveTo>
                      <a:pt x="12249" y="0"/>
                    </a:moveTo>
                    <a:lnTo>
                      <a:pt x="8120" y="1264"/>
                    </a:lnTo>
                    <a:lnTo>
                      <a:pt x="7937" y="1325"/>
                    </a:lnTo>
                    <a:lnTo>
                      <a:pt x="7755" y="1386"/>
                    </a:lnTo>
                    <a:lnTo>
                      <a:pt x="7602" y="1478"/>
                    </a:lnTo>
                    <a:lnTo>
                      <a:pt x="7526" y="1539"/>
                    </a:lnTo>
                    <a:lnTo>
                      <a:pt x="7450" y="1600"/>
                    </a:lnTo>
                    <a:lnTo>
                      <a:pt x="7389" y="1676"/>
                    </a:lnTo>
                    <a:lnTo>
                      <a:pt x="7328" y="1752"/>
                    </a:lnTo>
                    <a:lnTo>
                      <a:pt x="7237" y="1935"/>
                    </a:lnTo>
                    <a:lnTo>
                      <a:pt x="7176" y="2133"/>
                    </a:lnTo>
                    <a:lnTo>
                      <a:pt x="7115" y="2316"/>
                    </a:lnTo>
                    <a:lnTo>
                      <a:pt x="7008" y="2712"/>
                    </a:lnTo>
                    <a:lnTo>
                      <a:pt x="6871" y="3077"/>
                    </a:lnTo>
                    <a:lnTo>
                      <a:pt x="6719" y="3443"/>
                    </a:lnTo>
                    <a:lnTo>
                      <a:pt x="6566" y="3808"/>
                    </a:lnTo>
                    <a:lnTo>
                      <a:pt x="6384" y="4159"/>
                    </a:lnTo>
                    <a:lnTo>
                      <a:pt x="6201" y="4494"/>
                    </a:lnTo>
                    <a:lnTo>
                      <a:pt x="6003" y="4829"/>
                    </a:lnTo>
                    <a:lnTo>
                      <a:pt x="5790" y="5164"/>
                    </a:lnTo>
                    <a:lnTo>
                      <a:pt x="5561" y="5484"/>
                    </a:lnTo>
                    <a:lnTo>
                      <a:pt x="5333" y="5804"/>
                    </a:lnTo>
                    <a:lnTo>
                      <a:pt x="5089" y="6109"/>
                    </a:lnTo>
                    <a:lnTo>
                      <a:pt x="4830" y="6413"/>
                    </a:lnTo>
                    <a:lnTo>
                      <a:pt x="4571" y="6718"/>
                    </a:lnTo>
                    <a:lnTo>
                      <a:pt x="4312" y="7007"/>
                    </a:lnTo>
                    <a:lnTo>
                      <a:pt x="3748" y="7571"/>
                    </a:lnTo>
                    <a:lnTo>
                      <a:pt x="3489" y="7830"/>
                    </a:lnTo>
                    <a:lnTo>
                      <a:pt x="3215" y="8074"/>
                    </a:lnTo>
                    <a:lnTo>
                      <a:pt x="2636" y="8546"/>
                    </a:lnTo>
                    <a:lnTo>
                      <a:pt x="2057" y="9003"/>
                    </a:lnTo>
                    <a:lnTo>
                      <a:pt x="1768" y="9247"/>
                    </a:lnTo>
                    <a:lnTo>
                      <a:pt x="1494" y="9475"/>
                    </a:lnTo>
                    <a:lnTo>
                      <a:pt x="1280" y="9643"/>
                    </a:lnTo>
                    <a:lnTo>
                      <a:pt x="976" y="9871"/>
                    </a:lnTo>
                    <a:lnTo>
                      <a:pt x="641" y="10130"/>
                    </a:lnTo>
                    <a:lnTo>
                      <a:pt x="488" y="10252"/>
                    </a:lnTo>
                    <a:lnTo>
                      <a:pt x="336" y="10405"/>
                    </a:lnTo>
                    <a:lnTo>
                      <a:pt x="199" y="10542"/>
                    </a:lnTo>
                    <a:lnTo>
                      <a:pt x="107" y="10679"/>
                    </a:lnTo>
                    <a:lnTo>
                      <a:pt x="31" y="10816"/>
                    </a:lnTo>
                    <a:lnTo>
                      <a:pt x="1" y="10877"/>
                    </a:lnTo>
                    <a:lnTo>
                      <a:pt x="1" y="10938"/>
                    </a:lnTo>
                    <a:lnTo>
                      <a:pt x="1" y="10999"/>
                    </a:lnTo>
                    <a:lnTo>
                      <a:pt x="16" y="11060"/>
                    </a:lnTo>
                    <a:lnTo>
                      <a:pt x="31" y="11120"/>
                    </a:lnTo>
                    <a:lnTo>
                      <a:pt x="77" y="11166"/>
                    </a:lnTo>
                    <a:lnTo>
                      <a:pt x="138" y="11227"/>
                    </a:lnTo>
                    <a:lnTo>
                      <a:pt x="199" y="11273"/>
                    </a:lnTo>
                    <a:lnTo>
                      <a:pt x="290" y="11319"/>
                    </a:lnTo>
                    <a:lnTo>
                      <a:pt x="397" y="11364"/>
                    </a:lnTo>
                    <a:lnTo>
                      <a:pt x="458" y="11379"/>
                    </a:lnTo>
                    <a:lnTo>
                      <a:pt x="534" y="11379"/>
                    </a:lnTo>
                    <a:lnTo>
                      <a:pt x="686" y="11349"/>
                    </a:lnTo>
                    <a:lnTo>
                      <a:pt x="884" y="11303"/>
                    </a:lnTo>
                    <a:lnTo>
                      <a:pt x="1082" y="11227"/>
                    </a:lnTo>
                    <a:lnTo>
                      <a:pt x="1463" y="11075"/>
                    </a:lnTo>
                    <a:lnTo>
                      <a:pt x="1753" y="10968"/>
                    </a:lnTo>
                    <a:lnTo>
                      <a:pt x="3794" y="10313"/>
                    </a:lnTo>
                    <a:lnTo>
                      <a:pt x="4815" y="9978"/>
                    </a:lnTo>
                    <a:lnTo>
                      <a:pt x="5820" y="9628"/>
                    </a:lnTo>
                    <a:lnTo>
                      <a:pt x="7831" y="8896"/>
                    </a:lnTo>
                    <a:lnTo>
                      <a:pt x="9842" y="8150"/>
                    </a:lnTo>
                    <a:lnTo>
                      <a:pt x="11852" y="7404"/>
                    </a:lnTo>
                    <a:lnTo>
                      <a:pt x="12858" y="7038"/>
                    </a:lnTo>
                    <a:lnTo>
                      <a:pt x="13863" y="6688"/>
                    </a:lnTo>
                    <a:lnTo>
                      <a:pt x="14031" y="6627"/>
                    </a:lnTo>
                    <a:lnTo>
                      <a:pt x="14183" y="6550"/>
                    </a:lnTo>
                    <a:lnTo>
                      <a:pt x="14259" y="6505"/>
                    </a:lnTo>
                    <a:lnTo>
                      <a:pt x="14336" y="6459"/>
                    </a:lnTo>
                    <a:lnTo>
                      <a:pt x="14381" y="6398"/>
                    </a:lnTo>
                    <a:lnTo>
                      <a:pt x="14442" y="6322"/>
                    </a:lnTo>
                    <a:lnTo>
                      <a:pt x="14473" y="6246"/>
                    </a:lnTo>
                    <a:lnTo>
                      <a:pt x="14503" y="6170"/>
                    </a:lnTo>
                    <a:lnTo>
                      <a:pt x="14518" y="6093"/>
                    </a:lnTo>
                    <a:lnTo>
                      <a:pt x="14518" y="6017"/>
                    </a:lnTo>
                    <a:lnTo>
                      <a:pt x="14503" y="5850"/>
                    </a:lnTo>
                    <a:lnTo>
                      <a:pt x="14488" y="5682"/>
                    </a:lnTo>
                    <a:lnTo>
                      <a:pt x="14427" y="5301"/>
                    </a:lnTo>
                    <a:lnTo>
                      <a:pt x="14336" y="4920"/>
                    </a:lnTo>
                    <a:lnTo>
                      <a:pt x="14259" y="4555"/>
                    </a:lnTo>
                    <a:lnTo>
                      <a:pt x="14153" y="4174"/>
                    </a:lnTo>
                    <a:lnTo>
                      <a:pt x="14046" y="3808"/>
                    </a:lnTo>
                    <a:lnTo>
                      <a:pt x="13939" y="3443"/>
                    </a:lnTo>
                    <a:lnTo>
                      <a:pt x="13802" y="3077"/>
                    </a:lnTo>
                    <a:lnTo>
                      <a:pt x="13680" y="2712"/>
                    </a:lnTo>
                    <a:lnTo>
                      <a:pt x="13528" y="2361"/>
                    </a:lnTo>
                    <a:lnTo>
                      <a:pt x="13376" y="2011"/>
                    </a:lnTo>
                    <a:lnTo>
                      <a:pt x="13208" y="1660"/>
                    </a:lnTo>
                    <a:lnTo>
                      <a:pt x="13041" y="1325"/>
                    </a:lnTo>
                    <a:lnTo>
                      <a:pt x="12858" y="975"/>
                    </a:lnTo>
                    <a:lnTo>
                      <a:pt x="12660" y="640"/>
                    </a:lnTo>
                    <a:lnTo>
                      <a:pt x="12462" y="320"/>
                    </a:lnTo>
                    <a:lnTo>
                      <a:pt x="12249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" name="Google Shape;495;p21">
                <a:extLst>
                  <a:ext uri="{FF2B5EF4-FFF2-40B4-BE49-F238E27FC236}">
                    <a16:creationId xmlns:a16="http://schemas.microsoft.com/office/drawing/2014/main" id="{FC39E1CF-CD46-C000-C0C3-55C0371936A6}"/>
                  </a:ext>
                </a:extLst>
              </p:cNvPr>
              <p:cNvSpPr/>
              <p:nvPr/>
            </p:nvSpPr>
            <p:spPr>
              <a:xfrm>
                <a:off x="6019600" y="3779125"/>
                <a:ext cx="914800" cy="981050"/>
              </a:xfrm>
              <a:custGeom>
                <a:avLst/>
                <a:gdLst/>
                <a:ahLst/>
                <a:cxnLst/>
                <a:rect l="l" t="t" r="r" b="b"/>
                <a:pathLst>
                  <a:path w="36592" h="39242" extrusionOk="0">
                    <a:moveTo>
                      <a:pt x="34977" y="0"/>
                    </a:moveTo>
                    <a:lnTo>
                      <a:pt x="34733" y="15"/>
                    </a:lnTo>
                    <a:lnTo>
                      <a:pt x="34261" y="46"/>
                    </a:lnTo>
                    <a:lnTo>
                      <a:pt x="33773" y="107"/>
                    </a:lnTo>
                    <a:lnTo>
                      <a:pt x="33301" y="183"/>
                    </a:lnTo>
                    <a:lnTo>
                      <a:pt x="32829" y="259"/>
                    </a:lnTo>
                    <a:lnTo>
                      <a:pt x="31047" y="609"/>
                    </a:lnTo>
                    <a:lnTo>
                      <a:pt x="29280" y="945"/>
                    </a:lnTo>
                    <a:lnTo>
                      <a:pt x="27497" y="1280"/>
                    </a:lnTo>
                    <a:lnTo>
                      <a:pt x="26598" y="1432"/>
                    </a:lnTo>
                    <a:lnTo>
                      <a:pt x="25715" y="1569"/>
                    </a:lnTo>
                    <a:lnTo>
                      <a:pt x="25319" y="1615"/>
                    </a:lnTo>
                    <a:lnTo>
                      <a:pt x="24923" y="1661"/>
                    </a:lnTo>
                    <a:lnTo>
                      <a:pt x="24115" y="1706"/>
                    </a:lnTo>
                    <a:lnTo>
                      <a:pt x="23323" y="1752"/>
                    </a:lnTo>
                    <a:lnTo>
                      <a:pt x="21709" y="1752"/>
                    </a:lnTo>
                    <a:lnTo>
                      <a:pt x="20901" y="1737"/>
                    </a:lnTo>
                    <a:lnTo>
                      <a:pt x="19286" y="1706"/>
                    </a:lnTo>
                    <a:lnTo>
                      <a:pt x="15828" y="1645"/>
                    </a:lnTo>
                    <a:lnTo>
                      <a:pt x="14092" y="1630"/>
                    </a:lnTo>
                    <a:lnTo>
                      <a:pt x="12355" y="1630"/>
                    </a:lnTo>
                    <a:lnTo>
                      <a:pt x="10619" y="1645"/>
                    </a:lnTo>
                    <a:lnTo>
                      <a:pt x="9750" y="1661"/>
                    </a:lnTo>
                    <a:lnTo>
                      <a:pt x="8882" y="1691"/>
                    </a:lnTo>
                    <a:lnTo>
                      <a:pt x="8014" y="1737"/>
                    </a:lnTo>
                    <a:lnTo>
                      <a:pt x="7145" y="1782"/>
                    </a:lnTo>
                    <a:lnTo>
                      <a:pt x="6292" y="1859"/>
                    </a:lnTo>
                    <a:lnTo>
                      <a:pt x="5424" y="1935"/>
                    </a:lnTo>
                    <a:lnTo>
                      <a:pt x="4769" y="2011"/>
                    </a:lnTo>
                    <a:lnTo>
                      <a:pt x="4449" y="2072"/>
                    </a:lnTo>
                    <a:lnTo>
                      <a:pt x="4160" y="2133"/>
                    </a:lnTo>
                    <a:lnTo>
                      <a:pt x="3855" y="2194"/>
                    </a:lnTo>
                    <a:lnTo>
                      <a:pt x="3581" y="2270"/>
                    </a:lnTo>
                    <a:lnTo>
                      <a:pt x="3306" y="2361"/>
                    </a:lnTo>
                    <a:lnTo>
                      <a:pt x="3047" y="2453"/>
                    </a:lnTo>
                    <a:lnTo>
                      <a:pt x="2789" y="2544"/>
                    </a:lnTo>
                    <a:lnTo>
                      <a:pt x="2560" y="2651"/>
                    </a:lnTo>
                    <a:lnTo>
                      <a:pt x="2332" y="2773"/>
                    </a:lnTo>
                    <a:lnTo>
                      <a:pt x="2103" y="2894"/>
                    </a:lnTo>
                    <a:lnTo>
                      <a:pt x="1905" y="3032"/>
                    </a:lnTo>
                    <a:lnTo>
                      <a:pt x="1707" y="3169"/>
                    </a:lnTo>
                    <a:lnTo>
                      <a:pt x="1509" y="3321"/>
                    </a:lnTo>
                    <a:lnTo>
                      <a:pt x="1341" y="3489"/>
                    </a:lnTo>
                    <a:lnTo>
                      <a:pt x="1174" y="3671"/>
                    </a:lnTo>
                    <a:lnTo>
                      <a:pt x="1021" y="3854"/>
                    </a:lnTo>
                    <a:lnTo>
                      <a:pt x="869" y="4037"/>
                    </a:lnTo>
                    <a:lnTo>
                      <a:pt x="732" y="4250"/>
                    </a:lnTo>
                    <a:lnTo>
                      <a:pt x="610" y="4463"/>
                    </a:lnTo>
                    <a:lnTo>
                      <a:pt x="503" y="4677"/>
                    </a:lnTo>
                    <a:lnTo>
                      <a:pt x="397" y="4920"/>
                    </a:lnTo>
                    <a:lnTo>
                      <a:pt x="321" y="5164"/>
                    </a:lnTo>
                    <a:lnTo>
                      <a:pt x="229" y="5423"/>
                    </a:lnTo>
                    <a:lnTo>
                      <a:pt x="168" y="5697"/>
                    </a:lnTo>
                    <a:lnTo>
                      <a:pt x="107" y="5972"/>
                    </a:lnTo>
                    <a:lnTo>
                      <a:pt x="62" y="6261"/>
                    </a:lnTo>
                    <a:lnTo>
                      <a:pt x="31" y="6566"/>
                    </a:lnTo>
                    <a:lnTo>
                      <a:pt x="16" y="6886"/>
                    </a:lnTo>
                    <a:lnTo>
                      <a:pt x="1" y="7221"/>
                    </a:lnTo>
                    <a:lnTo>
                      <a:pt x="1" y="7556"/>
                    </a:lnTo>
                    <a:lnTo>
                      <a:pt x="16" y="8196"/>
                    </a:lnTo>
                    <a:lnTo>
                      <a:pt x="31" y="8820"/>
                    </a:lnTo>
                    <a:lnTo>
                      <a:pt x="77" y="9445"/>
                    </a:lnTo>
                    <a:lnTo>
                      <a:pt x="123" y="10085"/>
                    </a:lnTo>
                    <a:lnTo>
                      <a:pt x="229" y="11334"/>
                    </a:lnTo>
                    <a:lnTo>
                      <a:pt x="366" y="12583"/>
                    </a:lnTo>
                    <a:lnTo>
                      <a:pt x="534" y="13847"/>
                    </a:lnTo>
                    <a:lnTo>
                      <a:pt x="717" y="15096"/>
                    </a:lnTo>
                    <a:lnTo>
                      <a:pt x="1113" y="17595"/>
                    </a:lnTo>
                    <a:lnTo>
                      <a:pt x="1539" y="20276"/>
                    </a:lnTo>
                    <a:lnTo>
                      <a:pt x="1996" y="22957"/>
                    </a:lnTo>
                    <a:lnTo>
                      <a:pt x="2453" y="25638"/>
                    </a:lnTo>
                    <a:lnTo>
                      <a:pt x="2926" y="28304"/>
                    </a:lnTo>
                    <a:lnTo>
                      <a:pt x="3398" y="30985"/>
                    </a:lnTo>
                    <a:lnTo>
                      <a:pt x="3885" y="33651"/>
                    </a:lnTo>
                    <a:lnTo>
                      <a:pt x="4388" y="36332"/>
                    </a:lnTo>
                    <a:lnTo>
                      <a:pt x="4891" y="38998"/>
                    </a:lnTo>
                    <a:lnTo>
                      <a:pt x="5439" y="39089"/>
                    </a:lnTo>
                    <a:lnTo>
                      <a:pt x="5972" y="39165"/>
                    </a:lnTo>
                    <a:lnTo>
                      <a:pt x="6521" y="39211"/>
                    </a:lnTo>
                    <a:lnTo>
                      <a:pt x="7069" y="39242"/>
                    </a:lnTo>
                    <a:lnTo>
                      <a:pt x="7602" y="39242"/>
                    </a:lnTo>
                    <a:lnTo>
                      <a:pt x="8151" y="39226"/>
                    </a:lnTo>
                    <a:lnTo>
                      <a:pt x="8699" y="39181"/>
                    </a:lnTo>
                    <a:lnTo>
                      <a:pt x="9232" y="39120"/>
                    </a:lnTo>
                    <a:lnTo>
                      <a:pt x="9781" y="39043"/>
                    </a:lnTo>
                    <a:lnTo>
                      <a:pt x="10314" y="38937"/>
                    </a:lnTo>
                    <a:lnTo>
                      <a:pt x="10847" y="38800"/>
                    </a:lnTo>
                    <a:lnTo>
                      <a:pt x="11365" y="38647"/>
                    </a:lnTo>
                    <a:lnTo>
                      <a:pt x="11883" y="38480"/>
                    </a:lnTo>
                    <a:lnTo>
                      <a:pt x="12401" y="38282"/>
                    </a:lnTo>
                    <a:lnTo>
                      <a:pt x="12904" y="38069"/>
                    </a:lnTo>
                    <a:lnTo>
                      <a:pt x="13391" y="37840"/>
                    </a:lnTo>
                    <a:lnTo>
                      <a:pt x="13650" y="37688"/>
                    </a:lnTo>
                    <a:lnTo>
                      <a:pt x="13787" y="37612"/>
                    </a:lnTo>
                    <a:lnTo>
                      <a:pt x="13909" y="37520"/>
                    </a:lnTo>
                    <a:lnTo>
                      <a:pt x="14031" y="37429"/>
                    </a:lnTo>
                    <a:lnTo>
                      <a:pt x="14137" y="37322"/>
                    </a:lnTo>
                    <a:lnTo>
                      <a:pt x="14229" y="37215"/>
                    </a:lnTo>
                    <a:lnTo>
                      <a:pt x="14305" y="37094"/>
                    </a:lnTo>
                    <a:lnTo>
                      <a:pt x="14366" y="36972"/>
                    </a:lnTo>
                    <a:lnTo>
                      <a:pt x="14412" y="36850"/>
                    </a:lnTo>
                    <a:lnTo>
                      <a:pt x="14442" y="36713"/>
                    </a:lnTo>
                    <a:lnTo>
                      <a:pt x="14473" y="36591"/>
                    </a:lnTo>
                    <a:lnTo>
                      <a:pt x="14488" y="36332"/>
                    </a:lnTo>
                    <a:lnTo>
                      <a:pt x="14503" y="36058"/>
                    </a:lnTo>
                    <a:lnTo>
                      <a:pt x="14503" y="35068"/>
                    </a:lnTo>
                    <a:lnTo>
                      <a:pt x="14488" y="34077"/>
                    </a:lnTo>
                    <a:lnTo>
                      <a:pt x="14442" y="33087"/>
                    </a:lnTo>
                    <a:lnTo>
                      <a:pt x="14381" y="32097"/>
                    </a:lnTo>
                    <a:lnTo>
                      <a:pt x="14305" y="31107"/>
                    </a:lnTo>
                    <a:lnTo>
                      <a:pt x="14214" y="30117"/>
                    </a:lnTo>
                    <a:lnTo>
                      <a:pt x="14122" y="29142"/>
                    </a:lnTo>
                    <a:lnTo>
                      <a:pt x="14000" y="28152"/>
                    </a:lnTo>
                    <a:lnTo>
                      <a:pt x="13741" y="26186"/>
                    </a:lnTo>
                    <a:lnTo>
                      <a:pt x="13467" y="24221"/>
                    </a:lnTo>
                    <a:lnTo>
                      <a:pt x="13193" y="22256"/>
                    </a:lnTo>
                    <a:lnTo>
                      <a:pt x="12904" y="20291"/>
                    </a:lnTo>
                    <a:lnTo>
                      <a:pt x="12843" y="19834"/>
                    </a:lnTo>
                    <a:lnTo>
                      <a:pt x="12751" y="19377"/>
                    </a:lnTo>
                    <a:lnTo>
                      <a:pt x="12538" y="18417"/>
                    </a:lnTo>
                    <a:lnTo>
                      <a:pt x="12309" y="17427"/>
                    </a:lnTo>
                    <a:lnTo>
                      <a:pt x="12096" y="16422"/>
                    </a:lnTo>
                    <a:lnTo>
                      <a:pt x="11990" y="15919"/>
                    </a:lnTo>
                    <a:lnTo>
                      <a:pt x="11898" y="15416"/>
                    </a:lnTo>
                    <a:lnTo>
                      <a:pt x="11837" y="14929"/>
                    </a:lnTo>
                    <a:lnTo>
                      <a:pt x="11776" y="14441"/>
                    </a:lnTo>
                    <a:lnTo>
                      <a:pt x="11746" y="13954"/>
                    </a:lnTo>
                    <a:lnTo>
                      <a:pt x="11746" y="13482"/>
                    </a:lnTo>
                    <a:lnTo>
                      <a:pt x="11776" y="13009"/>
                    </a:lnTo>
                    <a:lnTo>
                      <a:pt x="11807" y="12781"/>
                    </a:lnTo>
                    <a:lnTo>
                      <a:pt x="11837" y="12552"/>
                    </a:lnTo>
                    <a:lnTo>
                      <a:pt x="14275" y="12400"/>
                    </a:lnTo>
                    <a:lnTo>
                      <a:pt x="17078" y="12217"/>
                    </a:lnTo>
                    <a:lnTo>
                      <a:pt x="18768" y="12065"/>
                    </a:lnTo>
                    <a:lnTo>
                      <a:pt x="20475" y="11882"/>
                    </a:lnTo>
                    <a:lnTo>
                      <a:pt x="22181" y="11684"/>
                    </a:lnTo>
                    <a:lnTo>
                      <a:pt x="23872" y="11471"/>
                    </a:lnTo>
                    <a:lnTo>
                      <a:pt x="24420" y="11395"/>
                    </a:lnTo>
                    <a:lnTo>
                      <a:pt x="24984" y="11303"/>
                    </a:lnTo>
                    <a:lnTo>
                      <a:pt x="25532" y="11197"/>
                    </a:lnTo>
                    <a:lnTo>
                      <a:pt x="26081" y="11075"/>
                    </a:lnTo>
                    <a:lnTo>
                      <a:pt x="26629" y="10938"/>
                    </a:lnTo>
                    <a:lnTo>
                      <a:pt x="27177" y="10770"/>
                    </a:lnTo>
                    <a:lnTo>
                      <a:pt x="27711" y="10603"/>
                    </a:lnTo>
                    <a:lnTo>
                      <a:pt x="28244" y="10420"/>
                    </a:lnTo>
                    <a:lnTo>
                      <a:pt x="28868" y="10176"/>
                    </a:lnTo>
                    <a:lnTo>
                      <a:pt x="29462" y="9902"/>
                    </a:lnTo>
                    <a:lnTo>
                      <a:pt x="30072" y="9612"/>
                    </a:lnTo>
                    <a:lnTo>
                      <a:pt x="30651" y="9292"/>
                    </a:lnTo>
                    <a:lnTo>
                      <a:pt x="30955" y="9110"/>
                    </a:lnTo>
                    <a:lnTo>
                      <a:pt x="31245" y="8912"/>
                    </a:lnTo>
                    <a:lnTo>
                      <a:pt x="31549" y="8714"/>
                    </a:lnTo>
                    <a:lnTo>
                      <a:pt x="31824" y="8516"/>
                    </a:lnTo>
                    <a:lnTo>
                      <a:pt x="32113" y="8302"/>
                    </a:lnTo>
                    <a:lnTo>
                      <a:pt x="32387" y="8074"/>
                    </a:lnTo>
                    <a:lnTo>
                      <a:pt x="32661" y="7845"/>
                    </a:lnTo>
                    <a:lnTo>
                      <a:pt x="32920" y="7617"/>
                    </a:lnTo>
                    <a:lnTo>
                      <a:pt x="33179" y="7373"/>
                    </a:lnTo>
                    <a:lnTo>
                      <a:pt x="33438" y="7114"/>
                    </a:lnTo>
                    <a:lnTo>
                      <a:pt x="33682" y="6855"/>
                    </a:lnTo>
                    <a:lnTo>
                      <a:pt x="33911" y="6596"/>
                    </a:lnTo>
                    <a:lnTo>
                      <a:pt x="34139" y="6322"/>
                    </a:lnTo>
                    <a:lnTo>
                      <a:pt x="34368" y="6048"/>
                    </a:lnTo>
                    <a:lnTo>
                      <a:pt x="34581" y="5774"/>
                    </a:lnTo>
                    <a:lnTo>
                      <a:pt x="34779" y="5484"/>
                    </a:lnTo>
                    <a:lnTo>
                      <a:pt x="34977" y="5179"/>
                    </a:lnTo>
                    <a:lnTo>
                      <a:pt x="35160" y="4890"/>
                    </a:lnTo>
                    <a:lnTo>
                      <a:pt x="35327" y="4585"/>
                    </a:lnTo>
                    <a:lnTo>
                      <a:pt x="35495" y="4281"/>
                    </a:lnTo>
                    <a:lnTo>
                      <a:pt x="35647" y="3961"/>
                    </a:lnTo>
                    <a:lnTo>
                      <a:pt x="35800" y="3641"/>
                    </a:lnTo>
                    <a:lnTo>
                      <a:pt x="35937" y="3321"/>
                    </a:lnTo>
                    <a:lnTo>
                      <a:pt x="36058" y="3001"/>
                    </a:lnTo>
                    <a:lnTo>
                      <a:pt x="36165" y="2666"/>
                    </a:lnTo>
                    <a:lnTo>
                      <a:pt x="36257" y="2331"/>
                    </a:lnTo>
                    <a:lnTo>
                      <a:pt x="36348" y="1996"/>
                    </a:lnTo>
                    <a:lnTo>
                      <a:pt x="36424" y="1661"/>
                    </a:lnTo>
                    <a:lnTo>
                      <a:pt x="36485" y="1310"/>
                    </a:lnTo>
                    <a:lnTo>
                      <a:pt x="36531" y="975"/>
                    </a:lnTo>
                    <a:lnTo>
                      <a:pt x="36561" y="625"/>
                    </a:lnTo>
                    <a:lnTo>
                      <a:pt x="36592" y="274"/>
                    </a:lnTo>
                    <a:lnTo>
                      <a:pt x="36363" y="198"/>
                    </a:lnTo>
                    <a:lnTo>
                      <a:pt x="36135" y="137"/>
                    </a:lnTo>
                    <a:lnTo>
                      <a:pt x="35906" y="76"/>
                    </a:lnTo>
                    <a:lnTo>
                      <a:pt x="35678" y="46"/>
                    </a:lnTo>
                    <a:lnTo>
                      <a:pt x="35449" y="15"/>
                    </a:lnTo>
                    <a:lnTo>
                      <a:pt x="35205" y="15"/>
                    </a:lnTo>
                    <a:lnTo>
                      <a:pt x="34977" y="0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6" name="Google Shape;496;p21">
                <a:extLst>
                  <a:ext uri="{FF2B5EF4-FFF2-40B4-BE49-F238E27FC236}">
                    <a16:creationId xmlns:a16="http://schemas.microsoft.com/office/drawing/2014/main" id="{4CDBF78A-9EFC-EEDC-3D98-CCF0B8CB6124}"/>
                  </a:ext>
                </a:extLst>
              </p:cNvPr>
              <p:cNvSpPr/>
              <p:nvPr/>
            </p:nvSpPr>
            <p:spPr>
              <a:xfrm>
                <a:off x="6380250" y="3795100"/>
                <a:ext cx="552250" cy="965075"/>
              </a:xfrm>
              <a:custGeom>
                <a:avLst/>
                <a:gdLst/>
                <a:ahLst/>
                <a:cxnLst/>
                <a:rect l="l" t="t" r="r" b="b"/>
                <a:pathLst>
                  <a:path w="22090" h="38603" extrusionOk="0">
                    <a:moveTo>
                      <a:pt x="21358" y="1"/>
                    </a:moveTo>
                    <a:lnTo>
                      <a:pt x="21099" y="31"/>
                    </a:lnTo>
                    <a:lnTo>
                      <a:pt x="20840" y="77"/>
                    </a:lnTo>
                    <a:lnTo>
                      <a:pt x="20581" y="123"/>
                    </a:lnTo>
                    <a:lnTo>
                      <a:pt x="20033" y="275"/>
                    </a:lnTo>
                    <a:lnTo>
                      <a:pt x="19500" y="443"/>
                    </a:lnTo>
                    <a:lnTo>
                      <a:pt x="18967" y="610"/>
                    </a:lnTo>
                    <a:lnTo>
                      <a:pt x="18464" y="763"/>
                    </a:lnTo>
                    <a:lnTo>
                      <a:pt x="18235" y="823"/>
                    </a:lnTo>
                    <a:lnTo>
                      <a:pt x="18007" y="884"/>
                    </a:lnTo>
                    <a:lnTo>
                      <a:pt x="17535" y="961"/>
                    </a:lnTo>
                    <a:lnTo>
                      <a:pt x="17032" y="1006"/>
                    </a:lnTo>
                    <a:lnTo>
                      <a:pt x="16544" y="1022"/>
                    </a:lnTo>
                    <a:lnTo>
                      <a:pt x="16042" y="1037"/>
                    </a:lnTo>
                    <a:lnTo>
                      <a:pt x="15036" y="1006"/>
                    </a:lnTo>
                    <a:lnTo>
                      <a:pt x="14046" y="991"/>
                    </a:lnTo>
                    <a:lnTo>
                      <a:pt x="11883" y="991"/>
                    </a:lnTo>
                    <a:lnTo>
                      <a:pt x="10801" y="1006"/>
                    </a:lnTo>
                    <a:lnTo>
                      <a:pt x="9735" y="1022"/>
                    </a:lnTo>
                    <a:lnTo>
                      <a:pt x="8654" y="1067"/>
                    </a:lnTo>
                    <a:lnTo>
                      <a:pt x="7572" y="1128"/>
                    </a:lnTo>
                    <a:lnTo>
                      <a:pt x="6506" y="1204"/>
                    </a:lnTo>
                    <a:lnTo>
                      <a:pt x="5424" y="1296"/>
                    </a:lnTo>
                    <a:lnTo>
                      <a:pt x="4769" y="1372"/>
                    </a:lnTo>
                    <a:lnTo>
                      <a:pt x="4449" y="1433"/>
                    </a:lnTo>
                    <a:lnTo>
                      <a:pt x="4160" y="1494"/>
                    </a:lnTo>
                    <a:lnTo>
                      <a:pt x="3855" y="1555"/>
                    </a:lnTo>
                    <a:lnTo>
                      <a:pt x="3581" y="1631"/>
                    </a:lnTo>
                    <a:lnTo>
                      <a:pt x="3307" y="1722"/>
                    </a:lnTo>
                    <a:lnTo>
                      <a:pt x="3048" y="1814"/>
                    </a:lnTo>
                    <a:lnTo>
                      <a:pt x="2804" y="1905"/>
                    </a:lnTo>
                    <a:lnTo>
                      <a:pt x="2560" y="2012"/>
                    </a:lnTo>
                    <a:lnTo>
                      <a:pt x="2332" y="2134"/>
                    </a:lnTo>
                    <a:lnTo>
                      <a:pt x="2103" y="2255"/>
                    </a:lnTo>
                    <a:lnTo>
                      <a:pt x="1905" y="2393"/>
                    </a:lnTo>
                    <a:lnTo>
                      <a:pt x="1707" y="2530"/>
                    </a:lnTo>
                    <a:lnTo>
                      <a:pt x="1509" y="2682"/>
                    </a:lnTo>
                    <a:lnTo>
                      <a:pt x="1341" y="2850"/>
                    </a:lnTo>
                    <a:lnTo>
                      <a:pt x="1174" y="3032"/>
                    </a:lnTo>
                    <a:lnTo>
                      <a:pt x="1022" y="3215"/>
                    </a:lnTo>
                    <a:lnTo>
                      <a:pt x="869" y="3398"/>
                    </a:lnTo>
                    <a:lnTo>
                      <a:pt x="747" y="3611"/>
                    </a:lnTo>
                    <a:lnTo>
                      <a:pt x="625" y="3824"/>
                    </a:lnTo>
                    <a:lnTo>
                      <a:pt x="504" y="4038"/>
                    </a:lnTo>
                    <a:lnTo>
                      <a:pt x="412" y="4281"/>
                    </a:lnTo>
                    <a:lnTo>
                      <a:pt x="321" y="4525"/>
                    </a:lnTo>
                    <a:lnTo>
                      <a:pt x="245" y="4784"/>
                    </a:lnTo>
                    <a:lnTo>
                      <a:pt x="168" y="5058"/>
                    </a:lnTo>
                    <a:lnTo>
                      <a:pt x="108" y="5333"/>
                    </a:lnTo>
                    <a:lnTo>
                      <a:pt x="62" y="5622"/>
                    </a:lnTo>
                    <a:lnTo>
                      <a:pt x="31" y="5927"/>
                    </a:lnTo>
                    <a:lnTo>
                      <a:pt x="16" y="6247"/>
                    </a:lnTo>
                    <a:lnTo>
                      <a:pt x="1" y="6582"/>
                    </a:lnTo>
                    <a:lnTo>
                      <a:pt x="1" y="6917"/>
                    </a:lnTo>
                    <a:lnTo>
                      <a:pt x="16" y="7557"/>
                    </a:lnTo>
                    <a:lnTo>
                      <a:pt x="47" y="8181"/>
                    </a:lnTo>
                    <a:lnTo>
                      <a:pt x="77" y="8806"/>
                    </a:lnTo>
                    <a:lnTo>
                      <a:pt x="123" y="9446"/>
                    </a:lnTo>
                    <a:lnTo>
                      <a:pt x="229" y="10695"/>
                    </a:lnTo>
                    <a:lnTo>
                      <a:pt x="367" y="11944"/>
                    </a:lnTo>
                    <a:lnTo>
                      <a:pt x="534" y="13208"/>
                    </a:lnTo>
                    <a:lnTo>
                      <a:pt x="717" y="14457"/>
                    </a:lnTo>
                    <a:lnTo>
                      <a:pt x="1113" y="16956"/>
                    </a:lnTo>
                    <a:lnTo>
                      <a:pt x="1539" y="19637"/>
                    </a:lnTo>
                    <a:lnTo>
                      <a:pt x="1996" y="22318"/>
                    </a:lnTo>
                    <a:lnTo>
                      <a:pt x="2453" y="24999"/>
                    </a:lnTo>
                    <a:lnTo>
                      <a:pt x="2926" y="27665"/>
                    </a:lnTo>
                    <a:lnTo>
                      <a:pt x="3398" y="30346"/>
                    </a:lnTo>
                    <a:lnTo>
                      <a:pt x="3885" y="33012"/>
                    </a:lnTo>
                    <a:lnTo>
                      <a:pt x="4388" y="35693"/>
                    </a:lnTo>
                    <a:lnTo>
                      <a:pt x="4891" y="38359"/>
                    </a:lnTo>
                    <a:lnTo>
                      <a:pt x="5439" y="38450"/>
                    </a:lnTo>
                    <a:lnTo>
                      <a:pt x="5972" y="38526"/>
                    </a:lnTo>
                    <a:lnTo>
                      <a:pt x="6521" y="38572"/>
                    </a:lnTo>
                    <a:lnTo>
                      <a:pt x="7069" y="38603"/>
                    </a:lnTo>
                    <a:lnTo>
                      <a:pt x="7602" y="38603"/>
                    </a:lnTo>
                    <a:lnTo>
                      <a:pt x="8151" y="38587"/>
                    </a:lnTo>
                    <a:lnTo>
                      <a:pt x="8699" y="38542"/>
                    </a:lnTo>
                    <a:lnTo>
                      <a:pt x="9248" y="38481"/>
                    </a:lnTo>
                    <a:lnTo>
                      <a:pt x="9781" y="38404"/>
                    </a:lnTo>
                    <a:lnTo>
                      <a:pt x="10314" y="38298"/>
                    </a:lnTo>
                    <a:lnTo>
                      <a:pt x="10847" y="38161"/>
                    </a:lnTo>
                    <a:lnTo>
                      <a:pt x="11365" y="38008"/>
                    </a:lnTo>
                    <a:lnTo>
                      <a:pt x="11883" y="37841"/>
                    </a:lnTo>
                    <a:lnTo>
                      <a:pt x="12401" y="37643"/>
                    </a:lnTo>
                    <a:lnTo>
                      <a:pt x="12904" y="37430"/>
                    </a:lnTo>
                    <a:lnTo>
                      <a:pt x="13391" y="37201"/>
                    </a:lnTo>
                    <a:lnTo>
                      <a:pt x="13665" y="37049"/>
                    </a:lnTo>
                    <a:lnTo>
                      <a:pt x="13787" y="36973"/>
                    </a:lnTo>
                    <a:lnTo>
                      <a:pt x="13909" y="36881"/>
                    </a:lnTo>
                    <a:lnTo>
                      <a:pt x="14031" y="36790"/>
                    </a:lnTo>
                    <a:lnTo>
                      <a:pt x="14138" y="36683"/>
                    </a:lnTo>
                    <a:lnTo>
                      <a:pt x="14229" y="36576"/>
                    </a:lnTo>
                    <a:lnTo>
                      <a:pt x="14305" y="36455"/>
                    </a:lnTo>
                    <a:lnTo>
                      <a:pt x="14366" y="36333"/>
                    </a:lnTo>
                    <a:lnTo>
                      <a:pt x="14412" y="36211"/>
                    </a:lnTo>
                    <a:lnTo>
                      <a:pt x="14442" y="36074"/>
                    </a:lnTo>
                    <a:lnTo>
                      <a:pt x="14473" y="35952"/>
                    </a:lnTo>
                    <a:lnTo>
                      <a:pt x="14488" y="35693"/>
                    </a:lnTo>
                    <a:lnTo>
                      <a:pt x="14503" y="35419"/>
                    </a:lnTo>
                    <a:lnTo>
                      <a:pt x="14503" y="34748"/>
                    </a:lnTo>
                    <a:lnTo>
                      <a:pt x="14503" y="34078"/>
                    </a:lnTo>
                    <a:lnTo>
                      <a:pt x="14458" y="32722"/>
                    </a:lnTo>
                    <a:lnTo>
                      <a:pt x="14381" y="31382"/>
                    </a:lnTo>
                    <a:lnTo>
                      <a:pt x="14290" y="30057"/>
                    </a:lnTo>
                    <a:lnTo>
                      <a:pt x="14153" y="28716"/>
                    </a:lnTo>
                    <a:lnTo>
                      <a:pt x="14000" y="27375"/>
                    </a:lnTo>
                    <a:lnTo>
                      <a:pt x="13818" y="26050"/>
                    </a:lnTo>
                    <a:lnTo>
                      <a:pt x="13635" y="24725"/>
                    </a:lnTo>
                    <a:lnTo>
                      <a:pt x="13422" y="23400"/>
                    </a:lnTo>
                    <a:lnTo>
                      <a:pt x="13208" y="22059"/>
                    </a:lnTo>
                    <a:lnTo>
                      <a:pt x="12751" y="19408"/>
                    </a:lnTo>
                    <a:lnTo>
                      <a:pt x="12294" y="16773"/>
                    </a:lnTo>
                    <a:lnTo>
                      <a:pt x="12081" y="15448"/>
                    </a:lnTo>
                    <a:lnTo>
                      <a:pt x="11868" y="14122"/>
                    </a:lnTo>
                    <a:lnTo>
                      <a:pt x="11776" y="13604"/>
                    </a:lnTo>
                    <a:lnTo>
                      <a:pt x="11715" y="13239"/>
                    </a:lnTo>
                    <a:lnTo>
                      <a:pt x="11670" y="12858"/>
                    </a:lnTo>
                    <a:lnTo>
                      <a:pt x="11639" y="12477"/>
                    </a:lnTo>
                    <a:lnTo>
                      <a:pt x="11639" y="12294"/>
                    </a:lnTo>
                    <a:lnTo>
                      <a:pt x="11655" y="12142"/>
                    </a:lnTo>
                    <a:lnTo>
                      <a:pt x="11685" y="11990"/>
                    </a:lnTo>
                    <a:lnTo>
                      <a:pt x="11731" y="11853"/>
                    </a:lnTo>
                    <a:lnTo>
                      <a:pt x="11792" y="11761"/>
                    </a:lnTo>
                    <a:lnTo>
                      <a:pt x="11868" y="11685"/>
                    </a:lnTo>
                    <a:lnTo>
                      <a:pt x="11929" y="11639"/>
                    </a:lnTo>
                    <a:lnTo>
                      <a:pt x="11990" y="11624"/>
                    </a:lnTo>
                    <a:lnTo>
                      <a:pt x="12127" y="11578"/>
                    </a:lnTo>
                    <a:lnTo>
                      <a:pt x="12264" y="11563"/>
                    </a:lnTo>
                    <a:lnTo>
                      <a:pt x="12401" y="11563"/>
                    </a:lnTo>
                    <a:lnTo>
                      <a:pt x="13010" y="11533"/>
                    </a:lnTo>
                    <a:lnTo>
                      <a:pt x="13635" y="11472"/>
                    </a:lnTo>
                    <a:lnTo>
                      <a:pt x="14275" y="11380"/>
                    </a:lnTo>
                    <a:lnTo>
                      <a:pt x="14899" y="11258"/>
                    </a:lnTo>
                    <a:lnTo>
                      <a:pt x="15524" y="11106"/>
                    </a:lnTo>
                    <a:lnTo>
                      <a:pt x="16148" y="10954"/>
                    </a:lnTo>
                    <a:lnTo>
                      <a:pt x="16743" y="10756"/>
                    </a:lnTo>
                    <a:lnTo>
                      <a:pt x="17321" y="10558"/>
                    </a:lnTo>
                    <a:lnTo>
                      <a:pt x="17580" y="10436"/>
                    </a:lnTo>
                    <a:lnTo>
                      <a:pt x="17839" y="10299"/>
                    </a:lnTo>
                    <a:lnTo>
                      <a:pt x="18098" y="10146"/>
                    </a:lnTo>
                    <a:lnTo>
                      <a:pt x="18342" y="9964"/>
                    </a:lnTo>
                    <a:lnTo>
                      <a:pt x="18586" y="9766"/>
                    </a:lnTo>
                    <a:lnTo>
                      <a:pt x="18814" y="9552"/>
                    </a:lnTo>
                    <a:lnTo>
                      <a:pt x="19043" y="9324"/>
                    </a:lnTo>
                    <a:lnTo>
                      <a:pt x="19256" y="9095"/>
                    </a:lnTo>
                    <a:lnTo>
                      <a:pt x="19469" y="8836"/>
                    </a:lnTo>
                    <a:lnTo>
                      <a:pt x="19667" y="8593"/>
                    </a:lnTo>
                    <a:lnTo>
                      <a:pt x="19850" y="8334"/>
                    </a:lnTo>
                    <a:lnTo>
                      <a:pt x="20033" y="8075"/>
                    </a:lnTo>
                    <a:lnTo>
                      <a:pt x="20201" y="7800"/>
                    </a:lnTo>
                    <a:lnTo>
                      <a:pt x="20353" y="7541"/>
                    </a:lnTo>
                    <a:lnTo>
                      <a:pt x="20490" y="7298"/>
                    </a:lnTo>
                    <a:lnTo>
                      <a:pt x="20612" y="7039"/>
                    </a:lnTo>
                    <a:lnTo>
                      <a:pt x="20779" y="6673"/>
                    </a:lnTo>
                    <a:lnTo>
                      <a:pt x="20947" y="6277"/>
                    </a:lnTo>
                    <a:lnTo>
                      <a:pt x="21115" y="5866"/>
                    </a:lnTo>
                    <a:lnTo>
                      <a:pt x="21252" y="5424"/>
                    </a:lnTo>
                    <a:lnTo>
                      <a:pt x="21389" y="4982"/>
                    </a:lnTo>
                    <a:lnTo>
                      <a:pt x="21526" y="4540"/>
                    </a:lnTo>
                    <a:lnTo>
                      <a:pt x="21648" y="4083"/>
                    </a:lnTo>
                    <a:lnTo>
                      <a:pt x="21754" y="3611"/>
                    </a:lnTo>
                    <a:lnTo>
                      <a:pt x="21846" y="3154"/>
                    </a:lnTo>
                    <a:lnTo>
                      <a:pt x="21922" y="2682"/>
                    </a:lnTo>
                    <a:lnTo>
                      <a:pt x="21983" y="2225"/>
                    </a:lnTo>
                    <a:lnTo>
                      <a:pt x="22029" y="1768"/>
                    </a:lnTo>
                    <a:lnTo>
                      <a:pt x="22074" y="1326"/>
                    </a:lnTo>
                    <a:lnTo>
                      <a:pt x="22089" y="884"/>
                    </a:lnTo>
                    <a:lnTo>
                      <a:pt x="22074" y="458"/>
                    </a:lnTo>
                    <a:lnTo>
                      <a:pt x="22059" y="62"/>
                    </a:lnTo>
                    <a:lnTo>
                      <a:pt x="21831" y="16"/>
                    </a:lnTo>
                    <a:lnTo>
                      <a:pt x="21602" y="1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" name="Google Shape;497;p21">
                <a:extLst>
                  <a:ext uri="{FF2B5EF4-FFF2-40B4-BE49-F238E27FC236}">
                    <a16:creationId xmlns:a16="http://schemas.microsoft.com/office/drawing/2014/main" id="{FE91F08A-087E-308F-1677-F815E165ABFA}"/>
                  </a:ext>
                </a:extLst>
              </p:cNvPr>
              <p:cNvSpPr/>
              <p:nvPr/>
            </p:nvSpPr>
            <p:spPr>
              <a:xfrm>
                <a:off x="6379125" y="2274050"/>
                <a:ext cx="583450" cy="883550"/>
              </a:xfrm>
              <a:custGeom>
                <a:avLst/>
                <a:gdLst/>
                <a:ahLst/>
                <a:cxnLst/>
                <a:rect l="l" t="t" r="r" b="b"/>
                <a:pathLst>
                  <a:path w="23338" h="35342" extrusionOk="0">
                    <a:moveTo>
                      <a:pt x="10435" y="0"/>
                    </a:moveTo>
                    <a:lnTo>
                      <a:pt x="9734" y="16"/>
                    </a:lnTo>
                    <a:lnTo>
                      <a:pt x="9049" y="61"/>
                    </a:lnTo>
                    <a:lnTo>
                      <a:pt x="8379" y="137"/>
                    </a:lnTo>
                    <a:lnTo>
                      <a:pt x="7708" y="259"/>
                    </a:lnTo>
                    <a:lnTo>
                      <a:pt x="7373" y="320"/>
                    </a:lnTo>
                    <a:lnTo>
                      <a:pt x="7053" y="396"/>
                    </a:lnTo>
                    <a:lnTo>
                      <a:pt x="6733" y="488"/>
                    </a:lnTo>
                    <a:lnTo>
                      <a:pt x="6414" y="579"/>
                    </a:lnTo>
                    <a:lnTo>
                      <a:pt x="6109" y="686"/>
                    </a:lnTo>
                    <a:lnTo>
                      <a:pt x="5804" y="792"/>
                    </a:lnTo>
                    <a:lnTo>
                      <a:pt x="5499" y="914"/>
                    </a:lnTo>
                    <a:lnTo>
                      <a:pt x="5210" y="1051"/>
                    </a:lnTo>
                    <a:lnTo>
                      <a:pt x="4921" y="1189"/>
                    </a:lnTo>
                    <a:lnTo>
                      <a:pt x="4646" y="1341"/>
                    </a:lnTo>
                    <a:lnTo>
                      <a:pt x="4372" y="1493"/>
                    </a:lnTo>
                    <a:lnTo>
                      <a:pt x="4113" y="1661"/>
                    </a:lnTo>
                    <a:lnTo>
                      <a:pt x="3854" y="1828"/>
                    </a:lnTo>
                    <a:lnTo>
                      <a:pt x="3611" y="2011"/>
                    </a:lnTo>
                    <a:lnTo>
                      <a:pt x="3367" y="2209"/>
                    </a:lnTo>
                    <a:lnTo>
                      <a:pt x="3138" y="2422"/>
                    </a:lnTo>
                    <a:lnTo>
                      <a:pt x="2925" y="2620"/>
                    </a:lnTo>
                    <a:lnTo>
                      <a:pt x="2712" y="2849"/>
                    </a:lnTo>
                    <a:lnTo>
                      <a:pt x="2514" y="3077"/>
                    </a:lnTo>
                    <a:lnTo>
                      <a:pt x="2316" y="3321"/>
                    </a:lnTo>
                    <a:lnTo>
                      <a:pt x="2148" y="3565"/>
                    </a:lnTo>
                    <a:lnTo>
                      <a:pt x="1981" y="3824"/>
                    </a:lnTo>
                    <a:lnTo>
                      <a:pt x="1706" y="4311"/>
                    </a:lnTo>
                    <a:lnTo>
                      <a:pt x="1463" y="4799"/>
                    </a:lnTo>
                    <a:lnTo>
                      <a:pt x="1234" y="5302"/>
                    </a:lnTo>
                    <a:lnTo>
                      <a:pt x="1051" y="5819"/>
                    </a:lnTo>
                    <a:lnTo>
                      <a:pt x="869" y="6337"/>
                    </a:lnTo>
                    <a:lnTo>
                      <a:pt x="731" y="6871"/>
                    </a:lnTo>
                    <a:lnTo>
                      <a:pt x="594" y="7404"/>
                    </a:lnTo>
                    <a:lnTo>
                      <a:pt x="488" y="7952"/>
                    </a:lnTo>
                    <a:lnTo>
                      <a:pt x="396" y="8501"/>
                    </a:lnTo>
                    <a:lnTo>
                      <a:pt x="320" y="9049"/>
                    </a:lnTo>
                    <a:lnTo>
                      <a:pt x="259" y="9597"/>
                    </a:lnTo>
                    <a:lnTo>
                      <a:pt x="198" y="10161"/>
                    </a:lnTo>
                    <a:lnTo>
                      <a:pt x="122" y="11273"/>
                    </a:lnTo>
                    <a:lnTo>
                      <a:pt x="76" y="12385"/>
                    </a:lnTo>
                    <a:lnTo>
                      <a:pt x="31" y="13665"/>
                    </a:lnTo>
                    <a:lnTo>
                      <a:pt x="0" y="14944"/>
                    </a:lnTo>
                    <a:lnTo>
                      <a:pt x="0" y="16224"/>
                    </a:lnTo>
                    <a:lnTo>
                      <a:pt x="0" y="17504"/>
                    </a:lnTo>
                    <a:lnTo>
                      <a:pt x="46" y="18783"/>
                    </a:lnTo>
                    <a:lnTo>
                      <a:pt x="107" y="20063"/>
                    </a:lnTo>
                    <a:lnTo>
                      <a:pt x="183" y="21342"/>
                    </a:lnTo>
                    <a:lnTo>
                      <a:pt x="305" y="22607"/>
                    </a:lnTo>
                    <a:lnTo>
                      <a:pt x="457" y="23871"/>
                    </a:lnTo>
                    <a:lnTo>
                      <a:pt x="533" y="24511"/>
                    </a:lnTo>
                    <a:lnTo>
                      <a:pt x="640" y="25136"/>
                    </a:lnTo>
                    <a:lnTo>
                      <a:pt x="747" y="25760"/>
                    </a:lnTo>
                    <a:lnTo>
                      <a:pt x="853" y="26385"/>
                    </a:lnTo>
                    <a:lnTo>
                      <a:pt x="975" y="27009"/>
                    </a:lnTo>
                    <a:lnTo>
                      <a:pt x="1112" y="27634"/>
                    </a:lnTo>
                    <a:lnTo>
                      <a:pt x="1265" y="28243"/>
                    </a:lnTo>
                    <a:lnTo>
                      <a:pt x="1417" y="28868"/>
                    </a:lnTo>
                    <a:lnTo>
                      <a:pt x="1584" y="29477"/>
                    </a:lnTo>
                    <a:lnTo>
                      <a:pt x="1767" y="30086"/>
                    </a:lnTo>
                    <a:lnTo>
                      <a:pt x="1965" y="30681"/>
                    </a:lnTo>
                    <a:lnTo>
                      <a:pt x="2163" y="31290"/>
                    </a:lnTo>
                    <a:lnTo>
                      <a:pt x="2377" y="31884"/>
                    </a:lnTo>
                    <a:lnTo>
                      <a:pt x="2605" y="32478"/>
                    </a:lnTo>
                    <a:lnTo>
                      <a:pt x="2742" y="32798"/>
                    </a:lnTo>
                    <a:lnTo>
                      <a:pt x="2864" y="33057"/>
                    </a:lnTo>
                    <a:lnTo>
                      <a:pt x="3001" y="33301"/>
                    </a:lnTo>
                    <a:lnTo>
                      <a:pt x="3154" y="33499"/>
                    </a:lnTo>
                    <a:lnTo>
                      <a:pt x="3291" y="33651"/>
                    </a:lnTo>
                    <a:lnTo>
                      <a:pt x="3443" y="33788"/>
                    </a:lnTo>
                    <a:lnTo>
                      <a:pt x="3611" y="33895"/>
                    </a:lnTo>
                    <a:lnTo>
                      <a:pt x="3763" y="33986"/>
                    </a:lnTo>
                    <a:lnTo>
                      <a:pt x="3946" y="34047"/>
                    </a:lnTo>
                    <a:lnTo>
                      <a:pt x="4128" y="34093"/>
                    </a:lnTo>
                    <a:lnTo>
                      <a:pt x="4327" y="34123"/>
                    </a:lnTo>
                    <a:lnTo>
                      <a:pt x="4540" y="34139"/>
                    </a:lnTo>
                    <a:lnTo>
                      <a:pt x="6200" y="34139"/>
                    </a:lnTo>
                    <a:lnTo>
                      <a:pt x="6916" y="34169"/>
                    </a:lnTo>
                    <a:lnTo>
                      <a:pt x="7617" y="34215"/>
                    </a:lnTo>
                    <a:lnTo>
                      <a:pt x="8333" y="34276"/>
                    </a:lnTo>
                    <a:lnTo>
                      <a:pt x="9750" y="34428"/>
                    </a:lnTo>
                    <a:lnTo>
                      <a:pt x="11166" y="34580"/>
                    </a:lnTo>
                    <a:lnTo>
                      <a:pt x="13436" y="34763"/>
                    </a:lnTo>
                    <a:lnTo>
                      <a:pt x="17473" y="35053"/>
                    </a:lnTo>
                    <a:lnTo>
                      <a:pt x="19530" y="35190"/>
                    </a:lnTo>
                    <a:lnTo>
                      <a:pt x="21312" y="35296"/>
                    </a:lnTo>
                    <a:lnTo>
                      <a:pt x="22028" y="35327"/>
                    </a:lnTo>
                    <a:lnTo>
                      <a:pt x="22561" y="35342"/>
                    </a:lnTo>
                    <a:lnTo>
                      <a:pt x="22911" y="35342"/>
                    </a:lnTo>
                    <a:lnTo>
                      <a:pt x="23003" y="35327"/>
                    </a:lnTo>
                    <a:lnTo>
                      <a:pt x="23033" y="35312"/>
                    </a:lnTo>
                    <a:lnTo>
                      <a:pt x="23109" y="34047"/>
                    </a:lnTo>
                    <a:lnTo>
                      <a:pt x="23170" y="32783"/>
                    </a:lnTo>
                    <a:lnTo>
                      <a:pt x="23231" y="31518"/>
                    </a:lnTo>
                    <a:lnTo>
                      <a:pt x="23262" y="30254"/>
                    </a:lnTo>
                    <a:lnTo>
                      <a:pt x="23292" y="28990"/>
                    </a:lnTo>
                    <a:lnTo>
                      <a:pt x="23323" y="27725"/>
                    </a:lnTo>
                    <a:lnTo>
                      <a:pt x="23338" y="26461"/>
                    </a:lnTo>
                    <a:lnTo>
                      <a:pt x="23338" y="25196"/>
                    </a:lnTo>
                    <a:lnTo>
                      <a:pt x="23323" y="23932"/>
                    </a:lnTo>
                    <a:lnTo>
                      <a:pt x="23307" y="22668"/>
                    </a:lnTo>
                    <a:lnTo>
                      <a:pt x="23277" y="21403"/>
                    </a:lnTo>
                    <a:lnTo>
                      <a:pt x="23231" y="20139"/>
                    </a:lnTo>
                    <a:lnTo>
                      <a:pt x="23186" y="18890"/>
                    </a:lnTo>
                    <a:lnTo>
                      <a:pt x="23125" y="17625"/>
                    </a:lnTo>
                    <a:lnTo>
                      <a:pt x="23064" y="16361"/>
                    </a:lnTo>
                    <a:lnTo>
                      <a:pt x="22988" y="15097"/>
                    </a:lnTo>
                    <a:lnTo>
                      <a:pt x="22881" y="13710"/>
                    </a:lnTo>
                    <a:lnTo>
                      <a:pt x="22805" y="13010"/>
                    </a:lnTo>
                    <a:lnTo>
                      <a:pt x="22744" y="12309"/>
                    </a:lnTo>
                    <a:lnTo>
                      <a:pt x="22652" y="11608"/>
                    </a:lnTo>
                    <a:lnTo>
                      <a:pt x="22546" y="10907"/>
                    </a:lnTo>
                    <a:lnTo>
                      <a:pt x="22424" y="10222"/>
                    </a:lnTo>
                    <a:lnTo>
                      <a:pt x="22287" y="9536"/>
                    </a:lnTo>
                    <a:lnTo>
                      <a:pt x="22134" y="8851"/>
                    </a:lnTo>
                    <a:lnTo>
                      <a:pt x="21952" y="8181"/>
                    </a:lnTo>
                    <a:lnTo>
                      <a:pt x="21754" y="7526"/>
                    </a:lnTo>
                    <a:lnTo>
                      <a:pt x="21510" y="6871"/>
                    </a:lnTo>
                    <a:lnTo>
                      <a:pt x="21251" y="6246"/>
                    </a:lnTo>
                    <a:lnTo>
                      <a:pt x="20962" y="5621"/>
                    </a:lnTo>
                    <a:lnTo>
                      <a:pt x="20809" y="5317"/>
                    </a:lnTo>
                    <a:lnTo>
                      <a:pt x="20642" y="5012"/>
                    </a:lnTo>
                    <a:lnTo>
                      <a:pt x="20459" y="4707"/>
                    </a:lnTo>
                    <a:lnTo>
                      <a:pt x="20276" y="4418"/>
                    </a:lnTo>
                    <a:lnTo>
                      <a:pt x="20108" y="4174"/>
                    </a:lnTo>
                    <a:lnTo>
                      <a:pt x="19926" y="3931"/>
                    </a:lnTo>
                    <a:lnTo>
                      <a:pt x="19743" y="3702"/>
                    </a:lnTo>
                    <a:lnTo>
                      <a:pt x="19545" y="3474"/>
                    </a:lnTo>
                    <a:lnTo>
                      <a:pt x="19332" y="3260"/>
                    </a:lnTo>
                    <a:lnTo>
                      <a:pt x="19118" y="3047"/>
                    </a:lnTo>
                    <a:lnTo>
                      <a:pt x="18890" y="2834"/>
                    </a:lnTo>
                    <a:lnTo>
                      <a:pt x="18646" y="2636"/>
                    </a:lnTo>
                    <a:lnTo>
                      <a:pt x="18402" y="2453"/>
                    </a:lnTo>
                    <a:lnTo>
                      <a:pt x="18143" y="2270"/>
                    </a:lnTo>
                    <a:lnTo>
                      <a:pt x="17884" y="2087"/>
                    </a:lnTo>
                    <a:lnTo>
                      <a:pt x="17610" y="1920"/>
                    </a:lnTo>
                    <a:lnTo>
                      <a:pt x="17336" y="1752"/>
                    </a:lnTo>
                    <a:lnTo>
                      <a:pt x="17046" y="1600"/>
                    </a:lnTo>
                    <a:lnTo>
                      <a:pt x="16757" y="1447"/>
                    </a:lnTo>
                    <a:lnTo>
                      <a:pt x="16452" y="1295"/>
                    </a:lnTo>
                    <a:lnTo>
                      <a:pt x="15843" y="1036"/>
                    </a:lnTo>
                    <a:lnTo>
                      <a:pt x="15203" y="808"/>
                    </a:lnTo>
                    <a:lnTo>
                      <a:pt x="14563" y="594"/>
                    </a:lnTo>
                    <a:lnTo>
                      <a:pt x="13893" y="427"/>
                    </a:lnTo>
                    <a:lnTo>
                      <a:pt x="13208" y="274"/>
                    </a:lnTo>
                    <a:lnTo>
                      <a:pt x="12522" y="168"/>
                    </a:lnTo>
                    <a:lnTo>
                      <a:pt x="11821" y="76"/>
                    </a:lnTo>
                    <a:lnTo>
                      <a:pt x="11136" y="31"/>
                    </a:lnTo>
                    <a:lnTo>
                      <a:pt x="10435" y="0"/>
                    </a:ln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" name="Google Shape;498;p21">
                <a:extLst>
                  <a:ext uri="{FF2B5EF4-FFF2-40B4-BE49-F238E27FC236}">
                    <a16:creationId xmlns:a16="http://schemas.microsoft.com/office/drawing/2014/main" id="{D8535DF2-FE07-7CFF-F2C7-0FC31F6FE229}"/>
                  </a:ext>
                </a:extLst>
              </p:cNvPr>
              <p:cNvSpPr/>
              <p:nvPr/>
            </p:nvSpPr>
            <p:spPr>
              <a:xfrm>
                <a:off x="6597350" y="2751225"/>
                <a:ext cx="139025" cy="217500"/>
              </a:xfrm>
              <a:custGeom>
                <a:avLst/>
                <a:gdLst/>
                <a:ahLst/>
                <a:cxnLst/>
                <a:rect l="l" t="t" r="r" b="b"/>
                <a:pathLst>
                  <a:path w="5561" h="8700" extrusionOk="0">
                    <a:moveTo>
                      <a:pt x="2925" y="1"/>
                    </a:moveTo>
                    <a:lnTo>
                      <a:pt x="2666" y="16"/>
                    </a:lnTo>
                    <a:lnTo>
                      <a:pt x="2422" y="62"/>
                    </a:lnTo>
                    <a:lnTo>
                      <a:pt x="2163" y="123"/>
                    </a:lnTo>
                    <a:lnTo>
                      <a:pt x="1919" y="229"/>
                    </a:lnTo>
                    <a:lnTo>
                      <a:pt x="1691" y="336"/>
                    </a:lnTo>
                    <a:lnTo>
                      <a:pt x="1493" y="473"/>
                    </a:lnTo>
                    <a:lnTo>
                      <a:pt x="1341" y="625"/>
                    </a:lnTo>
                    <a:lnTo>
                      <a:pt x="1203" y="793"/>
                    </a:lnTo>
                    <a:lnTo>
                      <a:pt x="1097" y="976"/>
                    </a:lnTo>
                    <a:lnTo>
                      <a:pt x="1005" y="1174"/>
                    </a:lnTo>
                    <a:lnTo>
                      <a:pt x="929" y="1372"/>
                    </a:lnTo>
                    <a:lnTo>
                      <a:pt x="884" y="1585"/>
                    </a:lnTo>
                    <a:lnTo>
                      <a:pt x="838" y="1814"/>
                    </a:lnTo>
                    <a:lnTo>
                      <a:pt x="777" y="2271"/>
                    </a:lnTo>
                    <a:lnTo>
                      <a:pt x="746" y="2743"/>
                    </a:lnTo>
                    <a:lnTo>
                      <a:pt x="701" y="3215"/>
                    </a:lnTo>
                    <a:lnTo>
                      <a:pt x="625" y="3809"/>
                    </a:lnTo>
                    <a:lnTo>
                      <a:pt x="533" y="4403"/>
                    </a:lnTo>
                    <a:lnTo>
                      <a:pt x="335" y="5592"/>
                    </a:lnTo>
                    <a:lnTo>
                      <a:pt x="152" y="6795"/>
                    </a:lnTo>
                    <a:lnTo>
                      <a:pt x="76" y="7389"/>
                    </a:lnTo>
                    <a:lnTo>
                      <a:pt x="15" y="7983"/>
                    </a:lnTo>
                    <a:lnTo>
                      <a:pt x="0" y="8105"/>
                    </a:lnTo>
                    <a:lnTo>
                      <a:pt x="0" y="8212"/>
                    </a:lnTo>
                    <a:lnTo>
                      <a:pt x="15" y="8318"/>
                    </a:lnTo>
                    <a:lnTo>
                      <a:pt x="61" y="8410"/>
                    </a:lnTo>
                    <a:lnTo>
                      <a:pt x="107" y="8471"/>
                    </a:lnTo>
                    <a:lnTo>
                      <a:pt x="168" y="8532"/>
                    </a:lnTo>
                    <a:lnTo>
                      <a:pt x="229" y="8562"/>
                    </a:lnTo>
                    <a:lnTo>
                      <a:pt x="289" y="8593"/>
                    </a:lnTo>
                    <a:lnTo>
                      <a:pt x="442" y="8638"/>
                    </a:lnTo>
                    <a:lnTo>
                      <a:pt x="594" y="8653"/>
                    </a:lnTo>
                    <a:lnTo>
                      <a:pt x="899" y="8684"/>
                    </a:lnTo>
                    <a:lnTo>
                      <a:pt x="1219" y="8699"/>
                    </a:lnTo>
                    <a:lnTo>
                      <a:pt x="1523" y="8684"/>
                    </a:lnTo>
                    <a:lnTo>
                      <a:pt x="1828" y="8669"/>
                    </a:lnTo>
                    <a:lnTo>
                      <a:pt x="2133" y="8638"/>
                    </a:lnTo>
                    <a:lnTo>
                      <a:pt x="2437" y="8593"/>
                    </a:lnTo>
                    <a:lnTo>
                      <a:pt x="2742" y="8532"/>
                    </a:lnTo>
                    <a:lnTo>
                      <a:pt x="3031" y="8455"/>
                    </a:lnTo>
                    <a:lnTo>
                      <a:pt x="3336" y="8364"/>
                    </a:lnTo>
                    <a:lnTo>
                      <a:pt x="3626" y="8257"/>
                    </a:lnTo>
                    <a:lnTo>
                      <a:pt x="3915" y="8151"/>
                    </a:lnTo>
                    <a:lnTo>
                      <a:pt x="4189" y="8014"/>
                    </a:lnTo>
                    <a:lnTo>
                      <a:pt x="4463" y="7877"/>
                    </a:lnTo>
                    <a:lnTo>
                      <a:pt x="4722" y="7724"/>
                    </a:lnTo>
                    <a:lnTo>
                      <a:pt x="4981" y="7557"/>
                    </a:lnTo>
                    <a:lnTo>
                      <a:pt x="5240" y="7374"/>
                    </a:lnTo>
                    <a:lnTo>
                      <a:pt x="5332" y="7313"/>
                    </a:lnTo>
                    <a:lnTo>
                      <a:pt x="5423" y="7222"/>
                    </a:lnTo>
                    <a:lnTo>
                      <a:pt x="5499" y="7130"/>
                    </a:lnTo>
                    <a:lnTo>
                      <a:pt x="5545" y="7023"/>
                    </a:lnTo>
                    <a:lnTo>
                      <a:pt x="5560" y="6947"/>
                    </a:lnTo>
                    <a:lnTo>
                      <a:pt x="5560" y="6856"/>
                    </a:lnTo>
                    <a:lnTo>
                      <a:pt x="5545" y="6704"/>
                    </a:lnTo>
                    <a:lnTo>
                      <a:pt x="4783" y="671"/>
                    </a:lnTo>
                    <a:lnTo>
                      <a:pt x="4768" y="564"/>
                    </a:lnTo>
                    <a:lnTo>
                      <a:pt x="4753" y="458"/>
                    </a:lnTo>
                    <a:lnTo>
                      <a:pt x="4707" y="351"/>
                    </a:lnTo>
                    <a:lnTo>
                      <a:pt x="4646" y="260"/>
                    </a:lnTo>
                    <a:lnTo>
                      <a:pt x="4601" y="214"/>
                    </a:lnTo>
                    <a:lnTo>
                      <a:pt x="4555" y="184"/>
                    </a:lnTo>
                    <a:lnTo>
                      <a:pt x="4448" y="138"/>
                    </a:lnTo>
                    <a:lnTo>
                      <a:pt x="4326" y="107"/>
                    </a:lnTo>
                    <a:lnTo>
                      <a:pt x="4204" y="92"/>
                    </a:lnTo>
                    <a:lnTo>
                      <a:pt x="3687" y="31"/>
                    </a:lnTo>
                    <a:lnTo>
                      <a:pt x="3428" y="1"/>
                    </a:lnTo>
                    <a:close/>
                  </a:path>
                </a:pathLst>
              </a:custGeom>
              <a:solidFill>
                <a:srgbClr val="FAB59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" name="Google Shape;499;p21">
                <a:extLst>
                  <a:ext uri="{FF2B5EF4-FFF2-40B4-BE49-F238E27FC236}">
                    <a16:creationId xmlns:a16="http://schemas.microsoft.com/office/drawing/2014/main" id="{32B293EF-10EA-2D24-7EBD-8F9DB189258E}"/>
                  </a:ext>
                </a:extLst>
              </p:cNvPr>
              <p:cNvSpPr/>
              <p:nvPr/>
            </p:nvSpPr>
            <p:spPr>
              <a:xfrm>
                <a:off x="6445775" y="2356300"/>
                <a:ext cx="359525" cy="467700"/>
              </a:xfrm>
              <a:custGeom>
                <a:avLst/>
                <a:gdLst/>
                <a:ahLst/>
                <a:cxnLst/>
                <a:rect l="l" t="t" r="r" b="b"/>
                <a:pathLst>
                  <a:path w="14381" h="18708" extrusionOk="0">
                    <a:moveTo>
                      <a:pt x="6231" y="1"/>
                    </a:moveTo>
                    <a:lnTo>
                      <a:pt x="5789" y="16"/>
                    </a:lnTo>
                    <a:lnTo>
                      <a:pt x="5377" y="46"/>
                    </a:lnTo>
                    <a:lnTo>
                      <a:pt x="4981" y="123"/>
                    </a:lnTo>
                    <a:lnTo>
                      <a:pt x="4601" y="199"/>
                    </a:lnTo>
                    <a:lnTo>
                      <a:pt x="4235" y="321"/>
                    </a:lnTo>
                    <a:lnTo>
                      <a:pt x="3885" y="443"/>
                    </a:lnTo>
                    <a:lnTo>
                      <a:pt x="3549" y="595"/>
                    </a:lnTo>
                    <a:lnTo>
                      <a:pt x="3230" y="778"/>
                    </a:lnTo>
                    <a:lnTo>
                      <a:pt x="2925" y="960"/>
                    </a:lnTo>
                    <a:lnTo>
                      <a:pt x="2635" y="1174"/>
                    </a:lnTo>
                    <a:lnTo>
                      <a:pt x="2361" y="1417"/>
                    </a:lnTo>
                    <a:lnTo>
                      <a:pt x="2102" y="1661"/>
                    </a:lnTo>
                    <a:lnTo>
                      <a:pt x="1859" y="1920"/>
                    </a:lnTo>
                    <a:lnTo>
                      <a:pt x="1630" y="2210"/>
                    </a:lnTo>
                    <a:lnTo>
                      <a:pt x="1417" y="2499"/>
                    </a:lnTo>
                    <a:lnTo>
                      <a:pt x="1234" y="2819"/>
                    </a:lnTo>
                    <a:lnTo>
                      <a:pt x="1051" y="3139"/>
                    </a:lnTo>
                    <a:lnTo>
                      <a:pt x="884" y="3474"/>
                    </a:lnTo>
                    <a:lnTo>
                      <a:pt x="731" y="3824"/>
                    </a:lnTo>
                    <a:lnTo>
                      <a:pt x="594" y="4175"/>
                    </a:lnTo>
                    <a:lnTo>
                      <a:pt x="457" y="4540"/>
                    </a:lnTo>
                    <a:lnTo>
                      <a:pt x="350" y="4921"/>
                    </a:lnTo>
                    <a:lnTo>
                      <a:pt x="259" y="5317"/>
                    </a:lnTo>
                    <a:lnTo>
                      <a:pt x="183" y="5713"/>
                    </a:lnTo>
                    <a:lnTo>
                      <a:pt x="122" y="6109"/>
                    </a:lnTo>
                    <a:lnTo>
                      <a:pt x="76" y="6521"/>
                    </a:lnTo>
                    <a:lnTo>
                      <a:pt x="31" y="6932"/>
                    </a:lnTo>
                    <a:lnTo>
                      <a:pt x="15" y="7359"/>
                    </a:lnTo>
                    <a:lnTo>
                      <a:pt x="0" y="7770"/>
                    </a:lnTo>
                    <a:lnTo>
                      <a:pt x="15" y="8196"/>
                    </a:lnTo>
                    <a:lnTo>
                      <a:pt x="31" y="8623"/>
                    </a:lnTo>
                    <a:lnTo>
                      <a:pt x="76" y="9049"/>
                    </a:lnTo>
                    <a:lnTo>
                      <a:pt x="122" y="9491"/>
                    </a:lnTo>
                    <a:lnTo>
                      <a:pt x="183" y="9918"/>
                    </a:lnTo>
                    <a:lnTo>
                      <a:pt x="259" y="10344"/>
                    </a:lnTo>
                    <a:lnTo>
                      <a:pt x="350" y="10771"/>
                    </a:lnTo>
                    <a:lnTo>
                      <a:pt x="457" y="11197"/>
                    </a:lnTo>
                    <a:lnTo>
                      <a:pt x="579" y="11609"/>
                    </a:lnTo>
                    <a:lnTo>
                      <a:pt x="716" y="12035"/>
                    </a:lnTo>
                    <a:lnTo>
                      <a:pt x="868" y="12446"/>
                    </a:lnTo>
                    <a:lnTo>
                      <a:pt x="1021" y="12843"/>
                    </a:lnTo>
                    <a:lnTo>
                      <a:pt x="1204" y="13254"/>
                    </a:lnTo>
                    <a:lnTo>
                      <a:pt x="1386" y="13635"/>
                    </a:lnTo>
                    <a:lnTo>
                      <a:pt x="1584" y="14031"/>
                    </a:lnTo>
                    <a:lnTo>
                      <a:pt x="1798" y="14396"/>
                    </a:lnTo>
                    <a:lnTo>
                      <a:pt x="2026" y="14762"/>
                    </a:lnTo>
                    <a:lnTo>
                      <a:pt x="2270" y="15112"/>
                    </a:lnTo>
                    <a:lnTo>
                      <a:pt x="2529" y="15463"/>
                    </a:lnTo>
                    <a:lnTo>
                      <a:pt x="2788" y="15798"/>
                    </a:lnTo>
                    <a:lnTo>
                      <a:pt x="3077" y="16118"/>
                    </a:lnTo>
                    <a:lnTo>
                      <a:pt x="3367" y="16422"/>
                    </a:lnTo>
                    <a:lnTo>
                      <a:pt x="3671" y="16712"/>
                    </a:lnTo>
                    <a:lnTo>
                      <a:pt x="3991" y="16986"/>
                    </a:lnTo>
                    <a:lnTo>
                      <a:pt x="4326" y="17230"/>
                    </a:lnTo>
                    <a:lnTo>
                      <a:pt x="4662" y="17474"/>
                    </a:lnTo>
                    <a:lnTo>
                      <a:pt x="5027" y="17702"/>
                    </a:lnTo>
                    <a:lnTo>
                      <a:pt x="5393" y="17900"/>
                    </a:lnTo>
                    <a:lnTo>
                      <a:pt x="5774" y="18098"/>
                    </a:lnTo>
                    <a:lnTo>
                      <a:pt x="5972" y="18174"/>
                    </a:lnTo>
                    <a:lnTo>
                      <a:pt x="6429" y="18342"/>
                    </a:lnTo>
                    <a:lnTo>
                      <a:pt x="6886" y="18479"/>
                    </a:lnTo>
                    <a:lnTo>
                      <a:pt x="7312" y="18586"/>
                    </a:lnTo>
                    <a:lnTo>
                      <a:pt x="7739" y="18662"/>
                    </a:lnTo>
                    <a:lnTo>
                      <a:pt x="8150" y="18707"/>
                    </a:lnTo>
                    <a:lnTo>
                      <a:pt x="8927" y="18707"/>
                    </a:lnTo>
                    <a:lnTo>
                      <a:pt x="9293" y="18662"/>
                    </a:lnTo>
                    <a:lnTo>
                      <a:pt x="9643" y="18586"/>
                    </a:lnTo>
                    <a:lnTo>
                      <a:pt x="9993" y="18494"/>
                    </a:lnTo>
                    <a:lnTo>
                      <a:pt x="10328" y="18372"/>
                    </a:lnTo>
                    <a:lnTo>
                      <a:pt x="10648" y="18235"/>
                    </a:lnTo>
                    <a:lnTo>
                      <a:pt x="10953" y="18068"/>
                    </a:lnTo>
                    <a:lnTo>
                      <a:pt x="11242" y="17885"/>
                    </a:lnTo>
                    <a:lnTo>
                      <a:pt x="11517" y="17672"/>
                    </a:lnTo>
                    <a:lnTo>
                      <a:pt x="11791" y="17443"/>
                    </a:lnTo>
                    <a:lnTo>
                      <a:pt x="12050" y="17199"/>
                    </a:lnTo>
                    <a:lnTo>
                      <a:pt x="12278" y="16925"/>
                    </a:lnTo>
                    <a:lnTo>
                      <a:pt x="12507" y="16651"/>
                    </a:lnTo>
                    <a:lnTo>
                      <a:pt x="12720" y="16346"/>
                    </a:lnTo>
                    <a:lnTo>
                      <a:pt x="12933" y="16026"/>
                    </a:lnTo>
                    <a:lnTo>
                      <a:pt x="13116" y="15706"/>
                    </a:lnTo>
                    <a:lnTo>
                      <a:pt x="13299" y="15356"/>
                    </a:lnTo>
                    <a:lnTo>
                      <a:pt x="13451" y="15006"/>
                    </a:lnTo>
                    <a:lnTo>
                      <a:pt x="13604" y="14625"/>
                    </a:lnTo>
                    <a:lnTo>
                      <a:pt x="13741" y="14244"/>
                    </a:lnTo>
                    <a:lnTo>
                      <a:pt x="13863" y="13863"/>
                    </a:lnTo>
                    <a:lnTo>
                      <a:pt x="13969" y="13467"/>
                    </a:lnTo>
                    <a:lnTo>
                      <a:pt x="14076" y="13056"/>
                    </a:lnTo>
                    <a:lnTo>
                      <a:pt x="14152" y="12629"/>
                    </a:lnTo>
                    <a:lnTo>
                      <a:pt x="14228" y="12218"/>
                    </a:lnTo>
                    <a:lnTo>
                      <a:pt x="14289" y="11791"/>
                    </a:lnTo>
                    <a:lnTo>
                      <a:pt x="14335" y="11350"/>
                    </a:lnTo>
                    <a:lnTo>
                      <a:pt x="14365" y="10923"/>
                    </a:lnTo>
                    <a:lnTo>
                      <a:pt x="14380" y="10481"/>
                    </a:lnTo>
                    <a:lnTo>
                      <a:pt x="14380" y="10040"/>
                    </a:lnTo>
                    <a:lnTo>
                      <a:pt x="14380" y="9598"/>
                    </a:lnTo>
                    <a:lnTo>
                      <a:pt x="14350" y="9156"/>
                    </a:lnTo>
                    <a:lnTo>
                      <a:pt x="14320" y="8714"/>
                    </a:lnTo>
                    <a:lnTo>
                      <a:pt x="14274" y="8273"/>
                    </a:lnTo>
                    <a:lnTo>
                      <a:pt x="14213" y="7831"/>
                    </a:lnTo>
                    <a:lnTo>
                      <a:pt x="14137" y="7389"/>
                    </a:lnTo>
                    <a:lnTo>
                      <a:pt x="14045" y="6962"/>
                    </a:lnTo>
                    <a:lnTo>
                      <a:pt x="13954" y="6536"/>
                    </a:lnTo>
                    <a:lnTo>
                      <a:pt x="13832" y="6109"/>
                    </a:lnTo>
                    <a:lnTo>
                      <a:pt x="13710" y="5698"/>
                    </a:lnTo>
                    <a:lnTo>
                      <a:pt x="13573" y="5302"/>
                    </a:lnTo>
                    <a:lnTo>
                      <a:pt x="13421" y="4906"/>
                    </a:lnTo>
                    <a:lnTo>
                      <a:pt x="13253" y="4510"/>
                    </a:lnTo>
                    <a:lnTo>
                      <a:pt x="13070" y="4144"/>
                    </a:lnTo>
                    <a:lnTo>
                      <a:pt x="12872" y="3779"/>
                    </a:lnTo>
                    <a:lnTo>
                      <a:pt x="12674" y="3428"/>
                    </a:lnTo>
                    <a:lnTo>
                      <a:pt x="12446" y="3093"/>
                    </a:lnTo>
                    <a:lnTo>
                      <a:pt x="12217" y="2758"/>
                    </a:lnTo>
                    <a:lnTo>
                      <a:pt x="11974" y="2453"/>
                    </a:lnTo>
                    <a:lnTo>
                      <a:pt x="11699" y="2164"/>
                    </a:lnTo>
                    <a:lnTo>
                      <a:pt x="11425" y="1890"/>
                    </a:lnTo>
                    <a:lnTo>
                      <a:pt x="11151" y="1631"/>
                    </a:lnTo>
                    <a:lnTo>
                      <a:pt x="10846" y="1387"/>
                    </a:lnTo>
                    <a:lnTo>
                      <a:pt x="10526" y="1174"/>
                    </a:lnTo>
                    <a:lnTo>
                      <a:pt x="10207" y="960"/>
                    </a:lnTo>
                    <a:lnTo>
                      <a:pt x="9856" y="793"/>
                    </a:lnTo>
                    <a:lnTo>
                      <a:pt x="9506" y="641"/>
                    </a:lnTo>
                    <a:lnTo>
                      <a:pt x="9140" y="503"/>
                    </a:lnTo>
                    <a:lnTo>
                      <a:pt x="8607" y="351"/>
                    </a:lnTo>
                    <a:lnTo>
                      <a:pt x="8104" y="214"/>
                    </a:lnTo>
                    <a:lnTo>
                      <a:pt x="7602" y="123"/>
                    </a:lnTo>
                    <a:lnTo>
                      <a:pt x="7129" y="62"/>
                    </a:lnTo>
                    <a:lnTo>
                      <a:pt x="6672" y="16"/>
                    </a:lnTo>
                    <a:lnTo>
                      <a:pt x="6231" y="1"/>
                    </a:lnTo>
                    <a:close/>
                  </a:path>
                </a:pathLst>
              </a:custGeom>
              <a:solidFill>
                <a:srgbClr val="FAB59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" name="Google Shape;500;p21">
                <a:extLst>
                  <a:ext uri="{FF2B5EF4-FFF2-40B4-BE49-F238E27FC236}">
                    <a16:creationId xmlns:a16="http://schemas.microsoft.com/office/drawing/2014/main" id="{9B510ED1-582A-EC11-1CEB-CD913984563F}"/>
                  </a:ext>
                </a:extLst>
              </p:cNvPr>
              <p:cNvSpPr/>
              <p:nvPr/>
            </p:nvSpPr>
            <p:spPr>
              <a:xfrm>
                <a:off x="6410350" y="2875000"/>
                <a:ext cx="554900" cy="999350"/>
              </a:xfrm>
              <a:custGeom>
                <a:avLst/>
                <a:gdLst/>
                <a:ahLst/>
                <a:cxnLst/>
                <a:rect l="l" t="t" r="r" b="b"/>
                <a:pathLst>
                  <a:path w="22196" h="39974" extrusionOk="0">
                    <a:moveTo>
                      <a:pt x="9537" y="1"/>
                    </a:moveTo>
                    <a:lnTo>
                      <a:pt x="9125" y="31"/>
                    </a:lnTo>
                    <a:lnTo>
                      <a:pt x="8699" y="62"/>
                    </a:lnTo>
                    <a:lnTo>
                      <a:pt x="8287" y="123"/>
                    </a:lnTo>
                    <a:lnTo>
                      <a:pt x="7861" y="199"/>
                    </a:lnTo>
                    <a:lnTo>
                      <a:pt x="7450" y="290"/>
                    </a:lnTo>
                    <a:lnTo>
                      <a:pt x="7038" y="397"/>
                    </a:lnTo>
                    <a:lnTo>
                      <a:pt x="6627" y="519"/>
                    </a:lnTo>
                    <a:lnTo>
                      <a:pt x="6216" y="656"/>
                    </a:lnTo>
                    <a:lnTo>
                      <a:pt x="5926" y="762"/>
                    </a:lnTo>
                    <a:lnTo>
                      <a:pt x="5652" y="884"/>
                    </a:lnTo>
                    <a:lnTo>
                      <a:pt x="5393" y="1021"/>
                    </a:lnTo>
                    <a:lnTo>
                      <a:pt x="5149" y="1143"/>
                    </a:lnTo>
                    <a:lnTo>
                      <a:pt x="4906" y="1296"/>
                    </a:lnTo>
                    <a:lnTo>
                      <a:pt x="4692" y="1448"/>
                    </a:lnTo>
                    <a:lnTo>
                      <a:pt x="4479" y="1615"/>
                    </a:lnTo>
                    <a:lnTo>
                      <a:pt x="4281" y="1783"/>
                    </a:lnTo>
                    <a:lnTo>
                      <a:pt x="4098" y="1966"/>
                    </a:lnTo>
                    <a:lnTo>
                      <a:pt x="3931" y="2179"/>
                    </a:lnTo>
                    <a:lnTo>
                      <a:pt x="3763" y="2377"/>
                    </a:lnTo>
                    <a:lnTo>
                      <a:pt x="3611" y="2606"/>
                    </a:lnTo>
                    <a:lnTo>
                      <a:pt x="3474" y="2849"/>
                    </a:lnTo>
                    <a:lnTo>
                      <a:pt x="3336" y="3093"/>
                    </a:lnTo>
                    <a:lnTo>
                      <a:pt x="3215" y="3367"/>
                    </a:lnTo>
                    <a:lnTo>
                      <a:pt x="3108" y="3657"/>
                    </a:lnTo>
                    <a:lnTo>
                      <a:pt x="2316" y="5774"/>
                    </a:lnTo>
                    <a:lnTo>
                      <a:pt x="1006" y="9263"/>
                    </a:lnTo>
                    <a:lnTo>
                      <a:pt x="732" y="10024"/>
                    </a:lnTo>
                    <a:lnTo>
                      <a:pt x="473" y="10801"/>
                    </a:lnTo>
                    <a:lnTo>
                      <a:pt x="366" y="11197"/>
                    </a:lnTo>
                    <a:lnTo>
                      <a:pt x="259" y="11593"/>
                    </a:lnTo>
                    <a:lnTo>
                      <a:pt x="168" y="11990"/>
                    </a:lnTo>
                    <a:lnTo>
                      <a:pt x="92" y="12386"/>
                    </a:lnTo>
                    <a:lnTo>
                      <a:pt x="31" y="12782"/>
                    </a:lnTo>
                    <a:lnTo>
                      <a:pt x="0" y="13178"/>
                    </a:lnTo>
                    <a:lnTo>
                      <a:pt x="0" y="13574"/>
                    </a:lnTo>
                    <a:lnTo>
                      <a:pt x="16" y="13970"/>
                    </a:lnTo>
                    <a:lnTo>
                      <a:pt x="61" y="14351"/>
                    </a:lnTo>
                    <a:lnTo>
                      <a:pt x="137" y="14732"/>
                    </a:lnTo>
                    <a:lnTo>
                      <a:pt x="244" y="15112"/>
                    </a:lnTo>
                    <a:lnTo>
                      <a:pt x="320" y="15295"/>
                    </a:lnTo>
                    <a:lnTo>
                      <a:pt x="396" y="15478"/>
                    </a:lnTo>
                    <a:lnTo>
                      <a:pt x="473" y="15661"/>
                    </a:lnTo>
                    <a:lnTo>
                      <a:pt x="579" y="15844"/>
                    </a:lnTo>
                    <a:lnTo>
                      <a:pt x="792" y="16209"/>
                    </a:lnTo>
                    <a:lnTo>
                      <a:pt x="1249" y="16910"/>
                    </a:lnTo>
                    <a:lnTo>
                      <a:pt x="1463" y="17260"/>
                    </a:lnTo>
                    <a:lnTo>
                      <a:pt x="1676" y="17611"/>
                    </a:lnTo>
                    <a:lnTo>
                      <a:pt x="1767" y="17809"/>
                    </a:lnTo>
                    <a:lnTo>
                      <a:pt x="1844" y="17992"/>
                    </a:lnTo>
                    <a:lnTo>
                      <a:pt x="1920" y="18174"/>
                    </a:lnTo>
                    <a:lnTo>
                      <a:pt x="1981" y="18372"/>
                    </a:lnTo>
                    <a:lnTo>
                      <a:pt x="2057" y="18707"/>
                    </a:lnTo>
                    <a:lnTo>
                      <a:pt x="2103" y="19027"/>
                    </a:lnTo>
                    <a:lnTo>
                      <a:pt x="2118" y="19363"/>
                    </a:lnTo>
                    <a:lnTo>
                      <a:pt x="2133" y="19698"/>
                    </a:lnTo>
                    <a:lnTo>
                      <a:pt x="2148" y="20551"/>
                    </a:lnTo>
                    <a:lnTo>
                      <a:pt x="2148" y="21404"/>
                    </a:lnTo>
                    <a:lnTo>
                      <a:pt x="2133" y="22257"/>
                    </a:lnTo>
                    <a:lnTo>
                      <a:pt x="2087" y="23095"/>
                    </a:lnTo>
                    <a:lnTo>
                      <a:pt x="2026" y="23933"/>
                    </a:lnTo>
                    <a:lnTo>
                      <a:pt x="1965" y="24770"/>
                    </a:lnTo>
                    <a:lnTo>
                      <a:pt x="1874" y="25593"/>
                    </a:lnTo>
                    <a:lnTo>
                      <a:pt x="1767" y="26431"/>
                    </a:lnTo>
                    <a:lnTo>
                      <a:pt x="1661" y="27253"/>
                    </a:lnTo>
                    <a:lnTo>
                      <a:pt x="1539" y="28076"/>
                    </a:lnTo>
                    <a:lnTo>
                      <a:pt x="1402" y="28899"/>
                    </a:lnTo>
                    <a:lnTo>
                      <a:pt x="1265" y="29721"/>
                    </a:lnTo>
                    <a:lnTo>
                      <a:pt x="945" y="31382"/>
                    </a:lnTo>
                    <a:lnTo>
                      <a:pt x="610" y="33042"/>
                    </a:lnTo>
                    <a:lnTo>
                      <a:pt x="534" y="33514"/>
                    </a:lnTo>
                    <a:lnTo>
                      <a:pt x="473" y="33987"/>
                    </a:lnTo>
                    <a:lnTo>
                      <a:pt x="427" y="34459"/>
                    </a:lnTo>
                    <a:lnTo>
                      <a:pt x="412" y="34931"/>
                    </a:lnTo>
                    <a:lnTo>
                      <a:pt x="381" y="35891"/>
                    </a:lnTo>
                    <a:lnTo>
                      <a:pt x="366" y="36851"/>
                    </a:lnTo>
                    <a:lnTo>
                      <a:pt x="366" y="37186"/>
                    </a:lnTo>
                    <a:lnTo>
                      <a:pt x="366" y="37353"/>
                    </a:lnTo>
                    <a:lnTo>
                      <a:pt x="381" y="37521"/>
                    </a:lnTo>
                    <a:lnTo>
                      <a:pt x="412" y="37688"/>
                    </a:lnTo>
                    <a:lnTo>
                      <a:pt x="457" y="37841"/>
                    </a:lnTo>
                    <a:lnTo>
                      <a:pt x="503" y="37993"/>
                    </a:lnTo>
                    <a:lnTo>
                      <a:pt x="579" y="38130"/>
                    </a:lnTo>
                    <a:lnTo>
                      <a:pt x="701" y="38298"/>
                    </a:lnTo>
                    <a:lnTo>
                      <a:pt x="838" y="38435"/>
                    </a:lnTo>
                    <a:lnTo>
                      <a:pt x="1006" y="38541"/>
                    </a:lnTo>
                    <a:lnTo>
                      <a:pt x="1173" y="38648"/>
                    </a:lnTo>
                    <a:lnTo>
                      <a:pt x="1356" y="38740"/>
                    </a:lnTo>
                    <a:lnTo>
                      <a:pt x="1554" y="38816"/>
                    </a:lnTo>
                    <a:lnTo>
                      <a:pt x="1935" y="38938"/>
                    </a:lnTo>
                    <a:lnTo>
                      <a:pt x="2727" y="39151"/>
                    </a:lnTo>
                    <a:lnTo>
                      <a:pt x="3535" y="39334"/>
                    </a:lnTo>
                    <a:lnTo>
                      <a:pt x="4327" y="39486"/>
                    </a:lnTo>
                    <a:lnTo>
                      <a:pt x="5134" y="39608"/>
                    </a:lnTo>
                    <a:lnTo>
                      <a:pt x="5941" y="39714"/>
                    </a:lnTo>
                    <a:lnTo>
                      <a:pt x="6764" y="39806"/>
                    </a:lnTo>
                    <a:lnTo>
                      <a:pt x="7571" y="39867"/>
                    </a:lnTo>
                    <a:lnTo>
                      <a:pt x="8394" y="39912"/>
                    </a:lnTo>
                    <a:lnTo>
                      <a:pt x="9217" y="39943"/>
                    </a:lnTo>
                    <a:lnTo>
                      <a:pt x="10039" y="39973"/>
                    </a:lnTo>
                    <a:lnTo>
                      <a:pt x="11684" y="39973"/>
                    </a:lnTo>
                    <a:lnTo>
                      <a:pt x="13330" y="39943"/>
                    </a:lnTo>
                    <a:lnTo>
                      <a:pt x="14975" y="39897"/>
                    </a:lnTo>
                    <a:lnTo>
                      <a:pt x="15706" y="39882"/>
                    </a:lnTo>
                    <a:lnTo>
                      <a:pt x="16437" y="39852"/>
                    </a:lnTo>
                    <a:lnTo>
                      <a:pt x="17169" y="39791"/>
                    </a:lnTo>
                    <a:lnTo>
                      <a:pt x="17900" y="39730"/>
                    </a:lnTo>
                    <a:lnTo>
                      <a:pt x="18265" y="39684"/>
                    </a:lnTo>
                    <a:lnTo>
                      <a:pt x="18616" y="39623"/>
                    </a:lnTo>
                    <a:lnTo>
                      <a:pt x="18981" y="39562"/>
                    </a:lnTo>
                    <a:lnTo>
                      <a:pt x="19332" y="39486"/>
                    </a:lnTo>
                    <a:lnTo>
                      <a:pt x="19682" y="39395"/>
                    </a:lnTo>
                    <a:lnTo>
                      <a:pt x="20032" y="39303"/>
                    </a:lnTo>
                    <a:lnTo>
                      <a:pt x="20368" y="39181"/>
                    </a:lnTo>
                    <a:lnTo>
                      <a:pt x="20718" y="39059"/>
                    </a:lnTo>
                    <a:lnTo>
                      <a:pt x="20992" y="38938"/>
                    </a:lnTo>
                    <a:lnTo>
                      <a:pt x="21236" y="38785"/>
                    </a:lnTo>
                    <a:lnTo>
                      <a:pt x="21464" y="38618"/>
                    </a:lnTo>
                    <a:lnTo>
                      <a:pt x="21647" y="38435"/>
                    </a:lnTo>
                    <a:lnTo>
                      <a:pt x="21799" y="38222"/>
                    </a:lnTo>
                    <a:lnTo>
                      <a:pt x="21921" y="38008"/>
                    </a:lnTo>
                    <a:lnTo>
                      <a:pt x="22028" y="37780"/>
                    </a:lnTo>
                    <a:lnTo>
                      <a:pt x="22104" y="37536"/>
                    </a:lnTo>
                    <a:lnTo>
                      <a:pt x="22150" y="37277"/>
                    </a:lnTo>
                    <a:lnTo>
                      <a:pt x="22180" y="37018"/>
                    </a:lnTo>
                    <a:lnTo>
                      <a:pt x="22196" y="36744"/>
                    </a:lnTo>
                    <a:lnTo>
                      <a:pt x="22180" y="36454"/>
                    </a:lnTo>
                    <a:lnTo>
                      <a:pt x="22150" y="36165"/>
                    </a:lnTo>
                    <a:lnTo>
                      <a:pt x="22119" y="35876"/>
                    </a:lnTo>
                    <a:lnTo>
                      <a:pt x="22058" y="35571"/>
                    </a:lnTo>
                    <a:lnTo>
                      <a:pt x="21982" y="35266"/>
                    </a:lnTo>
                    <a:lnTo>
                      <a:pt x="21906" y="34962"/>
                    </a:lnTo>
                    <a:lnTo>
                      <a:pt x="21815" y="34657"/>
                    </a:lnTo>
                    <a:lnTo>
                      <a:pt x="21601" y="34048"/>
                    </a:lnTo>
                    <a:lnTo>
                      <a:pt x="21373" y="33438"/>
                    </a:lnTo>
                    <a:lnTo>
                      <a:pt x="21144" y="32859"/>
                    </a:lnTo>
                    <a:lnTo>
                      <a:pt x="20687" y="31808"/>
                    </a:lnTo>
                    <a:lnTo>
                      <a:pt x="20489" y="31336"/>
                    </a:lnTo>
                    <a:lnTo>
                      <a:pt x="20337" y="30940"/>
                    </a:lnTo>
                    <a:lnTo>
                      <a:pt x="20200" y="30513"/>
                    </a:lnTo>
                    <a:lnTo>
                      <a:pt x="20063" y="30102"/>
                    </a:lnTo>
                    <a:lnTo>
                      <a:pt x="19941" y="29676"/>
                    </a:lnTo>
                    <a:lnTo>
                      <a:pt x="19834" y="29249"/>
                    </a:lnTo>
                    <a:lnTo>
                      <a:pt x="19728" y="28838"/>
                    </a:lnTo>
                    <a:lnTo>
                      <a:pt x="19636" y="28411"/>
                    </a:lnTo>
                    <a:lnTo>
                      <a:pt x="19560" y="27985"/>
                    </a:lnTo>
                    <a:lnTo>
                      <a:pt x="19499" y="27558"/>
                    </a:lnTo>
                    <a:lnTo>
                      <a:pt x="19377" y="26705"/>
                    </a:lnTo>
                    <a:lnTo>
                      <a:pt x="19301" y="25852"/>
                    </a:lnTo>
                    <a:lnTo>
                      <a:pt x="19240" y="24999"/>
                    </a:lnTo>
                    <a:lnTo>
                      <a:pt x="19225" y="24146"/>
                    </a:lnTo>
                    <a:lnTo>
                      <a:pt x="19225" y="23278"/>
                    </a:lnTo>
                    <a:lnTo>
                      <a:pt x="19256" y="22424"/>
                    </a:lnTo>
                    <a:lnTo>
                      <a:pt x="19301" y="21556"/>
                    </a:lnTo>
                    <a:lnTo>
                      <a:pt x="19362" y="20688"/>
                    </a:lnTo>
                    <a:lnTo>
                      <a:pt x="19454" y="19835"/>
                    </a:lnTo>
                    <a:lnTo>
                      <a:pt x="19545" y="18966"/>
                    </a:lnTo>
                    <a:lnTo>
                      <a:pt x="19652" y="18098"/>
                    </a:lnTo>
                    <a:lnTo>
                      <a:pt x="19773" y="17230"/>
                    </a:lnTo>
                    <a:lnTo>
                      <a:pt x="19834" y="16819"/>
                    </a:lnTo>
                    <a:lnTo>
                      <a:pt x="19911" y="16392"/>
                    </a:lnTo>
                    <a:lnTo>
                      <a:pt x="19987" y="15950"/>
                    </a:lnTo>
                    <a:lnTo>
                      <a:pt x="20063" y="15524"/>
                    </a:lnTo>
                    <a:lnTo>
                      <a:pt x="20109" y="15082"/>
                    </a:lnTo>
                    <a:lnTo>
                      <a:pt x="20139" y="14640"/>
                    </a:lnTo>
                    <a:lnTo>
                      <a:pt x="20154" y="14427"/>
                    </a:lnTo>
                    <a:lnTo>
                      <a:pt x="20139" y="14214"/>
                    </a:lnTo>
                    <a:lnTo>
                      <a:pt x="20124" y="14000"/>
                    </a:lnTo>
                    <a:lnTo>
                      <a:pt x="20109" y="13787"/>
                    </a:lnTo>
                    <a:lnTo>
                      <a:pt x="20048" y="13482"/>
                    </a:lnTo>
                    <a:lnTo>
                      <a:pt x="19971" y="13178"/>
                    </a:lnTo>
                    <a:lnTo>
                      <a:pt x="19819" y="12568"/>
                    </a:lnTo>
                    <a:lnTo>
                      <a:pt x="19652" y="11974"/>
                    </a:lnTo>
                    <a:lnTo>
                      <a:pt x="19591" y="11654"/>
                    </a:lnTo>
                    <a:lnTo>
                      <a:pt x="19530" y="11350"/>
                    </a:lnTo>
                    <a:lnTo>
                      <a:pt x="19408" y="10481"/>
                    </a:lnTo>
                    <a:lnTo>
                      <a:pt x="19256" y="9628"/>
                    </a:lnTo>
                    <a:lnTo>
                      <a:pt x="19088" y="8760"/>
                    </a:lnTo>
                    <a:lnTo>
                      <a:pt x="18890" y="7922"/>
                    </a:lnTo>
                    <a:lnTo>
                      <a:pt x="18768" y="7496"/>
                    </a:lnTo>
                    <a:lnTo>
                      <a:pt x="18646" y="7084"/>
                    </a:lnTo>
                    <a:lnTo>
                      <a:pt x="18524" y="6673"/>
                    </a:lnTo>
                    <a:lnTo>
                      <a:pt x="18387" y="6246"/>
                    </a:lnTo>
                    <a:lnTo>
                      <a:pt x="18235" y="5850"/>
                    </a:lnTo>
                    <a:lnTo>
                      <a:pt x="18067" y="5439"/>
                    </a:lnTo>
                    <a:lnTo>
                      <a:pt x="17884" y="5043"/>
                    </a:lnTo>
                    <a:lnTo>
                      <a:pt x="17702" y="4647"/>
                    </a:lnTo>
                    <a:lnTo>
                      <a:pt x="17488" y="4251"/>
                    </a:lnTo>
                    <a:lnTo>
                      <a:pt x="17275" y="3870"/>
                    </a:lnTo>
                    <a:lnTo>
                      <a:pt x="17031" y="3520"/>
                    </a:lnTo>
                    <a:lnTo>
                      <a:pt x="16772" y="3169"/>
                    </a:lnTo>
                    <a:lnTo>
                      <a:pt x="16513" y="2849"/>
                    </a:lnTo>
                    <a:lnTo>
                      <a:pt x="16224" y="2545"/>
                    </a:lnTo>
                    <a:lnTo>
                      <a:pt x="15935" y="2255"/>
                    </a:lnTo>
                    <a:lnTo>
                      <a:pt x="15630" y="1996"/>
                    </a:lnTo>
                    <a:lnTo>
                      <a:pt x="15310" y="1737"/>
                    </a:lnTo>
                    <a:lnTo>
                      <a:pt x="14975" y="1494"/>
                    </a:lnTo>
                    <a:lnTo>
                      <a:pt x="14625" y="1280"/>
                    </a:lnTo>
                    <a:lnTo>
                      <a:pt x="14274" y="1082"/>
                    </a:lnTo>
                    <a:lnTo>
                      <a:pt x="13924" y="900"/>
                    </a:lnTo>
                    <a:lnTo>
                      <a:pt x="13558" y="732"/>
                    </a:lnTo>
                    <a:lnTo>
                      <a:pt x="13177" y="580"/>
                    </a:lnTo>
                    <a:lnTo>
                      <a:pt x="12796" y="443"/>
                    </a:lnTo>
                    <a:lnTo>
                      <a:pt x="12400" y="336"/>
                    </a:lnTo>
                    <a:lnTo>
                      <a:pt x="12004" y="229"/>
                    </a:lnTo>
                    <a:lnTo>
                      <a:pt x="11608" y="153"/>
                    </a:lnTo>
                    <a:lnTo>
                      <a:pt x="11197" y="92"/>
                    </a:lnTo>
                    <a:lnTo>
                      <a:pt x="10786" y="46"/>
                    </a:lnTo>
                    <a:lnTo>
                      <a:pt x="10374" y="16"/>
                    </a:lnTo>
                    <a:lnTo>
                      <a:pt x="99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" name="Google Shape;501;p21">
                <a:extLst>
                  <a:ext uri="{FF2B5EF4-FFF2-40B4-BE49-F238E27FC236}">
                    <a16:creationId xmlns:a16="http://schemas.microsoft.com/office/drawing/2014/main" id="{365ED1EE-790C-9878-914F-65C7D0B1C881}"/>
                  </a:ext>
                </a:extLst>
              </p:cNvPr>
              <p:cNvSpPr/>
              <p:nvPr/>
            </p:nvSpPr>
            <p:spPr>
              <a:xfrm>
                <a:off x="6435850" y="2288125"/>
                <a:ext cx="442200" cy="437225"/>
              </a:xfrm>
              <a:custGeom>
                <a:avLst/>
                <a:gdLst/>
                <a:ahLst/>
                <a:cxnLst/>
                <a:rect l="l" t="t" r="r" b="b"/>
                <a:pathLst>
                  <a:path w="17688" h="17489" extrusionOk="0">
                    <a:moveTo>
                      <a:pt x="8471" y="1"/>
                    </a:moveTo>
                    <a:lnTo>
                      <a:pt x="7861" y="16"/>
                    </a:lnTo>
                    <a:lnTo>
                      <a:pt x="7237" y="62"/>
                    </a:lnTo>
                    <a:lnTo>
                      <a:pt x="6628" y="138"/>
                    </a:lnTo>
                    <a:lnTo>
                      <a:pt x="6018" y="245"/>
                    </a:lnTo>
                    <a:lnTo>
                      <a:pt x="5424" y="367"/>
                    </a:lnTo>
                    <a:lnTo>
                      <a:pt x="4830" y="504"/>
                    </a:lnTo>
                    <a:lnTo>
                      <a:pt x="4266" y="686"/>
                    </a:lnTo>
                    <a:lnTo>
                      <a:pt x="3718" y="869"/>
                    </a:lnTo>
                    <a:lnTo>
                      <a:pt x="3200" y="1083"/>
                    </a:lnTo>
                    <a:lnTo>
                      <a:pt x="2713" y="1296"/>
                    </a:lnTo>
                    <a:lnTo>
                      <a:pt x="2301" y="1509"/>
                    </a:lnTo>
                    <a:lnTo>
                      <a:pt x="1905" y="1753"/>
                    </a:lnTo>
                    <a:lnTo>
                      <a:pt x="1509" y="2027"/>
                    </a:lnTo>
                    <a:lnTo>
                      <a:pt x="1326" y="2164"/>
                    </a:lnTo>
                    <a:lnTo>
                      <a:pt x="1159" y="2316"/>
                    </a:lnTo>
                    <a:lnTo>
                      <a:pt x="991" y="2469"/>
                    </a:lnTo>
                    <a:lnTo>
                      <a:pt x="839" y="2636"/>
                    </a:lnTo>
                    <a:lnTo>
                      <a:pt x="687" y="2819"/>
                    </a:lnTo>
                    <a:lnTo>
                      <a:pt x="549" y="3002"/>
                    </a:lnTo>
                    <a:lnTo>
                      <a:pt x="428" y="3185"/>
                    </a:lnTo>
                    <a:lnTo>
                      <a:pt x="321" y="3383"/>
                    </a:lnTo>
                    <a:lnTo>
                      <a:pt x="229" y="3596"/>
                    </a:lnTo>
                    <a:lnTo>
                      <a:pt x="138" y="3809"/>
                    </a:lnTo>
                    <a:lnTo>
                      <a:pt x="62" y="4084"/>
                    </a:lnTo>
                    <a:lnTo>
                      <a:pt x="16" y="4373"/>
                    </a:lnTo>
                    <a:lnTo>
                      <a:pt x="1" y="4662"/>
                    </a:lnTo>
                    <a:lnTo>
                      <a:pt x="16" y="4952"/>
                    </a:lnTo>
                    <a:lnTo>
                      <a:pt x="62" y="5241"/>
                    </a:lnTo>
                    <a:lnTo>
                      <a:pt x="123" y="5515"/>
                    </a:lnTo>
                    <a:lnTo>
                      <a:pt x="214" y="5790"/>
                    </a:lnTo>
                    <a:lnTo>
                      <a:pt x="336" y="6049"/>
                    </a:lnTo>
                    <a:lnTo>
                      <a:pt x="473" y="6277"/>
                    </a:lnTo>
                    <a:lnTo>
                      <a:pt x="626" y="6490"/>
                    </a:lnTo>
                    <a:lnTo>
                      <a:pt x="793" y="6673"/>
                    </a:lnTo>
                    <a:lnTo>
                      <a:pt x="976" y="6856"/>
                    </a:lnTo>
                    <a:lnTo>
                      <a:pt x="1174" y="7024"/>
                    </a:lnTo>
                    <a:lnTo>
                      <a:pt x="1387" y="7176"/>
                    </a:lnTo>
                    <a:lnTo>
                      <a:pt x="1601" y="7313"/>
                    </a:lnTo>
                    <a:lnTo>
                      <a:pt x="1829" y="7435"/>
                    </a:lnTo>
                    <a:lnTo>
                      <a:pt x="2073" y="7557"/>
                    </a:lnTo>
                    <a:lnTo>
                      <a:pt x="2316" y="7648"/>
                    </a:lnTo>
                    <a:lnTo>
                      <a:pt x="2575" y="7740"/>
                    </a:lnTo>
                    <a:lnTo>
                      <a:pt x="2834" y="7816"/>
                    </a:lnTo>
                    <a:lnTo>
                      <a:pt x="3093" y="7877"/>
                    </a:lnTo>
                    <a:lnTo>
                      <a:pt x="3352" y="7922"/>
                    </a:lnTo>
                    <a:lnTo>
                      <a:pt x="3611" y="7968"/>
                    </a:lnTo>
                    <a:lnTo>
                      <a:pt x="3886" y="7983"/>
                    </a:lnTo>
                    <a:lnTo>
                      <a:pt x="4403" y="8014"/>
                    </a:lnTo>
                    <a:lnTo>
                      <a:pt x="4937" y="8029"/>
                    </a:lnTo>
                    <a:lnTo>
                      <a:pt x="5455" y="8014"/>
                    </a:lnTo>
                    <a:lnTo>
                      <a:pt x="5988" y="7983"/>
                    </a:lnTo>
                    <a:lnTo>
                      <a:pt x="7039" y="7938"/>
                    </a:lnTo>
                    <a:lnTo>
                      <a:pt x="7557" y="7938"/>
                    </a:lnTo>
                    <a:lnTo>
                      <a:pt x="8090" y="7953"/>
                    </a:lnTo>
                    <a:lnTo>
                      <a:pt x="8456" y="7983"/>
                    </a:lnTo>
                    <a:lnTo>
                      <a:pt x="8806" y="8029"/>
                    </a:lnTo>
                    <a:lnTo>
                      <a:pt x="9141" y="8090"/>
                    </a:lnTo>
                    <a:lnTo>
                      <a:pt x="9461" y="8166"/>
                    </a:lnTo>
                    <a:lnTo>
                      <a:pt x="9781" y="8273"/>
                    </a:lnTo>
                    <a:lnTo>
                      <a:pt x="10086" y="8379"/>
                    </a:lnTo>
                    <a:lnTo>
                      <a:pt x="10360" y="8532"/>
                    </a:lnTo>
                    <a:lnTo>
                      <a:pt x="10634" y="8684"/>
                    </a:lnTo>
                    <a:lnTo>
                      <a:pt x="10893" y="8867"/>
                    </a:lnTo>
                    <a:lnTo>
                      <a:pt x="11137" y="9065"/>
                    </a:lnTo>
                    <a:lnTo>
                      <a:pt x="11365" y="9278"/>
                    </a:lnTo>
                    <a:lnTo>
                      <a:pt x="11578" y="9537"/>
                    </a:lnTo>
                    <a:lnTo>
                      <a:pt x="11761" y="9796"/>
                    </a:lnTo>
                    <a:lnTo>
                      <a:pt x="11944" y="10086"/>
                    </a:lnTo>
                    <a:lnTo>
                      <a:pt x="12096" y="10405"/>
                    </a:lnTo>
                    <a:lnTo>
                      <a:pt x="12234" y="10741"/>
                    </a:lnTo>
                    <a:lnTo>
                      <a:pt x="12477" y="11350"/>
                    </a:lnTo>
                    <a:lnTo>
                      <a:pt x="12721" y="11929"/>
                    </a:lnTo>
                    <a:lnTo>
                      <a:pt x="12995" y="12508"/>
                    </a:lnTo>
                    <a:lnTo>
                      <a:pt x="13285" y="13071"/>
                    </a:lnTo>
                    <a:lnTo>
                      <a:pt x="13605" y="13620"/>
                    </a:lnTo>
                    <a:lnTo>
                      <a:pt x="13924" y="14168"/>
                    </a:lnTo>
                    <a:lnTo>
                      <a:pt x="14275" y="14701"/>
                    </a:lnTo>
                    <a:lnTo>
                      <a:pt x="14625" y="15250"/>
                    </a:lnTo>
                    <a:lnTo>
                      <a:pt x="14838" y="15554"/>
                    </a:lnTo>
                    <a:lnTo>
                      <a:pt x="15143" y="15950"/>
                    </a:lnTo>
                    <a:lnTo>
                      <a:pt x="15524" y="16392"/>
                    </a:lnTo>
                    <a:lnTo>
                      <a:pt x="15737" y="16621"/>
                    </a:lnTo>
                    <a:lnTo>
                      <a:pt x="15950" y="16834"/>
                    </a:lnTo>
                    <a:lnTo>
                      <a:pt x="16179" y="17032"/>
                    </a:lnTo>
                    <a:lnTo>
                      <a:pt x="16392" y="17200"/>
                    </a:lnTo>
                    <a:lnTo>
                      <a:pt x="16606" y="17337"/>
                    </a:lnTo>
                    <a:lnTo>
                      <a:pt x="16819" y="17428"/>
                    </a:lnTo>
                    <a:lnTo>
                      <a:pt x="16925" y="17474"/>
                    </a:lnTo>
                    <a:lnTo>
                      <a:pt x="17017" y="17489"/>
                    </a:lnTo>
                    <a:lnTo>
                      <a:pt x="17200" y="17489"/>
                    </a:lnTo>
                    <a:lnTo>
                      <a:pt x="17291" y="17459"/>
                    </a:lnTo>
                    <a:lnTo>
                      <a:pt x="17367" y="17413"/>
                    </a:lnTo>
                    <a:lnTo>
                      <a:pt x="17443" y="17352"/>
                    </a:lnTo>
                    <a:lnTo>
                      <a:pt x="17520" y="17276"/>
                    </a:lnTo>
                    <a:lnTo>
                      <a:pt x="17565" y="17215"/>
                    </a:lnTo>
                    <a:lnTo>
                      <a:pt x="17611" y="17123"/>
                    </a:lnTo>
                    <a:lnTo>
                      <a:pt x="17641" y="17047"/>
                    </a:lnTo>
                    <a:lnTo>
                      <a:pt x="17672" y="16941"/>
                    </a:lnTo>
                    <a:lnTo>
                      <a:pt x="17687" y="16743"/>
                    </a:lnTo>
                    <a:lnTo>
                      <a:pt x="17687" y="16529"/>
                    </a:lnTo>
                    <a:lnTo>
                      <a:pt x="17672" y="16301"/>
                    </a:lnTo>
                    <a:lnTo>
                      <a:pt x="17626" y="16072"/>
                    </a:lnTo>
                    <a:lnTo>
                      <a:pt x="17565" y="15813"/>
                    </a:lnTo>
                    <a:lnTo>
                      <a:pt x="17489" y="15570"/>
                    </a:lnTo>
                    <a:lnTo>
                      <a:pt x="17306" y="15082"/>
                    </a:lnTo>
                    <a:lnTo>
                      <a:pt x="17123" y="14610"/>
                    </a:lnTo>
                    <a:lnTo>
                      <a:pt x="16956" y="14199"/>
                    </a:lnTo>
                    <a:lnTo>
                      <a:pt x="16834" y="13863"/>
                    </a:lnTo>
                    <a:lnTo>
                      <a:pt x="16712" y="13391"/>
                    </a:lnTo>
                    <a:lnTo>
                      <a:pt x="16621" y="12919"/>
                    </a:lnTo>
                    <a:lnTo>
                      <a:pt x="16545" y="12447"/>
                    </a:lnTo>
                    <a:lnTo>
                      <a:pt x="16484" y="11959"/>
                    </a:lnTo>
                    <a:lnTo>
                      <a:pt x="16392" y="11274"/>
                    </a:lnTo>
                    <a:lnTo>
                      <a:pt x="16331" y="10573"/>
                    </a:lnTo>
                    <a:lnTo>
                      <a:pt x="16194" y="9171"/>
                    </a:lnTo>
                    <a:lnTo>
                      <a:pt x="16118" y="8471"/>
                    </a:lnTo>
                    <a:lnTo>
                      <a:pt x="16042" y="7785"/>
                    </a:lnTo>
                    <a:lnTo>
                      <a:pt x="15935" y="7100"/>
                    </a:lnTo>
                    <a:lnTo>
                      <a:pt x="15813" y="6429"/>
                    </a:lnTo>
                    <a:lnTo>
                      <a:pt x="15661" y="5759"/>
                    </a:lnTo>
                    <a:lnTo>
                      <a:pt x="15570" y="5439"/>
                    </a:lnTo>
                    <a:lnTo>
                      <a:pt x="15463" y="5119"/>
                    </a:lnTo>
                    <a:lnTo>
                      <a:pt x="15356" y="4799"/>
                    </a:lnTo>
                    <a:lnTo>
                      <a:pt x="15235" y="4480"/>
                    </a:lnTo>
                    <a:lnTo>
                      <a:pt x="15097" y="4175"/>
                    </a:lnTo>
                    <a:lnTo>
                      <a:pt x="14945" y="3870"/>
                    </a:lnTo>
                    <a:lnTo>
                      <a:pt x="14793" y="3566"/>
                    </a:lnTo>
                    <a:lnTo>
                      <a:pt x="14610" y="3261"/>
                    </a:lnTo>
                    <a:lnTo>
                      <a:pt x="14427" y="2971"/>
                    </a:lnTo>
                    <a:lnTo>
                      <a:pt x="14214" y="2682"/>
                    </a:lnTo>
                    <a:lnTo>
                      <a:pt x="14001" y="2408"/>
                    </a:lnTo>
                    <a:lnTo>
                      <a:pt x="13757" y="2134"/>
                    </a:lnTo>
                    <a:lnTo>
                      <a:pt x="13498" y="1875"/>
                    </a:lnTo>
                    <a:lnTo>
                      <a:pt x="13224" y="1616"/>
                    </a:lnTo>
                    <a:lnTo>
                      <a:pt x="12919" y="1341"/>
                    </a:lnTo>
                    <a:lnTo>
                      <a:pt x="12584" y="1098"/>
                    </a:lnTo>
                    <a:lnTo>
                      <a:pt x="12218" y="869"/>
                    </a:lnTo>
                    <a:lnTo>
                      <a:pt x="11853" y="686"/>
                    </a:lnTo>
                    <a:lnTo>
                      <a:pt x="11594" y="565"/>
                    </a:lnTo>
                    <a:lnTo>
                      <a:pt x="11350" y="473"/>
                    </a:lnTo>
                    <a:lnTo>
                      <a:pt x="11076" y="382"/>
                    </a:lnTo>
                    <a:lnTo>
                      <a:pt x="10802" y="306"/>
                    </a:lnTo>
                    <a:lnTo>
                      <a:pt x="10527" y="229"/>
                    </a:lnTo>
                    <a:lnTo>
                      <a:pt x="10253" y="169"/>
                    </a:lnTo>
                    <a:lnTo>
                      <a:pt x="9964" y="123"/>
                    </a:lnTo>
                    <a:lnTo>
                      <a:pt x="9674" y="77"/>
                    </a:lnTo>
                    <a:lnTo>
                      <a:pt x="9370" y="47"/>
                    </a:lnTo>
                    <a:lnTo>
                      <a:pt x="9080" y="31"/>
                    </a:lnTo>
                    <a:lnTo>
                      <a:pt x="8471" y="1"/>
                    </a:ln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" name="Google Shape;502;p21">
                <a:extLst>
                  <a:ext uri="{FF2B5EF4-FFF2-40B4-BE49-F238E27FC236}">
                    <a16:creationId xmlns:a16="http://schemas.microsoft.com/office/drawing/2014/main" id="{8752B2F3-33D5-1BA1-00E5-3AE6CA0F4B7B}"/>
                  </a:ext>
                </a:extLst>
              </p:cNvPr>
              <p:cNvSpPr/>
              <p:nvPr/>
            </p:nvSpPr>
            <p:spPr>
              <a:xfrm>
                <a:off x="6735200" y="2543300"/>
                <a:ext cx="68950" cy="117325"/>
              </a:xfrm>
              <a:custGeom>
                <a:avLst/>
                <a:gdLst/>
                <a:ahLst/>
                <a:cxnLst/>
                <a:rect l="l" t="t" r="r" b="b"/>
                <a:pathLst>
                  <a:path w="2758" h="4693" extrusionOk="0">
                    <a:moveTo>
                      <a:pt x="1067" y="0"/>
                    </a:moveTo>
                    <a:lnTo>
                      <a:pt x="930" y="16"/>
                    </a:lnTo>
                    <a:lnTo>
                      <a:pt x="793" y="46"/>
                    </a:lnTo>
                    <a:lnTo>
                      <a:pt x="671" y="107"/>
                    </a:lnTo>
                    <a:lnTo>
                      <a:pt x="564" y="183"/>
                    </a:lnTo>
                    <a:lnTo>
                      <a:pt x="458" y="290"/>
                    </a:lnTo>
                    <a:lnTo>
                      <a:pt x="366" y="412"/>
                    </a:lnTo>
                    <a:lnTo>
                      <a:pt x="275" y="549"/>
                    </a:lnTo>
                    <a:lnTo>
                      <a:pt x="199" y="701"/>
                    </a:lnTo>
                    <a:lnTo>
                      <a:pt x="138" y="869"/>
                    </a:lnTo>
                    <a:lnTo>
                      <a:pt x="77" y="1051"/>
                    </a:lnTo>
                    <a:lnTo>
                      <a:pt x="46" y="1250"/>
                    </a:lnTo>
                    <a:lnTo>
                      <a:pt x="16" y="1448"/>
                    </a:lnTo>
                    <a:lnTo>
                      <a:pt x="1" y="1661"/>
                    </a:lnTo>
                    <a:lnTo>
                      <a:pt x="1" y="1889"/>
                    </a:lnTo>
                    <a:lnTo>
                      <a:pt x="1" y="2118"/>
                    </a:lnTo>
                    <a:lnTo>
                      <a:pt x="31" y="2346"/>
                    </a:lnTo>
                    <a:lnTo>
                      <a:pt x="61" y="2590"/>
                    </a:lnTo>
                    <a:lnTo>
                      <a:pt x="122" y="2834"/>
                    </a:lnTo>
                    <a:lnTo>
                      <a:pt x="183" y="3062"/>
                    </a:lnTo>
                    <a:lnTo>
                      <a:pt x="260" y="3276"/>
                    </a:lnTo>
                    <a:lnTo>
                      <a:pt x="336" y="3474"/>
                    </a:lnTo>
                    <a:lnTo>
                      <a:pt x="442" y="3672"/>
                    </a:lnTo>
                    <a:lnTo>
                      <a:pt x="534" y="3854"/>
                    </a:lnTo>
                    <a:lnTo>
                      <a:pt x="640" y="4022"/>
                    </a:lnTo>
                    <a:lnTo>
                      <a:pt x="762" y="4174"/>
                    </a:lnTo>
                    <a:lnTo>
                      <a:pt x="884" y="4296"/>
                    </a:lnTo>
                    <a:lnTo>
                      <a:pt x="1006" y="4418"/>
                    </a:lnTo>
                    <a:lnTo>
                      <a:pt x="1143" y="4509"/>
                    </a:lnTo>
                    <a:lnTo>
                      <a:pt x="1280" y="4586"/>
                    </a:lnTo>
                    <a:lnTo>
                      <a:pt x="1402" y="4647"/>
                    </a:lnTo>
                    <a:lnTo>
                      <a:pt x="1539" y="4677"/>
                    </a:lnTo>
                    <a:lnTo>
                      <a:pt x="1676" y="4692"/>
                    </a:lnTo>
                    <a:lnTo>
                      <a:pt x="1813" y="4677"/>
                    </a:lnTo>
                    <a:lnTo>
                      <a:pt x="1950" y="4631"/>
                    </a:lnTo>
                    <a:lnTo>
                      <a:pt x="2072" y="4586"/>
                    </a:lnTo>
                    <a:lnTo>
                      <a:pt x="2179" y="4494"/>
                    </a:lnTo>
                    <a:lnTo>
                      <a:pt x="2286" y="4403"/>
                    </a:lnTo>
                    <a:lnTo>
                      <a:pt x="2392" y="4281"/>
                    </a:lnTo>
                    <a:lnTo>
                      <a:pt x="2468" y="4144"/>
                    </a:lnTo>
                    <a:lnTo>
                      <a:pt x="2545" y="3992"/>
                    </a:lnTo>
                    <a:lnTo>
                      <a:pt x="2605" y="3824"/>
                    </a:lnTo>
                    <a:lnTo>
                      <a:pt x="2666" y="3641"/>
                    </a:lnTo>
                    <a:lnTo>
                      <a:pt x="2712" y="3443"/>
                    </a:lnTo>
                    <a:lnTo>
                      <a:pt x="2727" y="3230"/>
                    </a:lnTo>
                    <a:lnTo>
                      <a:pt x="2758" y="3017"/>
                    </a:lnTo>
                    <a:lnTo>
                      <a:pt x="2758" y="2803"/>
                    </a:lnTo>
                    <a:lnTo>
                      <a:pt x="2743" y="2575"/>
                    </a:lnTo>
                    <a:lnTo>
                      <a:pt x="2712" y="2331"/>
                    </a:lnTo>
                    <a:lnTo>
                      <a:pt x="2682" y="2087"/>
                    </a:lnTo>
                    <a:lnTo>
                      <a:pt x="2636" y="1859"/>
                    </a:lnTo>
                    <a:lnTo>
                      <a:pt x="2560" y="1630"/>
                    </a:lnTo>
                    <a:lnTo>
                      <a:pt x="2484" y="1417"/>
                    </a:lnTo>
                    <a:lnTo>
                      <a:pt x="2407" y="1204"/>
                    </a:lnTo>
                    <a:lnTo>
                      <a:pt x="2316" y="1006"/>
                    </a:lnTo>
                    <a:lnTo>
                      <a:pt x="2209" y="838"/>
                    </a:lnTo>
                    <a:lnTo>
                      <a:pt x="2103" y="671"/>
                    </a:lnTo>
                    <a:lnTo>
                      <a:pt x="1981" y="518"/>
                    </a:lnTo>
                    <a:lnTo>
                      <a:pt x="1859" y="381"/>
                    </a:lnTo>
                    <a:lnTo>
                      <a:pt x="1737" y="275"/>
                    </a:lnTo>
                    <a:lnTo>
                      <a:pt x="1600" y="168"/>
                    </a:lnTo>
                    <a:lnTo>
                      <a:pt x="1478" y="92"/>
                    </a:lnTo>
                    <a:lnTo>
                      <a:pt x="1341" y="46"/>
                    </a:lnTo>
                    <a:lnTo>
                      <a:pt x="1204" y="0"/>
                    </a:lnTo>
                    <a:close/>
                  </a:path>
                </a:pathLst>
              </a:custGeom>
              <a:solidFill>
                <a:srgbClr val="FAB59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" name="Google Shape;503;p21">
                <a:extLst>
                  <a:ext uri="{FF2B5EF4-FFF2-40B4-BE49-F238E27FC236}">
                    <a16:creationId xmlns:a16="http://schemas.microsoft.com/office/drawing/2014/main" id="{A33C07D2-0841-5F3D-615A-1758A6E6475B}"/>
                  </a:ext>
                </a:extLst>
              </p:cNvPr>
              <p:cNvSpPr/>
              <p:nvPr/>
            </p:nvSpPr>
            <p:spPr>
              <a:xfrm>
                <a:off x="6325050" y="2919575"/>
                <a:ext cx="323725" cy="367525"/>
              </a:xfrm>
              <a:custGeom>
                <a:avLst/>
                <a:gdLst/>
                <a:ahLst/>
                <a:cxnLst/>
                <a:rect l="l" t="t" r="r" b="b"/>
                <a:pathLst>
                  <a:path w="12949" h="14701" extrusionOk="0">
                    <a:moveTo>
                      <a:pt x="9018" y="0"/>
                    </a:moveTo>
                    <a:lnTo>
                      <a:pt x="8744" y="15"/>
                    </a:lnTo>
                    <a:lnTo>
                      <a:pt x="8470" y="61"/>
                    </a:lnTo>
                    <a:lnTo>
                      <a:pt x="8211" y="122"/>
                    </a:lnTo>
                    <a:lnTo>
                      <a:pt x="7952" y="198"/>
                    </a:lnTo>
                    <a:lnTo>
                      <a:pt x="7693" y="289"/>
                    </a:lnTo>
                    <a:lnTo>
                      <a:pt x="7449" y="411"/>
                    </a:lnTo>
                    <a:lnTo>
                      <a:pt x="7205" y="533"/>
                    </a:lnTo>
                    <a:lnTo>
                      <a:pt x="6977" y="670"/>
                    </a:lnTo>
                    <a:lnTo>
                      <a:pt x="6748" y="823"/>
                    </a:lnTo>
                    <a:lnTo>
                      <a:pt x="6520" y="990"/>
                    </a:lnTo>
                    <a:lnTo>
                      <a:pt x="6322" y="1173"/>
                    </a:lnTo>
                    <a:lnTo>
                      <a:pt x="6124" y="1356"/>
                    </a:lnTo>
                    <a:lnTo>
                      <a:pt x="5926" y="1554"/>
                    </a:lnTo>
                    <a:lnTo>
                      <a:pt x="5438" y="2102"/>
                    </a:lnTo>
                    <a:lnTo>
                      <a:pt x="4951" y="2666"/>
                    </a:lnTo>
                    <a:lnTo>
                      <a:pt x="4494" y="3245"/>
                    </a:lnTo>
                    <a:lnTo>
                      <a:pt x="4037" y="3839"/>
                    </a:lnTo>
                    <a:lnTo>
                      <a:pt x="3580" y="4433"/>
                    </a:lnTo>
                    <a:lnTo>
                      <a:pt x="3153" y="5027"/>
                    </a:lnTo>
                    <a:lnTo>
                      <a:pt x="2285" y="6231"/>
                    </a:lnTo>
                    <a:lnTo>
                      <a:pt x="1813" y="6916"/>
                    </a:lnTo>
                    <a:lnTo>
                      <a:pt x="366" y="8988"/>
                    </a:lnTo>
                    <a:lnTo>
                      <a:pt x="229" y="9186"/>
                    </a:lnTo>
                    <a:lnTo>
                      <a:pt x="107" y="9384"/>
                    </a:lnTo>
                    <a:lnTo>
                      <a:pt x="61" y="9506"/>
                    </a:lnTo>
                    <a:lnTo>
                      <a:pt x="31" y="9612"/>
                    </a:lnTo>
                    <a:lnTo>
                      <a:pt x="0" y="9719"/>
                    </a:lnTo>
                    <a:lnTo>
                      <a:pt x="0" y="9841"/>
                    </a:lnTo>
                    <a:lnTo>
                      <a:pt x="0" y="9932"/>
                    </a:lnTo>
                    <a:lnTo>
                      <a:pt x="31" y="10008"/>
                    </a:lnTo>
                    <a:lnTo>
                      <a:pt x="76" y="10085"/>
                    </a:lnTo>
                    <a:lnTo>
                      <a:pt x="122" y="10161"/>
                    </a:lnTo>
                    <a:lnTo>
                      <a:pt x="183" y="10237"/>
                    </a:lnTo>
                    <a:lnTo>
                      <a:pt x="259" y="10298"/>
                    </a:lnTo>
                    <a:lnTo>
                      <a:pt x="411" y="10405"/>
                    </a:lnTo>
                    <a:lnTo>
                      <a:pt x="594" y="10511"/>
                    </a:lnTo>
                    <a:lnTo>
                      <a:pt x="777" y="10587"/>
                    </a:lnTo>
                    <a:lnTo>
                      <a:pt x="960" y="10679"/>
                    </a:lnTo>
                    <a:lnTo>
                      <a:pt x="1112" y="10770"/>
                    </a:lnTo>
                    <a:lnTo>
                      <a:pt x="1569" y="11075"/>
                    </a:lnTo>
                    <a:lnTo>
                      <a:pt x="2011" y="11395"/>
                    </a:lnTo>
                    <a:lnTo>
                      <a:pt x="2925" y="12050"/>
                    </a:lnTo>
                    <a:lnTo>
                      <a:pt x="4753" y="13299"/>
                    </a:lnTo>
                    <a:lnTo>
                      <a:pt x="6596" y="14533"/>
                    </a:lnTo>
                    <a:lnTo>
                      <a:pt x="6688" y="14594"/>
                    </a:lnTo>
                    <a:lnTo>
                      <a:pt x="6794" y="14655"/>
                    </a:lnTo>
                    <a:lnTo>
                      <a:pt x="6901" y="14685"/>
                    </a:lnTo>
                    <a:lnTo>
                      <a:pt x="7007" y="14700"/>
                    </a:lnTo>
                    <a:lnTo>
                      <a:pt x="7068" y="14685"/>
                    </a:lnTo>
                    <a:lnTo>
                      <a:pt x="7129" y="14670"/>
                    </a:lnTo>
                    <a:lnTo>
                      <a:pt x="7251" y="14609"/>
                    </a:lnTo>
                    <a:lnTo>
                      <a:pt x="7358" y="14518"/>
                    </a:lnTo>
                    <a:lnTo>
                      <a:pt x="7449" y="14426"/>
                    </a:lnTo>
                    <a:lnTo>
                      <a:pt x="7784" y="14061"/>
                    </a:lnTo>
                    <a:lnTo>
                      <a:pt x="8119" y="13695"/>
                    </a:lnTo>
                    <a:lnTo>
                      <a:pt x="8439" y="13329"/>
                    </a:lnTo>
                    <a:lnTo>
                      <a:pt x="8759" y="12949"/>
                    </a:lnTo>
                    <a:lnTo>
                      <a:pt x="9079" y="12552"/>
                    </a:lnTo>
                    <a:lnTo>
                      <a:pt x="9384" y="12156"/>
                    </a:lnTo>
                    <a:lnTo>
                      <a:pt x="9673" y="11760"/>
                    </a:lnTo>
                    <a:lnTo>
                      <a:pt x="9963" y="11349"/>
                    </a:lnTo>
                    <a:lnTo>
                      <a:pt x="10237" y="10938"/>
                    </a:lnTo>
                    <a:lnTo>
                      <a:pt x="10511" y="10526"/>
                    </a:lnTo>
                    <a:lnTo>
                      <a:pt x="10770" y="10100"/>
                    </a:lnTo>
                    <a:lnTo>
                      <a:pt x="11014" y="9673"/>
                    </a:lnTo>
                    <a:lnTo>
                      <a:pt x="11258" y="9247"/>
                    </a:lnTo>
                    <a:lnTo>
                      <a:pt x="11501" y="8805"/>
                    </a:lnTo>
                    <a:lnTo>
                      <a:pt x="11715" y="8363"/>
                    </a:lnTo>
                    <a:lnTo>
                      <a:pt x="11943" y="7921"/>
                    </a:lnTo>
                    <a:lnTo>
                      <a:pt x="12126" y="7495"/>
                    </a:lnTo>
                    <a:lnTo>
                      <a:pt x="12309" y="7084"/>
                    </a:lnTo>
                    <a:lnTo>
                      <a:pt x="12461" y="6657"/>
                    </a:lnTo>
                    <a:lnTo>
                      <a:pt x="12613" y="6231"/>
                    </a:lnTo>
                    <a:lnTo>
                      <a:pt x="12735" y="5789"/>
                    </a:lnTo>
                    <a:lnTo>
                      <a:pt x="12842" y="5347"/>
                    </a:lnTo>
                    <a:lnTo>
                      <a:pt x="12903" y="4905"/>
                    </a:lnTo>
                    <a:lnTo>
                      <a:pt x="12949" y="4448"/>
                    </a:lnTo>
                    <a:lnTo>
                      <a:pt x="12949" y="4052"/>
                    </a:lnTo>
                    <a:lnTo>
                      <a:pt x="12918" y="3656"/>
                    </a:lnTo>
                    <a:lnTo>
                      <a:pt x="12872" y="3275"/>
                    </a:lnTo>
                    <a:lnTo>
                      <a:pt x="12796" y="2910"/>
                    </a:lnTo>
                    <a:lnTo>
                      <a:pt x="12705" y="2559"/>
                    </a:lnTo>
                    <a:lnTo>
                      <a:pt x="12583" y="2224"/>
                    </a:lnTo>
                    <a:lnTo>
                      <a:pt x="12431" y="1904"/>
                    </a:lnTo>
                    <a:lnTo>
                      <a:pt x="12248" y="1600"/>
                    </a:lnTo>
                    <a:lnTo>
                      <a:pt x="12035" y="1325"/>
                    </a:lnTo>
                    <a:lnTo>
                      <a:pt x="11806" y="1066"/>
                    </a:lnTo>
                    <a:lnTo>
                      <a:pt x="11547" y="838"/>
                    </a:lnTo>
                    <a:lnTo>
                      <a:pt x="11410" y="731"/>
                    </a:lnTo>
                    <a:lnTo>
                      <a:pt x="11258" y="625"/>
                    </a:lnTo>
                    <a:lnTo>
                      <a:pt x="11105" y="533"/>
                    </a:lnTo>
                    <a:lnTo>
                      <a:pt x="10953" y="442"/>
                    </a:lnTo>
                    <a:lnTo>
                      <a:pt x="10785" y="350"/>
                    </a:lnTo>
                    <a:lnTo>
                      <a:pt x="10603" y="289"/>
                    </a:lnTo>
                    <a:lnTo>
                      <a:pt x="10420" y="213"/>
                    </a:lnTo>
                    <a:lnTo>
                      <a:pt x="10237" y="152"/>
                    </a:lnTo>
                    <a:lnTo>
                      <a:pt x="10039" y="107"/>
                    </a:lnTo>
                    <a:lnTo>
                      <a:pt x="9841" y="61"/>
                    </a:lnTo>
                    <a:lnTo>
                      <a:pt x="9567" y="15"/>
                    </a:lnTo>
                    <a:lnTo>
                      <a:pt x="9292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4" name="Google Shape;504;p21">
                <a:extLst>
                  <a:ext uri="{FF2B5EF4-FFF2-40B4-BE49-F238E27FC236}">
                    <a16:creationId xmlns:a16="http://schemas.microsoft.com/office/drawing/2014/main" id="{A80E69DC-08A7-31BF-D266-1AE4B43D0EE9}"/>
                  </a:ext>
                </a:extLst>
              </p:cNvPr>
              <p:cNvSpPr/>
              <p:nvPr/>
            </p:nvSpPr>
            <p:spPr>
              <a:xfrm>
                <a:off x="6197450" y="3053625"/>
                <a:ext cx="506175" cy="629550"/>
              </a:xfrm>
              <a:custGeom>
                <a:avLst/>
                <a:gdLst/>
                <a:ahLst/>
                <a:cxnLst/>
                <a:rect l="l" t="t" r="r" b="b"/>
                <a:pathLst>
                  <a:path w="20247" h="25182" extrusionOk="0">
                    <a:moveTo>
                      <a:pt x="16453" y="0"/>
                    </a:moveTo>
                    <a:lnTo>
                      <a:pt x="1" y="1904"/>
                    </a:lnTo>
                    <a:lnTo>
                      <a:pt x="5150" y="25181"/>
                    </a:lnTo>
                    <a:lnTo>
                      <a:pt x="20246" y="23658"/>
                    </a:lnTo>
                    <a:lnTo>
                      <a:pt x="16453" y="0"/>
                    </a:lnTo>
                    <a:close/>
                  </a:path>
                </a:pathLst>
              </a:custGeom>
              <a:solidFill>
                <a:srgbClr val="D9D9D9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" name="Google Shape;505;p21">
                <a:extLst>
                  <a:ext uri="{FF2B5EF4-FFF2-40B4-BE49-F238E27FC236}">
                    <a16:creationId xmlns:a16="http://schemas.microsoft.com/office/drawing/2014/main" id="{29EB104A-A5A9-4A3E-67E5-462682F68079}"/>
                  </a:ext>
                </a:extLst>
              </p:cNvPr>
              <p:cNvSpPr/>
              <p:nvPr/>
            </p:nvSpPr>
            <p:spPr>
              <a:xfrm>
                <a:off x="6259150" y="3503400"/>
                <a:ext cx="118475" cy="146250"/>
              </a:xfrm>
              <a:custGeom>
                <a:avLst/>
                <a:gdLst/>
                <a:ahLst/>
                <a:cxnLst/>
                <a:rect l="l" t="t" r="r" b="b"/>
                <a:pathLst>
                  <a:path w="4739" h="5850" extrusionOk="0">
                    <a:moveTo>
                      <a:pt x="1082" y="0"/>
                    </a:moveTo>
                    <a:lnTo>
                      <a:pt x="976" y="61"/>
                    </a:lnTo>
                    <a:lnTo>
                      <a:pt x="717" y="244"/>
                    </a:lnTo>
                    <a:lnTo>
                      <a:pt x="564" y="366"/>
                    </a:lnTo>
                    <a:lnTo>
                      <a:pt x="427" y="503"/>
                    </a:lnTo>
                    <a:lnTo>
                      <a:pt x="305" y="640"/>
                    </a:lnTo>
                    <a:lnTo>
                      <a:pt x="260" y="701"/>
                    </a:lnTo>
                    <a:lnTo>
                      <a:pt x="214" y="777"/>
                    </a:lnTo>
                    <a:lnTo>
                      <a:pt x="153" y="914"/>
                    </a:lnTo>
                    <a:lnTo>
                      <a:pt x="107" y="1066"/>
                    </a:lnTo>
                    <a:lnTo>
                      <a:pt x="77" y="1219"/>
                    </a:lnTo>
                    <a:lnTo>
                      <a:pt x="46" y="1371"/>
                    </a:lnTo>
                    <a:lnTo>
                      <a:pt x="16" y="1676"/>
                    </a:lnTo>
                    <a:lnTo>
                      <a:pt x="1" y="1980"/>
                    </a:lnTo>
                    <a:lnTo>
                      <a:pt x="1" y="2224"/>
                    </a:lnTo>
                    <a:lnTo>
                      <a:pt x="1" y="2696"/>
                    </a:lnTo>
                    <a:lnTo>
                      <a:pt x="16" y="3169"/>
                    </a:lnTo>
                    <a:lnTo>
                      <a:pt x="46" y="3641"/>
                    </a:lnTo>
                    <a:lnTo>
                      <a:pt x="92" y="4113"/>
                    </a:lnTo>
                    <a:lnTo>
                      <a:pt x="153" y="4357"/>
                    </a:lnTo>
                    <a:lnTo>
                      <a:pt x="229" y="4585"/>
                    </a:lnTo>
                    <a:lnTo>
                      <a:pt x="321" y="4814"/>
                    </a:lnTo>
                    <a:lnTo>
                      <a:pt x="442" y="5012"/>
                    </a:lnTo>
                    <a:lnTo>
                      <a:pt x="595" y="5195"/>
                    </a:lnTo>
                    <a:lnTo>
                      <a:pt x="778" y="5362"/>
                    </a:lnTo>
                    <a:lnTo>
                      <a:pt x="869" y="5438"/>
                    </a:lnTo>
                    <a:lnTo>
                      <a:pt x="976" y="5499"/>
                    </a:lnTo>
                    <a:lnTo>
                      <a:pt x="1082" y="5560"/>
                    </a:lnTo>
                    <a:lnTo>
                      <a:pt x="1189" y="5606"/>
                    </a:lnTo>
                    <a:lnTo>
                      <a:pt x="1417" y="5682"/>
                    </a:lnTo>
                    <a:lnTo>
                      <a:pt x="1646" y="5743"/>
                    </a:lnTo>
                    <a:lnTo>
                      <a:pt x="1890" y="5789"/>
                    </a:lnTo>
                    <a:lnTo>
                      <a:pt x="2133" y="5804"/>
                    </a:lnTo>
                    <a:lnTo>
                      <a:pt x="2453" y="5850"/>
                    </a:lnTo>
                    <a:lnTo>
                      <a:pt x="2788" y="5850"/>
                    </a:lnTo>
                    <a:lnTo>
                      <a:pt x="2956" y="5834"/>
                    </a:lnTo>
                    <a:lnTo>
                      <a:pt x="3124" y="5804"/>
                    </a:lnTo>
                    <a:lnTo>
                      <a:pt x="3276" y="5758"/>
                    </a:lnTo>
                    <a:lnTo>
                      <a:pt x="3428" y="5697"/>
                    </a:lnTo>
                    <a:lnTo>
                      <a:pt x="3626" y="5575"/>
                    </a:lnTo>
                    <a:lnTo>
                      <a:pt x="3809" y="5469"/>
                    </a:lnTo>
                    <a:lnTo>
                      <a:pt x="3961" y="5332"/>
                    </a:lnTo>
                    <a:lnTo>
                      <a:pt x="4114" y="5195"/>
                    </a:lnTo>
                    <a:lnTo>
                      <a:pt x="4236" y="5058"/>
                    </a:lnTo>
                    <a:lnTo>
                      <a:pt x="4357" y="4905"/>
                    </a:lnTo>
                    <a:lnTo>
                      <a:pt x="4449" y="4738"/>
                    </a:lnTo>
                    <a:lnTo>
                      <a:pt x="4540" y="4570"/>
                    </a:lnTo>
                    <a:lnTo>
                      <a:pt x="4601" y="4402"/>
                    </a:lnTo>
                    <a:lnTo>
                      <a:pt x="4662" y="4220"/>
                    </a:lnTo>
                    <a:lnTo>
                      <a:pt x="4693" y="4037"/>
                    </a:lnTo>
                    <a:lnTo>
                      <a:pt x="4723" y="3839"/>
                    </a:lnTo>
                    <a:lnTo>
                      <a:pt x="4738" y="3626"/>
                    </a:lnTo>
                    <a:lnTo>
                      <a:pt x="4738" y="3428"/>
                    </a:lnTo>
                    <a:lnTo>
                      <a:pt x="4738" y="3214"/>
                    </a:lnTo>
                    <a:lnTo>
                      <a:pt x="4723" y="2986"/>
                    </a:lnTo>
                    <a:lnTo>
                      <a:pt x="4677" y="2681"/>
                    </a:lnTo>
                    <a:lnTo>
                      <a:pt x="4647" y="2529"/>
                    </a:lnTo>
                    <a:lnTo>
                      <a:pt x="4601" y="2376"/>
                    </a:lnTo>
                    <a:lnTo>
                      <a:pt x="4555" y="2224"/>
                    </a:lnTo>
                    <a:lnTo>
                      <a:pt x="4495" y="2087"/>
                    </a:lnTo>
                    <a:lnTo>
                      <a:pt x="4418" y="1950"/>
                    </a:lnTo>
                    <a:lnTo>
                      <a:pt x="4327" y="1828"/>
                    </a:lnTo>
                    <a:lnTo>
                      <a:pt x="4175" y="1691"/>
                    </a:lnTo>
                    <a:lnTo>
                      <a:pt x="4022" y="1554"/>
                    </a:lnTo>
                    <a:lnTo>
                      <a:pt x="3855" y="1447"/>
                    </a:lnTo>
                    <a:lnTo>
                      <a:pt x="3687" y="1341"/>
                    </a:lnTo>
                    <a:lnTo>
                      <a:pt x="3520" y="1249"/>
                    </a:lnTo>
                    <a:lnTo>
                      <a:pt x="3337" y="1188"/>
                    </a:lnTo>
                    <a:lnTo>
                      <a:pt x="3154" y="1127"/>
                    </a:lnTo>
                    <a:lnTo>
                      <a:pt x="2956" y="1066"/>
                    </a:lnTo>
                    <a:lnTo>
                      <a:pt x="2773" y="1036"/>
                    </a:lnTo>
                    <a:lnTo>
                      <a:pt x="2575" y="1005"/>
                    </a:lnTo>
                    <a:lnTo>
                      <a:pt x="2179" y="960"/>
                    </a:lnTo>
                    <a:lnTo>
                      <a:pt x="1783" y="944"/>
                    </a:lnTo>
                    <a:lnTo>
                      <a:pt x="1387" y="944"/>
                    </a:lnTo>
                    <a:lnTo>
                      <a:pt x="1295" y="929"/>
                    </a:lnTo>
                    <a:lnTo>
                      <a:pt x="1082" y="0"/>
                    </a:lnTo>
                    <a:close/>
                  </a:path>
                </a:pathLst>
              </a:custGeom>
              <a:solidFill>
                <a:srgbClr val="FAAA9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" name="Google Shape;506;p21">
                <a:extLst>
                  <a:ext uri="{FF2B5EF4-FFF2-40B4-BE49-F238E27FC236}">
                    <a16:creationId xmlns:a16="http://schemas.microsoft.com/office/drawing/2014/main" id="{9052E928-6D9C-860E-8B41-22BD12B26DA8}"/>
                  </a:ext>
                </a:extLst>
              </p:cNvPr>
              <p:cNvSpPr/>
              <p:nvPr/>
            </p:nvSpPr>
            <p:spPr>
              <a:xfrm>
                <a:off x="6716925" y="3066175"/>
                <a:ext cx="374375" cy="540450"/>
              </a:xfrm>
              <a:custGeom>
                <a:avLst/>
                <a:gdLst/>
                <a:ahLst/>
                <a:cxnLst/>
                <a:rect l="l" t="t" r="r" b="b"/>
                <a:pathLst>
                  <a:path w="14975" h="21618" extrusionOk="0">
                    <a:moveTo>
                      <a:pt x="8105" y="1"/>
                    </a:moveTo>
                    <a:lnTo>
                      <a:pt x="7907" y="16"/>
                    </a:lnTo>
                    <a:lnTo>
                      <a:pt x="7708" y="77"/>
                    </a:lnTo>
                    <a:lnTo>
                      <a:pt x="7510" y="153"/>
                    </a:lnTo>
                    <a:lnTo>
                      <a:pt x="7328" y="245"/>
                    </a:lnTo>
                    <a:lnTo>
                      <a:pt x="7221" y="321"/>
                    </a:lnTo>
                    <a:lnTo>
                      <a:pt x="7114" y="412"/>
                    </a:lnTo>
                    <a:lnTo>
                      <a:pt x="7008" y="504"/>
                    </a:lnTo>
                    <a:lnTo>
                      <a:pt x="6916" y="595"/>
                    </a:lnTo>
                    <a:lnTo>
                      <a:pt x="6764" y="808"/>
                    </a:lnTo>
                    <a:lnTo>
                      <a:pt x="6627" y="1022"/>
                    </a:lnTo>
                    <a:lnTo>
                      <a:pt x="6520" y="1265"/>
                    </a:lnTo>
                    <a:lnTo>
                      <a:pt x="6444" y="1524"/>
                    </a:lnTo>
                    <a:lnTo>
                      <a:pt x="6383" y="1783"/>
                    </a:lnTo>
                    <a:lnTo>
                      <a:pt x="6337" y="2042"/>
                    </a:lnTo>
                    <a:lnTo>
                      <a:pt x="6322" y="2316"/>
                    </a:lnTo>
                    <a:lnTo>
                      <a:pt x="6307" y="2606"/>
                    </a:lnTo>
                    <a:lnTo>
                      <a:pt x="6322" y="2880"/>
                    </a:lnTo>
                    <a:lnTo>
                      <a:pt x="6337" y="3154"/>
                    </a:lnTo>
                    <a:lnTo>
                      <a:pt x="6368" y="3428"/>
                    </a:lnTo>
                    <a:lnTo>
                      <a:pt x="6414" y="3687"/>
                    </a:lnTo>
                    <a:lnTo>
                      <a:pt x="6505" y="4190"/>
                    </a:lnTo>
                    <a:lnTo>
                      <a:pt x="6657" y="4891"/>
                    </a:lnTo>
                    <a:lnTo>
                      <a:pt x="6810" y="5592"/>
                    </a:lnTo>
                    <a:lnTo>
                      <a:pt x="7160" y="6978"/>
                    </a:lnTo>
                    <a:lnTo>
                      <a:pt x="7404" y="7892"/>
                    </a:lnTo>
                    <a:lnTo>
                      <a:pt x="7648" y="8806"/>
                    </a:lnTo>
                    <a:lnTo>
                      <a:pt x="8181" y="10619"/>
                    </a:lnTo>
                    <a:lnTo>
                      <a:pt x="8699" y="12416"/>
                    </a:lnTo>
                    <a:lnTo>
                      <a:pt x="9232" y="14229"/>
                    </a:lnTo>
                    <a:lnTo>
                      <a:pt x="9338" y="14701"/>
                    </a:lnTo>
                    <a:lnTo>
                      <a:pt x="9521" y="15524"/>
                    </a:lnTo>
                    <a:lnTo>
                      <a:pt x="9704" y="16316"/>
                    </a:lnTo>
                    <a:lnTo>
                      <a:pt x="9765" y="16575"/>
                    </a:lnTo>
                    <a:lnTo>
                      <a:pt x="9795" y="16636"/>
                    </a:lnTo>
                    <a:lnTo>
                      <a:pt x="9811" y="16666"/>
                    </a:lnTo>
                    <a:lnTo>
                      <a:pt x="9110" y="16560"/>
                    </a:lnTo>
                    <a:lnTo>
                      <a:pt x="8348" y="16423"/>
                    </a:lnTo>
                    <a:lnTo>
                      <a:pt x="7602" y="16270"/>
                    </a:lnTo>
                    <a:lnTo>
                      <a:pt x="6840" y="16103"/>
                    </a:lnTo>
                    <a:lnTo>
                      <a:pt x="6078" y="15905"/>
                    </a:lnTo>
                    <a:lnTo>
                      <a:pt x="4037" y="15311"/>
                    </a:lnTo>
                    <a:lnTo>
                      <a:pt x="3001" y="15052"/>
                    </a:lnTo>
                    <a:lnTo>
                      <a:pt x="2483" y="14915"/>
                    </a:lnTo>
                    <a:lnTo>
                      <a:pt x="1965" y="14808"/>
                    </a:lnTo>
                    <a:lnTo>
                      <a:pt x="1676" y="14762"/>
                    </a:lnTo>
                    <a:lnTo>
                      <a:pt x="1371" y="14717"/>
                    </a:lnTo>
                    <a:lnTo>
                      <a:pt x="1234" y="14717"/>
                    </a:lnTo>
                    <a:lnTo>
                      <a:pt x="1082" y="14732"/>
                    </a:lnTo>
                    <a:lnTo>
                      <a:pt x="945" y="14747"/>
                    </a:lnTo>
                    <a:lnTo>
                      <a:pt x="808" y="14777"/>
                    </a:lnTo>
                    <a:lnTo>
                      <a:pt x="640" y="14854"/>
                    </a:lnTo>
                    <a:lnTo>
                      <a:pt x="488" y="14945"/>
                    </a:lnTo>
                    <a:lnTo>
                      <a:pt x="351" y="15067"/>
                    </a:lnTo>
                    <a:lnTo>
                      <a:pt x="229" y="15204"/>
                    </a:lnTo>
                    <a:lnTo>
                      <a:pt x="137" y="15356"/>
                    </a:lnTo>
                    <a:lnTo>
                      <a:pt x="61" y="15524"/>
                    </a:lnTo>
                    <a:lnTo>
                      <a:pt x="16" y="15707"/>
                    </a:lnTo>
                    <a:lnTo>
                      <a:pt x="0" y="15889"/>
                    </a:lnTo>
                    <a:lnTo>
                      <a:pt x="16" y="16057"/>
                    </a:lnTo>
                    <a:lnTo>
                      <a:pt x="46" y="16225"/>
                    </a:lnTo>
                    <a:lnTo>
                      <a:pt x="107" y="16392"/>
                    </a:lnTo>
                    <a:lnTo>
                      <a:pt x="183" y="16560"/>
                    </a:lnTo>
                    <a:lnTo>
                      <a:pt x="275" y="16697"/>
                    </a:lnTo>
                    <a:lnTo>
                      <a:pt x="396" y="16849"/>
                    </a:lnTo>
                    <a:lnTo>
                      <a:pt x="518" y="16971"/>
                    </a:lnTo>
                    <a:lnTo>
                      <a:pt x="655" y="17093"/>
                    </a:lnTo>
                    <a:lnTo>
                      <a:pt x="792" y="17200"/>
                    </a:lnTo>
                    <a:lnTo>
                      <a:pt x="945" y="17291"/>
                    </a:lnTo>
                    <a:lnTo>
                      <a:pt x="1265" y="17459"/>
                    </a:lnTo>
                    <a:lnTo>
                      <a:pt x="1585" y="17596"/>
                    </a:lnTo>
                    <a:lnTo>
                      <a:pt x="1920" y="17718"/>
                    </a:lnTo>
                    <a:lnTo>
                      <a:pt x="9095" y="20460"/>
                    </a:lnTo>
                    <a:lnTo>
                      <a:pt x="10085" y="20825"/>
                    </a:lnTo>
                    <a:lnTo>
                      <a:pt x="10588" y="21008"/>
                    </a:lnTo>
                    <a:lnTo>
                      <a:pt x="11090" y="21160"/>
                    </a:lnTo>
                    <a:lnTo>
                      <a:pt x="11593" y="21313"/>
                    </a:lnTo>
                    <a:lnTo>
                      <a:pt x="12111" y="21434"/>
                    </a:lnTo>
                    <a:lnTo>
                      <a:pt x="12629" y="21541"/>
                    </a:lnTo>
                    <a:lnTo>
                      <a:pt x="13147" y="21602"/>
                    </a:lnTo>
                    <a:lnTo>
                      <a:pt x="13360" y="21617"/>
                    </a:lnTo>
                    <a:lnTo>
                      <a:pt x="13543" y="21602"/>
                    </a:lnTo>
                    <a:lnTo>
                      <a:pt x="13726" y="21572"/>
                    </a:lnTo>
                    <a:lnTo>
                      <a:pt x="13893" y="21526"/>
                    </a:lnTo>
                    <a:lnTo>
                      <a:pt x="14046" y="21465"/>
                    </a:lnTo>
                    <a:lnTo>
                      <a:pt x="14167" y="21374"/>
                    </a:lnTo>
                    <a:lnTo>
                      <a:pt x="14305" y="21282"/>
                    </a:lnTo>
                    <a:lnTo>
                      <a:pt x="14411" y="21176"/>
                    </a:lnTo>
                    <a:lnTo>
                      <a:pt x="14503" y="21038"/>
                    </a:lnTo>
                    <a:lnTo>
                      <a:pt x="14594" y="20901"/>
                    </a:lnTo>
                    <a:lnTo>
                      <a:pt x="14670" y="20764"/>
                    </a:lnTo>
                    <a:lnTo>
                      <a:pt x="14731" y="20597"/>
                    </a:lnTo>
                    <a:lnTo>
                      <a:pt x="14792" y="20429"/>
                    </a:lnTo>
                    <a:lnTo>
                      <a:pt x="14838" y="20246"/>
                    </a:lnTo>
                    <a:lnTo>
                      <a:pt x="14914" y="19881"/>
                    </a:lnTo>
                    <a:lnTo>
                      <a:pt x="14960" y="19485"/>
                    </a:lnTo>
                    <a:lnTo>
                      <a:pt x="14975" y="19089"/>
                    </a:lnTo>
                    <a:lnTo>
                      <a:pt x="14975" y="18677"/>
                    </a:lnTo>
                    <a:lnTo>
                      <a:pt x="14960" y="18281"/>
                    </a:lnTo>
                    <a:lnTo>
                      <a:pt x="14929" y="17900"/>
                    </a:lnTo>
                    <a:lnTo>
                      <a:pt x="14899" y="17535"/>
                    </a:lnTo>
                    <a:lnTo>
                      <a:pt x="14823" y="16910"/>
                    </a:lnTo>
                    <a:lnTo>
                      <a:pt x="14624" y="15234"/>
                    </a:lnTo>
                    <a:lnTo>
                      <a:pt x="14381" y="13574"/>
                    </a:lnTo>
                    <a:lnTo>
                      <a:pt x="14244" y="12736"/>
                    </a:lnTo>
                    <a:lnTo>
                      <a:pt x="14107" y="11898"/>
                    </a:lnTo>
                    <a:lnTo>
                      <a:pt x="13939" y="11076"/>
                    </a:lnTo>
                    <a:lnTo>
                      <a:pt x="13787" y="10238"/>
                    </a:lnTo>
                    <a:lnTo>
                      <a:pt x="13604" y="9415"/>
                    </a:lnTo>
                    <a:lnTo>
                      <a:pt x="13421" y="8593"/>
                    </a:lnTo>
                    <a:lnTo>
                      <a:pt x="13208" y="7785"/>
                    </a:lnTo>
                    <a:lnTo>
                      <a:pt x="12994" y="6963"/>
                    </a:lnTo>
                    <a:lnTo>
                      <a:pt x="12766" y="6155"/>
                    </a:lnTo>
                    <a:lnTo>
                      <a:pt x="12522" y="5348"/>
                    </a:lnTo>
                    <a:lnTo>
                      <a:pt x="12248" y="4541"/>
                    </a:lnTo>
                    <a:lnTo>
                      <a:pt x="11974" y="3748"/>
                    </a:lnTo>
                    <a:lnTo>
                      <a:pt x="11837" y="3368"/>
                    </a:lnTo>
                    <a:lnTo>
                      <a:pt x="11669" y="3002"/>
                    </a:lnTo>
                    <a:lnTo>
                      <a:pt x="11486" y="2636"/>
                    </a:lnTo>
                    <a:lnTo>
                      <a:pt x="11288" y="2271"/>
                    </a:lnTo>
                    <a:lnTo>
                      <a:pt x="11075" y="1936"/>
                    </a:lnTo>
                    <a:lnTo>
                      <a:pt x="10831" y="1600"/>
                    </a:lnTo>
                    <a:lnTo>
                      <a:pt x="10588" y="1281"/>
                    </a:lnTo>
                    <a:lnTo>
                      <a:pt x="10329" y="976"/>
                    </a:lnTo>
                    <a:lnTo>
                      <a:pt x="10176" y="854"/>
                    </a:lnTo>
                    <a:lnTo>
                      <a:pt x="10024" y="717"/>
                    </a:lnTo>
                    <a:lnTo>
                      <a:pt x="9872" y="595"/>
                    </a:lnTo>
                    <a:lnTo>
                      <a:pt x="9689" y="473"/>
                    </a:lnTo>
                    <a:lnTo>
                      <a:pt x="9506" y="367"/>
                    </a:lnTo>
                    <a:lnTo>
                      <a:pt x="9323" y="260"/>
                    </a:lnTo>
                    <a:lnTo>
                      <a:pt x="9125" y="184"/>
                    </a:lnTo>
                    <a:lnTo>
                      <a:pt x="8927" y="108"/>
                    </a:lnTo>
                    <a:lnTo>
                      <a:pt x="8714" y="47"/>
                    </a:lnTo>
                    <a:lnTo>
                      <a:pt x="8516" y="16"/>
                    </a:lnTo>
                    <a:lnTo>
                      <a:pt x="8318" y="1"/>
                    </a:lnTo>
                    <a:close/>
                  </a:path>
                </a:pathLst>
              </a:custGeom>
              <a:solidFill>
                <a:srgbClr val="FAAA9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" name="Google Shape;507;p21">
                <a:extLst>
                  <a:ext uri="{FF2B5EF4-FFF2-40B4-BE49-F238E27FC236}">
                    <a16:creationId xmlns:a16="http://schemas.microsoft.com/office/drawing/2014/main" id="{436E779B-70DC-ADE0-0AC5-9B323CF7B71C}"/>
                  </a:ext>
                </a:extLst>
              </p:cNvPr>
              <p:cNvSpPr/>
              <p:nvPr/>
            </p:nvSpPr>
            <p:spPr>
              <a:xfrm>
                <a:off x="6532975" y="3373150"/>
                <a:ext cx="224725" cy="130250"/>
              </a:xfrm>
              <a:custGeom>
                <a:avLst/>
                <a:gdLst/>
                <a:ahLst/>
                <a:cxnLst/>
                <a:rect l="l" t="t" r="r" b="b"/>
                <a:pathLst>
                  <a:path w="8989" h="5210" extrusionOk="0">
                    <a:moveTo>
                      <a:pt x="5165" y="0"/>
                    </a:moveTo>
                    <a:lnTo>
                      <a:pt x="5226" y="625"/>
                    </a:lnTo>
                    <a:lnTo>
                      <a:pt x="5241" y="899"/>
                    </a:lnTo>
                    <a:lnTo>
                      <a:pt x="5226" y="990"/>
                    </a:lnTo>
                    <a:lnTo>
                      <a:pt x="5226" y="1021"/>
                    </a:lnTo>
                    <a:lnTo>
                      <a:pt x="4936" y="1143"/>
                    </a:lnTo>
                    <a:lnTo>
                      <a:pt x="4662" y="1234"/>
                    </a:lnTo>
                    <a:lnTo>
                      <a:pt x="4373" y="1295"/>
                    </a:lnTo>
                    <a:lnTo>
                      <a:pt x="4068" y="1341"/>
                    </a:lnTo>
                    <a:lnTo>
                      <a:pt x="3778" y="1356"/>
                    </a:lnTo>
                    <a:lnTo>
                      <a:pt x="3474" y="1356"/>
                    </a:lnTo>
                    <a:lnTo>
                      <a:pt x="3184" y="1325"/>
                    </a:lnTo>
                    <a:lnTo>
                      <a:pt x="2880" y="1280"/>
                    </a:lnTo>
                    <a:lnTo>
                      <a:pt x="2682" y="1234"/>
                    </a:lnTo>
                    <a:lnTo>
                      <a:pt x="2484" y="1173"/>
                    </a:lnTo>
                    <a:lnTo>
                      <a:pt x="2286" y="1112"/>
                    </a:lnTo>
                    <a:lnTo>
                      <a:pt x="2088" y="1021"/>
                    </a:lnTo>
                    <a:lnTo>
                      <a:pt x="1585" y="792"/>
                    </a:lnTo>
                    <a:lnTo>
                      <a:pt x="1311" y="686"/>
                    </a:lnTo>
                    <a:lnTo>
                      <a:pt x="1189" y="640"/>
                    </a:lnTo>
                    <a:lnTo>
                      <a:pt x="1052" y="609"/>
                    </a:lnTo>
                    <a:lnTo>
                      <a:pt x="899" y="594"/>
                    </a:lnTo>
                    <a:lnTo>
                      <a:pt x="762" y="609"/>
                    </a:lnTo>
                    <a:lnTo>
                      <a:pt x="625" y="625"/>
                    </a:lnTo>
                    <a:lnTo>
                      <a:pt x="488" y="670"/>
                    </a:lnTo>
                    <a:lnTo>
                      <a:pt x="366" y="731"/>
                    </a:lnTo>
                    <a:lnTo>
                      <a:pt x="244" y="823"/>
                    </a:lnTo>
                    <a:lnTo>
                      <a:pt x="153" y="914"/>
                    </a:lnTo>
                    <a:lnTo>
                      <a:pt x="92" y="1036"/>
                    </a:lnTo>
                    <a:lnTo>
                      <a:pt x="61" y="1127"/>
                    </a:lnTo>
                    <a:lnTo>
                      <a:pt x="46" y="1234"/>
                    </a:lnTo>
                    <a:lnTo>
                      <a:pt x="31" y="1432"/>
                    </a:lnTo>
                    <a:lnTo>
                      <a:pt x="16" y="1874"/>
                    </a:lnTo>
                    <a:lnTo>
                      <a:pt x="1" y="2331"/>
                    </a:lnTo>
                    <a:lnTo>
                      <a:pt x="16" y="2559"/>
                    </a:lnTo>
                    <a:lnTo>
                      <a:pt x="31" y="2788"/>
                    </a:lnTo>
                    <a:lnTo>
                      <a:pt x="61" y="3001"/>
                    </a:lnTo>
                    <a:lnTo>
                      <a:pt x="107" y="3230"/>
                    </a:lnTo>
                    <a:lnTo>
                      <a:pt x="168" y="3443"/>
                    </a:lnTo>
                    <a:lnTo>
                      <a:pt x="244" y="3656"/>
                    </a:lnTo>
                    <a:lnTo>
                      <a:pt x="336" y="3869"/>
                    </a:lnTo>
                    <a:lnTo>
                      <a:pt x="442" y="4067"/>
                    </a:lnTo>
                    <a:lnTo>
                      <a:pt x="579" y="4250"/>
                    </a:lnTo>
                    <a:lnTo>
                      <a:pt x="732" y="4418"/>
                    </a:lnTo>
                    <a:lnTo>
                      <a:pt x="899" y="4555"/>
                    </a:lnTo>
                    <a:lnTo>
                      <a:pt x="1082" y="4692"/>
                    </a:lnTo>
                    <a:lnTo>
                      <a:pt x="1219" y="4753"/>
                    </a:lnTo>
                    <a:lnTo>
                      <a:pt x="1356" y="4814"/>
                    </a:lnTo>
                    <a:lnTo>
                      <a:pt x="1661" y="4921"/>
                    </a:lnTo>
                    <a:lnTo>
                      <a:pt x="1950" y="4997"/>
                    </a:lnTo>
                    <a:lnTo>
                      <a:pt x="2240" y="5058"/>
                    </a:lnTo>
                    <a:lnTo>
                      <a:pt x="2545" y="5119"/>
                    </a:lnTo>
                    <a:lnTo>
                      <a:pt x="2834" y="5164"/>
                    </a:lnTo>
                    <a:lnTo>
                      <a:pt x="3139" y="5180"/>
                    </a:lnTo>
                    <a:lnTo>
                      <a:pt x="3443" y="5195"/>
                    </a:lnTo>
                    <a:lnTo>
                      <a:pt x="3748" y="5210"/>
                    </a:lnTo>
                    <a:lnTo>
                      <a:pt x="4037" y="5195"/>
                    </a:lnTo>
                    <a:lnTo>
                      <a:pt x="4342" y="5164"/>
                    </a:lnTo>
                    <a:lnTo>
                      <a:pt x="4632" y="5119"/>
                    </a:lnTo>
                    <a:lnTo>
                      <a:pt x="4921" y="5058"/>
                    </a:lnTo>
                    <a:lnTo>
                      <a:pt x="5210" y="4982"/>
                    </a:lnTo>
                    <a:lnTo>
                      <a:pt x="5774" y="4829"/>
                    </a:lnTo>
                    <a:lnTo>
                      <a:pt x="6063" y="4768"/>
                    </a:lnTo>
                    <a:lnTo>
                      <a:pt x="6353" y="4723"/>
                    </a:lnTo>
                    <a:lnTo>
                      <a:pt x="6475" y="4723"/>
                    </a:lnTo>
                    <a:lnTo>
                      <a:pt x="6719" y="4738"/>
                    </a:lnTo>
                    <a:lnTo>
                      <a:pt x="7404" y="4814"/>
                    </a:lnTo>
                    <a:lnTo>
                      <a:pt x="7739" y="4875"/>
                    </a:lnTo>
                    <a:lnTo>
                      <a:pt x="8044" y="4921"/>
                    </a:lnTo>
                    <a:lnTo>
                      <a:pt x="8242" y="4966"/>
                    </a:lnTo>
                    <a:lnTo>
                      <a:pt x="8303" y="4997"/>
                    </a:lnTo>
                    <a:lnTo>
                      <a:pt x="8318" y="5012"/>
                    </a:lnTo>
                    <a:lnTo>
                      <a:pt x="8379" y="4783"/>
                    </a:lnTo>
                    <a:lnTo>
                      <a:pt x="8425" y="4525"/>
                    </a:lnTo>
                    <a:lnTo>
                      <a:pt x="8486" y="4022"/>
                    </a:lnTo>
                    <a:lnTo>
                      <a:pt x="8516" y="3778"/>
                    </a:lnTo>
                    <a:lnTo>
                      <a:pt x="8562" y="3534"/>
                    </a:lnTo>
                    <a:lnTo>
                      <a:pt x="8638" y="3291"/>
                    </a:lnTo>
                    <a:lnTo>
                      <a:pt x="8714" y="3062"/>
                    </a:lnTo>
                    <a:lnTo>
                      <a:pt x="8988" y="2468"/>
                    </a:lnTo>
                    <a:lnTo>
                      <a:pt x="8866" y="2422"/>
                    </a:lnTo>
                    <a:lnTo>
                      <a:pt x="8577" y="2285"/>
                    </a:lnTo>
                    <a:lnTo>
                      <a:pt x="8242" y="2102"/>
                    </a:lnTo>
                    <a:lnTo>
                      <a:pt x="8105" y="1996"/>
                    </a:lnTo>
                    <a:lnTo>
                      <a:pt x="7998" y="1904"/>
                    </a:lnTo>
                    <a:lnTo>
                      <a:pt x="7678" y="1584"/>
                    </a:lnTo>
                    <a:lnTo>
                      <a:pt x="7374" y="1265"/>
                    </a:lnTo>
                    <a:lnTo>
                      <a:pt x="7054" y="960"/>
                    </a:lnTo>
                    <a:lnTo>
                      <a:pt x="6886" y="823"/>
                    </a:lnTo>
                    <a:lnTo>
                      <a:pt x="6703" y="686"/>
                    </a:lnTo>
                    <a:lnTo>
                      <a:pt x="6536" y="564"/>
                    </a:lnTo>
                    <a:lnTo>
                      <a:pt x="6353" y="457"/>
                    </a:lnTo>
                    <a:lnTo>
                      <a:pt x="6155" y="366"/>
                    </a:lnTo>
                    <a:lnTo>
                      <a:pt x="5957" y="290"/>
                    </a:lnTo>
                    <a:lnTo>
                      <a:pt x="5561" y="137"/>
                    </a:lnTo>
                    <a:lnTo>
                      <a:pt x="5165" y="0"/>
                    </a:lnTo>
                    <a:close/>
                  </a:path>
                </a:pathLst>
              </a:custGeom>
              <a:solidFill>
                <a:srgbClr val="FAAA9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" name="Google Shape;508;p21">
                <a:extLst>
                  <a:ext uri="{FF2B5EF4-FFF2-40B4-BE49-F238E27FC236}">
                    <a16:creationId xmlns:a16="http://schemas.microsoft.com/office/drawing/2014/main" id="{1AE8C001-8699-7109-36FF-A4952B21B864}"/>
                  </a:ext>
                </a:extLst>
              </p:cNvPr>
              <p:cNvSpPr/>
              <p:nvPr/>
            </p:nvSpPr>
            <p:spPr>
              <a:xfrm>
                <a:off x="6746250" y="2919575"/>
                <a:ext cx="295175" cy="345825"/>
              </a:xfrm>
              <a:custGeom>
                <a:avLst/>
                <a:gdLst/>
                <a:ahLst/>
                <a:cxnLst/>
                <a:rect l="l" t="t" r="r" b="b"/>
                <a:pathLst>
                  <a:path w="11807" h="13833" extrusionOk="0">
                    <a:moveTo>
                      <a:pt x="3382" y="0"/>
                    </a:moveTo>
                    <a:lnTo>
                      <a:pt x="3062" y="15"/>
                    </a:lnTo>
                    <a:lnTo>
                      <a:pt x="2742" y="61"/>
                    </a:lnTo>
                    <a:lnTo>
                      <a:pt x="2422" y="152"/>
                    </a:lnTo>
                    <a:lnTo>
                      <a:pt x="2118" y="274"/>
                    </a:lnTo>
                    <a:lnTo>
                      <a:pt x="1813" y="427"/>
                    </a:lnTo>
                    <a:lnTo>
                      <a:pt x="1524" y="609"/>
                    </a:lnTo>
                    <a:lnTo>
                      <a:pt x="1249" y="823"/>
                    </a:lnTo>
                    <a:lnTo>
                      <a:pt x="990" y="1082"/>
                    </a:lnTo>
                    <a:lnTo>
                      <a:pt x="732" y="1371"/>
                    </a:lnTo>
                    <a:lnTo>
                      <a:pt x="579" y="1584"/>
                    </a:lnTo>
                    <a:lnTo>
                      <a:pt x="442" y="1798"/>
                    </a:lnTo>
                    <a:lnTo>
                      <a:pt x="335" y="2026"/>
                    </a:lnTo>
                    <a:lnTo>
                      <a:pt x="229" y="2270"/>
                    </a:lnTo>
                    <a:lnTo>
                      <a:pt x="153" y="2514"/>
                    </a:lnTo>
                    <a:lnTo>
                      <a:pt x="92" y="2757"/>
                    </a:lnTo>
                    <a:lnTo>
                      <a:pt x="46" y="3001"/>
                    </a:lnTo>
                    <a:lnTo>
                      <a:pt x="16" y="3260"/>
                    </a:lnTo>
                    <a:lnTo>
                      <a:pt x="0" y="3519"/>
                    </a:lnTo>
                    <a:lnTo>
                      <a:pt x="16" y="3778"/>
                    </a:lnTo>
                    <a:lnTo>
                      <a:pt x="31" y="4037"/>
                    </a:lnTo>
                    <a:lnTo>
                      <a:pt x="61" y="4281"/>
                    </a:lnTo>
                    <a:lnTo>
                      <a:pt x="107" y="4540"/>
                    </a:lnTo>
                    <a:lnTo>
                      <a:pt x="153" y="4783"/>
                    </a:lnTo>
                    <a:lnTo>
                      <a:pt x="229" y="5042"/>
                    </a:lnTo>
                    <a:lnTo>
                      <a:pt x="320" y="5286"/>
                    </a:lnTo>
                    <a:lnTo>
                      <a:pt x="564" y="5926"/>
                    </a:lnTo>
                    <a:lnTo>
                      <a:pt x="838" y="6566"/>
                    </a:lnTo>
                    <a:lnTo>
                      <a:pt x="1128" y="7206"/>
                    </a:lnTo>
                    <a:lnTo>
                      <a:pt x="1417" y="7845"/>
                    </a:lnTo>
                    <a:lnTo>
                      <a:pt x="1722" y="8470"/>
                    </a:lnTo>
                    <a:lnTo>
                      <a:pt x="2042" y="9094"/>
                    </a:lnTo>
                    <a:lnTo>
                      <a:pt x="2681" y="10328"/>
                    </a:lnTo>
                    <a:lnTo>
                      <a:pt x="3047" y="11014"/>
                    </a:lnTo>
                    <a:lnTo>
                      <a:pt x="4159" y="13116"/>
                    </a:lnTo>
                    <a:lnTo>
                      <a:pt x="4266" y="13314"/>
                    </a:lnTo>
                    <a:lnTo>
                      <a:pt x="4388" y="13497"/>
                    </a:lnTo>
                    <a:lnTo>
                      <a:pt x="4464" y="13573"/>
                    </a:lnTo>
                    <a:lnTo>
                      <a:pt x="4540" y="13649"/>
                    </a:lnTo>
                    <a:lnTo>
                      <a:pt x="4631" y="13725"/>
                    </a:lnTo>
                    <a:lnTo>
                      <a:pt x="4723" y="13786"/>
                    </a:lnTo>
                    <a:lnTo>
                      <a:pt x="4799" y="13817"/>
                    </a:lnTo>
                    <a:lnTo>
                      <a:pt x="4875" y="13832"/>
                    </a:lnTo>
                    <a:lnTo>
                      <a:pt x="4966" y="13832"/>
                    </a:lnTo>
                    <a:lnTo>
                      <a:pt x="5043" y="13817"/>
                    </a:lnTo>
                    <a:lnTo>
                      <a:pt x="5134" y="13786"/>
                    </a:lnTo>
                    <a:lnTo>
                      <a:pt x="5210" y="13756"/>
                    </a:lnTo>
                    <a:lnTo>
                      <a:pt x="5378" y="13665"/>
                    </a:lnTo>
                    <a:lnTo>
                      <a:pt x="5530" y="13558"/>
                    </a:lnTo>
                    <a:lnTo>
                      <a:pt x="5682" y="13451"/>
                    </a:lnTo>
                    <a:lnTo>
                      <a:pt x="5835" y="13329"/>
                    </a:lnTo>
                    <a:lnTo>
                      <a:pt x="5972" y="13253"/>
                    </a:lnTo>
                    <a:lnTo>
                      <a:pt x="6429" y="12994"/>
                    </a:lnTo>
                    <a:lnTo>
                      <a:pt x="6886" y="12750"/>
                    </a:lnTo>
                    <a:lnTo>
                      <a:pt x="7815" y="12278"/>
                    </a:lnTo>
                    <a:lnTo>
                      <a:pt x="9643" y="11288"/>
                    </a:lnTo>
                    <a:lnTo>
                      <a:pt x="11471" y="10267"/>
                    </a:lnTo>
                    <a:lnTo>
                      <a:pt x="11563" y="10207"/>
                    </a:lnTo>
                    <a:lnTo>
                      <a:pt x="11654" y="10146"/>
                    </a:lnTo>
                    <a:lnTo>
                      <a:pt x="11730" y="10069"/>
                    </a:lnTo>
                    <a:lnTo>
                      <a:pt x="11776" y="9978"/>
                    </a:lnTo>
                    <a:lnTo>
                      <a:pt x="11806" y="9932"/>
                    </a:lnTo>
                    <a:lnTo>
                      <a:pt x="11806" y="9871"/>
                    </a:lnTo>
                    <a:lnTo>
                      <a:pt x="11806" y="9749"/>
                    </a:lnTo>
                    <a:lnTo>
                      <a:pt x="11776" y="9628"/>
                    </a:lnTo>
                    <a:lnTo>
                      <a:pt x="11745" y="9506"/>
                    </a:lnTo>
                    <a:lnTo>
                      <a:pt x="11578" y="9064"/>
                    </a:lnTo>
                    <a:lnTo>
                      <a:pt x="11410" y="8622"/>
                    </a:lnTo>
                    <a:lnTo>
                      <a:pt x="11243" y="8196"/>
                    </a:lnTo>
                    <a:lnTo>
                      <a:pt x="11060" y="7769"/>
                    </a:lnTo>
                    <a:lnTo>
                      <a:pt x="10862" y="7343"/>
                    </a:lnTo>
                    <a:lnTo>
                      <a:pt x="10664" y="6916"/>
                    </a:lnTo>
                    <a:lnTo>
                      <a:pt x="10450" y="6505"/>
                    </a:lnTo>
                    <a:lnTo>
                      <a:pt x="10237" y="6093"/>
                    </a:lnTo>
                    <a:lnTo>
                      <a:pt x="10009" y="5682"/>
                    </a:lnTo>
                    <a:lnTo>
                      <a:pt x="9780" y="5286"/>
                    </a:lnTo>
                    <a:lnTo>
                      <a:pt x="9536" y="4875"/>
                    </a:lnTo>
                    <a:lnTo>
                      <a:pt x="9293" y="4494"/>
                    </a:lnTo>
                    <a:lnTo>
                      <a:pt x="9034" y="4098"/>
                    </a:lnTo>
                    <a:lnTo>
                      <a:pt x="8760" y="3717"/>
                    </a:lnTo>
                    <a:lnTo>
                      <a:pt x="8485" y="3336"/>
                    </a:lnTo>
                    <a:lnTo>
                      <a:pt x="8211" y="2971"/>
                    </a:lnTo>
                    <a:lnTo>
                      <a:pt x="7937" y="2635"/>
                    </a:lnTo>
                    <a:lnTo>
                      <a:pt x="7663" y="2300"/>
                    </a:lnTo>
                    <a:lnTo>
                      <a:pt x="7389" y="1980"/>
                    </a:lnTo>
                    <a:lnTo>
                      <a:pt x="7084" y="1676"/>
                    </a:lnTo>
                    <a:lnTo>
                      <a:pt x="6779" y="1386"/>
                    </a:lnTo>
                    <a:lnTo>
                      <a:pt x="6444" y="1127"/>
                    </a:lnTo>
                    <a:lnTo>
                      <a:pt x="6094" y="868"/>
                    </a:lnTo>
                    <a:lnTo>
                      <a:pt x="5743" y="655"/>
                    </a:lnTo>
                    <a:lnTo>
                      <a:pt x="5408" y="472"/>
                    </a:lnTo>
                    <a:lnTo>
                      <a:pt x="5073" y="320"/>
                    </a:lnTo>
                    <a:lnTo>
                      <a:pt x="4723" y="198"/>
                    </a:lnTo>
                    <a:lnTo>
                      <a:pt x="4388" y="107"/>
                    </a:lnTo>
                    <a:lnTo>
                      <a:pt x="4052" y="46"/>
                    </a:lnTo>
                    <a:lnTo>
                      <a:pt x="3717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43858DC7-E682-FAF4-ADF6-5D5394E08A2C}"/>
              </a:ext>
            </a:extLst>
          </p:cNvPr>
          <p:cNvCxnSpPr>
            <a:cxnSpLocks/>
          </p:cNvCxnSpPr>
          <p:nvPr/>
        </p:nvCxnSpPr>
        <p:spPr>
          <a:xfrm>
            <a:off x="1637049" y="1487446"/>
            <a:ext cx="5782961" cy="16249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5" name="Straight Connector 54">
            <a:extLst>
              <a:ext uri="{FF2B5EF4-FFF2-40B4-BE49-F238E27FC236}">
                <a16:creationId xmlns:a16="http://schemas.microsoft.com/office/drawing/2014/main" id="{4FEEC581-825D-6883-9D2D-B6FF5E647622}"/>
              </a:ext>
            </a:extLst>
          </p:cNvPr>
          <p:cNvCxnSpPr>
            <a:cxnSpLocks/>
          </p:cNvCxnSpPr>
          <p:nvPr/>
        </p:nvCxnSpPr>
        <p:spPr>
          <a:xfrm>
            <a:off x="1637049" y="2142482"/>
            <a:ext cx="5782961" cy="16249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572AB21F-4351-8D68-ABD0-121C7B0702E7}"/>
              </a:ext>
            </a:extLst>
          </p:cNvPr>
          <p:cNvCxnSpPr>
            <a:cxnSpLocks/>
          </p:cNvCxnSpPr>
          <p:nvPr/>
        </p:nvCxnSpPr>
        <p:spPr>
          <a:xfrm>
            <a:off x="1639125" y="2778108"/>
            <a:ext cx="5782961" cy="16249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7" name="Straight Connector 56">
            <a:extLst>
              <a:ext uri="{FF2B5EF4-FFF2-40B4-BE49-F238E27FC236}">
                <a16:creationId xmlns:a16="http://schemas.microsoft.com/office/drawing/2014/main" id="{7FEC15C3-66AE-E208-3D01-5275E50BDF79}"/>
              </a:ext>
            </a:extLst>
          </p:cNvPr>
          <p:cNvCxnSpPr>
            <a:cxnSpLocks/>
          </p:cNvCxnSpPr>
          <p:nvPr/>
        </p:nvCxnSpPr>
        <p:spPr>
          <a:xfrm>
            <a:off x="1638299" y="3407419"/>
            <a:ext cx="5782961" cy="16249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14FAF2BE-DE25-3EA8-ED4D-E8AB25575C27}"/>
              </a:ext>
            </a:extLst>
          </p:cNvPr>
          <p:cNvCxnSpPr>
            <a:cxnSpLocks/>
          </p:cNvCxnSpPr>
          <p:nvPr/>
        </p:nvCxnSpPr>
        <p:spPr>
          <a:xfrm>
            <a:off x="1638300" y="4060589"/>
            <a:ext cx="5782961" cy="16249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4351608E-57D9-025B-072E-552832DC64F2}"/>
              </a:ext>
            </a:extLst>
          </p:cNvPr>
          <p:cNvCxnSpPr>
            <a:cxnSpLocks/>
          </p:cNvCxnSpPr>
          <p:nvPr/>
        </p:nvCxnSpPr>
        <p:spPr>
          <a:xfrm>
            <a:off x="1638301" y="4692399"/>
            <a:ext cx="5782961" cy="16249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4" name="Picture 2" descr="Yuranus Education | Home">
            <a:extLst>
              <a:ext uri="{FF2B5EF4-FFF2-40B4-BE49-F238E27FC236}">
                <a16:creationId xmlns:a16="http://schemas.microsoft.com/office/drawing/2014/main" id="{A5EB9F22-5C67-8DE8-8B5A-337592F6D1D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648" b="28465"/>
          <a:stretch/>
        </p:blipFill>
        <p:spPr bwMode="auto">
          <a:xfrm>
            <a:off x="0" y="7658"/>
            <a:ext cx="1785864" cy="374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1">
            <a:extLst>
              <a:ext uri="{FF2B5EF4-FFF2-40B4-BE49-F238E27FC236}">
                <a16:creationId xmlns:a16="http://schemas.microsoft.com/office/drawing/2014/main" id="{4B33C748-0297-9BB3-6E3A-FF4F4E4029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-6328" y="4559188"/>
            <a:ext cx="1785864" cy="2826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(Hofstede, 2024)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B925C61F-82A8-53C2-7BD4-D67CFF03341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25" y="4782892"/>
            <a:ext cx="1120462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(Han, 2014)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9" name="Google Shape;429;p20"/>
          <p:cNvSpPr txBox="1">
            <a:spLocks noGrp="1"/>
          </p:cNvSpPr>
          <p:nvPr>
            <p:ph type="title"/>
          </p:nvPr>
        </p:nvSpPr>
        <p:spPr>
          <a:xfrm>
            <a:off x="2834722" y="354460"/>
            <a:ext cx="6182450" cy="371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 b="0" dirty="0">
                <a:latin typeface="+mj-lt"/>
              </a:rPr>
              <a:t>1</a:t>
            </a:r>
            <a:r>
              <a:rPr lang="en" sz="3200" b="0" baseline="30000" dirty="0">
                <a:latin typeface="+mj-lt"/>
              </a:rPr>
              <a:t>st</a:t>
            </a:r>
            <a:r>
              <a:rPr lang="en" sz="3200" b="0" dirty="0">
                <a:latin typeface="+mj-lt"/>
              </a:rPr>
              <a:t> Challenge -Language Barrier</a:t>
            </a:r>
            <a:endParaRPr sz="3200" b="0" dirty="0">
              <a:latin typeface="+mj-lt"/>
            </a:endParaRPr>
          </a:p>
        </p:txBody>
      </p:sp>
      <p:grpSp>
        <p:nvGrpSpPr>
          <p:cNvPr id="430" name="Google Shape;430;p20"/>
          <p:cNvGrpSpPr/>
          <p:nvPr/>
        </p:nvGrpSpPr>
        <p:grpSpPr>
          <a:xfrm>
            <a:off x="585750" y="1175975"/>
            <a:ext cx="905700" cy="3550075"/>
            <a:chOff x="585750" y="1175975"/>
            <a:chExt cx="905700" cy="3550075"/>
          </a:xfrm>
        </p:grpSpPr>
        <p:sp>
          <p:nvSpPr>
            <p:cNvPr id="431" name="Google Shape;431;p20"/>
            <p:cNvSpPr/>
            <p:nvPr/>
          </p:nvSpPr>
          <p:spPr>
            <a:xfrm>
              <a:off x="585750" y="1175975"/>
              <a:ext cx="905700" cy="3549900"/>
            </a:xfrm>
            <a:prstGeom prst="rect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" name="Google Shape;432;p20"/>
            <p:cNvSpPr/>
            <p:nvPr/>
          </p:nvSpPr>
          <p:spPr>
            <a:xfrm>
              <a:off x="585750" y="3607667"/>
              <a:ext cx="905700" cy="1118383"/>
            </a:xfrm>
            <a:prstGeom prst="rect">
              <a:avLst/>
            </a:prstGeom>
            <a:solidFill>
              <a:srgbClr val="40A69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2400" b="1" dirty="0">
                  <a:solidFill>
                    <a:schemeClr val="lt1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19%</a:t>
              </a:r>
            </a:p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2400" b="1" dirty="0">
                  <a:solidFill>
                    <a:schemeClr val="lt1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 </a:t>
              </a:r>
              <a:r>
                <a:rPr lang="en" sz="1200" b="1" dirty="0">
                  <a:solidFill>
                    <a:schemeClr val="lt1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of the world</a:t>
              </a:r>
              <a:endParaRPr lang="en" sz="2400" b="1" dirty="0">
                <a:solidFill>
                  <a:schemeClr val="lt1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endParaRPr>
            </a:p>
          </p:txBody>
        </p:sp>
      </p:grpSp>
      <p:grpSp>
        <p:nvGrpSpPr>
          <p:cNvPr id="433" name="Google Shape;433;p20"/>
          <p:cNvGrpSpPr/>
          <p:nvPr/>
        </p:nvGrpSpPr>
        <p:grpSpPr>
          <a:xfrm>
            <a:off x="1816675" y="1175975"/>
            <a:ext cx="905700" cy="3550001"/>
            <a:chOff x="1816675" y="1175975"/>
            <a:chExt cx="905700" cy="3550001"/>
          </a:xfrm>
        </p:grpSpPr>
        <p:sp>
          <p:nvSpPr>
            <p:cNvPr id="434" name="Google Shape;434;p20"/>
            <p:cNvSpPr/>
            <p:nvPr/>
          </p:nvSpPr>
          <p:spPr>
            <a:xfrm>
              <a:off x="1816675" y="1175975"/>
              <a:ext cx="905700" cy="3549900"/>
            </a:xfrm>
            <a:prstGeom prst="rect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5" name="Google Shape;435;p20"/>
            <p:cNvSpPr/>
            <p:nvPr/>
          </p:nvSpPr>
          <p:spPr>
            <a:xfrm>
              <a:off x="1816675" y="3696237"/>
              <a:ext cx="905700" cy="1029739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2400" b="1" dirty="0">
                  <a:solidFill>
                    <a:schemeClr val="lt1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16%</a:t>
              </a:r>
            </a:p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2400" b="1" dirty="0">
                  <a:solidFill>
                    <a:schemeClr val="lt1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 </a:t>
              </a:r>
              <a:r>
                <a:rPr lang="en" sz="1200" b="1" dirty="0">
                  <a:solidFill>
                    <a:schemeClr val="lt1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of the world</a:t>
              </a:r>
              <a:endParaRPr lang="en" sz="2400" b="1" dirty="0">
                <a:solidFill>
                  <a:schemeClr val="lt1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endParaRPr>
            </a:p>
          </p:txBody>
        </p:sp>
      </p:grpSp>
      <p:grpSp>
        <p:nvGrpSpPr>
          <p:cNvPr id="452" name="Google Shape;452;p20"/>
          <p:cNvGrpSpPr/>
          <p:nvPr/>
        </p:nvGrpSpPr>
        <p:grpSpPr>
          <a:xfrm>
            <a:off x="100016" y="2657083"/>
            <a:ext cx="370800" cy="735925"/>
            <a:chOff x="8320834" y="1484838"/>
            <a:chExt cx="370800" cy="735925"/>
          </a:xfrm>
        </p:grpSpPr>
        <p:sp>
          <p:nvSpPr>
            <p:cNvPr id="453" name="Google Shape;453;p20"/>
            <p:cNvSpPr/>
            <p:nvPr/>
          </p:nvSpPr>
          <p:spPr>
            <a:xfrm>
              <a:off x="8320834" y="1484838"/>
              <a:ext cx="370800" cy="320700"/>
            </a:xfrm>
            <a:prstGeom prst="triangle">
              <a:avLst>
                <a:gd name="adj" fmla="val 50000"/>
              </a:avLst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" name="Google Shape;454;p20"/>
            <p:cNvSpPr/>
            <p:nvPr/>
          </p:nvSpPr>
          <p:spPr>
            <a:xfrm rot="10800000">
              <a:off x="8320834" y="1900063"/>
              <a:ext cx="370800" cy="320700"/>
            </a:xfrm>
            <a:prstGeom prst="triangle">
              <a:avLst>
                <a:gd name="adj" fmla="val 50000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59" name="Google Shape;459;p20"/>
          <p:cNvGrpSpPr/>
          <p:nvPr/>
        </p:nvGrpSpPr>
        <p:grpSpPr>
          <a:xfrm rot="10800000">
            <a:off x="2834723" y="2657083"/>
            <a:ext cx="370800" cy="735925"/>
            <a:chOff x="8320834" y="3667088"/>
            <a:chExt cx="370800" cy="735925"/>
          </a:xfrm>
        </p:grpSpPr>
        <p:sp>
          <p:nvSpPr>
            <p:cNvPr id="460" name="Google Shape;460;p20"/>
            <p:cNvSpPr/>
            <p:nvPr/>
          </p:nvSpPr>
          <p:spPr>
            <a:xfrm>
              <a:off x="8320834" y="3667088"/>
              <a:ext cx="370800" cy="320700"/>
            </a:xfrm>
            <a:prstGeom prst="triangle">
              <a:avLst>
                <a:gd name="adj" fmla="val 50000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" name="Google Shape;461;p20"/>
            <p:cNvSpPr/>
            <p:nvPr/>
          </p:nvSpPr>
          <p:spPr>
            <a:xfrm rot="10800000">
              <a:off x="8320834" y="4082313"/>
              <a:ext cx="370800" cy="320700"/>
            </a:xfrm>
            <a:prstGeom prst="triangle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62701899-27AC-DCF7-E63D-1ECB7F2878B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31295078"/>
              </p:ext>
            </p:extLst>
          </p:nvPr>
        </p:nvGraphicFramePr>
        <p:xfrm>
          <a:off x="3511639" y="1711540"/>
          <a:ext cx="5428444" cy="2211786"/>
        </p:xfrm>
        <a:graphic>
          <a:graphicData uri="http://schemas.openxmlformats.org/drawingml/2006/table">
            <a:tbl>
              <a:tblPr firstRow="1" bandRow="1">
                <a:tableStyleId>{37CE84F3-28C3-443E-9E96-99CF82512B78}</a:tableStyleId>
              </a:tblPr>
              <a:tblGrid>
                <a:gridCol w="2728175">
                  <a:extLst>
                    <a:ext uri="{9D8B030D-6E8A-4147-A177-3AD203B41FA5}">
                      <a16:colId xmlns:a16="http://schemas.microsoft.com/office/drawing/2014/main" val="1271533877"/>
                    </a:ext>
                  </a:extLst>
                </a:gridCol>
                <a:gridCol w="2700269">
                  <a:extLst>
                    <a:ext uri="{9D8B030D-6E8A-4147-A177-3AD203B41FA5}">
                      <a16:colId xmlns:a16="http://schemas.microsoft.com/office/drawing/2014/main" val="1496590493"/>
                    </a:ext>
                  </a:extLst>
                </a:gridCol>
              </a:tblGrid>
              <a:tr h="413466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Subjects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Solutions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09983218"/>
                  </a:ext>
                </a:extLst>
              </a:tr>
              <a:tr h="1487703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dirty="0"/>
                        <a:t>Complexity of English for Chinese employees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dirty="0"/>
                        <a:t>Complexity of Mandarin for British employees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dirty="0"/>
                        <a:t>Written communication challenges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dirty="0"/>
                        <a:t>Language nuances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AutoNum type="arabicPeriod"/>
                      </a:pPr>
                      <a:r>
                        <a:rPr lang="en-GB" dirty="0"/>
                        <a:t>Invest in language and cultural awareness training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dirty="0"/>
                        <a:t>Use of professional translators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dirty="0"/>
                        <a:t>Active listening and Feedbacks</a:t>
                      </a:r>
                    </a:p>
                    <a:p>
                      <a:pPr marL="0" indent="0">
                        <a:buNone/>
                      </a:pPr>
                      <a:endParaRPr lang="en-GB" dirty="0"/>
                    </a:p>
                    <a:p>
                      <a:pPr marL="342900" indent="-342900">
                        <a:buAutoNum type="arabicPeriod"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86553556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A22DFDC3-2767-A38A-94D2-873FCEF74A1F}"/>
              </a:ext>
            </a:extLst>
          </p:cNvPr>
          <p:cNvSpPr txBox="1"/>
          <p:nvPr/>
        </p:nvSpPr>
        <p:spPr>
          <a:xfrm>
            <a:off x="585748" y="927279"/>
            <a:ext cx="90570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English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9329F58-3A1C-E92A-E846-CAD6C8BDDE98}"/>
              </a:ext>
            </a:extLst>
          </p:cNvPr>
          <p:cNvSpPr txBox="1"/>
          <p:nvPr/>
        </p:nvSpPr>
        <p:spPr>
          <a:xfrm>
            <a:off x="1766642" y="927279"/>
            <a:ext cx="100576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Mandarin</a:t>
            </a:r>
          </a:p>
        </p:txBody>
      </p:sp>
      <p:pic>
        <p:nvPicPr>
          <p:cNvPr id="6" name="Picture 2" descr="Yuranus Education | Home">
            <a:extLst>
              <a:ext uri="{FF2B5EF4-FFF2-40B4-BE49-F238E27FC236}">
                <a16:creationId xmlns:a16="http://schemas.microsoft.com/office/drawing/2014/main" id="{55687620-A659-3F17-A52B-20DF11FCF4F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648" b="28465"/>
          <a:stretch/>
        </p:blipFill>
        <p:spPr bwMode="auto">
          <a:xfrm>
            <a:off x="0" y="7658"/>
            <a:ext cx="1785864" cy="374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1">
            <a:extLst>
              <a:ext uri="{FF2B5EF4-FFF2-40B4-BE49-F238E27FC236}">
                <a16:creationId xmlns:a16="http://schemas.microsoft.com/office/drawing/2014/main" id="{A8D94476-C563-A2E7-67BE-E6ED498133AB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11780" y="4028358"/>
            <a:ext cx="2208727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(Natzler, 2022)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0" name="Google Shape;1620;p36"/>
          <p:cNvSpPr txBox="1">
            <a:spLocks noGrp="1"/>
          </p:cNvSpPr>
          <p:nvPr>
            <p:ph type="title"/>
          </p:nvPr>
        </p:nvSpPr>
        <p:spPr>
          <a:xfrm>
            <a:off x="430357" y="599079"/>
            <a:ext cx="8229600" cy="371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 b="0" dirty="0">
                <a:latin typeface="+mj-lt"/>
              </a:rPr>
              <a:t>2</a:t>
            </a:r>
            <a:r>
              <a:rPr lang="en" sz="3200" b="0" baseline="30000" dirty="0">
                <a:latin typeface="+mj-lt"/>
              </a:rPr>
              <a:t>nd</a:t>
            </a:r>
            <a:r>
              <a:rPr lang="en" sz="3200" b="0" dirty="0">
                <a:latin typeface="+mj-lt"/>
              </a:rPr>
              <a:t> Challenge - Geographical Barrier</a:t>
            </a:r>
            <a:endParaRPr sz="3200" b="0" dirty="0">
              <a:latin typeface="+mj-lt"/>
            </a:endParaRPr>
          </a:p>
        </p:txBody>
      </p:sp>
      <p:grpSp>
        <p:nvGrpSpPr>
          <p:cNvPr id="2008" name="Google Shape;5073;p72">
            <a:extLst>
              <a:ext uri="{FF2B5EF4-FFF2-40B4-BE49-F238E27FC236}">
                <a16:creationId xmlns:a16="http://schemas.microsoft.com/office/drawing/2014/main" id="{05E39FDB-2D02-F8C7-08CA-84F51AFF2233}"/>
              </a:ext>
            </a:extLst>
          </p:cNvPr>
          <p:cNvGrpSpPr/>
          <p:nvPr/>
        </p:nvGrpSpPr>
        <p:grpSpPr>
          <a:xfrm>
            <a:off x="-49166" y="2023212"/>
            <a:ext cx="2012622" cy="1564108"/>
            <a:chOff x="6000100" y="3076249"/>
            <a:chExt cx="587871" cy="512373"/>
          </a:xfrm>
        </p:grpSpPr>
        <p:sp>
          <p:nvSpPr>
            <p:cNvPr id="2009" name="Google Shape;5074;p72">
              <a:extLst>
                <a:ext uri="{FF2B5EF4-FFF2-40B4-BE49-F238E27FC236}">
                  <a16:creationId xmlns:a16="http://schemas.microsoft.com/office/drawing/2014/main" id="{3E474203-51FA-4C42-168B-AAF3C3B29991}"/>
                </a:ext>
              </a:extLst>
            </p:cNvPr>
            <p:cNvSpPr/>
            <p:nvPr/>
          </p:nvSpPr>
          <p:spPr>
            <a:xfrm>
              <a:off x="6000100" y="3076249"/>
              <a:ext cx="587871" cy="512373"/>
            </a:xfrm>
            <a:custGeom>
              <a:avLst/>
              <a:gdLst/>
              <a:ahLst/>
              <a:cxnLst/>
              <a:rect l="l" t="t" r="r" b="b"/>
              <a:pathLst>
                <a:path w="101884" h="88838" extrusionOk="0">
                  <a:moveTo>
                    <a:pt x="50272" y="0"/>
                  </a:moveTo>
                  <a:cubicBezTo>
                    <a:pt x="31897" y="0"/>
                    <a:pt x="14791" y="11087"/>
                    <a:pt x="8322" y="29000"/>
                  </a:cubicBezTo>
                  <a:cubicBezTo>
                    <a:pt x="1" y="51995"/>
                    <a:pt x="12332" y="77546"/>
                    <a:pt x="35878" y="86063"/>
                  </a:cubicBezTo>
                  <a:cubicBezTo>
                    <a:pt x="41078" y="87945"/>
                    <a:pt x="46391" y="88838"/>
                    <a:pt x="51602" y="88838"/>
                  </a:cubicBezTo>
                  <a:cubicBezTo>
                    <a:pt x="69970" y="88838"/>
                    <a:pt x="87079" y="77751"/>
                    <a:pt x="93562" y="59838"/>
                  </a:cubicBezTo>
                  <a:cubicBezTo>
                    <a:pt x="101883" y="36843"/>
                    <a:pt x="89534" y="11292"/>
                    <a:pt x="66006" y="2775"/>
                  </a:cubicBezTo>
                  <a:cubicBezTo>
                    <a:pt x="60802" y="893"/>
                    <a:pt x="55486" y="0"/>
                    <a:pt x="50272" y="0"/>
                  </a:cubicBezTo>
                  <a:close/>
                </a:path>
              </a:pathLst>
            </a:custGeom>
            <a:solidFill>
              <a:srgbClr val="CFD9E0"/>
            </a:solidFill>
            <a:ln>
              <a:solidFill>
                <a:srgbClr val="52D1BF"/>
              </a:solidFill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2010" name="Google Shape;5075;p72">
              <a:extLst>
                <a:ext uri="{FF2B5EF4-FFF2-40B4-BE49-F238E27FC236}">
                  <a16:creationId xmlns:a16="http://schemas.microsoft.com/office/drawing/2014/main" id="{52D6C465-8944-9000-48FD-6F2340ED2974}"/>
                </a:ext>
              </a:extLst>
            </p:cNvPr>
            <p:cNvGrpSpPr/>
            <p:nvPr/>
          </p:nvGrpSpPr>
          <p:grpSpPr>
            <a:xfrm>
              <a:off x="6031360" y="3076713"/>
              <a:ext cx="539107" cy="480965"/>
              <a:chOff x="6031360" y="3076713"/>
              <a:chExt cx="539107" cy="480965"/>
            </a:xfrm>
          </p:grpSpPr>
          <p:sp>
            <p:nvSpPr>
              <p:cNvPr id="2011" name="Google Shape;5076;p72">
                <a:extLst>
                  <a:ext uri="{FF2B5EF4-FFF2-40B4-BE49-F238E27FC236}">
                    <a16:creationId xmlns:a16="http://schemas.microsoft.com/office/drawing/2014/main" id="{AFD71EEB-8199-82AF-91CD-B11574B0AC79}"/>
                  </a:ext>
                </a:extLst>
              </p:cNvPr>
              <p:cNvSpPr/>
              <p:nvPr/>
            </p:nvSpPr>
            <p:spPr>
              <a:xfrm>
                <a:off x="6160232" y="3107767"/>
                <a:ext cx="410235" cy="449911"/>
              </a:xfrm>
              <a:custGeom>
                <a:avLst/>
                <a:gdLst/>
                <a:ahLst/>
                <a:cxnLst/>
                <a:rect l="l" t="t" r="r" b="b"/>
                <a:pathLst>
                  <a:path w="71098" h="78008" extrusionOk="0">
                    <a:moveTo>
                      <a:pt x="36108" y="3531"/>
                    </a:moveTo>
                    <a:lnTo>
                      <a:pt x="36835" y="4631"/>
                    </a:lnTo>
                    <a:cubicBezTo>
                      <a:pt x="36551" y="4826"/>
                      <a:pt x="36268" y="5039"/>
                      <a:pt x="35948" y="5217"/>
                    </a:cubicBezTo>
                    <a:cubicBezTo>
                      <a:pt x="35043" y="5749"/>
                      <a:pt x="34635" y="6459"/>
                      <a:pt x="35132" y="7488"/>
                    </a:cubicBezTo>
                    <a:cubicBezTo>
                      <a:pt x="35486" y="8208"/>
                      <a:pt x="35984" y="8561"/>
                      <a:pt x="36635" y="8561"/>
                    </a:cubicBezTo>
                    <a:cubicBezTo>
                      <a:pt x="36866" y="8561"/>
                      <a:pt x="37116" y="8517"/>
                      <a:pt x="37385" y="8428"/>
                    </a:cubicBezTo>
                    <a:cubicBezTo>
                      <a:pt x="37776" y="8304"/>
                      <a:pt x="38184" y="8198"/>
                      <a:pt x="38752" y="8056"/>
                    </a:cubicBezTo>
                    <a:lnTo>
                      <a:pt x="38752" y="8056"/>
                    </a:lnTo>
                    <a:cubicBezTo>
                      <a:pt x="38412" y="9075"/>
                      <a:pt x="37909" y="9331"/>
                      <a:pt x="37373" y="9331"/>
                    </a:cubicBezTo>
                    <a:cubicBezTo>
                      <a:pt x="36833" y="9331"/>
                      <a:pt x="36258" y="9072"/>
                      <a:pt x="35779" y="9072"/>
                    </a:cubicBezTo>
                    <a:cubicBezTo>
                      <a:pt x="35690" y="9072"/>
                      <a:pt x="35604" y="9081"/>
                      <a:pt x="35522" y="9102"/>
                    </a:cubicBezTo>
                    <a:lnTo>
                      <a:pt x="33162" y="11977"/>
                    </a:lnTo>
                    <a:lnTo>
                      <a:pt x="28585" y="11037"/>
                    </a:lnTo>
                    <a:lnTo>
                      <a:pt x="31832" y="10238"/>
                    </a:lnTo>
                    <a:cubicBezTo>
                      <a:pt x="32825" y="8162"/>
                      <a:pt x="33127" y="7062"/>
                      <a:pt x="32914" y="6228"/>
                    </a:cubicBezTo>
                    <a:lnTo>
                      <a:pt x="36108" y="3531"/>
                    </a:lnTo>
                    <a:close/>
                    <a:moveTo>
                      <a:pt x="38947" y="36232"/>
                    </a:moveTo>
                    <a:lnTo>
                      <a:pt x="38947" y="36232"/>
                    </a:lnTo>
                    <a:cubicBezTo>
                      <a:pt x="40402" y="36374"/>
                      <a:pt x="40561" y="37705"/>
                      <a:pt x="41253" y="38486"/>
                    </a:cubicBezTo>
                    <a:cubicBezTo>
                      <a:pt x="40278" y="40029"/>
                      <a:pt x="42194" y="41076"/>
                      <a:pt x="41963" y="42673"/>
                    </a:cubicBezTo>
                    <a:cubicBezTo>
                      <a:pt x="41786" y="43862"/>
                      <a:pt x="42833" y="45264"/>
                      <a:pt x="43241" y="46648"/>
                    </a:cubicBezTo>
                    <a:cubicBezTo>
                      <a:pt x="43560" y="47641"/>
                      <a:pt x="43507" y="48741"/>
                      <a:pt x="43046" y="49699"/>
                    </a:cubicBezTo>
                    <a:lnTo>
                      <a:pt x="40473" y="45760"/>
                    </a:lnTo>
                    <a:cubicBezTo>
                      <a:pt x="41449" y="42726"/>
                      <a:pt x="39160" y="39728"/>
                      <a:pt x="38947" y="36232"/>
                    </a:cubicBezTo>
                    <a:close/>
                    <a:moveTo>
                      <a:pt x="36430" y="1"/>
                    </a:moveTo>
                    <a:cubicBezTo>
                      <a:pt x="35873" y="1"/>
                      <a:pt x="35316" y="87"/>
                      <a:pt x="34759" y="284"/>
                    </a:cubicBezTo>
                    <a:cubicBezTo>
                      <a:pt x="33659" y="657"/>
                      <a:pt x="32346" y="870"/>
                      <a:pt x="31885" y="2005"/>
                    </a:cubicBezTo>
                    <a:cubicBezTo>
                      <a:pt x="31264" y="3567"/>
                      <a:pt x="29809" y="3549"/>
                      <a:pt x="28656" y="3992"/>
                    </a:cubicBezTo>
                    <a:cubicBezTo>
                      <a:pt x="26331" y="4826"/>
                      <a:pt x="26012" y="5465"/>
                      <a:pt x="27006" y="7683"/>
                    </a:cubicBezTo>
                    <a:lnTo>
                      <a:pt x="29791" y="7736"/>
                    </a:lnTo>
                    <a:lnTo>
                      <a:pt x="29046" y="10327"/>
                    </a:lnTo>
                    <a:lnTo>
                      <a:pt x="28425" y="7736"/>
                    </a:lnTo>
                    <a:lnTo>
                      <a:pt x="26633" y="11143"/>
                    </a:lnTo>
                    <a:cubicBezTo>
                      <a:pt x="25746" y="11374"/>
                      <a:pt x="24734" y="11391"/>
                      <a:pt x="24113" y="11870"/>
                    </a:cubicBezTo>
                    <a:cubicBezTo>
                      <a:pt x="22960" y="12775"/>
                      <a:pt x="21328" y="12509"/>
                      <a:pt x="20352" y="13680"/>
                    </a:cubicBezTo>
                    <a:lnTo>
                      <a:pt x="19695" y="12900"/>
                    </a:lnTo>
                    <a:lnTo>
                      <a:pt x="18808" y="14106"/>
                    </a:lnTo>
                    <a:cubicBezTo>
                      <a:pt x="18523" y="13971"/>
                      <a:pt x="18518" y="13452"/>
                      <a:pt x="18160" y="13452"/>
                    </a:cubicBezTo>
                    <a:cubicBezTo>
                      <a:pt x="18049" y="13452"/>
                      <a:pt x="17905" y="13501"/>
                      <a:pt x="17708" y="13627"/>
                    </a:cubicBezTo>
                    <a:lnTo>
                      <a:pt x="18560" y="17193"/>
                    </a:lnTo>
                    <a:cubicBezTo>
                      <a:pt x="17972" y="17718"/>
                      <a:pt x="17385" y="18062"/>
                      <a:pt x="16823" y="18062"/>
                    </a:cubicBezTo>
                    <a:cubicBezTo>
                      <a:pt x="16435" y="18062"/>
                      <a:pt x="16059" y="17897"/>
                      <a:pt x="15703" y="17513"/>
                    </a:cubicBezTo>
                    <a:cubicBezTo>
                      <a:pt x="14869" y="16626"/>
                      <a:pt x="13929" y="16750"/>
                      <a:pt x="13112" y="16643"/>
                    </a:cubicBezTo>
                    <a:lnTo>
                      <a:pt x="11196" y="21381"/>
                    </a:lnTo>
                    <a:cubicBezTo>
                      <a:pt x="11922" y="22616"/>
                      <a:pt x="12753" y="22986"/>
                      <a:pt x="13632" y="22986"/>
                    </a:cubicBezTo>
                    <a:cubicBezTo>
                      <a:pt x="14835" y="22986"/>
                      <a:pt x="16130" y="22292"/>
                      <a:pt x="17371" y="22179"/>
                    </a:cubicBezTo>
                    <a:lnTo>
                      <a:pt x="17868" y="20618"/>
                    </a:lnTo>
                    <a:cubicBezTo>
                      <a:pt x="19961" y="20600"/>
                      <a:pt x="19961" y="20600"/>
                      <a:pt x="21594" y="18879"/>
                    </a:cubicBezTo>
                    <a:lnTo>
                      <a:pt x="22587" y="19784"/>
                    </a:lnTo>
                    <a:lnTo>
                      <a:pt x="24646" y="19181"/>
                    </a:lnTo>
                    <a:lnTo>
                      <a:pt x="28762" y="24788"/>
                    </a:lnTo>
                    <a:lnTo>
                      <a:pt x="24930" y="23971"/>
                    </a:lnTo>
                    <a:lnTo>
                      <a:pt x="24930" y="23971"/>
                    </a:lnTo>
                    <a:lnTo>
                      <a:pt x="26544" y="25746"/>
                    </a:lnTo>
                    <a:cubicBezTo>
                      <a:pt x="28177" y="25604"/>
                      <a:pt x="29507" y="24930"/>
                      <a:pt x="30182" y="23209"/>
                    </a:cubicBezTo>
                    <a:cubicBezTo>
                      <a:pt x="29738" y="22747"/>
                      <a:pt x="29365" y="22321"/>
                      <a:pt x="28957" y="21949"/>
                    </a:cubicBezTo>
                    <a:cubicBezTo>
                      <a:pt x="28017" y="21150"/>
                      <a:pt x="27165" y="20352"/>
                      <a:pt x="27502" y="18400"/>
                    </a:cubicBezTo>
                    <a:lnTo>
                      <a:pt x="27502" y="18400"/>
                    </a:lnTo>
                    <a:cubicBezTo>
                      <a:pt x="28336" y="19678"/>
                      <a:pt x="28709" y="20902"/>
                      <a:pt x="29472" y="21239"/>
                    </a:cubicBezTo>
                    <a:cubicBezTo>
                      <a:pt x="30678" y="21771"/>
                      <a:pt x="30785" y="22641"/>
                      <a:pt x="30927" y="23617"/>
                    </a:cubicBezTo>
                    <a:cubicBezTo>
                      <a:pt x="31016" y="24255"/>
                      <a:pt x="30874" y="24965"/>
                      <a:pt x="31087" y="25551"/>
                    </a:cubicBezTo>
                    <a:cubicBezTo>
                      <a:pt x="31282" y="26083"/>
                      <a:pt x="31832" y="26473"/>
                      <a:pt x="32187" y="26952"/>
                    </a:cubicBezTo>
                    <a:cubicBezTo>
                      <a:pt x="32275" y="27077"/>
                      <a:pt x="32329" y="27236"/>
                      <a:pt x="32329" y="27396"/>
                    </a:cubicBezTo>
                    <a:lnTo>
                      <a:pt x="34369" y="26225"/>
                    </a:lnTo>
                    <a:cubicBezTo>
                      <a:pt x="33860" y="25322"/>
                      <a:pt x="33670" y="24632"/>
                      <a:pt x="34867" y="24632"/>
                    </a:cubicBezTo>
                    <a:cubicBezTo>
                      <a:pt x="34964" y="24632"/>
                      <a:pt x="35070" y="24636"/>
                      <a:pt x="35185" y="24646"/>
                    </a:cubicBezTo>
                    <a:cubicBezTo>
                      <a:pt x="35416" y="25462"/>
                      <a:pt x="35718" y="26189"/>
                      <a:pt x="35753" y="26917"/>
                    </a:cubicBezTo>
                    <a:cubicBezTo>
                      <a:pt x="35859" y="28390"/>
                      <a:pt x="37013" y="29011"/>
                      <a:pt x="38024" y="29224"/>
                    </a:cubicBezTo>
                    <a:cubicBezTo>
                      <a:pt x="38126" y="29247"/>
                      <a:pt x="38227" y="29254"/>
                      <a:pt x="38330" y="29254"/>
                    </a:cubicBezTo>
                    <a:cubicBezTo>
                      <a:pt x="38476" y="29254"/>
                      <a:pt x="38623" y="29240"/>
                      <a:pt x="38773" y="29240"/>
                    </a:cubicBezTo>
                    <a:cubicBezTo>
                      <a:pt x="39073" y="29240"/>
                      <a:pt x="39384" y="29296"/>
                      <a:pt x="39710" y="29632"/>
                    </a:cubicBezTo>
                    <a:cubicBezTo>
                      <a:pt x="39812" y="29734"/>
                      <a:pt x="39986" y="29769"/>
                      <a:pt x="40202" y="29769"/>
                    </a:cubicBezTo>
                    <a:cubicBezTo>
                      <a:pt x="40620" y="29769"/>
                      <a:pt x="41193" y="29637"/>
                      <a:pt x="41697" y="29614"/>
                    </a:cubicBezTo>
                    <a:lnTo>
                      <a:pt x="41697" y="29614"/>
                    </a:lnTo>
                    <a:cubicBezTo>
                      <a:pt x="41182" y="31175"/>
                      <a:pt x="41608" y="32825"/>
                      <a:pt x="39657" y="33517"/>
                    </a:cubicBezTo>
                    <a:cubicBezTo>
                      <a:pt x="37368" y="32683"/>
                      <a:pt x="34369" y="33198"/>
                      <a:pt x="32488" y="30608"/>
                    </a:cubicBezTo>
                    <a:cubicBezTo>
                      <a:pt x="32240" y="30253"/>
                      <a:pt x="31388" y="30306"/>
                      <a:pt x="30820" y="30217"/>
                    </a:cubicBezTo>
                    <a:cubicBezTo>
                      <a:pt x="30607" y="30217"/>
                      <a:pt x="30395" y="30270"/>
                      <a:pt x="30182" y="30324"/>
                    </a:cubicBezTo>
                    <a:lnTo>
                      <a:pt x="29507" y="32151"/>
                    </a:lnTo>
                    <a:cubicBezTo>
                      <a:pt x="27875" y="31246"/>
                      <a:pt x="26686" y="29969"/>
                      <a:pt x="25373" y="29259"/>
                    </a:cubicBezTo>
                    <a:cubicBezTo>
                      <a:pt x="23918" y="28496"/>
                      <a:pt x="23794" y="27431"/>
                      <a:pt x="23794" y="26456"/>
                    </a:cubicBezTo>
                    <a:cubicBezTo>
                      <a:pt x="23808" y="24745"/>
                      <a:pt x="23906" y="24354"/>
                      <a:pt x="23055" y="24354"/>
                    </a:cubicBezTo>
                    <a:cubicBezTo>
                      <a:pt x="22802" y="24354"/>
                      <a:pt x="22466" y="24388"/>
                      <a:pt x="22020" y="24433"/>
                    </a:cubicBezTo>
                    <a:cubicBezTo>
                      <a:pt x="21712" y="24458"/>
                      <a:pt x="21377" y="24558"/>
                      <a:pt x="21074" y="24558"/>
                    </a:cubicBezTo>
                    <a:cubicBezTo>
                      <a:pt x="20958" y="24558"/>
                      <a:pt x="20846" y="24543"/>
                      <a:pt x="20742" y="24504"/>
                    </a:cubicBezTo>
                    <a:cubicBezTo>
                      <a:pt x="20157" y="24291"/>
                      <a:pt x="19678" y="23670"/>
                      <a:pt x="19092" y="23546"/>
                    </a:cubicBezTo>
                    <a:cubicBezTo>
                      <a:pt x="19019" y="23530"/>
                      <a:pt x="18944" y="23524"/>
                      <a:pt x="18868" y="23524"/>
                    </a:cubicBezTo>
                    <a:cubicBezTo>
                      <a:pt x="18388" y="23524"/>
                      <a:pt x="17849" y="23788"/>
                      <a:pt x="17363" y="23788"/>
                    </a:cubicBezTo>
                    <a:cubicBezTo>
                      <a:pt x="17305" y="23788"/>
                      <a:pt x="17249" y="23784"/>
                      <a:pt x="17193" y="23776"/>
                    </a:cubicBezTo>
                    <a:cubicBezTo>
                      <a:pt x="17025" y="23751"/>
                      <a:pt x="16855" y="23741"/>
                      <a:pt x="16686" y="23741"/>
                    </a:cubicBezTo>
                    <a:cubicBezTo>
                      <a:pt x="15885" y="23741"/>
                      <a:pt x="15077" y="23971"/>
                      <a:pt x="14280" y="23971"/>
                    </a:cubicBezTo>
                    <a:cubicBezTo>
                      <a:pt x="13809" y="23971"/>
                      <a:pt x="13342" y="23890"/>
                      <a:pt x="12882" y="23634"/>
                    </a:cubicBezTo>
                    <a:cubicBezTo>
                      <a:pt x="12688" y="23891"/>
                      <a:pt x="12389" y="23939"/>
                      <a:pt x="12067" y="23939"/>
                    </a:cubicBezTo>
                    <a:cubicBezTo>
                      <a:pt x="11878" y="23939"/>
                      <a:pt x="11682" y="23923"/>
                      <a:pt x="11494" y="23923"/>
                    </a:cubicBezTo>
                    <a:cubicBezTo>
                      <a:pt x="11005" y="23923"/>
                      <a:pt x="10573" y="24032"/>
                      <a:pt x="10486" y="24823"/>
                    </a:cubicBezTo>
                    <a:cubicBezTo>
                      <a:pt x="8943" y="25125"/>
                      <a:pt x="8925" y="26935"/>
                      <a:pt x="7594" y="27644"/>
                    </a:cubicBezTo>
                    <a:cubicBezTo>
                      <a:pt x="6636" y="28159"/>
                      <a:pt x="5270" y="28461"/>
                      <a:pt x="4720" y="29365"/>
                    </a:cubicBezTo>
                    <a:cubicBezTo>
                      <a:pt x="3992" y="30554"/>
                      <a:pt x="2733" y="30874"/>
                      <a:pt x="1899" y="31779"/>
                    </a:cubicBezTo>
                    <a:cubicBezTo>
                      <a:pt x="1420" y="32311"/>
                      <a:pt x="1100" y="33021"/>
                      <a:pt x="692" y="33695"/>
                    </a:cubicBezTo>
                    <a:lnTo>
                      <a:pt x="2058" y="34529"/>
                    </a:lnTo>
                    <a:lnTo>
                      <a:pt x="0" y="40331"/>
                    </a:lnTo>
                    <a:cubicBezTo>
                      <a:pt x="568" y="41839"/>
                      <a:pt x="1828" y="42460"/>
                      <a:pt x="1579" y="43844"/>
                    </a:cubicBezTo>
                    <a:cubicBezTo>
                      <a:pt x="1526" y="44093"/>
                      <a:pt x="4542" y="47659"/>
                      <a:pt x="4720" y="47677"/>
                    </a:cubicBezTo>
                    <a:cubicBezTo>
                      <a:pt x="6407" y="47823"/>
                      <a:pt x="7973" y="48589"/>
                      <a:pt x="9698" y="48589"/>
                    </a:cubicBezTo>
                    <a:cubicBezTo>
                      <a:pt x="10059" y="48589"/>
                      <a:pt x="10428" y="48555"/>
                      <a:pt x="10806" y="48475"/>
                    </a:cubicBezTo>
                    <a:cubicBezTo>
                      <a:pt x="10987" y="48438"/>
                      <a:pt x="11194" y="48420"/>
                      <a:pt x="11413" y="48420"/>
                    </a:cubicBezTo>
                    <a:cubicBezTo>
                      <a:pt x="12352" y="48420"/>
                      <a:pt x="13516" y="48748"/>
                      <a:pt x="13875" y="49309"/>
                    </a:cubicBezTo>
                    <a:cubicBezTo>
                      <a:pt x="14692" y="50587"/>
                      <a:pt x="15916" y="50622"/>
                      <a:pt x="17140" y="51048"/>
                    </a:cubicBezTo>
                    <a:lnTo>
                      <a:pt x="16076" y="56140"/>
                    </a:lnTo>
                    <a:cubicBezTo>
                      <a:pt x="17477" y="57542"/>
                      <a:pt x="16874" y="59405"/>
                      <a:pt x="17513" y="60896"/>
                    </a:cubicBezTo>
                    <a:cubicBezTo>
                      <a:pt x="17939" y="61907"/>
                      <a:pt x="17566" y="62439"/>
                      <a:pt x="17105" y="63291"/>
                    </a:cubicBezTo>
                    <a:cubicBezTo>
                      <a:pt x="16484" y="64409"/>
                      <a:pt x="14922" y="65544"/>
                      <a:pt x="15526" y="66751"/>
                    </a:cubicBezTo>
                    <a:cubicBezTo>
                      <a:pt x="16359" y="68454"/>
                      <a:pt x="16218" y="70264"/>
                      <a:pt x="16218" y="71879"/>
                    </a:cubicBezTo>
                    <a:cubicBezTo>
                      <a:pt x="16218" y="73795"/>
                      <a:pt x="17726" y="75427"/>
                      <a:pt x="16697" y="77361"/>
                    </a:cubicBezTo>
                    <a:cubicBezTo>
                      <a:pt x="17566" y="77539"/>
                      <a:pt x="18134" y="77610"/>
                      <a:pt x="18684" y="77787"/>
                    </a:cubicBezTo>
                    <a:cubicBezTo>
                      <a:pt x="19160" y="77941"/>
                      <a:pt x="19615" y="78007"/>
                      <a:pt x="20054" y="78007"/>
                    </a:cubicBezTo>
                    <a:cubicBezTo>
                      <a:pt x="21942" y="78007"/>
                      <a:pt x="23543" y="76798"/>
                      <a:pt x="25284" y="76208"/>
                    </a:cubicBezTo>
                    <a:cubicBezTo>
                      <a:pt x="25497" y="74416"/>
                      <a:pt x="27183" y="74310"/>
                      <a:pt x="28336" y="73671"/>
                    </a:cubicBezTo>
                    <a:cubicBezTo>
                      <a:pt x="29472" y="73032"/>
                      <a:pt x="29064" y="71826"/>
                      <a:pt x="29436" y="71240"/>
                    </a:cubicBezTo>
                    <a:cubicBezTo>
                      <a:pt x="30359" y="70814"/>
                      <a:pt x="31051" y="70495"/>
                      <a:pt x="31761" y="70175"/>
                    </a:cubicBezTo>
                    <a:cubicBezTo>
                      <a:pt x="32701" y="69750"/>
                      <a:pt x="34032" y="69998"/>
                      <a:pt x="34351" y="68472"/>
                    </a:cubicBezTo>
                    <a:cubicBezTo>
                      <a:pt x="34564" y="67407"/>
                      <a:pt x="35593" y="66680"/>
                      <a:pt x="35682" y="65456"/>
                    </a:cubicBezTo>
                    <a:cubicBezTo>
                      <a:pt x="35789" y="64196"/>
                      <a:pt x="36179" y="62972"/>
                      <a:pt x="36427" y="61783"/>
                    </a:cubicBezTo>
                    <a:cubicBezTo>
                      <a:pt x="38255" y="60576"/>
                      <a:pt x="39869" y="58979"/>
                      <a:pt x="41786" y="58376"/>
                    </a:cubicBezTo>
                    <a:cubicBezTo>
                      <a:pt x="44997" y="57365"/>
                      <a:pt x="46843" y="55306"/>
                      <a:pt x="48156" y="52432"/>
                    </a:cubicBezTo>
                    <a:cubicBezTo>
                      <a:pt x="47847" y="52304"/>
                      <a:pt x="47534" y="52259"/>
                      <a:pt x="47221" y="52259"/>
                    </a:cubicBezTo>
                    <a:cubicBezTo>
                      <a:pt x="46487" y="52259"/>
                      <a:pt x="45750" y="52505"/>
                      <a:pt x="45050" y="52505"/>
                    </a:cubicBezTo>
                    <a:cubicBezTo>
                      <a:pt x="44519" y="52505"/>
                      <a:pt x="44011" y="52363"/>
                      <a:pt x="43542" y="51864"/>
                    </a:cubicBezTo>
                    <a:cubicBezTo>
                      <a:pt x="44838" y="50108"/>
                      <a:pt x="44909" y="50037"/>
                      <a:pt x="46293" y="49859"/>
                    </a:cubicBezTo>
                    <a:cubicBezTo>
                      <a:pt x="49646" y="49451"/>
                      <a:pt x="52822" y="48599"/>
                      <a:pt x="55395" y="46222"/>
                    </a:cubicBezTo>
                    <a:cubicBezTo>
                      <a:pt x="55484" y="45760"/>
                      <a:pt x="55697" y="45281"/>
                      <a:pt x="55643" y="44838"/>
                    </a:cubicBezTo>
                    <a:cubicBezTo>
                      <a:pt x="55519" y="44022"/>
                      <a:pt x="55359" y="43205"/>
                      <a:pt x="55164" y="42389"/>
                    </a:cubicBezTo>
                    <a:lnTo>
                      <a:pt x="54224" y="42886"/>
                    </a:lnTo>
                    <a:lnTo>
                      <a:pt x="53887" y="41254"/>
                    </a:lnTo>
                    <a:lnTo>
                      <a:pt x="53017" y="42655"/>
                    </a:lnTo>
                    <a:cubicBezTo>
                      <a:pt x="51775" y="40810"/>
                      <a:pt x="49327" y="39763"/>
                      <a:pt x="49735" y="36906"/>
                    </a:cubicBezTo>
                    <a:lnTo>
                      <a:pt x="49735" y="36906"/>
                    </a:lnTo>
                    <a:cubicBezTo>
                      <a:pt x="51738" y="37643"/>
                      <a:pt x="51709" y="40841"/>
                      <a:pt x="54224" y="40841"/>
                    </a:cubicBezTo>
                    <a:cubicBezTo>
                      <a:pt x="54315" y="40841"/>
                      <a:pt x="54410" y="40836"/>
                      <a:pt x="54508" y="40828"/>
                    </a:cubicBezTo>
                    <a:cubicBezTo>
                      <a:pt x="55927" y="42620"/>
                      <a:pt x="57968" y="43134"/>
                      <a:pt x="59831" y="43365"/>
                    </a:cubicBezTo>
                    <a:lnTo>
                      <a:pt x="61091" y="47286"/>
                    </a:lnTo>
                    <a:lnTo>
                      <a:pt x="62244" y="46683"/>
                    </a:lnTo>
                    <a:lnTo>
                      <a:pt x="61215" y="57010"/>
                    </a:lnTo>
                    <a:cubicBezTo>
                      <a:pt x="61641" y="57382"/>
                      <a:pt x="62102" y="57613"/>
                      <a:pt x="62208" y="57950"/>
                    </a:cubicBezTo>
                    <a:cubicBezTo>
                      <a:pt x="62350" y="58411"/>
                      <a:pt x="62226" y="58944"/>
                      <a:pt x="62226" y="59547"/>
                    </a:cubicBezTo>
                    <a:cubicBezTo>
                      <a:pt x="64054" y="58323"/>
                      <a:pt x="61783" y="56531"/>
                      <a:pt x="63397" y="55164"/>
                    </a:cubicBezTo>
                    <a:cubicBezTo>
                      <a:pt x="64338" y="54348"/>
                      <a:pt x="63894" y="52503"/>
                      <a:pt x="65420" y="51421"/>
                    </a:cubicBezTo>
                    <a:cubicBezTo>
                      <a:pt x="66236" y="50835"/>
                      <a:pt x="66627" y="49575"/>
                      <a:pt x="67407" y="48670"/>
                    </a:cubicBezTo>
                    <a:cubicBezTo>
                      <a:pt x="71098" y="31370"/>
                      <a:pt x="63805" y="13556"/>
                      <a:pt x="49451" y="3265"/>
                    </a:cubicBezTo>
                    <a:lnTo>
                      <a:pt x="47836" y="4223"/>
                    </a:lnTo>
                    <a:lnTo>
                      <a:pt x="47286" y="3425"/>
                    </a:lnTo>
                    <a:lnTo>
                      <a:pt x="45068" y="5465"/>
                    </a:lnTo>
                    <a:lnTo>
                      <a:pt x="44802" y="2963"/>
                    </a:lnTo>
                    <a:cubicBezTo>
                      <a:pt x="44483" y="4383"/>
                      <a:pt x="44412" y="5554"/>
                      <a:pt x="43383" y="6193"/>
                    </a:cubicBezTo>
                    <a:lnTo>
                      <a:pt x="41094" y="4844"/>
                    </a:lnTo>
                    <a:lnTo>
                      <a:pt x="41253" y="4702"/>
                    </a:lnTo>
                    <a:lnTo>
                      <a:pt x="43436" y="4525"/>
                    </a:lnTo>
                    <a:cubicBezTo>
                      <a:pt x="43312" y="3975"/>
                      <a:pt x="43329" y="3673"/>
                      <a:pt x="43205" y="3567"/>
                    </a:cubicBezTo>
                    <a:cubicBezTo>
                      <a:pt x="41857" y="2502"/>
                      <a:pt x="40153" y="1934"/>
                      <a:pt x="38929" y="657"/>
                    </a:cubicBezTo>
                    <a:cubicBezTo>
                      <a:pt x="38787" y="497"/>
                      <a:pt x="38592" y="390"/>
                      <a:pt x="38379" y="319"/>
                    </a:cubicBezTo>
                    <a:cubicBezTo>
                      <a:pt x="37729" y="119"/>
                      <a:pt x="37080" y="1"/>
                      <a:pt x="36430" y="1"/>
                    </a:cubicBezTo>
                    <a:close/>
                  </a:path>
                </a:pathLst>
              </a:custGeom>
              <a:solidFill>
                <a:srgbClr val="869FB1"/>
              </a:solidFill>
              <a:ln>
                <a:solidFill>
                  <a:srgbClr val="52D1BF"/>
                </a:solidFill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dirty="0"/>
              </a:p>
            </p:txBody>
          </p:sp>
          <p:sp>
            <p:nvSpPr>
              <p:cNvPr id="2012" name="Google Shape;5077;p72">
                <a:extLst>
                  <a:ext uri="{FF2B5EF4-FFF2-40B4-BE49-F238E27FC236}">
                    <a16:creationId xmlns:a16="http://schemas.microsoft.com/office/drawing/2014/main" id="{B547685D-CCC4-E3D3-51B0-3EE61BDD28B5}"/>
                  </a:ext>
                </a:extLst>
              </p:cNvPr>
              <p:cNvSpPr/>
              <p:nvPr/>
            </p:nvSpPr>
            <p:spPr>
              <a:xfrm>
                <a:off x="6031360" y="3319580"/>
                <a:ext cx="62149" cy="151155"/>
              </a:xfrm>
              <a:custGeom>
                <a:avLst/>
                <a:gdLst/>
                <a:ahLst/>
                <a:cxnLst/>
                <a:rect l="l" t="t" r="r" b="b"/>
                <a:pathLst>
                  <a:path w="10771" h="26208" extrusionOk="0">
                    <a:moveTo>
                      <a:pt x="266" y="1"/>
                    </a:moveTo>
                    <a:lnTo>
                      <a:pt x="266" y="1"/>
                    </a:lnTo>
                    <a:cubicBezTo>
                      <a:pt x="0" y="9316"/>
                      <a:pt x="2679" y="18489"/>
                      <a:pt x="7914" y="26208"/>
                    </a:cubicBezTo>
                    <a:lnTo>
                      <a:pt x="9014" y="25995"/>
                    </a:lnTo>
                    <a:cubicBezTo>
                      <a:pt x="9954" y="24078"/>
                      <a:pt x="9617" y="22073"/>
                      <a:pt x="9475" y="20068"/>
                    </a:cubicBezTo>
                    <a:cubicBezTo>
                      <a:pt x="9422" y="19412"/>
                      <a:pt x="9120" y="18347"/>
                      <a:pt x="9386" y="18188"/>
                    </a:cubicBezTo>
                    <a:cubicBezTo>
                      <a:pt x="10753" y="17336"/>
                      <a:pt x="10274" y="15881"/>
                      <a:pt x="10770" y="14834"/>
                    </a:cubicBezTo>
                    <a:cubicBezTo>
                      <a:pt x="9777" y="13415"/>
                      <a:pt x="8890" y="12137"/>
                      <a:pt x="7328" y="11161"/>
                    </a:cubicBezTo>
                    <a:cubicBezTo>
                      <a:pt x="5270" y="9901"/>
                      <a:pt x="3194" y="8216"/>
                      <a:pt x="3247" y="5235"/>
                    </a:cubicBezTo>
                    <a:cubicBezTo>
                      <a:pt x="3265" y="4649"/>
                      <a:pt x="2999" y="3709"/>
                      <a:pt x="2591" y="3514"/>
                    </a:cubicBezTo>
                    <a:cubicBezTo>
                      <a:pt x="1295" y="2893"/>
                      <a:pt x="479" y="1562"/>
                      <a:pt x="408" y="604"/>
                    </a:cubicBezTo>
                    <a:cubicBezTo>
                      <a:pt x="373" y="391"/>
                      <a:pt x="337" y="196"/>
                      <a:pt x="266" y="1"/>
                    </a:cubicBezTo>
                    <a:close/>
                  </a:path>
                </a:pathLst>
              </a:custGeom>
              <a:solidFill>
                <a:srgbClr val="869FB1"/>
              </a:solidFill>
              <a:ln>
                <a:solidFill>
                  <a:srgbClr val="52D1BF"/>
                </a:solidFill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13" name="Google Shape;5078;p72">
                <a:extLst>
                  <a:ext uri="{FF2B5EF4-FFF2-40B4-BE49-F238E27FC236}">
                    <a16:creationId xmlns:a16="http://schemas.microsoft.com/office/drawing/2014/main" id="{98810885-F67C-5B16-46F5-25BA89362921}"/>
                  </a:ext>
                </a:extLst>
              </p:cNvPr>
              <p:cNvSpPr/>
              <p:nvPr/>
            </p:nvSpPr>
            <p:spPr>
              <a:xfrm>
                <a:off x="6189159" y="3076713"/>
                <a:ext cx="117131" cy="35868"/>
              </a:xfrm>
              <a:custGeom>
                <a:avLst/>
                <a:gdLst/>
                <a:ahLst/>
                <a:cxnLst/>
                <a:rect l="l" t="t" r="r" b="b"/>
                <a:pathLst>
                  <a:path w="20300" h="6219" extrusionOk="0">
                    <a:moveTo>
                      <a:pt x="17629" y="0"/>
                    </a:moveTo>
                    <a:cubicBezTo>
                      <a:pt x="12187" y="0"/>
                      <a:pt x="6775" y="976"/>
                      <a:pt x="1651" y="2882"/>
                    </a:cubicBezTo>
                    <a:cubicBezTo>
                      <a:pt x="1207" y="3344"/>
                      <a:pt x="764" y="3823"/>
                      <a:pt x="302" y="4266"/>
                    </a:cubicBezTo>
                    <a:cubicBezTo>
                      <a:pt x="1" y="4568"/>
                      <a:pt x="231" y="5402"/>
                      <a:pt x="214" y="6218"/>
                    </a:cubicBezTo>
                    <a:cubicBezTo>
                      <a:pt x="1402" y="5473"/>
                      <a:pt x="2201" y="4834"/>
                      <a:pt x="3141" y="4408"/>
                    </a:cubicBezTo>
                    <a:cubicBezTo>
                      <a:pt x="5525" y="3347"/>
                      <a:pt x="8003" y="2632"/>
                      <a:pt x="10607" y="2632"/>
                    </a:cubicBezTo>
                    <a:cubicBezTo>
                      <a:pt x="11182" y="2632"/>
                      <a:pt x="11763" y="2666"/>
                      <a:pt x="12350" y="2740"/>
                    </a:cubicBezTo>
                    <a:cubicBezTo>
                      <a:pt x="12586" y="2362"/>
                      <a:pt x="12876" y="2257"/>
                      <a:pt x="13186" y="2257"/>
                    </a:cubicBezTo>
                    <a:cubicBezTo>
                      <a:pt x="13571" y="2257"/>
                      <a:pt x="13986" y="2419"/>
                      <a:pt x="14364" y="2419"/>
                    </a:cubicBezTo>
                    <a:cubicBezTo>
                      <a:pt x="14550" y="2419"/>
                      <a:pt x="14727" y="2379"/>
                      <a:pt x="14887" y="2261"/>
                    </a:cubicBezTo>
                    <a:cubicBezTo>
                      <a:pt x="16502" y="1072"/>
                      <a:pt x="18472" y="718"/>
                      <a:pt x="20299" y="79"/>
                    </a:cubicBezTo>
                    <a:cubicBezTo>
                      <a:pt x="19409" y="26"/>
                      <a:pt x="18519" y="0"/>
                      <a:pt x="17629" y="0"/>
                    </a:cubicBezTo>
                    <a:close/>
                  </a:path>
                </a:pathLst>
              </a:custGeom>
              <a:solidFill>
                <a:srgbClr val="869FB1"/>
              </a:solidFill>
              <a:ln>
                <a:solidFill>
                  <a:srgbClr val="52D1BF"/>
                </a:solidFill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14" name="Google Shape;5079;p72">
                <a:extLst>
                  <a:ext uri="{FF2B5EF4-FFF2-40B4-BE49-F238E27FC236}">
                    <a16:creationId xmlns:a16="http://schemas.microsoft.com/office/drawing/2014/main" id="{BC116C59-F56D-7B17-CE3F-CA34BA671CC7}"/>
                  </a:ext>
                </a:extLst>
              </p:cNvPr>
              <p:cNvSpPr/>
              <p:nvPr/>
            </p:nvSpPr>
            <p:spPr>
              <a:xfrm>
                <a:off x="6350006" y="3503923"/>
                <a:ext cx="45156" cy="42581"/>
              </a:xfrm>
              <a:custGeom>
                <a:avLst/>
                <a:gdLst/>
                <a:ahLst/>
                <a:cxnLst/>
                <a:rect l="l" t="t" r="r" b="b"/>
                <a:pathLst>
                  <a:path w="7826" h="7383" extrusionOk="0">
                    <a:moveTo>
                      <a:pt x="7648" y="1"/>
                    </a:moveTo>
                    <a:lnTo>
                      <a:pt x="7648" y="1"/>
                    </a:lnTo>
                    <a:cubicBezTo>
                      <a:pt x="6488" y="417"/>
                      <a:pt x="5728" y="1543"/>
                      <a:pt x="4541" y="1543"/>
                    </a:cubicBezTo>
                    <a:cubicBezTo>
                      <a:pt x="4311" y="1543"/>
                      <a:pt x="4065" y="1501"/>
                      <a:pt x="3797" y="1403"/>
                    </a:cubicBezTo>
                    <a:cubicBezTo>
                      <a:pt x="3766" y="1397"/>
                      <a:pt x="3735" y="1395"/>
                      <a:pt x="3704" y="1395"/>
                    </a:cubicBezTo>
                    <a:cubicBezTo>
                      <a:pt x="3523" y="1395"/>
                      <a:pt x="3348" y="1482"/>
                      <a:pt x="3212" y="1633"/>
                    </a:cubicBezTo>
                    <a:cubicBezTo>
                      <a:pt x="2520" y="3567"/>
                      <a:pt x="142" y="4490"/>
                      <a:pt x="0" y="7045"/>
                    </a:cubicBezTo>
                    <a:lnTo>
                      <a:pt x="1633" y="7382"/>
                    </a:lnTo>
                    <a:cubicBezTo>
                      <a:pt x="2662" y="6353"/>
                      <a:pt x="3655" y="5306"/>
                      <a:pt x="4844" y="4419"/>
                    </a:cubicBezTo>
                    <a:cubicBezTo>
                      <a:pt x="6211" y="3390"/>
                      <a:pt x="7825" y="2219"/>
                      <a:pt x="7648" y="1"/>
                    </a:cubicBezTo>
                    <a:close/>
                  </a:path>
                </a:pathLst>
              </a:custGeom>
              <a:solidFill>
                <a:srgbClr val="869FB1"/>
              </a:solidFill>
              <a:ln>
                <a:solidFill>
                  <a:srgbClr val="52D1BF"/>
                </a:solidFill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15" name="Google Shape;5080;p72">
                <a:extLst>
                  <a:ext uri="{FF2B5EF4-FFF2-40B4-BE49-F238E27FC236}">
                    <a16:creationId xmlns:a16="http://schemas.microsoft.com/office/drawing/2014/main" id="{F4BBEEF1-C33E-00C9-D2DA-656EFB751038}"/>
                  </a:ext>
                </a:extLst>
              </p:cNvPr>
              <p:cNvSpPr/>
              <p:nvPr/>
            </p:nvSpPr>
            <p:spPr>
              <a:xfrm>
                <a:off x="6262180" y="3141947"/>
                <a:ext cx="28469" cy="38688"/>
              </a:xfrm>
              <a:custGeom>
                <a:avLst/>
                <a:gdLst/>
                <a:ahLst/>
                <a:cxnLst/>
                <a:rect l="l" t="t" r="r" b="b"/>
                <a:pathLst>
                  <a:path w="4934" h="6708" extrusionOk="0">
                    <a:moveTo>
                      <a:pt x="2094" y="0"/>
                    </a:moveTo>
                    <a:lnTo>
                      <a:pt x="2094" y="0"/>
                    </a:lnTo>
                    <a:cubicBezTo>
                      <a:pt x="0" y="1420"/>
                      <a:pt x="3052" y="2467"/>
                      <a:pt x="1988" y="4454"/>
                    </a:cubicBezTo>
                    <a:lnTo>
                      <a:pt x="817" y="4756"/>
                    </a:lnTo>
                    <a:cubicBezTo>
                      <a:pt x="1243" y="6707"/>
                      <a:pt x="2822" y="6228"/>
                      <a:pt x="3851" y="6619"/>
                    </a:cubicBezTo>
                    <a:lnTo>
                      <a:pt x="4933" y="5430"/>
                    </a:lnTo>
                    <a:cubicBezTo>
                      <a:pt x="4685" y="3993"/>
                      <a:pt x="2768" y="2875"/>
                      <a:pt x="4206" y="1207"/>
                    </a:cubicBezTo>
                    <a:cubicBezTo>
                      <a:pt x="3883" y="979"/>
                      <a:pt x="3846" y="221"/>
                      <a:pt x="3400" y="221"/>
                    </a:cubicBezTo>
                    <a:cubicBezTo>
                      <a:pt x="3257" y="221"/>
                      <a:pt x="3072" y="299"/>
                      <a:pt x="2822" y="497"/>
                    </a:cubicBezTo>
                    <a:cubicBezTo>
                      <a:pt x="2815" y="502"/>
                      <a:pt x="2807" y="505"/>
                      <a:pt x="2796" y="505"/>
                    </a:cubicBezTo>
                    <a:cubicBezTo>
                      <a:pt x="2667" y="505"/>
                      <a:pt x="2259" y="115"/>
                      <a:pt x="2094" y="0"/>
                    </a:cubicBezTo>
                    <a:close/>
                  </a:path>
                </a:pathLst>
              </a:custGeom>
              <a:solidFill>
                <a:srgbClr val="869FB1"/>
              </a:solidFill>
              <a:ln>
                <a:solidFill>
                  <a:srgbClr val="52D1BF"/>
                </a:solidFill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16" name="Google Shape;5081;p72">
                <a:extLst>
                  <a:ext uri="{FF2B5EF4-FFF2-40B4-BE49-F238E27FC236}">
                    <a16:creationId xmlns:a16="http://schemas.microsoft.com/office/drawing/2014/main" id="{53B02275-B105-74AF-4769-6AD3AF168C20}"/>
                  </a:ext>
                </a:extLst>
              </p:cNvPr>
              <p:cNvSpPr/>
              <p:nvPr/>
            </p:nvSpPr>
            <p:spPr>
              <a:xfrm>
                <a:off x="6251907" y="3101042"/>
                <a:ext cx="26011" cy="13686"/>
              </a:xfrm>
              <a:custGeom>
                <a:avLst/>
                <a:gdLst/>
                <a:ahLst/>
                <a:cxnLst/>
                <a:rect l="l" t="t" r="r" b="b"/>
                <a:pathLst>
                  <a:path w="4508" h="2373" extrusionOk="0">
                    <a:moveTo>
                      <a:pt x="1606" y="0"/>
                    </a:moveTo>
                    <a:cubicBezTo>
                      <a:pt x="1091" y="0"/>
                      <a:pt x="558" y="171"/>
                      <a:pt x="0" y="723"/>
                    </a:cubicBezTo>
                    <a:cubicBezTo>
                      <a:pt x="430" y="1555"/>
                      <a:pt x="972" y="2195"/>
                      <a:pt x="1679" y="2195"/>
                    </a:cubicBezTo>
                    <a:cubicBezTo>
                      <a:pt x="1906" y="2195"/>
                      <a:pt x="2151" y="2129"/>
                      <a:pt x="2414" y="1982"/>
                    </a:cubicBezTo>
                    <a:cubicBezTo>
                      <a:pt x="2981" y="1663"/>
                      <a:pt x="4507" y="2373"/>
                      <a:pt x="4064" y="456"/>
                    </a:cubicBezTo>
                    <a:lnTo>
                      <a:pt x="4064" y="456"/>
                    </a:lnTo>
                    <a:cubicBezTo>
                      <a:pt x="4046" y="457"/>
                      <a:pt x="4028" y="457"/>
                      <a:pt x="4010" y="457"/>
                    </a:cubicBezTo>
                    <a:cubicBezTo>
                      <a:pt x="3239" y="457"/>
                      <a:pt x="2447" y="0"/>
                      <a:pt x="1606" y="0"/>
                    </a:cubicBezTo>
                    <a:close/>
                  </a:path>
                </a:pathLst>
              </a:custGeom>
              <a:solidFill>
                <a:srgbClr val="869FB1"/>
              </a:solidFill>
              <a:ln>
                <a:solidFill>
                  <a:srgbClr val="52D1BF"/>
                </a:solidFill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17" name="Google Shape;5082;p72">
                <a:extLst>
                  <a:ext uri="{FF2B5EF4-FFF2-40B4-BE49-F238E27FC236}">
                    <a16:creationId xmlns:a16="http://schemas.microsoft.com/office/drawing/2014/main" id="{5AD5F616-A5F9-F0A7-B25F-A11CDD23D38E}"/>
                  </a:ext>
                </a:extLst>
              </p:cNvPr>
              <p:cNvSpPr/>
              <p:nvPr/>
            </p:nvSpPr>
            <p:spPr>
              <a:xfrm>
                <a:off x="6250613" y="3155645"/>
                <a:ext cx="21609" cy="17008"/>
              </a:xfrm>
              <a:custGeom>
                <a:avLst/>
                <a:gdLst/>
                <a:ahLst/>
                <a:cxnLst/>
                <a:rect l="l" t="t" r="r" b="b"/>
                <a:pathLst>
                  <a:path w="3745" h="2949" extrusionOk="0">
                    <a:moveTo>
                      <a:pt x="1345" y="1"/>
                    </a:moveTo>
                    <a:cubicBezTo>
                      <a:pt x="985" y="1"/>
                      <a:pt x="770" y="142"/>
                      <a:pt x="568" y="429"/>
                    </a:cubicBezTo>
                    <a:cubicBezTo>
                      <a:pt x="213" y="943"/>
                      <a:pt x="249" y="1706"/>
                      <a:pt x="0" y="2948"/>
                    </a:cubicBezTo>
                    <a:lnTo>
                      <a:pt x="3744" y="695"/>
                    </a:lnTo>
                    <a:cubicBezTo>
                      <a:pt x="2515" y="235"/>
                      <a:pt x="1810" y="1"/>
                      <a:pt x="1345" y="1"/>
                    </a:cubicBezTo>
                    <a:close/>
                  </a:path>
                </a:pathLst>
              </a:custGeom>
              <a:solidFill>
                <a:srgbClr val="869FB1"/>
              </a:solidFill>
              <a:ln>
                <a:solidFill>
                  <a:srgbClr val="52D1BF"/>
                </a:solidFill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2018" name="Google Shape;5052;p72">
            <a:extLst>
              <a:ext uri="{FF2B5EF4-FFF2-40B4-BE49-F238E27FC236}">
                <a16:creationId xmlns:a16="http://schemas.microsoft.com/office/drawing/2014/main" id="{42FC7D0E-94DE-F77C-9B21-DE6E9C4EDE3D}"/>
              </a:ext>
            </a:extLst>
          </p:cNvPr>
          <p:cNvGrpSpPr/>
          <p:nvPr/>
        </p:nvGrpSpPr>
        <p:grpSpPr>
          <a:xfrm>
            <a:off x="7138306" y="1981300"/>
            <a:ext cx="1947629" cy="1569444"/>
            <a:chOff x="6652154" y="3716623"/>
            <a:chExt cx="560631" cy="511352"/>
          </a:xfrm>
        </p:grpSpPr>
        <p:sp>
          <p:nvSpPr>
            <p:cNvPr id="2019" name="Google Shape;5053;p72">
              <a:extLst>
                <a:ext uri="{FF2B5EF4-FFF2-40B4-BE49-F238E27FC236}">
                  <a16:creationId xmlns:a16="http://schemas.microsoft.com/office/drawing/2014/main" id="{6F65999C-3023-5D1A-E020-B9080C30B1EA}"/>
                </a:ext>
              </a:extLst>
            </p:cNvPr>
            <p:cNvSpPr/>
            <p:nvPr/>
          </p:nvSpPr>
          <p:spPr>
            <a:xfrm>
              <a:off x="6652154" y="3716623"/>
              <a:ext cx="560631" cy="511352"/>
            </a:xfrm>
            <a:custGeom>
              <a:avLst/>
              <a:gdLst/>
              <a:ahLst/>
              <a:cxnLst/>
              <a:rect l="l" t="t" r="r" b="b"/>
              <a:pathLst>
                <a:path w="97163" h="88661" extrusionOk="0">
                  <a:moveTo>
                    <a:pt x="48942" y="1"/>
                  </a:moveTo>
                  <a:cubicBezTo>
                    <a:pt x="46560" y="1"/>
                    <a:pt x="44145" y="185"/>
                    <a:pt x="41715" y="565"/>
                  </a:cubicBezTo>
                  <a:cubicBezTo>
                    <a:pt x="16981" y="4433"/>
                    <a:pt x="0" y="27180"/>
                    <a:pt x="3779" y="51346"/>
                  </a:cubicBezTo>
                  <a:cubicBezTo>
                    <a:pt x="7187" y="73133"/>
                    <a:pt x="26312" y="88661"/>
                    <a:pt x="48182" y="88661"/>
                  </a:cubicBezTo>
                  <a:cubicBezTo>
                    <a:pt x="50571" y="88661"/>
                    <a:pt x="52993" y="88476"/>
                    <a:pt x="55431" y="88093"/>
                  </a:cubicBezTo>
                  <a:cubicBezTo>
                    <a:pt x="80165" y="84225"/>
                    <a:pt x="97163" y="61496"/>
                    <a:pt x="93366" y="37311"/>
                  </a:cubicBezTo>
                  <a:cubicBezTo>
                    <a:pt x="89958" y="15517"/>
                    <a:pt x="70820" y="1"/>
                    <a:pt x="48942" y="1"/>
                  </a:cubicBezTo>
                  <a:close/>
                </a:path>
              </a:pathLst>
            </a:custGeom>
            <a:solidFill>
              <a:srgbClr val="CFD9E0"/>
            </a:solidFill>
            <a:ln>
              <a:solidFill>
                <a:srgbClr val="52D1BF"/>
              </a:solidFill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2020" name="Google Shape;5054;p72">
              <a:extLst>
                <a:ext uri="{FF2B5EF4-FFF2-40B4-BE49-F238E27FC236}">
                  <a16:creationId xmlns:a16="http://schemas.microsoft.com/office/drawing/2014/main" id="{D72CCFC6-DED5-08B0-69FF-CC73DDEF6D9D}"/>
                </a:ext>
              </a:extLst>
            </p:cNvPr>
            <p:cNvGrpSpPr/>
            <p:nvPr/>
          </p:nvGrpSpPr>
          <p:grpSpPr>
            <a:xfrm>
              <a:off x="6669657" y="3716715"/>
              <a:ext cx="466779" cy="464290"/>
              <a:chOff x="6669657" y="3716715"/>
              <a:chExt cx="466779" cy="464290"/>
            </a:xfrm>
          </p:grpSpPr>
          <p:sp>
            <p:nvSpPr>
              <p:cNvPr id="2021" name="Google Shape;5055;p72">
                <a:extLst>
                  <a:ext uri="{FF2B5EF4-FFF2-40B4-BE49-F238E27FC236}">
                    <a16:creationId xmlns:a16="http://schemas.microsoft.com/office/drawing/2014/main" id="{534A6555-5FEB-2F0F-B0C8-014A9AA214DD}"/>
                  </a:ext>
                </a:extLst>
              </p:cNvPr>
              <p:cNvSpPr/>
              <p:nvPr/>
            </p:nvSpPr>
            <p:spPr>
              <a:xfrm>
                <a:off x="6669657" y="3716715"/>
                <a:ext cx="386382" cy="464290"/>
              </a:xfrm>
              <a:custGeom>
                <a:avLst/>
                <a:gdLst/>
                <a:ahLst/>
                <a:cxnLst/>
                <a:rect l="l" t="t" r="r" b="b"/>
                <a:pathLst>
                  <a:path w="66964" h="80501" extrusionOk="0">
                    <a:moveTo>
                      <a:pt x="45863" y="0"/>
                    </a:moveTo>
                    <a:cubicBezTo>
                      <a:pt x="43461" y="0"/>
                      <a:pt x="41054" y="188"/>
                      <a:pt x="38663" y="566"/>
                    </a:cubicBezTo>
                    <a:cubicBezTo>
                      <a:pt x="20352" y="3441"/>
                      <a:pt x="6281" y="16660"/>
                      <a:pt x="1757" y="33161"/>
                    </a:cubicBezTo>
                    <a:lnTo>
                      <a:pt x="4081" y="32487"/>
                    </a:lnTo>
                    <a:lnTo>
                      <a:pt x="4081" y="32487"/>
                    </a:lnTo>
                    <a:cubicBezTo>
                      <a:pt x="4756" y="33871"/>
                      <a:pt x="3939" y="34971"/>
                      <a:pt x="3496" y="36213"/>
                    </a:cubicBezTo>
                    <a:cubicBezTo>
                      <a:pt x="3088" y="37384"/>
                      <a:pt x="2129" y="37207"/>
                      <a:pt x="1384" y="37295"/>
                    </a:cubicBezTo>
                    <a:cubicBezTo>
                      <a:pt x="1207" y="37313"/>
                      <a:pt x="1012" y="37348"/>
                      <a:pt x="816" y="37366"/>
                    </a:cubicBezTo>
                    <a:cubicBezTo>
                      <a:pt x="36" y="41997"/>
                      <a:pt x="0" y="46717"/>
                      <a:pt x="728" y="51348"/>
                    </a:cubicBezTo>
                    <a:cubicBezTo>
                      <a:pt x="2644" y="63591"/>
                      <a:pt x="9528" y="73847"/>
                      <a:pt x="19057" y="80501"/>
                    </a:cubicBezTo>
                    <a:cubicBezTo>
                      <a:pt x="18897" y="80217"/>
                      <a:pt x="18737" y="79950"/>
                      <a:pt x="18560" y="79684"/>
                    </a:cubicBezTo>
                    <a:cubicBezTo>
                      <a:pt x="18099" y="79010"/>
                      <a:pt x="17069" y="77928"/>
                      <a:pt x="17194" y="77768"/>
                    </a:cubicBezTo>
                    <a:cubicBezTo>
                      <a:pt x="18081" y="76703"/>
                      <a:pt x="16094" y="76632"/>
                      <a:pt x="16626" y="75834"/>
                    </a:cubicBezTo>
                    <a:cubicBezTo>
                      <a:pt x="15206" y="74876"/>
                      <a:pt x="14816" y="73652"/>
                      <a:pt x="15277" y="71948"/>
                    </a:cubicBezTo>
                    <a:cubicBezTo>
                      <a:pt x="15455" y="71292"/>
                      <a:pt x="15100" y="70529"/>
                      <a:pt x="14426" y="69854"/>
                    </a:cubicBezTo>
                    <a:cubicBezTo>
                      <a:pt x="13468" y="68896"/>
                      <a:pt x="12811" y="67601"/>
                      <a:pt x="12101" y="66394"/>
                    </a:cubicBezTo>
                    <a:cubicBezTo>
                      <a:pt x="11782" y="65862"/>
                      <a:pt x="11338" y="65152"/>
                      <a:pt x="11463" y="64620"/>
                    </a:cubicBezTo>
                    <a:cubicBezTo>
                      <a:pt x="11871" y="62739"/>
                      <a:pt x="12172" y="60734"/>
                      <a:pt x="13095" y="59102"/>
                    </a:cubicBezTo>
                    <a:cubicBezTo>
                      <a:pt x="14337" y="56919"/>
                      <a:pt x="14284" y="54914"/>
                      <a:pt x="13343" y="51969"/>
                    </a:cubicBezTo>
                    <a:lnTo>
                      <a:pt x="13343" y="51969"/>
                    </a:lnTo>
                    <a:cubicBezTo>
                      <a:pt x="12811" y="53619"/>
                      <a:pt x="11888" y="53229"/>
                      <a:pt x="11090" y="53353"/>
                    </a:cubicBezTo>
                    <a:cubicBezTo>
                      <a:pt x="10814" y="53401"/>
                      <a:pt x="10612" y="53439"/>
                      <a:pt x="10447" y="53439"/>
                    </a:cubicBezTo>
                    <a:cubicBezTo>
                      <a:pt x="9997" y="53439"/>
                      <a:pt x="9823" y="53151"/>
                      <a:pt x="9174" y="51969"/>
                    </a:cubicBezTo>
                    <a:cubicBezTo>
                      <a:pt x="7861" y="50763"/>
                      <a:pt x="6619" y="49485"/>
                      <a:pt x="5447" y="48136"/>
                    </a:cubicBezTo>
                    <a:cubicBezTo>
                      <a:pt x="5270" y="47853"/>
                      <a:pt x="5146" y="47551"/>
                      <a:pt x="5110" y="47214"/>
                    </a:cubicBezTo>
                    <a:cubicBezTo>
                      <a:pt x="4862" y="45759"/>
                      <a:pt x="4649" y="44304"/>
                      <a:pt x="4773" y="42796"/>
                    </a:cubicBezTo>
                    <a:lnTo>
                      <a:pt x="4773" y="42796"/>
                    </a:lnTo>
                    <a:lnTo>
                      <a:pt x="9653" y="51756"/>
                    </a:lnTo>
                    <a:cubicBezTo>
                      <a:pt x="11924" y="50745"/>
                      <a:pt x="13680" y="49201"/>
                      <a:pt x="15650" y="47995"/>
                    </a:cubicBezTo>
                    <a:cubicBezTo>
                      <a:pt x="17034" y="47161"/>
                      <a:pt x="17584" y="45954"/>
                      <a:pt x="18045" y="44606"/>
                    </a:cubicBezTo>
                    <a:cubicBezTo>
                      <a:pt x="18205" y="44109"/>
                      <a:pt x="18329" y="43594"/>
                      <a:pt x="18436" y="43080"/>
                    </a:cubicBezTo>
                    <a:lnTo>
                      <a:pt x="15597" y="40542"/>
                    </a:lnTo>
                    <a:lnTo>
                      <a:pt x="15224" y="41749"/>
                    </a:lnTo>
                    <a:cubicBezTo>
                      <a:pt x="14000" y="41092"/>
                      <a:pt x="12793" y="40507"/>
                      <a:pt x="11640" y="39833"/>
                    </a:cubicBezTo>
                    <a:cubicBezTo>
                      <a:pt x="10593" y="39212"/>
                      <a:pt x="10433" y="38395"/>
                      <a:pt x="11374" y="37082"/>
                    </a:cubicBezTo>
                    <a:lnTo>
                      <a:pt x="11374" y="37082"/>
                    </a:lnTo>
                    <a:cubicBezTo>
                      <a:pt x="12448" y="38789"/>
                      <a:pt x="13681" y="39825"/>
                      <a:pt x="15346" y="39825"/>
                    </a:cubicBezTo>
                    <a:cubicBezTo>
                      <a:pt x="15689" y="39825"/>
                      <a:pt x="16049" y="39781"/>
                      <a:pt x="16431" y="39691"/>
                    </a:cubicBezTo>
                    <a:cubicBezTo>
                      <a:pt x="16437" y="39689"/>
                      <a:pt x="16444" y="39688"/>
                      <a:pt x="16450" y="39688"/>
                    </a:cubicBezTo>
                    <a:cubicBezTo>
                      <a:pt x="16592" y="39688"/>
                      <a:pt x="16795" y="40029"/>
                      <a:pt x="16998" y="40063"/>
                    </a:cubicBezTo>
                    <a:cubicBezTo>
                      <a:pt x="17810" y="40257"/>
                      <a:pt x="18605" y="40492"/>
                      <a:pt x="19428" y="40492"/>
                    </a:cubicBezTo>
                    <a:cubicBezTo>
                      <a:pt x="19811" y="40492"/>
                      <a:pt x="20200" y="40441"/>
                      <a:pt x="20600" y="40312"/>
                    </a:cubicBezTo>
                    <a:cubicBezTo>
                      <a:pt x="21150" y="40152"/>
                      <a:pt x="21718" y="40045"/>
                      <a:pt x="22304" y="40010"/>
                    </a:cubicBezTo>
                    <a:cubicBezTo>
                      <a:pt x="24003" y="41489"/>
                      <a:pt x="25144" y="42940"/>
                      <a:pt x="27015" y="42940"/>
                    </a:cubicBezTo>
                    <a:cubicBezTo>
                      <a:pt x="27253" y="42940"/>
                      <a:pt x="27504" y="42917"/>
                      <a:pt x="27769" y="42867"/>
                    </a:cubicBezTo>
                    <a:cubicBezTo>
                      <a:pt x="27999" y="44251"/>
                      <a:pt x="27875" y="45564"/>
                      <a:pt x="28407" y="46486"/>
                    </a:cubicBezTo>
                    <a:cubicBezTo>
                      <a:pt x="29614" y="48616"/>
                      <a:pt x="31158" y="50532"/>
                      <a:pt x="32701" y="52732"/>
                    </a:cubicBezTo>
                    <a:lnTo>
                      <a:pt x="34600" y="50425"/>
                    </a:lnTo>
                    <a:lnTo>
                      <a:pt x="34103" y="47196"/>
                    </a:lnTo>
                    <a:cubicBezTo>
                      <a:pt x="34972" y="46096"/>
                      <a:pt x="36268" y="45173"/>
                      <a:pt x="36286" y="44251"/>
                    </a:cubicBezTo>
                    <a:cubicBezTo>
                      <a:pt x="36303" y="42707"/>
                      <a:pt x="38503" y="42955"/>
                      <a:pt x="38202" y="41394"/>
                    </a:cubicBezTo>
                    <a:cubicBezTo>
                      <a:pt x="38184" y="41305"/>
                      <a:pt x="39604" y="40986"/>
                      <a:pt x="40313" y="40702"/>
                    </a:cubicBezTo>
                    <a:cubicBezTo>
                      <a:pt x="40650" y="40560"/>
                      <a:pt x="40899" y="40223"/>
                      <a:pt x="41378" y="39797"/>
                    </a:cubicBezTo>
                    <a:lnTo>
                      <a:pt x="44785" y="44978"/>
                    </a:lnTo>
                    <a:lnTo>
                      <a:pt x="46630" y="43914"/>
                    </a:lnTo>
                    <a:cubicBezTo>
                      <a:pt x="47553" y="45102"/>
                      <a:pt x="46754" y="46699"/>
                      <a:pt x="48067" y="47480"/>
                    </a:cubicBezTo>
                    <a:cubicBezTo>
                      <a:pt x="47020" y="50124"/>
                      <a:pt x="48741" y="51508"/>
                      <a:pt x="50445" y="52980"/>
                    </a:cubicBezTo>
                    <a:cubicBezTo>
                      <a:pt x="50764" y="53247"/>
                      <a:pt x="50640" y="54010"/>
                      <a:pt x="50746" y="54684"/>
                    </a:cubicBezTo>
                    <a:cubicBezTo>
                      <a:pt x="49546" y="54279"/>
                      <a:pt x="48739" y="53108"/>
                      <a:pt x="47515" y="53108"/>
                    </a:cubicBezTo>
                    <a:cubicBezTo>
                      <a:pt x="47074" y="53108"/>
                      <a:pt x="46579" y="53260"/>
                      <a:pt x="45991" y="53655"/>
                    </a:cubicBezTo>
                    <a:cubicBezTo>
                      <a:pt x="46130" y="53637"/>
                      <a:pt x="46261" y="53629"/>
                      <a:pt x="46385" y="53629"/>
                    </a:cubicBezTo>
                    <a:cubicBezTo>
                      <a:pt x="47902" y="53629"/>
                      <a:pt x="48314" y="54868"/>
                      <a:pt x="48954" y="55606"/>
                    </a:cubicBezTo>
                    <a:cubicBezTo>
                      <a:pt x="49646" y="56387"/>
                      <a:pt x="51119" y="56937"/>
                      <a:pt x="50782" y="58712"/>
                    </a:cubicBezTo>
                    <a:cubicBezTo>
                      <a:pt x="50925" y="58653"/>
                      <a:pt x="51063" y="58628"/>
                      <a:pt x="51196" y="58628"/>
                    </a:cubicBezTo>
                    <a:cubicBezTo>
                      <a:pt x="52116" y="58628"/>
                      <a:pt x="52822" y="59846"/>
                      <a:pt x="53828" y="59846"/>
                    </a:cubicBezTo>
                    <a:cubicBezTo>
                      <a:pt x="54135" y="59846"/>
                      <a:pt x="54469" y="59733"/>
                      <a:pt x="54845" y="59439"/>
                    </a:cubicBezTo>
                    <a:lnTo>
                      <a:pt x="55431" y="57026"/>
                    </a:lnTo>
                    <a:cubicBezTo>
                      <a:pt x="55147" y="56955"/>
                      <a:pt x="54863" y="56902"/>
                      <a:pt x="54579" y="56849"/>
                    </a:cubicBezTo>
                    <a:cubicBezTo>
                      <a:pt x="53053" y="56760"/>
                      <a:pt x="51385" y="55819"/>
                      <a:pt x="51793" y="55269"/>
                    </a:cubicBezTo>
                    <a:lnTo>
                      <a:pt x="52787" y="54844"/>
                    </a:lnTo>
                    <a:lnTo>
                      <a:pt x="52414" y="52501"/>
                    </a:lnTo>
                    <a:cubicBezTo>
                      <a:pt x="48866" y="49893"/>
                      <a:pt x="48440" y="48917"/>
                      <a:pt x="49770" y="46291"/>
                    </a:cubicBezTo>
                    <a:lnTo>
                      <a:pt x="49770" y="46291"/>
                    </a:lnTo>
                    <a:cubicBezTo>
                      <a:pt x="50462" y="46859"/>
                      <a:pt x="51208" y="47338"/>
                      <a:pt x="51775" y="47977"/>
                    </a:cubicBezTo>
                    <a:cubicBezTo>
                      <a:pt x="52326" y="48562"/>
                      <a:pt x="52698" y="49325"/>
                      <a:pt x="53088" y="49929"/>
                    </a:cubicBezTo>
                    <a:lnTo>
                      <a:pt x="55821" y="46948"/>
                    </a:lnTo>
                    <a:lnTo>
                      <a:pt x="55200" y="42955"/>
                    </a:lnTo>
                    <a:lnTo>
                      <a:pt x="52805" y="41447"/>
                    </a:lnTo>
                    <a:lnTo>
                      <a:pt x="53585" y="38253"/>
                    </a:lnTo>
                    <a:lnTo>
                      <a:pt x="55111" y="39229"/>
                    </a:lnTo>
                    <a:cubicBezTo>
                      <a:pt x="55111" y="40045"/>
                      <a:pt x="55111" y="40542"/>
                      <a:pt x="55111" y="41039"/>
                    </a:cubicBezTo>
                    <a:lnTo>
                      <a:pt x="56300" y="41021"/>
                    </a:lnTo>
                    <a:lnTo>
                      <a:pt x="56034" y="38466"/>
                    </a:lnTo>
                    <a:cubicBezTo>
                      <a:pt x="59778" y="37011"/>
                      <a:pt x="60754" y="35876"/>
                      <a:pt x="62546" y="30925"/>
                    </a:cubicBezTo>
                    <a:lnTo>
                      <a:pt x="59370" y="25407"/>
                    </a:lnTo>
                    <a:lnTo>
                      <a:pt x="60754" y="24609"/>
                    </a:lnTo>
                    <a:cubicBezTo>
                      <a:pt x="60620" y="24079"/>
                      <a:pt x="60336" y="23926"/>
                      <a:pt x="59999" y="23926"/>
                    </a:cubicBezTo>
                    <a:cubicBezTo>
                      <a:pt x="59536" y="23926"/>
                      <a:pt x="58975" y="24215"/>
                      <a:pt x="58567" y="24215"/>
                    </a:cubicBezTo>
                    <a:cubicBezTo>
                      <a:pt x="58326" y="24215"/>
                      <a:pt x="58138" y="24114"/>
                      <a:pt x="58057" y="23792"/>
                    </a:cubicBezTo>
                    <a:lnTo>
                      <a:pt x="59316" y="21344"/>
                    </a:lnTo>
                    <a:lnTo>
                      <a:pt x="60062" y="22692"/>
                    </a:lnTo>
                    <a:lnTo>
                      <a:pt x="61286" y="21858"/>
                    </a:lnTo>
                    <a:lnTo>
                      <a:pt x="63504" y="23775"/>
                    </a:lnTo>
                    <a:lnTo>
                      <a:pt x="64178" y="27040"/>
                    </a:lnTo>
                    <a:cubicBezTo>
                      <a:pt x="64959" y="25993"/>
                      <a:pt x="65598" y="25478"/>
                      <a:pt x="65775" y="24822"/>
                    </a:cubicBezTo>
                    <a:cubicBezTo>
                      <a:pt x="66201" y="23367"/>
                      <a:pt x="64356" y="23225"/>
                      <a:pt x="64089" y="22515"/>
                    </a:cubicBezTo>
                    <a:lnTo>
                      <a:pt x="64444" y="18647"/>
                    </a:lnTo>
                    <a:cubicBezTo>
                      <a:pt x="66520" y="17955"/>
                      <a:pt x="66538" y="17902"/>
                      <a:pt x="66609" y="16305"/>
                    </a:cubicBezTo>
                    <a:cubicBezTo>
                      <a:pt x="66698" y="14229"/>
                      <a:pt x="66840" y="12171"/>
                      <a:pt x="66964" y="10059"/>
                    </a:cubicBezTo>
                    <a:cubicBezTo>
                      <a:pt x="65951" y="8994"/>
                      <a:pt x="64617" y="8884"/>
                      <a:pt x="63235" y="8884"/>
                    </a:cubicBezTo>
                    <a:cubicBezTo>
                      <a:pt x="62876" y="8884"/>
                      <a:pt x="62514" y="8891"/>
                      <a:pt x="62153" y="8891"/>
                    </a:cubicBezTo>
                    <a:cubicBezTo>
                      <a:pt x="62029" y="8891"/>
                      <a:pt x="61906" y="8890"/>
                      <a:pt x="61783" y="8888"/>
                    </a:cubicBezTo>
                    <a:cubicBezTo>
                      <a:pt x="61978" y="8001"/>
                      <a:pt x="62209" y="7362"/>
                      <a:pt x="62262" y="6741"/>
                    </a:cubicBezTo>
                    <a:cubicBezTo>
                      <a:pt x="62297" y="6102"/>
                      <a:pt x="62173" y="5464"/>
                      <a:pt x="62120" y="4701"/>
                    </a:cubicBezTo>
                    <a:lnTo>
                      <a:pt x="65119" y="4239"/>
                    </a:lnTo>
                    <a:cubicBezTo>
                      <a:pt x="59052" y="1427"/>
                      <a:pt x="52479" y="0"/>
                      <a:pt x="45863" y="0"/>
                    </a:cubicBezTo>
                    <a:close/>
                  </a:path>
                </a:pathLst>
              </a:custGeom>
              <a:solidFill>
                <a:srgbClr val="869FB1"/>
              </a:solidFill>
              <a:ln>
                <a:solidFill>
                  <a:srgbClr val="52D1BF"/>
                </a:solidFill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dirty="0"/>
              </a:p>
            </p:txBody>
          </p:sp>
          <p:sp>
            <p:nvSpPr>
              <p:cNvPr id="2022" name="Google Shape;5056;p72">
                <a:extLst>
                  <a:ext uri="{FF2B5EF4-FFF2-40B4-BE49-F238E27FC236}">
                    <a16:creationId xmlns:a16="http://schemas.microsoft.com/office/drawing/2014/main" id="{E4454E5C-1164-D583-E2DA-7ED36C98FA8C}"/>
                  </a:ext>
                </a:extLst>
              </p:cNvPr>
              <p:cNvSpPr/>
              <p:nvPr/>
            </p:nvSpPr>
            <p:spPr>
              <a:xfrm>
                <a:off x="7010819" y="4061082"/>
                <a:ext cx="117645" cy="102137"/>
              </a:xfrm>
              <a:custGeom>
                <a:avLst/>
                <a:gdLst/>
                <a:ahLst/>
                <a:cxnLst/>
                <a:rect l="l" t="t" r="r" b="b"/>
                <a:pathLst>
                  <a:path w="20389" h="17709" extrusionOk="0">
                    <a:moveTo>
                      <a:pt x="17567" y="0"/>
                    </a:moveTo>
                    <a:lnTo>
                      <a:pt x="17567" y="0"/>
                    </a:lnTo>
                    <a:cubicBezTo>
                      <a:pt x="17070" y="1331"/>
                      <a:pt x="16644" y="2697"/>
                      <a:pt x="16307" y="4081"/>
                    </a:cubicBezTo>
                    <a:cubicBezTo>
                      <a:pt x="16278" y="4199"/>
                      <a:pt x="16114" y="4268"/>
                      <a:pt x="16100" y="4268"/>
                    </a:cubicBezTo>
                    <a:cubicBezTo>
                      <a:pt x="16097" y="4268"/>
                      <a:pt x="16100" y="4265"/>
                      <a:pt x="16112" y="4259"/>
                    </a:cubicBezTo>
                    <a:lnTo>
                      <a:pt x="13912" y="3034"/>
                    </a:lnTo>
                    <a:lnTo>
                      <a:pt x="14391" y="1437"/>
                    </a:lnTo>
                    <a:lnTo>
                      <a:pt x="12617" y="337"/>
                    </a:lnTo>
                    <a:cubicBezTo>
                      <a:pt x="12563" y="2112"/>
                      <a:pt x="10416" y="1970"/>
                      <a:pt x="10523" y="3655"/>
                    </a:cubicBezTo>
                    <a:cubicBezTo>
                      <a:pt x="10523" y="3709"/>
                      <a:pt x="10239" y="3797"/>
                      <a:pt x="10079" y="3815"/>
                    </a:cubicBezTo>
                    <a:cubicBezTo>
                      <a:pt x="8287" y="4028"/>
                      <a:pt x="8553" y="4418"/>
                      <a:pt x="7276" y="5305"/>
                    </a:cubicBezTo>
                    <a:cubicBezTo>
                      <a:pt x="5785" y="6352"/>
                      <a:pt x="5466" y="8730"/>
                      <a:pt x="3017" y="8765"/>
                    </a:cubicBezTo>
                    <a:cubicBezTo>
                      <a:pt x="2166" y="8783"/>
                      <a:pt x="1154" y="9919"/>
                      <a:pt x="569" y="10770"/>
                    </a:cubicBezTo>
                    <a:cubicBezTo>
                      <a:pt x="178" y="11356"/>
                      <a:pt x="1" y="12705"/>
                      <a:pt x="374" y="13095"/>
                    </a:cubicBezTo>
                    <a:cubicBezTo>
                      <a:pt x="1687" y="14443"/>
                      <a:pt x="746" y="15810"/>
                      <a:pt x="569" y="17708"/>
                    </a:cubicBezTo>
                    <a:cubicBezTo>
                      <a:pt x="3337" y="16519"/>
                      <a:pt x="5839" y="15668"/>
                      <a:pt x="8074" y="14213"/>
                    </a:cubicBezTo>
                    <a:lnTo>
                      <a:pt x="10558" y="15934"/>
                    </a:lnTo>
                    <a:lnTo>
                      <a:pt x="9866" y="17336"/>
                    </a:lnTo>
                    <a:cubicBezTo>
                      <a:pt x="11960" y="17300"/>
                      <a:pt x="13592" y="16998"/>
                      <a:pt x="14710" y="15508"/>
                    </a:cubicBezTo>
                    <a:cubicBezTo>
                      <a:pt x="16094" y="13645"/>
                      <a:pt x="17585" y="11835"/>
                      <a:pt x="18773" y="9866"/>
                    </a:cubicBezTo>
                    <a:cubicBezTo>
                      <a:pt x="19590" y="8482"/>
                      <a:pt x="20388" y="6885"/>
                      <a:pt x="18862" y="5305"/>
                    </a:cubicBezTo>
                    <a:cubicBezTo>
                      <a:pt x="18596" y="5039"/>
                      <a:pt x="18330" y="4330"/>
                      <a:pt x="18472" y="4099"/>
                    </a:cubicBezTo>
                    <a:cubicBezTo>
                      <a:pt x="19732" y="2307"/>
                      <a:pt x="17372" y="1491"/>
                      <a:pt x="17567" y="0"/>
                    </a:cubicBezTo>
                    <a:close/>
                  </a:path>
                </a:pathLst>
              </a:custGeom>
              <a:solidFill>
                <a:srgbClr val="869FB1"/>
              </a:solidFill>
              <a:ln>
                <a:solidFill>
                  <a:srgbClr val="52D1BF"/>
                </a:solidFill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23" name="Google Shape;5057;p72">
                <a:extLst>
                  <a:ext uri="{FF2B5EF4-FFF2-40B4-BE49-F238E27FC236}">
                    <a16:creationId xmlns:a16="http://schemas.microsoft.com/office/drawing/2014/main" id="{89AB4BF5-0AD1-312D-DA0B-F9B7B75EF53C}"/>
                  </a:ext>
                </a:extLst>
              </p:cNvPr>
              <p:cNvSpPr/>
              <p:nvPr/>
            </p:nvSpPr>
            <p:spPr>
              <a:xfrm>
                <a:off x="6995058" y="4000087"/>
                <a:ext cx="41059" cy="51071"/>
              </a:xfrm>
              <a:custGeom>
                <a:avLst/>
                <a:gdLst/>
                <a:ahLst/>
                <a:cxnLst/>
                <a:rect l="l" t="t" r="r" b="b"/>
                <a:pathLst>
                  <a:path w="7116" h="8855" extrusionOk="0">
                    <a:moveTo>
                      <a:pt x="5359" y="0"/>
                    </a:moveTo>
                    <a:cubicBezTo>
                      <a:pt x="4649" y="976"/>
                      <a:pt x="3993" y="1774"/>
                      <a:pt x="3460" y="2644"/>
                    </a:cubicBezTo>
                    <a:cubicBezTo>
                      <a:pt x="2910" y="3513"/>
                      <a:pt x="1455" y="3638"/>
                      <a:pt x="1828" y="5181"/>
                    </a:cubicBezTo>
                    <a:cubicBezTo>
                      <a:pt x="1354" y="4803"/>
                      <a:pt x="1037" y="4660"/>
                      <a:pt x="815" y="4660"/>
                    </a:cubicBezTo>
                    <a:cubicBezTo>
                      <a:pt x="256" y="4660"/>
                      <a:pt x="305" y="5571"/>
                      <a:pt x="1" y="5926"/>
                    </a:cubicBezTo>
                    <a:cubicBezTo>
                      <a:pt x="1136" y="7417"/>
                      <a:pt x="1438" y="7577"/>
                      <a:pt x="5412" y="8854"/>
                    </a:cubicBezTo>
                    <a:cubicBezTo>
                      <a:pt x="5590" y="7896"/>
                      <a:pt x="5625" y="7239"/>
                      <a:pt x="5820" y="6636"/>
                    </a:cubicBezTo>
                    <a:cubicBezTo>
                      <a:pt x="6033" y="6015"/>
                      <a:pt x="6335" y="5430"/>
                      <a:pt x="6708" y="4880"/>
                    </a:cubicBezTo>
                    <a:cubicBezTo>
                      <a:pt x="7116" y="4294"/>
                      <a:pt x="5696" y="4170"/>
                      <a:pt x="6459" y="3354"/>
                    </a:cubicBezTo>
                    <a:cubicBezTo>
                      <a:pt x="6849" y="2928"/>
                      <a:pt x="6637" y="1686"/>
                      <a:pt x="6778" y="1384"/>
                    </a:cubicBezTo>
                    <a:cubicBezTo>
                      <a:pt x="6832" y="1224"/>
                      <a:pt x="6867" y="1047"/>
                      <a:pt x="6885" y="870"/>
                    </a:cubicBezTo>
                    <a:lnTo>
                      <a:pt x="5359" y="0"/>
                    </a:lnTo>
                    <a:close/>
                  </a:path>
                </a:pathLst>
              </a:custGeom>
              <a:solidFill>
                <a:srgbClr val="869FB1"/>
              </a:solidFill>
              <a:ln>
                <a:solidFill>
                  <a:srgbClr val="52D1BF"/>
                </a:solidFill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24" name="Google Shape;5058;p72">
                <a:extLst>
                  <a:ext uri="{FF2B5EF4-FFF2-40B4-BE49-F238E27FC236}">
                    <a16:creationId xmlns:a16="http://schemas.microsoft.com/office/drawing/2014/main" id="{EE42421B-C0AA-8D42-0EC5-21B01A168757}"/>
                  </a:ext>
                </a:extLst>
              </p:cNvPr>
              <p:cNvSpPr/>
              <p:nvPr/>
            </p:nvSpPr>
            <p:spPr>
              <a:xfrm>
                <a:off x="7078892" y="4018504"/>
                <a:ext cx="57544" cy="36030"/>
              </a:xfrm>
              <a:custGeom>
                <a:avLst/>
                <a:gdLst/>
                <a:ahLst/>
                <a:cxnLst/>
                <a:rect l="l" t="t" r="r" b="b"/>
                <a:pathLst>
                  <a:path w="9973" h="6247" extrusionOk="0">
                    <a:moveTo>
                      <a:pt x="0" y="1"/>
                    </a:moveTo>
                    <a:lnTo>
                      <a:pt x="266" y="1722"/>
                    </a:lnTo>
                    <a:lnTo>
                      <a:pt x="1668" y="1970"/>
                    </a:lnTo>
                    <a:lnTo>
                      <a:pt x="870" y="3177"/>
                    </a:lnTo>
                    <a:cubicBezTo>
                      <a:pt x="1300" y="3058"/>
                      <a:pt x="1704" y="3001"/>
                      <a:pt x="2079" y="3001"/>
                    </a:cubicBezTo>
                    <a:cubicBezTo>
                      <a:pt x="3221" y="3001"/>
                      <a:pt x="4106" y="3533"/>
                      <a:pt x="4720" y="4508"/>
                    </a:cubicBezTo>
                    <a:cubicBezTo>
                      <a:pt x="5319" y="5452"/>
                      <a:pt x="5558" y="5867"/>
                      <a:pt x="5945" y="5867"/>
                    </a:cubicBezTo>
                    <a:cubicBezTo>
                      <a:pt x="6235" y="5867"/>
                      <a:pt x="6607" y="5635"/>
                      <a:pt x="7275" y="5218"/>
                    </a:cubicBezTo>
                    <a:cubicBezTo>
                      <a:pt x="7453" y="5111"/>
                      <a:pt x="7648" y="5058"/>
                      <a:pt x="7861" y="5022"/>
                    </a:cubicBezTo>
                    <a:lnTo>
                      <a:pt x="9564" y="6247"/>
                    </a:lnTo>
                    <a:lnTo>
                      <a:pt x="9972" y="5679"/>
                    </a:lnTo>
                    <a:cubicBezTo>
                      <a:pt x="9582" y="4809"/>
                      <a:pt x="9262" y="3887"/>
                      <a:pt x="8819" y="3035"/>
                    </a:cubicBezTo>
                    <a:cubicBezTo>
                      <a:pt x="8151" y="1821"/>
                      <a:pt x="7070" y="1194"/>
                      <a:pt x="5857" y="1194"/>
                    </a:cubicBezTo>
                    <a:cubicBezTo>
                      <a:pt x="5138" y="1194"/>
                      <a:pt x="4373" y="1415"/>
                      <a:pt x="3620" y="1864"/>
                    </a:cubicBezTo>
                    <a:cubicBezTo>
                      <a:pt x="3336" y="2024"/>
                      <a:pt x="3052" y="2166"/>
                      <a:pt x="2644" y="2396"/>
                    </a:cubicBezTo>
                    <a:lnTo>
                      <a:pt x="1970" y="462"/>
                    </a:lnTo>
                    <a:lnTo>
                      <a:pt x="0" y="1"/>
                    </a:lnTo>
                    <a:close/>
                  </a:path>
                </a:pathLst>
              </a:custGeom>
              <a:solidFill>
                <a:srgbClr val="869FB1"/>
              </a:solidFill>
              <a:ln>
                <a:solidFill>
                  <a:srgbClr val="52D1BF"/>
                </a:solidFill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25" name="Google Shape;5059;p72">
                <a:extLst>
                  <a:ext uri="{FF2B5EF4-FFF2-40B4-BE49-F238E27FC236}">
                    <a16:creationId xmlns:a16="http://schemas.microsoft.com/office/drawing/2014/main" id="{A999CD4F-E092-B41A-58AA-54ACF6E50E85}"/>
                  </a:ext>
                </a:extLst>
              </p:cNvPr>
              <p:cNvSpPr/>
              <p:nvPr/>
            </p:nvSpPr>
            <p:spPr>
              <a:xfrm>
                <a:off x="7051663" y="3806456"/>
                <a:ext cx="38503" cy="70819"/>
              </a:xfrm>
              <a:custGeom>
                <a:avLst/>
                <a:gdLst/>
                <a:ahLst/>
                <a:cxnLst/>
                <a:rect l="l" t="t" r="r" b="b"/>
                <a:pathLst>
                  <a:path w="6673" h="12279" extrusionOk="0">
                    <a:moveTo>
                      <a:pt x="6672" y="1"/>
                    </a:moveTo>
                    <a:lnTo>
                      <a:pt x="6672" y="1"/>
                    </a:lnTo>
                    <a:cubicBezTo>
                      <a:pt x="6223" y="198"/>
                      <a:pt x="5784" y="260"/>
                      <a:pt x="5357" y="260"/>
                    </a:cubicBezTo>
                    <a:cubicBezTo>
                      <a:pt x="4670" y="260"/>
                      <a:pt x="4013" y="100"/>
                      <a:pt x="3390" y="89"/>
                    </a:cubicBezTo>
                    <a:lnTo>
                      <a:pt x="3088" y="2786"/>
                    </a:lnTo>
                    <a:lnTo>
                      <a:pt x="4809" y="5164"/>
                    </a:lnTo>
                    <a:lnTo>
                      <a:pt x="1" y="10771"/>
                    </a:lnTo>
                    <a:lnTo>
                      <a:pt x="1083" y="12279"/>
                    </a:lnTo>
                    <a:lnTo>
                      <a:pt x="6388" y="7772"/>
                    </a:lnTo>
                    <a:cubicBezTo>
                      <a:pt x="4454" y="6495"/>
                      <a:pt x="6175" y="3709"/>
                      <a:pt x="4383" y="2502"/>
                    </a:cubicBezTo>
                    <a:lnTo>
                      <a:pt x="6672" y="1"/>
                    </a:lnTo>
                    <a:close/>
                  </a:path>
                </a:pathLst>
              </a:custGeom>
              <a:solidFill>
                <a:srgbClr val="869FB1"/>
              </a:solidFill>
              <a:ln>
                <a:solidFill>
                  <a:srgbClr val="52D1BF"/>
                </a:solidFill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26" name="Google Shape;5060;p72">
                <a:extLst>
                  <a:ext uri="{FF2B5EF4-FFF2-40B4-BE49-F238E27FC236}">
                    <a16:creationId xmlns:a16="http://schemas.microsoft.com/office/drawing/2014/main" id="{0A804539-0A3D-5D23-E253-183545F9D773}"/>
                  </a:ext>
                </a:extLst>
              </p:cNvPr>
              <p:cNvSpPr/>
              <p:nvPr/>
            </p:nvSpPr>
            <p:spPr>
              <a:xfrm>
                <a:off x="6984824" y="4061618"/>
                <a:ext cx="42081" cy="8893"/>
              </a:xfrm>
              <a:custGeom>
                <a:avLst/>
                <a:gdLst/>
                <a:ahLst/>
                <a:cxnLst/>
                <a:rect l="l" t="t" r="r" b="b"/>
                <a:pathLst>
                  <a:path w="7293" h="1542" extrusionOk="0">
                    <a:moveTo>
                      <a:pt x="4286" y="0"/>
                    </a:moveTo>
                    <a:cubicBezTo>
                      <a:pt x="2949" y="0"/>
                      <a:pt x="1596" y="367"/>
                      <a:pt x="0" y="510"/>
                    </a:cubicBezTo>
                    <a:cubicBezTo>
                      <a:pt x="787" y="973"/>
                      <a:pt x="1302" y="1542"/>
                      <a:pt x="1738" y="1542"/>
                    </a:cubicBezTo>
                    <a:cubicBezTo>
                      <a:pt x="1970" y="1542"/>
                      <a:pt x="2179" y="1380"/>
                      <a:pt x="2396" y="954"/>
                    </a:cubicBezTo>
                    <a:cubicBezTo>
                      <a:pt x="2708" y="1325"/>
                      <a:pt x="3056" y="1432"/>
                      <a:pt x="3417" y="1432"/>
                    </a:cubicBezTo>
                    <a:cubicBezTo>
                      <a:pt x="3816" y="1432"/>
                      <a:pt x="4231" y="1302"/>
                      <a:pt x="4631" y="1256"/>
                    </a:cubicBezTo>
                    <a:cubicBezTo>
                      <a:pt x="5394" y="1149"/>
                      <a:pt x="6157" y="1025"/>
                      <a:pt x="7293" y="830"/>
                    </a:cubicBezTo>
                    <a:cubicBezTo>
                      <a:pt x="6240" y="198"/>
                      <a:pt x="5268" y="0"/>
                      <a:pt x="4286" y="0"/>
                    </a:cubicBezTo>
                    <a:close/>
                  </a:path>
                </a:pathLst>
              </a:custGeom>
              <a:solidFill>
                <a:srgbClr val="869FB1"/>
              </a:solidFill>
              <a:ln>
                <a:solidFill>
                  <a:srgbClr val="52D1BF"/>
                </a:solidFill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27" name="Google Shape;5061;p72">
                <a:extLst>
                  <a:ext uri="{FF2B5EF4-FFF2-40B4-BE49-F238E27FC236}">
                    <a16:creationId xmlns:a16="http://schemas.microsoft.com/office/drawing/2014/main" id="{99C4C6D8-8A97-9389-6EE1-0687F691A836}"/>
                  </a:ext>
                </a:extLst>
              </p:cNvPr>
              <p:cNvSpPr/>
              <p:nvPr/>
            </p:nvSpPr>
            <p:spPr>
              <a:xfrm>
                <a:off x="7035181" y="4030478"/>
                <a:ext cx="15469" cy="21703"/>
              </a:xfrm>
              <a:custGeom>
                <a:avLst/>
                <a:gdLst/>
                <a:ahLst/>
                <a:cxnLst/>
                <a:rect l="l" t="t" r="r" b="b"/>
                <a:pathLst>
                  <a:path w="2681" h="3763" extrusionOk="0">
                    <a:moveTo>
                      <a:pt x="2662" y="1"/>
                    </a:moveTo>
                    <a:cubicBezTo>
                      <a:pt x="19" y="675"/>
                      <a:pt x="1" y="764"/>
                      <a:pt x="1012" y="3763"/>
                    </a:cubicBezTo>
                    <a:lnTo>
                      <a:pt x="1491" y="2148"/>
                    </a:lnTo>
                    <a:lnTo>
                      <a:pt x="2201" y="3408"/>
                    </a:lnTo>
                    <a:lnTo>
                      <a:pt x="2680" y="3372"/>
                    </a:lnTo>
                    <a:cubicBezTo>
                      <a:pt x="2574" y="2840"/>
                      <a:pt x="2485" y="2308"/>
                      <a:pt x="2450" y="1758"/>
                    </a:cubicBezTo>
                    <a:cubicBezTo>
                      <a:pt x="2485" y="1172"/>
                      <a:pt x="2556" y="586"/>
                      <a:pt x="2662" y="1"/>
                    </a:cubicBezTo>
                    <a:close/>
                  </a:path>
                </a:pathLst>
              </a:custGeom>
              <a:solidFill>
                <a:srgbClr val="869FB1"/>
              </a:solidFill>
              <a:ln>
                <a:solidFill>
                  <a:srgbClr val="52D1BF"/>
                </a:solidFill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28" name="Google Shape;5062;p72">
                <a:extLst>
                  <a:ext uri="{FF2B5EF4-FFF2-40B4-BE49-F238E27FC236}">
                    <a16:creationId xmlns:a16="http://schemas.microsoft.com/office/drawing/2014/main" id="{7C6BB9DD-8523-BBFB-F284-9B19B1C8363C}"/>
                  </a:ext>
                </a:extLst>
              </p:cNvPr>
              <p:cNvSpPr/>
              <p:nvPr/>
            </p:nvSpPr>
            <p:spPr>
              <a:xfrm>
                <a:off x="7045011" y="3983609"/>
                <a:ext cx="19047" cy="18121"/>
              </a:xfrm>
              <a:custGeom>
                <a:avLst/>
                <a:gdLst/>
                <a:ahLst/>
                <a:cxnLst/>
                <a:rect l="l" t="t" r="r" b="b"/>
                <a:pathLst>
                  <a:path w="3301" h="3142" extrusionOk="0">
                    <a:moveTo>
                      <a:pt x="3301" y="0"/>
                    </a:moveTo>
                    <a:lnTo>
                      <a:pt x="0" y="1455"/>
                    </a:lnTo>
                    <a:lnTo>
                      <a:pt x="550" y="2520"/>
                    </a:lnTo>
                    <a:lnTo>
                      <a:pt x="1154" y="1793"/>
                    </a:lnTo>
                    <a:lnTo>
                      <a:pt x="2804" y="3141"/>
                    </a:lnTo>
                    <a:lnTo>
                      <a:pt x="3301" y="0"/>
                    </a:lnTo>
                    <a:close/>
                  </a:path>
                </a:pathLst>
              </a:custGeom>
              <a:solidFill>
                <a:srgbClr val="869FB1"/>
              </a:solidFill>
              <a:ln>
                <a:solidFill>
                  <a:srgbClr val="52D1BF"/>
                </a:solidFill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29" name="Google Shape;5063;p72">
                <a:extLst>
                  <a:ext uri="{FF2B5EF4-FFF2-40B4-BE49-F238E27FC236}">
                    <a16:creationId xmlns:a16="http://schemas.microsoft.com/office/drawing/2014/main" id="{F8E0C9A2-B6A9-7873-F541-99468EC8F653}"/>
                  </a:ext>
                </a:extLst>
              </p:cNvPr>
              <p:cNvSpPr/>
              <p:nvPr/>
            </p:nvSpPr>
            <p:spPr>
              <a:xfrm>
                <a:off x="7034362" y="3943182"/>
                <a:ext cx="9734" cy="24570"/>
              </a:xfrm>
              <a:custGeom>
                <a:avLst/>
                <a:gdLst/>
                <a:ahLst/>
                <a:cxnLst/>
                <a:rect l="l" t="t" r="r" b="b"/>
                <a:pathLst>
                  <a:path w="1687" h="4260" extrusionOk="0">
                    <a:moveTo>
                      <a:pt x="249" y="1"/>
                    </a:moveTo>
                    <a:cubicBezTo>
                      <a:pt x="1" y="2627"/>
                      <a:pt x="1" y="2627"/>
                      <a:pt x="977" y="4259"/>
                    </a:cubicBezTo>
                    <a:cubicBezTo>
                      <a:pt x="1687" y="1261"/>
                      <a:pt x="1687" y="1261"/>
                      <a:pt x="249" y="1"/>
                    </a:cubicBezTo>
                    <a:close/>
                  </a:path>
                </a:pathLst>
              </a:custGeom>
              <a:solidFill>
                <a:srgbClr val="869FB1"/>
              </a:solidFill>
              <a:ln>
                <a:solidFill>
                  <a:srgbClr val="52D1BF"/>
                </a:solidFill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30" name="Google Shape;5064;p72">
                <a:extLst>
                  <a:ext uri="{FF2B5EF4-FFF2-40B4-BE49-F238E27FC236}">
                    <a16:creationId xmlns:a16="http://schemas.microsoft.com/office/drawing/2014/main" id="{A0707B8D-87AA-CC8E-E531-613BCEA1EBC2}"/>
                  </a:ext>
                </a:extLst>
              </p:cNvPr>
              <p:cNvSpPr/>
              <p:nvPr/>
            </p:nvSpPr>
            <p:spPr>
              <a:xfrm>
                <a:off x="6724214" y="4015234"/>
                <a:ext cx="1131" cy="513"/>
              </a:xfrm>
              <a:custGeom>
                <a:avLst/>
                <a:gdLst/>
                <a:ahLst/>
                <a:cxnLst/>
                <a:rect l="l" t="t" r="r" b="b"/>
                <a:pathLst>
                  <a:path w="196" h="89" extrusionOk="0">
                    <a:moveTo>
                      <a:pt x="196" y="0"/>
                    </a:moveTo>
                    <a:lnTo>
                      <a:pt x="1" y="89"/>
                    </a:lnTo>
                    <a:lnTo>
                      <a:pt x="1" y="89"/>
                    </a:lnTo>
                    <a:lnTo>
                      <a:pt x="196" y="18"/>
                    </a:lnTo>
                    <a:lnTo>
                      <a:pt x="196" y="0"/>
                    </a:lnTo>
                    <a:close/>
                  </a:path>
                </a:pathLst>
              </a:custGeom>
              <a:solidFill>
                <a:srgbClr val="869FB1"/>
              </a:solidFill>
              <a:ln>
                <a:solidFill>
                  <a:srgbClr val="52D1BF"/>
                </a:solidFill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31" name="Google Shape;5065;p72">
                <a:extLst>
                  <a:ext uri="{FF2B5EF4-FFF2-40B4-BE49-F238E27FC236}">
                    <a16:creationId xmlns:a16="http://schemas.microsoft.com/office/drawing/2014/main" id="{9DDE692D-2BD8-1B11-79A5-BEE3144528AD}"/>
                  </a:ext>
                </a:extLst>
              </p:cNvPr>
              <p:cNvSpPr/>
              <p:nvPr/>
            </p:nvSpPr>
            <p:spPr>
              <a:xfrm>
                <a:off x="7071623" y="3755083"/>
                <a:ext cx="16589" cy="16380"/>
              </a:xfrm>
              <a:custGeom>
                <a:avLst/>
                <a:gdLst/>
                <a:ahLst/>
                <a:cxnLst/>
                <a:rect l="l" t="t" r="r" b="b"/>
                <a:pathLst>
                  <a:path w="2875" h="2840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835" y="1029"/>
                      <a:pt x="1739" y="1970"/>
                      <a:pt x="2733" y="2839"/>
                    </a:cubicBezTo>
                    <a:cubicBezTo>
                      <a:pt x="2840" y="2520"/>
                      <a:pt x="2875" y="2201"/>
                      <a:pt x="2822" y="1881"/>
                    </a:cubicBezTo>
                    <a:cubicBezTo>
                      <a:pt x="1899" y="1225"/>
                      <a:pt x="959" y="604"/>
                      <a:pt x="1" y="0"/>
                    </a:cubicBezTo>
                    <a:close/>
                  </a:path>
                </a:pathLst>
              </a:custGeom>
              <a:solidFill>
                <a:srgbClr val="869FB1"/>
              </a:solidFill>
              <a:ln>
                <a:solidFill>
                  <a:srgbClr val="52D1BF"/>
                </a:solidFill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32" name="Google Shape;5066;p72">
                <a:extLst>
                  <a:ext uri="{FF2B5EF4-FFF2-40B4-BE49-F238E27FC236}">
                    <a16:creationId xmlns:a16="http://schemas.microsoft.com/office/drawing/2014/main" id="{B03B9B7E-66E5-496A-C3DE-86410DD6222E}"/>
                  </a:ext>
                </a:extLst>
              </p:cNvPr>
              <p:cNvSpPr/>
              <p:nvPr/>
            </p:nvSpPr>
            <p:spPr>
              <a:xfrm>
                <a:off x="6722575" y="4015741"/>
                <a:ext cx="1541" cy="727"/>
              </a:xfrm>
              <a:custGeom>
                <a:avLst/>
                <a:gdLst/>
                <a:ahLst/>
                <a:cxnLst/>
                <a:rect l="l" t="t" r="r" b="b"/>
                <a:pathLst>
                  <a:path w="267" h="126" extrusionOk="0">
                    <a:moveTo>
                      <a:pt x="267" y="1"/>
                    </a:moveTo>
                    <a:cubicBezTo>
                      <a:pt x="178" y="36"/>
                      <a:pt x="89" y="72"/>
                      <a:pt x="1" y="125"/>
                    </a:cubicBezTo>
                    <a:cubicBezTo>
                      <a:pt x="107" y="90"/>
                      <a:pt x="178" y="36"/>
                      <a:pt x="267" y="1"/>
                    </a:cubicBezTo>
                    <a:close/>
                  </a:path>
                </a:pathLst>
              </a:custGeom>
              <a:solidFill>
                <a:srgbClr val="869FB1"/>
              </a:solidFill>
              <a:ln>
                <a:solidFill>
                  <a:srgbClr val="52D1BF"/>
                </a:solidFill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33" name="Google Shape;5067;p72">
                <a:extLst>
                  <a:ext uri="{FF2B5EF4-FFF2-40B4-BE49-F238E27FC236}">
                    <a16:creationId xmlns:a16="http://schemas.microsoft.com/office/drawing/2014/main" id="{9790A8B2-BB4A-5847-ECC1-16FB96490A5B}"/>
                  </a:ext>
                </a:extLst>
              </p:cNvPr>
              <p:cNvSpPr/>
              <p:nvPr/>
            </p:nvSpPr>
            <p:spPr>
              <a:xfrm>
                <a:off x="6772321" y="4116142"/>
                <a:ext cx="30927" cy="46769"/>
              </a:xfrm>
              <a:custGeom>
                <a:avLst/>
                <a:gdLst/>
                <a:ahLst/>
                <a:cxnLst/>
                <a:rect l="l" t="t" r="r" b="b"/>
                <a:pathLst>
                  <a:path w="5360" h="8109" extrusionOk="0">
                    <a:moveTo>
                      <a:pt x="1828" y="0"/>
                    </a:moveTo>
                    <a:lnTo>
                      <a:pt x="1" y="2946"/>
                    </a:lnTo>
                    <a:cubicBezTo>
                      <a:pt x="444" y="3762"/>
                      <a:pt x="1030" y="4738"/>
                      <a:pt x="1527" y="5785"/>
                    </a:cubicBezTo>
                    <a:cubicBezTo>
                      <a:pt x="2308" y="7328"/>
                      <a:pt x="3479" y="8091"/>
                      <a:pt x="5359" y="8109"/>
                    </a:cubicBezTo>
                    <a:cubicBezTo>
                      <a:pt x="4667" y="6689"/>
                      <a:pt x="3993" y="5625"/>
                      <a:pt x="3798" y="4205"/>
                    </a:cubicBezTo>
                    <a:cubicBezTo>
                      <a:pt x="3621" y="2768"/>
                      <a:pt x="2574" y="1491"/>
                      <a:pt x="1828" y="0"/>
                    </a:cubicBezTo>
                    <a:close/>
                  </a:path>
                </a:pathLst>
              </a:custGeom>
              <a:solidFill>
                <a:srgbClr val="869FB1"/>
              </a:solidFill>
              <a:ln>
                <a:solidFill>
                  <a:srgbClr val="52D1BF"/>
                </a:solidFill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2035" name="Google Shape;5014;p72">
            <a:extLst>
              <a:ext uri="{FF2B5EF4-FFF2-40B4-BE49-F238E27FC236}">
                <a16:creationId xmlns:a16="http://schemas.microsoft.com/office/drawing/2014/main" id="{C2AF3EC0-54B5-3966-A41A-EAC350EA05F4}"/>
              </a:ext>
            </a:extLst>
          </p:cNvPr>
          <p:cNvGrpSpPr/>
          <p:nvPr/>
        </p:nvGrpSpPr>
        <p:grpSpPr>
          <a:xfrm>
            <a:off x="723230" y="1723778"/>
            <a:ext cx="374903" cy="598868"/>
            <a:chOff x="7601242" y="3729267"/>
            <a:chExt cx="222566" cy="380803"/>
          </a:xfrm>
          <a:solidFill>
            <a:schemeClr val="accent5"/>
          </a:solidFill>
        </p:grpSpPr>
        <p:sp>
          <p:nvSpPr>
            <p:cNvPr id="2036" name="Google Shape;5015;p72">
              <a:extLst>
                <a:ext uri="{FF2B5EF4-FFF2-40B4-BE49-F238E27FC236}">
                  <a16:creationId xmlns:a16="http://schemas.microsoft.com/office/drawing/2014/main" id="{A3D33506-65C8-C1E5-C8A2-389CEF779920}"/>
                </a:ext>
              </a:extLst>
            </p:cNvPr>
            <p:cNvSpPr/>
            <p:nvPr/>
          </p:nvSpPr>
          <p:spPr>
            <a:xfrm>
              <a:off x="7601242" y="3729267"/>
              <a:ext cx="222566" cy="380803"/>
            </a:xfrm>
            <a:custGeom>
              <a:avLst/>
              <a:gdLst/>
              <a:ahLst/>
              <a:cxnLst/>
              <a:rect l="l" t="t" r="r" b="b"/>
              <a:pathLst>
                <a:path w="24478" h="41881" extrusionOk="0">
                  <a:moveTo>
                    <a:pt x="12239" y="1"/>
                  </a:moveTo>
                  <a:cubicBezTo>
                    <a:pt x="5480" y="1"/>
                    <a:pt x="0" y="5320"/>
                    <a:pt x="0" y="11875"/>
                  </a:cubicBezTo>
                  <a:cubicBezTo>
                    <a:pt x="0" y="17537"/>
                    <a:pt x="4080" y="22270"/>
                    <a:pt x="9537" y="23461"/>
                  </a:cubicBezTo>
                  <a:cubicBezTo>
                    <a:pt x="10235" y="23616"/>
                    <a:pt x="10190" y="24114"/>
                    <a:pt x="10270" y="24825"/>
                  </a:cubicBezTo>
                  <a:lnTo>
                    <a:pt x="12239" y="41881"/>
                  </a:lnTo>
                  <a:lnTo>
                    <a:pt x="14181" y="25065"/>
                  </a:lnTo>
                  <a:cubicBezTo>
                    <a:pt x="14257" y="24385"/>
                    <a:pt x="14230" y="23612"/>
                    <a:pt x="14897" y="23469"/>
                  </a:cubicBezTo>
                  <a:cubicBezTo>
                    <a:pt x="20381" y="22296"/>
                    <a:pt x="24478" y="17550"/>
                    <a:pt x="24478" y="11875"/>
                  </a:cubicBezTo>
                  <a:cubicBezTo>
                    <a:pt x="24478" y="5320"/>
                    <a:pt x="18998" y="1"/>
                    <a:pt x="12239" y="1"/>
                  </a:cubicBezTo>
                  <a:close/>
                </a:path>
              </a:pathLst>
            </a:custGeom>
            <a:grpFill/>
            <a:ln>
              <a:solidFill>
                <a:schemeClr val="bg1"/>
              </a:solidFill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7" name="Google Shape;5016;p72">
              <a:extLst>
                <a:ext uri="{FF2B5EF4-FFF2-40B4-BE49-F238E27FC236}">
                  <a16:creationId xmlns:a16="http://schemas.microsoft.com/office/drawing/2014/main" id="{18F95B69-2788-11C0-6322-2BD3B1188B65}"/>
                </a:ext>
              </a:extLst>
            </p:cNvPr>
            <p:cNvSpPr/>
            <p:nvPr/>
          </p:nvSpPr>
          <p:spPr>
            <a:xfrm>
              <a:off x="7621200" y="3748625"/>
              <a:ext cx="182696" cy="177276"/>
            </a:xfrm>
            <a:custGeom>
              <a:avLst/>
              <a:gdLst/>
              <a:ahLst/>
              <a:cxnLst/>
              <a:rect l="l" t="t" r="r" b="b"/>
              <a:pathLst>
                <a:path w="20093" h="19497" extrusionOk="0">
                  <a:moveTo>
                    <a:pt x="10044" y="19496"/>
                  </a:moveTo>
                  <a:cubicBezTo>
                    <a:pt x="15577" y="19496"/>
                    <a:pt x="20092" y="15119"/>
                    <a:pt x="20092" y="9751"/>
                  </a:cubicBezTo>
                  <a:cubicBezTo>
                    <a:pt x="20092" y="4378"/>
                    <a:pt x="15577" y="0"/>
                    <a:pt x="10044" y="0"/>
                  </a:cubicBezTo>
                  <a:cubicBezTo>
                    <a:pt x="4511" y="0"/>
                    <a:pt x="1" y="4378"/>
                    <a:pt x="1" y="9751"/>
                  </a:cubicBezTo>
                  <a:cubicBezTo>
                    <a:pt x="1" y="15119"/>
                    <a:pt x="4511" y="19496"/>
                    <a:pt x="10044" y="19496"/>
                  </a:cubicBezTo>
                  <a:close/>
                </a:path>
              </a:pathLst>
            </a:custGeom>
            <a:grpFill/>
            <a:ln>
              <a:solidFill>
                <a:schemeClr val="bg1"/>
              </a:solidFill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038" name="Google Shape;5014;p72">
            <a:extLst>
              <a:ext uri="{FF2B5EF4-FFF2-40B4-BE49-F238E27FC236}">
                <a16:creationId xmlns:a16="http://schemas.microsoft.com/office/drawing/2014/main" id="{CCDDE63E-150F-A27E-B18F-509E0F8FFD30}"/>
              </a:ext>
            </a:extLst>
          </p:cNvPr>
          <p:cNvGrpSpPr/>
          <p:nvPr/>
        </p:nvGrpSpPr>
        <p:grpSpPr>
          <a:xfrm>
            <a:off x="8087540" y="1760846"/>
            <a:ext cx="374903" cy="598868"/>
            <a:chOff x="7601242" y="3729267"/>
            <a:chExt cx="222566" cy="380803"/>
          </a:xfrm>
          <a:solidFill>
            <a:schemeClr val="accent5"/>
          </a:solidFill>
        </p:grpSpPr>
        <p:sp>
          <p:nvSpPr>
            <p:cNvPr id="2039" name="Google Shape;5015;p72">
              <a:extLst>
                <a:ext uri="{FF2B5EF4-FFF2-40B4-BE49-F238E27FC236}">
                  <a16:creationId xmlns:a16="http://schemas.microsoft.com/office/drawing/2014/main" id="{C41708C7-4441-B6D1-321F-CB5B1BBE9790}"/>
                </a:ext>
              </a:extLst>
            </p:cNvPr>
            <p:cNvSpPr/>
            <p:nvPr/>
          </p:nvSpPr>
          <p:spPr>
            <a:xfrm>
              <a:off x="7601242" y="3729267"/>
              <a:ext cx="222566" cy="380803"/>
            </a:xfrm>
            <a:custGeom>
              <a:avLst/>
              <a:gdLst/>
              <a:ahLst/>
              <a:cxnLst/>
              <a:rect l="l" t="t" r="r" b="b"/>
              <a:pathLst>
                <a:path w="24478" h="41881" extrusionOk="0">
                  <a:moveTo>
                    <a:pt x="12239" y="1"/>
                  </a:moveTo>
                  <a:cubicBezTo>
                    <a:pt x="5480" y="1"/>
                    <a:pt x="0" y="5320"/>
                    <a:pt x="0" y="11875"/>
                  </a:cubicBezTo>
                  <a:cubicBezTo>
                    <a:pt x="0" y="17537"/>
                    <a:pt x="4080" y="22270"/>
                    <a:pt x="9537" y="23461"/>
                  </a:cubicBezTo>
                  <a:cubicBezTo>
                    <a:pt x="10235" y="23616"/>
                    <a:pt x="10190" y="24114"/>
                    <a:pt x="10270" y="24825"/>
                  </a:cubicBezTo>
                  <a:lnTo>
                    <a:pt x="12239" y="41881"/>
                  </a:lnTo>
                  <a:lnTo>
                    <a:pt x="14181" y="25065"/>
                  </a:lnTo>
                  <a:cubicBezTo>
                    <a:pt x="14257" y="24385"/>
                    <a:pt x="14230" y="23612"/>
                    <a:pt x="14897" y="23469"/>
                  </a:cubicBezTo>
                  <a:cubicBezTo>
                    <a:pt x="20381" y="22296"/>
                    <a:pt x="24478" y="17550"/>
                    <a:pt x="24478" y="11875"/>
                  </a:cubicBezTo>
                  <a:cubicBezTo>
                    <a:pt x="24478" y="5320"/>
                    <a:pt x="18998" y="1"/>
                    <a:pt x="12239" y="1"/>
                  </a:cubicBezTo>
                  <a:close/>
                </a:path>
              </a:pathLst>
            </a:custGeom>
            <a:grpFill/>
            <a:ln>
              <a:solidFill>
                <a:schemeClr val="bg1"/>
              </a:solidFill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0" name="Google Shape;5016;p72">
              <a:extLst>
                <a:ext uri="{FF2B5EF4-FFF2-40B4-BE49-F238E27FC236}">
                  <a16:creationId xmlns:a16="http://schemas.microsoft.com/office/drawing/2014/main" id="{25D45837-8F3A-FD13-A177-1097A7F0ED7C}"/>
                </a:ext>
              </a:extLst>
            </p:cNvPr>
            <p:cNvSpPr/>
            <p:nvPr/>
          </p:nvSpPr>
          <p:spPr>
            <a:xfrm>
              <a:off x="7621200" y="3748625"/>
              <a:ext cx="182696" cy="177276"/>
            </a:xfrm>
            <a:custGeom>
              <a:avLst/>
              <a:gdLst/>
              <a:ahLst/>
              <a:cxnLst/>
              <a:rect l="l" t="t" r="r" b="b"/>
              <a:pathLst>
                <a:path w="20093" h="19497" extrusionOk="0">
                  <a:moveTo>
                    <a:pt x="10044" y="19496"/>
                  </a:moveTo>
                  <a:cubicBezTo>
                    <a:pt x="15577" y="19496"/>
                    <a:pt x="20092" y="15119"/>
                    <a:pt x="20092" y="9751"/>
                  </a:cubicBezTo>
                  <a:cubicBezTo>
                    <a:pt x="20092" y="4378"/>
                    <a:pt x="15577" y="0"/>
                    <a:pt x="10044" y="0"/>
                  </a:cubicBezTo>
                  <a:cubicBezTo>
                    <a:pt x="4511" y="0"/>
                    <a:pt x="1" y="4378"/>
                    <a:pt x="1" y="9751"/>
                  </a:cubicBezTo>
                  <a:cubicBezTo>
                    <a:pt x="1" y="15119"/>
                    <a:pt x="4511" y="19496"/>
                    <a:pt x="10044" y="19496"/>
                  </a:cubicBezTo>
                  <a:close/>
                </a:path>
              </a:pathLst>
            </a:custGeom>
            <a:grpFill/>
            <a:ln>
              <a:solidFill>
                <a:schemeClr val="bg1"/>
              </a:solidFill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aphicFrame>
        <p:nvGraphicFramePr>
          <p:cNvPr id="2044" name="Table 2043">
            <a:extLst>
              <a:ext uri="{FF2B5EF4-FFF2-40B4-BE49-F238E27FC236}">
                <a16:creationId xmlns:a16="http://schemas.microsoft.com/office/drawing/2014/main" id="{206AAABA-C3A9-6BE0-9B4B-EBDBA5F77B3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58918473"/>
              </p:ext>
            </p:extLst>
          </p:nvPr>
        </p:nvGraphicFramePr>
        <p:xfrm>
          <a:off x="1961614" y="1850149"/>
          <a:ext cx="5153696" cy="2425637"/>
        </p:xfrm>
        <a:graphic>
          <a:graphicData uri="http://schemas.openxmlformats.org/drawingml/2006/table">
            <a:tbl>
              <a:tblPr firstRow="1" bandRow="1">
                <a:tableStyleId>{37CE84F3-28C3-443E-9E96-99CF82512B78}</a:tableStyleId>
              </a:tblPr>
              <a:tblGrid>
                <a:gridCol w="2576848">
                  <a:extLst>
                    <a:ext uri="{9D8B030D-6E8A-4147-A177-3AD203B41FA5}">
                      <a16:colId xmlns:a16="http://schemas.microsoft.com/office/drawing/2014/main" val="1271533877"/>
                    </a:ext>
                  </a:extLst>
                </a:gridCol>
                <a:gridCol w="2576848">
                  <a:extLst>
                    <a:ext uri="{9D8B030D-6E8A-4147-A177-3AD203B41FA5}">
                      <a16:colId xmlns:a16="http://schemas.microsoft.com/office/drawing/2014/main" val="1496590493"/>
                    </a:ext>
                  </a:extLst>
                </a:gridCol>
              </a:tblGrid>
              <a:tr h="413466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Subjects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Solution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09983218"/>
                  </a:ext>
                </a:extLst>
              </a:tr>
              <a:tr h="2012171">
                <a:tc>
                  <a:txBody>
                    <a:bodyPr/>
                    <a:lstStyle/>
                    <a:p>
                      <a:pPr marL="342900" indent="-342900">
                        <a:buAutoNum type="arabicPeriod"/>
                      </a:pPr>
                      <a:r>
                        <a:rPr lang="en-GB" dirty="0"/>
                        <a:t>Time zone differences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dirty="0"/>
                        <a:t>Long travel distance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dirty="0"/>
                        <a:t>Localised business regulation frameworks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dirty="0"/>
                        <a:t>Internet infrastructure in remote cities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AutoNum type="arabicPeriod"/>
                      </a:pPr>
                      <a:r>
                        <a:rPr lang="en-GB" dirty="0"/>
                        <a:t>Digital tools for time zone management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dirty="0"/>
                        <a:t>Strategical planning of the business trips to maximize productivity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dirty="0"/>
                        <a:t>Hiring experts and consultants to navigate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dirty="0"/>
                        <a:t>Strategical choice of the main internet hubs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86553556"/>
                  </a:ext>
                </a:extLst>
              </a:tr>
            </a:tbl>
          </a:graphicData>
        </a:graphic>
      </p:graphicFrame>
      <p:sp>
        <p:nvSpPr>
          <p:cNvPr id="2045" name="TextBox 2044">
            <a:extLst>
              <a:ext uri="{FF2B5EF4-FFF2-40B4-BE49-F238E27FC236}">
                <a16:creationId xmlns:a16="http://schemas.microsoft.com/office/drawing/2014/main" id="{1D1EEA10-6682-C35C-4032-C6B7300DCDFF}"/>
              </a:ext>
            </a:extLst>
          </p:cNvPr>
          <p:cNvSpPr txBox="1"/>
          <p:nvPr/>
        </p:nvSpPr>
        <p:spPr>
          <a:xfrm>
            <a:off x="220420" y="3506948"/>
            <a:ext cx="1557357" cy="307777"/>
          </a:xfrm>
          <a:prstGeom prst="rect">
            <a:avLst/>
          </a:prstGeom>
          <a:noFill/>
        </p:spPr>
        <p:txBody>
          <a:bodyPr wrap="square" rtlCol="0">
            <a:prstTxWarp prst="textDeflateTop">
              <a:avLst/>
            </a:prstTxWarp>
            <a:spAutoFit/>
          </a:bodyPr>
          <a:lstStyle/>
          <a:p>
            <a:r>
              <a:rPr lang="en-GB" dirty="0"/>
              <a:t>United Kingdom</a:t>
            </a:r>
          </a:p>
        </p:txBody>
      </p:sp>
      <p:sp>
        <p:nvSpPr>
          <p:cNvPr id="2046" name="TextBox 2045">
            <a:extLst>
              <a:ext uri="{FF2B5EF4-FFF2-40B4-BE49-F238E27FC236}">
                <a16:creationId xmlns:a16="http://schemas.microsoft.com/office/drawing/2014/main" id="{E5139292-7FD7-86C0-D2BC-2DEA51A042FC}"/>
              </a:ext>
            </a:extLst>
          </p:cNvPr>
          <p:cNvSpPr txBox="1"/>
          <p:nvPr/>
        </p:nvSpPr>
        <p:spPr>
          <a:xfrm>
            <a:off x="7251033" y="3504255"/>
            <a:ext cx="1845479" cy="307777"/>
          </a:xfrm>
          <a:prstGeom prst="rect">
            <a:avLst/>
          </a:prstGeom>
          <a:noFill/>
        </p:spPr>
        <p:txBody>
          <a:bodyPr wrap="square" rtlCol="0">
            <a:prstTxWarp prst="textDeflateTop">
              <a:avLst/>
            </a:prstTxWarp>
            <a:spAutoFit/>
          </a:bodyPr>
          <a:lstStyle/>
          <a:p>
            <a:r>
              <a:rPr lang="en-GB" dirty="0"/>
              <a:t>Republic of China</a:t>
            </a:r>
          </a:p>
        </p:txBody>
      </p:sp>
      <p:pic>
        <p:nvPicPr>
          <p:cNvPr id="3" name="Picture 2" descr="Yuranus Education | Home">
            <a:extLst>
              <a:ext uri="{FF2B5EF4-FFF2-40B4-BE49-F238E27FC236}">
                <a16:creationId xmlns:a16="http://schemas.microsoft.com/office/drawing/2014/main" id="{28EE7490-9B66-BDD8-9E33-56CA75ED7AF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648" b="28465"/>
          <a:stretch/>
        </p:blipFill>
        <p:spPr bwMode="auto">
          <a:xfrm>
            <a:off x="0" y="7658"/>
            <a:ext cx="1785864" cy="374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716D14EF-A576-F863-AD64-99FBE7D5F4E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44721" y="4275786"/>
            <a:ext cx="2975020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(Crookes and Farnell, 2019)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77F6E1C1-FD43-F26D-EB29-CFA1B6BD3CC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44721" y="4444090"/>
            <a:ext cx="2221606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(Mangan and Lalwani, 2016)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val 5">
            <a:extLst>
              <a:ext uri="{FF2B5EF4-FFF2-40B4-BE49-F238E27FC236}">
                <a16:creationId xmlns:a16="http://schemas.microsoft.com/office/drawing/2014/main" id="{6AA05795-A805-E6D9-1FBA-51751CF68B7C}"/>
              </a:ext>
            </a:extLst>
          </p:cNvPr>
          <p:cNvSpPr/>
          <p:nvPr/>
        </p:nvSpPr>
        <p:spPr>
          <a:xfrm>
            <a:off x="7437234" y="657447"/>
            <a:ext cx="1149350" cy="1037720"/>
          </a:xfrm>
          <a:prstGeom prst="ellipse">
            <a:avLst/>
          </a:prstGeom>
          <a:solidFill>
            <a:srgbClr val="40A698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FBC4A4F1-6376-65AC-5CBF-76FE996C5B04}"/>
              </a:ext>
            </a:extLst>
          </p:cNvPr>
          <p:cNvSpPr/>
          <p:nvPr/>
        </p:nvSpPr>
        <p:spPr>
          <a:xfrm>
            <a:off x="2497534" y="1159004"/>
            <a:ext cx="1149350" cy="969829"/>
          </a:xfrm>
          <a:prstGeom prst="ellipse">
            <a:avLst/>
          </a:prstGeom>
          <a:solidFill>
            <a:srgbClr val="40A698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6253E696-1273-0E3C-F3E3-93419BED1287}"/>
              </a:ext>
            </a:extLst>
          </p:cNvPr>
          <p:cNvSpPr/>
          <p:nvPr/>
        </p:nvSpPr>
        <p:spPr>
          <a:xfrm>
            <a:off x="4476221" y="3635889"/>
            <a:ext cx="1149350" cy="969829"/>
          </a:xfrm>
          <a:prstGeom prst="ellipse">
            <a:avLst/>
          </a:prstGeom>
          <a:solidFill>
            <a:srgbClr val="40A698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1086" name="Google Shape;1086;p27"/>
          <p:cNvSpPr txBox="1">
            <a:spLocks noGrp="1"/>
          </p:cNvSpPr>
          <p:nvPr>
            <p:ph type="title"/>
          </p:nvPr>
        </p:nvSpPr>
        <p:spPr>
          <a:xfrm>
            <a:off x="457200" y="411475"/>
            <a:ext cx="8229600" cy="371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 b="0" dirty="0">
                <a:latin typeface="+mj-lt"/>
              </a:rPr>
              <a:t>3</a:t>
            </a:r>
            <a:r>
              <a:rPr lang="en" sz="3200" b="0" baseline="30000" dirty="0">
                <a:latin typeface="+mj-lt"/>
              </a:rPr>
              <a:t>rd</a:t>
            </a:r>
            <a:r>
              <a:rPr lang="en" sz="3200" b="0" dirty="0">
                <a:latin typeface="+mj-lt"/>
              </a:rPr>
              <a:t> Challenge - Business Practices</a:t>
            </a:r>
            <a:endParaRPr sz="3200" b="0" dirty="0">
              <a:latin typeface="+mj-lt"/>
            </a:endParaRPr>
          </a:p>
        </p:txBody>
      </p:sp>
      <p:grpSp>
        <p:nvGrpSpPr>
          <p:cNvPr id="1103" name="Google Shape;1103;p27"/>
          <p:cNvGrpSpPr/>
          <p:nvPr/>
        </p:nvGrpSpPr>
        <p:grpSpPr>
          <a:xfrm>
            <a:off x="1071134" y="1251962"/>
            <a:ext cx="342580" cy="339271"/>
            <a:chOff x="5049725" y="1435050"/>
            <a:chExt cx="486550" cy="481850"/>
          </a:xfrm>
        </p:grpSpPr>
        <p:sp>
          <p:nvSpPr>
            <p:cNvPr id="1104" name="Google Shape;1104;p27"/>
            <p:cNvSpPr/>
            <p:nvPr/>
          </p:nvSpPr>
          <p:spPr>
            <a:xfrm>
              <a:off x="5136300" y="1519775"/>
              <a:ext cx="310550" cy="310550"/>
            </a:xfrm>
            <a:custGeom>
              <a:avLst/>
              <a:gdLst/>
              <a:ahLst/>
              <a:cxnLst/>
              <a:rect l="l" t="t" r="r" b="b"/>
              <a:pathLst>
                <a:path w="12422" h="12422" extrusionOk="0">
                  <a:moveTo>
                    <a:pt x="6209" y="1"/>
                  </a:moveTo>
                  <a:cubicBezTo>
                    <a:pt x="2786" y="1"/>
                    <a:pt x="0" y="2786"/>
                    <a:pt x="0" y="6213"/>
                  </a:cubicBezTo>
                  <a:cubicBezTo>
                    <a:pt x="0" y="9637"/>
                    <a:pt x="2786" y="12422"/>
                    <a:pt x="6209" y="12422"/>
                  </a:cubicBezTo>
                  <a:cubicBezTo>
                    <a:pt x="9636" y="12422"/>
                    <a:pt x="12422" y="9637"/>
                    <a:pt x="12422" y="6213"/>
                  </a:cubicBezTo>
                  <a:cubicBezTo>
                    <a:pt x="12422" y="5219"/>
                    <a:pt x="12160" y="4258"/>
                    <a:pt x="11711" y="3388"/>
                  </a:cubicBezTo>
                  <a:lnTo>
                    <a:pt x="11428" y="3388"/>
                  </a:lnTo>
                  <a:lnTo>
                    <a:pt x="10780" y="4036"/>
                  </a:lnTo>
                  <a:cubicBezTo>
                    <a:pt x="11112" y="4713"/>
                    <a:pt x="11286" y="5457"/>
                    <a:pt x="11292" y="6213"/>
                  </a:cubicBezTo>
                  <a:cubicBezTo>
                    <a:pt x="11292" y="9013"/>
                    <a:pt x="9010" y="11293"/>
                    <a:pt x="6209" y="11293"/>
                  </a:cubicBezTo>
                  <a:cubicBezTo>
                    <a:pt x="3409" y="11293"/>
                    <a:pt x="1129" y="9013"/>
                    <a:pt x="1129" y="6213"/>
                  </a:cubicBezTo>
                  <a:cubicBezTo>
                    <a:pt x="1129" y="3409"/>
                    <a:pt x="3409" y="1130"/>
                    <a:pt x="6209" y="1130"/>
                  </a:cubicBezTo>
                  <a:cubicBezTo>
                    <a:pt x="6965" y="1133"/>
                    <a:pt x="7709" y="1307"/>
                    <a:pt x="8387" y="1639"/>
                  </a:cubicBezTo>
                  <a:lnTo>
                    <a:pt x="9034" y="994"/>
                  </a:lnTo>
                  <a:lnTo>
                    <a:pt x="9034" y="708"/>
                  </a:lnTo>
                  <a:cubicBezTo>
                    <a:pt x="8164" y="260"/>
                    <a:pt x="7203" y="1"/>
                    <a:pt x="6209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1105" name="Google Shape;1105;p27"/>
            <p:cNvSpPr/>
            <p:nvPr/>
          </p:nvSpPr>
          <p:spPr>
            <a:xfrm>
              <a:off x="5184925" y="1576250"/>
              <a:ext cx="205475" cy="197625"/>
            </a:xfrm>
            <a:custGeom>
              <a:avLst/>
              <a:gdLst/>
              <a:ahLst/>
              <a:cxnLst/>
              <a:rect l="l" t="t" r="r" b="b"/>
              <a:pathLst>
                <a:path w="8219" h="7905" extrusionOk="0">
                  <a:moveTo>
                    <a:pt x="4264" y="0"/>
                  </a:moveTo>
                  <a:cubicBezTo>
                    <a:pt x="2665" y="0"/>
                    <a:pt x="1226" y="964"/>
                    <a:pt x="612" y="2439"/>
                  </a:cubicBezTo>
                  <a:cubicBezTo>
                    <a:pt x="0" y="3918"/>
                    <a:pt x="341" y="5616"/>
                    <a:pt x="1470" y="6748"/>
                  </a:cubicBezTo>
                  <a:cubicBezTo>
                    <a:pt x="2225" y="7503"/>
                    <a:pt x="3236" y="7904"/>
                    <a:pt x="4264" y="7904"/>
                  </a:cubicBezTo>
                  <a:cubicBezTo>
                    <a:pt x="4774" y="7904"/>
                    <a:pt x="5287" y="7806"/>
                    <a:pt x="5776" y="7603"/>
                  </a:cubicBezTo>
                  <a:cubicBezTo>
                    <a:pt x="7255" y="6992"/>
                    <a:pt x="8218" y="5550"/>
                    <a:pt x="8218" y="3954"/>
                  </a:cubicBezTo>
                  <a:cubicBezTo>
                    <a:pt x="8212" y="3502"/>
                    <a:pt x="8131" y="3059"/>
                    <a:pt x="7974" y="2638"/>
                  </a:cubicBezTo>
                  <a:lnTo>
                    <a:pt x="7050" y="3565"/>
                  </a:lnTo>
                  <a:cubicBezTo>
                    <a:pt x="7071" y="3692"/>
                    <a:pt x="7083" y="3821"/>
                    <a:pt x="7089" y="3954"/>
                  </a:cubicBezTo>
                  <a:cubicBezTo>
                    <a:pt x="7089" y="5095"/>
                    <a:pt x="6399" y="6125"/>
                    <a:pt x="5345" y="6562"/>
                  </a:cubicBezTo>
                  <a:cubicBezTo>
                    <a:pt x="4996" y="6706"/>
                    <a:pt x="4629" y="6776"/>
                    <a:pt x="4265" y="6776"/>
                  </a:cubicBezTo>
                  <a:cubicBezTo>
                    <a:pt x="3530" y="6776"/>
                    <a:pt x="2808" y="6489"/>
                    <a:pt x="2268" y="5947"/>
                  </a:cubicBezTo>
                  <a:cubicBezTo>
                    <a:pt x="1461" y="5140"/>
                    <a:pt x="1220" y="3927"/>
                    <a:pt x="1657" y="2873"/>
                  </a:cubicBezTo>
                  <a:cubicBezTo>
                    <a:pt x="2093" y="1816"/>
                    <a:pt x="3123" y="1129"/>
                    <a:pt x="4264" y="1129"/>
                  </a:cubicBezTo>
                  <a:cubicBezTo>
                    <a:pt x="4394" y="1132"/>
                    <a:pt x="4523" y="1144"/>
                    <a:pt x="4653" y="1168"/>
                  </a:cubicBezTo>
                  <a:lnTo>
                    <a:pt x="5580" y="241"/>
                  </a:lnTo>
                  <a:cubicBezTo>
                    <a:pt x="5159" y="84"/>
                    <a:pt x="4713" y="3"/>
                    <a:pt x="426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1106" name="Google Shape;1106;p27"/>
            <p:cNvSpPr/>
            <p:nvPr/>
          </p:nvSpPr>
          <p:spPr>
            <a:xfrm>
              <a:off x="5049725" y="1435075"/>
              <a:ext cx="481825" cy="481825"/>
            </a:xfrm>
            <a:custGeom>
              <a:avLst/>
              <a:gdLst/>
              <a:ahLst/>
              <a:cxnLst/>
              <a:rect l="l" t="t" r="r" b="b"/>
              <a:pathLst>
                <a:path w="19273" h="19273" extrusionOk="0">
                  <a:moveTo>
                    <a:pt x="9672" y="1"/>
                  </a:moveTo>
                  <a:cubicBezTo>
                    <a:pt x="4379" y="1"/>
                    <a:pt x="0" y="4307"/>
                    <a:pt x="0" y="9601"/>
                  </a:cubicBezTo>
                  <a:cubicBezTo>
                    <a:pt x="0" y="14892"/>
                    <a:pt x="4379" y="19273"/>
                    <a:pt x="9672" y="19273"/>
                  </a:cubicBezTo>
                  <a:cubicBezTo>
                    <a:pt x="14966" y="19273"/>
                    <a:pt x="19272" y="14892"/>
                    <a:pt x="19272" y="9601"/>
                  </a:cubicBezTo>
                  <a:cubicBezTo>
                    <a:pt x="19269" y="8204"/>
                    <a:pt x="18962" y="6821"/>
                    <a:pt x="18369" y="5557"/>
                  </a:cubicBezTo>
                  <a:lnTo>
                    <a:pt x="17646" y="6279"/>
                  </a:lnTo>
                  <a:cubicBezTo>
                    <a:pt x="17327" y="6599"/>
                    <a:pt x="16896" y="6776"/>
                    <a:pt x="16448" y="6776"/>
                  </a:cubicBezTo>
                  <a:lnTo>
                    <a:pt x="16430" y="6776"/>
                  </a:lnTo>
                  <a:cubicBezTo>
                    <a:pt x="16809" y="7671"/>
                    <a:pt x="17008" y="8628"/>
                    <a:pt x="17014" y="9601"/>
                  </a:cubicBezTo>
                  <a:cubicBezTo>
                    <a:pt x="17014" y="13648"/>
                    <a:pt x="13720" y="16939"/>
                    <a:pt x="9672" y="16939"/>
                  </a:cubicBezTo>
                  <a:cubicBezTo>
                    <a:pt x="5625" y="16939"/>
                    <a:pt x="2334" y="13648"/>
                    <a:pt x="2334" y="9601"/>
                  </a:cubicBezTo>
                  <a:cubicBezTo>
                    <a:pt x="2334" y="5554"/>
                    <a:pt x="5625" y="2259"/>
                    <a:pt x="9672" y="2259"/>
                  </a:cubicBezTo>
                  <a:cubicBezTo>
                    <a:pt x="10642" y="2265"/>
                    <a:pt x="11603" y="2464"/>
                    <a:pt x="12497" y="2844"/>
                  </a:cubicBezTo>
                  <a:lnTo>
                    <a:pt x="12497" y="2825"/>
                  </a:lnTo>
                  <a:cubicBezTo>
                    <a:pt x="12494" y="2374"/>
                    <a:pt x="12672" y="1943"/>
                    <a:pt x="12991" y="1627"/>
                  </a:cubicBezTo>
                  <a:lnTo>
                    <a:pt x="13713" y="904"/>
                  </a:lnTo>
                  <a:cubicBezTo>
                    <a:pt x="12449" y="311"/>
                    <a:pt x="11070" y="4"/>
                    <a:pt x="967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1107" name="Google Shape;1107;p27"/>
            <p:cNvSpPr/>
            <p:nvPr/>
          </p:nvSpPr>
          <p:spPr>
            <a:xfrm>
              <a:off x="5245825" y="1435050"/>
              <a:ext cx="290450" cy="282350"/>
            </a:xfrm>
            <a:custGeom>
              <a:avLst/>
              <a:gdLst/>
              <a:ahLst/>
              <a:cxnLst/>
              <a:rect l="l" t="t" r="r" b="b"/>
              <a:pathLst>
                <a:path w="11618" h="11294" extrusionOk="0">
                  <a:moveTo>
                    <a:pt x="8601" y="1"/>
                  </a:moveTo>
                  <a:cubicBezTo>
                    <a:pt x="8461" y="1"/>
                    <a:pt x="8319" y="52"/>
                    <a:pt x="8203" y="168"/>
                  </a:cubicBezTo>
                  <a:lnTo>
                    <a:pt x="5945" y="2426"/>
                  </a:lnTo>
                  <a:cubicBezTo>
                    <a:pt x="5839" y="2531"/>
                    <a:pt x="5779" y="2676"/>
                    <a:pt x="5782" y="2826"/>
                  </a:cubicBezTo>
                  <a:lnTo>
                    <a:pt x="5782" y="4850"/>
                  </a:lnTo>
                  <a:lnTo>
                    <a:pt x="2554" y="8075"/>
                  </a:lnTo>
                  <a:cubicBezTo>
                    <a:pt x="2328" y="7967"/>
                    <a:pt x="2081" y="7906"/>
                    <a:pt x="1828" y="7906"/>
                  </a:cubicBezTo>
                  <a:cubicBezTo>
                    <a:pt x="1142" y="7906"/>
                    <a:pt x="525" y="8319"/>
                    <a:pt x="263" y="8951"/>
                  </a:cubicBezTo>
                  <a:cubicBezTo>
                    <a:pt x="1" y="9584"/>
                    <a:pt x="145" y="10312"/>
                    <a:pt x="630" y="10797"/>
                  </a:cubicBezTo>
                  <a:cubicBezTo>
                    <a:pt x="954" y="11122"/>
                    <a:pt x="1388" y="11294"/>
                    <a:pt x="1828" y="11294"/>
                  </a:cubicBezTo>
                  <a:cubicBezTo>
                    <a:pt x="2046" y="11294"/>
                    <a:pt x="2266" y="11251"/>
                    <a:pt x="2476" y="11165"/>
                  </a:cubicBezTo>
                  <a:cubicBezTo>
                    <a:pt x="3108" y="10903"/>
                    <a:pt x="3524" y="10285"/>
                    <a:pt x="3524" y="9602"/>
                  </a:cubicBezTo>
                  <a:cubicBezTo>
                    <a:pt x="3521" y="9349"/>
                    <a:pt x="3463" y="9102"/>
                    <a:pt x="3352" y="8876"/>
                  </a:cubicBezTo>
                  <a:lnTo>
                    <a:pt x="6580" y="5648"/>
                  </a:lnTo>
                  <a:lnTo>
                    <a:pt x="8604" y="5648"/>
                  </a:lnTo>
                  <a:cubicBezTo>
                    <a:pt x="8754" y="5648"/>
                    <a:pt x="8896" y="5588"/>
                    <a:pt x="9004" y="5482"/>
                  </a:cubicBezTo>
                  <a:lnTo>
                    <a:pt x="11263" y="3224"/>
                  </a:lnTo>
                  <a:cubicBezTo>
                    <a:pt x="11618" y="2869"/>
                    <a:pt x="11365" y="2260"/>
                    <a:pt x="10862" y="2260"/>
                  </a:cubicBezTo>
                  <a:lnTo>
                    <a:pt x="9170" y="2260"/>
                  </a:lnTo>
                  <a:lnTo>
                    <a:pt x="9170" y="568"/>
                  </a:lnTo>
                  <a:cubicBezTo>
                    <a:pt x="9170" y="226"/>
                    <a:pt x="8892" y="1"/>
                    <a:pt x="860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grpSp>
        <p:nvGrpSpPr>
          <p:cNvPr id="1108" name="Google Shape;1108;p27"/>
          <p:cNvGrpSpPr/>
          <p:nvPr/>
        </p:nvGrpSpPr>
        <p:grpSpPr>
          <a:xfrm>
            <a:off x="3299622" y="2268633"/>
            <a:ext cx="351941" cy="351675"/>
            <a:chOff x="1310075" y="3980250"/>
            <a:chExt cx="297750" cy="297525"/>
          </a:xfrm>
        </p:grpSpPr>
        <p:sp>
          <p:nvSpPr>
            <p:cNvPr id="1109" name="Google Shape;1109;p27"/>
            <p:cNvSpPr/>
            <p:nvPr/>
          </p:nvSpPr>
          <p:spPr>
            <a:xfrm>
              <a:off x="1310075" y="3980250"/>
              <a:ext cx="297750" cy="297525"/>
            </a:xfrm>
            <a:custGeom>
              <a:avLst/>
              <a:gdLst/>
              <a:ahLst/>
              <a:cxnLst/>
              <a:rect l="l" t="t" r="r" b="b"/>
              <a:pathLst>
                <a:path w="11910" h="11901" extrusionOk="0">
                  <a:moveTo>
                    <a:pt x="3844" y="4946"/>
                  </a:moveTo>
                  <a:cubicBezTo>
                    <a:pt x="4033" y="4946"/>
                    <a:pt x="4190" y="5104"/>
                    <a:pt x="4190" y="5293"/>
                  </a:cubicBezTo>
                  <a:lnTo>
                    <a:pt x="4190" y="6679"/>
                  </a:lnTo>
                  <a:cubicBezTo>
                    <a:pt x="4190" y="6868"/>
                    <a:pt x="4033" y="7026"/>
                    <a:pt x="3844" y="7026"/>
                  </a:cubicBezTo>
                  <a:lnTo>
                    <a:pt x="2458" y="7026"/>
                  </a:lnTo>
                  <a:cubicBezTo>
                    <a:pt x="2269" y="7026"/>
                    <a:pt x="2111" y="6868"/>
                    <a:pt x="2111" y="6679"/>
                  </a:cubicBezTo>
                  <a:lnTo>
                    <a:pt x="2111" y="5293"/>
                  </a:lnTo>
                  <a:cubicBezTo>
                    <a:pt x="2111" y="5104"/>
                    <a:pt x="2269" y="4946"/>
                    <a:pt x="2458" y="4946"/>
                  </a:cubicBezTo>
                  <a:close/>
                  <a:moveTo>
                    <a:pt x="6616" y="3560"/>
                  </a:moveTo>
                  <a:cubicBezTo>
                    <a:pt x="6837" y="3560"/>
                    <a:pt x="6994" y="3718"/>
                    <a:pt x="6994" y="3907"/>
                  </a:cubicBezTo>
                  <a:lnTo>
                    <a:pt x="6994" y="6679"/>
                  </a:lnTo>
                  <a:cubicBezTo>
                    <a:pt x="6994" y="6868"/>
                    <a:pt x="6837" y="7026"/>
                    <a:pt x="6616" y="7026"/>
                  </a:cubicBezTo>
                  <a:lnTo>
                    <a:pt x="5262" y="7026"/>
                  </a:lnTo>
                  <a:cubicBezTo>
                    <a:pt x="5041" y="7026"/>
                    <a:pt x="4884" y="6868"/>
                    <a:pt x="4884" y="6679"/>
                  </a:cubicBezTo>
                  <a:lnTo>
                    <a:pt x="4884" y="3907"/>
                  </a:lnTo>
                  <a:cubicBezTo>
                    <a:pt x="4884" y="3718"/>
                    <a:pt x="5041" y="3560"/>
                    <a:pt x="5262" y="3560"/>
                  </a:cubicBezTo>
                  <a:close/>
                  <a:moveTo>
                    <a:pt x="9389" y="2174"/>
                  </a:moveTo>
                  <a:cubicBezTo>
                    <a:pt x="9578" y="2174"/>
                    <a:pt x="9735" y="2331"/>
                    <a:pt x="9735" y="2520"/>
                  </a:cubicBezTo>
                  <a:lnTo>
                    <a:pt x="9735" y="6679"/>
                  </a:lnTo>
                  <a:cubicBezTo>
                    <a:pt x="9735" y="6868"/>
                    <a:pt x="9578" y="7026"/>
                    <a:pt x="9389" y="7026"/>
                  </a:cubicBezTo>
                  <a:lnTo>
                    <a:pt x="8003" y="7026"/>
                  </a:lnTo>
                  <a:cubicBezTo>
                    <a:pt x="7813" y="7026"/>
                    <a:pt x="7656" y="6868"/>
                    <a:pt x="7656" y="6679"/>
                  </a:cubicBezTo>
                  <a:lnTo>
                    <a:pt x="7656" y="2520"/>
                  </a:lnTo>
                  <a:cubicBezTo>
                    <a:pt x="7656" y="2331"/>
                    <a:pt x="7813" y="2174"/>
                    <a:pt x="8003" y="2174"/>
                  </a:cubicBezTo>
                  <a:close/>
                  <a:moveTo>
                    <a:pt x="5577" y="8412"/>
                  </a:moveTo>
                  <a:lnTo>
                    <a:pt x="5577" y="9105"/>
                  </a:lnTo>
                  <a:lnTo>
                    <a:pt x="5167" y="9105"/>
                  </a:lnTo>
                  <a:lnTo>
                    <a:pt x="5451" y="8412"/>
                  </a:lnTo>
                  <a:close/>
                  <a:moveTo>
                    <a:pt x="6396" y="8412"/>
                  </a:moveTo>
                  <a:lnTo>
                    <a:pt x="6679" y="9105"/>
                  </a:lnTo>
                  <a:lnTo>
                    <a:pt x="6270" y="9105"/>
                  </a:lnTo>
                  <a:lnTo>
                    <a:pt x="6270" y="8412"/>
                  </a:lnTo>
                  <a:close/>
                  <a:moveTo>
                    <a:pt x="5955" y="0"/>
                  </a:moveTo>
                  <a:cubicBezTo>
                    <a:pt x="5766" y="0"/>
                    <a:pt x="5608" y="158"/>
                    <a:pt x="5608" y="378"/>
                  </a:cubicBezTo>
                  <a:lnTo>
                    <a:pt x="5608" y="725"/>
                  </a:lnTo>
                  <a:lnTo>
                    <a:pt x="347" y="725"/>
                  </a:lnTo>
                  <a:cubicBezTo>
                    <a:pt x="158" y="725"/>
                    <a:pt x="0" y="882"/>
                    <a:pt x="0" y="1071"/>
                  </a:cubicBezTo>
                  <a:cubicBezTo>
                    <a:pt x="0" y="1260"/>
                    <a:pt x="158" y="1418"/>
                    <a:pt x="347" y="1418"/>
                  </a:cubicBezTo>
                  <a:lnTo>
                    <a:pt x="725" y="1418"/>
                  </a:lnTo>
                  <a:lnTo>
                    <a:pt x="725" y="7719"/>
                  </a:lnTo>
                  <a:lnTo>
                    <a:pt x="378" y="7719"/>
                  </a:lnTo>
                  <a:cubicBezTo>
                    <a:pt x="158" y="7719"/>
                    <a:pt x="0" y="7876"/>
                    <a:pt x="0" y="8097"/>
                  </a:cubicBezTo>
                  <a:cubicBezTo>
                    <a:pt x="0" y="8286"/>
                    <a:pt x="158" y="8443"/>
                    <a:pt x="378" y="8443"/>
                  </a:cubicBezTo>
                  <a:lnTo>
                    <a:pt x="4726" y="8443"/>
                  </a:lnTo>
                  <a:lnTo>
                    <a:pt x="3560" y="11436"/>
                  </a:lnTo>
                  <a:cubicBezTo>
                    <a:pt x="3466" y="11625"/>
                    <a:pt x="3560" y="11814"/>
                    <a:pt x="3749" y="11877"/>
                  </a:cubicBezTo>
                  <a:cubicBezTo>
                    <a:pt x="3788" y="11893"/>
                    <a:pt x="3831" y="11901"/>
                    <a:pt x="3876" y="11901"/>
                  </a:cubicBezTo>
                  <a:cubicBezTo>
                    <a:pt x="4016" y="11901"/>
                    <a:pt x="4167" y="11824"/>
                    <a:pt x="4190" y="11657"/>
                  </a:cubicBezTo>
                  <a:lnTo>
                    <a:pt x="4947" y="9830"/>
                  </a:lnTo>
                  <a:lnTo>
                    <a:pt x="5608" y="9830"/>
                  </a:lnTo>
                  <a:lnTo>
                    <a:pt x="5608" y="10838"/>
                  </a:lnTo>
                  <a:cubicBezTo>
                    <a:pt x="5608" y="11027"/>
                    <a:pt x="5766" y="11184"/>
                    <a:pt x="5955" y="11184"/>
                  </a:cubicBezTo>
                  <a:cubicBezTo>
                    <a:pt x="6144" y="11184"/>
                    <a:pt x="6301" y="11027"/>
                    <a:pt x="6301" y="10838"/>
                  </a:cubicBezTo>
                  <a:lnTo>
                    <a:pt x="6301" y="9830"/>
                  </a:lnTo>
                  <a:lnTo>
                    <a:pt x="6994" y="9830"/>
                  </a:lnTo>
                  <a:lnTo>
                    <a:pt x="7719" y="11657"/>
                  </a:lnTo>
                  <a:cubicBezTo>
                    <a:pt x="7791" y="11824"/>
                    <a:pt x="7916" y="11901"/>
                    <a:pt x="8042" y="11901"/>
                  </a:cubicBezTo>
                  <a:cubicBezTo>
                    <a:pt x="8082" y="11901"/>
                    <a:pt x="8122" y="11893"/>
                    <a:pt x="8160" y="11877"/>
                  </a:cubicBezTo>
                  <a:cubicBezTo>
                    <a:pt x="8349" y="11783"/>
                    <a:pt x="8444" y="11594"/>
                    <a:pt x="8349" y="11436"/>
                  </a:cubicBezTo>
                  <a:lnTo>
                    <a:pt x="7183" y="8443"/>
                  </a:lnTo>
                  <a:lnTo>
                    <a:pt x="11531" y="8443"/>
                  </a:lnTo>
                  <a:cubicBezTo>
                    <a:pt x="11752" y="8443"/>
                    <a:pt x="11909" y="8286"/>
                    <a:pt x="11909" y="8097"/>
                  </a:cubicBezTo>
                  <a:cubicBezTo>
                    <a:pt x="11909" y="7876"/>
                    <a:pt x="11752" y="7719"/>
                    <a:pt x="11531" y="7719"/>
                  </a:cubicBezTo>
                  <a:lnTo>
                    <a:pt x="11185" y="7719"/>
                  </a:lnTo>
                  <a:lnTo>
                    <a:pt x="11185" y="1418"/>
                  </a:lnTo>
                  <a:lnTo>
                    <a:pt x="11531" y="1418"/>
                  </a:lnTo>
                  <a:cubicBezTo>
                    <a:pt x="11752" y="1418"/>
                    <a:pt x="11909" y="1260"/>
                    <a:pt x="11909" y="1071"/>
                  </a:cubicBezTo>
                  <a:cubicBezTo>
                    <a:pt x="11909" y="882"/>
                    <a:pt x="11752" y="725"/>
                    <a:pt x="11531" y="725"/>
                  </a:cubicBezTo>
                  <a:lnTo>
                    <a:pt x="6301" y="725"/>
                  </a:lnTo>
                  <a:lnTo>
                    <a:pt x="6301" y="378"/>
                  </a:lnTo>
                  <a:cubicBezTo>
                    <a:pt x="6301" y="158"/>
                    <a:pt x="6144" y="0"/>
                    <a:pt x="595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0" name="Google Shape;1110;p27"/>
            <p:cNvSpPr/>
            <p:nvPr/>
          </p:nvSpPr>
          <p:spPr>
            <a:xfrm>
              <a:off x="1449475" y="4086575"/>
              <a:ext cx="17350" cy="52000"/>
            </a:xfrm>
            <a:custGeom>
              <a:avLst/>
              <a:gdLst/>
              <a:ahLst/>
              <a:cxnLst/>
              <a:rect l="l" t="t" r="r" b="b"/>
              <a:pathLst>
                <a:path w="694" h="2080" extrusionOk="0">
                  <a:moveTo>
                    <a:pt x="1" y="0"/>
                  </a:moveTo>
                  <a:lnTo>
                    <a:pt x="1" y="2080"/>
                  </a:lnTo>
                  <a:lnTo>
                    <a:pt x="694" y="2080"/>
                  </a:lnTo>
                  <a:lnTo>
                    <a:pt x="694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1" name="Google Shape;1111;p27"/>
            <p:cNvSpPr/>
            <p:nvPr/>
          </p:nvSpPr>
          <p:spPr>
            <a:xfrm>
              <a:off x="1380175" y="4121225"/>
              <a:ext cx="17350" cy="17350"/>
            </a:xfrm>
            <a:custGeom>
              <a:avLst/>
              <a:gdLst/>
              <a:ahLst/>
              <a:cxnLst/>
              <a:rect l="l" t="t" r="r" b="b"/>
              <a:pathLst>
                <a:path w="694" h="694" extrusionOk="0">
                  <a:moveTo>
                    <a:pt x="0" y="0"/>
                  </a:moveTo>
                  <a:lnTo>
                    <a:pt x="0" y="694"/>
                  </a:lnTo>
                  <a:lnTo>
                    <a:pt x="693" y="694"/>
                  </a:lnTo>
                  <a:lnTo>
                    <a:pt x="693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2" name="Google Shape;1112;p27"/>
            <p:cNvSpPr/>
            <p:nvPr/>
          </p:nvSpPr>
          <p:spPr>
            <a:xfrm>
              <a:off x="1518800" y="4051925"/>
              <a:ext cx="18125" cy="86650"/>
            </a:xfrm>
            <a:custGeom>
              <a:avLst/>
              <a:gdLst/>
              <a:ahLst/>
              <a:cxnLst/>
              <a:rect l="l" t="t" r="r" b="b"/>
              <a:pathLst>
                <a:path w="725" h="3466" extrusionOk="0">
                  <a:moveTo>
                    <a:pt x="0" y="0"/>
                  </a:moveTo>
                  <a:lnTo>
                    <a:pt x="0" y="3466"/>
                  </a:lnTo>
                  <a:lnTo>
                    <a:pt x="725" y="3466"/>
                  </a:lnTo>
                  <a:lnTo>
                    <a:pt x="72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113" name="Google Shape;1113;p27"/>
          <p:cNvGrpSpPr/>
          <p:nvPr/>
        </p:nvGrpSpPr>
        <p:grpSpPr>
          <a:xfrm>
            <a:off x="5497117" y="1433531"/>
            <a:ext cx="350079" cy="350079"/>
            <a:chOff x="583100" y="3982600"/>
            <a:chExt cx="296175" cy="296175"/>
          </a:xfrm>
        </p:grpSpPr>
        <p:sp>
          <p:nvSpPr>
            <p:cNvPr id="1114" name="Google Shape;1114;p27"/>
            <p:cNvSpPr/>
            <p:nvPr/>
          </p:nvSpPr>
          <p:spPr>
            <a:xfrm>
              <a:off x="694925" y="3982600"/>
              <a:ext cx="70925" cy="68550"/>
            </a:xfrm>
            <a:custGeom>
              <a:avLst/>
              <a:gdLst/>
              <a:ahLst/>
              <a:cxnLst/>
              <a:rect l="l" t="t" r="r" b="b"/>
              <a:pathLst>
                <a:path w="2837" h="2742" extrusionOk="0">
                  <a:moveTo>
                    <a:pt x="1419" y="1"/>
                  </a:moveTo>
                  <a:cubicBezTo>
                    <a:pt x="631" y="1"/>
                    <a:pt x="1" y="599"/>
                    <a:pt x="1" y="1355"/>
                  </a:cubicBezTo>
                  <a:cubicBezTo>
                    <a:pt x="1" y="2143"/>
                    <a:pt x="631" y="2742"/>
                    <a:pt x="1419" y="2742"/>
                  </a:cubicBezTo>
                  <a:cubicBezTo>
                    <a:pt x="2206" y="2742"/>
                    <a:pt x="2836" y="2143"/>
                    <a:pt x="2836" y="1355"/>
                  </a:cubicBezTo>
                  <a:cubicBezTo>
                    <a:pt x="2836" y="599"/>
                    <a:pt x="2206" y="1"/>
                    <a:pt x="1419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5" name="Google Shape;1115;p27"/>
            <p:cNvSpPr/>
            <p:nvPr/>
          </p:nvSpPr>
          <p:spPr>
            <a:xfrm>
              <a:off x="609075" y="4139350"/>
              <a:ext cx="69350" cy="68525"/>
            </a:xfrm>
            <a:custGeom>
              <a:avLst/>
              <a:gdLst/>
              <a:ahLst/>
              <a:cxnLst/>
              <a:rect l="l" t="t" r="r" b="b"/>
              <a:pathLst>
                <a:path w="2774" h="2741" extrusionOk="0">
                  <a:moveTo>
                    <a:pt x="1387" y="0"/>
                  </a:moveTo>
                  <a:cubicBezTo>
                    <a:pt x="631" y="0"/>
                    <a:pt x="1" y="630"/>
                    <a:pt x="1" y="1355"/>
                  </a:cubicBezTo>
                  <a:cubicBezTo>
                    <a:pt x="1" y="2111"/>
                    <a:pt x="631" y="2741"/>
                    <a:pt x="1387" y="2741"/>
                  </a:cubicBezTo>
                  <a:cubicBezTo>
                    <a:pt x="2143" y="2741"/>
                    <a:pt x="2773" y="2111"/>
                    <a:pt x="2773" y="1355"/>
                  </a:cubicBezTo>
                  <a:cubicBezTo>
                    <a:pt x="2773" y="630"/>
                    <a:pt x="2143" y="0"/>
                    <a:pt x="138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6" name="Google Shape;1116;p27"/>
            <p:cNvSpPr/>
            <p:nvPr/>
          </p:nvSpPr>
          <p:spPr>
            <a:xfrm>
              <a:off x="783925" y="4140125"/>
              <a:ext cx="68550" cy="68550"/>
            </a:xfrm>
            <a:custGeom>
              <a:avLst/>
              <a:gdLst/>
              <a:ahLst/>
              <a:cxnLst/>
              <a:rect l="l" t="t" r="r" b="b"/>
              <a:pathLst>
                <a:path w="2742" h="2742" extrusionOk="0">
                  <a:moveTo>
                    <a:pt x="1356" y="1"/>
                  </a:moveTo>
                  <a:cubicBezTo>
                    <a:pt x="631" y="1"/>
                    <a:pt x="1" y="631"/>
                    <a:pt x="1" y="1387"/>
                  </a:cubicBezTo>
                  <a:cubicBezTo>
                    <a:pt x="1" y="2111"/>
                    <a:pt x="631" y="2741"/>
                    <a:pt x="1356" y="2741"/>
                  </a:cubicBezTo>
                  <a:cubicBezTo>
                    <a:pt x="2112" y="2741"/>
                    <a:pt x="2742" y="2111"/>
                    <a:pt x="2742" y="1387"/>
                  </a:cubicBezTo>
                  <a:cubicBezTo>
                    <a:pt x="2742" y="631"/>
                    <a:pt x="2112" y="1"/>
                    <a:pt x="1356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7" name="Google Shape;1117;p27"/>
            <p:cNvSpPr/>
            <p:nvPr/>
          </p:nvSpPr>
          <p:spPr>
            <a:xfrm>
              <a:off x="583100" y="4207075"/>
              <a:ext cx="122100" cy="71700"/>
            </a:xfrm>
            <a:custGeom>
              <a:avLst/>
              <a:gdLst/>
              <a:ahLst/>
              <a:cxnLst/>
              <a:rect l="l" t="t" r="r" b="b"/>
              <a:pathLst>
                <a:path w="4884" h="2868" extrusionOk="0">
                  <a:moveTo>
                    <a:pt x="819" y="0"/>
                  </a:moveTo>
                  <a:cubicBezTo>
                    <a:pt x="347" y="442"/>
                    <a:pt x="0" y="1072"/>
                    <a:pt x="0" y="1796"/>
                  </a:cubicBezTo>
                  <a:lnTo>
                    <a:pt x="0" y="2521"/>
                  </a:lnTo>
                  <a:cubicBezTo>
                    <a:pt x="0" y="2710"/>
                    <a:pt x="158" y="2867"/>
                    <a:pt x="347" y="2867"/>
                  </a:cubicBezTo>
                  <a:lnTo>
                    <a:pt x="4505" y="2867"/>
                  </a:lnTo>
                  <a:cubicBezTo>
                    <a:pt x="4726" y="2867"/>
                    <a:pt x="4883" y="2710"/>
                    <a:pt x="4883" y="2521"/>
                  </a:cubicBezTo>
                  <a:lnTo>
                    <a:pt x="4883" y="1796"/>
                  </a:lnTo>
                  <a:cubicBezTo>
                    <a:pt x="4883" y="1103"/>
                    <a:pt x="4568" y="442"/>
                    <a:pt x="4033" y="0"/>
                  </a:cubicBezTo>
                  <a:cubicBezTo>
                    <a:pt x="3655" y="473"/>
                    <a:pt x="3088" y="788"/>
                    <a:pt x="2426" y="788"/>
                  </a:cubicBezTo>
                  <a:cubicBezTo>
                    <a:pt x="1796" y="788"/>
                    <a:pt x="1197" y="473"/>
                    <a:pt x="819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8" name="Google Shape;1118;p27"/>
            <p:cNvSpPr/>
            <p:nvPr/>
          </p:nvSpPr>
          <p:spPr>
            <a:xfrm>
              <a:off x="669725" y="4049550"/>
              <a:ext cx="122900" cy="72475"/>
            </a:xfrm>
            <a:custGeom>
              <a:avLst/>
              <a:gdLst/>
              <a:ahLst/>
              <a:cxnLst/>
              <a:rect l="l" t="t" r="r" b="b"/>
              <a:pathLst>
                <a:path w="4916" h="2899" extrusionOk="0">
                  <a:moveTo>
                    <a:pt x="851" y="1"/>
                  </a:moveTo>
                  <a:cubicBezTo>
                    <a:pt x="347" y="442"/>
                    <a:pt x="1" y="1103"/>
                    <a:pt x="1" y="1796"/>
                  </a:cubicBezTo>
                  <a:lnTo>
                    <a:pt x="1" y="2552"/>
                  </a:lnTo>
                  <a:cubicBezTo>
                    <a:pt x="1" y="2741"/>
                    <a:pt x="158" y="2899"/>
                    <a:pt x="347" y="2899"/>
                  </a:cubicBezTo>
                  <a:lnTo>
                    <a:pt x="4537" y="2899"/>
                  </a:lnTo>
                  <a:cubicBezTo>
                    <a:pt x="4758" y="2899"/>
                    <a:pt x="4915" y="2741"/>
                    <a:pt x="4915" y="2552"/>
                  </a:cubicBezTo>
                  <a:lnTo>
                    <a:pt x="4915" y="1796"/>
                  </a:lnTo>
                  <a:cubicBezTo>
                    <a:pt x="4915" y="1103"/>
                    <a:pt x="4600" y="442"/>
                    <a:pt x="4065" y="1"/>
                  </a:cubicBezTo>
                  <a:cubicBezTo>
                    <a:pt x="3687" y="473"/>
                    <a:pt x="3088" y="788"/>
                    <a:pt x="2458" y="788"/>
                  </a:cubicBezTo>
                  <a:cubicBezTo>
                    <a:pt x="1828" y="788"/>
                    <a:pt x="1198" y="473"/>
                    <a:pt x="85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9" name="Google Shape;1119;p27"/>
            <p:cNvSpPr/>
            <p:nvPr/>
          </p:nvSpPr>
          <p:spPr>
            <a:xfrm>
              <a:off x="757150" y="4207075"/>
              <a:ext cx="122125" cy="71700"/>
            </a:xfrm>
            <a:custGeom>
              <a:avLst/>
              <a:gdLst/>
              <a:ahLst/>
              <a:cxnLst/>
              <a:rect l="l" t="t" r="r" b="b"/>
              <a:pathLst>
                <a:path w="4885" h="2868" extrusionOk="0">
                  <a:moveTo>
                    <a:pt x="820" y="0"/>
                  </a:moveTo>
                  <a:cubicBezTo>
                    <a:pt x="316" y="442"/>
                    <a:pt x="1" y="1103"/>
                    <a:pt x="1" y="1796"/>
                  </a:cubicBezTo>
                  <a:lnTo>
                    <a:pt x="1" y="2521"/>
                  </a:lnTo>
                  <a:cubicBezTo>
                    <a:pt x="1" y="2710"/>
                    <a:pt x="158" y="2867"/>
                    <a:pt x="347" y="2867"/>
                  </a:cubicBezTo>
                  <a:lnTo>
                    <a:pt x="4506" y="2867"/>
                  </a:lnTo>
                  <a:cubicBezTo>
                    <a:pt x="4727" y="2867"/>
                    <a:pt x="4884" y="2710"/>
                    <a:pt x="4884" y="2521"/>
                  </a:cubicBezTo>
                  <a:lnTo>
                    <a:pt x="4884" y="1796"/>
                  </a:lnTo>
                  <a:cubicBezTo>
                    <a:pt x="4884" y="1103"/>
                    <a:pt x="4569" y="442"/>
                    <a:pt x="4033" y="0"/>
                  </a:cubicBezTo>
                  <a:cubicBezTo>
                    <a:pt x="3655" y="473"/>
                    <a:pt x="3088" y="788"/>
                    <a:pt x="2427" y="788"/>
                  </a:cubicBezTo>
                  <a:cubicBezTo>
                    <a:pt x="1797" y="788"/>
                    <a:pt x="1198" y="473"/>
                    <a:pt x="82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0" name="Google Shape;1120;p27"/>
            <p:cNvSpPr/>
            <p:nvPr/>
          </p:nvSpPr>
          <p:spPr>
            <a:xfrm>
              <a:off x="691775" y="4139350"/>
              <a:ext cx="77225" cy="64600"/>
            </a:xfrm>
            <a:custGeom>
              <a:avLst/>
              <a:gdLst/>
              <a:ahLst/>
              <a:cxnLst/>
              <a:rect l="l" t="t" r="r" b="b"/>
              <a:pathLst>
                <a:path w="3089" h="2584" extrusionOk="0">
                  <a:moveTo>
                    <a:pt x="1198" y="0"/>
                  </a:moveTo>
                  <a:lnTo>
                    <a:pt x="1198" y="882"/>
                  </a:lnTo>
                  <a:lnTo>
                    <a:pt x="1" y="2079"/>
                  </a:lnTo>
                  <a:cubicBezTo>
                    <a:pt x="221" y="2237"/>
                    <a:pt x="284" y="2300"/>
                    <a:pt x="473" y="2583"/>
                  </a:cubicBezTo>
                  <a:lnTo>
                    <a:pt x="1545" y="1575"/>
                  </a:lnTo>
                  <a:lnTo>
                    <a:pt x="2616" y="2583"/>
                  </a:lnTo>
                  <a:cubicBezTo>
                    <a:pt x="2773" y="2394"/>
                    <a:pt x="2931" y="2237"/>
                    <a:pt x="3088" y="2111"/>
                  </a:cubicBezTo>
                  <a:lnTo>
                    <a:pt x="1891" y="882"/>
                  </a:lnTo>
                  <a:lnTo>
                    <a:pt x="1891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121" name="Google Shape;1121;p27"/>
          <p:cNvGrpSpPr/>
          <p:nvPr/>
        </p:nvGrpSpPr>
        <p:grpSpPr>
          <a:xfrm>
            <a:off x="7692740" y="2281339"/>
            <a:ext cx="351786" cy="326274"/>
            <a:chOff x="-62511900" y="4129100"/>
            <a:chExt cx="304050" cy="282000"/>
          </a:xfrm>
        </p:grpSpPr>
        <p:sp>
          <p:nvSpPr>
            <p:cNvPr id="1122" name="Google Shape;1122;p27"/>
            <p:cNvSpPr/>
            <p:nvPr/>
          </p:nvSpPr>
          <p:spPr>
            <a:xfrm>
              <a:off x="-62414225" y="4203925"/>
              <a:ext cx="206375" cy="207175"/>
            </a:xfrm>
            <a:custGeom>
              <a:avLst/>
              <a:gdLst/>
              <a:ahLst/>
              <a:cxnLst/>
              <a:rect l="l" t="t" r="r" b="b"/>
              <a:pathLst>
                <a:path w="8255" h="8287" extrusionOk="0">
                  <a:moveTo>
                    <a:pt x="4128" y="1229"/>
                  </a:moveTo>
                  <a:cubicBezTo>
                    <a:pt x="4348" y="1229"/>
                    <a:pt x="4506" y="1418"/>
                    <a:pt x="4506" y="1670"/>
                  </a:cubicBezTo>
                  <a:lnTo>
                    <a:pt x="4506" y="1922"/>
                  </a:lnTo>
                  <a:cubicBezTo>
                    <a:pt x="4978" y="2080"/>
                    <a:pt x="5356" y="2552"/>
                    <a:pt x="5356" y="3119"/>
                  </a:cubicBezTo>
                  <a:cubicBezTo>
                    <a:pt x="5356" y="3340"/>
                    <a:pt x="5136" y="3498"/>
                    <a:pt x="4947" y="3498"/>
                  </a:cubicBezTo>
                  <a:cubicBezTo>
                    <a:pt x="4726" y="3498"/>
                    <a:pt x="4506" y="3308"/>
                    <a:pt x="4506" y="3119"/>
                  </a:cubicBezTo>
                  <a:cubicBezTo>
                    <a:pt x="4506" y="2867"/>
                    <a:pt x="4317" y="2710"/>
                    <a:pt x="4128" y="2710"/>
                  </a:cubicBezTo>
                  <a:cubicBezTo>
                    <a:pt x="3939" y="2710"/>
                    <a:pt x="3687" y="2930"/>
                    <a:pt x="3687" y="3119"/>
                  </a:cubicBezTo>
                  <a:cubicBezTo>
                    <a:pt x="3718" y="3340"/>
                    <a:pt x="4033" y="3592"/>
                    <a:pt x="4411" y="3813"/>
                  </a:cubicBezTo>
                  <a:cubicBezTo>
                    <a:pt x="4821" y="4128"/>
                    <a:pt x="5388" y="4537"/>
                    <a:pt x="5388" y="5199"/>
                  </a:cubicBezTo>
                  <a:cubicBezTo>
                    <a:pt x="5388" y="5766"/>
                    <a:pt x="5041" y="6175"/>
                    <a:pt x="4569" y="6396"/>
                  </a:cubicBezTo>
                  <a:lnTo>
                    <a:pt x="4569" y="6648"/>
                  </a:lnTo>
                  <a:cubicBezTo>
                    <a:pt x="4569" y="6900"/>
                    <a:pt x="4348" y="7089"/>
                    <a:pt x="4159" y="7089"/>
                  </a:cubicBezTo>
                  <a:cubicBezTo>
                    <a:pt x="3970" y="7089"/>
                    <a:pt x="3718" y="6900"/>
                    <a:pt x="3718" y="6648"/>
                  </a:cubicBezTo>
                  <a:lnTo>
                    <a:pt x="3718" y="6396"/>
                  </a:lnTo>
                  <a:cubicBezTo>
                    <a:pt x="3245" y="6238"/>
                    <a:pt x="2899" y="5766"/>
                    <a:pt x="2899" y="5199"/>
                  </a:cubicBezTo>
                  <a:cubicBezTo>
                    <a:pt x="2899" y="4978"/>
                    <a:pt x="3088" y="4821"/>
                    <a:pt x="3308" y="4821"/>
                  </a:cubicBezTo>
                  <a:cubicBezTo>
                    <a:pt x="3498" y="4821"/>
                    <a:pt x="3687" y="5010"/>
                    <a:pt x="3687" y="5199"/>
                  </a:cubicBezTo>
                  <a:cubicBezTo>
                    <a:pt x="3687" y="5451"/>
                    <a:pt x="3876" y="5608"/>
                    <a:pt x="4128" y="5608"/>
                  </a:cubicBezTo>
                  <a:cubicBezTo>
                    <a:pt x="4348" y="5608"/>
                    <a:pt x="4506" y="5388"/>
                    <a:pt x="4506" y="5199"/>
                  </a:cubicBezTo>
                  <a:cubicBezTo>
                    <a:pt x="4506" y="4978"/>
                    <a:pt x="4191" y="4726"/>
                    <a:pt x="3844" y="4506"/>
                  </a:cubicBezTo>
                  <a:cubicBezTo>
                    <a:pt x="3403" y="4191"/>
                    <a:pt x="2867" y="3781"/>
                    <a:pt x="2867" y="3119"/>
                  </a:cubicBezTo>
                  <a:cubicBezTo>
                    <a:pt x="2867" y="2552"/>
                    <a:pt x="3214" y="2143"/>
                    <a:pt x="3687" y="1922"/>
                  </a:cubicBezTo>
                  <a:lnTo>
                    <a:pt x="3687" y="1670"/>
                  </a:lnTo>
                  <a:cubicBezTo>
                    <a:pt x="3687" y="1418"/>
                    <a:pt x="3876" y="1229"/>
                    <a:pt x="4128" y="1229"/>
                  </a:cubicBezTo>
                  <a:close/>
                  <a:moveTo>
                    <a:pt x="4128" y="0"/>
                  </a:moveTo>
                  <a:cubicBezTo>
                    <a:pt x="1828" y="0"/>
                    <a:pt x="0" y="1859"/>
                    <a:pt x="0" y="4128"/>
                  </a:cubicBezTo>
                  <a:cubicBezTo>
                    <a:pt x="0" y="6427"/>
                    <a:pt x="1828" y="8286"/>
                    <a:pt x="4128" y="8286"/>
                  </a:cubicBezTo>
                  <a:cubicBezTo>
                    <a:pt x="6396" y="8286"/>
                    <a:pt x="8255" y="6427"/>
                    <a:pt x="8255" y="4128"/>
                  </a:cubicBezTo>
                  <a:cubicBezTo>
                    <a:pt x="8255" y="1859"/>
                    <a:pt x="6396" y="0"/>
                    <a:pt x="412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3" name="Google Shape;1123;p27"/>
            <p:cNvSpPr/>
            <p:nvPr/>
          </p:nvSpPr>
          <p:spPr>
            <a:xfrm>
              <a:off x="-62511100" y="4129100"/>
              <a:ext cx="159900" cy="74850"/>
            </a:xfrm>
            <a:custGeom>
              <a:avLst/>
              <a:gdLst/>
              <a:ahLst/>
              <a:cxnLst/>
              <a:rect l="l" t="t" r="r" b="b"/>
              <a:pathLst>
                <a:path w="6396" h="2994" extrusionOk="0">
                  <a:moveTo>
                    <a:pt x="3214" y="1"/>
                  </a:moveTo>
                  <a:cubicBezTo>
                    <a:pt x="1450" y="1"/>
                    <a:pt x="0" y="662"/>
                    <a:pt x="0" y="1513"/>
                  </a:cubicBezTo>
                  <a:cubicBezTo>
                    <a:pt x="0" y="2332"/>
                    <a:pt x="1450" y="2993"/>
                    <a:pt x="3214" y="2993"/>
                  </a:cubicBezTo>
                  <a:cubicBezTo>
                    <a:pt x="4947" y="2993"/>
                    <a:pt x="6396" y="2332"/>
                    <a:pt x="6396" y="1513"/>
                  </a:cubicBezTo>
                  <a:cubicBezTo>
                    <a:pt x="6396" y="662"/>
                    <a:pt x="4947" y="1"/>
                    <a:pt x="3214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4" name="Google Shape;1124;p27"/>
            <p:cNvSpPr/>
            <p:nvPr/>
          </p:nvSpPr>
          <p:spPr>
            <a:xfrm>
              <a:off x="-62511100" y="4207075"/>
              <a:ext cx="110275" cy="59875"/>
            </a:xfrm>
            <a:custGeom>
              <a:avLst/>
              <a:gdLst/>
              <a:ahLst/>
              <a:cxnLst/>
              <a:rect l="l" t="t" r="r" b="b"/>
              <a:pathLst>
                <a:path w="4411" h="2395" extrusionOk="0">
                  <a:moveTo>
                    <a:pt x="0" y="0"/>
                  </a:moveTo>
                  <a:lnTo>
                    <a:pt x="0" y="1135"/>
                  </a:lnTo>
                  <a:cubicBezTo>
                    <a:pt x="0" y="1450"/>
                    <a:pt x="347" y="1765"/>
                    <a:pt x="882" y="2017"/>
                  </a:cubicBezTo>
                  <a:cubicBezTo>
                    <a:pt x="1355" y="2237"/>
                    <a:pt x="2332" y="2395"/>
                    <a:pt x="3151" y="2395"/>
                  </a:cubicBezTo>
                  <a:lnTo>
                    <a:pt x="3308" y="2395"/>
                  </a:lnTo>
                  <a:cubicBezTo>
                    <a:pt x="3560" y="1733"/>
                    <a:pt x="3907" y="1135"/>
                    <a:pt x="4411" y="631"/>
                  </a:cubicBezTo>
                  <a:lnTo>
                    <a:pt x="4411" y="631"/>
                  </a:lnTo>
                  <a:cubicBezTo>
                    <a:pt x="4033" y="694"/>
                    <a:pt x="3623" y="757"/>
                    <a:pt x="3182" y="757"/>
                  </a:cubicBezTo>
                  <a:cubicBezTo>
                    <a:pt x="2363" y="757"/>
                    <a:pt x="1261" y="599"/>
                    <a:pt x="567" y="316"/>
                  </a:cubicBezTo>
                  <a:cubicBezTo>
                    <a:pt x="347" y="221"/>
                    <a:pt x="158" y="127"/>
                    <a:pt x="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5" name="Google Shape;1125;p27"/>
            <p:cNvSpPr/>
            <p:nvPr/>
          </p:nvSpPr>
          <p:spPr>
            <a:xfrm>
              <a:off x="-62511100" y="4329950"/>
              <a:ext cx="106350" cy="59875"/>
            </a:xfrm>
            <a:custGeom>
              <a:avLst/>
              <a:gdLst/>
              <a:ahLst/>
              <a:cxnLst/>
              <a:rect l="l" t="t" r="r" b="b"/>
              <a:pathLst>
                <a:path w="4254" h="2395" extrusionOk="0">
                  <a:moveTo>
                    <a:pt x="0" y="0"/>
                  </a:moveTo>
                  <a:lnTo>
                    <a:pt x="0" y="1197"/>
                  </a:lnTo>
                  <a:cubicBezTo>
                    <a:pt x="0" y="1701"/>
                    <a:pt x="1355" y="2395"/>
                    <a:pt x="3182" y="2395"/>
                  </a:cubicBezTo>
                  <a:cubicBezTo>
                    <a:pt x="3560" y="2395"/>
                    <a:pt x="3907" y="2363"/>
                    <a:pt x="4254" y="2332"/>
                  </a:cubicBezTo>
                  <a:cubicBezTo>
                    <a:pt x="3875" y="1859"/>
                    <a:pt x="3560" y="1355"/>
                    <a:pt x="3340" y="756"/>
                  </a:cubicBezTo>
                  <a:lnTo>
                    <a:pt x="3182" y="756"/>
                  </a:lnTo>
                  <a:cubicBezTo>
                    <a:pt x="2363" y="756"/>
                    <a:pt x="1261" y="599"/>
                    <a:pt x="567" y="315"/>
                  </a:cubicBezTo>
                  <a:cubicBezTo>
                    <a:pt x="347" y="252"/>
                    <a:pt x="158" y="126"/>
                    <a:pt x="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6" name="Google Shape;1126;p27"/>
            <p:cNvSpPr/>
            <p:nvPr/>
          </p:nvSpPr>
          <p:spPr>
            <a:xfrm>
              <a:off x="-62511900" y="4268500"/>
              <a:ext cx="78000" cy="60675"/>
            </a:xfrm>
            <a:custGeom>
              <a:avLst/>
              <a:gdLst/>
              <a:ahLst/>
              <a:cxnLst/>
              <a:rect l="l" t="t" r="r" b="b"/>
              <a:pathLst>
                <a:path w="3120" h="2427" extrusionOk="0">
                  <a:moveTo>
                    <a:pt x="1" y="1"/>
                  </a:moveTo>
                  <a:lnTo>
                    <a:pt x="1" y="1167"/>
                  </a:lnTo>
                  <a:lnTo>
                    <a:pt x="32" y="1167"/>
                  </a:lnTo>
                  <a:cubicBezTo>
                    <a:pt x="32" y="1482"/>
                    <a:pt x="379" y="1797"/>
                    <a:pt x="914" y="2017"/>
                  </a:cubicBezTo>
                  <a:cubicBezTo>
                    <a:pt x="1387" y="2238"/>
                    <a:pt x="2332" y="2395"/>
                    <a:pt x="3120" y="2427"/>
                  </a:cubicBezTo>
                  <a:cubicBezTo>
                    <a:pt x="3057" y="2143"/>
                    <a:pt x="3025" y="1860"/>
                    <a:pt x="3025" y="1608"/>
                  </a:cubicBezTo>
                  <a:cubicBezTo>
                    <a:pt x="3025" y="1324"/>
                    <a:pt x="3088" y="1041"/>
                    <a:pt x="3120" y="757"/>
                  </a:cubicBezTo>
                  <a:cubicBezTo>
                    <a:pt x="2332" y="757"/>
                    <a:pt x="1230" y="599"/>
                    <a:pt x="536" y="316"/>
                  </a:cubicBezTo>
                  <a:cubicBezTo>
                    <a:pt x="347" y="253"/>
                    <a:pt x="158" y="127"/>
                    <a:pt x="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F053316-345B-8393-E972-B4BB7774082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6304553"/>
              </p:ext>
            </p:extLst>
          </p:nvPr>
        </p:nvGraphicFramePr>
        <p:xfrm>
          <a:off x="1375713" y="1695167"/>
          <a:ext cx="6284016" cy="2425637"/>
        </p:xfrm>
        <a:graphic>
          <a:graphicData uri="http://schemas.openxmlformats.org/drawingml/2006/table">
            <a:tbl>
              <a:tblPr firstRow="1" bandRow="1">
                <a:tableStyleId>{37CE84F3-28C3-443E-9E96-99CF82512B78}</a:tableStyleId>
              </a:tblPr>
              <a:tblGrid>
                <a:gridCol w="3142008">
                  <a:extLst>
                    <a:ext uri="{9D8B030D-6E8A-4147-A177-3AD203B41FA5}">
                      <a16:colId xmlns:a16="http://schemas.microsoft.com/office/drawing/2014/main" val="1271533877"/>
                    </a:ext>
                  </a:extLst>
                </a:gridCol>
                <a:gridCol w="3142008">
                  <a:extLst>
                    <a:ext uri="{9D8B030D-6E8A-4147-A177-3AD203B41FA5}">
                      <a16:colId xmlns:a16="http://schemas.microsoft.com/office/drawing/2014/main" val="1496590493"/>
                    </a:ext>
                  </a:extLst>
                </a:gridCol>
              </a:tblGrid>
              <a:tr h="413466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Subjects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Solutions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09983218"/>
                  </a:ext>
                </a:extLst>
              </a:tr>
              <a:tr h="2012171">
                <a:tc>
                  <a:txBody>
                    <a:bodyPr/>
                    <a:lstStyle/>
                    <a:p>
                      <a:pPr marL="342900" indent="-342900">
                        <a:buAutoNum type="arabicPeriod"/>
                      </a:pPr>
                      <a:r>
                        <a:rPr lang="en-GB" dirty="0"/>
                        <a:t>Negotiation Style 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dirty="0"/>
                        <a:t>Workplace Hierarchy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dirty="0"/>
                        <a:t>Work-life Balance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dirty="0"/>
                        <a:t>Pace of Business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dirty="0"/>
                        <a:t>Contract Approach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AutoNum type="arabicPeriod"/>
                      </a:pPr>
                      <a:r>
                        <a:rPr lang="en-GB" dirty="0"/>
                        <a:t>Training sessions for the Chinese negotiation style called Guanxi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dirty="0"/>
                        <a:t>Respect the Chinese hierarchical protocols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dirty="0"/>
                        <a:t>Set clear cultural norms for working hours 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dirty="0"/>
                        <a:t>Clear discuss of the contract terms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86553556"/>
                  </a:ext>
                </a:extLst>
              </a:tr>
            </a:tbl>
          </a:graphicData>
        </a:graphic>
      </p:graphicFrame>
      <p:sp>
        <p:nvSpPr>
          <p:cNvPr id="7" name="Oval 6">
            <a:extLst>
              <a:ext uri="{FF2B5EF4-FFF2-40B4-BE49-F238E27FC236}">
                <a16:creationId xmlns:a16="http://schemas.microsoft.com/office/drawing/2014/main" id="{EDEAE572-C5FC-614E-FDA2-E41B54561D18}"/>
              </a:ext>
            </a:extLst>
          </p:cNvPr>
          <p:cNvSpPr/>
          <p:nvPr/>
        </p:nvSpPr>
        <p:spPr>
          <a:xfrm>
            <a:off x="7611414" y="2775561"/>
            <a:ext cx="1463074" cy="1345243"/>
          </a:xfrm>
          <a:prstGeom prst="ellipse">
            <a:avLst/>
          </a:prstGeom>
          <a:solidFill>
            <a:srgbClr val="40A698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E6071ADE-3EEB-117D-933F-E4CAC11267B5}"/>
              </a:ext>
            </a:extLst>
          </p:cNvPr>
          <p:cNvSpPr/>
          <p:nvPr/>
        </p:nvSpPr>
        <p:spPr>
          <a:xfrm>
            <a:off x="634533" y="3953435"/>
            <a:ext cx="1149350" cy="1096169"/>
          </a:xfrm>
          <a:prstGeom prst="ellipse">
            <a:avLst/>
          </a:prstGeom>
          <a:solidFill>
            <a:srgbClr val="40A698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A195CCFD-87DF-DDE4-831A-934D7CF8695D}"/>
              </a:ext>
            </a:extLst>
          </p:cNvPr>
          <p:cNvSpPr/>
          <p:nvPr/>
        </p:nvSpPr>
        <p:spPr>
          <a:xfrm>
            <a:off x="212500" y="1311618"/>
            <a:ext cx="1014683" cy="957016"/>
          </a:xfrm>
          <a:prstGeom prst="ellipse">
            <a:avLst/>
          </a:prstGeom>
          <a:solidFill>
            <a:srgbClr val="40A698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6118E60-6DDB-3755-CF1F-EF81CF11C1F4}"/>
              </a:ext>
            </a:extLst>
          </p:cNvPr>
          <p:cNvSpPr txBox="1"/>
          <p:nvPr/>
        </p:nvSpPr>
        <p:spPr>
          <a:xfrm>
            <a:off x="326777" y="1622156"/>
            <a:ext cx="78612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Guanxi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78F0DBE-6A78-AFFE-0F8C-15B874585A2C}"/>
              </a:ext>
            </a:extLst>
          </p:cNvPr>
          <p:cNvSpPr txBox="1"/>
          <p:nvPr/>
        </p:nvSpPr>
        <p:spPr>
          <a:xfrm>
            <a:off x="7538392" y="1015294"/>
            <a:ext cx="106894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Hierarchy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CE33534-084C-3E6A-0840-D7FBD249C046}"/>
              </a:ext>
            </a:extLst>
          </p:cNvPr>
          <p:cNvSpPr txBox="1"/>
          <p:nvPr/>
        </p:nvSpPr>
        <p:spPr>
          <a:xfrm>
            <a:off x="7759945" y="3294293"/>
            <a:ext cx="116601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Work &amp; Life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6C810B7-86B7-B1ED-40CB-5DB997F17753}"/>
              </a:ext>
            </a:extLst>
          </p:cNvPr>
          <p:cNvSpPr txBox="1"/>
          <p:nvPr/>
        </p:nvSpPr>
        <p:spPr>
          <a:xfrm>
            <a:off x="777765" y="4338303"/>
            <a:ext cx="86288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Respect</a:t>
            </a:r>
          </a:p>
        </p:txBody>
      </p:sp>
      <p:pic>
        <p:nvPicPr>
          <p:cNvPr id="2" name="Picture 2" descr="Yuranus Education | Home">
            <a:extLst>
              <a:ext uri="{FF2B5EF4-FFF2-40B4-BE49-F238E27FC236}">
                <a16:creationId xmlns:a16="http://schemas.microsoft.com/office/drawing/2014/main" id="{9CABCDA9-0BE5-8E2F-FB42-A3D529EB0DC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648" b="28465"/>
          <a:stretch/>
        </p:blipFill>
        <p:spPr bwMode="auto">
          <a:xfrm>
            <a:off x="0" y="7658"/>
            <a:ext cx="1785864" cy="374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1">
            <a:extLst>
              <a:ext uri="{FF2B5EF4-FFF2-40B4-BE49-F238E27FC236}">
                <a16:creationId xmlns:a16="http://schemas.microsoft.com/office/drawing/2014/main" id="{1F91767B-CDF6-1C71-344B-860AC97B464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67463" y="4120663"/>
            <a:ext cx="1640650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(British Panda, 2023)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E11E2E14-011E-9745-C8D9-6E02B75877A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67463" y="4308204"/>
            <a:ext cx="1227183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(Sheng, 2022)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</p:cSld>
  <p:clrMapOvr>
    <a:masterClrMapping/>
  </p:clrMapOvr>
  <p:transition spd="slow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1313;p32">
            <a:extLst>
              <a:ext uri="{FF2B5EF4-FFF2-40B4-BE49-F238E27FC236}">
                <a16:creationId xmlns:a16="http://schemas.microsoft.com/office/drawing/2014/main" id="{EF9B739D-6D67-B6E0-617B-ABA49AEB549D}"/>
              </a:ext>
            </a:extLst>
          </p:cNvPr>
          <p:cNvSpPr/>
          <p:nvPr/>
        </p:nvSpPr>
        <p:spPr>
          <a:xfrm>
            <a:off x="4024815" y="1049709"/>
            <a:ext cx="1196700" cy="1196700"/>
          </a:xfrm>
          <a:prstGeom prst="ellipse">
            <a:avLst/>
          </a:prstGeom>
          <a:solidFill>
            <a:srgbClr val="40A698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4" name="Google Shape;1314;p32">
            <a:extLst>
              <a:ext uri="{FF2B5EF4-FFF2-40B4-BE49-F238E27FC236}">
                <a16:creationId xmlns:a16="http://schemas.microsoft.com/office/drawing/2014/main" id="{2D0083EA-A824-5B70-01FC-CE1D50CBEB40}"/>
              </a:ext>
            </a:extLst>
          </p:cNvPr>
          <p:cNvSpPr txBox="1">
            <a:spLocks/>
          </p:cNvSpPr>
          <p:nvPr/>
        </p:nvSpPr>
        <p:spPr>
          <a:xfrm>
            <a:off x="413670" y="501300"/>
            <a:ext cx="8505265" cy="371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Fira Sans Extra Condensed"/>
              <a:buNone/>
              <a:defRPr sz="5600" b="1" i="0" u="none" strike="noStrike" cap="none">
                <a:solidFill>
                  <a:schemeClr val="dk1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Fira Sans Extra Condensed"/>
              <a:buNone/>
              <a:defRPr sz="5200" b="1" i="0" u="none" strike="noStrike" cap="none">
                <a:solidFill>
                  <a:schemeClr val="dk1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Fira Sans Extra Condensed"/>
              <a:buNone/>
              <a:defRPr sz="5200" b="1" i="0" u="none" strike="noStrike" cap="none">
                <a:solidFill>
                  <a:schemeClr val="dk1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Fira Sans Extra Condensed"/>
              <a:buNone/>
              <a:defRPr sz="5200" b="1" i="0" u="none" strike="noStrike" cap="none">
                <a:solidFill>
                  <a:schemeClr val="dk1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Fira Sans Extra Condensed"/>
              <a:buNone/>
              <a:defRPr sz="5200" b="1" i="0" u="none" strike="noStrike" cap="none">
                <a:solidFill>
                  <a:schemeClr val="dk1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Fira Sans Extra Condensed"/>
              <a:buNone/>
              <a:defRPr sz="5200" b="1" i="0" u="none" strike="noStrike" cap="none">
                <a:solidFill>
                  <a:schemeClr val="dk1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Fira Sans Extra Condensed"/>
              <a:buNone/>
              <a:defRPr sz="5200" b="1" i="0" u="none" strike="noStrike" cap="none">
                <a:solidFill>
                  <a:schemeClr val="dk1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Fira Sans Extra Condensed"/>
              <a:buNone/>
              <a:defRPr sz="5200" b="1" i="0" u="none" strike="noStrike" cap="none">
                <a:solidFill>
                  <a:schemeClr val="dk1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Fira Sans Extra Condensed"/>
              <a:buNone/>
              <a:defRPr sz="5200" b="1" i="0" u="none" strike="noStrike" cap="none">
                <a:solidFill>
                  <a:schemeClr val="dk1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defRPr>
            </a:lvl9pPr>
          </a:lstStyle>
          <a:p>
            <a:pPr algn="ctr"/>
            <a:r>
              <a:rPr lang="en-GB" sz="3200" b="0" dirty="0">
                <a:latin typeface="+mj-lt"/>
              </a:rPr>
              <a:t>4</a:t>
            </a:r>
            <a:r>
              <a:rPr lang="en-GB" sz="3200" b="0" baseline="30000" dirty="0">
                <a:latin typeface="+mj-lt"/>
              </a:rPr>
              <a:t>th</a:t>
            </a:r>
            <a:r>
              <a:rPr lang="en-GB" sz="3200" b="0" dirty="0">
                <a:latin typeface="+mj-lt"/>
              </a:rPr>
              <a:t> Challenge - Planning and Decision-Making</a:t>
            </a:r>
          </a:p>
        </p:txBody>
      </p:sp>
      <p:grpSp>
        <p:nvGrpSpPr>
          <p:cNvPr id="5" name="Google Shape;1342;p32">
            <a:extLst>
              <a:ext uri="{FF2B5EF4-FFF2-40B4-BE49-F238E27FC236}">
                <a16:creationId xmlns:a16="http://schemas.microsoft.com/office/drawing/2014/main" id="{560CE4B2-BBE0-EDF5-AF27-423DC07799D7}"/>
              </a:ext>
            </a:extLst>
          </p:cNvPr>
          <p:cNvGrpSpPr/>
          <p:nvPr/>
        </p:nvGrpSpPr>
        <p:grpSpPr>
          <a:xfrm>
            <a:off x="3703737" y="1339895"/>
            <a:ext cx="1296465" cy="1149684"/>
            <a:chOff x="5596661" y="2909139"/>
            <a:chExt cx="394326" cy="349682"/>
          </a:xfrm>
        </p:grpSpPr>
        <p:sp>
          <p:nvSpPr>
            <p:cNvPr id="6" name="Google Shape;1343;p32">
              <a:extLst>
                <a:ext uri="{FF2B5EF4-FFF2-40B4-BE49-F238E27FC236}">
                  <a16:creationId xmlns:a16="http://schemas.microsoft.com/office/drawing/2014/main" id="{78A8978D-FA89-AA16-75EC-2BBC6C2D45BD}"/>
                </a:ext>
              </a:extLst>
            </p:cNvPr>
            <p:cNvSpPr/>
            <p:nvPr/>
          </p:nvSpPr>
          <p:spPr>
            <a:xfrm>
              <a:off x="5762025" y="2909139"/>
              <a:ext cx="228962" cy="190740"/>
            </a:xfrm>
            <a:custGeom>
              <a:avLst/>
              <a:gdLst/>
              <a:ahLst/>
              <a:cxnLst/>
              <a:rect l="l" t="t" r="r" b="b"/>
              <a:pathLst>
                <a:path w="8734" h="7276" extrusionOk="0">
                  <a:moveTo>
                    <a:pt x="491" y="0"/>
                  </a:moveTo>
                  <a:cubicBezTo>
                    <a:pt x="217" y="0"/>
                    <a:pt x="0" y="217"/>
                    <a:pt x="0" y="477"/>
                  </a:cubicBezTo>
                  <a:lnTo>
                    <a:pt x="0" y="6785"/>
                  </a:lnTo>
                  <a:cubicBezTo>
                    <a:pt x="0" y="7059"/>
                    <a:pt x="217" y="7276"/>
                    <a:pt x="491" y="7276"/>
                  </a:cubicBezTo>
                  <a:lnTo>
                    <a:pt x="8243" y="7276"/>
                  </a:lnTo>
                  <a:cubicBezTo>
                    <a:pt x="8517" y="7276"/>
                    <a:pt x="8734" y="7059"/>
                    <a:pt x="8734" y="6785"/>
                  </a:cubicBezTo>
                  <a:lnTo>
                    <a:pt x="8734" y="477"/>
                  </a:lnTo>
                  <a:cubicBezTo>
                    <a:pt x="8734" y="217"/>
                    <a:pt x="8517" y="0"/>
                    <a:pt x="8243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" name="Google Shape;1344;p32">
              <a:extLst>
                <a:ext uri="{FF2B5EF4-FFF2-40B4-BE49-F238E27FC236}">
                  <a16:creationId xmlns:a16="http://schemas.microsoft.com/office/drawing/2014/main" id="{558C89CA-5C65-A0B9-407F-D9D69DB5C416}"/>
                </a:ext>
              </a:extLst>
            </p:cNvPr>
            <p:cNvSpPr/>
            <p:nvPr/>
          </p:nvSpPr>
          <p:spPr>
            <a:xfrm>
              <a:off x="5597395" y="3061631"/>
              <a:ext cx="113957" cy="114324"/>
            </a:xfrm>
            <a:custGeom>
              <a:avLst/>
              <a:gdLst/>
              <a:ahLst/>
              <a:cxnLst/>
              <a:rect l="l" t="t" r="r" b="b"/>
              <a:pathLst>
                <a:path w="4347" h="4361" extrusionOk="0">
                  <a:moveTo>
                    <a:pt x="2181" y="1"/>
                  </a:moveTo>
                  <a:cubicBezTo>
                    <a:pt x="1228" y="1"/>
                    <a:pt x="521" y="766"/>
                    <a:pt x="448" y="1690"/>
                  </a:cubicBezTo>
                  <a:cubicBezTo>
                    <a:pt x="391" y="2368"/>
                    <a:pt x="246" y="3032"/>
                    <a:pt x="44" y="3682"/>
                  </a:cubicBezTo>
                  <a:cubicBezTo>
                    <a:pt x="1" y="3797"/>
                    <a:pt x="44" y="3942"/>
                    <a:pt x="174" y="3985"/>
                  </a:cubicBezTo>
                  <a:cubicBezTo>
                    <a:pt x="564" y="4173"/>
                    <a:pt x="997" y="4302"/>
                    <a:pt x="1430" y="4360"/>
                  </a:cubicBezTo>
                  <a:lnTo>
                    <a:pt x="2903" y="4360"/>
                  </a:lnTo>
                  <a:cubicBezTo>
                    <a:pt x="3350" y="4302"/>
                    <a:pt x="3769" y="4173"/>
                    <a:pt x="4173" y="3985"/>
                  </a:cubicBezTo>
                  <a:cubicBezTo>
                    <a:pt x="4288" y="3942"/>
                    <a:pt x="4346" y="3797"/>
                    <a:pt x="4303" y="3682"/>
                  </a:cubicBezTo>
                  <a:cubicBezTo>
                    <a:pt x="4101" y="3032"/>
                    <a:pt x="3956" y="2368"/>
                    <a:pt x="3899" y="1690"/>
                  </a:cubicBezTo>
                  <a:cubicBezTo>
                    <a:pt x="3826" y="766"/>
                    <a:pt x="3133" y="1"/>
                    <a:pt x="2181" y="1"/>
                  </a:cubicBezTo>
                  <a:close/>
                </a:path>
              </a:pathLst>
            </a:custGeom>
            <a:solidFill>
              <a:srgbClr val="49556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" name="Google Shape;1345;p32">
              <a:extLst>
                <a:ext uri="{FF2B5EF4-FFF2-40B4-BE49-F238E27FC236}">
                  <a16:creationId xmlns:a16="http://schemas.microsoft.com/office/drawing/2014/main" id="{22943C73-BD5B-A423-1479-E2267A76D914}"/>
                </a:ext>
              </a:extLst>
            </p:cNvPr>
            <p:cNvSpPr/>
            <p:nvPr/>
          </p:nvSpPr>
          <p:spPr>
            <a:xfrm>
              <a:off x="5628434" y="3061631"/>
              <a:ext cx="82918" cy="114324"/>
            </a:xfrm>
            <a:custGeom>
              <a:avLst/>
              <a:gdLst/>
              <a:ahLst/>
              <a:cxnLst/>
              <a:rect l="l" t="t" r="r" b="b"/>
              <a:pathLst>
                <a:path w="3163" h="4361" extrusionOk="0">
                  <a:moveTo>
                    <a:pt x="997" y="1"/>
                  </a:moveTo>
                  <a:cubicBezTo>
                    <a:pt x="275" y="1"/>
                    <a:pt x="1" y="997"/>
                    <a:pt x="636" y="1372"/>
                  </a:cubicBezTo>
                  <a:cubicBezTo>
                    <a:pt x="650" y="1387"/>
                    <a:pt x="665" y="1387"/>
                    <a:pt x="694" y="1401"/>
                  </a:cubicBezTo>
                  <a:lnTo>
                    <a:pt x="1242" y="4360"/>
                  </a:lnTo>
                  <a:lnTo>
                    <a:pt x="1733" y="4360"/>
                  </a:lnTo>
                  <a:cubicBezTo>
                    <a:pt x="2166" y="4302"/>
                    <a:pt x="2599" y="4173"/>
                    <a:pt x="3003" y="3985"/>
                  </a:cubicBezTo>
                  <a:cubicBezTo>
                    <a:pt x="3119" y="3942"/>
                    <a:pt x="3162" y="3797"/>
                    <a:pt x="3119" y="3682"/>
                  </a:cubicBezTo>
                  <a:cubicBezTo>
                    <a:pt x="2917" y="3032"/>
                    <a:pt x="2772" y="2368"/>
                    <a:pt x="2715" y="1690"/>
                  </a:cubicBezTo>
                  <a:cubicBezTo>
                    <a:pt x="2642" y="766"/>
                    <a:pt x="1949" y="1"/>
                    <a:pt x="99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" name="Google Shape;1346;p32">
              <a:extLst>
                <a:ext uri="{FF2B5EF4-FFF2-40B4-BE49-F238E27FC236}">
                  <a16:creationId xmlns:a16="http://schemas.microsoft.com/office/drawing/2014/main" id="{99FD51BB-D6DA-3349-FF6F-ED0587FEE423}"/>
                </a:ext>
              </a:extLst>
            </p:cNvPr>
            <p:cNvSpPr/>
            <p:nvPr/>
          </p:nvSpPr>
          <p:spPr>
            <a:xfrm>
              <a:off x="5596661" y="3067032"/>
              <a:ext cx="216483" cy="191789"/>
            </a:xfrm>
            <a:custGeom>
              <a:avLst/>
              <a:gdLst/>
              <a:ahLst/>
              <a:cxnLst/>
              <a:rect l="l" t="t" r="r" b="b"/>
              <a:pathLst>
                <a:path w="8258" h="7316" extrusionOk="0">
                  <a:moveTo>
                    <a:pt x="8070" y="0"/>
                  </a:moveTo>
                  <a:cubicBezTo>
                    <a:pt x="8023" y="0"/>
                    <a:pt x="7976" y="19"/>
                    <a:pt x="7940" y="55"/>
                  </a:cubicBezTo>
                  <a:lnTo>
                    <a:pt x="3782" y="4024"/>
                  </a:lnTo>
                  <a:cubicBezTo>
                    <a:pt x="3696" y="4096"/>
                    <a:pt x="3566" y="4154"/>
                    <a:pt x="3450" y="4154"/>
                  </a:cubicBezTo>
                  <a:lnTo>
                    <a:pt x="3407" y="4154"/>
                  </a:lnTo>
                  <a:cubicBezTo>
                    <a:pt x="3133" y="4154"/>
                    <a:pt x="2916" y="3938"/>
                    <a:pt x="2916" y="3663"/>
                  </a:cubicBezTo>
                  <a:lnTo>
                    <a:pt x="2916" y="3202"/>
                  </a:lnTo>
                  <a:lnTo>
                    <a:pt x="1458" y="3202"/>
                  </a:lnTo>
                  <a:lnTo>
                    <a:pt x="1458" y="3678"/>
                  </a:lnTo>
                  <a:cubicBezTo>
                    <a:pt x="1458" y="3866"/>
                    <a:pt x="1357" y="4024"/>
                    <a:pt x="1198" y="4111"/>
                  </a:cubicBezTo>
                  <a:lnTo>
                    <a:pt x="404" y="4501"/>
                  </a:lnTo>
                  <a:cubicBezTo>
                    <a:pt x="159" y="4631"/>
                    <a:pt x="0" y="4876"/>
                    <a:pt x="0" y="5150"/>
                  </a:cubicBezTo>
                  <a:lnTo>
                    <a:pt x="0" y="7070"/>
                  </a:lnTo>
                  <a:cubicBezTo>
                    <a:pt x="0" y="7200"/>
                    <a:pt x="116" y="7316"/>
                    <a:pt x="246" y="7316"/>
                  </a:cubicBezTo>
                  <a:lnTo>
                    <a:pt x="3161" y="7316"/>
                  </a:lnTo>
                  <a:cubicBezTo>
                    <a:pt x="3291" y="7316"/>
                    <a:pt x="3392" y="7200"/>
                    <a:pt x="3392" y="7070"/>
                  </a:cubicBezTo>
                  <a:lnTo>
                    <a:pt x="3392" y="6262"/>
                  </a:lnTo>
                  <a:cubicBezTo>
                    <a:pt x="3392" y="6002"/>
                    <a:pt x="3494" y="5757"/>
                    <a:pt x="3681" y="5583"/>
                  </a:cubicBezTo>
                  <a:lnTo>
                    <a:pt x="7810" y="1455"/>
                  </a:lnTo>
                  <a:cubicBezTo>
                    <a:pt x="7925" y="1325"/>
                    <a:pt x="7983" y="1152"/>
                    <a:pt x="7940" y="993"/>
                  </a:cubicBezTo>
                  <a:lnTo>
                    <a:pt x="7853" y="646"/>
                  </a:lnTo>
                  <a:lnTo>
                    <a:pt x="8185" y="300"/>
                  </a:lnTo>
                  <a:cubicBezTo>
                    <a:pt x="8257" y="228"/>
                    <a:pt x="8257" y="112"/>
                    <a:pt x="8199" y="55"/>
                  </a:cubicBezTo>
                  <a:cubicBezTo>
                    <a:pt x="8163" y="19"/>
                    <a:pt x="8116" y="0"/>
                    <a:pt x="8070" y="0"/>
                  </a:cubicBezTo>
                  <a:close/>
                </a:path>
              </a:pathLst>
            </a:custGeom>
            <a:solidFill>
              <a:srgbClr val="FFC4A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" name="Google Shape;1347;p32">
              <a:extLst>
                <a:ext uri="{FF2B5EF4-FFF2-40B4-BE49-F238E27FC236}">
                  <a16:creationId xmlns:a16="http://schemas.microsoft.com/office/drawing/2014/main" id="{3B9A2DC0-D701-4A83-480C-CAF8AB7BF111}"/>
                </a:ext>
              </a:extLst>
            </p:cNvPr>
            <p:cNvSpPr/>
            <p:nvPr/>
          </p:nvSpPr>
          <p:spPr>
            <a:xfrm>
              <a:off x="5596661" y="3095318"/>
              <a:ext cx="197163" cy="163136"/>
            </a:xfrm>
            <a:custGeom>
              <a:avLst/>
              <a:gdLst/>
              <a:ahLst/>
              <a:cxnLst/>
              <a:rect l="l" t="t" r="r" b="b"/>
              <a:pathLst>
                <a:path w="7521" h="6223" extrusionOk="0">
                  <a:moveTo>
                    <a:pt x="6871" y="1"/>
                  </a:moveTo>
                  <a:lnTo>
                    <a:pt x="3782" y="2945"/>
                  </a:lnTo>
                  <a:cubicBezTo>
                    <a:pt x="3696" y="3032"/>
                    <a:pt x="3566" y="3075"/>
                    <a:pt x="3450" y="3075"/>
                  </a:cubicBezTo>
                  <a:lnTo>
                    <a:pt x="3306" y="3075"/>
                  </a:lnTo>
                  <a:cubicBezTo>
                    <a:pt x="3096" y="3561"/>
                    <a:pt x="2642" y="3806"/>
                    <a:pt x="2189" y="3806"/>
                  </a:cubicBezTo>
                  <a:cubicBezTo>
                    <a:pt x="1740" y="3806"/>
                    <a:pt x="1291" y="3564"/>
                    <a:pt x="1083" y="3075"/>
                  </a:cubicBezTo>
                  <a:lnTo>
                    <a:pt x="404" y="3422"/>
                  </a:lnTo>
                  <a:cubicBezTo>
                    <a:pt x="159" y="3537"/>
                    <a:pt x="0" y="3797"/>
                    <a:pt x="0" y="4071"/>
                  </a:cubicBezTo>
                  <a:lnTo>
                    <a:pt x="0" y="5991"/>
                  </a:lnTo>
                  <a:cubicBezTo>
                    <a:pt x="0" y="6121"/>
                    <a:pt x="116" y="6222"/>
                    <a:pt x="246" y="6222"/>
                  </a:cubicBezTo>
                  <a:lnTo>
                    <a:pt x="3161" y="6222"/>
                  </a:lnTo>
                  <a:cubicBezTo>
                    <a:pt x="3291" y="6222"/>
                    <a:pt x="3392" y="6121"/>
                    <a:pt x="3392" y="5991"/>
                  </a:cubicBezTo>
                  <a:lnTo>
                    <a:pt x="3392" y="5183"/>
                  </a:lnTo>
                  <a:cubicBezTo>
                    <a:pt x="3392" y="4923"/>
                    <a:pt x="3494" y="4678"/>
                    <a:pt x="3681" y="4504"/>
                  </a:cubicBezTo>
                  <a:lnTo>
                    <a:pt x="7521" y="665"/>
                  </a:lnTo>
                  <a:lnTo>
                    <a:pt x="6871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" name="Google Shape;1348;p32">
              <a:extLst>
                <a:ext uri="{FF2B5EF4-FFF2-40B4-BE49-F238E27FC236}">
                  <a16:creationId xmlns:a16="http://schemas.microsoft.com/office/drawing/2014/main" id="{B3AD457F-91A6-D6AB-F46E-BEC03D893635}"/>
                </a:ext>
              </a:extLst>
            </p:cNvPr>
            <p:cNvSpPr/>
            <p:nvPr/>
          </p:nvSpPr>
          <p:spPr>
            <a:xfrm>
              <a:off x="5633362" y="3150946"/>
              <a:ext cx="41262" cy="22361"/>
            </a:xfrm>
            <a:custGeom>
              <a:avLst/>
              <a:gdLst/>
              <a:ahLst/>
              <a:cxnLst/>
              <a:rect l="l" t="t" r="r" b="b"/>
              <a:pathLst>
                <a:path w="1574" h="853" extrusionOk="0">
                  <a:moveTo>
                    <a:pt x="58" y="1"/>
                  </a:moveTo>
                  <a:lnTo>
                    <a:pt x="58" y="477"/>
                  </a:lnTo>
                  <a:cubicBezTo>
                    <a:pt x="58" y="549"/>
                    <a:pt x="44" y="621"/>
                    <a:pt x="0" y="693"/>
                  </a:cubicBezTo>
                  <a:cubicBezTo>
                    <a:pt x="246" y="794"/>
                    <a:pt x="520" y="852"/>
                    <a:pt x="794" y="852"/>
                  </a:cubicBezTo>
                  <a:cubicBezTo>
                    <a:pt x="1054" y="852"/>
                    <a:pt x="1314" y="794"/>
                    <a:pt x="1574" y="679"/>
                  </a:cubicBezTo>
                  <a:cubicBezTo>
                    <a:pt x="1531" y="621"/>
                    <a:pt x="1516" y="549"/>
                    <a:pt x="1516" y="477"/>
                  </a:cubicBezTo>
                  <a:lnTo>
                    <a:pt x="1516" y="1"/>
                  </a:lnTo>
                  <a:close/>
                </a:path>
              </a:pathLst>
            </a:custGeom>
            <a:solidFill>
              <a:srgbClr val="F2A77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" name="Google Shape;1349;p32">
              <a:extLst>
                <a:ext uri="{FF2B5EF4-FFF2-40B4-BE49-F238E27FC236}">
                  <a16:creationId xmlns:a16="http://schemas.microsoft.com/office/drawing/2014/main" id="{71EA73CB-BE53-ADFE-D0EA-C19C47CB912B}"/>
                </a:ext>
              </a:extLst>
            </p:cNvPr>
            <p:cNvSpPr/>
            <p:nvPr/>
          </p:nvSpPr>
          <p:spPr>
            <a:xfrm>
              <a:off x="5615562" y="3098149"/>
              <a:ext cx="76469" cy="62654"/>
            </a:xfrm>
            <a:custGeom>
              <a:avLst/>
              <a:gdLst/>
              <a:ahLst/>
              <a:cxnLst/>
              <a:rect l="l" t="t" r="r" b="b"/>
              <a:pathLst>
                <a:path w="2917" h="2390" extrusionOk="0">
                  <a:moveTo>
                    <a:pt x="1126" y="1"/>
                  </a:moveTo>
                  <a:cubicBezTo>
                    <a:pt x="1032" y="1"/>
                    <a:pt x="946" y="57"/>
                    <a:pt x="910" y="152"/>
                  </a:cubicBezTo>
                  <a:cubicBezTo>
                    <a:pt x="824" y="311"/>
                    <a:pt x="708" y="455"/>
                    <a:pt x="578" y="585"/>
                  </a:cubicBezTo>
                  <a:cubicBezTo>
                    <a:pt x="448" y="701"/>
                    <a:pt x="304" y="787"/>
                    <a:pt x="145" y="874"/>
                  </a:cubicBezTo>
                  <a:cubicBezTo>
                    <a:pt x="44" y="917"/>
                    <a:pt x="1" y="1018"/>
                    <a:pt x="15" y="1120"/>
                  </a:cubicBezTo>
                  <a:cubicBezTo>
                    <a:pt x="116" y="1856"/>
                    <a:pt x="723" y="2390"/>
                    <a:pt x="1459" y="2390"/>
                  </a:cubicBezTo>
                  <a:cubicBezTo>
                    <a:pt x="2210" y="2390"/>
                    <a:pt x="2845" y="1798"/>
                    <a:pt x="2902" y="1047"/>
                  </a:cubicBezTo>
                  <a:cubicBezTo>
                    <a:pt x="2917" y="975"/>
                    <a:pt x="2874" y="903"/>
                    <a:pt x="2830" y="860"/>
                  </a:cubicBezTo>
                  <a:cubicBezTo>
                    <a:pt x="2339" y="455"/>
                    <a:pt x="1776" y="167"/>
                    <a:pt x="1185" y="8"/>
                  </a:cubicBezTo>
                  <a:cubicBezTo>
                    <a:pt x="1165" y="3"/>
                    <a:pt x="1145" y="1"/>
                    <a:pt x="1126" y="1"/>
                  </a:cubicBezTo>
                  <a:close/>
                </a:path>
              </a:pathLst>
            </a:custGeom>
            <a:solidFill>
              <a:srgbClr val="FFC4A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" name="Google Shape;1350;p32">
              <a:extLst>
                <a:ext uri="{FF2B5EF4-FFF2-40B4-BE49-F238E27FC236}">
                  <a16:creationId xmlns:a16="http://schemas.microsoft.com/office/drawing/2014/main" id="{3083F696-813C-A9A9-DCF1-C9D81AB06726}"/>
                </a:ext>
              </a:extLst>
            </p:cNvPr>
            <p:cNvSpPr/>
            <p:nvPr/>
          </p:nvSpPr>
          <p:spPr>
            <a:xfrm>
              <a:off x="5615562" y="3098149"/>
              <a:ext cx="76469" cy="61894"/>
            </a:xfrm>
            <a:custGeom>
              <a:avLst/>
              <a:gdLst/>
              <a:ahLst/>
              <a:cxnLst/>
              <a:rect l="l" t="t" r="r" b="b"/>
              <a:pathLst>
                <a:path w="2917" h="2361" extrusionOk="0">
                  <a:moveTo>
                    <a:pt x="1125" y="1"/>
                  </a:moveTo>
                  <a:cubicBezTo>
                    <a:pt x="1031" y="1"/>
                    <a:pt x="946" y="54"/>
                    <a:pt x="910" y="138"/>
                  </a:cubicBezTo>
                  <a:cubicBezTo>
                    <a:pt x="853" y="268"/>
                    <a:pt x="766" y="369"/>
                    <a:pt x="679" y="470"/>
                  </a:cubicBezTo>
                  <a:cubicBezTo>
                    <a:pt x="650" y="499"/>
                    <a:pt x="607" y="542"/>
                    <a:pt x="578" y="585"/>
                  </a:cubicBezTo>
                  <a:cubicBezTo>
                    <a:pt x="448" y="686"/>
                    <a:pt x="304" y="787"/>
                    <a:pt x="145" y="874"/>
                  </a:cubicBezTo>
                  <a:cubicBezTo>
                    <a:pt x="44" y="917"/>
                    <a:pt x="1" y="1018"/>
                    <a:pt x="15" y="1120"/>
                  </a:cubicBezTo>
                  <a:cubicBezTo>
                    <a:pt x="102" y="1755"/>
                    <a:pt x="593" y="2274"/>
                    <a:pt x="1242" y="2361"/>
                  </a:cubicBezTo>
                  <a:cubicBezTo>
                    <a:pt x="910" y="2173"/>
                    <a:pt x="708" y="1798"/>
                    <a:pt x="723" y="1423"/>
                  </a:cubicBezTo>
                  <a:lnTo>
                    <a:pt x="723" y="1076"/>
                  </a:lnTo>
                  <a:cubicBezTo>
                    <a:pt x="780" y="1033"/>
                    <a:pt x="838" y="990"/>
                    <a:pt x="896" y="946"/>
                  </a:cubicBezTo>
                  <a:cubicBezTo>
                    <a:pt x="1026" y="816"/>
                    <a:pt x="1141" y="686"/>
                    <a:pt x="1242" y="528"/>
                  </a:cubicBezTo>
                  <a:cubicBezTo>
                    <a:pt x="1704" y="672"/>
                    <a:pt x="2137" y="903"/>
                    <a:pt x="2498" y="1221"/>
                  </a:cubicBezTo>
                  <a:cubicBezTo>
                    <a:pt x="2542" y="1264"/>
                    <a:pt x="2657" y="1365"/>
                    <a:pt x="2801" y="1495"/>
                  </a:cubicBezTo>
                  <a:cubicBezTo>
                    <a:pt x="2859" y="1350"/>
                    <a:pt x="2888" y="1192"/>
                    <a:pt x="2902" y="1047"/>
                  </a:cubicBezTo>
                  <a:cubicBezTo>
                    <a:pt x="2917" y="975"/>
                    <a:pt x="2874" y="903"/>
                    <a:pt x="2830" y="860"/>
                  </a:cubicBezTo>
                  <a:cubicBezTo>
                    <a:pt x="2339" y="455"/>
                    <a:pt x="1776" y="167"/>
                    <a:pt x="1185" y="8"/>
                  </a:cubicBezTo>
                  <a:cubicBezTo>
                    <a:pt x="1164" y="3"/>
                    <a:pt x="1144" y="1"/>
                    <a:pt x="1125" y="1"/>
                  </a:cubicBezTo>
                  <a:close/>
                </a:path>
              </a:pathLst>
            </a:custGeom>
            <a:solidFill>
              <a:srgbClr val="F2A77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" name="Google Shape;1351;p32">
              <a:extLst>
                <a:ext uri="{FF2B5EF4-FFF2-40B4-BE49-F238E27FC236}">
                  <a16:creationId xmlns:a16="http://schemas.microsoft.com/office/drawing/2014/main" id="{33C47390-5628-27DB-92F0-B36A9622E25E}"/>
                </a:ext>
              </a:extLst>
            </p:cNvPr>
            <p:cNvSpPr/>
            <p:nvPr/>
          </p:nvSpPr>
          <p:spPr>
            <a:xfrm>
              <a:off x="5596661" y="3191815"/>
              <a:ext cx="25743" cy="66639"/>
            </a:xfrm>
            <a:custGeom>
              <a:avLst/>
              <a:gdLst/>
              <a:ahLst/>
              <a:cxnLst/>
              <a:rect l="l" t="t" r="r" b="b"/>
              <a:pathLst>
                <a:path w="982" h="2542" extrusionOk="0">
                  <a:moveTo>
                    <a:pt x="116" y="1"/>
                  </a:moveTo>
                  <a:cubicBezTo>
                    <a:pt x="43" y="116"/>
                    <a:pt x="0" y="246"/>
                    <a:pt x="0" y="390"/>
                  </a:cubicBezTo>
                  <a:lnTo>
                    <a:pt x="0" y="2310"/>
                  </a:lnTo>
                  <a:cubicBezTo>
                    <a:pt x="0" y="2440"/>
                    <a:pt x="116" y="2541"/>
                    <a:pt x="246" y="2541"/>
                  </a:cubicBezTo>
                  <a:lnTo>
                    <a:pt x="967" y="2541"/>
                  </a:lnTo>
                  <a:lnTo>
                    <a:pt x="982" y="1256"/>
                  </a:lnTo>
                  <a:cubicBezTo>
                    <a:pt x="982" y="997"/>
                    <a:pt x="866" y="751"/>
                    <a:pt x="693" y="564"/>
                  </a:cubicBezTo>
                  <a:lnTo>
                    <a:pt x="116" y="1"/>
                  </a:lnTo>
                  <a:close/>
                </a:path>
              </a:pathLst>
            </a:custGeom>
            <a:solidFill>
              <a:srgbClr val="FFC4A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" name="Google Shape;1352;p32">
              <a:extLst>
                <a:ext uri="{FF2B5EF4-FFF2-40B4-BE49-F238E27FC236}">
                  <a16:creationId xmlns:a16="http://schemas.microsoft.com/office/drawing/2014/main" id="{7905732E-A28F-D9F3-12FF-457FDA6A5D53}"/>
                </a:ext>
              </a:extLst>
            </p:cNvPr>
            <p:cNvSpPr/>
            <p:nvPr/>
          </p:nvSpPr>
          <p:spPr>
            <a:xfrm>
              <a:off x="5819174" y="2953416"/>
              <a:ext cx="114297" cy="114691"/>
            </a:xfrm>
            <a:custGeom>
              <a:avLst/>
              <a:gdLst/>
              <a:ahLst/>
              <a:cxnLst/>
              <a:rect l="l" t="t" r="r" b="b"/>
              <a:pathLst>
                <a:path w="4360" h="4375" extrusionOk="0">
                  <a:moveTo>
                    <a:pt x="2180" y="0"/>
                  </a:moveTo>
                  <a:cubicBezTo>
                    <a:pt x="982" y="0"/>
                    <a:pt x="0" y="982"/>
                    <a:pt x="0" y="2180"/>
                  </a:cubicBezTo>
                  <a:cubicBezTo>
                    <a:pt x="0" y="3393"/>
                    <a:pt x="982" y="4374"/>
                    <a:pt x="2180" y="4374"/>
                  </a:cubicBezTo>
                  <a:cubicBezTo>
                    <a:pt x="3393" y="4374"/>
                    <a:pt x="4360" y="3393"/>
                    <a:pt x="4360" y="2180"/>
                  </a:cubicBezTo>
                  <a:cubicBezTo>
                    <a:pt x="4360" y="982"/>
                    <a:pt x="3393" y="0"/>
                    <a:pt x="2180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" name="Google Shape;1353;p32">
              <a:extLst>
                <a:ext uri="{FF2B5EF4-FFF2-40B4-BE49-F238E27FC236}">
                  <a16:creationId xmlns:a16="http://schemas.microsoft.com/office/drawing/2014/main" id="{D7B59694-3A2E-50A6-5CA3-F5AE5007E0FE}"/>
                </a:ext>
              </a:extLst>
            </p:cNvPr>
            <p:cNvSpPr/>
            <p:nvPr/>
          </p:nvSpPr>
          <p:spPr>
            <a:xfrm>
              <a:off x="5838075" y="2972710"/>
              <a:ext cx="76469" cy="76076"/>
            </a:xfrm>
            <a:custGeom>
              <a:avLst/>
              <a:gdLst/>
              <a:ahLst/>
              <a:cxnLst/>
              <a:rect l="l" t="t" r="r" b="b"/>
              <a:pathLst>
                <a:path w="2917" h="2902" extrusionOk="0">
                  <a:moveTo>
                    <a:pt x="1459" y="0"/>
                  </a:moveTo>
                  <a:cubicBezTo>
                    <a:pt x="665" y="0"/>
                    <a:pt x="1" y="650"/>
                    <a:pt x="1" y="1444"/>
                  </a:cubicBezTo>
                  <a:cubicBezTo>
                    <a:pt x="1" y="2252"/>
                    <a:pt x="665" y="2902"/>
                    <a:pt x="1459" y="2902"/>
                  </a:cubicBezTo>
                  <a:cubicBezTo>
                    <a:pt x="2267" y="2902"/>
                    <a:pt x="2917" y="2252"/>
                    <a:pt x="2917" y="1444"/>
                  </a:cubicBezTo>
                  <a:cubicBezTo>
                    <a:pt x="2917" y="650"/>
                    <a:pt x="2267" y="0"/>
                    <a:pt x="1459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" name="Google Shape;1354;p32">
              <a:extLst>
                <a:ext uri="{FF2B5EF4-FFF2-40B4-BE49-F238E27FC236}">
                  <a16:creationId xmlns:a16="http://schemas.microsoft.com/office/drawing/2014/main" id="{D6464163-D966-C38C-34D2-9B22EC30288F}"/>
                </a:ext>
              </a:extLst>
            </p:cNvPr>
            <p:cNvSpPr/>
            <p:nvPr/>
          </p:nvSpPr>
          <p:spPr>
            <a:xfrm>
              <a:off x="5685582" y="3095318"/>
              <a:ext cx="108242" cy="135872"/>
            </a:xfrm>
            <a:custGeom>
              <a:avLst/>
              <a:gdLst/>
              <a:ahLst/>
              <a:cxnLst/>
              <a:rect l="l" t="t" r="r" b="b"/>
              <a:pathLst>
                <a:path w="4129" h="5183" extrusionOk="0">
                  <a:moveTo>
                    <a:pt x="3479" y="1"/>
                  </a:moveTo>
                  <a:lnTo>
                    <a:pt x="722" y="2628"/>
                  </a:lnTo>
                  <a:cubicBezTo>
                    <a:pt x="506" y="2830"/>
                    <a:pt x="332" y="3075"/>
                    <a:pt x="203" y="3350"/>
                  </a:cubicBezTo>
                  <a:cubicBezTo>
                    <a:pt x="73" y="3653"/>
                    <a:pt x="0" y="3970"/>
                    <a:pt x="0" y="4288"/>
                  </a:cubicBezTo>
                  <a:lnTo>
                    <a:pt x="0" y="5183"/>
                  </a:lnTo>
                  <a:cubicBezTo>
                    <a:pt x="0" y="4923"/>
                    <a:pt x="102" y="4678"/>
                    <a:pt x="289" y="4504"/>
                  </a:cubicBezTo>
                  <a:lnTo>
                    <a:pt x="4129" y="650"/>
                  </a:lnTo>
                  <a:lnTo>
                    <a:pt x="3479" y="1"/>
                  </a:lnTo>
                  <a:close/>
                </a:path>
              </a:pathLst>
            </a:custGeom>
            <a:solidFill>
              <a:srgbClr val="FFC4A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" name="Google Shape;1355;p32">
              <a:extLst>
                <a:ext uri="{FF2B5EF4-FFF2-40B4-BE49-F238E27FC236}">
                  <a16:creationId xmlns:a16="http://schemas.microsoft.com/office/drawing/2014/main" id="{F5622A00-4E7D-4178-2051-52D3E3D81DAB}"/>
                </a:ext>
              </a:extLst>
            </p:cNvPr>
            <p:cNvSpPr/>
            <p:nvPr/>
          </p:nvSpPr>
          <p:spPr>
            <a:xfrm>
              <a:off x="5857396" y="2991637"/>
              <a:ext cx="38248" cy="38248"/>
            </a:xfrm>
            <a:custGeom>
              <a:avLst/>
              <a:gdLst/>
              <a:ahLst/>
              <a:cxnLst/>
              <a:rect l="l" t="t" r="r" b="b"/>
              <a:pathLst>
                <a:path w="1459" h="1459" extrusionOk="0">
                  <a:moveTo>
                    <a:pt x="722" y="0"/>
                  </a:moveTo>
                  <a:cubicBezTo>
                    <a:pt x="318" y="0"/>
                    <a:pt x="0" y="332"/>
                    <a:pt x="0" y="722"/>
                  </a:cubicBezTo>
                  <a:cubicBezTo>
                    <a:pt x="0" y="1126"/>
                    <a:pt x="318" y="1458"/>
                    <a:pt x="722" y="1458"/>
                  </a:cubicBezTo>
                  <a:cubicBezTo>
                    <a:pt x="1126" y="1458"/>
                    <a:pt x="1458" y="1126"/>
                    <a:pt x="1458" y="722"/>
                  </a:cubicBezTo>
                  <a:cubicBezTo>
                    <a:pt x="1458" y="332"/>
                    <a:pt x="1126" y="0"/>
                    <a:pt x="722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" name="Google Shape;1356;p32">
              <a:extLst>
                <a:ext uri="{FF2B5EF4-FFF2-40B4-BE49-F238E27FC236}">
                  <a16:creationId xmlns:a16="http://schemas.microsoft.com/office/drawing/2014/main" id="{45197739-C862-DF0B-7A36-86B6B6A0BFA7}"/>
                </a:ext>
              </a:extLst>
            </p:cNvPr>
            <p:cNvSpPr/>
            <p:nvPr/>
          </p:nvSpPr>
          <p:spPr>
            <a:xfrm>
              <a:off x="5867986" y="2934384"/>
              <a:ext cx="87532" cy="82630"/>
            </a:xfrm>
            <a:custGeom>
              <a:avLst/>
              <a:gdLst/>
              <a:ahLst/>
              <a:cxnLst/>
              <a:rect l="l" t="t" r="r" b="b"/>
              <a:pathLst>
                <a:path w="3339" h="3152" extrusionOk="0">
                  <a:moveTo>
                    <a:pt x="2986" y="0"/>
                  </a:moveTo>
                  <a:cubicBezTo>
                    <a:pt x="2929" y="0"/>
                    <a:pt x="2869" y="23"/>
                    <a:pt x="2815" y="77"/>
                  </a:cubicBezTo>
                  <a:lnTo>
                    <a:pt x="145" y="2747"/>
                  </a:lnTo>
                  <a:cubicBezTo>
                    <a:pt x="0" y="2892"/>
                    <a:pt x="101" y="3151"/>
                    <a:pt x="318" y="3151"/>
                  </a:cubicBezTo>
                  <a:cubicBezTo>
                    <a:pt x="390" y="3151"/>
                    <a:pt x="448" y="3137"/>
                    <a:pt x="491" y="3079"/>
                  </a:cubicBezTo>
                  <a:lnTo>
                    <a:pt x="3162" y="423"/>
                  </a:lnTo>
                  <a:cubicBezTo>
                    <a:pt x="3339" y="246"/>
                    <a:pt x="3176" y="0"/>
                    <a:pt x="2986" y="0"/>
                  </a:cubicBezTo>
                  <a:close/>
                </a:path>
              </a:pathLst>
            </a:custGeom>
            <a:solidFill>
              <a:srgbClr val="49556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" name="Google Shape;1357;p32">
              <a:extLst>
                <a:ext uri="{FF2B5EF4-FFF2-40B4-BE49-F238E27FC236}">
                  <a16:creationId xmlns:a16="http://schemas.microsoft.com/office/drawing/2014/main" id="{7B568692-5D78-84ED-8827-CC75E4C18C6B}"/>
                </a:ext>
              </a:extLst>
            </p:cNvPr>
            <p:cNvSpPr/>
            <p:nvPr/>
          </p:nvSpPr>
          <p:spPr>
            <a:xfrm>
              <a:off x="5916799" y="2937241"/>
              <a:ext cx="38248" cy="33214"/>
            </a:xfrm>
            <a:custGeom>
              <a:avLst/>
              <a:gdLst/>
              <a:ahLst/>
              <a:cxnLst/>
              <a:rect l="l" t="t" r="r" b="b"/>
              <a:pathLst>
                <a:path w="1459" h="1267" extrusionOk="0">
                  <a:moveTo>
                    <a:pt x="495" y="1"/>
                  </a:moveTo>
                  <a:cubicBezTo>
                    <a:pt x="298" y="1"/>
                    <a:pt x="104" y="113"/>
                    <a:pt x="1" y="300"/>
                  </a:cubicBezTo>
                  <a:lnTo>
                    <a:pt x="1" y="1021"/>
                  </a:lnTo>
                  <a:cubicBezTo>
                    <a:pt x="1" y="1151"/>
                    <a:pt x="116" y="1267"/>
                    <a:pt x="246" y="1267"/>
                  </a:cubicBezTo>
                  <a:lnTo>
                    <a:pt x="968" y="1267"/>
                  </a:lnTo>
                  <a:lnTo>
                    <a:pt x="1459" y="776"/>
                  </a:lnTo>
                  <a:cubicBezTo>
                    <a:pt x="1444" y="646"/>
                    <a:pt x="1343" y="545"/>
                    <a:pt x="1213" y="545"/>
                  </a:cubicBezTo>
                  <a:lnTo>
                    <a:pt x="722" y="545"/>
                  </a:lnTo>
                  <a:lnTo>
                    <a:pt x="722" y="54"/>
                  </a:lnTo>
                  <a:cubicBezTo>
                    <a:pt x="649" y="18"/>
                    <a:pt x="572" y="1"/>
                    <a:pt x="495" y="1"/>
                  </a:cubicBezTo>
                  <a:close/>
                </a:path>
              </a:pathLst>
            </a:custGeom>
            <a:solidFill>
              <a:srgbClr val="49556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" name="Google Shape;1358;p32">
              <a:extLst>
                <a:ext uri="{FF2B5EF4-FFF2-40B4-BE49-F238E27FC236}">
                  <a16:creationId xmlns:a16="http://schemas.microsoft.com/office/drawing/2014/main" id="{8AC406FC-9179-22E8-2489-8273B726E62B}"/>
                </a:ext>
              </a:extLst>
            </p:cNvPr>
            <p:cNvSpPr/>
            <p:nvPr/>
          </p:nvSpPr>
          <p:spPr>
            <a:xfrm>
              <a:off x="5889430" y="2934384"/>
              <a:ext cx="63729" cy="60635"/>
            </a:xfrm>
            <a:custGeom>
              <a:avLst/>
              <a:gdLst/>
              <a:ahLst/>
              <a:cxnLst/>
              <a:rect l="l" t="t" r="r" b="b"/>
              <a:pathLst>
                <a:path w="2431" h="2313" extrusionOk="0">
                  <a:moveTo>
                    <a:pt x="2170" y="1"/>
                  </a:moveTo>
                  <a:cubicBezTo>
                    <a:pt x="2109" y="1"/>
                    <a:pt x="2048" y="26"/>
                    <a:pt x="1997" y="77"/>
                  </a:cubicBezTo>
                  <a:lnTo>
                    <a:pt x="178" y="1896"/>
                  </a:lnTo>
                  <a:cubicBezTo>
                    <a:pt x="0" y="2074"/>
                    <a:pt x="166" y="2312"/>
                    <a:pt x="357" y="2312"/>
                  </a:cubicBezTo>
                  <a:cubicBezTo>
                    <a:pt x="413" y="2312"/>
                    <a:pt x="472" y="2291"/>
                    <a:pt x="525" y="2242"/>
                  </a:cubicBezTo>
                  <a:lnTo>
                    <a:pt x="2344" y="423"/>
                  </a:lnTo>
                  <a:cubicBezTo>
                    <a:pt x="2430" y="322"/>
                    <a:pt x="2430" y="163"/>
                    <a:pt x="2344" y="77"/>
                  </a:cubicBezTo>
                  <a:cubicBezTo>
                    <a:pt x="2293" y="26"/>
                    <a:pt x="2232" y="1"/>
                    <a:pt x="217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aphicFrame>
        <p:nvGraphicFramePr>
          <p:cNvPr id="23" name="Table 22">
            <a:extLst>
              <a:ext uri="{FF2B5EF4-FFF2-40B4-BE49-F238E27FC236}">
                <a16:creationId xmlns:a16="http://schemas.microsoft.com/office/drawing/2014/main" id="{E68E019E-E2D8-759C-6BC7-8DFD138E1F0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15054890"/>
              </p:ext>
            </p:extLst>
          </p:nvPr>
        </p:nvGraphicFramePr>
        <p:xfrm>
          <a:off x="338605" y="2489579"/>
          <a:ext cx="8458200" cy="2425637"/>
        </p:xfrm>
        <a:graphic>
          <a:graphicData uri="http://schemas.openxmlformats.org/drawingml/2006/table">
            <a:tbl>
              <a:tblPr firstRow="1" bandRow="1">
                <a:tableStyleId>{37CE84F3-28C3-443E-9E96-99CF82512B78}</a:tableStyleId>
              </a:tblPr>
              <a:tblGrid>
                <a:gridCol w="4229100">
                  <a:extLst>
                    <a:ext uri="{9D8B030D-6E8A-4147-A177-3AD203B41FA5}">
                      <a16:colId xmlns:a16="http://schemas.microsoft.com/office/drawing/2014/main" val="1271533877"/>
                    </a:ext>
                  </a:extLst>
                </a:gridCol>
                <a:gridCol w="4229100">
                  <a:extLst>
                    <a:ext uri="{9D8B030D-6E8A-4147-A177-3AD203B41FA5}">
                      <a16:colId xmlns:a16="http://schemas.microsoft.com/office/drawing/2014/main" val="1496590493"/>
                    </a:ext>
                  </a:extLst>
                </a:gridCol>
              </a:tblGrid>
              <a:tr h="413466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Subjects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Solutions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09983218"/>
                  </a:ext>
                </a:extLst>
              </a:tr>
              <a:tr h="2012171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AutoNum type="arabicPeriod"/>
                        <a:tabLst/>
                        <a:defRPr/>
                      </a:pPr>
                      <a:r>
                        <a:rPr lang="en-GB" b="0" dirty="0"/>
                        <a:t>Hierarchical vs. Decentralized</a:t>
                      </a:r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AutoNum type="arabicPeriod"/>
                        <a:tabLst/>
                        <a:defRPr/>
                      </a:pPr>
                      <a:r>
                        <a:rPr lang="en-GB" b="0" dirty="0"/>
                        <a:t>Consensus-Building vs. Individual Authority</a:t>
                      </a:r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AutoNum type="arabicPeriod"/>
                        <a:tabLst/>
                        <a:defRPr/>
                      </a:pPr>
                      <a:r>
                        <a:rPr lang="en-GB" b="0" dirty="0"/>
                        <a:t>Risk Aversion vs. Innovation:</a:t>
                      </a:r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AutoNum type="arabicPeriod"/>
                        <a:tabLst/>
                        <a:defRPr/>
                      </a:pPr>
                      <a:r>
                        <a:rPr lang="en-GB" b="0" dirty="0"/>
                        <a:t>Differing Priorities and Expectations</a:t>
                      </a:r>
                    </a:p>
                    <a:p>
                      <a:pPr marL="342900" indent="-342900">
                        <a:buAutoNum type="arabicPeriod"/>
                      </a:pP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AutoNum type="arabicPeriod"/>
                        <a:tabLst/>
                        <a:defRPr/>
                      </a:pPr>
                      <a:r>
                        <a:rPr lang="en-GB" b="0" dirty="0"/>
                        <a:t>Clearly identify decision-makers and their roles</a:t>
                      </a:r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AutoNum type="arabicPeriod"/>
                        <a:tabLst/>
                        <a:defRPr/>
                      </a:pPr>
                      <a:r>
                        <a:rPr lang="en-GB" b="0" dirty="0"/>
                        <a:t>Facilitate joint meetings to allow both parties to voice their input</a:t>
                      </a:r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AutoNum type="arabicPeriod"/>
                        <a:tabLst/>
                        <a:defRPr/>
                      </a:pPr>
                      <a:r>
                        <a:rPr lang="en-GB" b="0" dirty="0"/>
                        <a:t>Present detailed risk analyses and contingency plans to address concerns</a:t>
                      </a:r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AutoNum type="arabicPeriod"/>
                        <a:tabLst/>
                        <a:defRPr/>
                      </a:pPr>
                      <a:r>
                        <a:rPr lang="en-GB" b="0" dirty="0"/>
                        <a:t>Emphasize both immediate outcomes and the value of long-term collaboration</a:t>
                      </a:r>
                    </a:p>
                    <a:p>
                      <a:pPr marL="342900" indent="-342900">
                        <a:buAutoNum type="arabicPeriod"/>
                      </a:pPr>
                      <a:endParaRPr lang="en-GB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86553556"/>
                  </a:ext>
                </a:extLst>
              </a:tr>
            </a:tbl>
          </a:graphicData>
        </a:graphic>
      </p:graphicFrame>
      <p:pic>
        <p:nvPicPr>
          <p:cNvPr id="24" name="Picture 2" descr="Yuranus Education | Home">
            <a:extLst>
              <a:ext uri="{FF2B5EF4-FFF2-40B4-BE49-F238E27FC236}">
                <a16:creationId xmlns:a16="http://schemas.microsoft.com/office/drawing/2014/main" id="{0095E8F7-D1FD-D197-F8B4-96CB467793F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648" b="28465"/>
          <a:stretch/>
        </p:blipFill>
        <p:spPr bwMode="auto">
          <a:xfrm>
            <a:off x="0" y="7658"/>
            <a:ext cx="1785864" cy="374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E52EAFC2-772C-426A-0460-0FACAE090E3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2549" y="4858533"/>
            <a:ext cx="1300766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Proshark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2023)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6" name="Rectangle 4">
            <a:extLst>
              <a:ext uri="{FF2B5EF4-FFF2-40B4-BE49-F238E27FC236}">
                <a16:creationId xmlns:a16="http://schemas.microsoft.com/office/drawing/2014/main" id="{C34AAE54-0A11-FD3E-56DF-37B74B20B74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81448" y="4867561"/>
            <a:ext cx="1365161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(Sheng, 2022)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8524201"/>
      </p:ext>
    </p:extLst>
  </p:cSld>
  <p:clrMapOvr>
    <a:masterClrMapping/>
  </p:clrMapOvr>
  <p:transition spd="slow">
    <p:push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06" name="Google Shape;1506;p34"/>
          <p:cNvGrpSpPr/>
          <p:nvPr/>
        </p:nvGrpSpPr>
        <p:grpSpPr>
          <a:xfrm>
            <a:off x="5445913" y="1064959"/>
            <a:ext cx="730201" cy="3606150"/>
            <a:chOff x="5457775" y="1049600"/>
            <a:chExt cx="700200" cy="3606150"/>
          </a:xfrm>
        </p:grpSpPr>
        <p:sp>
          <p:nvSpPr>
            <p:cNvPr id="1510" name="Google Shape;1510;p34"/>
            <p:cNvSpPr/>
            <p:nvPr/>
          </p:nvSpPr>
          <p:spPr>
            <a:xfrm>
              <a:off x="5457775" y="2018250"/>
              <a:ext cx="700200" cy="7002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1" name="Google Shape;1511;p34"/>
            <p:cNvSpPr/>
            <p:nvPr/>
          </p:nvSpPr>
          <p:spPr>
            <a:xfrm>
              <a:off x="5457775" y="2986900"/>
              <a:ext cx="700200" cy="700200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2" name="Google Shape;1512;p34"/>
            <p:cNvSpPr/>
            <p:nvPr/>
          </p:nvSpPr>
          <p:spPr>
            <a:xfrm>
              <a:off x="5457775" y="3955550"/>
              <a:ext cx="700200" cy="700200"/>
            </a:xfrm>
            <a:prstGeom prst="ellipse">
              <a:avLst/>
            </a:pr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9" name="Google Shape;1509;p34"/>
            <p:cNvSpPr/>
            <p:nvPr/>
          </p:nvSpPr>
          <p:spPr>
            <a:xfrm>
              <a:off x="5457775" y="1049600"/>
              <a:ext cx="700200" cy="700200"/>
            </a:xfrm>
            <a:prstGeom prst="ellipse">
              <a:avLst/>
            </a:prstGeom>
            <a:solidFill>
              <a:srgbClr val="40A69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</p:grpSp>
      <p:sp>
        <p:nvSpPr>
          <p:cNvPr id="1518" name="Google Shape;1518;p34"/>
          <p:cNvSpPr txBox="1">
            <a:spLocks noGrp="1"/>
          </p:cNvSpPr>
          <p:nvPr>
            <p:ph type="title"/>
          </p:nvPr>
        </p:nvSpPr>
        <p:spPr>
          <a:xfrm>
            <a:off x="457200" y="323970"/>
            <a:ext cx="8229600" cy="371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200" b="0" dirty="0">
                <a:latin typeface="+mj-lt"/>
              </a:rPr>
              <a:t>Negotiation Strategy Proposal</a:t>
            </a:r>
            <a:endParaRPr sz="3200" b="0" dirty="0">
              <a:latin typeface="+mj-lt"/>
            </a:endParaRPr>
          </a:p>
        </p:txBody>
      </p:sp>
      <p:grpSp>
        <p:nvGrpSpPr>
          <p:cNvPr id="1523" name="Google Shape;1523;p34"/>
          <p:cNvGrpSpPr/>
          <p:nvPr/>
        </p:nvGrpSpPr>
        <p:grpSpPr>
          <a:xfrm>
            <a:off x="6062421" y="1852165"/>
            <a:ext cx="2956402" cy="831913"/>
            <a:chOff x="4881664" y="2082357"/>
            <a:chExt cx="2661267" cy="831913"/>
          </a:xfrm>
        </p:grpSpPr>
        <p:sp>
          <p:nvSpPr>
            <p:cNvPr id="1524" name="Google Shape;1524;p34"/>
            <p:cNvSpPr txBox="1"/>
            <p:nvPr/>
          </p:nvSpPr>
          <p:spPr>
            <a:xfrm>
              <a:off x="5249630" y="2082357"/>
              <a:ext cx="2061000" cy="3318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800" b="1" dirty="0">
                  <a:solidFill>
                    <a:schemeClr val="dk1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Flexible Approach</a:t>
              </a:r>
              <a:endParaRPr sz="1800" b="1" dirty="0">
                <a:solidFill>
                  <a:schemeClr val="dk1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endParaRPr>
            </a:p>
          </p:txBody>
        </p:sp>
        <p:sp>
          <p:nvSpPr>
            <p:cNvPr id="1525" name="Google Shape;1525;p34"/>
            <p:cNvSpPr txBox="1"/>
            <p:nvPr/>
          </p:nvSpPr>
          <p:spPr>
            <a:xfrm>
              <a:off x="4881664" y="2431270"/>
              <a:ext cx="2661267" cy="4830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dirty="0">
                  <a:solidFill>
                    <a:schemeClr val="dk1"/>
                  </a:solidFill>
                  <a:latin typeface="Roboto"/>
                  <a:ea typeface="Roboto"/>
                  <a:cs typeface="Roboto"/>
                  <a:sym typeface="Roboto"/>
                </a:rPr>
                <a:t>Showing compromises and emphasize long-term perspective</a:t>
              </a:r>
              <a:endParaRPr dirty="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1526" name="Google Shape;1526;p34"/>
          <p:cNvGrpSpPr/>
          <p:nvPr/>
        </p:nvGrpSpPr>
        <p:grpSpPr>
          <a:xfrm>
            <a:off x="6233915" y="2850517"/>
            <a:ext cx="2613415" cy="814800"/>
            <a:chOff x="5036041" y="2938663"/>
            <a:chExt cx="2195886" cy="814800"/>
          </a:xfrm>
        </p:grpSpPr>
        <p:sp>
          <p:nvSpPr>
            <p:cNvPr id="1527" name="Google Shape;1527;p34"/>
            <p:cNvSpPr txBox="1"/>
            <p:nvPr/>
          </p:nvSpPr>
          <p:spPr>
            <a:xfrm>
              <a:off x="5068898" y="2938663"/>
              <a:ext cx="2061000" cy="3318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800" b="1" dirty="0">
                  <a:solidFill>
                    <a:schemeClr val="dk1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Clear Communication</a:t>
              </a:r>
              <a:endParaRPr sz="1800" b="1" dirty="0">
                <a:solidFill>
                  <a:schemeClr val="dk1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endParaRPr>
            </a:p>
          </p:txBody>
        </p:sp>
        <p:sp>
          <p:nvSpPr>
            <p:cNvPr id="1528" name="Google Shape;1528;p34"/>
            <p:cNvSpPr txBox="1"/>
            <p:nvPr/>
          </p:nvSpPr>
          <p:spPr>
            <a:xfrm>
              <a:off x="5036041" y="3270463"/>
              <a:ext cx="2195886" cy="4830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dirty="0">
                  <a:solidFill>
                    <a:schemeClr val="dk1"/>
                  </a:solidFill>
                  <a:latin typeface="Roboto"/>
                  <a:ea typeface="Roboto"/>
                  <a:cs typeface="Roboto"/>
                  <a:sym typeface="Roboto"/>
                </a:rPr>
                <a:t>Avoiding overly direct communication</a:t>
              </a:r>
              <a:endParaRPr dirty="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1529" name="Google Shape;1529;p34"/>
          <p:cNvGrpSpPr/>
          <p:nvPr/>
        </p:nvGrpSpPr>
        <p:grpSpPr>
          <a:xfrm>
            <a:off x="6233918" y="3804220"/>
            <a:ext cx="2653908" cy="827730"/>
            <a:chOff x="5036042" y="3880420"/>
            <a:chExt cx="2092936" cy="827730"/>
          </a:xfrm>
        </p:grpSpPr>
        <p:sp>
          <p:nvSpPr>
            <p:cNvPr id="1530" name="Google Shape;1530;p34"/>
            <p:cNvSpPr txBox="1"/>
            <p:nvPr/>
          </p:nvSpPr>
          <p:spPr>
            <a:xfrm>
              <a:off x="5067978" y="3880420"/>
              <a:ext cx="2061000" cy="3318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800" b="1" dirty="0">
                  <a:solidFill>
                    <a:schemeClr val="dk1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Patient and Persistant</a:t>
              </a:r>
              <a:endParaRPr sz="1800" b="1" dirty="0">
                <a:solidFill>
                  <a:schemeClr val="dk1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endParaRPr>
            </a:p>
          </p:txBody>
        </p:sp>
        <p:sp>
          <p:nvSpPr>
            <p:cNvPr id="1531" name="Google Shape;1531;p34"/>
            <p:cNvSpPr txBox="1"/>
            <p:nvPr/>
          </p:nvSpPr>
          <p:spPr>
            <a:xfrm>
              <a:off x="5036042" y="4225150"/>
              <a:ext cx="2061000" cy="4830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dirty="0">
                  <a:solidFill>
                    <a:schemeClr val="dk1"/>
                  </a:solidFill>
                  <a:latin typeface="Roboto"/>
                  <a:ea typeface="Roboto"/>
                  <a:cs typeface="Roboto"/>
                  <a:sym typeface="Roboto"/>
                </a:rPr>
                <a:t>Allow time for deliberation and consensus-building</a:t>
              </a:r>
            </a:p>
          </p:txBody>
        </p:sp>
      </p:grpSp>
      <p:grpSp>
        <p:nvGrpSpPr>
          <p:cNvPr id="1532" name="Google Shape;1532;p34"/>
          <p:cNvGrpSpPr/>
          <p:nvPr/>
        </p:nvGrpSpPr>
        <p:grpSpPr>
          <a:xfrm>
            <a:off x="6314907" y="927926"/>
            <a:ext cx="2532426" cy="839423"/>
            <a:chOff x="5108945" y="1146276"/>
            <a:chExt cx="2279616" cy="839423"/>
          </a:xfrm>
        </p:grpSpPr>
        <p:sp>
          <p:nvSpPr>
            <p:cNvPr id="1533" name="Google Shape;1533;p34"/>
            <p:cNvSpPr txBox="1"/>
            <p:nvPr/>
          </p:nvSpPr>
          <p:spPr>
            <a:xfrm>
              <a:off x="5218253" y="1146276"/>
              <a:ext cx="2061000" cy="3318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800" b="1" dirty="0">
                  <a:solidFill>
                    <a:schemeClr val="dk1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Guanxi</a:t>
              </a:r>
              <a:endParaRPr sz="1800" b="1" dirty="0">
                <a:solidFill>
                  <a:schemeClr val="dk1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endParaRPr>
            </a:p>
          </p:txBody>
        </p:sp>
        <p:sp>
          <p:nvSpPr>
            <p:cNvPr id="1534" name="Google Shape;1534;p34"/>
            <p:cNvSpPr txBox="1"/>
            <p:nvPr/>
          </p:nvSpPr>
          <p:spPr>
            <a:xfrm>
              <a:off x="5108945" y="1502699"/>
              <a:ext cx="2279616" cy="4830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dirty="0">
                  <a:solidFill>
                    <a:schemeClr val="dk1"/>
                  </a:solidFill>
                  <a:latin typeface="Roboto"/>
                  <a:ea typeface="Roboto"/>
                  <a:cs typeface="Roboto"/>
                  <a:sym typeface="Roboto"/>
                </a:rPr>
                <a:t>Building trust and creating connections with the Chinese</a:t>
              </a:r>
              <a:endParaRPr dirty="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1535" name="Google Shape;1535;p34"/>
          <p:cNvGrpSpPr/>
          <p:nvPr/>
        </p:nvGrpSpPr>
        <p:grpSpPr>
          <a:xfrm>
            <a:off x="5638250" y="4136020"/>
            <a:ext cx="339253" cy="339253"/>
            <a:chOff x="900750" y="1436075"/>
            <a:chExt cx="481825" cy="481825"/>
          </a:xfrm>
        </p:grpSpPr>
        <p:sp>
          <p:nvSpPr>
            <p:cNvPr id="1536" name="Google Shape;1536;p34"/>
            <p:cNvSpPr/>
            <p:nvPr/>
          </p:nvSpPr>
          <p:spPr>
            <a:xfrm>
              <a:off x="900750" y="1627500"/>
              <a:ext cx="481825" cy="290400"/>
            </a:xfrm>
            <a:custGeom>
              <a:avLst/>
              <a:gdLst/>
              <a:ahLst/>
              <a:cxnLst/>
              <a:rect l="l" t="t" r="r" b="b"/>
              <a:pathLst>
                <a:path w="19273" h="11616" extrusionOk="0">
                  <a:moveTo>
                    <a:pt x="0" y="1"/>
                  </a:moveTo>
                  <a:lnTo>
                    <a:pt x="0" y="9920"/>
                  </a:lnTo>
                  <a:cubicBezTo>
                    <a:pt x="0" y="10856"/>
                    <a:pt x="759" y="11612"/>
                    <a:pt x="1696" y="11615"/>
                  </a:cubicBezTo>
                  <a:lnTo>
                    <a:pt x="17580" y="11615"/>
                  </a:lnTo>
                  <a:cubicBezTo>
                    <a:pt x="18513" y="11612"/>
                    <a:pt x="19272" y="10856"/>
                    <a:pt x="19272" y="9920"/>
                  </a:cubicBezTo>
                  <a:lnTo>
                    <a:pt x="19272" y="1"/>
                  </a:lnTo>
                  <a:lnTo>
                    <a:pt x="9977" y="6948"/>
                  </a:lnTo>
                  <a:cubicBezTo>
                    <a:pt x="9877" y="7020"/>
                    <a:pt x="9760" y="7059"/>
                    <a:pt x="9636" y="7059"/>
                  </a:cubicBezTo>
                  <a:cubicBezTo>
                    <a:pt x="9513" y="7059"/>
                    <a:pt x="9395" y="7020"/>
                    <a:pt x="9299" y="6948"/>
                  </a:cubicBezTo>
                  <a:lnTo>
                    <a:pt x="0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1537" name="Google Shape;1537;p34"/>
            <p:cNvSpPr/>
            <p:nvPr/>
          </p:nvSpPr>
          <p:spPr>
            <a:xfrm>
              <a:off x="1296950" y="1549900"/>
              <a:ext cx="71550" cy="105850"/>
            </a:xfrm>
            <a:custGeom>
              <a:avLst/>
              <a:gdLst/>
              <a:ahLst/>
              <a:cxnLst/>
              <a:rect l="l" t="t" r="r" b="b"/>
              <a:pathLst>
                <a:path w="2862" h="4234" extrusionOk="0">
                  <a:moveTo>
                    <a:pt x="0" y="0"/>
                  </a:moveTo>
                  <a:lnTo>
                    <a:pt x="0" y="4234"/>
                  </a:lnTo>
                  <a:lnTo>
                    <a:pt x="2861" y="211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1538" name="Google Shape;1538;p34"/>
            <p:cNvSpPr/>
            <p:nvPr/>
          </p:nvSpPr>
          <p:spPr>
            <a:xfrm>
              <a:off x="914900" y="1549900"/>
              <a:ext cx="71550" cy="105850"/>
            </a:xfrm>
            <a:custGeom>
              <a:avLst/>
              <a:gdLst/>
              <a:ahLst/>
              <a:cxnLst/>
              <a:rect l="l" t="t" r="r" b="b"/>
              <a:pathLst>
                <a:path w="2862" h="4234" extrusionOk="0">
                  <a:moveTo>
                    <a:pt x="2861" y="0"/>
                  </a:moveTo>
                  <a:lnTo>
                    <a:pt x="0" y="2117"/>
                  </a:lnTo>
                  <a:lnTo>
                    <a:pt x="2861" y="4234"/>
                  </a:lnTo>
                  <a:lnTo>
                    <a:pt x="2861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1539" name="Google Shape;1539;p34"/>
            <p:cNvSpPr/>
            <p:nvPr/>
          </p:nvSpPr>
          <p:spPr>
            <a:xfrm>
              <a:off x="1014650" y="1436075"/>
              <a:ext cx="254100" cy="336150"/>
            </a:xfrm>
            <a:custGeom>
              <a:avLst/>
              <a:gdLst/>
              <a:ahLst/>
              <a:cxnLst/>
              <a:rect l="l" t="t" r="r" b="b"/>
              <a:pathLst>
                <a:path w="10164" h="13446" extrusionOk="0">
                  <a:moveTo>
                    <a:pt x="8468" y="3424"/>
                  </a:moveTo>
                  <a:cubicBezTo>
                    <a:pt x="8781" y="3424"/>
                    <a:pt x="9031" y="3677"/>
                    <a:pt x="9031" y="3990"/>
                  </a:cubicBezTo>
                  <a:cubicBezTo>
                    <a:pt x="9031" y="4300"/>
                    <a:pt x="8781" y="4553"/>
                    <a:pt x="8468" y="4553"/>
                  </a:cubicBezTo>
                  <a:lnTo>
                    <a:pt x="1693" y="4553"/>
                  </a:lnTo>
                  <a:cubicBezTo>
                    <a:pt x="1379" y="4553"/>
                    <a:pt x="1130" y="4300"/>
                    <a:pt x="1130" y="3990"/>
                  </a:cubicBezTo>
                  <a:cubicBezTo>
                    <a:pt x="1130" y="3677"/>
                    <a:pt x="1379" y="3424"/>
                    <a:pt x="1693" y="3424"/>
                  </a:cubicBezTo>
                  <a:close/>
                  <a:moveTo>
                    <a:pt x="8468" y="5682"/>
                  </a:moveTo>
                  <a:cubicBezTo>
                    <a:pt x="8781" y="5682"/>
                    <a:pt x="9031" y="5935"/>
                    <a:pt x="9031" y="6248"/>
                  </a:cubicBezTo>
                  <a:cubicBezTo>
                    <a:pt x="9031" y="6559"/>
                    <a:pt x="8781" y="6812"/>
                    <a:pt x="8468" y="6812"/>
                  </a:cubicBezTo>
                  <a:lnTo>
                    <a:pt x="1693" y="6812"/>
                  </a:lnTo>
                  <a:cubicBezTo>
                    <a:pt x="1379" y="6812"/>
                    <a:pt x="1130" y="6559"/>
                    <a:pt x="1130" y="6248"/>
                  </a:cubicBezTo>
                  <a:cubicBezTo>
                    <a:pt x="1130" y="5935"/>
                    <a:pt x="1379" y="5682"/>
                    <a:pt x="1693" y="5682"/>
                  </a:cubicBezTo>
                  <a:close/>
                  <a:moveTo>
                    <a:pt x="5080" y="7941"/>
                  </a:moveTo>
                  <a:cubicBezTo>
                    <a:pt x="5393" y="7941"/>
                    <a:pt x="5643" y="8194"/>
                    <a:pt x="5643" y="8507"/>
                  </a:cubicBezTo>
                  <a:cubicBezTo>
                    <a:pt x="5643" y="8817"/>
                    <a:pt x="5393" y="9070"/>
                    <a:pt x="5080" y="9070"/>
                  </a:cubicBezTo>
                  <a:lnTo>
                    <a:pt x="1693" y="9070"/>
                  </a:lnTo>
                  <a:cubicBezTo>
                    <a:pt x="1379" y="9070"/>
                    <a:pt x="1130" y="8817"/>
                    <a:pt x="1130" y="8507"/>
                  </a:cubicBezTo>
                  <a:cubicBezTo>
                    <a:pt x="1130" y="8194"/>
                    <a:pt x="1379" y="7941"/>
                    <a:pt x="1693" y="7941"/>
                  </a:cubicBezTo>
                  <a:close/>
                  <a:moveTo>
                    <a:pt x="563" y="0"/>
                  </a:moveTo>
                  <a:cubicBezTo>
                    <a:pt x="250" y="0"/>
                    <a:pt x="0" y="250"/>
                    <a:pt x="0" y="563"/>
                  </a:cubicBezTo>
                  <a:lnTo>
                    <a:pt x="0" y="9636"/>
                  </a:lnTo>
                  <a:lnTo>
                    <a:pt x="5080" y="13445"/>
                  </a:lnTo>
                  <a:lnTo>
                    <a:pt x="10163" y="9636"/>
                  </a:lnTo>
                  <a:lnTo>
                    <a:pt x="10163" y="563"/>
                  </a:lnTo>
                  <a:cubicBezTo>
                    <a:pt x="10163" y="250"/>
                    <a:pt x="9910" y="0"/>
                    <a:pt x="959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grpSp>
        <p:nvGrpSpPr>
          <p:cNvPr id="1540" name="Google Shape;1540;p34"/>
          <p:cNvGrpSpPr/>
          <p:nvPr/>
        </p:nvGrpSpPr>
        <p:grpSpPr>
          <a:xfrm>
            <a:off x="5624693" y="3153355"/>
            <a:ext cx="366364" cy="367290"/>
            <a:chOff x="-61784125" y="3377700"/>
            <a:chExt cx="316650" cy="317450"/>
          </a:xfrm>
        </p:grpSpPr>
        <p:sp>
          <p:nvSpPr>
            <p:cNvPr id="1541" name="Google Shape;1541;p34"/>
            <p:cNvSpPr/>
            <p:nvPr/>
          </p:nvSpPr>
          <p:spPr>
            <a:xfrm>
              <a:off x="-61688025" y="3460400"/>
              <a:ext cx="124450" cy="51225"/>
            </a:xfrm>
            <a:custGeom>
              <a:avLst/>
              <a:gdLst/>
              <a:ahLst/>
              <a:cxnLst/>
              <a:rect l="l" t="t" r="r" b="b"/>
              <a:pathLst>
                <a:path w="4978" h="2049" extrusionOk="0">
                  <a:moveTo>
                    <a:pt x="630" y="1"/>
                  </a:moveTo>
                  <a:cubicBezTo>
                    <a:pt x="252" y="442"/>
                    <a:pt x="0" y="1041"/>
                    <a:pt x="0" y="1671"/>
                  </a:cubicBezTo>
                  <a:cubicBezTo>
                    <a:pt x="0" y="1891"/>
                    <a:pt x="189" y="2049"/>
                    <a:pt x="441" y="2049"/>
                  </a:cubicBezTo>
                  <a:lnTo>
                    <a:pt x="4568" y="2049"/>
                  </a:lnTo>
                  <a:cubicBezTo>
                    <a:pt x="4820" y="2049"/>
                    <a:pt x="4978" y="1860"/>
                    <a:pt x="4978" y="1671"/>
                  </a:cubicBezTo>
                  <a:cubicBezTo>
                    <a:pt x="4978" y="1041"/>
                    <a:pt x="4726" y="442"/>
                    <a:pt x="4348" y="1"/>
                  </a:cubicBezTo>
                  <a:cubicBezTo>
                    <a:pt x="3875" y="568"/>
                    <a:pt x="3182" y="852"/>
                    <a:pt x="2489" y="852"/>
                  </a:cubicBezTo>
                  <a:cubicBezTo>
                    <a:pt x="1827" y="852"/>
                    <a:pt x="1134" y="568"/>
                    <a:pt x="63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2" name="Google Shape;1542;p34"/>
            <p:cNvSpPr/>
            <p:nvPr/>
          </p:nvSpPr>
          <p:spPr>
            <a:xfrm>
              <a:off x="-61677800" y="3518900"/>
              <a:ext cx="104775" cy="61850"/>
            </a:xfrm>
            <a:custGeom>
              <a:avLst/>
              <a:gdLst/>
              <a:ahLst/>
              <a:cxnLst/>
              <a:rect l="l" t="t" r="r" b="b"/>
              <a:pathLst>
                <a:path w="4191" h="2474" extrusionOk="0">
                  <a:moveTo>
                    <a:pt x="2096" y="0"/>
                  </a:moveTo>
                  <a:cubicBezTo>
                    <a:pt x="1985" y="0"/>
                    <a:pt x="1875" y="40"/>
                    <a:pt x="1796" y="118"/>
                  </a:cubicBezTo>
                  <a:lnTo>
                    <a:pt x="158" y="1757"/>
                  </a:lnTo>
                  <a:cubicBezTo>
                    <a:pt x="1" y="1914"/>
                    <a:pt x="1" y="2198"/>
                    <a:pt x="158" y="2355"/>
                  </a:cubicBezTo>
                  <a:cubicBezTo>
                    <a:pt x="237" y="2434"/>
                    <a:pt x="339" y="2473"/>
                    <a:pt x="442" y="2473"/>
                  </a:cubicBezTo>
                  <a:cubicBezTo>
                    <a:pt x="544" y="2473"/>
                    <a:pt x="646" y="2434"/>
                    <a:pt x="725" y="2355"/>
                  </a:cubicBezTo>
                  <a:lnTo>
                    <a:pt x="2111" y="969"/>
                  </a:lnTo>
                  <a:lnTo>
                    <a:pt x="3498" y="2355"/>
                  </a:lnTo>
                  <a:cubicBezTo>
                    <a:pt x="3576" y="2434"/>
                    <a:pt x="3687" y="2473"/>
                    <a:pt x="3797" y="2473"/>
                  </a:cubicBezTo>
                  <a:cubicBezTo>
                    <a:pt x="3907" y="2473"/>
                    <a:pt x="4017" y="2434"/>
                    <a:pt x="4096" y="2355"/>
                  </a:cubicBezTo>
                  <a:cubicBezTo>
                    <a:pt x="4191" y="2198"/>
                    <a:pt x="4191" y="1914"/>
                    <a:pt x="4033" y="1757"/>
                  </a:cubicBezTo>
                  <a:lnTo>
                    <a:pt x="2395" y="118"/>
                  </a:lnTo>
                  <a:cubicBezTo>
                    <a:pt x="2316" y="40"/>
                    <a:pt x="2206" y="0"/>
                    <a:pt x="2096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3" name="Google Shape;1543;p34"/>
            <p:cNvSpPr/>
            <p:nvPr/>
          </p:nvSpPr>
          <p:spPr>
            <a:xfrm>
              <a:off x="-61667550" y="3377700"/>
              <a:ext cx="82700" cy="82725"/>
            </a:xfrm>
            <a:custGeom>
              <a:avLst/>
              <a:gdLst/>
              <a:ahLst/>
              <a:cxnLst/>
              <a:rect l="l" t="t" r="r" b="b"/>
              <a:pathLst>
                <a:path w="3308" h="3309" extrusionOk="0">
                  <a:moveTo>
                    <a:pt x="1670" y="1"/>
                  </a:moveTo>
                  <a:cubicBezTo>
                    <a:pt x="756" y="1"/>
                    <a:pt x="0" y="757"/>
                    <a:pt x="0" y="1671"/>
                  </a:cubicBezTo>
                  <a:cubicBezTo>
                    <a:pt x="0" y="2584"/>
                    <a:pt x="756" y="3309"/>
                    <a:pt x="1670" y="3309"/>
                  </a:cubicBezTo>
                  <a:cubicBezTo>
                    <a:pt x="2584" y="3309"/>
                    <a:pt x="3308" y="2584"/>
                    <a:pt x="3308" y="1671"/>
                  </a:cubicBezTo>
                  <a:cubicBezTo>
                    <a:pt x="3308" y="757"/>
                    <a:pt x="2584" y="1"/>
                    <a:pt x="167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4" name="Google Shape;1544;p34"/>
            <p:cNvSpPr/>
            <p:nvPr/>
          </p:nvSpPr>
          <p:spPr>
            <a:xfrm>
              <a:off x="-61591150" y="3643150"/>
              <a:ext cx="123675" cy="51200"/>
            </a:xfrm>
            <a:custGeom>
              <a:avLst/>
              <a:gdLst/>
              <a:ahLst/>
              <a:cxnLst/>
              <a:rect l="l" t="t" r="r" b="b"/>
              <a:pathLst>
                <a:path w="4947" h="2048" extrusionOk="0">
                  <a:moveTo>
                    <a:pt x="630" y="0"/>
                  </a:moveTo>
                  <a:cubicBezTo>
                    <a:pt x="221" y="410"/>
                    <a:pt x="0" y="1008"/>
                    <a:pt x="0" y="1638"/>
                  </a:cubicBezTo>
                  <a:cubicBezTo>
                    <a:pt x="0" y="1890"/>
                    <a:pt x="189" y="2048"/>
                    <a:pt x="378" y="2048"/>
                  </a:cubicBezTo>
                  <a:lnTo>
                    <a:pt x="4505" y="2048"/>
                  </a:lnTo>
                  <a:cubicBezTo>
                    <a:pt x="4757" y="2048"/>
                    <a:pt x="4946" y="1827"/>
                    <a:pt x="4946" y="1638"/>
                  </a:cubicBezTo>
                  <a:cubicBezTo>
                    <a:pt x="4946" y="1008"/>
                    <a:pt x="4726" y="410"/>
                    <a:pt x="4316" y="0"/>
                  </a:cubicBezTo>
                  <a:cubicBezTo>
                    <a:pt x="3844" y="536"/>
                    <a:pt x="3182" y="819"/>
                    <a:pt x="2458" y="819"/>
                  </a:cubicBezTo>
                  <a:cubicBezTo>
                    <a:pt x="1796" y="819"/>
                    <a:pt x="1134" y="536"/>
                    <a:pt x="63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5" name="Google Shape;1545;p34"/>
            <p:cNvSpPr/>
            <p:nvPr/>
          </p:nvSpPr>
          <p:spPr>
            <a:xfrm>
              <a:off x="-61570675" y="3560450"/>
              <a:ext cx="82725" cy="82725"/>
            </a:xfrm>
            <a:custGeom>
              <a:avLst/>
              <a:gdLst/>
              <a:ahLst/>
              <a:cxnLst/>
              <a:rect l="l" t="t" r="r" b="b"/>
              <a:pathLst>
                <a:path w="3309" h="3309" extrusionOk="0">
                  <a:moveTo>
                    <a:pt x="1670" y="0"/>
                  </a:moveTo>
                  <a:cubicBezTo>
                    <a:pt x="756" y="0"/>
                    <a:pt x="0" y="725"/>
                    <a:pt x="0" y="1638"/>
                  </a:cubicBezTo>
                  <a:cubicBezTo>
                    <a:pt x="0" y="2552"/>
                    <a:pt x="756" y="3308"/>
                    <a:pt x="1670" y="3308"/>
                  </a:cubicBezTo>
                  <a:cubicBezTo>
                    <a:pt x="2552" y="3308"/>
                    <a:pt x="3308" y="2552"/>
                    <a:pt x="3308" y="1638"/>
                  </a:cubicBezTo>
                  <a:cubicBezTo>
                    <a:pt x="3308" y="725"/>
                    <a:pt x="2552" y="0"/>
                    <a:pt x="167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6" name="Google Shape;1546;p34"/>
            <p:cNvSpPr/>
            <p:nvPr/>
          </p:nvSpPr>
          <p:spPr>
            <a:xfrm>
              <a:off x="-61784125" y="3643925"/>
              <a:ext cx="124450" cy="51225"/>
            </a:xfrm>
            <a:custGeom>
              <a:avLst/>
              <a:gdLst/>
              <a:ahLst/>
              <a:cxnLst/>
              <a:rect l="l" t="t" r="r" b="b"/>
              <a:pathLst>
                <a:path w="4978" h="2049" extrusionOk="0">
                  <a:moveTo>
                    <a:pt x="662" y="1"/>
                  </a:moveTo>
                  <a:cubicBezTo>
                    <a:pt x="252" y="442"/>
                    <a:pt x="32" y="1009"/>
                    <a:pt x="32" y="1639"/>
                  </a:cubicBezTo>
                  <a:cubicBezTo>
                    <a:pt x="0" y="1859"/>
                    <a:pt x="189" y="2048"/>
                    <a:pt x="410" y="2048"/>
                  </a:cubicBezTo>
                  <a:lnTo>
                    <a:pt x="4569" y="2048"/>
                  </a:lnTo>
                  <a:cubicBezTo>
                    <a:pt x="4789" y="2048"/>
                    <a:pt x="4978" y="1859"/>
                    <a:pt x="4978" y="1639"/>
                  </a:cubicBezTo>
                  <a:cubicBezTo>
                    <a:pt x="4978" y="1009"/>
                    <a:pt x="4758" y="442"/>
                    <a:pt x="4348" y="1"/>
                  </a:cubicBezTo>
                  <a:cubicBezTo>
                    <a:pt x="3876" y="536"/>
                    <a:pt x="3214" y="820"/>
                    <a:pt x="2521" y="820"/>
                  </a:cubicBezTo>
                  <a:cubicBezTo>
                    <a:pt x="1828" y="820"/>
                    <a:pt x="1166" y="536"/>
                    <a:pt x="66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7" name="Google Shape;1547;p34"/>
            <p:cNvSpPr/>
            <p:nvPr/>
          </p:nvSpPr>
          <p:spPr>
            <a:xfrm>
              <a:off x="-61763650" y="3560450"/>
              <a:ext cx="82725" cy="82725"/>
            </a:xfrm>
            <a:custGeom>
              <a:avLst/>
              <a:gdLst/>
              <a:ahLst/>
              <a:cxnLst/>
              <a:rect l="l" t="t" r="r" b="b"/>
              <a:pathLst>
                <a:path w="3309" h="3309" extrusionOk="0">
                  <a:moveTo>
                    <a:pt x="1670" y="0"/>
                  </a:moveTo>
                  <a:cubicBezTo>
                    <a:pt x="757" y="0"/>
                    <a:pt x="1" y="725"/>
                    <a:pt x="1" y="1638"/>
                  </a:cubicBezTo>
                  <a:cubicBezTo>
                    <a:pt x="1" y="2552"/>
                    <a:pt x="757" y="3308"/>
                    <a:pt x="1670" y="3308"/>
                  </a:cubicBezTo>
                  <a:cubicBezTo>
                    <a:pt x="2552" y="3308"/>
                    <a:pt x="3309" y="2552"/>
                    <a:pt x="3309" y="1638"/>
                  </a:cubicBezTo>
                  <a:cubicBezTo>
                    <a:pt x="3309" y="725"/>
                    <a:pt x="2552" y="0"/>
                    <a:pt x="167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551" name="Google Shape;1551;p34"/>
          <p:cNvGrpSpPr/>
          <p:nvPr/>
        </p:nvGrpSpPr>
        <p:grpSpPr>
          <a:xfrm>
            <a:off x="5638715" y="2210460"/>
            <a:ext cx="338325" cy="315786"/>
            <a:chOff x="-1960150" y="3956600"/>
            <a:chExt cx="308775" cy="291450"/>
          </a:xfrm>
        </p:grpSpPr>
        <p:sp>
          <p:nvSpPr>
            <p:cNvPr id="1552" name="Google Shape;1552;p34"/>
            <p:cNvSpPr/>
            <p:nvPr/>
          </p:nvSpPr>
          <p:spPr>
            <a:xfrm>
              <a:off x="-1960150" y="3956600"/>
              <a:ext cx="308775" cy="51275"/>
            </a:xfrm>
            <a:custGeom>
              <a:avLst/>
              <a:gdLst/>
              <a:ahLst/>
              <a:cxnLst/>
              <a:rect l="l" t="t" r="r" b="b"/>
              <a:pathLst>
                <a:path w="12351" h="2051" extrusionOk="0">
                  <a:moveTo>
                    <a:pt x="1355" y="1"/>
                  </a:moveTo>
                  <a:cubicBezTo>
                    <a:pt x="1" y="1"/>
                    <a:pt x="32" y="2049"/>
                    <a:pt x="1355" y="2049"/>
                  </a:cubicBezTo>
                  <a:lnTo>
                    <a:pt x="11027" y="2049"/>
                  </a:lnTo>
                  <a:cubicBezTo>
                    <a:pt x="11047" y="2050"/>
                    <a:pt x="11066" y="2050"/>
                    <a:pt x="11085" y="2050"/>
                  </a:cubicBezTo>
                  <a:cubicBezTo>
                    <a:pt x="12350" y="2050"/>
                    <a:pt x="12331" y="1"/>
                    <a:pt x="11027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3" name="Google Shape;1553;p34"/>
            <p:cNvSpPr/>
            <p:nvPr/>
          </p:nvSpPr>
          <p:spPr>
            <a:xfrm>
              <a:off x="-1934950" y="4025925"/>
              <a:ext cx="256000" cy="222125"/>
            </a:xfrm>
            <a:custGeom>
              <a:avLst/>
              <a:gdLst/>
              <a:ahLst/>
              <a:cxnLst/>
              <a:rect l="l" t="t" r="r" b="b"/>
              <a:pathLst>
                <a:path w="10240" h="8885" extrusionOk="0">
                  <a:moveTo>
                    <a:pt x="8570" y="756"/>
                  </a:moveTo>
                  <a:cubicBezTo>
                    <a:pt x="8759" y="756"/>
                    <a:pt x="8917" y="914"/>
                    <a:pt x="8917" y="1103"/>
                  </a:cubicBezTo>
                  <a:lnTo>
                    <a:pt x="8917" y="1765"/>
                  </a:lnTo>
                  <a:cubicBezTo>
                    <a:pt x="8917" y="1995"/>
                    <a:pt x="8737" y="2116"/>
                    <a:pt x="8558" y="2116"/>
                  </a:cubicBezTo>
                  <a:cubicBezTo>
                    <a:pt x="8419" y="2116"/>
                    <a:pt x="8279" y="2042"/>
                    <a:pt x="8224" y="1891"/>
                  </a:cubicBezTo>
                  <a:lnTo>
                    <a:pt x="6081" y="4065"/>
                  </a:lnTo>
                  <a:cubicBezTo>
                    <a:pt x="6018" y="4112"/>
                    <a:pt x="5924" y="4135"/>
                    <a:pt x="5833" y="4135"/>
                  </a:cubicBezTo>
                  <a:cubicBezTo>
                    <a:pt x="5743" y="4135"/>
                    <a:pt x="5656" y="4112"/>
                    <a:pt x="5609" y="4065"/>
                  </a:cubicBezTo>
                  <a:lnTo>
                    <a:pt x="3781" y="2237"/>
                  </a:lnTo>
                  <a:lnTo>
                    <a:pt x="1986" y="4065"/>
                  </a:lnTo>
                  <a:cubicBezTo>
                    <a:pt x="1912" y="4138"/>
                    <a:pt x="1831" y="4168"/>
                    <a:pt x="1752" y="4168"/>
                  </a:cubicBezTo>
                  <a:cubicBezTo>
                    <a:pt x="1493" y="4168"/>
                    <a:pt x="1271" y="3834"/>
                    <a:pt x="1513" y="3592"/>
                  </a:cubicBezTo>
                  <a:lnTo>
                    <a:pt x="3561" y="1544"/>
                  </a:lnTo>
                  <a:cubicBezTo>
                    <a:pt x="3624" y="1481"/>
                    <a:pt x="3711" y="1450"/>
                    <a:pt x="3797" y="1450"/>
                  </a:cubicBezTo>
                  <a:cubicBezTo>
                    <a:pt x="3884" y="1450"/>
                    <a:pt x="3970" y="1481"/>
                    <a:pt x="4033" y="1544"/>
                  </a:cubicBezTo>
                  <a:lnTo>
                    <a:pt x="5829" y="3340"/>
                  </a:lnTo>
                  <a:lnTo>
                    <a:pt x="7783" y="1418"/>
                  </a:lnTo>
                  <a:cubicBezTo>
                    <a:pt x="7404" y="1292"/>
                    <a:pt x="7499" y="756"/>
                    <a:pt x="7877" y="756"/>
                  </a:cubicBezTo>
                  <a:close/>
                  <a:moveTo>
                    <a:pt x="5136" y="7562"/>
                  </a:moveTo>
                  <a:cubicBezTo>
                    <a:pt x="5325" y="7562"/>
                    <a:pt x="5483" y="7719"/>
                    <a:pt x="5483" y="7908"/>
                  </a:cubicBezTo>
                  <a:cubicBezTo>
                    <a:pt x="5483" y="8097"/>
                    <a:pt x="5325" y="8255"/>
                    <a:pt x="5136" y="8255"/>
                  </a:cubicBezTo>
                  <a:cubicBezTo>
                    <a:pt x="4916" y="8255"/>
                    <a:pt x="4758" y="8097"/>
                    <a:pt x="4758" y="7908"/>
                  </a:cubicBezTo>
                  <a:cubicBezTo>
                    <a:pt x="4758" y="7719"/>
                    <a:pt x="4916" y="7562"/>
                    <a:pt x="5136" y="7562"/>
                  </a:cubicBezTo>
                  <a:close/>
                  <a:moveTo>
                    <a:pt x="1" y="0"/>
                  </a:moveTo>
                  <a:lnTo>
                    <a:pt x="1" y="5167"/>
                  </a:lnTo>
                  <a:cubicBezTo>
                    <a:pt x="1" y="5703"/>
                    <a:pt x="442" y="6175"/>
                    <a:pt x="1040" y="6175"/>
                  </a:cubicBezTo>
                  <a:lnTo>
                    <a:pt x="4758" y="6175"/>
                  </a:lnTo>
                  <a:lnTo>
                    <a:pt x="4758" y="6931"/>
                  </a:lnTo>
                  <a:cubicBezTo>
                    <a:pt x="4380" y="7089"/>
                    <a:pt x="4096" y="7436"/>
                    <a:pt x="4096" y="7877"/>
                  </a:cubicBezTo>
                  <a:cubicBezTo>
                    <a:pt x="4096" y="8412"/>
                    <a:pt x="4569" y="8885"/>
                    <a:pt x="5136" y="8885"/>
                  </a:cubicBezTo>
                  <a:cubicBezTo>
                    <a:pt x="5672" y="8885"/>
                    <a:pt x="6144" y="8412"/>
                    <a:pt x="6144" y="7877"/>
                  </a:cubicBezTo>
                  <a:cubicBezTo>
                    <a:pt x="6144" y="7436"/>
                    <a:pt x="5861" y="7057"/>
                    <a:pt x="5483" y="6931"/>
                  </a:cubicBezTo>
                  <a:lnTo>
                    <a:pt x="5483" y="6175"/>
                  </a:lnTo>
                  <a:lnTo>
                    <a:pt x="9232" y="6175"/>
                  </a:lnTo>
                  <a:cubicBezTo>
                    <a:pt x="9767" y="6175"/>
                    <a:pt x="10240" y="5703"/>
                    <a:pt x="10240" y="5167"/>
                  </a:cubicBezTo>
                  <a:lnTo>
                    <a:pt x="10240" y="0"/>
                  </a:lnTo>
                  <a:cubicBezTo>
                    <a:pt x="10114" y="32"/>
                    <a:pt x="10019" y="32"/>
                    <a:pt x="9893" y="32"/>
                  </a:cubicBezTo>
                  <a:lnTo>
                    <a:pt x="347" y="32"/>
                  </a:lnTo>
                  <a:cubicBezTo>
                    <a:pt x="253" y="32"/>
                    <a:pt x="127" y="32"/>
                    <a:pt x="1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555" name="Google Shape;100;p14">
            <a:extLst>
              <a:ext uri="{FF2B5EF4-FFF2-40B4-BE49-F238E27FC236}">
                <a16:creationId xmlns:a16="http://schemas.microsoft.com/office/drawing/2014/main" id="{7D9486B4-65A9-AB66-DEC6-0BD9D6C5331B}"/>
              </a:ext>
            </a:extLst>
          </p:cNvPr>
          <p:cNvSpPr/>
          <p:nvPr/>
        </p:nvSpPr>
        <p:spPr>
          <a:xfrm>
            <a:off x="2672225" y="2772530"/>
            <a:ext cx="339253" cy="299542"/>
          </a:xfrm>
          <a:custGeom>
            <a:avLst/>
            <a:gdLst/>
            <a:ahLst/>
            <a:cxnLst/>
            <a:rect l="l" t="t" r="r" b="b"/>
            <a:pathLst>
              <a:path w="19273" h="17017" extrusionOk="0">
                <a:moveTo>
                  <a:pt x="5119" y="1"/>
                </a:moveTo>
                <a:cubicBezTo>
                  <a:pt x="2198" y="1"/>
                  <a:pt x="0" y="2389"/>
                  <a:pt x="0" y="5554"/>
                </a:cubicBezTo>
                <a:cubicBezTo>
                  <a:pt x="0" y="8974"/>
                  <a:pt x="2744" y="11311"/>
                  <a:pt x="6902" y="14855"/>
                </a:cubicBezTo>
                <a:cubicBezTo>
                  <a:pt x="7607" y="15458"/>
                  <a:pt x="8408" y="16138"/>
                  <a:pt x="9239" y="16867"/>
                </a:cubicBezTo>
                <a:cubicBezTo>
                  <a:pt x="9352" y="16966"/>
                  <a:pt x="9493" y="17016"/>
                  <a:pt x="9635" y="17016"/>
                </a:cubicBezTo>
                <a:cubicBezTo>
                  <a:pt x="9776" y="17016"/>
                  <a:pt x="9918" y="16966"/>
                  <a:pt x="10031" y="16867"/>
                </a:cubicBezTo>
                <a:cubicBezTo>
                  <a:pt x="10862" y="16138"/>
                  <a:pt x="11663" y="15458"/>
                  <a:pt x="12370" y="14855"/>
                </a:cubicBezTo>
                <a:cubicBezTo>
                  <a:pt x="16526" y="11314"/>
                  <a:pt x="19272" y="8974"/>
                  <a:pt x="19272" y="5554"/>
                </a:cubicBezTo>
                <a:cubicBezTo>
                  <a:pt x="19272" y="2389"/>
                  <a:pt x="17071" y="1"/>
                  <a:pt x="14153" y="1"/>
                </a:cubicBezTo>
                <a:cubicBezTo>
                  <a:pt x="13105" y="1"/>
                  <a:pt x="12148" y="332"/>
                  <a:pt x="11301" y="986"/>
                </a:cubicBezTo>
                <a:cubicBezTo>
                  <a:pt x="10491" y="1612"/>
                  <a:pt x="9952" y="2410"/>
                  <a:pt x="9636" y="2991"/>
                </a:cubicBezTo>
                <a:cubicBezTo>
                  <a:pt x="9317" y="2410"/>
                  <a:pt x="8778" y="1612"/>
                  <a:pt x="7968" y="986"/>
                </a:cubicBezTo>
                <a:cubicBezTo>
                  <a:pt x="7122" y="332"/>
                  <a:pt x="6164" y="1"/>
                  <a:pt x="5119" y="1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rgbClr val="435D74"/>
              </a:solidFill>
            </a:endParaRPr>
          </a:p>
        </p:txBody>
      </p:sp>
      <p:grpSp>
        <p:nvGrpSpPr>
          <p:cNvPr id="1556" name="Google Shape;80;p14">
            <a:extLst>
              <a:ext uri="{FF2B5EF4-FFF2-40B4-BE49-F238E27FC236}">
                <a16:creationId xmlns:a16="http://schemas.microsoft.com/office/drawing/2014/main" id="{9D3EEDE6-6412-5C7B-0249-F22AE255EB40}"/>
              </a:ext>
            </a:extLst>
          </p:cNvPr>
          <p:cNvGrpSpPr/>
          <p:nvPr/>
        </p:nvGrpSpPr>
        <p:grpSpPr>
          <a:xfrm>
            <a:off x="-9993" y="3446318"/>
            <a:ext cx="4151687" cy="1950163"/>
            <a:chOff x="1388300" y="238125"/>
            <a:chExt cx="4843375" cy="2355825"/>
          </a:xfrm>
        </p:grpSpPr>
        <p:sp>
          <p:nvSpPr>
            <p:cNvPr id="1557" name="Google Shape;81;p14">
              <a:extLst>
                <a:ext uri="{FF2B5EF4-FFF2-40B4-BE49-F238E27FC236}">
                  <a16:creationId xmlns:a16="http://schemas.microsoft.com/office/drawing/2014/main" id="{E42D4613-7846-4223-0C3C-88513D154347}"/>
                </a:ext>
              </a:extLst>
            </p:cNvPr>
            <p:cNvSpPr/>
            <p:nvPr/>
          </p:nvSpPr>
          <p:spPr>
            <a:xfrm>
              <a:off x="3769175" y="1139275"/>
              <a:ext cx="1722000" cy="1454675"/>
            </a:xfrm>
            <a:custGeom>
              <a:avLst/>
              <a:gdLst/>
              <a:ahLst/>
              <a:cxnLst/>
              <a:rect l="l" t="t" r="r" b="b"/>
              <a:pathLst>
                <a:path w="68880" h="58187" extrusionOk="0">
                  <a:moveTo>
                    <a:pt x="29069" y="0"/>
                  </a:moveTo>
                  <a:lnTo>
                    <a:pt x="1" y="22542"/>
                  </a:lnTo>
                  <a:lnTo>
                    <a:pt x="152" y="22793"/>
                  </a:lnTo>
                  <a:lnTo>
                    <a:pt x="553" y="23395"/>
                  </a:lnTo>
                  <a:lnTo>
                    <a:pt x="1256" y="24299"/>
                  </a:lnTo>
                  <a:lnTo>
                    <a:pt x="1708" y="24801"/>
                  </a:lnTo>
                  <a:lnTo>
                    <a:pt x="2260" y="25303"/>
                  </a:lnTo>
                  <a:lnTo>
                    <a:pt x="2862" y="25805"/>
                  </a:lnTo>
                  <a:lnTo>
                    <a:pt x="3515" y="26307"/>
                  </a:lnTo>
                  <a:lnTo>
                    <a:pt x="4268" y="26759"/>
                  </a:lnTo>
                  <a:lnTo>
                    <a:pt x="5071" y="27160"/>
                  </a:lnTo>
                  <a:lnTo>
                    <a:pt x="5925" y="27512"/>
                  </a:lnTo>
                  <a:lnTo>
                    <a:pt x="6879" y="27763"/>
                  </a:lnTo>
                  <a:lnTo>
                    <a:pt x="7381" y="27813"/>
                  </a:lnTo>
                  <a:lnTo>
                    <a:pt x="7883" y="27913"/>
                  </a:lnTo>
                  <a:lnTo>
                    <a:pt x="11046" y="27913"/>
                  </a:lnTo>
                  <a:lnTo>
                    <a:pt x="12702" y="28014"/>
                  </a:lnTo>
                  <a:lnTo>
                    <a:pt x="14058" y="28164"/>
                  </a:lnTo>
                  <a:lnTo>
                    <a:pt x="15162" y="28365"/>
                  </a:lnTo>
                  <a:lnTo>
                    <a:pt x="16066" y="28566"/>
                  </a:lnTo>
                  <a:lnTo>
                    <a:pt x="16769" y="28817"/>
                  </a:lnTo>
                  <a:lnTo>
                    <a:pt x="17371" y="29018"/>
                  </a:lnTo>
                  <a:lnTo>
                    <a:pt x="17924" y="29169"/>
                  </a:lnTo>
                  <a:lnTo>
                    <a:pt x="18074" y="29269"/>
                  </a:lnTo>
                  <a:lnTo>
                    <a:pt x="18375" y="29470"/>
                  </a:lnTo>
                  <a:lnTo>
                    <a:pt x="19279" y="30173"/>
                  </a:lnTo>
                  <a:lnTo>
                    <a:pt x="22241" y="32683"/>
                  </a:lnTo>
                  <a:lnTo>
                    <a:pt x="26408" y="36348"/>
                  </a:lnTo>
                  <a:lnTo>
                    <a:pt x="31328" y="40715"/>
                  </a:lnTo>
                  <a:lnTo>
                    <a:pt x="41871" y="50254"/>
                  </a:lnTo>
                  <a:lnTo>
                    <a:pt x="50606" y="58186"/>
                  </a:lnTo>
                  <a:lnTo>
                    <a:pt x="56028" y="58186"/>
                  </a:lnTo>
                  <a:lnTo>
                    <a:pt x="68880" y="34540"/>
                  </a:lnTo>
                  <a:lnTo>
                    <a:pt x="67524" y="33737"/>
                  </a:lnTo>
                  <a:lnTo>
                    <a:pt x="63809" y="31578"/>
                  </a:lnTo>
                  <a:lnTo>
                    <a:pt x="61299" y="30072"/>
                  </a:lnTo>
                  <a:lnTo>
                    <a:pt x="58438" y="28315"/>
                  </a:lnTo>
                  <a:lnTo>
                    <a:pt x="55375" y="26407"/>
                  </a:lnTo>
                  <a:lnTo>
                    <a:pt x="52112" y="24299"/>
                  </a:lnTo>
                  <a:lnTo>
                    <a:pt x="48799" y="22090"/>
                  </a:lnTo>
                  <a:lnTo>
                    <a:pt x="45485" y="19831"/>
                  </a:lnTo>
                  <a:lnTo>
                    <a:pt x="42272" y="17521"/>
                  </a:lnTo>
                  <a:lnTo>
                    <a:pt x="40716" y="16316"/>
                  </a:lnTo>
                  <a:lnTo>
                    <a:pt x="39210" y="15162"/>
                  </a:lnTo>
                  <a:lnTo>
                    <a:pt x="37804" y="14007"/>
                  </a:lnTo>
                  <a:lnTo>
                    <a:pt x="36449" y="12903"/>
                  </a:lnTo>
                  <a:lnTo>
                    <a:pt x="35193" y="11748"/>
                  </a:lnTo>
                  <a:lnTo>
                    <a:pt x="34039" y="10694"/>
                  </a:lnTo>
                  <a:lnTo>
                    <a:pt x="32985" y="9589"/>
                  </a:lnTo>
                  <a:lnTo>
                    <a:pt x="32031" y="8585"/>
                  </a:lnTo>
                  <a:lnTo>
                    <a:pt x="31177" y="7581"/>
                  </a:lnTo>
                  <a:lnTo>
                    <a:pt x="30525" y="6627"/>
                  </a:lnTo>
                  <a:lnTo>
                    <a:pt x="30374" y="6326"/>
                  </a:lnTo>
                  <a:lnTo>
                    <a:pt x="30223" y="6025"/>
                  </a:lnTo>
                  <a:lnTo>
                    <a:pt x="29972" y="5272"/>
                  </a:lnTo>
                  <a:lnTo>
                    <a:pt x="29822" y="4468"/>
                  </a:lnTo>
                  <a:lnTo>
                    <a:pt x="29671" y="3615"/>
                  </a:lnTo>
                  <a:lnTo>
                    <a:pt x="29420" y="1808"/>
                  </a:lnTo>
                  <a:lnTo>
                    <a:pt x="29269" y="854"/>
                  </a:lnTo>
                  <a:lnTo>
                    <a:pt x="29069" y="0"/>
                  </a:lnTo>
                  <a:close/>
                </a:path>
              </a:pathLst>
            </a:custGeom>
            <a:solidFill>
              <a:srgbClr val="F2A77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8" name="Google Shape;82;p14">
              <a:extLst>
                <a:ext uri="{FF2B5EF4-FFF2-40B4-BE49-F238E27FC236}">
                  <a16:creationId xmlns:a16="http://schemas.microsoft.com/office/drawing/2014/main" id="{5C33929B-2E17-95BE-E23B-8FA73343352A}"/>
                </a:ext>
              </a:extLst>
            </p:cNvPr>
            <p:cNvSpPr/>
            <p:nvPr/>
          </p:nvSpPr>
          <p:spPr>
            <a:xfrm>
              <a:off x="2114975" y="238125"/>
              <a:ext cx="2409800" cy="2352050"/>
            </a:xfrm>
            <a:custGeom>
              <a:avLst/>
              <a:gdLst/>
              <a:ahLst/>
              <a:cxnLst/>
              <a:rect l="l" t="t" r="r" b="b"/>
              <a:pathLst>
                <a:path w="96392" h="94082" extrusionOk="0">
                  <a:moveTo>
                    <a:pt x="81280" y="0"/>
                  </a:moveTo>
                  <a:lnTo>
                    <a:pt x="80979" y="50"/>
                  </a:lnTo>
                  <a:lnTo>
                    <a:pt x="80427" y="452"/>
                  </a:lnTo>
                  <a:lnTo>
                    <a:pt x="79874" y="853"/>
                  </a:lnTo>
                  <a:lnTo>
                    <a:pt x="79272" y="1255"/>
                  </a:lnTo>
                  <a:lnTo>
                    <a:pt x="78569" y="1607"/>
                  </a:lnTo>
                  <a:lnTo>
                    <a:pt x="77063" y="2360"/>
                  </a:lnTo>
                  <a:lnTo>
                    <a:pt x="75406" y="3062"/>
                  </a:lnTo>
                  <a:lnTo>
                    <a:pt x="73649" y="3765"/>
                  </a:lnTo>
                  <a:lnTo>
                    <a:pt x="71741" y="4468"/>
                  </a:lnTo>
                  <a:lnTo>
                    <a:pt x="67926" y="5924"/>
                  </a:lnTo>
                  <a:lnTo>
                    <a:pt x="66018" y="6627"/>
                  </a:lnTo>
                  <a:lnTo>
                    <a:pt x="64161" y="7380"/>
                  </a:lnTo>
                  <a:lnTo>
                    <a:pt x="62454" y="8183"/>
                  </a:lnTo>
                  <a:lnTo>
                    <a:pt x="60847" y="8986"/>
                  </a:lnTo>
                  <a:lnTo>
                    <a:pt x="60094" y="9388"/>
                  </a:lnTo>
                  <a:lnTo>
                    <a:pt x="59391" y="9840"/>
                  </a:lnTo>
                  <a:lnTo>
                    <a:pt x="58739" y="10292"/>
                  </a:lnTo>
                  <a:lnTo>
                    <a:pt x="58136" y="10744"/>
                  </a:lnTo>
                  <a:lnTo>
                    <a:pt x="57634" y="11195"/>
                  </a:lnTo>
                  <a:lnTo>
                    <a:pt x="57182" y="11697"/>
                  </a:lnTo>
                  <a:lnTo>
                    <a:pt x="56781" y="12199"/>
                  </a:lnTo>
                  <a:lnTo>
                    <a:pt x="56429" y="12702"/>
                  </a:lnTo>
                  <a:lnTo>
                    <a:pt x="55877" y="13756"/>
                  </a:lnTo>
                  <a:lnTo>
                    <a:pt x="55275" y="14710"/>
                  </a:lnTo>
                  <a:lnTo>
                    <a:pt x="54672" y="15664"/>
                  </a:lnTo>
                  <a:lnTo>
                    <a:pt x="54070" y="16567"/>
                  </a:lnTo>
                  <a:lnTo>
                    <a:pt x="52815" y="18224"/>
                  </a:lnTo>
                  <a:lnTo>
                    <a:pt x="51610" y="19780"/>
                  </a:lnTo>
                  <a:lnTo>
                    <a:pt x="49301" y="22592"/>
                  </a:lnTo>
                  <a:lnTo>
                    <a:pt x="48296" y="23897"/>
                  </a:lnTo>
                  <a:lnTo>
                    <a:pt x="47393" y="25102"/>
                  </a:lnTo>
                  <a:lnTo>
                    <a:pt x="46941" y="25805"/>
                  </a:lnTo>
                  <a:lnTo>
                    <a:pt x="46539" y="26508"/>
                  </a:lnTo>
                  <a:lnTo>
                    <a:pt x="46238" y="27160"/>
                  </a:lnTo>
                  <a:lnTo>
                    <a:pt x="45937" y="27813"/>
                  </a:lnTo>
                  <a:lnTo>
                    <a:pt x="45485" y="29018"/>
                  </a:lnTo>
                  <a:lnTo>
                    <a:pt x="45184" y="30172"/>
                  </a:lnTo>
                  <a:lnTo>
                    <a:pt x="44883" y="31327"/>
                  </a:lnTo>
                  <a:lnTo>
                    <a:pt x="44531" y="32482"/>
                  </a:lnTo>
                  <a:lnTo>
                    <a:pt x="44079" y="33687"/>
                  </a:lnTo>
                  <a:lnTo>
                    <a:pt x="43828" y="34339"/>
                  </a:lnTo>
                  <a:lnTo>
                    <a:pt x="43477" y="34992"/>
                  </a:lnTo>
                  <a:lnTo>
                    <a:pt x="43276" y="35394"/>
                  </a:lnTo>
                  <a:lnTo>
                    <a:pt x="43025" y="35795"/>
                  </a:lnTo>
                  <a:lnTo>
                    <a:pt x="42322" y="36598"/>
                  </a:lnTo>
                  <a:lnTo>
                    <a:pt x="41469" y="37502"/>
                  </a:lnTo>
                  <a:lnTo>
                    <a:pt x="40465" y="38456"/>
                  </a:lnTo>
                  <a:lnTo>
                    <a:pt x="39260" y="39460"/>
                  </a:lnTo>
                  <a:lnTo>
                    <a:pt x="37955" y="40464"/>
                  </a:lnTo>
                  <a:lnTo>
                    <a:pt x="36499" y="41518"/>
                  </a:lnTo>
                  <a:lnTo>
                    <a:pt x="34942" y="42623"/>
                  </a:lnTo>
                  <a:lnTo>
                    <a:pt x="33336" y="43727"/>
                  </a:lnTo>
                  <a:lnTo>
                    <a:pt x="31579" y="44882"/>
                  </a:lnTo>
                  <a:lnTo>
                    <a:pt x="27914" y="47141"/>
                  </a:lnTo>
                  <a:lnTo>
                    <a:pt x="24098" y="49400"/>
                  </a:lnTo>
                  <a:lnTo>
                    <a:pt x="20233" y="51660"/>
                  </a:lnTo>
                  <a:lnTo>
                    <a:pt x="16367" y="53768"/>
                  </a:lnTo>
                  <a:lnTo>
                    <a:pt x="12702" y="55776"/>
                  </a:lnTo>
                  <a:lnTo>
                    <a:pt x="9288" y="57584"/>
                  </a:lnTo>
                  <a:lnTo>
                    <a:pt x="6226" y="59140"/>
                  </a:lnTo>
                  <a:lnTo>
                    <a:pt x="1708" y="61449"/>
                  </a:lnTo>
                  <a:lnTo>
                    <a:pt x="1" y="62303"/>
                  </a:lnTo>
                  <a:lnTo>
                    <a:pt x="17070" y="94082"/>
                  </a:lnTo>
                  <a:lnTo>
                    <a:pt x="18526" y="92726"/>
                  </a:lnTo>
                  <a:lnTo>
                    <a:pt x="22341" y="89111"/>
                  </a:lnTo>
                  <a:lnTo>
                    <a:pt x="24952" y="86702"/>
                  </a:lnTo>
                  <a:lnTo>
                    <a:pt x="27964" y="84041"/>
                  </a:lnTo>
                  <a:lnTo>
                    <a:pt x="31227" y="81129"/>
                  </a:lnTo>
                  <a:lnTo>
                    <a:pt x="34742" y="78167"/>
                  </a:lnTo>
                  <a:lnTo>
                    <a:pt x="38406" y="75155"/>
                  </a:lnTo>
                  <a:lnTo>
                    <a:pt x="42071" y="72243"/>
                  </a:lnTo>
                  <a:lnTo>
                    <a:pt x="43929" y="70837"/>
                  </a:lnTo>
                  <a:lnTo>
                    <a:pt x="45786" y="69482"/>
                  </a:lnTo>
                  <a:lnTo>
                    <a:pt x="47594" y="68177"/>
                  </a:lnTo>
                  <a:lnTo>
                    <a:pt x="49351" y="66972"/>
                  </a:lnTo>
                  <a:lnTo>
                    <a:pt x="51058" y="65867"/>
                  </a:lnTo>
                  <a:lnTo>
                    <a:pt x="52765" y="64863"/>
                  </a:lnTo>
                  <a:lnTo>
                    <a:pt x="54371" y="63959"/>
                  </a:lnTo>
                  <a:lnTo>
                    <a:pt x="55927" y="63206"/>
                  </a:lnTo>
                  <a:lnTo>
                    <a:pt x="57383" y="62554"/>
                  </a:lnTo>
                  <a:lnTo>
                    <a:pt x="58739" y="62052"/>
                  </a:lnTo>
                  <a:lnTo>
                    <a:pt x="59391" y="61851"/>
                  </a:lnTo>
                  <a:lnTo>
                    <a:pt x="59994" y="61700"/>
                  </a:lnTo>
                  <a:lnTo>
                    <a:pt x="60596" y="61600"/>
                  </a:lnTo>
                  <a:lnTo>
                    <a:pt x="61149" y="61550"/>
                  </a:lnTo>
                  <a:lnTo>
                    <a:pt x="62253" y="61449"/>
                  </a:lnTo>
                  <a:lnTo>
                    <a:pt x="63307" y="61299"/>
                  </a:lnTo>
                  <a:lnTo>
                    <a:pt x="64412" y="61148"/>
                  </a:lnTo>
                  <a:lnTo>
                    <a:pt x="65466" y="60947"/>
                  </a:lnTo>
                  <a:lnTo>
                    <a:pt x="67575" y="60495"/>
                  </a:lnTo>
                  <a:lnTo>
                    <a:pt x="69583" y="59943"/>
                  </a:lnTo>
                  <a:lnTo>
                    <a:pt x="71591" y="59291"/>
                  </a:lnTo>
                  <a:lnTo>
                    <a:pt x="73448" y="58638"/>
                  </a:lnTo>
                  <a:lnTo>
                    <a:pt x="75306" y="57885"/>
                  </a:lnTo>
                  <a:lnTo>
                    <a:pt x="77013" y="57082"/>
                  </a:lnTo>
                  <a:lnTo>
                    <a:pt x="78619" y="56328"/>
                  </a:lnTo>
                  <a:lnTo>
                    <a:pt x="80125" y="55525"/>
                  </a:lnTo>
                  <a:lnTo>
                    <a:pt x="81481" y="54772"/>
                  </a:lnTo>
                  <a:lnTo>
                    <a:pt x="82686" y="54019"/>
                  </a:lnTo>
                  <a:lnTo>
                    <a:pt x="83790" y="53316"/>
                  </a:lnTo>
                  <a:lnTo>
                    <a:pt x="84694" y="52714"/>
                  </a:lnTo>
                  <a:lnTo>
                    <a:pt x="85447" y="52162"/>
                  </a:lnTo>
                  <a:lnTo>
                    <a:pt x="85999" y="51710"/>
                  </a:lnTo>
                  <a:lnTo>
                    <a:pt x="87054" y="50756"/>
                  </a:lnTo>
                  <a:lnTo>
                    <a:pt x="88058" y="49802"/>
                  </a:lnTo>
                  <a:lnTo>
                    <a:pt x="89011" y="48798"/>
                  </a:lnTo>
                  <a:lnTo>
                    <a:pt x="89915" y="47794"/>
                  </a:lnTo>
                  <a:lnTo>
                    <a:pt x="90718" y="46740"/>
                  </a:lnTo>
                  <a:lnTo>
                    <a:pt x="91522" y="45685"/>
                  </a:lnTo>
                  <a:lnTo>
                    <a:pt x="92275" y="44631"/>
                  </a:lnTo>
                  <a:lnTo>
                    <a:pt x="92978" y="43577"/>
                  </a:lnTo>
                  <a:lnTo>
                    <a:pt x="93580" y="42522"/>
                  </a:lnTo>
                  <a:lnTo>
                    <a:pt x="94132" y="41468"/>
                  </a:lnTo>
                  <a:lnTo>
                    <a:pt x="94634" y="40464"/>
                  </a:lnTo>
                  <a:lnTo>
                    <a:pt x="95086" y="39410"/>
                  </a:lnTo>
                  <a:lnTo>
                    <a:pt x="95488" y="38406"/>
                  </a:lnTo>
                  <a:lnTo>
                    <a:pt x="95789" y="37402"/>
                  </a:lnTo>
                  <a:lnTo>
                    <a:pt x="96040" y="36448"/>
                  </a:lnTo>
                  <a:lnTo>
                    <a:pt x="96241" y="35494"/>
                  </a:lnTo>
                  <a:lnTo>
                    <a:pt x="96341" y="34641"/>
                  </a:lnTo>
                  <a:lnTo>
                    <a:pt x="96391" y="33887"/>
                  </a:lnTo>
                  <a:lnTo>
                    <a:pt x="96341" y="33235"/>
                  </a:lnTo>
                  <a:lnTo>
                    <a:pt x="96291" y="32683"/>
                  </a:lnTo>
                  <a:lnTo>
                    <a:pt x="96140" y="32181"/>
                  </a:lnTo>
                  <a:lnTo>
                    <a:pt x="95990" y="31779"/>
                  </a:lnTo>
                  <a:lnTo>
                    <a:pt x="95789" y="31427"/>
                  </a:lnTo>
                  <a:lnTo>
                    <a:pt x="95588" y="31176"/>
                  </a:lnTo>
                  <a:lnTo>
                    <a:pt x="95337" y="30925"/>
                  </a:lnTo>
                  <a:lnTo>
                    <a:pt x="95136" y="30775"/>
                  </a:lnTo>
                  <a:lnTo>
                    <a:pt x="94735" y="30574"/>
                  </a:lnTo>
                  <a:lnTo>
                    <a:pt x="94433" y="30474"/>
                  </a:lnTo>
                  <a:lnTo>
                    <a:pt x="94283" y="30474"/>
                  </a:lnTo>
                  <a:lnTo>
                    <a:pt x="94584" y="29821"/>
                  </a:lnTo>
                  <a:lnTo>
                    <a:pt x="94885" y="29168"/>
                  </a:lnTo>
                  <a:lnTo>
                    <a:pt x="95186" y="28265"/>
                  </a:lnTo>
                  <a:lnTo>
                    <a:pt x="95488" y="27261"/>
                  </a:lnTo>
                  <a:lnTo>
                    <a:pt x="95588" y="26708"/>
                  </a:lnTo>
                  <a:lnTo>
                    <a:pt x="95638" y="26156"/>
                  </a:lnTo>
                  <a:lnTo>
                    <a:pt x="95689" y="25604"/>
                  </a:lnTo>
                  <a:lnTo>
                    <a:pt x="95689" y="25052"/>
                  </a:lnTo>
                  <a:lnTo>
                    <a:pt x="95638" y="24499"/>
                  </a:lnTo>
                  <a:lnTo>
                    <a:pt x="95538" y="23997"/>
                  </a:lnTo>
                  <a:lnTo>
                    <a:pt x="95387" y="23546"/>
                  </a:lnTo>
                  <a:lnTo>
                    <a:pt x="95237" y="23194"/>
                  </a:lnTo>
                  <a:lnTo>
                    <a:pt x="95036" y="22843"/>
                  </a:lnTo>
                  <a:lnTo>
                    <a:pt x="94835" y="22592"/>
                  </a:lnTo>
                  <a:lnTo>
                    <a:pt x="94634" y="22391"/>
                  </a:lnTo>
                  <a:lnTo>
                    <a:pt x="94433" y="22190"/>
                  </a:lnTo>
                  <a:lnTo>
                    <a:pt x="94032" y="21939"/>
                  </a:lnTo>
                  <a:lnTo>
                    <a:pt x="93630" y="21788"/>
                  </a:lnTo>
                  <a:lnTo>
                    <a:pt x="93329" y="21738"/>
                  </a:lnTo>
                  <a:lnTo>
                    <a:pt x="93028" y="21738"/>
                  </a:lnTo>
                  <a:lnTo>
                    <a:pt x="93429" y="20081"/>
                  </a:lnTo>
                  <a:lnTo>
                    <a:pt x="93831" y="18676"/>
                  </a:lnTo>
                  <a:lnTo>
                    <a:pt x="94132" y="17521"/>
                  </a:lnTo>
                  <a:lnTo>
                    <a:pt x="94333" y="16517"/>
                  </a:lnTo>
                  <a:lnTo>
                    <a:pt x="94383" y="16115"/>
                  </a:lnTo>
                  <a:lnTo>
                    <a:pt x="94383" y="15664"/>
                  </a:lnTo>
                  <a:lnTo>
                    <a:pt x="94333" y="15262"/>
                  </a:lnTo>
                  <a:lnTo>
                    <a:pt x="94182" y="14860"/>
                  </a:lnTo>
                  <a:lnTo>
                    <a:pt x="94032" y="14509"/>
                  </a:lnTo>
                  <a:lnTo>
                    <a:pt x="93781" y="14107"/>
                  </a:lnTo>
                  <a:lnTo>
                    <a:pt x="93480" y="13706"/>
                  </a:lnTo>
                  <a:lnTo>
                    <a:pt x="93128" y="13304"/>
                  </a:lnTo>
                  <a:lnTo>
                    <a:pt x="92676" y="12953"/>
                  </a:lnTo>
                  <a:lnTo>
                    <a:pt x="92224" y="12702"/>
                  </a:lnTo>
                  <a:lnTo>
                    <a:pt x="91722" y="12551"/>
                  </a:lnTo>
                  <a:lnTo>
                    <a:pt x="90718" y="12551"/>
                  </a:lnTo>
                  <a:lnTo>
                    <a:pt x="90267" y="12702"/>
                  </a:lnTo>
                  <a:lnTo>
                    <a:pt x="89765" y="12852"/>
                  </a:lnTo>
                  <a:lnTo>
                    <a:pt x="89313" y="13053"/>
                  </a:lnTo>
                  <a:lnTo>
                    <a:pt x="88911" y="13304"/>
                  </a:lnTo>
                  <a:lnTo>
                    <a:pt x="88509" y="13555"/>
                  </a:lnTo>
                  <a:lnTo>
                    <a:pt x="87857" y="14007"/>
                  </a:lnTo>
                  <a:lnTo>
                    <a:pt x="87405" y="14358"/>
                  </a:lnTo>
                  <a:lnTo>
                    <a:pt x="87254" y="14509"/>
                  </a:lnTo>
                  <a:lnTo>
                    <a:pt x="87756" y="13706"/>
                  </a:lnTo>
                  <a:lnTo>
                    <a:pt x="88158" y="12953"/>
                  </a:lnTo>
                  <a:lnTo>
                    <a:pt x="88509" y="12250"/>
                  </a:lnTo>
                  <a:lnTo>
                    <a:pt x="88760" y="11547"/>
                  </a:lnTo>
                  <a:lnTo>
                    <a:pt x="88961" y="10944"/>
                  </a:lnTo>
                  <a:lnTo>
                    <a:pt x="89062" y="10342"/>
                  </a:lnTo>
                  <a:lnTo>
                    <a:pt x="89112" y="9790"/>
                  </a:lnTo>
                  <a:lnTo>
                    <a:pt x="89112" y="9288"/>
                  </a:lnTo>
                  <a:lnTo>
                    <a:pt x="89011" y="8836"/>
                  </a:lnTo>
                  <a:lnTo>
                    <a:pt x="88861" y="8384"/>
                  </a:lnTo>
                  <a:lnTo>
                    <a:pt x="88660" y="7982"/>
                  </a:lnTo>
                  <a:lnTo>
                    <a:pt x="88409" y="7631"/>
                  </a:lnTo>
                  <a:lnTo>
                    <a:pt x="88108" y="7280"/>
                  </a:lnTo>
                  <a:lnTo>
                    <a:pt x="87756" y="6978"/>
                  </a:lnTo>
                  <a:lnTo>
                    <a:pt x="87355" y="6727"/>
                  </a:lnTo>
                  <a:lnTo>
                    <a:pt x="86903" y="6476"/>
                  </a:lnTo>
                  <a:lnTo>
                    <a:pt x="86401" y="6275"/>
                  </a:lnTo>
                  <a:lnTo>
                    <a:pt x="85899" y="6175"/>
                  </a:lnTo>
                  <a:lnTo>
                    <a:pt x="85397" y="6125"/>
                  </a:lnTo>
                  <a:lnTo>
                    <a:pt x="84895" y="6175"/>
                  </a:lnTo>
                  <a:lnTo>
                    <a:pt x="84443" y="6225"/>
                  </a:lnTo>
                  <a:lnTo>
                    <a:pt x="83941" y="6326"/>
                  </a:lnTo>
                  <a:lnTo>
                    <a:pt x="83489" y="6476"/>
                  </a:lnTo>
                  <a:lnTo>
                    <a:pt x="83037" y="6627"/>
                  </a:lnTo>
                  <a:lnTo>
                    <a:pt x="82234" y="6978"/>
                  </a:lnTo>
                  <a:lnTo>
                    <a:pt x="81632" y="7330"/>
                  </a:lnTo>
                  <a:lnTo>
                    <a:pt x="81079" y="7681"/>
                  </a:lnTo>
                  <a:lnTo>
                    <a:pt x="81481" y="7280"/>
                  </a:lnTo>
                  <a:lnTo>
                    <a:pt x="81883" y="6828"/>
                  </a:lnTo>
                  <a:lnTo>
                    <a:pt x="82334" y="6225"/>
                  </a:lnTo>
                  <a:lnTo>
                    <a:pt x="82786" y="5422"/>
                  </a:lnTo>
                  <a:lnTo>
                    <a:pt x="82987" y="5020"/>
                  </a:lnTo>
                  <a:lnTo>
                    <a:pt x="83188" y="4518"/>
                  </a:lnTo>
                  <a:lnTo>
                    <a:pt x="83338" y="4066"/>
                  </a:lnTo>
                  <a:lnTo>
                    <a:pt x="83389" y="3514"/>
                  </a:lnTo>
                  <a:lnTo>
                    <a:pt x="83439" y="3012"/>
                  </a:lnTo>
                  <a:lnTo>
                    <a:pt x="83439" y="2410"/>
                  </a:lnTo>
                  <a:lnTo>
                    <a:pt x="83338" y="1908"/>
                  </a:lnTo>
                  <a:lnTo>
                    <a:pt x="83238" y="1456"/>
                  </a:lnTo>
                  <a:lnTo>
                    <a:pt x="83087" y="1054"/>
                  </a:lnTo>
                  <a:lnTo>
                    <a:pt x="82937" y="753"/>
                  </a:lnTo>
                  <a:lnTo>
                    <a:pt x="82736" y="502"/>
                  </a:lnTo>
                  <a:lnTo>
                    <a:pt x="82535" y="351"/>
                  </a:lnTo>
                  <a:lnTo>
                    <a:pt x="82334" y="201"/>
                  </a:lnTo>
                  <a:lnTo>
                    <a:pt x="82083" y="100"/>
                  </a:lnTo>
                  <a:lnTo>
                    <a:pt x="81682" y="0"/>
                  </a:lnTo>
                  <a:close/>
                </a:path>
              </a:pathLst>
            </a:custGeom>
            <a:solidFill>
              <a:srgbClr val="D88D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9" name="Google Shape;83;p14">
              <a:extLst>
                <a:ext uri="{FF2B5EF4-FFF2-40B4-BE49-F238E27FC236}">
                  <a16:creationId xmlns:a16="http://schemas.microsoft.com/office/drawing/2014/main" id="{20D3E9EA-0220-6597-0F44-A07003C7814C}"/>
                </a:ext>
              </a:extLst>
            </p:cNvPr>
            <p:cNvSpPr/>
            <p:nvPr/>
          </p:nvSpPr>
          <p:spPr>
            <a:xfrm>
              <a:off x="3608525" y="423875"/>
              <a:ext cx="533450" cy="320075"/>
            </a:xfrm>
            <a:custGeom>
              <a:avLst/>
              <a:gdLst/>
              <a:ahLst/>
              <a:cxnLst/>
              <a:rect l="l" t="t" r="r" b="b"/>
              <a:pathLst>
                <a:path w="21338" h="12803" extrusionOk="0">
                  <a:moveTo>
                    <a:pt x="19831" y="0"/>
                  </a:moveTo>
                  <a:lnTo>
                    <a:pt x="19229" y="101"/>
                  </a:lnTo>
                  <a:lnTo>
                    <a:pt x="18626" y="201"/>
                  </a:lnTo>
                  <a:lnTo>
                    <a:pt x="17974" y="352"/>
                  </a:lnTo>
                  <a:lnTo>
                    <a:pt x="17321" y="603"/>
                  </a:lnTo>
                  <a:lnTo>
                    <a:pt x="16668" y="854"/>
                  </a:lnTo>
                  <a:lnTo>
                    <a:pt x="15514" y="1406"/>
                  </a:lnTo>
                  <a:lnTo>
                    <a:pt x="14309" y="1958"/>
                  </a:lnTo>
                  <a:lnTo>
                    <a:pt x="11849" y="3314"/>
                  </a:lnTo>
                  <a:lnTo>
                    <a:pt x="9489" y="4669"/>
                  </a:lnTo>
                  <a:lnTo>
                    <a:pt x="8335" y="5272"/>
                  </a:lnTo>
                  <a:lnTo>
                    <a:pt x="7280" y="5824"/>
                  </a:lnTo>
                  <a:lnTo>
                    <a:pt x="5975" y="6426"/>
                  </a:lnTo>
                  <a:lnTo>
                    <a:pt x="5423" y="6627"/>
                  </a:lnTo>
                  <a:lnTo>
                    <a:pt x="4871" y="6778"/>
                  </a:lnTo>
                  <a:lnTo>
                    <a:pt x="4118" y="6978"/>
                  </a:lnTo>
                  <a:lnTo>
                    <a:pt x="3465" y="7280"/>
                  </a:lnTo>
                  <a:lnTo>
                    <a:pt x="2862" y="7631"/>
                  </a:lnTo>
                  <a:lnTo>
                    <a:pt x="2310" y="8033"/>
                  </a:lnTo>
                  <a:lnTo>
                    <a:pt x="1858" y="8434"/>
                  </a:lnTo>
                  <a:lnTo>
                    <a:pt x="1407" y="8886"/>
                  </a:lnTo>
                  <a:lnTo>
                    <a:pt x="1055" y="9338"/>
                  </a:lnTo>
                  <a:lnTo>
                    <a:pt x="754" y="9840"/>
                  </a:lnTo>
                  <a:lnTo>
                    <a:pt x="503" y="10292"/>
                  </a:lnTo>
                  <a:lnTo>
                    <a:pt x="352" y="10744"/>
                  </a:lnTo>
                  <a:lnTo>
                    <a:pt x="202" y="11196"/>
                  </a:lnTo>
                  <a:lnTo>
                    <a:pt x="51" y="11597"/>
                  </a:lnTo>
                  <a:lnTo>
                    <a:pt x="1" y="11949"/>
                  </a:lnTo>
                  <a:lnTo>
                    <a:pt x="1" y="12250"/>
                  </a:lnTo>
                  <a:lnTo>
                    <a:pt x="1" y="12501"/>
                  </a:lnTo>
                  <a:lnTo>
                    <a:pt x="1" y="12651"/>
                  </a:lnTo>
                  <a:lnTo>
                    <a:pt x="51" y="12752"/>
                  </a:lnTo>
                  <a:lnTo>
                    <a:pt x="101" y="12752"/>
                  </a:lnTo>
                  <a:lnTo>
                    <a:pt x="352" y="12802"/>
                  </a:lnTo>
                  <a:lnTo>
                    <a:pt x="654" y="12752"/>
                  </a:lnTo>
                  <a:lnTo>
                    <a:pt x="1005" y="12651"/>
                  </a:lnTo>
                  <a:lnTo>
                    <a:pt x="1959" y="12300"/>
                  </a:lnTo>
                  <a:lnTo>
                    <a:pt x="3164" y="11798"/>
                  </a:lnTo>
                  <a:lnTo>
                    <a:pt x="4519" y="11145"/>
                  </a:lnTo>
                  <a:lnTo>
                    <a:pt x="5925" y="10442"/>
                  </a:lnTo>
                  <a:lnTo>
                    <a:pt x="8636" y="8936"/>
                  </a:lnTo>
                  <a:lnTo>
                    <a:pt x="9690" y="8284"/>
                  </a:lnTo>
                  <a:lnTo>
                    <a:pt x="11698" y="6978"/>
                  </a:lnTo>
                  <a:lnTo>
                    <a:pt x="13957" y="5472"/>
                  </a:lnTo>
                  <a:lnTo>
                    <a:pt x="18325" y="2410"/>
                  </a:lnTo>
                  <a:lnTo>
                    <a:pt x="21337" y="251"/>
                  </a:lnTo>
                  <a:lnTo>
                    <a:pt x="20885" y="101"/>
                  </a:lnTo>
                  <a:lnTo>
                    <a:pt x="20333" y="50"/>
                  </a:lnTo>
                  <a:lnTo>
                    <a:pt x="19831" y="0"/>
                  </a:lnTo>
                  <a:close/>
                </a:path>
              </a:pathLst>
            </a:custGeom>
            <a:solidFill>
              <a:srgbClr val="C47F5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0" name="Google Shape;84;p14">
              <a:extLst>
                <a:ext uri="{FF2B5EF4-FFF2-40B4-BE49-F238E27FC236}">
                  <a16:creationId xmlns:a16="http://schemas.microsoft.com/office/drawing/2014/main" id="{6C8BD17B-BEF1-3F0F-3C08-FD6845DF833E}"/>
                </a:ext>
              </a:extLst>
            </p:cNvPr>
            <p:cNvSpPr/>
            <p:nvPr/>
          </p:nvSpPr>
          <p:spPr>
            <a:xfrm>
              <a:off x="4136925" y="600825"/>
              <a:ext cx="160675" cy="198350"/>
            </a:xfrm>
            <a:custGeom>
              <a:avLst/>
              <a:gdLst/>
              <a:ahLst/>
              <a:cxnLst/>
              <a:rect l="l" t="t" r="r" b="b"/>
              <a:pathLst>
                <a:path w="6427" h="7934" extrusionOk="0">
                  <a:moveTo>
                    <a:pt x="6376" y="1"/>
                  </a:moveTo>
                  <a:lnTo>
                    <a:pt x="5322" y="905"/>
                  </a:lnTo>
                  <a:lnTo>
                    <a:pt x="3063" y="2913"/>
                  </a:lnTo>
                  <a:lnTo>
                    <a:pt x="1908" y="4067"/>
                  </a:lnTo>
                  <a:lnTo>
                    <a:pt x="904" y="5122"/>
                  </a:lnTo>
                  <a:lnTo>
                    <a:pt x="503" y="5523"/>
                  </a:lnTo>
                  <a:lnTo>
                    <a:pt x="201" y="5925"/>
                  </a:lnTo>
                  <a:lnTo>
                    <a:pt x="51" y="6226"/>
                  </a:lnTo>
                  <a:lnTo>
                    <a:pt x="0" y="6327"/>
                  </a:lnTo>
                  <a:lnTo>
                    <a:pt x="0" y="6377"/>
                  </a:lnTo>
                  <a:lnTo>
                    <a:pt x="151" y="6728"/>
                  </a:lnTo>
                  <a:lnTo>
                    <a:pt x="302" y="7029"/>
                  </a:lnTo>
                  <a:lnTo>
                    <a:pt x="503" y="7381"/>
                  </a:lnTo>
                  <a:lnTo>
                    <a:pt x="754" y="7682"/>
                  </a:lnTo>
                  <a:lnTo>
                    <a:pt x="1055" y="7833"/>
                  </a:lnTo>
                  <a:lnTo>
                    <a:pt x="1155" y="7883"/>
                  </a:lnTo>
                  <a:lnTo>
                    <a:pt x="1306" y="7933"/>
                  </a:lnTo>
                  <a:lnTo>
                    <a:pt x="1456" y="7883"/>
                  </a:lnTo>
                  <a:lnTo>
                    <a:pt x="1607" y="7782"/>
                  </a:lnTo>
                  <a:lnTo>
                    <a:pt x="1758" y="7682"/>
                  </a:lnTo>
                  <a:lnTo>
                    <a:pt x="1858" y="7481"/>
                  </a:lnTo>
                  <a:lnTo>
                    <a:pt x="2310" y="6879"/>
                  </a:lnTo>
                  <a:lnTo>
                    <a:pt x="2963" y="5975"/>
                  </a:lnTo>
                  <a:lnTo>
                    <a:pt x="3766" y="4971"/>
                  </a:lnTo>
                  <a:lnTo>
                    <a:pt x="4619" y="3816"/>
                  </a:lnTo>
                  <a:lnTo>
                    <a:pt x="5372" y="2662"/>
                  </a:lnTo>
                  <a:lnTo>
                    <a:pt x="5724" y="2109"/>
                  </a:lnTo>
                  <a:lnTo>
                    <a:pt x="5975" y="1607"/>
                  </a:lnTo>
                  <a:lnTo>
                    <a:pt x="6226" y="1105"/>
                  </a:lnTo>
                  <a:lnTo>
                    <a:pt x="6376" y="654"/>
                  </a:lnTo>
                  <a:lnTo>
                    <a:pt x="6427" y="302"/>
                  </a:lnTo>
                  <a:lnTo>
                    <a:pt x="6376" y="151"/>
                  </a:lnTo>
                  <a:lnTo>
                    <a:pt x="6376" y="1"/>
                  </a:lnTo>
                  <a:close/>
                </a:path>
              </a:pathLst>
            </a:custGeom>
            <a:solidFill>
              <a:srgbClr val="C47F5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1" name="Google Shape;85;p14">
              <a:extLst>
                <a:ext uri="{FF2B5EF4-FFF2-40B4-BE49-F238E27FC236}">
                  <a16:creationId xmlns:a16="http://schemas.microsoft.com/office/drawing/2014/main" id="{B641374E-DFFC-68B5-BE4E-FE833D56AD81}"/>
                </a:ext>
              </a:extLst>
            </p:cNvPr>
            <p:cNvSpPr/>
            <p:nvPr/>
          </p:nvSpPr>
          <p:spPr>
            <a:xfrm>
              <a:off x="4310125" y="782825"/>
              <a:ext cx="126800" cy="241000"/>
            </a:xfrm>
            <a:custGeom>
              <a:avLst/>
              <a:gdLst/>
              <a:ahLst/>
              <a:cxnLst/>
              <a:rect l="l" t="t" r="r" b="b"/>
              <a:pathLst>
                <a:path w="5072" h="9640" extrusionOk="0">
                  <a:moveTo>
                    <a:pt x="5021" y="0"/>
                  </a:moveTo>
                  <a:lnTo>
                    <a:pt x="3214" y="3213"/>
                  </a:lnTo>
                  <a:lnTo>
                    <a:pt x="452" y="7983"/>
                  </a:lnTo>
                  <a:lnTo>
                    <a:pt x="252" y="8334"/>
                  </a:lnTo>
                  <a:lnTo>
                    <a:pt x="151" y="8686"/>
                  </a:lnTo>
                  <a:lnTo>
                    <a:pt x="51" y="8937"/>
                  </a:lnTo>
                  <a:lnTo>
                    <a:pt x="1" y="9137"/>
                  </a:lnTo>
                  <a:lnTo>
                    <a:pt x="1" y="9338"/>
                  </a:lnTo>
                  <a:lnTo>
                    <a:pt x="51" y="9489"/>
                  </a:lnTo>
                  <a:lnTo>
                    <a:pt x="151" y="9589"/>
                  </a:lnTo>
                  <a:lnTo>
                    <a:pt x="252" y="9639"/>
                  </a:lnTo>
                  <a:lnTo>
                    <a:pt x="503" y="9639"/>
                  </a:lnTo>
                  <a:lnTo>
                    <a:pt x="854" y="9539"/>
                  </a:lnTo>
                  <a:lnTo>
                    <a:pt x="1256" y="9338"/>
                  </a:lnTo>
                  <a:lnTo>
                    <a:pt x="1607" y="9037"/>
                  </a:lnTo>
                  <a:lnTo>
                    <a:pt x="1758" y="8786"/>
                  </a:lnTo>
                  <a:lnTo>
                    <a:pt x="2009" y="8435"/>
                  </a:lnTo>
                  <a:lnTo>
                    <a:pt x="2561" y="7481"/>
                  </a:lnTo>
                  <a:lnTo>
                    <a:pt x="3163" y="6226"/>
                  </a:lnTo>
                  <a:lnTo>
                    <a:pt x="3766" y="4770"/>
                  </a:lnTo>
                  <a:lnTo>
                    <a:pt x="4318" y="3314"/>
                  </a:lnTo>
                  <a:lnTo>
                    <a:pt x="4770" y="1958"/>
                  </a:lnTo>
                  <a:lnTo>
                    <a:pt x="4921" y="1356"/>
                  </a:lnTo>
                  <a:lnTo>
                    <a:pt x="5021" y="804"/>
                  </a:lnTo>
                  <a:lnTo>
                    <a:pt x="5071" y="352"/>
                  </a:lnTo>
                  <a:lnTo>
                    <a:pt x="5021" y="0"/>
                  </a:lnTo>
                  <a:close/>
                </a:path>
              </a:pathLst>
            </a:custGeom>
            <a:solidFill>
              <a:srgbClr val="C47F5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2" name="Google Shape;86;p14">
              <a:extLst>
                <a:ext uri="{FF2B5EF4-FFF2-40B4-BE49-F238E27FC236}">
                  <a16:creationId xmlns:a16="http://schemas.microsoft.com/office/drawing/2014/main" id="{500AB919-4B5F-E24F-2D5C-2D47F56C45DD}"/>
                </a:ext>
              </a:extLst>
            </p:cNvPr>
            <p:cNvSpPr/>
            <p:nvPr/>
          </p:nvSpPr>
          <p:spPr>
            <a:xfrm>
              <a:off x="3442875" y="307150"/>
              <a:ext cx="623800" cy="323825"/>
            </a:xfrm>
            <a:custGeom>
              <a:avLst/>
              <a:gdLst/>
              <a:ahLst/>
              <a:cxnLst/>
              <a:rect l="l" t="t" r="r" b="b"/>
              <a:pathLst>
                <a:path w="24952" h="12953" extrusionOk="0">
                  <a:moveTo>
                    <a:pt x="1355" y="0"/>
                  </a:moveTo>
                  <a:lnTo>
                    <a:pt x="954" y="101"/>
                  </a:lnTo>
                  <a:lnTo>
                    <a:pt x="602" y="301"/>
                  </a:lnTo>
                  <a:lnTo>
                    <a:pt x="452" y="452"/>
                  </a:lnTo>
                  <a:lnTo>
                    <a:pt x="301" y="603"/>
                  </a:lnTo>
                  <a:lnTo>
                    <a:pt x="201" y="753"/>
                  </a:lnTo>
                  <a:lnTo>
                    <a:pt x="100" y="954"/>
                  </a:lnTo>
                  <a:lnTo>
                    <a:pt x="50" y="1205"/>
                  </a:lnTo>
                  <a:lnTo>
                    <a:pt x="0" y="1456"/>
                  </a:lnTo>
                  <a:lnTo>
                    <a:pt x="0" y="2109"/>
                  </a:lnTo>
                  <a:lnTo>
                    <a:pt x="151" y="2862"/>
                  </a:lnTo>
                  <a:lnTo>
                    <a:pt x="351" y="3765"/>
                  </a:lnTo>
                  <a:lnTo>
                    <a:pt x="552" y="4268"/>
                  </a:lnTo>
                  <a:lnTo>
                    <a:pt x="703" y="4719"/>
                  </a:lnTo>
                  <a:lnTo>
                    <a:pt x="954" y="5121"/>
                  </a:lnTo>
                  <a:lnTo>
                    <a:pt x="1155" y="5523"/>
                  </a:lnTo>
                  <a:lnTo>
                    <a:pt x="1406" y="5874"/>
                  </a:lnTo>
                  <a:lnTo>
                    <a:pt x="1707" y="6175"/>
                  </a:lnTo>
                  <a:lnTo>
                    <a:pt x="2259" y="6778"/>
                  </a:lnTo>
                  <a:lnTo>
                    <a:pt x="2912" y="7280"/>
                  </a:lnTo>
                  <a:lnTo>
                    <a:pt x="3615" y="7681"/>
                  </a:lnTo>
                  <a:lnTo>
                    <a:pt x="4318" y="7983"/>
                  </a:lnTo>
                  <a:lnTo>
                    <a:pt x="5071" y="8234"/>
                  </a:lnTo>
                  <a:lnTo>
                    <a:pt x="5773" y="8434"/>
                  </a:lnTo>
                  <a:lnTo>
                    <a:pt x="6526" y="8535"/>
                  </a:lnTo>
                  <a:lnTo>
                    <a:pt x="7280" y="8635"/>
                  </a:lnTo>
                  <a:lnTo>
                    <a:pt x="8033" y="8736"/>
                  </a:lnTo>
                  <a:lnTo>
                    <a:pt x="9338" y="8786"/>
                  </a:lnTo>
                  <a:lnTo>
                    <a:pt x="10493" y="8836"/>
                  </a:lnTo>
                  <a:lnTo>
                    <a:pt x="10894" y="8886"/>
                  </a:lnTo>
                  <a:lnTo>
                    <a:pt x="11346" y="8987"/>
                  </a:lnTo>
                  <a:lnTo>
                    <a:pt x="11798" y="9137"/>
                  </a:lnTo>
                  <a:lnTo>
                    <a:pt x="12199" y="9338"/>
                  </a:lnTo>
                  <a:lnTo>
                    <a:pt x="12651" y="9589"/>
                  </a:lnTo>
                  <a:lnTo>
                    <a:pt x="13053" y="9890"/>
                  </a:lnTo>
                  <a:lnTo>
                    <a:pt x="13906" y="10493"/>
                  </a:lnTo>
                  <a:lnTo>
                    <a:pt x="14860" y="11396"/>
                  </a:lnTo>
                  <a:lnTo>
                    <a:pt x="15613" y="12149"/>
                  </a:lnTo>
                  <a:lnTo>
                    <a:pt x="16316" y="12953"/>
                  </a:lnTo>
                  <a:lnTo>
                    <a:pt x="18324" y="11647"/>
                  </a:lnTo>
                  <a:lnTo>
                    <a:pt x="20583" y="10141"/>
                  </a:lnTo>
                  <a:lnTo>
                    <a:pt x="24951" y="7079"/>
                  </a:lnTo>
                  <a:lnTo>
                    <a:pt x="23294" y="5523"/>
                  </a:lnTo>
                  <a:lnTo>
                    <a:pt x="21688" y="4117"/>
                  </a:lnTo>
                  <a:lnTo>
                    <a:pt x="19981" y="2711"/>
                  </a:lnTo>
                  <a:lnTo>
                    <a:pt x="19128" y="2109"/>
                  </a:lnTo>
                  <a:lnTo>
                    <a:pt x="18374" y="1557"/>
                  </a:lnTo>
                  <a:lnTo>
                    <a:pt x="17772" y="1155"/>
                  </a:lnTo>
                  <a:lnTo>
                    <a:pt x="17270" y="954"/>
                  </a:lnTo>
                  <a:lnTo>
                    <a:pt x="16919" y="854"/>
                  </a:lnTo>
                  <a:lnTo>
                    <a:pt x="16467" y="854"/>
                  </a:lnTo>
                  <a:lnTo>
                    <a:pt x="15262" y="803"/>
                  </a:lnTo>
                  <a:lnTo>
                    <a:pt x="13756" y="854"/>
                  </a:lnTo>
                  <a:lnTo>
                    <a:pt x="12099" y="904"/>
                  </a:lnTo>
                  <a:lnTo>
                    <a:pt x="10392" y="954"/>
                  </a:lnTo>
                  <a:lnTo>
                    <a:pt x="8735" y="954"/>
                  </a:lnTo>
                  <a:lnTo>
                    <a:pt x="7179" y="904"/>
                  </a:lnTo>
                  <a:lnTo>
                    <a:pt x="6476" y="854"/>
                  </a:lnTo>
                  <a:lnTo>
                    <a:pt x="5874" y="753"/>
                  </a:lnTo>
                  <a:lnTo>
                    <a:pt x="3514" y="201"/>
                  </a:lnTo>
                  <a:lnTo>
                    <a:pt x="2912" y="101"/>
                  </a:lnTo>
                  <a:lnTo>
                    <a:pt x="2360" y="0"/>
                  </a:lnTo>
                  <a:close/>
                </a:path>
              </a:pathLst>
            </a:custGeom>
            <a:solidFill>
              <a:srgbClr val="F2A77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3" name="Google Shape;87;p14">
              <a:extLst>
                <a:ext uri="{FF2B5EF4-FFF2-40B4-BE49-F238E27FC236}">
                  <a16:creationId xmlns:a16="http://schemas.microsoft.com/office/drawing/2014/main" id="{45490282-5870-5636-16A5-A5B442625D69}"/>
                </a:ext>
              </a:extLst>
            </p:cNvPr>
            <p:cNvSpPr/>
            <p:nvPr/>
          </p:nvSpPr>
          <p:spPr>
            <a:xfrm>
              <a:off x="3050025" y="391225"/>
              <a:ext cx="604975" cy="776925"/>
            </a:xfrm>
            <a:custGeom>
              <a:avLst/>
              <a:gdLst/>
              <a:ahLst/>
              <a:cxnLst/>
              <a:rect l="l" t="t" r="r" b="b"/>
              <a:pathLst>
                <a:path w="24199" h="31077" extrusionOk="0">
                  <a:moveTo>
                    <a:pt x="10945" y="1"/>
                  </a:moveTo>
                  <a:lnTo>
                    <a:pt x="10643" y="51"/>
                  </a:lnTo>
                  <a:lnTo>
                    <a:pt x="10342" y="151"/>
                  </a:lnTo>
                  <a:lnTo>
                    <a:pt x="9890" y="352"/>
                  </a:lnTo>
                  <a:lnTo>
                    <a:pt x="9439" y="603"/>
                  </a:lnTo>
                  <a:lnTo>
                    <a:pt x="8987" y="905"/>
                  </a:lnTo>
                  <a:lnTo>
                    <a:pt x="8585" y="1156"/>
                  </a:lnTo>
                  <a:lnTo>
                    <a:pt x="8234" y="1507"/>
                  </a:lnTo>
                  <a:lnTo>
                    <a:pt x="7932" y="1808"/>
                  </a:lnTo>
                  <a:lnTo>
                    <a:pt x="7631" y="2210"/>
                  </a:lnTo>
                  <a:lnTo>
                    <a:pt x="7380" y="2561"/>
                  </a:lnTo>
                  <a:lnTo>
                    <a:pt x="7179" y="3013"/>
                  </a:lnTo>
                  <a:lnTo>
                    <a:pt x="7029" y="3465"/>
                  </a:lnTo>
                  <a:lnTo>
                    <a:pt x="6928" y="3917"/>
                  </a:lnTo>
                  <a:lnTo>
                    <a:pt x="6878" y="4419"/>
                  </a:lnTo>
                  <a:lnTo>
                    <a:pt x="6828" y="4921"/>
                  </a:lnTo>
                  <a:lnTo>
                    <a:pt x="6878" y="5473"/>
                  </a:lnTo>
                  <a:lnTo>
                    <a:pt x="6979" y="6075"/>
                  </a:lnTo>
                  <a:lnTo>
                    <a:pt x="7129" y="6678"/>
                  </a:lnTo>
                  <a:lnTo>
                    <a:pt x="6627" y="6728"/>
                  </a:lnTo>
                  <a:lnTo>
                    <a:pt x="6075" y="6778"/>
                  </a:lnTo>
                  <a:lnTo>
                    <a:pt x="5473" y="6979"/>
                  </a:lnTo>
                  <a:lnTo>
                    <a:pt x="5121" y="7180"/>
                  </a:lnTo>
                  <a:lnTo>
                    <a:pt x="4770" y="7331"/>
                  </a:lnTo>
                  <a:lnTo>
                    <a:pt x="4418" y="7582"/>
                  </a:lnTo>
                  <a:lnTo>
                    <a:pt x="4067" y="7883"/>
                  </a:lnTo>
                  <a:lnTo>
                    <a:pt x="3766" y="8234"/>
                  </a:lnTo>
                  <a:lnTo>
                    <a:pt x="3464" y="8686"/>
                  </a:lnTo>
                  <a:lnTo>
                    <a:pt x="3163" y="9138"/>
                  </a:lnTo>
                  <a:lnTo>
                    <a:pt x="2962" y="9690"/>
                  </a:lnTo>
                  <a:lnTo>
                    <a:pt x="2762" y="10293"/>
                  </a:lnTo>
                  <a:lnTo>
                    <a:pt x="2661" y="10845"/>
                  </a:lnTo>
                  <a:lnTo>
                    <a:pt x="2611" y="11397"/>
                  </a:lnTo>
                  <a:lnTo>
                    <a:pt x="2611" y="11949"/>
                  </a:lnTo>
                  <a:lnTo>
                    <a:pt x="2661" y="12451"/>
                  </a:lnTo>
                  <a:lnTo>
                    <a:pt x="2762" y="12903"/>
                  </a:lnTo>
                  <a:lnTo>
                    <a:pt x="2862" y="13355"/>
                  </a:lnTo>
                  <a:lnTo>
                    <a:pt x="3013" y="13757"/>
                  </a:lnTo>
                  <a:lnTo>
                    <a:pt x="3314" y="14459"/>
                  </a:lnTo>
                  <a:lnTo>
                    <a:pt x="3615" y="14962"/>
                  </a:lnTo>
                  <a:lnTo>
                    <a:pt x="3916" y="15413"/>
                  </a:lnTo>
                  <a:lnTo>
                    <a:pt x="3264" y="15715"/>
                  </a:lnTo>
                  <a:lnTo>
                    <a:pt x="2661" y="16166"/>
                  </a:lnTo>
                  <a:lnTo>
                    <a:pt x="1908" y="16668"/>
                  </a:lnTo>
                  <a:lnTo>
                    <a:pt x="1557" y="17020"/>
                  </a:lnTo>
                  <a:lnTo>
                    <a:pt x="1205" y="17371"/>
                  </a:lnTo>
                  <a:lnTo>
                    <a:pt x="854" y="17723"/>
                  </a:lnTo>
                  <a:lnTo>
                    <a:pt x="553" y="18124"/>
                  </a:lnTo>
                  <a:lnTo>
                    <a:pt x="302" y="18526"/>
                  </a:lnTo>
                  <a:lnTo>
                    <a:pt x="151" y="18978"/>
                  </a:lnTo>
                  <a:lnTo>
                    <a:pt x="0" y="19430"/>
                  </a:lnTo>
                  <a:lnTo>
                    <a:pt x="0" y="19932"/>
                  </a:lnTo>
                  <a:lnTo>
                    <a:pt x="51" y="20384"/>
                  </a:lnTo>
                  <a:lnTo>
                    <a:pt x="151" y="20835"/>
                  </a:lnTo>
                  <a:lnTo>
                    <a:pt x="352" y="21287"/>
                  </a:lnTo>
                  <a:lnTo>
                    <a:pt x="553" y="21739"/>
                  </a:lnTo>
                  <a:lnTo>
                    <a:pt x="854" y="22090"/>
                  </a:lnTo>
                  <a:lnTo>
                    <a:pt x="1105" y="22492"/>
                  </a:lnTo>
                  <a:lnTo>
                    <a:pt x="1757" y="23145"/>
                  </a:lnTo>
                  <a:lnTo>
                    <a:pt x="2360" y="23697"/>
                  </a:lnTo>
                  <a:lnTo>
                    <a:pt x="2912" y="24099"/>
                  </a:lnTo>
                  <a:lnTo>
                    <a:pt x="3414" y="24450"/>
                  </a:lnTo>
                  <a:lnTo>
                    <a:pt x="3264" y="24651"/>
                  </a:lnTo>
                  <a:lnTo>
                    <a:pt x="3013" y="25203"/>
                  </a:lnTo>
                  <a:lnTo>
                    <a:pt x="2661" y="26006"/>
                  </a:lnTo>
                  <a:lnTo>
                    <a:pt x="2511" y="26508"/>
                  </a:lnTo>
                  <a:lnTo>
                    <a:pt x="2360" y="27010"/>
                  </a:lnTo>
                  <a:lnTo>
                    <a:pt x="2310" y="27563"/>
                  </a:lnTo>
                  <a:lnTo>
                    <a:pt x="2310" y="28115"/>
                  </a:lnTo>
                  <a:lnTo>
                    <a:pt x="2360" y="28667"/>
                  </a:lnTo>
                  <a:lnTo>
                    <a:pt x="2511" y="29219"/>
                  </a:lnTo>
                  <a:lnTo>
                    <a:pt x="2812" y="29721"/>
                  </a:lnTo>
                  <a:lnTo>
                    <a:pt x="2962" y="29972"/>
                  </a:lnTo>
                  <a:lnTo>
                    <a:pt x="3213" y="30223"/>
                  </a:lnTo>
                  <a:lnTo>
                    <a:pt x="3464" y="30424"/>
                  </a:lnTo>
                  <a:lnTo>
                    <a:pt x="3715" y="30675"/>
                  </a:lnTo>
                  <a:lnTo>
                    <a:pt x="4067" y="30876"/>
                  </a:lnTo>
                  <a:lnTo>
                    <a:pt x="4418" y="31077"/>
                  </a:lnTo>
                  <a:lnTo>
                    <a:pt x="4770" y="30976"/>
                  </a:lnTo>
                  <a:lnTo>
                    <a:pt x="5824" y="30575"/>
                  </a:lnTo>
                  <a:lnTo>
                    <a:pt x="7932" y="29721"/>
                  </a:lnTo>
                  <a:lnTo>
                    <a:pt x="8635" y="29420"/>
                  </a:lnTo>
                  <a:lnTo>
                    <a:pt x="9188" y="29119"/>
                  </a:lnTo>
                  <a:lnTo>
                    <a:pt x="9690" y="28768"/>
                  </a:lnTo>
                  <a:lnTo>
                    <a:pt x="10091" y="28366"/>
                  </a:lnTo>
                  <a:lnTo>
                    <a:pt x="10392" y="28014"/>
                  </a:lnTo>
                  <a:lnTo>
                    <a:pt x="10694" y="27613"/>
                  </a:lnTo>
                  <a:lnTo>
                    <a:pt x="10844" y="27211"/>
                  </a:lnTo>
                  <a:lnTo>
                    <a:pt x="10945" y="26810"/>
                  </a:lnTo>
                  <a:lnTo>
                    <a:pt x="10995" y="26408"/>
                  </a:lnTo>
                  <a:lnTo>
                    <a:pt x="10995" y="26057"/>
                  </a:lnTo>
                  <a:lnTo>
                    <a:pt x="10894" y="25705"/>
                  </a:lnTo>
                  <a:lnTo>
                    <a:pt x="10744" y="25354"/>
                  </a:lnTo>
                  <a:lnTo>
                    <a:pt x="10543" y="25103"/>
                  </a:lnTo>
                  <a:lnTo>
                    <a:pt x="10242" y="24801"/>
                  </a:lnTo>
                  <a:lnTo>
                    <a:pt x="9941" y="24601"/>
                  </a:lnTo>
                  <a:lnTo>
                    <a:pt x="9589" y="24400"/>
                  </a:lnTo>
                  <a:lnTo>
                    <a:pt x="10643" y="24350"/>
                  </a:lnTo>
                  <a:lnTo>
                    <a:pt x="11798" y="24249"/>
                  </a:lnTo>
                  <a:lnTo>
                    <a:pt x="13154" y="24048"/>
                  </a:lnTo>
                  <a:lnTo>
                    <a:pt x="13856" y="23948"/>
                  </a:lnTo>
                  <a:lnTo>
                    <a:pt x="14559" y="23797"/>
                  </a:lnTo>
                  <a:lnTo>
                    <a:pt x="15212" y="23597"/>
                  </a:lnTo>
                  <a:lnTo>
                    <a:pt x="15865" y="23396"/>
                  </a:lnTo>
                  <a:lnTo>
                    <a:pt x="16417" y="23095"/>
                  </a:lnTo>
                  <a:lnTo>
                    <a:pt x="16869" y="22793"/>
                  </a:lnTo>
                  <a:lnTo>
                    <a:pt x="17270" y="22492"/>
                  </a:lnTo>
                  <a:lnTo>
                    <a:pt x="17371" y="22291"/>
                  </a:lnTo>
                  <a:lnTo>
                    <a:pt x="17521" y="22090"/>
                  </a:lnTo>
                  <a:lnTo>
                    <a:pt x="17772" y="21337"/>
                  </a:lnTo>
                  <a:lnTo>
                    <a:pt x="17873" y="20936"/>
                  </a:lnTo>
                  <a:lnTo>
                    <a:pt x="17923" y="20584"/>
                  </a:lnTo>
                  <a:lnTo>
                    <a:pt x="17973" y="20233"/>
                  </a:lnTo>
                  <a:lnTo>
                    <a:pt x="17923" y="19881"/>
                  </a:lnTo>
                  <a:lnTo>
                    <a:pt x="17873" y="19580"/>
                  </a:lnTo>
                  <a:lnTo>
                    <a:pt x="17772" y="19279"/>
                  </a:lnTo>
                  <a:lnTo>
                    <a:pt x="17622" y="18978"/>
                  </a:lnTo>
                  <a:lnTo>
                    <a:pt x="17371" y="18727"/>
                  </a:lnTo>
                  <a:lnTo>
                    <a:pt x="17120" y="18476"/>
                  </a:lnTo>
                  <a:lnTo>
                    <a:pt x="16818" y="18225"/>
                  </a:lnTo>
                  <a:lnTo>
                    <a:pt x="16467" y="17974"/>
                  </a:lnTo>
                  <a:lnTo>
                    <a:pt x="16065" y="17773"/>
                  </a:lnTo>
                  <a:lnTo>
                    <a:pt x="15563" y="17572"/>
                  </a:lnTo>
                  <a:lnTo>
                    <a:pt x="15061" y="17422"/>
                  </a:lnTo>
                  <a:lnTo>
                    <a:pt x="15061" y="17422"/>
                  </a:lnTo>
                  <a:lnTo>
                    <a:pt x="15965" y="17622"/>
                  </a:lnTo>
                  <a:lnTo>
                    <a:pt x="16919" y="17773"/>
                  </a:lnTo>
                  <a:lnTo>
                    <a:pt x="18074" y="17873"/>
                  </a:lnTo>
                  <a:lnTo>
                    <a:pt x="19228" y="17873"/>
                  </a:lnTo>
                  <a:lnTo>
                    <a:pt x="19831" y="17773"/>
                  </a:lnTo>
                  <a:lnTo>
                    <a:pt x="20333" y="17622"/>
                  </a:lnTo>
                  <a:lnTo>
                    <a:pt x="20835" y="17422"/>
                  </a:lnTo>
                  <a:lnTo>
                    <a:pt x="21236" y="17120"/>
                  </a:lnTo>
                  <a:lnTo>
                    <a:pt x="21437" y="16970"/>
                  </a:lnTo>
                  <a:lnTo>
                    <a:pt x="21588" y="16769"/>
                  </a:lnTo>
                  <a:lnTo>
                    <a:pt x="21738" y="16518"/>
                  </a:lnTo>
                  <a:lnTo>
                    <a:pt x="21839" y="16267"/>
                  </a:lnTo>
                  <a:lnTo>
                    <a:pt x="21989" y="15765"/>
                  </a:lnTo>
                  <a:lnTo>
                    <a:pt x="22140" y="15263"/>
                  </a:lnTo>
                  <a:lnTo>
                    <a:pt x="22190" y="14811"/>
                  </a:lnTo>
                  <a:lnTo>
                    <a:pt x="22240" y="14359"/>
                  </a:lnTo>
                  <a:lnTo>
                    <a:pt x="22190" y="13907"/>
                  </a:lnTo>
                  <a:lnTo>
                    <a:pt x="22090" y="13455"/>
                  </a:lnTo>
                  <a:lnTo>
                    <a:pt x="21939" y="13054"/>
                  </a:lnTo>
                  <a:lnTo>
                    <a:pt x="21688" y="12702"/>
                  </a:lnTo>
                  <a:lnTo>
                    <a:pt x="21437" y="12301"/>
                  </a:lnTo>
                  <a:lnTo>
                    <a:pt x="21086" y="11949"/>
                  </a:lnTo>
                  <a:lnTo>
                    <a:pt x="20684" y="11598"/>
                  </a:lnTo>
                  <a:lnTo>
                    <a:pt x="20182" y="11297"/>
                  </a:lnTo>
                  <a:lnTo>
                    <a:pt x="19630" y="10995"/>
                  </a:lnTo>
                  <a:lnTo>
                    <a:pt x="18977" y="10694"/>
                  </a:lnTo>
                  <a:lnTo>
                    <a:pt x="18274" y="10393"/>
                  </a:lnTo>
                  <a:lnTo>
                    <a:pt x="17521" y="10092"/>
                  </a:lnTo>
                  <a:lnTo>
                    <a:pt x="17521" y="10092"/>
                  </a:lnTo>
                  <a:lnTo>
                    <a:pt x="18074" y="10142"/>
                  </a:lnTo>
                  <a:lnTo>
                    <a:pt x="20283" y="10142"/>
                  </a:lnTo>
                  <a:lnTo>
                    <a:pt x="21186" y="10042"/>
                  </a:lnTo>
                  <a:lnTo>
                    <a:pt x="22040" y="9941"/>
                  </a:lnTo>
                  <a:lnTo>
                    <a:pt x="22793" y="9740"/>
                  </a:lnTo>
                  <a:lnTo>
                    <a:pt x="23094" y="9590"/>
                  </a:lnTo>
                  <a:lnTo>
                    <a:pt x="23395" y="9389"/>
                  </a:lnTo>
                  <a:lnTo>
                    <a:pt x="23596" y="9138"/>
                  </a:lnTo>
                  <a:lnTo>
                    <a:pt x="23797" y="8887"/>
                  </a:lnTo>
                  <a:lnTo>
                    <a:pt x="23947" y="8636"/>
                  </a:lnTo>
                  <a:lnTo>
                    <a:pt x="24048" y="8335"/>
                  </a:lnTo>
                  <a:lnTo>
                    <a:pt x="24198" y="7732"/>
                  </a:lnTo>
                  <a:lnTo>
                    <a:pt x="24198" y="7130"/>
                  </a:lnTo>
                  <a:lnTo>
                    <a:pt x="24198" y="6628"/>
                  </a:lnTo>
                  <a:lnTo>
                    <a:pt x="24148" y="6176"/>
                  </a:lnTo>
                  <a:lnTo>
                    <a:pt x="24098" y="5975"/>
                  </a:lnTo>
                  <a:lnTo>
                    <a:pt x="23998" y="5824"/>
                  </a:lnTo>
                  <a:lnTo>
                    <a:pt x="23596" y="5373"/>
                  </a:lnTo>
                  <a:lnTo>
                    <a:pt x="22994" y="4871"/>
                  </a:lnTo>
                  <a:lnTo>
                    <a:pt x="22240" y="4318"/>
                  </a:lnTo>
                  <a:lnTo>
                    <a:pt x="21387" y="3766"/>
                  </a:lnTo>
                  <a:lnTo>
                    <a:pt x="20383" y="3214"/>
                  </a:lnTo>
                  <a:lnTo>
                    <a:pt x="19278" y="2611"/>
                  </a:lnTo>
                  <a:lnTo>
                    <a:pt x="18124" y="2059"/>
                  </a:lnTo>
                  <a:lnTo>
                    <a:pt x="16969" y="1557"/>
                  </a:lnTo>
                  <a:lnTo>
                    <a:pt x="15814" y="1105"/>
                  </a:lnTo>
                  <a:lnTo>
                    <a:pt x="14660" y="704"/>
                  </a:lnTo>
                  <a:lnTo>
                    <a:pt x="13605" y="352"/>
                  </a:lnTo>
                  <a:lnTo>
                    <a:pt x="12601" y="151"/>
                  </a:lnTo>
                  <a:lnTo>
                    <a:pt x="11698" y="1"/>
                  </a:lnTo>
                  <a:close/>
                </a:path>
              </a:pathLst>
            </a:custGeom>
            <a:solidFill>
              <a:srgbClr val="F2A77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4" name="Google Shape;88;p14">
              <a:extLst>
                <a:ext uri="{FF2B5EF4-FFF2-40B4-BE49-F238E27FC236}">
                  <a16:creationId xmlns:a16="http://schemas.microsoft.com/office/drawing/2014/main" id="{36C6012A-6A94-21B8-DE06-C77CF6A65F98}"/>
                </a:ext>
              </a:extLst>
            </p:cNvPr>
            <p:cNvSpPr/>
            <p:nvPr/>
          </p:nvSpPr>
          <p:spPr>
            <a:xfrm>
              <a:off x="3228250" y="539325"/>
              <a:ext cx="259825" cy="104200"/>
            </a:xfrm>
            <a:custGeom>
              <a:avLst/>
              <a:gdLst/>
              <a:ahLst/>
              <a:cxnLst/>
              <a:rect l="l" t="t" r="r" b="b"/>
              <a:pathLst>
                <a:path w="10393" h="4168" extrusionOk="0">
                  <a:moveTo>
                    <a:pt x="1054" y="1"/>
                  </a:moveTo>
                  <a:lnTo>
                    <a:pt x="803" y="51"/>
                  </a:lnTo>
                  <a:lnTo>
                    <a:pt x="402" y="202"/>
                  </a:lnTo>
                  <a:lnTo>
                    <a:pt x="201" y="403"/>
                  </a:lnTo>
                  <a:lnTo>
                    <a:pt x="50" y="553"/>
                  </a:lnTo>
                  <a:lnTo>
                    <a:pt x="0" y="754"/>
                  </a:lnTo>
                  <a:lnTo>
                    <a:pt x="1255" y="1055"/>
                  </a:lnTo>
                  <a:lnTo>
                    <a:pt x="4268" y="1909"/>
                  </a:lnTo>
                  <a:lnTo>
                    <a:pt x="5974" y="2411"/>
                  </a:lnTo>
                  <a:lnTo>
                    <a:pt x="7681" y="3013"/>
                  </a:lnTo>
                  <a:lnTo>
                    <a:pt x="9238" y="3616"/>
                  </a:lnTo>
                  <a:lnTo>
                    <a:pt x="9840" y="3917"/>
                  </a:lnTo>
                  <a:lnTo>
                    <a:pt x="10392" y="4168"/>
                  </a:lnTo>
                  <a:lnTo>
                    <a:pt x="9639" y="3666"/>
                  </a:lnTo>
                  <a:lnTo>
                    <a:pt x="8836" y="3164"/>
                  </a:lnTo>
                  <a:lnTo>
                    <a:pt x="7782" y="2511"/>
                  </a:lnTo>
                  <a:lnTo>
                    <a:pt x="6627" y="1858"/>
                  </a:lnTo>
                  <a:lnTo>
                    <a:pt x="5422" y="1206"/>
                  </a:lnTo>
                  <a:lnTo>
                    <a:pt x="4217" y="654"/>
                  </a:lnTo>
                  <a:lnTo>
                    <a:pt x="3615" y="403"/>
                  </a:lnTo>
                  <a:lnTo>
                    <a:pt x="3063" y="252"/>
                  </a:lnTo>
                  <a:lnTo>
                    <a:pt x="2561" y="101"/>
                  </a:lnTo>
                  <a:lnTo>
                    <a:pt x="2109" y="51"/>
                  </a:lnTo>
                  <a:lnTo>
                    <a:pt x="1707" y="1"/>
                  </a:lnTo>
                  <a:close/>
                </a:path>
              </a:pathLst>
            </a:custGeom>
            <a:solidFill>
              <a:srgbClr val="D88D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5" name="Google Shape;89;p14">
              <a:extLst>
                <a:ext uri="{FF2B5EF4-FFF2-40B4-BE49-F238E27FC236}">
                  <a16:creationId xmlns:a16="http://schemas.microsoft.com/office/drawing/2014/main" id="{4625B343-FA09-FC37-908B-BCB8AA5550EC}"/>
                </a:ext>
              </a:extLst>
            </p:cNvPr>
            <p:cNvSpPr/>
            <p:nvPr/>
          </p:nvSpPr>
          <p:spPr>
            <a:xfrm>
              <a:off x="3147925" y="762750"/>
              <a:ext cx="278650" cy="64025"/>
            </a:xfrm>
            <a:custGeom>
              <a:avLst/>
              <a:gdLst/>
              <a:ahLst/>
              <a:cxnLst/>
              <a:rect l="l" t="t" r="r" b="b"/>
              <a:pathLst>
                <a:path w="11146" h="2561" extrusionOk="0">
                  <a:moveTo>
                    <a:pt x="2862" y="0"/>
                  </a:moveTo>
                  <a:lnTo>
                    <a:pt x="1908" y="50"/>
                  </a:lnTo>
                  <a:lnTo>
                    <a:pt x="904" y="251"/>
                  </a:lnTo>
                  <a:lnTo>
                    <a:pt x="452" y="352"/>
                  </a:lnTo>
                  <a:lnTo>
                    <a:pt x="0" y="552"/>
                  </a:lnTo>
                  <a:lnTo>
                    <a:pt x="1155" y="603"/>
                  </a:lnTo>
                  <a:lnTo>
                    <a:pt x="2460" y="703"/>
                  </a:lnTo>
                  <a:lnTo>
                    <a:pt x="4067" y="904"/>
                  </a:lnTo>
                  <a:lnTo>
                    <a:pt x="5874" y="1155"/>
                  </a:lnTo>
                  <a:lnTo>
                    <a:pt x="7732" y="1506"/>
                  </a:lnTo>
                  <a:lnTo>
                    <a:pt x="8635" y="1757"/>
                  </a:lnTo>
                  <a:lnTo>
                    <a:pt x="9489" y="1958"/>
                  </a:lnTo>
                  <a:lnTo>
                    <a:pt x="10342" y="2259"/>
                  </a:lnTo>
                  <a:lnTo>
                    <a:pt x="11145" y="2561"/>
                  </a:lnTo>
                  <a:lnTo>
                    <a:pt x="10844" y="2360"/>
                  </a:lnTo>
                  <a:lnTo>
                    <a:pt x="10091" y="1958"/>
                  </a:lnTo>
                  <a:lnTo>
                    <a:pt x="8936" y="1406"/>
                  </a:lnTo>
                  <a:lnTo>
                    <a:pt x="8183" y="1105"/>
                  </a:lnTo>
                  <a:lnTo>
                    <a:pt x="7430" y="803"/>
                  </a:lnTo>
                  <a:lnTo>
                    <a:pt x="6577" y="552"/>
                  </a:lnTo>
                  <a:lnTo>
                    <a:pt x="5723" y="301"/>
                  </a:lnTo>
                  <a:lnTo>
                    <a:pt x="4770" y="151"/>
                  </a:lnTo>
                  <a:lnTo>
                    <a:pt x="3816" y="0"/>
                  </a:lnTo>
                  <a:close/>
                </a:path>
              </a:pathLst>
            </a:custGeom>
            <a:solidFill>
              <a:srgbClr val="D88D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6" name="Google Shape;90;p14">
              <a:extLst>
                <a:ext uri="{FF2B5EF4-FFF2-40B4-BE49-F238E27FC236}">
                  <a16:creationId xmlns:a16="http://schemas.microsoft.com/office/drawing/2014/main" id="{DF4B825B-9E28-F8B4-D619-F05B5439B4CC}"/>
                </a:ext>
              </a:extLst>
            </p:cNvPr>
            <p:cNvSpPr/>
            <p:nvPr/>
          </p:nvSpPr>
          <p:spPr>
            <a:xfrm>
              <a:off x="3459175" y="425125"/>
              <a:ext cx="227200" cy="118000"/>
            </a:xfrm>
            <a:custGeom>
              <a:avLst/>
              <a:gdLst/>
              <a:ahLst/>
              <a:cxnLst/>
              <a:rect l="l" t="t" r="r" b="b"/>
              <a:pathLst>
                <a:path w="9088" h="4720" extrusionOk="0">
                  <a:moveTo>
                    <a:pt x="101" y="0"/>
                  </a:moveTo>
                  <a:lnTo>
                    <a:pt x="1" y="352"/>
                  </a:lnTo>
                  <a:lnTo>
                    <a:pt x="1" y="753"/>
                  </a:lnTo>
                  <a:lnTo>
                    <a:pt x="51" y="1306"/>
                  </a:lnTo>
                  <a:lnTo>
                    <a:pt x="201" y="1908"/>
                  </a:lnTo>
                  <a:lnTo>
                    <a:pt x="352" y="2209"/>
                  </a:lnTo>
                  <a:lnTo>
                    <a:pt x="503" y="2561"/>
                  </a:lnTo>
                  <a:lnTo>
                    <a:pt x="703" y="2912"/>
                  </a:lnTo>
                  <a:lnTo>
                    <a:pt x="1005" y="3264"/>
                  </a:lnTo>
                  <a:lnTo>
                    <a:pt x="1306" y="3615"/>
                  </a:lnTo>
                  <a:lnTo>
                    <a:pt x="1708" y="3966"/>
                  </a:lnTo>
                  <a:lnTo>
                    <a:pt x="1908" y="4117"/>
                  </a:lnTo>
                  <a:lnTo>
                    <a:pt x="2210" y="4268"/>
                  </a:lnTo>
                  <a:lnTo>
                    <a:pt x="2812" y="4468"/>
                  </a:lnTo>
                  <a:lnTo>
                    <a:pt x="3515" y="4619"/>
                  </a:lnTo>
                  <a:lnTo>
                    <a:pt x="4318" y="4719"/>
                  </a:lnTo>
                  <a:lnTo>
                    <a:pt x="5925" y="4719"/>
                  </a:lnTo>
                  <a:lnTo>
                    <a:pt x="6728" y="4669"/>
                  </a:lnTo>
                  <a:lnTo>
                    <a:pt x="7431" y="4619"/>
                  </a:lnTo>
                  <a:lnTo>
                    <a:pt x="8083" y="4519"/>
                  </a:lnTo>
                  <a:lnTo>
                    <a:pt x="8585" y="4418"/>
                  </a:lnTo>
                  <a:lnTo>
                    <a:pt x="8937" y="4318"/>
                  </a:lnTo>
                  <a:lnTo>
                    <a:pt x="9087" y="4217"/>
                  </a:lnTo>
                  <a:lnTo>
                    <a:pt x="9087" y="4167"/>
                  </a:lnTo>
                  <a:lnTo>
                    <a:pt x="9037" y="4117"/>
                  </a:lnTo>
                  <a:lnTo>
                    <a:pt x="8736" y="4017"/>
                  </a:lnTo>
                  <a:lnTo>
                    <a:pt x="8134" y="3966"/>
                  </a:lnTo>
                  <a:lnTo>
                    <a:pt x="6879" y="3966"/>
                  </a:lnTo>
                  <a:lnTo>
                    <a:pt x="5925" y="3916"/>
                  </a:lnTo>
                  <a:lnTo>
                    <a:pt x="5021" y="3766"/>
                  </a:lnTo>
                  <a:lnTo>
                    <a:pt x="4218" y="3565"/>
                  </a:lnTo>
                  <a:lnTo>
                    <a:pt x="3515" y="3314"/>
                  </a:lnTo>
                  <a:lnTo>
                    <a:pt x="2862" y="3013"/>
                  </a:lnTo>
                  <a:lnTo>
                    <a:pt x="2310" y="2661"/>
                  </a:lnTo>
                  <a:lnTo>
                    <a:pt x="1858" y="2310"/>
                  </a:lnTo>
                  <a:lnTo>
                    <a:pt x="1457" y="1958"/>
                  </a:lnTo>
                  <a:lnTo>
                    <a:pt x="1105" y="1607"/>
                  </a:lnTo>
                  <a:lnTo>
                    <a:pt x="804" y="1255"/>
                  </a:lnTo>
                  <a:lnTo>
                    <a:pt x="402" y="603"/>
                  </a:lnTo>
                  <a:lnTo>
                    <a:pt x="151" y="151"/>
                  </a:lnTo>
                  <a:lnTo>
                    <a:pt x="101" y="0"/>
                  </a:lnTo>
                  <a:close/>
                </a:path>
              </a:pathLst>
            </a:custGeom>
            <a:solidFill>
              <a:srgbClr val="D88D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7" name="Google Shape;91;p14">
              <a:extLst>
                <a:ext uri="{FF2B5EF4-FFF2-40B4-BE49-F238E27FC236}">
                  <a16:creationId xmlns:a16="http://schemas.microsoft.com/office/drawing/2014/main" id="{1C99569D-2E3A-7FF7-3469-FE4FEAF2C347}"/>
                </a:ext>
              </a:extLst>
            </p:cNvPr>
            <p:cNvSpPr/>
            <p:nvPr/>
          </p:nvSpPr>
          <p:spPr>
            <a:xfrm>
              <a:off x="3135375" y="956025"/>
              <a:ext cx="154400" cy="46475"/>
            </a:xfrm>
            <a:custGeom>
              <a:avLst/>
              <a:gdLst/>
              <a:ahLst/>
              <a:cxnLst/>
              <a:rect l="l" t="t" r="r" b="b"/>
              <a:pathLst>
                <a:path w="6176" h="1859" extrusionOk="0">
                  <a:moveTo>
                    <a:pt x="3615" y="0"/>
                  </a:moveTo>
                  <a:lnTo>
                    <a:pt x="3364" y="51"/>
                  </a:lnTo>
                  <a:lnTo>
                    <a:pt x="3063" y="101"/>
                  </a:lnTo>
                  <a:lnTo>
                    <a:pt x="2410" y="302"/>
                  </a:lnTo>
                  <a:lnTo>
                    <a:pt x="1807" y="603"/>
                  </a:lnTo>
                  <a:lnTo>
                    <a:pt x="1255" y="954"/>
                  </a:lnTo>
                  <a:lnTo>
                    <a:pt x="352" y="1557"/>
                  </a:lnTo>
                  <a:lnTo>
                    <a:pt x="0" y="1858"/>
                  </a:lnTo>
                  <a:lnTo>
                    <a:pt x="0" y="1858"/>
                  </a:lnTo>
                  <a:lnTo>
                    <a:pt x="753" y="1607"/>
                  </a:lnTo>
                  <a:lnTo>
                    <a:pt x="1556" y="1406"/>
                  </a:lnTo>
                  <a:lnTo>
                    <a:pt x="2561" y="1205"/>
                  </a:lnTo>
                  <a:lnTo>
                    <a:pt x="3565" y="1105"/>
                  </a:lnTo>
                  <a:lnTo>
                    <a:pt x="4117" y="1105"/>
                  </a:lnTo>
                  <a:lnTo>
                    <a:pt x="4569" y="1155"/>
                  </a:lnTo>
                  <a:lnTo>
                    <a:pt x="5071" y="1205"/>
                  </a:lnTo>
                  <a:lnTo>
                    <a:pt x="5472" y="1356"/>
                  </a:lnTo>
                  <a:lnTo>
                    <a:pt x="5824" y="1557"/>
                  </a:lnTo>
                  <a:lnTo>
                    <a:pt x="6175" y="1808"/>
                  </a:lnTo>
                  <a:lnTo>
                    <a:pt x="5974" y="1557"/>
                  </a:lnTo>
                  <a:lnTo>
                    <a:pt x="5774" y="1256"/>
                  </a:lnTo>
                  <a:lnTo>
                    <a:pt x="5472" y="904"/>
                  </a:lnTo>
                  <a:lnTo>
                    <a:pt x="5121" y="553"/>
                  </a:lnTo>
                  <a:lnTo>
                    <a:pt x="4669" y="252"/>
                  </a:lnTo>
                  <a:lnTo>
                    <a:pt x="4418" y="151"/>
                  </a:lnTo>
                  <a:lnTo>
                    <a:pt x="4167" y="51"/>
                  </a:lnTo>
                  <a:lnTo>
                    <a:pt x="3916" y="0"/>
                  </a:lnTo>
                  <a:close/>
                </a:path>
              </a:pathLst>
            </a:custGeom>
            <a:solidFill>
              <a:srgbClr val="D88D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8" name="Google Shape;92;p14">
              <a:extLst>
                <a:ext uri="{FF2B5EF4-FFF2-40B4-BE49-F238E27FC236}">
                  <a16:creationId xmlns:a16="http://schemas.microsoft.com/office/drawing/2014/main" id="{A166428A-BA09-0D8B-C577-044FDFEB1931}"/>
                </a:ext>
              </a:extLst>
            </p:cNvPr>
            <p:cNvSpPr/>
            <p:nvPr/>
          </p:nvSpPr>
          <p:spPr>
            <a:xfrm>
              <a:off x="4354050" y="999950"/>
              <a:ext cx="118000" cy="238500"/>
            </a:xfrm>
            <a:custGeom>
              <a:avLst/>
              <a:gdLst/>
              <a:ahLst/>
              <a:cxnLst/>
              <a:rect l="l" t="t" r="r" b="b"/>
              <a:pathLst>
                <a:path w="4720" h="9540" extrusionOk="0">
                  <a:moveTo>
                    <a:pt x="4720" y="1"/>
                  </a:moveTo>
                  <a:lnTo>
                    <a:pt x="4469" y="804"/>
                  </a:lnTo>
                  <a:lnTo>
                    <a:pt x="3666" y="2812"/>
                  </a:lnTo>
                  <a:lnTo>
                    <a:pt x="3214" y="3967"/>
                  </a:lnTo>
                  <a:lnTo>
                    <a:pt x="2661" y="5121"/>
                  </a:lnTo>
                  <a:lnTo>
                    <a:pt x="2059" y="6125"/>
                  </a:lnTo>
                  <a:lnTo>
                    <a:pt x="1808" y="6577"/>
                  </a:lnTo>
                  <a:lnTo>
                    <a:pt x="1507" y="6929"/>
                  </a:lnTo>
                  <a:lnTo>
                    <a:pt x="553" y="8083"/>
                  </a:lnTo>
                  <a:lnTo>
                    <a:pt x="252" y="8485"/>
                  </a:lnTo>
                  <a:lnTo>
                    <a:pt x="101" y="8836"/>
                  </a:lnTo>
                  <a:lnTo>
                    <a:pt x="1" y="9087"/>
                  </a:lnTo>
                  <a:lnTo>
                    <a:pt x="51" y="9188"/>
                  </a:lnTo>
                  <a:lnTo>
                    <a:pt x="51" y="9288"/>
                  </a:lnTo>
                  <a:lnTo>
                    <a:pt x="151" y="9389"/>
                  </a:lnTo>
                  <a:lnTo>
                    <a:pt x="252" y="9439"/>
                  </a:lnTo>
                  <a:lnTo>
                    <a:pt x="603" y="9539"/>
                  </a:lnTo>
                  <a:lnTo>
                    <a:pt x="704" y="9539"/>
                  </a:lnTo>
                  <a:lnTo>
                    <a:pt x="804" y="9489"/>
                  </a:lnTo>
                  <a:lnTo>
                    <a:pt x="1055" y="9288"/>
                  </a:lnTo>
                  <a:lnTo>
                    <a:pt x="1356" y="8987"/>
                  </a:lnTo>
                  <a:lnTo>
                    <a:pt x="1657" y="8585"/>
                  </a:lnTo>
                  <a:lnTo>
                    <a:pt x="2009" y="8083"/>
                  </a:lnTo>
                  <a:lnTo>
                    <a:pt x="2310" y="7481"/>
                  </a:lnTo>
                  <a:lnTo>
                    <a:pt x="3013" y="6125"/>
                  </a:lnTo>
                  <a:lnTo>
                    <a:pt x="3615" y="4569"/>
                  </a:lnTo>
                  <a:lnTo>
                    <a:pt x="4168" y="2963"/>
                  </a:lnTo>
                  <a:lnTo>
                    <a:pt x="4368" y="2159"/>
                  </a:lnTo>
                  <a:lnTo>
                    <a:pt x="4569" y="1406"/>
                  </a:lnTo>
                  <a:lnTo>
                    <a:pt x="4670" y="653"/>
                  </a:lnTo>
                  <a:lnTo>
                    <a:pt x="4720" y="1"/>
                  </a:lnTo>
                  <a:close/>
                </a:path>
              </a:pathLst>
            </a:custGeom>
            <a:solidFill>
              <a:srgbClr val="C47F5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9" name="Google Shape;93;p14">
              <a:extLst>
                <a:ext uri="{FF2B5EF4-FFF2-40B4-BE49-F238E27FC236}">
                  <a16:creationId xmlns:a16="http://schemas.microsoft.com/office/drawing/2014/main" id="{52FF7D88-79E1-EB9C-A557-D120BCAE6CD9}"/>
                </a:ext>
              </a:extLst>
            </p:cNvPr>
            <p:cNvSpPr/>
            <p:nvPr/>
          </p:nvSpPr>
          <p:spPr>
            <a:xfrm>
              <a:off x="4489600" y="1434225"/>
              <a:ext cx="591175" cy="1089425"/>
            </a:xfrm>
            <a:custGeom>
              <a:avLst/>
              <a:gdLst/>
              <a:ahLst/>
              <a:cxnLst/>
              <a:rect l="l" t="t" r="r" b="b"/>
              <a:pathLst>
                <a:path w="23647" h="43577" extrusionOk="0">
                  <a:moveTo>
                    <a:pt x="8435" y="0"/>
                  </a:moveTo>
                  <a:lnTo>
                    <a:pt x="7180" y="3213"/>
                  </a:lnTo>
                  <a:lnTo>
                    <a:pt x="5925" y="6677"/>
                  </a:lnTo>
                  <a:lnTo>
                    <a:pt x="4469" y="10944"/>
                  </a:lnTo>
                  <a:lnTo>
                    <a:pt x="3716" y="13304"/>
                  </a:lnTo>
                  <a:lnTo>
                    <a:pt x="2963" y="15714"/>
                  </a:lnTo>
                  <a:lnTo>
                    <a:pt x="2210" y="18124"/>
                  </a:lnTo>
                  <a:lnTo>
                    <a:pt x="1557" y="20533"/>
                  </a:lnTo>
                  <a:lnTo>
                    <a:pt x="1005" y="22893"/>
                  </a:lnTo>
                  <a:lnTo>
                    <a:pt x="553" y="25152"/>
                  </a:lnTo>
                  <a:lnTo>
                    <a:pt x="201" y="27311"/>
                  </a:lnTo>
                  <a:lnTo>
                    <a:pt x="51" y="28265"/>
                  </a:lnTo>
                  <a:lnTo>
                    <a:pt x="1" y="29219"/>
                  </a:lnTo>
                  <a:lnTo>
                    <a:pt x="13857" y="43577"/>
                  </a:lnTo>
                  <a:lnTo>
                    <a:pt x="23646" y="10442"/>
                  </a:lnTo>
                  <a:lnTo>
                    <a:pt x="843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570" name="Google Shape;94;p14">
              <a:extLst>
                <a:ext uri="{FF2B5EF4-FFF2-40B4-BE49-F238E27FC236}">
                  <a16:creationId xmlns:a16="http://schemas.microsoft.com/office/drawing/2014/main" id="{F7794783-5E4E-D3A6-0A70-ECAEC031C0FD}"/>
                </a:ext>
              </a:extLst>
            </p:cNvPr>
            <p:cNvSpPr/>
            <p:nvPr/>
          </p:nvSpPr>
          <p:spPr>
            <a:xfrm>
              <a:off x="4825975" y="1695275"/>
              <a:ext cx="1405700" cy="898675"/>
            </a:xfrm>
            <a:custGeom>
              <a:avLst/>
              <a:gdLst/>
              <a:ahLst/>
              <a:cxnLst/>
              <a:rect l="l" t="t" r="r" b="b"/>
              <a:pathLst>
                <a:path w="56228" h="35947" extrusionOk="0">
                  <a:moveTo>
                    <a:pt x="10191" y="0"/>
                  </a:moveTo>
                  <a:lnTo>
                    <a:pt x="0" y="32783"/>
                  </a:lnTo>
                  <a:lnTo>
                    <a:pt x="101" y="33085"/>
                  </a:lnTo>
                  <a:lnTo>
                    <a:pt x="251" y="33436"/>
                  </a:lnTo>
                  <a:lnTo>
                    <a:pt x="803" y="34390"/>
                  </a:lnTo>
                  <a:lnTo>
                    <a:pt x="1305" y="35294"/>
                  </a:lnTo>
                  <a:lnTo>
                    <a:pt x="1506" y="35645"/>
                  </a:lnTo>
                  <a:lnTo>
                    <a:pt x="1607" y="35946"/>
                  </a:lnTo>
                  <a:lnTo>
                    <a:pt x="56228" y="35946"/>
                  </a:lnTo>
                  <a:lnTo>
                    <a:pt x="56228" y="24098"/>
                  </a:lnTo>
                  <a:lnTo>
                    <a:pt x="32883" y="10694"/>
                  </a:lnTo>
                  <a:lnTo>
                    <a:pt x="23947" y="5473"/>
                  </a:lnTo>
                  <a:lnTo>
                    <a:pt x="19630" y="2962"/>
                  </a:lnTo>
                  <a:lnTo>
                    <a:pt x="19077" y="2661"/>
                  </a:lnTo>
                  <a:lnTo>
                    <a:pt x="18425" y="2360"/>
                  </a:lnTo>
                  <a:lnTo>
                    <a:pt x="17722" y="2059"/>
                  </a:lnTo>
                  <a:lnTo>
                    <a:pt x="17019" y="1808"/>
                  </a:lnTo>
                  <a:lnTo>
                    <a:pt x="15463" y="1306"/>
                  </a:lnTo>
                  <a:lnTo>
                    <a:pt x="13907" y="854"/>
                  </a:lnTo>
                  <a:lnTo>
                    <a:pt x="12451" y="502"/>
                  </a:lnTo>
                  <a:lnTo>
                    <a:pt x="11296" y="201"/>
                  </a:lnTo>
                  <a:lnTo>
                    <a:pt x="10191" y="0"/>
                  </a:lnTo>
                  <a:close/>
                </a:path>
              </a:pathLst>
            </a:custGeom>
            <a:solidFill>
              <a:srgbClr val="40A69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1" name="Google Shape;95;p14">
              <a:extLst>
                <a:ext uri="{FF2B5EF4-FFF2-40B4-BE49-F238E27FC236}">
                  <a16:creationId xmlns:a16="http://schemas.microsoft.com/office/drawing/2014/main" id="{E1493BBB-8312-6A69-773A-35D78E6A6321}"/>
                </a:ext>
              </a:extLst>
            </p:cNvPr>
            <p:cNvSpPr/>
            <p:nvPr/>
          </p:nvSpPr>
          <p:spPr>
            <a:xfrm>
              <a:off x="2452600" y="1380250"/>
              <a:ext cx="668975" cy="1035475"/>
            </a:xfrm>
            <a:custGeom>
              <a:avLst/>
              <a:gdLst/>
              <a:ahLst/>
              <a:cxnLst/>
              <a:rect l="l" t="t" r="r" b="b"/>
              <a:pathLst>
                <a:path w="26759" h="41419" extrusionOk="0">
                  <a:moveTo>
                    <a:pt x="13505" y="0"/>
                  </a:moveTo>
                  <a:lnTo>
                    <a:pt x="1" y="8435"/>
                  </a:lnTo>
                  <a:lnTo>
                    <a:pt x="15313" y="41418"/>
                  </a:lnTo>
                  <a:lnTo>
                    <a:pt x="26759" y="30926"/>
                  </a:lnTo>
                  <a:lnTo>
                    <a:pt x="1350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2" name="Google Shape;96;p14">
              <a:extLst>
                <a:ext uri="{FF2B5EF4-FFF2-40B4-BE49-F238E27FC236}">
                  <a16:creationId xmlns:a16="http://schemas.microsoft.com/office/drawing/2014/main" id="{2BAB6E2D-E586-C20C-3E23-E0A01F7BF216}"/>
                </a:ext>
              </a:extLst>
            </p:cNvPr>
            <p:cNvSpPr/>
            <p:nvPr/>
          </p:nvSpPr>
          <p:spPr>
            <a:xfrm>
              <a:off x="1388300" y="1591100"/>
              <a:ext cx="1447125" cy="1002850"/>
            </a:xfrm>
            <a:custGeom>
              <a:avLst/>
              <a:gdLst/>
              <a:ahLst/>
              <a:cxnLst/>
              <a:rect l="l" t="t" r="r" b="b"/>
              <a:pathLst>
                <a:path w="57885" h="40114" extrusionOk="0">
                  <a:moveTo>
                    <a:pt x="42573" y="1"/>
                  </a:moveTo>
                  <a:lnTo>
                    <a:pt x="41819" y="51"/>
                  </a:lnTo>
                  <a:lnTo>
                    <a:pt x="41016" y="201"/>
                  </a:lnTo>
                  <a:lnTo>
                    <a:pt x="40113" y="402"/>
                  </a:lnTo>
                  <a:lnTo>
                    <a:pt x="39108" y="603"/>
                  </a:lnTo>
                  <a:lnTo>
                    <a:pt x="37000" y="1205"/>
                  </a:lnTo>
                  <a:lnTo>
                    <a:pt x="34691" y="1958"/>
                  </a:lnTo>
                  <a:lnTo>
                    <a:pt x="32231" y="2912"/>
                  </a:lnTo>
                  <a:lnTo>
                    <a:pt x="29570" y="3967"/>
                  </a:lnTo>
                  <a:lnTo>
                    <a:pt x="26758" y="5121"/>
                  </a:lnTo>
                  <a:lnTo>
                    <a:pt x="23847" y="6427"/>
                  </a:lnTo>
                  <a:lnTo>
                    <a:pt x="20885" y="7782"/>
                  </a:lnTo>
                  <a:lnTo>
                    <a:pt x="17872" y="9188"/>
                  </a:lnTo>
                  <a:lnTo>
                    <a:pt x="14810" y="10694"/>
                  </a:lnTo>
                  <a:lnTo>
                    <a:pt x="11748" y="12250"/>
                  </a:lnTo>
                  <a:lnTo>
                    <a:pt x="5723" y="15313"/>
                  </a:lnTo>
                  <a:lnTo>
                    <a:pt x="0" y="18375"/>
                  </a:lnTo>
                  <a:lnTo>
                    <a:pt x="0" y="40113"/>
                  </a:lnTo>
                  <a:lnTo>
                    <a:pt x="51007" y="40113"/>
                  </a:lnTo>
                  <a:lnTo>
                    <a:pt x="52011" y="39561"/>
                  </a:lnTo>
                  <a:lnTo>
                    <a:pt x="52864" y="39009"/>
                  </a:lnTo>
                  <a:lnTo>
                    <a:pt x="53667" y="38406"/>
                  </a:lnTo>
                  <a:lnTo>
                    <a:pt x="54370" y="37804"/>
                  </a:lnTo>
                  <a:lnTo>
                    <a:pt x="55023" y="37201"/>
                  </a:lnTo>
                  <a:lnTo>
                    <a:pt x="55575" y="36649"/>
                  </a:lnTo>
                  <a:lnTo>
                    <a:pt x="56077" y="36047"/>
                  </a:lnTo>
                  <a:lnTo>
                    <a:pt x="56479" y="35495"/>
                  </a:lnTo>
                  <a:lnTo>
                    <a:pt x="56830" y="34992"/>
                  </a:lnTo>
                  <a:lnTo>
                    <a:pt x="57131" y="34490"/>
                  </a:lnTo>
                  <a:lnTo>
                    <a:pt x="57583" y="33687"/>
                  </a:lnTo>
                  <a:lnTo>
                    <a:pt x="57784" y="33185"/>
                  </a:lnTo>
                  <a:lnTo>
                    <a:pt x="57885" y="32984"/>
                  </a:lnTo>
                  <a:lnTo>
                    <a:pt x="42573" y="1"/>
                  </a:lnTo>
                  <a:close/>
                </a:path>
              </a:pathLst>
            </a:custGeom>
            <a:solidFill>
              <a:srgbClr val="8CB0E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cxnSp>
        <p:nvCxnSpPr>
          <p:cNvPr id="1575" name="Straight Connector 1574">
            <a:extLst>
              <a:ext uri="{FF2B5EF4-FFF2-40B4-BE49-F238E27FC236}">
                <a16:creationId xmlns:a16="http://schemas.microsoft.com/office/drawing/2014/main" id="{91E3D5FC-4E44-8AE8-8423-C795349C695B}"/>
              </a:ext>
            </a:extLst>
          </p:cNvPr>
          <p:cNvCxnSpPr>
            <a:cxnSpLocks/>
          </p:cNvCxnSpPr>
          <p:nvPr/>
        </p:nvCxnSpPr>
        <p:spPr>
          <a:xfrm>
            <a:off x="3096859" y="2141241"/>
            <a:ext cx="2384411" cy="2036129"/>
          </a:xfrm>
          <a:prstGeom prst="line">
            <a:avLst/>
          </a:prstGeom>
          <a:ln w="19050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579" name="Straight Connector 1578">
            <a:extLst>
              <a:ext uri="{FF2B5EF4-FFF2-40B4-BE49-F238E27FC236}">
                <a16:creationId xmlns:a16="http://schemas.microsoft.com/office/drawing/2014/main" id="{EAF4812F-370C-63F2-054A-A5C5B701D13E}"/>
              </a:ext>
            </a:extLst>
          </p:cNvPr>
          <p:cNvCxnSpPr>
            <a:cxnSpLocks/>
          </p:cNvCxnSpPr>
          <p:nvPr/>
        </p:nvCxnSpPr>
        <p:spPr>
          <a:xfrm>
            <a:off x="3095461" y="2136430"/>
            <a:ext cx="2385809" cy="1064781"/>
          </a:xfrm>
          <a:prstGeom prst="line">
            <a:avLst/>
          </a:prstGeom>
          <a:ln w="19050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581" name="Straight Connector 1580">
            <a:extLst>
              <a:ext uri="{FF2B5EF4-FFF2-40B4-BE49-F238E27FC236}">
                <a16:creationId xmlns:a16="http://schemas.microsoft.com/office/drawing/2014/main" id="{8130EC53-9E49-74F4-28F9-5BAC7C90BEB9}"/>
              </a:ext>
            </a:extLst>
          </p:cNvPr>
          <p:cNvCxnSpPr>
            <a:cxnSpLocks/>
            <a:endCxn id="1510" idx="2"/>
          </p:cNvCxnSpPr>
          <p:nvPr/>
        </p:nvCxnSpPr>
        <p:spPr>
          <a:xfrm>
            <a:off x="3099700" y="2140703"/>
            <a:ext cx="2346213" cy="243006"/>
          </a:xfrm>
          <a:prstGeom prst="line">
            <a:avLst/>
          </a:prstGeom>
          <a:ln w="19050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grpSp>
        <p:nvGrpSpPr>
          <p:cNvPr id="1548" name="Google Shape;1548;p34"/>
          <p:cNvGrpSpPr/>
          <p:nvPr/>
        </p:nvGrpSpPr>
        <p:grpSpPr>
          <a:xfrm>
            <a:off x="5638701" y="1245027"/>
            <a:ext cx="338339" cy="338315"/>
            <a:chOff x="-2310650" y="3958175"/>
            <a:chExt cx="293825" cy="291450"/>
          </a:xfrm>
        </p:grpSpPr>
        <p:sp>
          <p:nvSpPr>
            <p:cNvPr id="1549" name="Google Shape;1549;p34"/>
            <p:cNvSpPr/>
            <p:nvPr/>
          </p:nvSpPr>
          <p:spPr>
            <a:xfrm>
              <a:off x="-2310650" y="3958175"/>
              <a:ext cx="185925" cy="118950"/>
            </a:xfrm>
            <a:custGeom>
              <a:avLst/>
              <a:gdLst/>
              <a:ahLst/>
              <a:cxnLst/>
              <a:rect l="l" t="t" r="r" b="b"/>
              <a:pathLst>
                <a:path w="7437" h="4758" extrusionOk="0">
                  <a:moveTo>
                    <a:pt x="1009" y="1"/>
                  </a:moveTo>
                  <a:cubicBezTo>
                    <a:pt x="474" y="1"/>
                    <a:pt x="1" y="474"/>
                    <a:pt x="1" y="1009"/>
                  </a:cubicBezTo>
                  <a:lnTo>
                    <a:pt x="1" y="2395"/>
                  </a:lnTo>
                  <a:cubicBezTo>
                    <a:pt x="1" y="2931"/>
                    <a:pt x="474" y="3372"/>
                    <a:pt x="1009" y="3372"/>
                  </a:cubicBezTo>
                  <a:lnTo>
                    <a:pt x="1356" y="3372"/>
                  </a:lnTo>
                  <a:lnTo>
                    <a:pt x="1356" y="4412"/>
                  </a:lnTo>
                  <a:cubicBezTo>
                    <a:pt x="1356" y="4618"/>
                    <a:pt x="1518" y="4757"/>
                    <a:pt x="1692" y="4757"/>
                  </a:cubicBezTo>
                  <a:cubicBezTo>
                    <a:pt x="1784" y="4757"/>
                    <a:pt x="1878" y="4719"/>
                    <a:pt x="1954" y="4632"/>
                  </a:cubicBezTo>
                  <a:lnTo>
                    <a:pt x="3214" y="3372"/>
                  </a:lnTo>
                  <a:lnTo>
                    <a:pt x="3403" y="3372"/>
                  </a:lnTo>
                  <a:lnTo>
                    <a:pt x="3403" y="2364"/>
                  </a:lnTo>
                  <a:cubicBezTo>
                    <a:pt x="3403" y="1419"/>
                    <a:pt x="4160" y="663"/>
                    <a:pt x="5105" y="663"/>
                  </a:cubicBezTo>
                  <a:lnTo>
                    <a:pt x="7436" y="663"/>
                  </a:lnTo>
                  <a:cubicBezTo>
                    <a:pt x="7279" y="253"/>
                    <a:pt x="6932" y="1"/>
                    <a:pt x="649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0" name="Google Shape;1550;p34"/>
            <p:cNvSpPr/>
            <p:nvPr/>
          </p:nvSpPr>
          <p:spPr>
            <a:xfrm>
              <a:off x="-2309075" y="3992050"/>
              <a:ext cx="292250" cy="257575"/>
            </a:xfrm>
            <a:custGeom>
              <a:avLst/>
              <a:gdLst/>
              <a:ahLst/>
              <a:cxnLst/>
              <a:rect l="l" t="t" r="r" b="b"/>
              <a:pathLst>
                <a:path w="11690" h="10303" extrusionOk="0">
                  <a:moveTo>
                    <a:pt x="5042" y="1"/>
                  </a:moveTo>
                  <a:cubicBezTo>
                    <a:pt x="4506" y="1"/>
                    <a:pt x="4034" y="473"/>
                    <a:pt x="4034" y="1040"/>
                  </a:cubicBezTo>
                  <a:lnTo>
                    <a:pt x="4034" y="2395"/>
                  </a:lnTo>
                  <a:cubicBezTo>
                    <a:pt x="4034" y="2962"/>
                    <a:pt x="4506" y="3435"/>
                    <a:pt x="5042" y="3435"/>
                  </a:cubicBezTo>
                  <a:lnTo>
                    <a:pt x="6964" y="3435"/>
                  </a:lnTo>
                  <a:lnTo>
                    <a:pt x="7814" y="4254"/>
                  </a:lnTo>
                  <a:cubicBezTo>
                    <a:pt x="7216" y="4537"/>
                    <a:pt x="6775" y="5136"/>
                    <a:pt x="6775" y="5829"/>
                  </a:cubicBezTo>
                  <a:cubicBezTo>
                    <a:pt x="6775" y="6270"/>
                    <a:pt x="6932" y="6680"/>
                    <a:pt x="7216" y="6932"/>
                  </a:cubicBezTo>
                  <a:cubicBezTo>
                    <a:pt x="6585" y="7089"/>
                    <a:pt x="6081" y="7499"/>
                    <a:pt x="5766" y="8034"/>
                  </a:cubicBezTo>
                  <a:cubicBezTo>
                    <a:pt x="5451" y="7499"/>
                    <a:pt x="4916" y="7089"/>
                    <a:pt x="4286" y="6932"/>
                  </a:cubicBezTo>
                  <a:cubicBezTo>
                    <a:pt x="4569" y="6617"/>
                    <a:pt x="4727" y="6270"/>
                    <a:pt x="4727" y="5829"/>
                  </a:cubicBezTo>
                  <a:cubicBezTo>
                    <a:pt x="4727" y="4884"/>
                    <a:pt x="3971" y="4159"/>
                    <a:pt x="3025" y="4159"/>
                  </a:cubicBezTo>
                  <a:cubicBezTo>
                    <a:pt x="2080" y="4159"/>
                    <a:pt x="1356" y="4884"/>
                    <a:pt x="1356" y="5829"/>
                  </a:cubicBezTo>
                  <a:cubicBezTo>
                    <a:pt x="1356" y="6270"/>
                    <a:pt x="1513" y="6680"/>
                    <a:pt x="1765" y="6932"/>
                  </a:cubicBezTo>
                  <a:cubicBezTo>
                    <a:pt x="757" y="7215"/>
                    <a:pt x="1" y="8129"/>
                    <a:pt x="1" y="9263"/>
                  </a:cubicBezTo>
                  <a:lnTo>
                    <a:pt x="1" y="9925"/>
                  </a:lnTo>
                  <a:cubicBezTo>
                    <a:pt x="1" y="10145"/>
                    <a:pt x="158" y="10303"/>
                    <a:pt x="348" y="10303"/>
                  </a:cubicBezTo>
                  <a:lnTo>
                    <a:pt x="11343" y="10303"/>
                  </a:lnTo>
                  <a:cubicBezTo>
                    <a:pt x="11532" y="10303"/>
                    <a:pt x="11689" y="10145"/>
                    <a:pt x="11689" y="9925"/>
                  </a:cubicBezTo>
                  <a:lnTo>
                    <a:pt x="11689" y="9263"/>
                  </a:lnTo>
                  <a:cubicBezTo>
                    <a:pt x="11689" y="8160"/>
                    <a:pt x="10965" y="7215"/>
                    <a:pt x="9925" y="6932"/>
                  </a:cubicBezTo>
                  <a:cubicBezTo>
                    <a:pt x="10209" y="6617"/>
                    <a:pt x="10366" y="6270"/>
                    <a:pt x="10366" y="5829"/>
                  </a:cubicBezTo>
                  <a:cubicBezTo>
                    <a:pt x="10366" y="5010"/>
                    <a:pt x="9767" y="4317"/>
                    <a:pt x="8980" y="4159"/>
                  </a:cubicBezTo>
                  <a:lnTo>
                    <a:pt x="8980" y="3435"/>
                  </a:lnTo>
                  <a:lnTo>
                    <a:pt x="10555" y="3435"/>
                  </a:lnTo>
                  <a:cubicBezTo>
                    <a:pt x="11122" y="3435"/>
                    <a:pt x="11595" y="2962"/>
                    <a:pt x="11595" y="2395"/>
                  </a:cubicBezTo>
                  <a:lnTo>
                    <a:pt x="11595" y="1040"/>
                  </a:lnTo>
                  <a:cubicBezTo>
                    <a:pt x="11595" y="473"/>
                    <a:pt x="11122" y="1"/>
                    <a:pt x="10555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cxnSp>
        <p:nvCxnSpPr>
          <p:cNvPr id="1583" name="Straight Connector 1582">
            <a:extLst>
              <a:ext uri="{FF2B5EF4-FFF2-40B4-BE49-F238E27FC236}">
                <a16:creationId xmlns:a16="http://schemas.microsoft.com/office/drawing/2014/main" id="{30FD647A-1EFD-0FF1-3445-E0E39E94C23D}"/>
              </a:ext>
            </a:extLst>
          </p:cNvPr>
          <p:cNvCxnSpPr>
            <a:cxnSpLocks/>
          </p:cNvCxnSpPr>
          <p:nvPr/>
        </p:nvCxnSpPr>
        <p:spPr>
          <a:xfrm flipV="1">
            <a:off x="3113575" y="1532444"/>
            <a:ext cx="2351569" cy="612215"/>
          </a:xfrm>
          <a:prstGeom prst="line">
            <a:avLst/>
          </a:prstGeom>
          <a:ln w="19050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1517" name="Google Shape;1517;p34"/>
          <p:cNvSpPr txBox="1"/>
          <p:nvPr/>
        </p:nvSpPr>
        <p:spPr>
          <a:xfrm>
            <a:off x="670315" y="1747767"/>
            <a:ext cx="2535756" cy="840099"/>
          </a:xfrm>
          <a:prstGeom prst="rect">
            <a:avLst/>
          </a:prstGeom>
          <a:solidFill>
            <a:srgbClr val="40A698"/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 dirty="0">
                <a:solidFill>
                  <a:schemeClr val="dk1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rPr>
              <a:t>Building </a:t>
            </a: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 dirty="0">
                <a:solidFill>
                  <a:schemeClr val="dk1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rPr>
              <a:t>Relationship and Trust</a:t>
            </a:r>
            <a:endParaRPr sz="1800" b="1" dirty="0">
              <a:solidFill>
                <a:schemeClr val="dk1"/>
              </a:solidFill>
              <a:latin typeface="Fira Sans Extra Condensed"/>
              <a:ea typeface="Fira Sans Extra Condensed"/>
              <a:cs typeface="Fira Sans Extra Condensed"/>
              <a:sym typeface="Fira Sans Extra Condensed"/>
            </a:endParaRPr>
          </a:p>
        </p:txBody>
      </p:sp>
      <p:pic>
        <p:nvPicPr>
          <p:cNvPr id="1593" name="Picture 2" descr="Yuranus Education | Home">
            <a:extLst>
              <a:ext uri="{FF2B5EF4-FFF2-40B4-BE49-F238E27FC236}">
                <a16:creationId xmlns:a16="http://schemas.microsoft.com/office/drawing/2014/main" id="{8BB849DF-D7BA-64E5-3946-39EB47BF844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648" b="28465"/>
          <a:stretch/>
        </p:blipFill>
        <p:spPr bwMode="auto">
          <a:xfrm>
            <a:off x="0" y="7658"/>
            <a:ext cx="1785864" cy="374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FF51D048-A79E-9307-5F44-54F350DA5375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50841" y="4836655"/>
            <a:ext cx="1893159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(Liu, Lu and Zhan, 2021)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217BCC4-FE78-10FB-F0DE-608EB6983DF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70795" y="4833116"/>
            <a:ext cx="1667814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Proshark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2023)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</p:cSld>
  <p:clrMapOvr>
    <a:masterClrMapping/>
  </p:clrMapOvr>
  <p:transition spd="slow">
    <p:push dir="u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" name="Google Shape;308;p18"/>
          <p:cNvSpPr txBox="1">
            <a:spLocks noGrp="1"/>
          </p:cNvSpPr>
          <p:nvPr>
            <p:ph type="title"/>
          </p:nvPr>
        </p:nvSpPr>
        <p:spPr>
          <a:xfrm>
            <a:off x="175163" y="536654"/>
            <a:ext cx="4215136" cy="371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 dirty="0">
                <a:latin typeface="+mj-lt"/>
              </a:rPr>
              <a:t>Conclusion</a:t>
            </a:r>
            <a:endParaRPr sz="3200" dirty="0">
              <a:latin typeface="+mj-lt"/>
            </a:endParaRPr>
          </a:p>
        </p:txBody>
      </p:sp>
      <p:sp>
        <p:nvSpPr>
          <p:cNvPr id="309" name="Google Shape;309;p18"/>
          <p:cNvSpPr/>
          <p:nvPr/>
        </p:nvSpPr>
        <p:spPr>
          <a:xfrm>
            <a:off x="1048871" y="3493075"/>
            <a:ext cx="4069754" cy="123880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310" name="Google Shape;310;p18"/>
          <p:cNvGrpSpPr/>
          <p:nvPr/>
        </p:nvGrpSpPr>
        <p:grpSpPr>
          <a:xfrm>
            <a:off x="1943657" y="1801295"/>
            <a:ext cx="1157366" cy="2817665"/>
            <a:chOff x="3921050" y="3218950"/>
            <a:chExt cx="927525" cy="2257925"/>
          </a:xfrm>
        </p:grpSpPr>
        <p:sp>
          <p:nvSpPr>
            <p:cNvPr id="311" name="Google Shape;311;p18"/>
            <p:cNvSpPr/>
            <p:nvPr/>
          </p:nvSpPr>
          <p:spPr>
            <a:xfrm>
              <a:off x="4020200" y="3412250"/>
              <a:ext cx="358975" cy="348925"/>
            </a:xfrm>
            <a:custGeom>
              <a:avLst/>
              <a:gdLst/>
              <a:ahLst/>
              <a:cxnLst/>
              <a:rect l="l" t="t" r="r" b="b"/>
              <a:pathLst>
                <a:path w="14359" h="13957" extrusionOk="0">
                  <a:moveTo>
                    <a:pt x="6577" y="0"/>
                  </a:moveTo>
                  <a:lnTo>
                    <a:pt x="6075" y="50"/>
                  </a:lnTo>
                  <a:lnTo>
                    <a:pt x="5623" y="100"/>
                  </a:lnTo>
                  <a:lnTo>
                    <a:pt x="5172" y="151"/>
                  </a:lnTo>
                  <a:lnTo>
                    <a:pt x="4720" y="301"/>
                  </a:lnTo>
                  <a:lnTo>
                    <a:pt x="4268" y="452"/>
                  </a:lnTo>
                  <a:lnTo>
                    <a:pt x="3866" y="653"/>
                  </a:lnTo>
                  <a:lnTo>
                    <a:pt x="3465" y="853"/>
                  </a:lnTo>
                  <a:lnTo>
                    <a:pt x="3063" y="1104"/>
                  </a:lnTo>
                  <a:lnTo>
                    <a:pt x="2712" y="1406"/>
                  </a:lnTo>
                  <a:lnTo>
                    <a:pt x="2360" y="1707"/>
                  </a:lnTo>
                  <a:lnTo>
                    <a:pt x="2009" y="2058"/>
                  </a:lnTo>
                  <a:lnTo>
                    <a:pt x="1707" y="2410"/>
                  </a:lnTo>
                  <a:lnTo>
                    <a:pt x="1406" y="2811"/>
                  </a:lnTo>
                  <a:lnTo>
                    <a:pt x="1155" y="3213"/>
                  </a:lnTo>
                  <a:lnTo>
                    <a:pt x="954" y="3665"/>
                  </a:lnTo>
                  <a:lnTo>
                    <a:pt x="703" y="4067"/>
                  </a:lnTo>
                  <a:lnTo>
                    <a:pt x="553" y="4569"/>
                  </a:lnTo>
                  <a:lnTo>
                    <a:pt x="402" y="5020"/>
                  </a:lnTo>
                  <a:lnTo>
                    <a:pt x="252" y="5522"/>
                  </a:lnTo>
                  <a:lnTo>
                    <a:pt x="151" y="6024"/>
                  </a:lnTo>
                  <a:lnTo>
                    <a:pt x="51" y="6577"/>
                  </a:lnTo>
                  <a:lnTo>
                    <a:pt x="51" y="7079"/>
                  </a:lnTo>
                  <a:lnTo>
                    <a:pt x="1" y="7631"/>
                  </a:lnTo>
                  <a:lnTo>
                    <a:pt x="51" y="8183"/>
                  </a:lnTo>
                  <a:lnTo>
                    <a:pt x="101" y="8685"/>
                  </a:lnTo>
                  <a:lnTo>
                    <a:pt x="201" y="9187"/>
                  </a:lnTo>
                  <a:lnTo>
                    <a:pt x="302" y="9689"/>
                  </a:lnTo>
                  <a:lnTo>
                    <a:pt x="402" y="10141"/>
                  </a:lnTo>
                  <a:lnTo>
                    <a:pt x="553" y="10543"/>
                  </a:lnTo>
                  <a:lnTo>
                    <a:pt x="754" y="10944"/>
                  </a:lnTo>
                  <a:lnTo>
                    <a:pt x="954" y="11296"/>
                  </a:lnTo>
                  <a:lnTo>
                    <a:pt x="1155" y="11597"/>
                  </a:lnTo>
                  <a:lnTo>
                    <a:pt x="1406" y="11948"/>
                  </a:lnTo>
                  <a:lnTo>
                    <a:pt x="1657" y="12200"/>
                  </a:lnTo>
                  <a:lnTo>
                    <a:pt x="2210" y="12702"/>
                  </a:lnTo>
                  <a:lnTo>
                    <a:pt x="2862" y="13103"/>
                  </a:lnTo>
                  <a:lnTo>
                    <a:pt x="3515" y="13404"/>
                  </a:lnTo>
                  <a:lnTo>
                    <a:pt x="4268" y="13655"/>
                  </a:lnTo>
                  <a:lnTo>
                    <a:pt x="5021" y="13806"/>
                  </a:lnTo>
                  <a:lnTo>
                    <a:pt x="5824" y="13906"/>
                  </a:lnTo>
                  <a:lnTo>
                    <a:pt x="6678" y="13957"/>
                  </a:lnTo>
                  <a:lnTo>
                    <a:pt x="7481" y="13906"/>
                  </a:lnTo>
                  <a:lnTo>
                    <a:pt x="8334" y="13806"/>
                  </a:lnTo>
                  <a:lnTo>
                    <a:pt x="9188" y="13706"/>
                  </a:lnTo>
                  <a:lnTo>
                    <a:pt x="10041" y="13505"/>
                  </a:lnTo>
                  <a:lnTo>
                    <a:pt x="10794" y="13304"/>
                  </a:lnTo>
                  <a:lnTo>
                    <a:pt x="11497" y="13053"/>
                  </a:lnTo>
                  <a:lnTo>
                    <a:pt x="12150" y="12752"/>
                  </a:lnTo>
                  <a:lnTo>
                    <a:pt x="12702" y="12400"/>
                  </a:lnTo>
                  <a:lnTo>
                    <a:pt x="13154" y="11999"/>
                  </a:lnTo>
                  <a:lnTo>
                    <a:pt x="13556" y="11597"/>
                  </a:lnTo>
                  <a:lnTo>
                    <a:pt x="13857" y="11145"/>
                  </a:lnTo>
                  <a:lnTo>
                    <a:pt x="14108" y="10693"/>
                  </a:lnTo>
                  <a:lnTo>
                    <a:pt x="14258" y="10242"/>
                  </a:lnTo>
                  <a:lnTo>
                    <a:pt x="14359" y="9740"/>
                  </a:lnTo>
                  <a:lnTo>
                    <a:pt x="14359" y="9237"/>
                  </a:lnTo>
                  <a:lnTo>
                    <a:pt x="14258" y="8786"/>
                  </a:lnTo>
                  <a:lnTo>
                    <a:pt x="14158" y="8284"/>
                  </a:lnTo>
                  <a:lnTo>
                    <a:pt x="13907" y="7782"/>
                  </a:lnTo>
                  <a:lnTo>
                    <a:pt x="13656" y="7330"/>
                  </a:lnTo>
                  <a:lnTo>
                    <a:pt x="13304" y="6878"/>
                  </a:lnTo>
                  <a:lnTo>
                    <a:pt x="12903" y="6426"/>
                  </a:lnTo>
                  <a:lnTo>
                    <a:pt x="12551" y="5974"/>
                  </a:lnTo>
                  <a:lnTo>
                    <a:pt x="12250" y="5522"/>
                  </a:lnTo>
                  <a:lnTo>
                    <a:pt x="11999" y="5071"/>
                  </a:lnTo>
                  <a:lnTo>
                    <a:pt x="11547" y="4167"/>
                  </a:lnTo>
                  <a:lnTo>
                    <a:pt x="11246" y="3313"/>
                  </a:lnTo>
                  <a:lnTo>
                    <a:pt x="11045" y="2560"/>
                  </a:lnTo>
                  <a:lnTo>
                    <a:pt x="10895" y="2008"/>
                  </a:lnTo>
                  <a:lnTo>
                    <a:pt x="10794" y="1506"/>
                  </a:lnTo>
                  <a:lnTo>
                    <a:pt x="10242" y="1155"/>
                  </a:lnTo>
                  <a:lnTo>
                    <a:pt x="9690" y="853"/>
                  </a:lnTo>
                  <a:lnTo>
                    <a:pt x="9188" y="602"/>
                  </a:lnTo>
                  <a:lnTo>
                    <a:pt x="8636" y="402"/>
                  </a:lnTo>
                  <a:lnTo>
                    <a:pt x="8134" y="201"/>
                  </a:lnTo>
                  <a:lnTo>
                    <a:pt x="7581" y="100"/>
                  </a:lnTo>
                  <a:lnTo>
                    <a:pt x="7079" y="50"/>
                  </a:lnTo>
                  <a:lnTo>
                    <a:pt x="6577" y="0"/>
                  </a:lnTo>
                  <a:close/>
                </a:path>
              </a:pathLst>
            </a:custGeom>
            <a:solidFill>
              <a:srgbClr val="40404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" name="Google Shape;312;p18"/>
            <p:cNvSpPr/>
            <p:nvPr/>
          </p:nvSpPr>
          <p:spPr>
            <a:xfrm>
              <a:off x="4446925" y="3648200"/>
              <a:ext cx="342675" cy="420475"/>
            </a:xfrm>
            <a:custGeom>
              <a:avLst/>
              <a:gdLst/>
              <a:ahLst/>
              <a:cxnLst/>
              <a:rect l="l" t="t" r="r" b="b"/>
              <a:pathLst>
                <a:path w="13707" h="16819" extrusionOk="0">
                  <a:moveTo>
                    <a:pt x="151" y="0"/>
                  </a:moveTo>
                  <a:lnTo>
                    <a:pt x="1" y="8435"/>
                  </a:lnTo>
                  <a:lnTo>
                    <a:pt x="4870" y="16819"/>
                  </a:lnTo>
                  <a:lnTo>
                    <a:pt x="7983" y="16819"/>
                  </a:lnTo>
                  <a:lnTo>
                    <a:pt x="8234" y="16618"/>
                  </a:lnTo>
                  <a:lnTo>
                    <a:pt x="8485" y="16367"/>
                  </a:lnTo>
                  <a:lnTo>
                    <a:pt x="9037" y="15764"/>
                  </a:lnTo>
                  <a:lnTo>
                    <a:pt x="9539" y="15011"/>
                  </a:lnTo>
                  <a:lnTo>
                    <a:pt x="10092" y="14108"/>
                  </a:lnTo>
                  <a:lnTo>
                    <a:pt x="10543" y="13154"/>
                  </a:lnTo>
                  <a:lnTo>
                    <a:pt x="11045" y="12099"/>
                  </a:lnTo>
                  <a:lnTo>
                    <a:pt x="11497" y="11045"/>
                  </a:lnTo>
                  <a:lnTo>
                    <a:pt x="11899" y="9941"/>
                  </a:lnTo>
                  <a:lnTo>
                    <a:pt x="12652" y="7882"/>
                  </a:lnTo>
                  <a:lnTo>
                    <a:pt x="13204" y="6125"/>
                  </a:lnTo>
                  <a:lnTo>
                    <a:pt x="13706" y="4418"/>
                  </a:lnTo>
                  <a:lnTo>
                    <a:pt x="12652" y="3665"/>
                  </a:lnTo>
                  <a:lnTo>
                    <a:pt x="6728" y="13254"/>
                  </a:lnTo>
                  <a:lnTo>
                    <a:pt x="6377" y="12200"/>
                  </a:lnTo>
                  <a:lnTo>
                    <a:pt x="5925" y="11146"/>
                  </a:lnTo>
                  <a:lnTo>
                    <a:pt x="4921" y="8886"/>
                  </a:lnTo>
                  <a:lnTo>
                    <a:pt x="3866" y="6677"/>
                  </a:lnTo>
                  <a:lnTo>
                    <a:pt x="2762" y="4569"/>
                  </a:lnTo>
                  <a:lnTo>
                    <a:pt x="1758" y="2762"/>
                  </a:lnTo>
                  <a:lnTo>
                    <a:pt x="904" y="1306"/>
                  </a:lnTo>
                  <a:lnTo>
                    <a:pt x="151" y="0"/>
                  </a:lnTo>
                  <a:close/>
                </a:path>
              </a:pathLst>
            </a:custGeom>
            <a:solidFill>
              <a:srgbClr val="2DBAA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" name="Google Shape;313;p18"/>
            <p:cNvSpPr/>
            <p:nvPr/>
          </p:nvSpPr>
          <p:spPr>
            <a:xfrm>
              <a:off x="3937375" y="3564100"/>
              <a:ext cx="518375" cy="769400"/>
            </a:xfrm>
            <a:custGeom>
              <a:avLst/>
              <a:gdLst/>
              <a:ahLst/>
              <a:cxnLst/>
              <a:rect l="l" t="t" r="r" b="b"/>
              <a:pathLst>
                <a:path w="20735" h="30776" extrusionOk="0">
                  <a:moveTo>
                    <a:pt x="9790" y="1"/>
                  </a:moveTo>
                  <a:lnTo>
                    <a:pt x="8736" y="51"/>
                  </a:lnTo>
                  <a:lnTo>
                    <a:pt x="7731" y="201"/>
                  </a:lnTo>
                  <a:lnTo>
                    <a:pt x="6828" y="452"/>
                  </a:lnTo>
                  <a:lnTo>
                    <a:pt x="5924" y="754"/>
                  </a:lnTo>
                  <a:lnTo>
                    <a:pt x="5020" y="1155"/>
                  </a:lnTo>
                  <a:lnTo>
                    <a:pt x="4217" y="1607"/>
                  </a:lnTo>
                  <a:lnTo>
                    <a:pt x="3514" y="2059"/>
                  </a:lnTo>
                  <a:lnTo>
                    <a:pt x="2812" y="2561"/>
                  </a:lnTo>
                  <a:lnTo>
                    <a:pt x="2209" y="3013"/>
                  </a:lnTo>
                  <a:lnTo>
                    <a:pt x="1657" y="3465"/>
                  </a:lnTo>
                  <a:lnTo>
                    <a:pt x="753" y="4318"/>
                  </a:lnTo>
                  <a:lnTo>
                    <a:pt x="201" y="4921"/>
                  </a:lnTo>
                  <a:lnTo>
                    <a:pt x="0" y="5121"/>
                  </a:lnTo>
                  <a:lnTo>
                    <a:pt x="4870" y="24751"/>
                  </a:lnTo>
                  <a:lnTo>
                    <a:pt x="4518" y="25203"/>
                  </a:lnTo>
                  <a:lnTo>
                    <a:pt x="4217" y="25705"/>
                  </a:lnTo>
                  <a:lnTo>
                    <a:pt x="3765" y="26358"/>
                  </a:lnTo>
                  <a:lnTo>
                    <a:pt x="3263" y="27261"/>
                  </a:lnTo>
                  <a:lnTo>
                    <a:pt x="2761" y="28265"/>
                  </a:lnTo>
                  <a:lnTo>
                    <a:pt x="2259" y="29470"/>
                  </a:lnTo>
                  <a:lnTo>
                    <a:pt x="1757" y="30775"/>
                  </a:lnTo>
                  <a:lnTo>
                    <a:pt x="20483" y="30775"/>
                  </a:lnTo>
                  <a:lnTo>
                    <a:pt x="19630" y="29520"/>
                  </a:lnTo>
                  <a:lnTo>
                    <a:pt x="18826" y="28366"/>
                  </a:lnTo>
                  <a:lnTo>
                    <a:pt x="17320" y="26307"/>
                  </a:lnTo>
                  <a:lnTo>
                    <a:pt x="16216" y="24902"/>
                  </a:lnTo>
                  <a:lnTo>
                    <a:pt x="15814" y="24400"/>
                  </a:lnTo>
                  <a:lnTo>
                    <a:pt x="15915" y="23596"/>
                  </a:lnTo>
                  <a:lnTo>
                    <a:pt x="16065" y="22743"/>
                  </a:lnTo>
                  <a:lnTo>
                    <a:pt x="16316" y="21689"/>
                  </a:lnTo>
                  <a:lnTo>
                    <a:pt x="16718" y="20434"/>
                  </a:lnTo>
                  <a:lnTo>
                    <a:pt x="16969" y="19781"/>
                  </a:lnTo>
                  <a:lnTo>
                    <a:pt x="17220" y="19128"/>
                  </a:lnTo>
                  <a:lnTo>
                    <a:pt x="17571" y="18476"/>
                  </a:lnTo>
                  <a:lnTo>
                    <a:pt x="17923" y="17823"/>
                  </a:lnTo>
                  <a:lnTo>
                    <a:pt x="18375" y="17170"/>
                  </a:lnTo>
                  <a:lnTo>
                    <a:pt x="18826" y="16568"/>
                  </a:lnTo>
                  <a:lnTo>
                    <a:pt x="19077" y="16216"/>
                  </a:lnTo>
                  <a:lnTo>
                    <a:pt x="19328" y="15865"/>
                  </a:lnTo>
                  <a:lnTo>
                    <a:pt x="19529" y="15514"/>
                  </a:lnTo>
                  <a:lnTo>
                    <a:pt x="19680" y="15062"/>
                  </a:lnTo>
                  <a:lnTo>
                    <a:pt x="19981" y="14158"/>
                  </a:lnTo>
                  <a:lnTo>
                    <a:pt x="20232" y="13154"/>
                  </a:lnTo>
                  <a:lnTo>
                    <a:pt x="20433" y="12100"/>
                  </a:lnTo>
                  <a:lnTo>
                    <a:pt x="20584" y="10995"/>
                  </a:lnTo>
                  <a:lnTo>
                    <a:pt x="20634" y="9891"/>
                  </a:lnTo>
                  <a:lnTo>
                    <a:pt x="20684" y="8786"/>
                  </a:lnTo>
                  <a:lnTo>
                    <a:pt x="20734" y="6678"/>
                  </a:lnTo>
                  <a:lnTo>
                    <a:pt x="20634" y="4971"/>
                  </a:lnTo>
                  <a:lnTo>
                    <a:pt x="20533" y="3364"/>
                  </a:lnTo>
                  <a:lnTo>
                    <a:pt x="19630" y="2862"/>
                  </a:lnTo>
                  <a:lnTo>
                    <a:pt x="18575" y="2310"/>
                  </a:lnTo>
                  <a:lnTo>
                    <a:pt x="17220" y="1708"/>
                  </a:lnTo>
                  <a:lnTo>
                    <a:pt x="16467" y="1406"/>
                  </a:lnTo>
                  <a:lnTo>
                    <a:pt x="15613" y="1105"/>
                  </a:lnTo>
                  <a:lnTo>
                    <a:pt x="14710" y="854"/>
                  </a:lnTo>
                  <a:lnTo>
                    <a:pt x="13806" y="603"/>
                  </a:lnTo>
                  <a:lnTo>
                    <a:pt x="12802" y="352"/>
                  </a:lnTo>
                  <a:lnTo>
                    <a:pt x="11798" y="201"/>
                  </a:lnTo>
                  <a:lnTo>
                    <a:pt x="10794" y="51"/>
                  </a:lnTo>
                  <a:lnTo>
                    <a:pt x="9790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" name="Google Shape;314;p18"/>
            <p:cNvSpPr/>
            <p:nvPr/>
          </p:nvSpPr>
          <p:spPr>
            <a:xfrm>
              <a:off x="4077925" y="3544025"/>
              <a:ext cx="274900" cy="358975"/>
            </a:xfrm>
            <a:custGeom>
              <a:avLst/>
              <a:gdLst/>
              <a:ahLst/>
              <a:cxnLst/>
              <a:rect l="l" t="t" r="r" b="b"/>
              <a:pathLst>
                <a:path w="10996" h="14359" extrusionOk="0">
                  <a:moveTo>
                    <a:pt x="4921" y="0"/>
                  </a:moveTo>
                  <a:lnTo>
                    <a:pt x="4419" y="101"/>
                  </a:lnTo>
                  <a:lnTo>
                    <a:pt x="3917" y="201"/>
                  </a:lnTo>
                  <a:lnTo>
                    <a:pt x="3365" y="402"/>
                  </a:lnTo>
                  <a:lnTo>
                    <a:pt x="2812" y="653"/>
                  </a:lnTo>
                  <a:lnTo>
                    <a:pt x="2712" y="653"/>
                  </a:lnTo>
                  <a:lnTo>
                    <a:pt x="2511" y="753"/>
                  </a:lnTo>
                  <a:lnTo>
                    <a:pt x="2210" y="954"/>
                  </a:lnTo>
                  <a:lnTo>
                    <a:pt x="1808" y="1356"/>
                  </a:lnTo>
                  <a:lnTo>
                    <a:pt x="1557" y="1607"/>
                  </a:lnTo>
                  <a:lnTo>
                    <a:pt x="1356" y="1958"/>
                  </a:lnTo>
                  <a:lnTo>
                    <a:pt x="1105" y="2410"/>
                  </a:lnTo>
                  <a:lnTo>
                    <a:pt x="854" y="2912"/>
                  </a:lnTo>
                  <a:lnTo>
                    <a:pt x="654" y="3515"/>
                  </a:lnTo>
                  <a:lnTo>
                    <a:pt x="403" y="4218"/>
                  </a:lnTo>
                  <a:lnTo>
                    <a:pt x="202" y="5071"/>
                  </a:lnTo>
                  <a:lnTo>
                    <a:pt x="1" y="5975"/>
                  </a:lnTo>
                  <a:lnTo>
                    <a:pt x="2612" y="5071"/>
                  </a:lnTo>
                  <a:lnTo>
                    <a:pt x="2762" y="5272"/>
                  </a:lnTo>
                  <a:lnTo>
                    <a:pt x="3264" y="5874"/>
                  </a:lnTo>
                  <a:lnTo>
                    <a:pt x="3867" y="6728"/>
                  </a:lnTo>
                  <a:lnTo>
                    <a:pt x="4620" y="7882"/>
                  </a:lnTo>
                  <a:lnTo>
                    <a:pt x="4971" y="8585"/>
                  </a:lnTo>
                  <a:lnTo>
                    <a:pt x="5323" y="9288"/>
                  </a:lnTo>
                  <a:lnTo>
                    <a:pt x="5624" y="10041"/>
                  </a:lnTo>
                  <a:lnTo>
                    <a:pt x="5875" y="10844"/>
                  </a:lnTo>
                  <a:lnTo>
                    <a:pt x="6126" y="11698"/>
                  </a:lnTo>
                  <a:lnTo>
                    <a:pt x="6276" y="12551"/>
                  </a:lnTo>
                  <a:lnTo>
                    <a:pt x="6327" y="13455"/>
                  </a:lnTo>
                  <a:lnTo>
                    <a:pt x="6276" y="14359"/>
                  </a:lnTo>
                  <a:lnTo>
                    <a:pt x="6578" y="13204"/>
                  </a:lnTo>
                  <a:lnTo>
                    <a:pt x="7230" y="10493"/>
                  </a:lnTo>
                  <a:lnTo>
                    <a:pt x="7582" y="8937"/>
                  </a:lnTo>
                  <a:lnTo>
                    <a:pt x="7883" y="7380"/>
                  </a:lnTo>
                  <a:lnTo>
                    <a:pt x="8033" y="6075"/>
                  </a:lnTo>
                  <a:lnTo>
                    <a:pt x="8084" y="5523"/>
                  </a:lnTo>
                  <a:lnTo>
                    <a:pt x="8084" y="5071"/>
                  </a:lnTo>
                  <a:lnTo>
                    <a:pt x="10995" y="5975"/>
                  </a:lnTo>
                  <a:lnTo>
                    <a:pt x="10895" y="5623"/>
                  </a:lnTo>
                  <a:lnTo>
                    <a:pt x="10544" y="4720"/>
                  </a:lnTo>
                  <a:lnTo>
                    <a:pt x="10343" y="4167"/>
                  </a:lnTo>
                  <a:lnTo>
                    <a:pt x="9991" y="3515"/>
                  </a:lnTo>
                  <a:lnTo>
                    <a:pt x="9640" y="2862"/>
                  </a:lnTo>
                  <a:lnTo>
                    <a:pt x="9188" y="2209"/>
                  </a:lnTo>
                  <a:lnTo>
                    <a:pt x="8686" y="1607"/>
                  </a:lnTo>
                  <a:lnTo>
                    <a:pt x="8084" y="1004"/>
                  </a:lnTo>
                  <a:lnTo>
                    <a:pt x="7782" y="804"/>
                  </a:lnTo>
                  <a:lnTo>
                    <a:pt x="7431" y="553"/>
                  </a:lnTo>
                  <a:lnTo>
                    <a:pt x="7080" y="402"/>
                  </a:lnTo>
                  <a:lnTo>
                    <a:pt x="6678" y="201"/>
                  </a:lnTo>
                  <a:lnTo>
                    <a:pt x="6276" y="101"/>
                  </a:lnTo>
                  <a:lnTo>
                    <a:pt x="5875" y="51"/>
                  </a:lnTo>
                  <a:lnTo>
                    <a:pt x="5423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" name="Google Shape;315;p18"/>
            <p:cNvSpPr/>
            <p:nvPr/>
          </p:nvSpPr>
          <p:spPr>
            <a:xfrm>
              <a:off x="4144450" y="3481275"/>
              <a:ext cx="121775" cy="258575"/>
            </a:xfrm>
            <a:custGeom>
              <a:avLst/>
              <a:gdLst/>
              <a:ahLst/>
              <a:cxnLst/>
              <a:rect l="l" t="t" r="r" b="b"/>
              <a:pathLst>
                <a:path w="4871" h="10343" extrusionOk="0">
                  <a:moveTo>
                    <a:pt x="101" y="0"/>
                  </a:moveTo>
                  <a:lnTo>
                    <a:pt x="151" y="301"/>
                  </a:lnTo>
                  <a:lnTo>
                    <a:pt x="302" y="1054"/>
                  </a:lnTo>
                  <a:lnTo>
                    <a:pt x="352" y="1506"/>
                  </a:lnTo>
                  <a:lnTo>
                    <a:pt x="352" y="2059"/>
                  </a:lnTo>
                  <a:lnTo>
                    <a:pt x="302" y="2611"/>
                  </a:lnTo>
                  <a:lnTo>
                    <a:pt x="151" y="3163"/>
                  </a:lnTo>
                  <a:lnTo>
                    <a:pt x="51" y="3414"/>
                  </a:lnTo>
                  <a:lnTo>
                    <a:pt x="1" y="3665"/>
                  </a:lnTo>
                  <a:lnTo>
                    <a:pt x="1" y="4217"/>
                  </a:lnTo>
                  <a:lnTo>
                    <a:pt x="101" y="4820"/>
                  </a:lnTo>
                  <a:lnTo>
                    <a:pt x="252" y="5422"/>
                  </a:lnTo>
                  <a:lnTo>
                    <a:pt x="503" y="6025"/>
                  </a:lnTo>
                  <a:lnTo>
                    <a:pt x="804" y="6627"/>
                  </a:lnTo>
                  <a:lnTo>
                    <a:pt x="1155" y="7179"/>
                  </a:lnTo>
                  <a:lnTo>
                    <a:pt x="1507" y="7782"/>
                  </a:lnTo>
                  <a:lnTo>
                    <a:pt x="2260" y="8786"/>
                  </a:lnTo>
                  <a:lnTo>
                    <a:pt x="2913" y="9589"/>
                  </a:lnTo>
                  <a:lnTo>
                    <a:pt x="3615" y="10342"/>
                  </a:lnTo>
                  <a:lnTo>
                    <a:pt x="3716" y="10192"/>
                  </a:lnTo>
                  <a:lnTo>
                    <a:pt x="3967" y="9740"/>
                  </a:lnTo>
                  <a:lnTo>
                    <a:pt x="4268" y="9037"/>
                  </a:lnTo>
                  <a:lnTo>
                    <a:pt x="4569" y="8083"/>
                  </a:lnTo>
                  <a:lnTo>
                    <a:pt x="4720" y="7581"/>
                  </a:lnTo>
                  <a:lnTo>
                    <a:pt x="4820" y="6979"/>
                  </a:lnTo>
                  <a:lnTo>
                    <a:pt x="4870" y="6376"/>
                  </a:lnTo>
                  <a:lnTo>
                    <a:pt x="4870" y="5774"/>
                  </a:lnTo>
                  <a:lnTo>
                    <a:pt x="4870" y="5121"/>
                  </a:lnTo>
                  <a:lnTo>
                    <a:pt x="4770" y="4418"/>
                  </a:lnTo>
                  <a:lnTo>
                    <a:pt x="4569" y="3715"/>
                  </a:lnTo>
                  <a:lnTo>
                    <a:pt x="4318" y="3012"/>
                  </a:lnTo>
                  <a:lnTo>
                    <a:pt x="4268" y="2862"/>
                  </a:lnTo>
                  <a:lnTo>
                    <a:pt x="4318" y="2561"/>
                  </a:lnTo>
                  <a:lnTo>
                    <a:pt x="4419" y="1757"/>
                  </a:lnTo>
                  <a:lnTo>
                    <a:pt x="4619" y="653"/>
                  </a:lnTo>
                  <a:lnTo>
                    <a:pt x="101" y="0"/>
                  </a:lnTo>
                  <a:close/>
                </a:path>
              </a:pathLst>
            </a:custGeom>
            <a:solidFill>
              <a:srgbClr val="EAAD9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" name="Google Shape;316;p18"/>
            <p:cNvSpPr/>
            <p:nvPr/>
          </p:nvSpPr>
          <p:spPr>
            <a:xfrm>
              <a:off x="4016425" y="3236525"/>
              <a:ext cx="297500" cy="303750"/>
            </a:xfrm>
            <a:custGeom>
              <a:avLst/>
              <a:gdLst/>
              <a:ahLst/>
              <a:cxnLst/>
              <a:rect l="l" t="t" r="r" b="b"/>
              <a:pathLst>
                <a:path w="11900" h="12150" extrusionOk="0">
                  <a:moveTo>
                    <a:pt x="6929" y="1"/>
                  </a:moveTo>
                  <a:lnTo>
                    <a:pt x="5925" y="201"/>
                  </a:lnTo>
                  <a:lnTo>
                    <a:pt x="4921" y="452"/>
                  </a:lnTo>
                  <a:lnTo>
                    <a:pt x="3716" y="804"/>
                  </a:lnTo>
                  <a:lnTo>
                    <a:pt x="3063" y="1005"/>
                  </a:lnTo>
                  <a:lnTo>
                    <a:pt x="2461" y="1256"/>
                  </a:lnTo>
                  <a:lnTo>
                    <a:pt x="1909" y="1507"/>
                  </a:lnTo>
                  <a:lnTo>
                    <a:pt x="1356" y="1808"/>
                  </a:lnTo>
                  <a:lnTo>
                    <a:pt x="905" y="2159"/>
                  </a:lnTo>
                  <a:lnTo>
                    <a:pt x="503" y="2511"/>
                  </a:lnTo>
                  <a:lnTo>
                    <a:pt x="202" y="2862"/>
                  </a:lnTo>
                  <a:lnTo>
                    <a:pt x="101" y="3063"/>
                  </a:lnTo>
                  <a:lnTo>
                    <a:pt x="51" y="3264"/>
                  </a:lnTo>
                  <a:lnTo>
                    <a:pt x="1" y="3515"/>
                  </a:lnTo>
                  <a:lnTo>
                    <a:pt x="1" y="3766"/>
                  </a:lnTo>
                  <a:lnTo>
                    <a:pt x="101" y="4418"/>
                  </a:lnTo>
                  <a:lnTo>
                    <a:pt x="252" y="5121"/>
                  </a:lnTo>
                  <a:lnTo>
                    <a:pt x="553" y="5925"/>
                  </a:lnTo>
                  <a:lnTo>
                    <a:pt x="955" y="6778"/>
                  </a:lnTo>
                  <a:lnTo>
                    <a:pt x="1457" y="7631"/>
                  </a:lnTo>
                  <a:lnTo>
                    <a:pt x="2059" y="8535"/>
                  </a:lnTo>
                  <a:lnTo>
                    <a:pt x="2712" y="9338"/>
                  </a:lnTo>
                  <a:lnTo>
                    <a:pt x="3465" y="10091"/>
                  </a:lnTo>
                  <a:lnTo>
                    <a:pt x="3867" y="10493"/>
                  </a:lnTo>
                  <a:lnTo>
                    <a:pt x="4318" y="10794"/>
                  </a:lnTo>
                  <a:lnTo>
                    <a:pt x="4770" y="11096"/>
                  </a:lnTo>
                  <a:lnTo>
                    <a:pt x="5222" y="11347"/>
                  </a:lnTo>
                  <a:lnTo>
                    <a:pt x="5724" y="11598"/>
                  </a:lnTo>
                  <a:lnTo>
                    <a:pt x="6226" y="11798"/>
                  </a:lnTo>
                  <a:lnTo>
                    <a:pt x="6728" y="11949"/>
                  </a:lnTo>
                  <a:lnTo>
                    <a:pt x="7280" y="12049"/>
                  </a:lnTo>
                  <a:lnTo>
                    <a:pt x="7833" y="12100"/>
                  </a:lnTo>
                  <a:lnTo>
                    <a:pt x="8385" y="12150"/>
                  </a:lnTo>
                  <a:lnTo>
                    <a:pt x="8987" y="12100"/>
                  </a:lnTo>
                  <a:lnTo>
                    <a:pt x="9590" y="11999"/>
                  </a:lnTo>
                  <a:lnTo>
                    <a:pt x="10192" y="11798"/>
                  </a:lnTo>
                  <a:lnTo>
                    <a:pt x="10795" y="11598"/>
                  </a:lnTo>
                  <a:lnTo>
                    <a:pt x="11096" y="11447"/>
                  </a:lnTo>
                  <a:lnTo>
                    <a:pt x="11347" y="11196"/>
                  </a:lnTo>
                  <a:lnTo>
                    <a:pt x="11498" y="10945"/>
                  </a:lnTo>
                  <a:lnTo>
                    <a:pt x="11648" y="10644"/>
                  </a:lnTo>
                  <a:lnTo>
                    <a:pt x="11799" y="10342"/>
                  </a:lnTo>
                  <a:lnTo>
                    <a:pt x="11849" y="9941"/>
                  </a:lnTo>
                  <a:lnTo>
                    <a:pt x="11899" y="9539"/>
                  </a:lnTo>
                  <a:lnTo>
                    <a:pt x="11899" y="9138"/>
                  </a:lnTo>
                  <a:lnTo>
                    <a:pt x="11799" y="8184"/>
                  </a:lnTo>
                  <a:lnTo>
                    <a:pt x="11598" y="7180"/>
                  </a:lnTo>
                  <a:lnTo>
                    <a:pt x="11347" y="6125"/>
                  </a:lnTo>
                  <a:lnTo>
                    <a:pt x="10945" y="5071"/>
                  </a:lnTo>
                  <a:lnTo>
                    <a:pt x="10544" y="4067"/>
                  </a:lnTo>
                  <a:lnTo>
                    <a:pt x="10042" y="3063"/>
                  </a:lnTo>
                  <a:lnTo>
                    <a:pt x="9540" y="2159"/>
                  </a:lnTo>
                  <a:lnTo>
                    <a:pt x="8987" y="1406"/>
                  </a:lnTo>
                  <a:lnTo>
                    <a:pt x="8435" y="754"/>
                  </a:lnTo>
                  <a:lnTo>
                    <a:pt x="8184" y="503"/>
                  </a:lnTo>
                  <a:lnTo>
                    <a:pt x="7933" y="302"/>
                  </a:lnTo>
                  <a:lnTo>
                    <a:pt x="7632" y="151"/>
                  </a:lnTo>
                  <a:lnTo>
                    <a:pt x="7431" y="1"/>
                  </a:lnTo>
                  <a:close/>
                </a:path>
              </a:pathLst>
            </a:custGeom>
            <a:solidFill>
              <a:srgbClr val="FFC4A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" name="Google Shape;317;p18"/>
            <p:cNvSpPr/>
            <p:nvPr/>
          </p:nvSpPr>
          <p:spPr>
            <a:xfrm>
              <a:off x="4218500" y="4225525"/>
              <a:ext cx="385350" cy="381575"/>
            </a:xfrm>
            <a:custGeom>
              <a:avLst/>
              <a:gdLst/>
              <a:ahLst/>
              <a:cxnLst/>
              <a:rect l="l" t="t" r="r" b="b"/>
              <a:pathLst>
                <a:path w="15414" h="15263" extrusionOk="0">
                  <a:moveTo>
                    <a:pt x="6176" y="1"/>
                  </a:moveTo>
                  <a:lnTo>
                    <a:pt x="653" y="654"/>
                  </a:lnTo>
                  <a:lnTo>
                    <a:pt x="553" y="1156"/>
                  </a:lnTo>
                  <a:lnTo>
                    <a:pt x="302" y="2511"/>
                  </a:lnTo>
                  <a:lnTo>
                    <a:pt x="202" y="3415"/>
                  </a:lnTo>
                  <a:lnTo>
                    <a:pt x="101" y="4469"/>
                  </a:lnTo>
                  <a:lnTo>
                    <a:pt x="1" y="5574"/>
                  </a:lnTo>
                  <a:lnTo>
                    <a:pt x="1" y="6728"/>
                  </a:lnTo>
                  <a:lnTo>
                    <a:pt x="51" y="7933"/>
                  </a:lnTo>
                  <a:lnTo>
                    <a:pt x="202" y="9138"/>
                  </a:lnTo>
                  <a:lnTo>
                    <a:pt x="302" y="9740"/>
                  </a:lnTo>
                  <a:lnTo>
                    <a:pt x="453" y="10293"/>
                  </a:lnTo>
                  <a:lnTo>
                    <a:pt x="603" y="10845"/>
                  </a:lnTo>
                  <a:lnTo>
                    <a:pt x="804" y="11347"/>
                  </a:lnTo>
                  <a:lnTo>
                    <a:pt x="1055" y="11899"/>
                  </a:lnTo>
                  <a:lnTo>
                    <a:pt x="1306" y="12351"/>
                  </a:lnTo>
                  <a:lnTo>
                    <a:pt x="1607" y="12803"/>
                  </a:lnTo>
                  <a:lnTo>
                    <a:pt x="1959" y="13205"/>
                  </a:lnTo>
                  <a:lnTo>
                    <a:pt x="2360" y="13556"/>
                  </a:lnTo>
                  <a:lnTo>
                    <a:pt x="2812" y="13907"/>
                  </a:lnTo>
                  <a:lnTo>
                    <a:pt x="3264" y="14158"/>
                  </a:lnTo>
                  <a:lnTo>
                    <a:pt x="3816" y="14409"/>
                  </a:lnTo>
                  <a:lnTo>
                    <a:pt x="4921" y="14761"/>
                  </a:lnTo>
                  <a:lnTo>
                    <a:pt x="6025" y="15012"/>
                  </a:lnTo>
                  <a:lnTo>
                    <a:pt x="7079" y="15213"/>
                  </a:lnTo>
                  <a:lnTo>
                    <a:pt x="8134" y="15263"/>
                  </a:lnTo>
                  <a:lnTo>
                    <a:pt x="9088" y="15263"/>
                  </a:lnTo>
                  <a:lnTo>
                    <a:pt x="10041" y="15213"/>
                  </a:lnTo>
                  <a:lnTo>
                    <a:pt x="10945" y="15012"/>
                  </a:lnTo>
                  <a:lnTo>
                    <a:pt x="11748" y="14711"/>
                  </a:lnTo>
                  <a:lnTo>
                    <a:pt x="12150" y="14510"/>
                  </a:lnTo>
                  <a:lnTo>
                    <a:pt x="12552" y="14309"/>
                  </a:lnTo>
                  <a:lnTo>
                    <a:pt x="12903" y="14058"/>
                  </a:lnTo>
                  <a:lnTo>
                    <a:pt x="13204" y="13807"/>
                  </a:lnTo>
                  <a:lnTo>
                    <a:pt x="13505" y="13506"/>
                  </a:lnTo>
                  <a:lnTo>
                    <a:pt x="13807" y="13205"/>
                  </a:lnTo>
                  <a:lnTo>
                    <a:pt x="14108" y="12853"/>
                  </a:lnTo>
                  <a:lnTo>
                    <a:pt x="14359" y="12451"/>
                  </a:lnTo>
                  <a:lnTo>
                    <a:pt x="14560" y="12050"/>
                  </a:lnTo>
                  <a:lnTo>
                    <a:pt x="14761" y="11598"/>
                  </a:lnTo>
                  <a:lnTo>
                    <a:pt x="14911" y="11146"/>
                  </a:lnTo>
                  <a:lnTo>
                    <a:pt x="15062" y="10644"/>
                  </a:lnTo>
                  <a:lnTo>
                    <a:pt x="15212" y="10142"/>
                  </a:lnTo>
                  <a:lnTo>
                    <a:pt x="15313" y="9590"/>
                  </a:lnTo>
                  <a:lnTo>
                    <a:pt x="15363" y="8987"/>
                  </a:lnTo>
                  <a:lnTo>
                    <a:pt x="15413" y="8335"/>
                  </a:lnTo>
                  <a:lnTo>
                    <a:pt x="15413" y="7732"/>
                  </a:lnTo>
                  <a:lnTo>
                    <a:pt x="15313" y="7130"/>
                  </a:lnTo>
                  <a:lnTo>
                    <a:pt x="15212" y="6578"/>
                  </a:lnTo>
                  <a:lnTo>
                    <a:pt x="15062" y="6025"/>
                  </a:lnTo>
                  <a:lnTo>
                    <a:pt x="14861" y="5523"/>
                  </a:lnTo>
                  <a:lnTo>
                    <a:pt x="14610" y="5021"/>
                  </a:lnTo>
                  <a:lnTo>
                    <a:pt x="14359" y="4570"/>
                  </a:lnTo>
                  <a:lnTo>
                    <a:pt x="14058" y="4168"/>
                  </a:lnTo>
                  <a:lnTo>
                    <a:pt x="13706" y="3766"/>
                  </a:lnTo>
                  <a:lnTo>
                    <a:pt x="13355" y="3365"/>
                  </a:lnTo>
                  <a:lnTo>
                    <a:pt x="13003" y="3013"/>
                  </a:lnTo>
                  <a:lnTo>
                    <a:pt x="12602" y="2712"/>
                  </a:lnTo>
                  <a:lnTo>
                    <a:pt x="11748" y="2110"/>
                  </a:lnTo>
                  <a:lnTo>
                    <a:pt x="10895" y="1607"/>
                  </a:lnTo>
                  <a:lnTo>
                    <a:pt x="9991" y="1206"/>
                  </a:lnTo>
                  <a:lnTo>
                    <a:pt x="9138" y="854"/>
                  </a:lnTo>
                  <a:lnTo>
                    <a:pt x="8385" y="553"/>
                  </a:lnTo>
                  <a:lnTo>
                    <a:pt x="7632" y="352"/>
                  </a:lnTo>
                  <a:lnTo>
                    <a:pt x="6577" y="101"/>
                  </a:lnTo>
                  <a:lnTo>
                    <a:pt x="6176" y="1"/>
                  </a:lnTo>
                  <a:close/>
                </a:path>
              </a:pathLst>
            </a:custGeom>
            <a:solidFill>
              <a:srgbClr val="D39A8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" name="Google Shape;318;p18"/>
            <p:cNvSpPr/>
            <p:nvPr/>
          </p:nvSpPr>
          <p:spPr>
            <a:xfrm>
              <a:off x="3939875" y="4239350"/>
              <a:ext cx="748050" cy="926275"/>
            </a:xfrm>
            <a:custGeom>
              <a:avLst/>
              <a:gdLst/>
              <a:ahLst/>
              <a:cxnLst/>
              <a:rect l="l" t="t" r="r" b="b"/>
              <a:pathLst>
                <a:path w="29922" h="37051" extrusionOk="0">
                  <a:moveTo>
                    <a:pt x="3314" y="0"/>
                  </a:moveTo>
                  <a:lnTo>
                    <a:pt x="2963" y="502"/>
                  </a:lnTo>
                  <a:lnTo>
                    <a:pt x="2561" y="1054"/>
                  </a:lnTo>
                  <a:lnTo>
                    <a:pt x="2109" y="1808"/>
                  </a:lnTo>
                  <a:lnTo>
                    <a:pt x="1607" y="2711"/>
                  </a:lnTo>
                  <a:lnTo>
                    <a:pt x="1105" y="3715"/>
                  </a:lnTo>
                  <a:lnTo>
                    <a:pt x="653" y="4820"/>
                  </a:lnTo>
                  <a:lnTo>
                    <a:pt x="452" y="5422"/>
                  </a:lnTo>
                  <a:lnTo>
                    <a:pt x="302" y="6025"/>
                  </a:lnTo>
                  <a:lnTo>
                    <a:pt x="151" y="6627"/>
                  </a:lnTo>
                  <a:lnTo>
                    <a:pt x="51" y="7230"/>
                  </a:lnTo>
                  <a:lnTo>
                    <a:pt x="1" y="7882"/>
                  </a:lnTo>
                  <a:lnTo>
                    <a:pt x="1" y="8485"/>
                  </a:lnTo>
                  <a:lnTo>
                    <a:pt x="51" y="9137"/>
                  </a:lnTo>
                  <a:lnTo>
                    <a:pt x="151" y="9740"/>
                  </a:lnTo>
                  <a:lnTo>
                    <a:pt x="302" y="10342"/>
                  </a:lnTo>
                  <a:lnTo>
                    <a:pt x="553" y="10894"/>
                  </a:lnTo>
                  <a:lnTo>
                    <a:pt x="854" y="11497"/>
                  </a:lnTo>
                  <a:lnTo>
                    <a:pt x="1256" y="12049"/>
                  </a:lnTo>
                  <a:lnTo>
                    <a:pt x="1707" y="12551"/>
                  </a:lnTo>
                  <a:lnTo>
                    <a:pt x="2260" y="13053"/>
                  </a:lnTo>
                  <a:lnTo>
                    <a:pt x="2912" y="13555"/>
                  </a:lnTo>
                  <a:lnTo>
                    <a:pt x="3665" y="13957"/>
                  </a:lnTo>
                  <a:lnTo>
                    <a:pt x="4519" y="14358"/>
                  </a:lnTo>
                  <a:lnTo>
                    <a:pt x="5473" y="14760"/>
                  </a:lnTo>
                  <a:lnTo>
                    <a:pt x="6326" y="15011"/>
                  </a:lnTo>
                  <a:lnTo>
                    <a:pt x="7129" y="15162"/>
                  </a:lnTo>
                  <a:lnTo>
                    <a:pt x="7933" y="15312"/>
                  </a:lnTo>
                  <a:lnTo>
                    <a:pt x="8786" y="15413"/>
                  </a:lnTo>
                  <a:lnTo>
                    <a:pt x="10041" y="15513"/>
                  </a:lnTo>
                  <a:lnTo>
                    <a:pt x="11296" y="15463"/>
                  </a:lnTo>
                  <a:lnTo>
                    <a:pt x="12501" y="15363"/>
                  </a:lnTo>
                  <a:lnTo>
                    <a:pt x="13706" y="15162"/>
                  </a:lnTo>
                  <a:lnTo>
                    <a:pt x="14911" y="14911"/>
                  </a:lnTo>
                  <a:lnTo>
                    <a:pt x="16015" y="14609"/>
                  </a:lnTo>
                  <a:lnTo>
                    <a:pt x="17120" y="14208"/>
                  </a:lnTo>
                  <a:lnTo>
                    <a:pt x="18174" y="13806"/>
                  </a:lnTo>
                  <a:lnTo>
                    <a:pt x="19128" y="13405"/>
                  </a:lnTo>
                  <a:lnTo>
                    <a:pt x="20082" y="12953"/>
                  </a:lnTo>
                  <a:lnTo>
                    <a:pt x="20935" y="12451"/>
                  </a:lnTo>
                  <a:lnTo>
                    <a:pt x="21739" y="11999"/>
                  </a:lnTo>
                  <a:lnTo>
                    <a:pt x="23144" y="11145"/>
                  </a:lnTo>
                  <a:lnTo>
                    <a:pt x="24199" y="10443"/>
                  </a:lnTo>
                  <a:lnTo>
                    <a:pt x="24901" y="9890"/>
                  </a:lnTo>
                  <a:lnTo>
                    <a:pt x="25203" y="9690"/>
                  </a:lnTo>
                  <a:lnTo>
                    <a:pt x="25253" y="11396"/>
                  </a:lnTo>
                  <a:lnTo>
                    <a:pt x="25353" y="13354"/>
                  </a:lnTo>
                  <a:lnTo>
                    <a:pt x="26558" y="37051"/>
                  </a:lnTo>
                  <a:lnTo>
                    <a:pt x="28014" y="37051"/>
                  </a:lnTo>
                  <a:lnTo>
                    <a:pt x="28566" y="31679"/>
                  </a:lnTo>
                  <a:lnTo>
                    <a:pt x="29018" y="26156"/>
                  </a:lnTo>
                  <a:lnTo>
                    <a:pt x="29269" y="23044"/>
                  </a:lnTo>
                  <a:lnTo>
                    <a:pt x="29520" y="19831"/>
                  </a:lnTo>
                  <a:lnTo>
                    <a:pt x="29721" y="16567"/>
                  </a:lnTo>
                  <a:lnTo>
                    <a:pt x="29872" y="13405"/>
                  </a:lnTo>
                  <a:lnTo>
                    <a:pt x="29922" y="10392"/>
                  </a:lnTo>
                  <a:lnTo>
                    <a:pt x="29922" y="7631"/>
                  </a:lnTo>
                  <a:lnTo>
                    <a:pt x="29872" y="6426"/>
                  </a:lnTo>
                  <a:lnTo>
                    <a:pt x="29821" y="5322"/>
                  </a:lnTo>
                  <a:lnTo>
                    <a:pt x="29721" y="4318"/>
                  </a:lnTo>
                  <a:lnTo>
                    <a:pt x="29570" y="3414"/>
                  </a:lnTo>
                  <a:lnTo>
                    <a:pt x="29420" y="2661"/>
                  </a:lnTo>
                  <a:lnTo>
                    <a:pt x="29269" y="2109"/>
                  </a:lnTo>
                  <a:lnTo>
                    <a:pt x="29018" y="1707"/>
                  </a:lnTo>
                  <a:lnTo>
                    <a:pt x="28918" y="1557"/>
                  </a:lnTo>
                  <a:lnTo>
                    <a:pt x="28767" y="1456"/>
                  </a:lnTo>
                  <a:lnTo>
                    <a:pt x="28365" y="1306"/>
                  </a:lnTo>
                  <a:lnTo>
                    <a:pt x="27863" y="1155"/>
                  </a:lnTo>
                  <a:lnTo>
                    <a:pt x="27211" y="1004"/>
                  </a:lnTo>
                  <a:lnTo>
                    <a:pt x="26458" y="904"/>
                  </a:lnTo>
                  <a:lnTo>
                    <a:pt x="24701" y="703"/>
                  </a:lnTo>
                  <a:lnTo>
                    <a:pt x="22592" y="502"/>
                  </a:lnTo>
                  <a:lnTo>
                    <a:pt x="19580" y="352"/>
                  </a:lnTo>
                  <a:lnTo>
                    <a:pt x="16367" y="201"/>
                  </a:lnTo>
                  <a:lnTo>
                    <a:pt x="13104" y="101"/>
                  </a:lnTo>
                  <a:lnTo>
                    <a:pt x="10091" y="50"/>
                  </a:lnTo>
                  <a:lnTo>
                    <a:pt x="5222" y="0"/>
                  </a:lnTo>
                  <a:close/>
                </a:path>
              </a:pathLst>
            </a:custGeom>
            <a:solidFill>
              <a:srgbClr val="FFC4A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" name="Google Shape;319;p18"/>
            <p:cNvSpPr/>
            <p:nvPr/>
          </p:nvSpPr>
          <p:spPr>
            <a:xfrm>
              <a:off x="4159525" y="4433875"/>
              <a:ext cx="385325" cy="193325"/>
            </a:xfrm>
            <a:custGeom>
              <a:avLst/>
              <a:gdLst/>
              <a:ahLst/>
              <a:cxnLst/>
              <a:rect l="l" t="t" r="r" b="b"/>
              <a:pathLst>
                <a:path w="15413" h="7733" extrusionOk="0">
                  <a:moveTo>
                    <a:pt x="12451" y="1"/>
                  </a:moveTo>
                  <a:lnTo>
                    <a:pt x="12300" y="51"/>
                  </a:lnTo>
                  <a:lnTo>
                    <a:pt x="12049" y="252"/>
                  </a:lnTo>
                  <a:lnTo>
                    <a:pt x="11346" y="955"/>
                  </a:lnTo>
                  <a:lnTo>
                    <a:pt x="10292" y="2009"/>
                  </a:lnTo>
                  <a:lnTo>
                    <a:pt x="9639" y="2662"/>
                  </a:lnTo>
                  <a:lnTo>
                    <a:pt x="8936" y="3314"/>
                  </a:lnTo>
                  <a:lnTo>
                    <a:pt x="8133" y="3967"/>
                  </a:lnTo>
                  <a:lnTo>
                    <a:pt x="7229" y="4670"/>
                  </a:lnTo>
                  <a:lnTo>
                    <a:pt x="6276" y="5322"/>
                  </a:lnTo>
                  <a:lnTo>
                    <a:pt x="5171" y="5925"/>
                  </a:lnTo>
                  <a:lnTo>
                    <a:pt x="4016" y="6477"/>
                  </a:lnTo>
                  <a:lnTo>
                    <a:pt x="2761" y="6979"/>
                  </a:lnTo>
                  <a:lnTo>
                    <a:pt x="2109" y="7180"/>
                  </a:lnTo>
                  <a:lnTo>
                    <a:pt x="1406" y="7381"/>
                  </a:lnTo>
                  <a:lnTo>
                    <a:pt x="703" y="7531"/>
                  </a:lnTo>
                  <a:lnTo>
                    <a:pt x="0" y="7632"/>
                  </a:lnTo>
                  <a:lnTo>
                    <a:pt x="1255" y="7732"/>
                  </a:lnTo>
                  <a:lnTo>
                    <a:pt x="2510" y="7682"/>
                  </a:lnTo>
                  <a:lnTo>
                    <a:pt x="3715" y="7582"/>
                  </a:lnTo>
                  <a:lnTo>
                    <a:pt x="4920" y="7381"/>
                  </a:lnTo>
                  <a:lnTo>
                    <a:pt x="6125" y="7130"/>
                  </a:lnTo>
                  <a:lnTo>
                    <a:pt x="7229" y="6828"/>
                  </a:lnTo>
                  <a:lnTo>
                    <a:pt x="8334" y="6427"/>
                  </a:lnTo>
                  <a:lnTo>
                    <a:pt x="9388" y="6025"/>
                  </a:lnTo>
                  <a:lnTo>
                    <a:pt x="10342" y="5624"/>
                  </a:lnTo>
                  <a:lnTo>
                    <a:pt x="11296" y="5172"/>
                  </a:lnTo>
                  <a:lnTo>
                    <a:pt x="12149" y="4670"/>
                  </a:lnTo>
                  <a:lnTo>
                    <a:pt x="12953" y="4218"/>
                  </a:lnTo>
                  <a:lnTo>
                    <a:pt x="14358" y="3364"/>
                  </a:lnTo>
                  <a:lnTo>
                    <a:pt x="15413" y="2662"/>
                  </a:lnTo>
                  <a:lnTo>
                    <a:pt x="12501" y="1"/>
                  </a:lnTo>
                  <a:close/>
                </a:path>
              </a:pathLst>
            </a:custGeom>
            <a:solidFill>
              <a:srgbClr val="D39A8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" name="Google Shape;320;p18"/>
            <p:cNvSpPr/>
            <p:nvPr/>
          </p:nvSpPr>
          <p:spPr>
            <a:xfrm>
              <a:off x="4394225" y="4433875"/>
              <a:ext cx="174475" cy="887375"/>
            </a:xfrm>
            <a:custGeom>
              <a:avLst/>
              <a:gdLst/>
              <a:ahLst/>
              <a:cxnLst/>
              <a:rect l="l" t="t" r="r" b="b"/>
              <a:pathLst>
                <a:path w="6979" h="35495" extrusionOk="0">
                  <a:moveTo>
                    <a:pt x="3113" y="1"/>
                  </a:moveTo>
                  <a:lnTo>
                    <a:pt x="2661" y="51"/>
                  </a:lnTo>
                  <a:lnTo>
                    <a:pt x="2259" y="151"/>
                  </a:lnTo>
                  <a:lnTo>
                    <a:pt x="2059" y="252"/>
                  </a:lnTo>
                  <a:lnTo>
                    <a:pt x="1858" y="352"/>
                  </a:lnTo>
                  <a:lnTo>
                    <a:pt x="1707" y="503"/>
                  </a:lnTo>
                  <a:lnTo>
                    <a:pt x="1557" y="704"/>
                  </a:lnTo>
                  <a:lnTo>
                    <a:pt x="1406" y="904"/>
                  </a:lnTo>
                  <a:lnTo>
                    <a:pt x="1305" y="1155"/>
                  </a:lnTo>
                  <a:lnTo>
                    <a:pt x="1205" y="1557"/>
                  </a:lnTo>
                  <a:lnTo>
                    <a:pt x="1105" y="2059"/>
                  </a:lnTo>
                  <a:lnTo>
                    <a:pt x="954" y="3515"/>
                  </a:lnTo>
                  <a:lnTo>
                    <a:pt x="803" y="5473"/>
                  </a:lnTo>
                  <a:lnTo>
                    <a:pt x="653" y="7782"/>
                  </a:lnTo>
                  <a:lnTo>
                    <a:pt x="402" y="13355"/>
                  </a:lnTo>
                  <a:lnTo>
                    <a:pt x="251" y="19480"/>
                  </a:lnTo>
                  <a:lnTo>
                    <a:pt x="101" y="25404"/>
                  </a:lnTo>
                  <a:lnTo>
                    <a:pt x="50" y="30575"/>
                  </a:lnTo>
                  <a:lnTo>
                    <a:pt x="0" y="35495"/>
                  </a:lnTo>
                  <a:lnTo>
                    <a:pt x="1305" y="35495"/>
                  </a:lnTo>
                  <a:lnTo>
                    <a:pt x="6978" y="1909"/>
                  </a:lnTo>
                  <a:lnTo>
                    <a:pt x="6276" y="1356"/>
                  </a:lnTo>
                  <a:lnTo>
                    <a:pt x="5472" y="854"/>
                  </a:lnTo>
                  <a:lnTo>
                    <a:pt x="5021" y="653"/>
                  </a:lnTo>
                  <a:lnTo>
                    <a:pt x="4569" y="402"/>
                  </a:lnTo>
                  <a:lnTo>
                    <a:pt x="4067" y="252"/>
                  </a:lnTo>
                  <a:lnTo>
                    <a:pt x="3615" y="101"/>
                  </a:lnTo>
                  <a:lnTo>
                    <a:pt x="3113" y="1"/>
                  </a:lnTo>
                  <a:close/>
                </a:path>
              </a:pathLst>
            </a:custGeom>
            <a:solidFill>
              <a:srgbClr val="EAAD9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" name="Google Shape;321;p18"/>
            <p:cNvSpPr/>
            <p:nvPr/>
          </p:nvSpPr>
          <p:spPr>
            <a:xfrm>
              <a:off x="4303850" y="5274800"/>
              <a:ext cx="161925" cy="202075"/>
            </a:xfrm>
            <a:custGeom>
              <a:avLst/>
              <a:gdLst/>
              <a:ahLst/>
              <a:cxnLst/>
              <a:rect l="l" t="t" r="r" b="b"/>
              <a:pathLst>
                <a:path w="6477" h="8083" extrusionOk="0">
                  <a:moveTo>
                    <a:pt x="3615" y="0"/>
                  </a:moveTo>
                  <a:lnTo>
                    <a:pt x="3465" y="854"/>
                  </a:lnTo>
                  <a:lnTo>
                    <a:pt x="3264" y="2059"/>
                  </a:lnTo>
                  <a:lnTo>
                    <a:pt x="3013" y="2761"/>
                  </a:lnTo>
                  <a:lnTo>
                    <a:pt x="2661" y="3464"/>
                  </a:lnTo>
                  <a:lnTo>
                    <a:pt x="2210" y="4167"/>
                  </a:lnTo>
                  <a:lnTo>
                    <a:pt x="1557" y="4920"/>
                  </a:lnTo>
                  <a:lnTo>
                    <a:pt x="1155" y="5372"/>
                  </a:lnTo>
                  <a:lnTo>
                    <a:pt x="804" y="5774"/>
                  </a:lnTo>
                  <a:lnTo>
                    <a:pt x="553" y="6125"/>
                  </a:lnTo>
                  <a:lnTo>
                    <a:pt x="352" y="6476"/>
                  </a:lnTo>
                  <a:lnTo>
                    <a:pt x="201" y="6778"/>
                  </a:lnTo>
                  <a:lnTo>
                    <a:pt x="101" y="7029"/>
                  </a:lnTo>
                  <a:lnTo>
                    <a:pt x="51" y="7230"/>
                  </a:lnTo>
                  <a:lnTo>
                    <a:pt x="1" y="7430"/>
                  </a:lnTo>
                  <a:lnTo>
                    <a:pt x="51" y="7732"/>
                  </a:lnTo>
                  <a:lnTo>
                    <a:pt x="151" y="7932"/>
                  </a:lnTo>
                  <a:lnTo>
                    <a:pt x="252" y="8033"/>
                  </a:lnTo>
                  <a:lnTo>
                    <a:pt x="252" y="8083"/>
                  </a:lnTo>
                  <a:lnTo>
                    <a:pt x="3967" y="6225"/>
                  </a:lnTo>
                  <a:lnTo>
                    <a:pt x="5071" y="4719"/>
                  </a:lnTo>
                  <a:lnTo>
                    <a:pt x="6125" y="5121"/>
                  </a:lnTo>
                  <a:lnTo>
                    <a:pt x="6477" y="4970"/>
                  </a:lnTo>
                  <a:lnTo>
                    <a:pt x="5473" y="301"/>
                  </a:lnTo>
                  <a:lnTo>
                    <a:pt x="3615" y="0"/>
                  </a:lnTo>
                  <a:close/>
                </a:path>
              </a:pathLst>
            </a:custGeom>
            <a:solidFill>
              <a:srgbClr val="36544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" name="Google Shape;322;p18"/>
            <p:cNvSpPr/>
            <p:nvPr/>
          </p:nvSpPr>
          <p:spPr>
            <a:xfrm>
              <a:off x="3921050" y="3674550"/>
              <a:ext cx="543475" cy="574850"/>
            </a:xfrm>
            <a:custGeom>
              <a:avLst/>
              <a:gdLst/>
              <a:ahLst/>
              <a:cxnLst/>
              <a:rect l="l" t="t" r="r" b="b"/>
              <a:pathLst>
                <a:path w="21739" h="22994" extrusionOk="0">
                  <a:moveTo>
                    <a:pt x="1306" y="1"/>
                  </a:moveTo>
                  <a:lnTo>
                    <a:pt x="1205" y="101"/>
                  </a:lnTo>
                  <a:lnTo>
                    <a:pt x="954" y="402"/>
                  </a:lnTo>
                  <a:lnTo>
                    <a:pt x="754" y="653"/>
                  </a:lnTo>
                  <a:lnTo>
                    <a:pt x="603" y="954"/>
                  </a:lnTo>
                  <a:lnTo>
                    <a:pt x="452" y="1306"/>
                  </a:lnTo>
                  <a:lnTo>
                    <a:pt x="302" y="1758"/>
                  </a:lnTo>
                  <a:lnTo>
                    <a:pt x="151" y="2260"/>
                  </a:lnTo>
                  <a:lnTo>
                    <a:pt x="51" y="2862"/>
                  </a:lnTo>
                  <a:lnTo>
                    <a:pt x="1" y="3565"/>
                  </a:lnTo>
                  <a:lnTo>
                    <a:pt x="1" y="4318"/>
                  </a:lnTo>
                  <a:lnTo>
                    <a:pt x="51" y="5172"/>
                  </a:lnTo>
                  <a:lnTo>
                    <a:pt x="201" y="6125"/>
                  </a:lnTo>
                  <a:lnTo>
                    <a:pt x="452" y="7180"/>
                  </a:lnTo>
                  <a:lnTo>
                    <a:pt x="754" y="8334"/>
                  </a:lnTo>
                  <a:lnTo>
                    <a:pt x="1256" y="9790"/>
                  </a:lnTo>
                  <a:lnTo>
                    <a:pt x="1908" y="11447"/>
                  </a:lnTo>
                  <a:lnTo>
                    <a:pt x="2661" y="13254"/>
                  </a:lnTo>
                  <a:lnTo>
                    <a:pt x="3465" y="14961"/>
                  </a:lnTo>
                  <a:lnTo>
                    <a:pt x="4820" y="17873"/>
                  </a:lnTo>
                  <a:lnTo>
                    <a:pt x="5372" y="19078"/>
                  </a:lnTo>
                  <a:lnTo>
                    <a:pt x="5824" y="19329"/>
                  </a:lnTo>
                  <a:lnTo>
                    <a:pt x="6326" y="19630"/>
                  </a:lnTo>
                  <a:lnTo>
                    <a:pt x="7380" y="20182"/>
                  </a:lnTo>
                  <a:lnTo>
                    <a:pt x="8585" y="20634"/>
                  </a:lnTo>
                  <a:lnTo>
                    <a:pt x="9840" y="21036"/>
                  </a:lnTo>
                  <a:lnTo>
                    <a:pt x="11196" y="21438"/>
                  </a:lnTo>
                  <a:lnTo>
                    <a:pt x="12551" y="21739"/>
                  </a:lnTo>
                  <a:lnTo>
                    <a:pt x="13907" y="22040"/>
                  </a:lnTo>
                  <a:lnTo>
                    <a:pt x="15262" y="22241"/>
                  </a:lnTo>
                  <a:lnTo>
                    <a:pt x="17773" y="22592"/>
                  </a:lnTo>
                  <a:lnTo>
                    <a:pt x="19831" y="22843"/>
                  </a:lnTo>
                  <a:lnTo>
                    <a:pt x="21739" y="22994"/>
                  </a:lnTo>
                  <a:lnTo>
                    <a:pt x="20534" y="22241"/>
                  </a:lnTo>
                  <a:lnTo>
                    <a:pt x="19329" y="21488"/>
                  </a:lnTo>
                  <a:lnTo>
                    <a:pt x="18074" y="20885"/>
                  </a:lnTo>
                  <a:lnTo>
                    <a:pt x="16869" y="20283"/>
                  </a:lnTo>
                  <a:lnTo>
                    <a:pt x="15714" y="19781"/>
                  </a:lnTo>
                  <a:lnTo>
                    <a:pt x="14560" y="19279"/>
                  </a:lnTo>
                  <a:lnTo>
                    <a:pt x="13455" y="18877"/>
                  </a:lnTo>
                  <a:lnTo>
                    <a:pt x="12451" y="18526"/>
                  </a:lnTo>
                  <a:lnTo>
                    <a:pt x="10644" y="17973"/>
                  </a:lnTo>
                  <a:lnTo>
                    <a:pt x="9188" y="17572"/>
                  </a:lnTo>
                  <a:lnTo>
                    <a:pt x="7933" y="17321"/>
                  </a:lnTo>
                  <a:lnTo>
                    <a:pt x="7230" y="14359"/>
                  </a:lnTo>
                  <a:lnTo>
                    <a:pt x="6527" y="11748"/>
                  </a:lnTo>
                  <a:lnTo>
                    <a:pt x="5874" y="9489"/>
                  </a:lnTo>
                  <a:lnTo>
                    <a:pt x="5222" y="7531"/>
                  </a:lnTo>
                  <a:lnTo>
                    <a:pt x="4619" y="5874"/>
                  </a:lnTo>
                  <a:lnTo>
                    <a:pt x="4067" y="4469"/>
                  </a:lnTo>
                  <a:lnTo>
                    <a:pt x="3565" y="3314"/>
                  </a:lnTo>
                  <a:lnTo>
                    <a:pt x="3113" y="2360"/>
                  </a:lnTo>
                  <a:lnTo>
                    <a:pt x="2711" y="1607"/>
                  </a:lnTo>
                  <a:lnTo>
                    <a:pt x="2360" y="1055"/>
                  </a:lnTo>
                  <a:lnTo>
                    <a:pt x="2059" y="653"/>
                  </a:lnTo>
                  <a:lnTo>
                    <a:pt x="1758" y="352"/>
                  </a:lnTo>
                  <a:lnTo>
                    <a:pt x="1557" y="151"/>
                  </a:lnTo>
                  <a:lnTo>
                    <a:pt x="1406" y="51"/>
                  </a:lnTo>
                  <a:lnTo>
                    <a:pt x="1306" y="1"/>
                  </a:lnTo>
                  <a:close/>
                </a:path>
              </a:pathLst>
            </a:custGeom>
            <a:solidFill>
              <a:srgbClr val="70EFD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" name="Google Shape;323;p18"/>
            <p:cNvSpPr/>
            <p:nvPr/>
          </p:nvSpPr>
          <p:spPr>
            <a:xfrm>
              <a:off x="4579975" y="5115400"/>
              <a:ext cx="184525" cy="171975"/>
            </a:xfrm>
            <a:custGeom>
              <a:avLst/>
              <a:gdLst/>
              <a:ahLst/>
              <a:cxnLst/>
              <a:rect l="l" t="t" r="r" b="b"/>
              <a:pathLst>
                <a:path w="7381" h="6879" extrusionOk="0">
                  <a:moveTo>
                    <a:pt x="2912" y="0"/>
                  </a:moveTo>
                  <a:lnTo>
                    <a:pt x="854" y="251"/>
                  </a:lnTo>
                  <a:lnTo>
                    <a:pt x="0" y="5272"/>
                  </a:lnTo>
                  <a:lnTo>
                    <a:pt x="402" y="5372"/>
                  </a:lnTo>
                  <a:lnTo>
                    <a:pt x="1306" y="4418"/>
                  </a:lnTo>
                  <a:lnTo>
                    <a:pt x="3364" y="5975"/>
                  </a:lnTo>
                  <a:lnTo>
                    <a:pt x="7380" y="6878"/>
                  </a:lnTo>
                  <a:lnTo>
                    <a:pt x="7380" y="6728"/>
                  </a:lnTo>
                  <a:lnTo>
                    <a:pt x="7330" y="6577"/>
                  </a:lnTo>
                  <a:lnTo>
                    <a:pt x="7179" y="6276"/>
                  </a:lnTo>
                  <a:lnTo>
                    <a:pt x="6878" y="5975"/>
                  </a:lnTo>
                  <a:lnTo>
                    <a:pt x="6477" y="5523"/>
                  </a:lnTo>
                  <a:lnTo>
                    <a:pt x="5874" y="5071"/>
                  </a:lnTo>
                  <a:lnTo>
                    <a:pt x="5021" y="4468"/>
                  </a:lnTo>
                  <a:lnTo>
                    <a:pt x="4569" y="4167"/>
                  </a:lnTo>
                  <a:lnTo>
                    <a:pt x="4167" y="3816"/>
                  </a:lnTo>
                  <a:lnTo>
                    <a:pt x="3866" y="3414"/>
                  </a:lnTo>
                  <a:lnTo>
                    <a:pt x="3565" y="3013"/>
                  </a:lnTo>
                  <a:lnTo>
                    <a:pt x="3314" y="2511"/>
                  </a:lnTo>
                  <a:lnTo>
                    <a:pt x="3113" y="2009"/>
                  </a:lnTo>
                  <a:lnTo>
                    <a:pt x="3013" y="1506"/>
                  </a:lnTo>
                  <a:lnTo>
                    <a:pt x="2962" y="1004"/>
                  </a:lnTo>
                  <a:lnTo>
                    <a:pt x="2912" y="0"/>
                  </a:lnTo>
                  <a:close/>
                </a:path>
              </a:pathLst>
            </a:custGeom>
            <a:solidFill>
              <a:srgbClr val="36544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" name="Google Shape;324;p18"/>
            <p:cNvSpPr/>
            <p:nvPr/>
          </p:nvSpPr>
          <p:spPr>
            <a:xfrm>
              <a:off x="4763225" y="3640675"/>
              <a:ext cx="85350" cy="118000"/>
            </a:xfrm>
            <a:custGeom>
              <a:avLst/>
              <a:gdLst/>
              <a:ahLst/>
              <a:cxnLst/>
              <a:rect l="l" t="t" r="r" b="b"/>
              <a:pathLst>
                <a:path w="3414" h="4720" extrusionOk="0">
                  <a:moveTo>
                    <a:pt x="3263" y="0"/>
                  </a:moveTo>
                  <a:lnTo>
                    <a:pt x="3113" y="50"/>
                  </a:lnTo>
                  <a:lnTo>
                    <a:pt x="2912" y="201"/>
                  </a:lnTo>
                  <a:lnTo>
                    <a:pt x="2661" y="502"/>
                  </a:lnTo>
                  <a:lnTo>
                    <a:pt x="2058" y="1255"/>
                  </a:lnTo>
                  <a:lnTo>
                    <a:pt x="1255" y="2309"/>
                  </a:lnTo>
                  <a:lnTo>
                    <a:pt x="1104" y="1556"/>
                  </a:lnTo>
                  <a:lnTo>
                    <a:pt x="1155" y="1406"/>
                  </a:lnTo>
                  <a:lnTo>
                    <a:pt x="1255" y="1105"/>
                  </a:lnTo>
                  <a:lnTo>
                    <a:pt x="1255" y="954"/>
                  </a:lnTo>
                  <a:lnTo>
                    <a:pt x="1205" y="803"/>
                  </a:lnTo>
                  <a:lnTo>
                    <a:pt x="1155" y="753"/>
                  </a:lnTo>
                  <a:lnTo>
                    <a:pt x="1054" y="703"/>
                  </a:lnTo>
                  <a:lnTo>
                    <a:pt x="853" y="1205"/>
                  </a:lnTo>
                  <a:lnTo>
                    <a:pt x="703" y="1657"/>
                  </a:lnTo>
                  <a:lnTo>
                    <a:pt x="502" y="2008"/>
                  </a:lnTo>
                  <a:lnTo>
                    <a:pt x="402" y="2159"/>
                  </a:lnTo>
                  <a:lnTo>
                    <a:pt x="301" y="2460"/>
                  </a:lnTo>
                  <a:lnTo>
                    <a:pt x="151" y="3113"/>
                  </a:lnTo>
                  <a:lnTo>
                    <a:pt x="0" y="3966"/>
                  </a:lnTo>
                  <a:lnTo>
                    <a:pt x="50" y="4067"/>
                  </a:lnTo>
                  <a:lnTo>
                    <a:pt x="251" y="4318"/>
                  </a:lnTo>
                  <a:lnTo>
                    <a:pt x="402" y="4468"/>
                  </a:lnTo>
                  <a:lnTo>
                    <a:pt x="552" y="4569"/>
                  </a:lnTo>
                  <a:lnTo>
                    <a:pt x="753" y="4669"/>
                  </a:lnTo>
                  <a:lnTo>
                    <a:pt x="1054" y="4719"/>
                  </a:lnTo>
                  <a:lnTo>
                    <a:pt x="1807" y="4167"/>
                  </a:lnTo>
                  <a:lnTo>
                    <a:pt x="2410" y="3715"/>
                  </a:lnTo>
                  <a:lnTo>
                    <a:pt x="2611" y="3464"/>
                  </a:lnTo>
                  <a:lnTo>
                    <a:pt x="2711" y="3314"/>
                  </a:lnTo>
                  <a:lnTo>
                    <a:pt x="2962" y="2159"/>
                  </a:lnTo>
                  <a:lnTo>
                    <a:pt x="3163" y="1506"/>
                  </a:lnTo>
                  <a:lnTo>
                    <a:pt x="3213" y="1305"/>
                  </a:lnTo>
                  <a:lnTo>
                    <a:pt x="3313" y="1155"/>
                  </a:lnTo>
                  <a:lnTo>
                    <a:pt x="3414" y="1054"/>
                  </a:lnTo>
                  <a:lnTo>
                    <a:pt x="3414" y="954"/>
                  </a:lnTo>
                  <a:lnTo>
                    <a:pt x="3364" y="753"/>
                  </a:lnTo>
                  <a:lnTo>
                    <a:pt x="3313" y="552"/>
                  </a:lnTo>
                  <a:lnTo>
                    <a:pt x="3263" y="452"/>
                  </a:lnTo>
                  <a:lnTo>
                    <a:pt x="3313" y="301"/>
                  </a:lnTo>
                  <a:lnTo>
                    <a:pt x="3364" y="251"/>
                  </a:lnTo>
                  <a:lnTo>
                    <a:pt x="3364" y="100"/>
                  </a:lnTo>
                  <a:lnTo>
                    <a:pt x="3364" y="50"/>
                  </a:lnTo>
                  <a:lnTo>
                    <a:pt x="3263" y="0"/>
                  </a:lnTo>
                  <a:close/>
                </a:path>
              </a:pathLst>
            </a:custGeom>
            <a:solidFill>
              <a:srgbClr val="FFC4A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" name="Google Shape;325;p18"/>
            <p:cNvSpPr/>
            <p:nvPr/>
          </p:nvSpPr>
          <p:spPr>
            <a:xfrm>
              <a:off x="3939875" y="4231800"/>
              <a:ext cx="564825" cy="395400"/>
            </a:xfrm>
            <a:custGeom>
              <a:avLst/>
              <a:gdLst/>
              <a:ahLst/>
              <a:cxnLst/>
              <a:rect l="l" t="t" r="r" b="b"/>
              <a:pathLst>
                <a:path w="22593" h="15816" extrusionOk="0">
                  <a:moveTo>
                    <a:pt x="9740" y="1"/>
                  </a:moveTo>
                  <a:lnTo>
                    <a:pt x="7180" y="51"/>
                  </a:lnTo>
                  <a:lnTo>
                    <a:pt x="5121" y="202"/>
                  </a:lnTo>
                  <a:lnTo>
                    <a:pt x="3314" y="302"/>
                  </a:lnTo>
                  <a:lnTo>
                    <a:pt x="2963" y="804"/>
                  </a:lnTo>
                  <a:lnTo>
                    <a:pt x="2561" y="1356"/>
                  </a:lnTo>
                  <a:lnTo>
                    <a:pt x="2109" y="2110"/>
                  </a:lnTo>
                  <a:lnTo>
                    <a:pt x="1607" y="3013"/>
                  </a:lnTo>
                  <a:lnTo>
                    <a:pt x="1105" y="4017"/>
                  </a:lnTo>
                  <a:lnTo>
                    <a:pt x="653" y="5122"/>
                  </a:lnTo>
                  <a:lnTo>
                    <a:pt x="452" y="5724"/>
                  </a:lnTo>
                  <a:lnTo>
                    <a:pt x="302" y="6327"/>
                  </a:lnTo>
                  <a:lnTo>
                    <a:pt x="151" y="6929"/>
                  </a:lnTo>
                  <a:lnTo>
                    <a:pt x="51" y="7532"/>
                  </a:lnTo>
                  <a:lnTo>
                    <a:pt x="1" y="8184"/>
                  </a:lnTo>
                  <a:lnTo>
                    <a:pt x="1" y="8787"/>
                  </a:lnTo>
                  <a:lnTo>
                    <a:pt x="51" y="9439"/>
                  </a:lnTo>
                  <a:lnTo>
                    <a:pt x="151" y="10042"/>
                  </a:lnTo>
                  <a:lnTo>
                    <a:pt x="302" y="10644"/>
                  </a:lnTo>
                  <a:lnTo>
                    <a:pt x="553" y="11196"/>
                  </a:lnTo>
                  <a:lnTo>
                    <a:pt x="854" y="11799"/>
                  </a:lnTo>
                  <a:lnTo>
                    <a:pt x="1256" y="12351"/>
                  </a:lnTo>
                  <a:lnTo>
                    <a:pt x="1707" y="12853"/>
                  </a:lnTo>
                  <a:lnTo>
                    <a:pt x="2260" y="13355"/>
                  </a:lnTo>
                  <a:lnTo>
                    <a:pt x="2912" y="13857"/>
                  </a:lnTo>
                  <a:lnTo>
                    <a:pt x="3665" y="14259"/>
                  </a:lnTo>
                  <a:lnTo>
                    <a:pt x="4519" y="14660"/>
                  </a:lnTo>
                  <a:lnTo>
                    <a:pt x="5473" y="15062"/>
                  </a:lnTo>
                  <a:lnTo>
                    <a:pt x="6326" y="15313"/>
                  </a:lnTo>
                  <a:lnTo>
                    <a:pt x="7180" y="15514"/>
                  </a:lnTo>
                  <a:lnTo>
                    <a:pt x="8033" y="15665"/>
                  </a:lnTo>
                  <a:lnTo>
                    <a:pt x="8887" y="15765"/>
                  </a:lnTo>
                  <a:lnTo>
                    <a:pt x="9740" y="15815"/>
                  </a:lnTo>
                  <a:lnTo>
                    <a:pt x="10543" y="15815"/>
                  </a:lnTo>
                  <a:lnTo>
                    <a:pt x="11397" y="15765"/>
                  </a:lnTo>
                  <a:lnTo>
                    <a:pt x="12200" y="15715"/>
                  </a:lnTo>
                  <a:lnTo>
                    <a:pt x="13003" y="15614"/>
                  </a:lnTo>
                  <a:lnTo>
                    <a:pt x="13807" y="15464"/>
                  </a:lnTo>
                  <a:lnTo>
                    <a:pt x="14560" y="15313"/>
                  </a:lnTo>
                  <a:lnTo>
                    <a:pt x="15313" y="15112"/>
                  </a:lnTo>
                  <a:lnTo>
                    <a:pt x="16769" y="14660"/>
                  </a:lnTo>
                  <a:lnTo>
                    <a:pt x="18174" y="14108"/>
                  </a:lnTo>
                  <a:lnTo>
                    <a:pt x="17722" y="13355"/>
                  </a:lnTo>
                  <a:lnTo>
                    <a:pt x="17371" y="12652"/>
                  </a:lnTo>
                  <a:lnTo>
                    <a:pt x="17070" y="11949"/>
                  </a:lnTo>
                  <a:lnTo>
                    <a:pt x="16869" y="11247"/>
                  </a:lnTo>
                  <a:lnTo>
                    <a:pt x="16718" y="10594"/>
                  </a:lnTo>
                  <a:lnTo>
                    <a:pt x="16618" y="9941"/>
                  </a:lnTo>
                  <a:lnTo>
                    <a:pt x="16568" y="9339"/>
                  </a:lnTo>
                  <a:lnTo>
                    <a:pt x="16568" y="8736"/>
                  </a:lnTo>
                  <a:lnTo>
                    <a:pt x="16618" y="8134"/>
                  </a:lnTo>
                  <a:lnTo>
                    <a:pt x="16718" y="7582"/>
                  </a:lnTo>
                  <a:lnTo>
                    <a:pt x="16819" y="7080"/>
                  </a:lnTo>
                  <a:lnTo>
                    <a:pt x="17020" y="6527"/>
                  </a:lnTo>
                  <a:lnTo>
                    <a:pt x="17220" y="6076"/>
                  </a:lnTo>
                  <a:lnTo>
                    <a:pt x="17471" y="5574"/>
                  </a:lnTo>
                  <a:lnTo>
                    <a:pt x="17722" y="5122"/>
                  </a:lnTo>
                  <a:lnTo>
                    <a:pt x="17973" y="4720"/>
                  </a:lnTo>
                  <a:lnTo>
                    <a:pt x="18576" y="3917"/>
                  </a:lnTo>
                  <a:lnTo>
                    <a:pt x="19279" y="3214"/>
                  </a:lnTo>
                  <a:lnTo>
                    <a:pt x="19931" y="2612"/>
                  </a:lnTo>
                  <a:lnTo>
                    <a:pt x="20584" y="2059"/>
                  </a:lnTo>
                  <a:lnTo>
                    <a:pt x="21237" y="1608"/>
                  </a:lnTo>
                  <a:lnTo>
                    <a:pt x="21789" y="1256"/>
                  </a:lnTo>
                  <a:lnTo>
                    <a:pt x="22592" y="804"/>
                  </a:lnTo>
                  <a:lnTo>
                    <a:pt x="20986" y="553"/>
                  </a:lnTo>
                  <a:lnTo>
                    <a:pt x="19329" y="352"/>
                  </a:lnTo>
                  <a:lnTo>
                    <a:pt x="17672" y="202"/>
                  </a:lnTo>
                  <a:lnTo>
                    <a:pt x="16015" y="101"/>
                  </a:lnTo>
                  <a:lnTo>
                    <a:pt x="14359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" name="Google Shape;326;p18"/>
            <p:cNvSpPr/>
            <p:nvPr/>
          </p:nvSpPr>
          <p:spPr>
            <a:xfrm>
              <a:off x="3958700" y="3218950"/>
              <a:ext cx="307525" cy="492025"/>
            </a:xfrm>
            <a:custGeom>
              <a:avLst/>
              <a:gdLst/>
              <a:ahLst/>
              <a:cxnLst/>
              <a:rect l="l" t="t" r="r" b="b"/>
              <a:pathLst>
                <a:path w="12301" h="19681" extrusionOk="0">
                  <a:moveTo>
                    <a:pt x="7632" y="1"/>
                  </a:moveTo>
                  <a:lnTo>
                    <a:pt x="7129" y="51"/>
                  </a:lnTo>
                  <a:lnTo>
                    <a:pt x="6979" y="51"/>
                  </a:lnTo>
                  <a:lnTo>
                    <a:pt x="6376" y="101"/>
                  </a:lnTo>
                  <a:lnTo>
                    <a:pt x="5774" y="151"/>
                  </a:lnTo>
                  <a:lnTo>
                    <a:pt x="5222" y="302"/>
                  </a:lnTo>
                  <a:lnTo>
                    <a:pt x="4720" y="503"/>
                  </a:lnTo>
                  <a:lnTo>
                    <a:pt x="4218" y="704"/>
                  </a:lnTo>
                  <a:lnTo>
                    <a:pt x="3766" y="1005"/>
                  </a:lnTo>
                  <a:lnTo>
                    <a:pt x="3364" y="1356"/>
                  </a:lnTo>
                  <a:lnTo>
                    <a:pt x="2963" y="1758"/>
                  </a:lnTo>
                  <a:lnTo>
                    <a:pt x="2611" y="2159"/>
                  </a:lnTo>
                  <a:lnTo>
                    <a:pt x="2260" y="2611"/>
                  </a:lnTo>
                  <a:lnTo>
                    <a:pt x="1959" y="3113"/>
                  </a:lnTo>
                  <a:lnTo>
                    <a:pt x="1657" y="3666"/>
                  </a:lnTo>
                  <a:lnTo>
                    <a:pt x="1406" y="4218"/>
                  </a:lnTo>
                  <a:lnTo>
                    <a:pt x="1155" y="4820"/>
                  </a:lnTo>
                  <a:lnTo>
                    <a:pt x="754" y="6075"/>
                  </a:lnTo>
                  <a:lnTo>
                    <a:pt x="653" y="6778"/>
                  </a:lnTo>
                  <a:lnTo>
                    <a:pt x="603" y="7431"/>
                  </a:lnTo>
                  <a:lnTo>
                    <a:pt x="603" y="8083"/>
                  </a:lnTo>
                  <a:lnTo>
                    <a:pt x="653" y="8736"/>
                  </a:lnTo>
                  <a:lnTo>
                    <a:pt x="754" y="9389"/>
                  </a:lnTo>
                  <a:lnTo>
                    <a:pt x="904" y="10041"/>
                  </a:lnTo>
                  <a:lnTo>
                    <a:pt x="1256" y="11246"/>
                  </a:lnTo>
                  <a:lnTo>
                    <a:pt x="1507" y="12351"/>
                  </a:lnTo>
                  <a:lnTo>
                    <a:pt x="1607" y="12853"/>
                  </a:lnTo>
                  <a:lnTo>
                    <a:pt x="1657" y="13355"/>
                  </a:lnTo>
                  <a:lnTo>
                    <a:pt x="1657" y="13756"/>
                  </a:lnTo>
                  <a:lnTo>
                    <a:pt x="1557" y="14158"/>
                  </a:lnTo>
                  <a:lnTo>
                    <a:pt x="1406" y="14510"/>
                  </a:lnTo>
                  <a:lnTo>
                    <a:pt x="1155" y="14811"/>
                  </a:lnTo>
                  <a:lnTo>
                    <a:pt x="904" y="15062"/>
                  </a:lnTo>
                  <a:lnTo>
                    <a:pt x="653" y="15363"/>
                  </a:lnTo>
                  <a:lnTo>
                    <a:pt x="452" y="15614"/>
                  </a:lnTo>
                  <a:lnTo>
                    <a:pt x="302" y="15865"/>
                  </a:lnTo>
                  <a:lnTo>
                    <a:pt x="101" y="16417"/>
                  </a:lnTo>
                  <a:lnTo>
                    <a:pt x="1" y="16869"/>
                  </a:lnTo>
                  <a:lnTo>
                    <a:pt x="1" y="17271"/>
                  </a:lnTo>
                  <a:lnTo>
                    <a:pt x="51" y="17622"/>
                  </a:lnTo>
                  <a:lnTo>
                    <a:pt x="101" y="17923"/>
                  </a:lnTo>
                  <a:lnTo>
                    <a:pt x="653" y="18325"/>
                  </a:lnTo>
                  <a:lnTo>
                    <a:pt x="1306" y="18727"/>
                  </a:lnTo>
                  <a:lnTo>
                    <a:pt x="2059" y="19128"/>
                  </a:lnTo>
                  <a:lnTo>
                    <a:pt x="2511" y="19279"/>
                  </a:lnTo>
                  <a:lnTo>
                    <a:pt x="2963" y="19480"/>
                  </a:lnTo>
                  <a:lnTo>
                    <a:pt x="3414" y="19580"/>
                  </a:lnTo>
                  <a:lnTo>
                    <a:pt x="3866" y="19630"/>
                  </a:lnTo>
                  <a:lnTo>
                    <a:pt x="4318" y="19680"/>
                  </a:lnTo>
                  <a:lnTo>
                    <a:pt x="4770" y="19580"/>
                  </a:lnTo>
                  <a:lnTo>
                    <a:pt x="5222" y="19480"/>
                  </a:lnTo>
                  <a:lnTo>
                    <a:pt x="5674" y="19229"/>
                  </a:lnTo>
                  <a:lnTo>
                    <a:pt x="5925" y="19028"/>
                  </a:lnTo>
                  <a:lnTo>
                    <a:pt x="6125" y="18827"/>
                  </a:lnTo>
                  <a:lnTo>
                    <a:pt x="6326" y="18626"/>
                  </a:lnTo>
                  <a:lnTo>
                    <a:pt x="6477" y="18425"/>
                  </a:lnTo>
                  <a:lnTo>
                    <a:pt x="6577" y="18225"/>
                  </a:lnTo>
                  <a:lnTo>
                    <a:pt x="6678" y="17974"/>
                  </a:lnTo>
                  <a:lnTo>
                    <a:pt x="6728" y="17522"/>
                  </a:lnTo>
                  <a:lnTo>
                    <a:pt x="6728" y="17020"/>
                  </a:lnTo>
                  <a:lnTo>
                    <a:pt x="6678" y="16518"/>
                  </a:lnTo>
                  <a:lnTo>
                    <a:pt x="6376" y="15463"/>
                  </a:lnTo>
                  <a:lnTo>
                    <a:pt x="6276" y="14911"/>
                  </a:lnTo>
                  <a:lnTo>
                    <a:pt x="6176" y="14309"/>
                  </a:lnTo>
                  <a:lnTo>
                    <a:pt x="6125" y="13706"/>
                  </a:lnTo>
                  <a:lnTo>
                    <a:pt x="6125" y="13104"/>
                  </a:lnTo>
                  <a:lnTo>
                    <a:pt x="6276" y="12451"/>
                  </a:lnTo>
                  <a:lnTo>
                    <a:pt x="6376" y="12150"/>
                  </a:lnTo>
                  <a:lnTo>
                    <a:pt x="6527" y="11799"/>
                  </a:lnTo>
                  <a:lnTo>
                    <a:pt x="6678" y="11497"/>
                  </a:lnTo>
                  <a:lnTo>
                    <a:pt x="6929" y="11146"/>
                  </a:lnTo>
                  <a:lnTo>
                    <a:pt x="7180" y="10845"/>
                  </a:lnTo>
                  <a:lnTo>
                    <a:pt x="7531" y="10493"/>
                  </a:lnTo>
                  <a:lnTo>
                    <a:pt x="8083" y="9790"/>
                  </a:lnTo>
                  <a:lnTo>
                    <a:pt x="8585" y="9088"/>
                  </a:lnTo>
                  <a:lnTo>
                    <a:pt x="8987" y="8385"/>
                  </a:lnTo>
                  <a:lnTo>
                    <a:pt x="9288" y="7632"/>
                  </a:lnTo>
                  <a:lnTo>
                    <a:pt x="9489" y="6879"/>
                  </a:lnTo>
                  <a:lnTo>
                    <a:pt x="9640" y="6176"/>
                  </a:lnTo>
                  <a:lnTo>
                    <a:pt x="9690" y="5473"/>
                  </a:lnTo>
                  <a:lnTo>
                    <a:pt x="9740" y="4770"/>
                  </a:lnTo>
                  <a:lnTo>
                    <a:pt x="9740" y="4168"/>
                  </a:lnTo>
                  <a:lnTo>
                    <a:pt x="9690" y="3565"/>
                  </a:lnTo>
                  <a:lnTo>
                    <a:pt x="9539" y="2611"/>
                  </a:lnTo>
                  <a:lnTo>
                    <a:pt x="9439" y="1959"/>
                  </a:lnTo>
                  <a:lnTo>
                    <a:pt x="9338" y="1708"/>
                  </a:lnTo>
                  <a:lnTo>
                    <a:pt x="9338" y="1708"/>
                  </a:lnTo>
                  <a:lnTo>
                    <a:pt x="9740" y="1908"/>
                  </a:lnTo>
                  <a:lnTo>
                    <a:pt x="10142" y="2210"/>
                  </a:lnTo>
                  <a:lnTo>
                    <a:pt x="10644" y="2561"/>
                  </a:lnTo>
                  <a:lnTo>
                    <a:pt x="11146" y="3013"/>
                  </a:lnTo>
                  <a:lnTo>
                    <a:pt x="11949" y="3766"/>
                  </a:lnTo>
                  <a:lnTo>
                    <a:pt x="12300" y="4117"/>
                  </a:lnTo>
                  <a:lnTo>
                    <a:pt x="12049" y="3214"/>
                  </a:lnTo>
                  <a:lnTo>
                    <a:pt x="11698" y="2511"/>
                  </a:lnTo>
                  <a:lnTo>
                    <a:pt x="11347" y="1858"/>
                  </a:lnTo>
                  <a:lnTo>
                    <a:pt x="10945" y="1356"/>
                  </a:lnTo>
                  <a:lnTo>
                    <a:pt x="10493" y="955"/>
                  </a:lnTo>
                  <a:lnTo>
                    <a:pt x="10041" y="653"/>
                  </a:lnTo>
                  <a:lnTo>
                    <a:pt x="9589" y="402"/>
                  </a:lnTo>
                  <a:lnTo>
                    <a:pt x="9138" y="201"/>
                  </a:lnTo>
                  <a:lnTo>
                    <a:pt x="8736" y="101"/>
                  </a:lnTo>
                  <a:lnTo>
                    <a:pt x="8334" y="51"/>
                  </a:lnTo>
                  <a:lnTo>
                    <a:pt x="7632" y="1"/>
                  </a:lnTo>
                  <a:close/>
                </a:path>
              </a:pathLst>
            </a:custGeom>
            <a:solidFill>
              <a:srgbClr val="40404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" name="Google Shape;327;p18"/>
            <p:cNvSpPr/>
            <p:nvPr/>
          </p:nvSpPr>
          <p:spPr>
            <a:xfrm>
              <a:off x="4195925" y="4248125"/>
              <a:ext cx="375275" cy="25125"/>
            </a:xfrm>
            <a:custGeom>
              <a:avLst/>
              <a:gdLst/>
              <a:ahLst/>
              <a:cxnLst/>
              <a:rect l="l" t="t" r="r" b="b"/>
              <a:pathLst>
                <a:path w="15011" h="1005" extrusionOk="0">
                  <a:moveTo>
                    <a:pt x="0" y="1"/>
                  </a:moveTo>
                  <a:lnTo>
                    <a:pt x="0" y="603"/>
                  </a:lnTo>
                  <a:lnTo>
                    <a:pt x="50" y="754"/>
                  </a:lnTo>
                  <a:lnTo>
                    <a:pt x="100" y="904"/>
                  </a:lnTo>
                  <a:lnTo>
                    <a:pt x="251" y="1005"/>
                  </a:lnTo>
                  <a:lnTo>
                    <a:pt x="14760" y="1005"/>
                  </a:lnTo>
                  <a:lnTo>
                    <a:pt x="14910" y="904"/>
                  </a:lnTo>
                  <a:lnTo>
                    <a:pt x="15011" y="754"/>
                  </a:lnTo>
                  <a:lnTo>
                    <a:pt x="15011" y="603"/>
                  </a:lnTo>
                  <a:lnTo>
                    <a:pt x="15011" y="1"/>
                  </a:lnTo>
                  <a:close/>
                </a:path>
              </a:pathLst>
            </a:custGeom>
            <a:solidFill>
              <a:srgbClr val="A5A7A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" name="Google Shape;328;p18"/>
            <p:cNvSpPr/>
            <p:nvPr/>
          </p:nvSpPr>
          <p:spPr>
            <a:xfrm>
              <a:off x="4344025" y="4248125"/>
              <a:ext cx="376550" cy="25125"/>
            </a:xfrm>
            <a:custGeom>
              <a:avLst/>
              <a:gdLst/>
              <a:ahLst/>
              <a:cxnLst/>
              <a:rect l="l" t="t" r="r" b="b"/>
              <a:pathLst>
                <a:path w="15062" h="1005" extrusionOk="0">
                  <a:moveTo>
                    <a:pt x="0" y="1"/>
                  </a:moveTo>
                  <a:lnTo>
                    <a:pt x="0" y="603"/>
                  </a:lnTo>
                  <a:lnTo>
                    <a:pt x="50" y="754"/>
                  </a:lnTo>
                  <a:lnTo>
                    <a:pt x="151" y="904"/>
                  </a:lnTo>
                  <a:lnTo>
                    <a:pt x="251" y="1005"/>
                  </a:lnTo>
                  <a:lnTo>
                    <a:pt x="14810" y="1005"/>
                  </a:lnTo>
                  <a:lnTo>
                    <a:pt x="14910" y="904"/>
                  </a:lnTo>
                  <a:lnTo>
                    <a:pt x="15011" y="754"/>
                  </a:lnTo>
                  <a:lnTo>
                    <a:pt x="15061" y="603"/>
                  </a:lnTo>
                  <a:lnTo>
                    <a:pt x="15061" y="1"/>
                  </a:lnTo>
                  <a:close/>
                </a:path>
              </a:pathLst>
            </a:custGeom>
            <a:solidFill>
              <a:srgbClr val="6D6E7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" name="Google Shape;329;p18"/>
            <p:cNvSpPr/>
            <p:nvPr/>
          </p:nvSpPr>
          <p:spPr>
            <a:xfrm>
              <a:off x="4354050" y="4007150"/>
              <a:ext cx="459400" cy="253550"/>
            </a:xfrm>
            <a:custGeom>
              <a:avLst/>
              <a:gdLst/>
              <a:ahLst/>
              <a:cxnLst/>
              <a:rect l="l" t="t" r="r" b="b"/>
              <a:pathLst>
                <a:path w="18376" h="10142" extrusionOk="0">
                  <a:moveTo>
                    <a:pt x="3917" y="1"/>
                  </a:moveTo>
                  <a:lnTo>
                    <a:pt x="3716" y="51"/>
                  </a:lnTo>
                  <a:lnTo>
                    <a:pt x="3515" y="151"/>
                  </a:lnTo>
                  <a:lnTo>
                    <a:pt x="3364" y="302"/>
                  </a:lnTo>
                  <a:lnTo>
                    <a:pt x="3264" y="452"/>
                  </a:lnTo>
                  <a:lnTo>
                    <a:pt x="51" y="9690"/>
                  </a:lnTo>
                  <a:lnTo>
                    <a:pt x="1" y="9891"/>
                  </a:lnTo>
                  <a:lnTo>
                    <a:pt x="51" y="9991"/>
                  </a:lnTo>
                  <a:lnTo>
                    <a:pt x="151" y="10091"/>
                  </a:lnTo>
                  <a:lnTo>
                    <a:pt x="352" y="10142"/>
                  </a:lnTo>
                  <a:lnTo>
                    <a:pt x="14459" y="10142"/>
                  </a:lnTo>
                  <a:lnTo>
                    <a:pt x="14660" y="10091"/>
                  </a:lnTo>
                  <a:lnTo>
                    <a:pt x="14861" y="9991"/>
                  </a:lnTo>
                  <a:lnTo>
                    <a:pt x="15012" y="9891"/>
                  </a:lnTo>
                  <a:lnTo>
                    <a:pt x="15112" y="9690"/>
                  </a:lnTo>
                  <a:lnTo>
                    <a:pt x="18375" y="452"/>
                  </a:lnTo>
                  <a:lnTo>
                    <a:pt x="18375" y="302"/>
                  </a:lnTo>
                  <a:lnTo>
                    <a:pt x="18325" y="151"/>
                  </a:lnTo>
                  <a:lnTo>
                    <a:pt x="18225" y="51"/>
                  </a:lnTo>
                  <a:lnTo>
                    <a:pt x="18024" y="1"/>
                  </a:lnTo>
                  <a:close/>
                </a:path>
              </a:pathLst>
            </a:custGeom>
            <a:solidFill>
              <a:srgbClr val="91939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38" name="Google Shape;338;p18"/>
          <p:cNvGrpSpPr/>
          <p:nvPr/>
        </p:nvGrpSpPr>
        <p:grpSpPr>
          <a:xfrm>
            <a:off x="3623550" y="990275"/>
            <a:ext cx="3915475" cy="3741600"/>
            <a:chOff x="4591300" y="990300"/>
            <a:chExt cx="3915475" cy="3741600"/>
          </a:xfrm>
        </p:grpSpPr>
        <p:sp>
          <p:nvSpPr>
            <p:cNvPr id="339" name="Google Shape;339;p18"/>
            <p:cNvSpPr/>
            <p:nvPr/>
          </p:nvSpPr>
          <p:spPr>
            <a:xfrm>
              <a:off x="5118575" y="990300"/>
              <a:ext cx="3388200" cy="374160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" name="Google Shape;340;p18"/>
            <p:cNvSpPr/>
            <p:nvPr/>
          </p:nvSpPr>
          <p:spPr>
            <a:xfrm rot="10800000" flipH="1">
              <a:off x="4591300" y="1247500"/>
              <a:ext cx="553013" cy="321500"/>
            </a:xfrm>
            <a:custGeom>
              <a:avLst/>
              <a:gdLst/>
              <a:ahLst/>
              <a:cxnLst/>
              <a:rect l="l" t="t" r="r" b="b"/>
              <a:pathLst>
                <a:path w="29322" h="12860" extrusionOk="0">
                  <a:moveTo>
                    <a:pt x="29322" y="0"/>
                  </a:moveTo>
                  <a:lnTo>
                    <a:pt x="0" y="12860"/>
                  </a:lnTo>
                  <a:lnTo>
                    <a:pt x="28808" y="12860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41" name="Google Shape;341;p18"/>
          <p:cNvGrpSpPr/>
          <p:nvPr/>
        </p:nvGrpSpPr>
        <p:grpSpPr>
          <a:xfrm>
            <a:off x="4565505" y="1689784"/>
            <a:ext cx="2140240" cy="282900"/>
            <a:chOff x="5581288" y="1655500"/>
            <a:chExt cx="1633200" cy="282900"/>
          </a:xfrm>
        </p:grpSpPr>
        <p:sp>
          <p:nvSpPr>
            <p:cNvPr id="342" name="Google Shape;342;p18"/>
            <p:cNvSpPr/>
            <p:nvPr/>
          </p:nvSpPr>
          <p:spPr>
            <a:xfrm>
              <a:off x="5581288" y="1655500"/>
              <a:ext cx="1633200" cy="28290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" name="Google Shape;343;p18"/>
            <p:cNvSpPr/>
            <p:nvPr/>
          </p:nvSpPr>
          <p:spPr>
            <a:xfrm>
              <a:off x="5581288" y="1655500"/>
              <a:ext cx="1633200" cy="282900"/>
            </a:xfrm>
            <a:prstGeom prst="rect">
              <a:avLst/>
            </a:pr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</p:grpSp>
      <p:grpSp>
        <p:nvGrpSpPr>
          <p:cNvPr id="344" name="Google Shape;344;p18"/>
          <p:cNvGrpSpPr/>
          <p:nvPr/>
        </p:nvGrpSpPr>
        <p:grpSpPr>
          <a:xfrm>
            <a:off x="4455001" y="1342068"/>
            <a:ext cx="2886453" cy="602215"/>
            <a:chOff x="4455001" y="1342068"/>
            <a:chExt cx="2886453" cy="602215"/>
          </a:xfrm>
        </p:grpSpPr>
        <p:sp>
          <p:nvSpPr>
            <p:cNvPr id="345" name="Google Shape;345;p18"/>
            <p:cNvSpPr txBox="1"/>
            <p:nvPr/>
          </p:nvSpPr>
          <p:spPr>
            <a:xfrm>
              <a:off x="6665110" y="1661383"/>
              <a:ext cx="676344" cy="2829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800" b="1" dirty="0">
                  <a:solidFill>
                    <a:schemeClr val="accent6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100%</a:t>
              </a:r>
              <a:endParaRPr sz="1800" b="1" dirty="0">
                <a:solidFill>
                  <a:schemeClr val="accent6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endParaRPr>
            </a:p>
          </p:txBody>
        </p:sp>
        <p:sp>
          <p:nvSpPr>
            <p:cNvPr id="346" name="Google Shape;346;p18"/>
            <p:cNvSpPr txBox="1"/>
            <p:nvPr/>
          </p:nvSpPr>
          <p:spPr>
            <a:xfrm>
              <a:off x="4455001" y="1342068"/>
              <a:ext cx="1877700" cy="3318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800" b="1" dirty="0">
                  <a:solidFill>
                    <a:schemeClr val="lt1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Cultural Sensitivity</a:t>
              </a:r>
              <a:endParaRPr sz="1800" b="1" dirty="0">
                <a:solidFill>
                  <a:schemeClr val="lt1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endParaRPr>
            </a:p>
          </p:txBody>
        </p:sp>
      </p:grpSp>
      <p:sp>
        <p:nvSpPr>
          <p:cNvPr id="347" name="Google Shape;347;p18"/>
          <p:cNvSpPr/>
          <p:nvPr/>
        </p:nvSpPr>
        <p:spPr>
          <a:xfrm>
            <a:off x="7295041" y="1718919"/>
            <a:ext cx="206700" cy="178800"/>
          </a:xfrm>
          <a:prstGeom prst="triangle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348" name="Google Shape;348;p18"/>
          <p:cNvGrpSpPr/>
          <p:nvPr/>
        </p:nvGrpSpPr>
        <p:grpSpPr>
          <a:xfrm>
            <a:off x="4577251" y="2492488"/>
            <a:ext cx="2148982" cy="282900"/>
            <a:chOff x="5581288" y="2422600"/>
            <a:chExt cx="1639871" cy="282900"/>
          </a:xfrm>
        </p:grpSpPr>
        <p:sp>
          <p:nvSpPr>
            <p:cNvPr id="349" name="Google Shape;349;p18"/>
            <p:cNvSpPr/>
            <p:nvPr/>
          </p:nvSpPr>
          <p:spPr>
            <a:xfrm>
              <a:off x="5581288" y="2422600"/>
              <a:ext cx="1633200" cy="28290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" name="Google Shape;350;p18"/>
            <p:cNvSpPr/>
            <p:nvPr/>
          </p:nvSpPr>
          <p:spPr>
            <a:xfrm>
              <a:off x="5581288" y="2422600"/>
              <a:ext cx="1639871" cy="28290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>
                <a:solidFill>
                  <a:schemeClr val="accent4"/>
                </a:solidFill>
              </a:endParaRPr>
            </a:p>
          </p:txBody>
        </p:sp>
      </p:grpSp>
      <p:grpSp>
        <p:nvGrpSpPr>
          <p:cNvPr id="351" name="Google Shape;351;p18"/>
          <p:cNvGrpSpPr/>
          <p:nvPr/>
        </p:nvGrpSpPr>
        <p:grpSpPr>
          <a:xfrm>
            <a:off x="4468764" y="2142855"/>
            <a:ext cx="2913325" cy="631706"/>
            <a:chOff x="4468764" y="2142855"/>
            <a:chExt cx="2913325" cy="631706"/>
          </a:xfrm>
        </p:grpSpPr>
        <p:sp>
          <p:nvSpPr>
            <p:cNvPr id="352" name="Google Shape;352;p18"/>
            <p:cNvSpPr txBox="1"/>
            <p:nvPr/>
          </p:nvSpPr>
          <p:spPr>
            <a:xfrm>
              <a:off x="6705745" y="2491661"/>
              <a:ext cx="676344" cy="2829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800" b="1" dirty="0">
                  <a:solidFill>
                    <a:schemeClr val="accent2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100%</a:t>
              </a:r>
              <a:endParaRPr sz="1800" b="1" dirty="0">
                <a:solidFill>
                  <a:schemeClr val="accent2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endParaRPr>
            </a:p>
          </p:txBody>
        </p:sp>
        <p:sp>
          <p:nvSpPr>
            <p:cNvPr id="353" name="Google Shape;353;p18"/>
            <p:cNvSpPr txBox="1"/>
            <p:nvPr/>
          </p:nvSpPr>
          <p:spPr>
            <a:xfrm>
              <a:off x="4468764" y="2142855"/>
              <a:ext cx="1877700" cy="3318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800" b="1" dirty="0">
                  <a:solidFill>
                    <a:schemeClr val="lt1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Trust-building</a:t>
              </a:r>
              <a:endParaRPr sz="1800" b="1" dirty="0">
                <a:solidFill>
                  <a:schemeClr val="lt1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endParaRPr>
            </a:p>
          </p:txBody>
        </p:sp>
      </p:grpSp>
      <p:sp>
        <p:nvSpPr>
          <p:cNvPr id="354" name="Google Shape;354;p18"/>
          <p:cNvSpPr/>
          <p:nvPr/>
        </p:nvSpPr>
        <p:spPr>
          <a:xfrm>
            <a:off x="7301046" y="2543711"/>
            <a:ext cx="206700" cy="178800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355" name="Google Shape;355;p18"/>
          <p:cNvGrpSpPr/>
          <p:nvPr/>
        </p:nvGrpSpPr>
        <p:grpSpPr>
          <a:xfrm>
            <a:off x="4565505" y="3276765"/>
            <a:ext cx="2151986" cy="282900"/>
            <a:chOff x="5581288" y="3350325"/>
            <a:chExt cx="1633200" cy="282900"/>
          </a:xfrm>
        </p:grpSpPr>
        <p:sp>
          <p:nvSpPr>
            <p:cNvPr id="356" name="Google Shape;356;p18"/>
            <p:cNvSpPr/>
            <p:nvPr/>
          </p:nvSpPr>
          <p:spPr>
            <a:xfrm>
              <a:off x="5581288" y="3350325"/>
              <a:ext cx="1633200" cy="28290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" name="Google Shape;357;p18"/>
            <p:cNvSpPr/>
            <p:nvPr/>
          </p:nvSpPr>
          <p:spPr>
            <a:xfrm>
              <a:off x="5581288" y="3350325"/>
              <a:ext cx="1633200" cy="2829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58" name="Google Shape;358;p18"/>
          <p:cNvGrpSpPr/>
          <p:nvPr/>
        </p:nvGrpSpPr>
        <p:grpSpPr>
          <a:xfrm>
            <a:off x="4468731" y="2904221"/>
            <a:ext cx="2991574" cy="668092"/>
            <a:chOff x="5487853" y="2861705"/>
            <a:chExt cx="2594013" cy="668092"/>
          </a:xfrm>
        </p:grpSpPr>
        <p:sp>
          <p:nvSpPr>
            <p:cNvPr id="359" name="Google Shape;359;p18"/>
            <p:cNvSpPr txBox="1"/>
            <p:nvPr/>
          </p:nvSpPr>
          <p:spPr>
            <a:xfrm>
              <a:off x="7437766" y="3246897"/>
              <a:ext cx="644100" cy="2829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800" b="1" dirty="0">
                  <a:solidFill>
                    <a:schemeClr val="accent1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100%</a:t>
              </a:r>
              <a:endParaRPr sz="1800" b="1" dirty="0">
                <a:solidFill>
                  <a:schemeClr val="accent1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endParaRPr>
            </a:p>
          </p:txBody>
        </p:sp>
        <p:sp>
          <p:nvSpPr>
            <p:cNvPr id="360" name="Google Shape;360;p18"/>
            <p:cNvSpPr txBox="1"/>
            <p:nvPr/>
          </p:nvSpPr>
          <p:spPr>
            <a:xfrm>
              <a:off x="5487853" y="2861705"/>
              <a:ext cx="2132996" cy="3318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800" b="1" dirty="0">
                  <a:solidFill>
                    <a:schemeClr val="lt1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Long-term Perspective</a:t>
              </a:r>
              <a:endParaRPr sz="1800" b="1" dirty="0">
                <a:solidFill>
                  <a:schemeClr val="lt1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endParaRPr>
            </a:p>
          </p:txBody>
        </p:sp>
      </p:grpSp>
      <p:sp>
        <p:nvSpPr>
          <p:cNvPr id="361" name="Google Shape;361;p18"/>
          <p:cNvSpPr/>
          <p:nvPr/>
        </p:nvSpPr>
        <p:spPr>
          <a:xfrm>
            <a:off x="7309632" y="3341463"/>
            <a:ext cx="206700" cy="1788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362" name="Google Shape;362;p18"/>
          <p:cNvGrpSpPr/>
          <p:nvPr/>
        </p:nvGrpSpPr>
        <p:grpSpPr>
          <a:xfrm>
            <a:off x="4579111" y="4071355"/>
            <a:ext cx="2126634" cy="282900"/>
            <a:chOff x="5581288" y="4117425"/>
            <a:chExt cx="1633200" cy="282900"/>
          </a:xfrm>
        </p:grpSpPr>
        <p:sp>
          <p:nvSpPr>
            <p:cNvPr id="363" name="Google Shape;363;p18"/>
            <p:cNvSpPr/>
            <p:nvPr/>
          </p:nvSpPr>
          <p:spPr>
            <a:xfrm>
              <a:off x="5581288" y="4117425"/>
              <a:ext cx="1633200" cy="28290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" name="Google Shape;364;p18"/>
            <p:cNvSpPr/>
            <p:nvPr/>
          </p:nvSpPr>
          <p:spPr>
            <a:xfrm>
              <a:off x="5581288" y="4117425"/>
              <a:ext cx="1633200" cy="282900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>
                <a:solidFill>
                  <a:schemeClr val="accent4"/>
                </a:solidFill>
              </a:endParaRPr>
            </a:p>
          </p:txBody>
        </p:sp>
      </p:grpSp>
      <p:grpSp>
        <p:nvGrpSpPr>
          <p:cNvPr id="365" name="Google Shape;365;p18"/>
          <p:cNvGrpSpPr/>
          <p:nvPr/>
        </p:nvGrpSpPr>
        <p:grpSpPr>
          <a:xfrm>
            <a:off x="4469730" y="3695258"/>
            <a:ext cx="2936812" cy="658997"/>
            <a:chOff x="4469730" y="3695258"/>
            <a:chExt cx="2936812" cy="658997"/>
          </a:xfrm>
        </p:grpSpPr>
        <p:sp>
          <p:nvSpPr>
            <p:cNvPr id="366" name="Google Shape;366;p18"/>
            <p:cNvSpPr txBox="1"/>
            <p:nvPr/>
          </p:nvSpPr>
          <p:spPr>
            <a:xfrm>
              <a:off x="6703697" y="4071355"/>
              <a:ext cx="702845" cy="2829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800" b="1" dirty="0">
                  <a:solidFill>
                    <a:schemeClr val="accent5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100%</a:t>
              </a:r>
              <a:endParaRPr sz="1800" b="1" dirty="0">
                <a:solidFill>
                  <a:schemeClr val="accent5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endParaRPr>
            </a:p>
          </p:txBody>
        </p:sp>
        <p:sp>
          <p:nvSpPr>
            <p:cNvPr id="367" name="Google Shape;367;p18"/>
            <p:cNvSpPr txBox="1"/>
            <p:nvPr/>
          </p:nvSpPr>
          <p:spPr>
            <a:xfrm>
              <a:off x="4469730" y="3695258"/>
              <a:ext cx="2236015" cy="3318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800" b="1" dirty="0">
                  <a:solidFill>
                    <a:schemeClr val="lt1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Respect the Hierarchy</a:t>
              </a:r>
              <a:endParaRPr sz="1800" b="1" dirty="0">
                <a:solidFill>
                  <a:schemeClr val="lt1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endParaRPr>
            </a:p>
          </p:txBody>
        </p:sp>
      </p:grpSp>
      <p:sp>
        <p:nvSpPr>
          <p:cNvPr id="368" name="Google Shape;368;p18"/>
          <p:cNvSpPr/>
          <p:nvPr/>
        </p:nvSpPr>
        <p:spPr>
          <a:xfrm>
            <a:off x="7309632" y="4123405"/>
            <a:ext cx="206700" cy="178800"/>
          </a:xfrm>
          <a:prstGeom prst="triangle">
            <a:avLst>
              <a:gd name="adj" fmla="val 50000"/>
            </a:avLst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2" name="Picture 2" descr="Yuranus Education | Home">
            <a:extLst>
              <a:ext uri="{FF2B5EF4-FFF2-40B4-BE49-F238E27FC236}">
                <a16:creationId xmlns:a16="http://schemas.microsoft.com/office/drawing/2014/main" id="{FB46673B-26B2-0E0D-F1A3-8F7858078FF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648" b="28465"/>
          <a:stretch/>
        </p:blipFill>
        <p:spPr bwMode="auto">
          <a:xfrm>
            <a:off x="0" y="7658"/>
            <a:ext cx="1785864" cy="374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push dir="u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EADD09-5D0D-4611-535C-E1D6DEABA7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49" y="1103107"/>
            <a:ext cx="3881512" cy="526370"/>
          </a:xfrm>
        </p:spPr>
        <p:txBody>
          <a:bodyPr>
            <a:noAutofit/>
          </a:bodyPr>
          <a:lstStyle/>
          <a:p>
            <a:r>
              <a:rPr lang="en-GB" sz="5400" dirty="0">
                <a:latin typeface="+mj-lt"/>
              </a:rPr>
              <a:t>Thank you! </a:t>
            </a:r>
          </a:p>
        </p:txBody>
      </p:sp>
      <p:grpSp>
        <p:nvGrpSpPr>
          <p:cNvPr id="3" name="Google Shape;197;p16">
            <a:extLst>
              <a:ext uri="{FF2B5EF4-FFF2-40B4-BE49-F238E27FC236}">
                <a16:creationId xmlns:a16="http://schemas.microsoft.com/office/drawing/2014/main" id="{F7E30F85-7F4B-4DB6-1FD4-8D39BA279E0F}"/>
              </a:ext>
            </a:extLst>
          </p:cNvPr>
          <p:cNvGrpSpPr/>
          <p:nvPr/>
        </p:nvGrpSpPr>
        <p:grpSpPr>
          <a:xfrm flipH="1">
            <a:off x="5301762" y="785612"/>
            <a:ext cx="2328970" cy="4161370"/>
            <a:chOff x="457585" y="1151772"/>
            <a:chExt cx="1465790" cy="3658153"/>
          </a:xfrm>
        </p:grpSpPr>
        <p:sp>
          <p:nvSpPr>
            <p:cNvPr id="4" name="Google Shape;198;p16">
              <a:extLst>
                <a:ext uri="{FF2B5EF4-FFF2-40B4-BE49-F238E27FC236}">
                  <a16:creationId xmlns:a16="http://schemas.microsoft.com/office/drawing/2014/main" id="{3D03B82E-C117-F558-2946-8AC6145B5858}"/>
                </a:ext>
              </a:extLst>
            </p:cNvPr>
            <p:cNvSpPr/>
            <p:nvPr/>
          </p:nvSpPr>
          <p:spPr>
            <a:xfrm>
              <a:off x="462975" y="4617025"/>
              <a:ext cx="1460400" cy="192900"/>
            </a:xfrm>
            <a:prstGeom prst="ellipse">
              <a:avLst/>
            </a:prstGeom>
            <a:solidFill>
              <a:srgbClr val="666666">
                <a:alpha val="125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2000">
                <a:solidFill>
                  <a:schemeClr val="tx1"/>
                </a:solidFill>
              </a:endParaRPr>
            </a:p>
          </p:txBody>
        </p:sp>
        <p:grpSp>
          <p:nvGrpSpPr>
            <p:cNvPr id="5" name="Google Shape;199;p16">
              <a:extLst>
                <a:ext uri="{FF2B5EF4-FFF2-40B4-BE49-F238E27FC236}">
                  <a16:creationId xmlns:a16="http://schemas.microsoft.com/office/drawing/2014/main" id="{54F80751-F498-43D7-56CA-69D435C921BD}"/>
                </a:ext>
              </a:extLst>
            </p:cNvPr>
            <p:cNvGrpSpPr/>
            <p:nvPr/>
          </p:nvGrpSpPr>
          <p:grpSpPr>
            <a:xfrm>
              <a:off x="457585" y="1151772"/>
              <a:ext cx="1460332" cy="3580384"/>
              <a:chOff x="2911975" y="2079425"/>
              <a:chExt cx="1305150" cy="3200200"/>
            </a:xfrm>
          </p:grpSpPr>
          <p:sp>
            <p:nvSpPr>
              <p:cNvPr id="6" name="Google Shape;200;p16">
                <a:extLst>
                  <a:ext uri="{FF2B5EF4-FFF2-40B4-BE49-F238E27FC236}">
                    <a16:creationId xmlns:a16="http://schemas.microsoft.com/office/drawing/2014/main" id="{6B7625B5-E852-8FDD-CEA9-156AFF537ADD}"/>
                  </a:ext>
                </a:extLst>
              </p:cNvPr>
              <p:cNvSpPr/>
              <p:nvPr/>
            </p:nvSpPr>
            <p:spPr>
              <a:xfrm>
                <a:off x="2911975" y="2088575"/>
                <a:ext cx="789125" cy="981075"/>
              </a:xfrm>
              <a:custGeom>
                <a:avLst/>
                <a:gdLst/>
                <a:ahLst/>
                <a:cxnLst/>
                <a:rect l="l" t="t" r="r" b="b"/>
                <a:pathLst>
                  <a:path w="31565" h="39243" extrusionOk="0">
                    <a:moveTo>
                      <a:pt x="21678" y="1"/>
                    </a:moveTo>
                    <a:lnTo>
                      <a:pt x="21266" y="31"/>
                    </a:lnTo>
                    <a:lnTo>
                      <a:pt x="20855" y="92"/>
                    </a:lnTo>
                    <a:lnTo>
                      <a:pt x="20322" y="214"/>
                    </a:lnTo>
                    <a:lnTo>
                      <a:pt x="19804" y="366"/>
                    </a:lnTo>
                    <a:lnTo>
                      <a:pt x="19286" y="503"/>
                    </a:lnTo>
                    <a:lnTo>
                      <a:pt x="18768" y="656"/>
                    </a:lnTo>
                    <a:lnTo>
                      <a:pt x="18250" y="777"/>
                    </a:lnTo>
                    <a:lnTo>
                      <a:pt x="17991" y="823"/>
                    </a:lnTo>
                    <a:lnTo>
                      <a:pt x="17732" y="869"/>
                    </a:lnTo>
                    <a:lnTo>
                      <a:pt x="17458" y="899"/>
                    </a:lnTo>
                    <a:lnTo>
                      <a:pt x="17199" y="915"/>
                    </a:lnTo>
                    <a:lnTo>
                      <a:pt x="16925" y="915"/>
                    </a:lnTo>
                    <a:lnTo>
                      <a:pt x="16651" y="899"/>
                    </a:lnTo>
                    <a:lnTo>
                      <a:pt x="16026" y="869"/>
                    </a:lnTo>
                    <a:lnTo>
                      <a:pt x="15417" y="838"/>
                    </a:lnTo>
                    <a:lnTo>
                      <a:pt x="14807" y="838"/>
                    </a:lnTo>
                    <a:lnTo>
                      <a:pt x="14198" y="854"/>
                    </a:lnTo>
                    <a:lnTo>
                      <a:pt x="13909" y="884"/>
                    </a:lnTo>
                    <a:lnTo>
                      <a:pt x="13604" y="915"/>
                    </a:lnTo>
                    <a:lnTo>
                      <a:pt x="13314" y="960"/>
                    </a:lnTo>
                    <a:lnTo>
                      <a:pt x="13010" y="1021"/>
                    </a:lnTo>
                    <a:lnTo>
                      <a:pt x="12705" y="1082"/>
                    </a:lnTo>
                    <a:lnTo>
                      <a:pt x="12416" y="1158"/>
                    </a:lnTo>
                    <a:lnTo>
                      <a:pt x="12111" y="1250"/>
                    </a:lnTo>
                    <a:lnTo>
                      <a:pt x="11806" y="1356"/>
                    </a:lnTo>
                    <a:lnTo>
                      <a:pt x="11486" y="1493"/>
                    </a:lnTo>
                    <a:lnTo>
                      <a:pt x="11151" y="1646"/>
                    </a:lnTo>
                    <a:lnTo>
                      <a:pt x="10831" y="1813"/>
                    </a:lnTo>
                    <a:lnTo>
                      <a:pt x="10527" y="1996"/>
                    </a:lnTo>
                    <a:lnTo>
                      <a:pt x="10222" y="2179"/>
                    </a:lnTo>
                    <a:lnTo>
                      <a:pt x="9933" y="2392"/>
                    </a:lnTo>
                    <a:lnTo>
                      <a:pt x="9643" y="2606"/>
                    </a:lnTo>
                    <a:lnTo>
                      <a:pt x="9369" y="2834"/>
                    </a:lnTo>
                    <a:lnTo>
                      <a:pt x="9110" y="3078"/>
                    </a:lnTo>
                    <a:lnTo>
                      <a:pt x="8851" y="3337"/>
                    </a:lnTo>
                    <a:lnTo>
                      <a:pt x="8623" y="3596"/>
                    </a:lnTo>
                    <a:lnTo>
                      <a:pt x="8394" y="3870"/>
                    </a:lnTo>
                    <a:lnTo>
                      <a:pt x="8181" y="4159"/>
                    </a:lnTo>
                    <a:lnTo>
                      <a:pt x="7998" y="4464"/>
                    </a:lnTo>
                    <a:lnTo>
                      <a:pt x="7815" y="4769"/>
                    </a:lnTo>
                    <a:lnTo>
                      <a:pt x="7648" y="5089"/>
                    </a:lnTo>
                    <a:lnTo>
                      <a:pt x="7480" y="5454"/>
                    </a:lnTo>
                    <a:lnTo>
                      <a:pt x="7343" y="5835"/>
                    </a:lnTo>
                    <a:lnTo>
                      <a:pt x="7221" y="6231"/>
                    </a:lnTo>
                    <a:lnTo>
                      <a:pt x="7114" y="6612"/>
                    </a:lnTo>
                    <a:lnTo>
                      <a:pt x="7023" y="7008"/>
                    </a:lnTo>
                    <a:lnTo>
                      <a:pt x="6962" y="7404"/>
                    </a:lnTo>
                    <a:lnTo>
                      <a:pt x="6901" y="7815"/>
                    </a:lnTo>
                    <a:lnTo>
                      <a:pt x="6871" y="8211"/>
                    </a:lnTo>
                    <a:lnTo>
                      <a:pt x="6840" y="8623"/>
                    </a:lnTo>
                    <a:lnTo>
                      <a:pt x="6810" y="9034"/>
                    </a:lnTo>
                    <a:lnTo>
                      <a:pt x="6810" y="9857"/>
                    </a:lnTo>
                    <a:lnTo>
                      <a:pt x="6810" y="10679"/>
                    </a:lnTo>
                    <a:lnTo>
                      <a:pt x="6840" y="11502"/>
                    </a:lnTo>
                    <a:lnTo>
                      <a:pt x="6871" y="11883"/>
                    </a:lnTo>
                    <a:lnTo>
                      <a:pt x="6901" y="12294"/>
                    </a:lnTo>
                    <a:lnTo>
                      <a:pt x="6932" y="12705"/>
                    </a:lnTo>
                    <a:lnTo>
                      <a:pt x="6962" y="13132"/>
                    </a:lnTo>
                    <a:lnTo>
                      <a:pt x="6962" y="13543"/>
                    </a:lnTo>
                    <a:lnTo>
                      <a:pt x="6947" y="13741"/>
                    </a:lnTo>
                    <a:lnTo>
                      <a:pt x="6916" y="13939"/>
                    </a:lnTo>
                    <a:lnTo>
                      <a:pt x="6886" y="14137"/>
                    </a:lnTo>
                    <a:lnTo>
                      <a:pt x="6825" y="14320"/>
                    </a:lnTo>
                    <a:lnTo>
                      <a:pt x="6764" y="14503"/>
                    </a:lnTo>
                    <a:lnTo>
                      <a:pt x="6673" y="14670"/>
                    </a:lnTo>
                    <a:lnTo>
                      <a:pt x="6566" y="14838"/>
                    </a:lnTo>
                    <a:lnTo>
                      <a:pt x="6459" y="14990"/>
                    </a:lnTo>
                    <a:lnTo>
                      <a:pt x="6338" y="15127"/>
                    </a:lnTo>
                    <a:lnTo>
                      <a:pt x="6200" y="15280"/>
                    </a:lnTo>
                    <a:lnTo>
                      <a:pt x="5911" y="15554"/>
                    </a:lnTo>
                    <a:lnTo>
                      <a:pt x="5606" y="15828"/>
                    </a:lnTo>
                    <a:lnTo>
                      <a:pt x="4967" y="16346"/>
                    </a:lnTo>
                    <a:lnTo>
                      <a:pt x="4677" y="16605"/>
                    </a:lnTo>
                    <a:lnTo>
                      <a:pt x="4388" y="16864"/>
                    </a:lnTo>
                    <a:lnTo>
                      <a:pt x="4174" y="17108"/>
                    </a:lnTo>
                    <a:lnTo>
                      <a:pt x="3976" y="17352"/>
                    </a:lnTo>
                    <a:lnTo>
                      <a:pt x="3778" y="17611"/>
                    </a:lnTo>
                    <a:lnTo>
                      <a:pt x="3611" y="17885"/>
                    </a:lnTo>
                    <a:lnTo>
                      <a:pt x="3443" y="18159"/>
                    </a:lnTo>
                    <a:lnTo>
                      <a:pt x="3291" y="18448"/>
                    </a:lnTo>
                    <a:lnTo>
                      <a:pt x="3154" y="18738"/>
                    </a:lnTo>
                    <a:lnTo>
                      <a:pt x="3032" y="19042"/>
                    </a:lnTo>
                    <a:lnTo>
                      <a:pt x="2925" y="19347"/>
                    </a:lnTo>
                    <a:lnTo>
                      <a:pt x="2834" y="19652"/>
                    </a:lnTo>
                    <a:lnTo>
                      <a:pt x="2758" y="19972"/>
                    </a:lnTo>
                    <a:lnTo>
                      <a:pt x="2682" y="20276"/>
                    </a:lnTo>
                    <a:lnTo>
                      <a:pt x="2636" y="20596"/>
                    </a:lnTo>
                    <a:lnTo>
                      <a:pt x="2605" y="20916"/>
                    </a:lnTo>
                    <a:lnTo>
                      <a:pt x="2590" y="21251"/>
                    </a:lnTo>
                    <a:lnTo>
                      <a:pt x="2605" y="21571"/>
                    </a:lnTo>
                    <a:lnTo>
                      <a:pt x="2621" y="21983"/>
                    </a:lnTo>
                    <a:lnTo>
                      <a:pt x="2666" y="22409"/>
                    </a:lnTo>
                    <a:lnTo>
                      <a:pt x="2758" y="23247"/>
                    </a:lnTo>
                    <a:lnTo>
                      <a:pt x="2788" y="23673"/>
                    </a:lnTo>
                    <a:lnTo>
                      <a:pt x="2773" y="24085"/>
                    </a:lnTo>
                    <a:lnTo>
                      <a:pt x="2773" y="24283"/>
                    </a:lnTo>
                    <a:lnTo>
                      <a:pt x="2742" y="24496"/>
                    </a:lnTo>
                    <a:lnTo>
                      <a:pt x="2712" y="24694"/>
                    </a:lnTo>
                    <a:lnTo>
                      <a:pt x="2651" y="24907"/>
                    </a:lnTo>
                    <a:lnTo>
                      <a:pt x="2605" y="25075"/>
                    </a:lnTo>
                    <a:lnTo>
                      <a:pt x="2544" y="25242"/>
                    </a:lnTo>
                    <a:lnTo>
                      <a:pt x="2392" y="25562"/>
                    </a:lnTo>
                    <a:lnTo>
                      <a:pt x="2209" y="25867"/>
                    </a:lnTo>
                    <a:lnTo>
                      <a:pt x="2026" y="26172"/>
                    </a:lnTo>
                    <a:lnTo>
                      <a:pt x="1615" y="26751"/>
                    </a:lnTo>
                    <a:lnTo>
                      <a:pt x="1402" y="27055"/>
                    </a:lnTo>
                    <a:lnTo>
                      <a:pt x="1204" y="27345"/>
                    </a:lnTo>
                    <a:lnTo>
                      <a:pt x="1052" y="27588"/>
                    </a:lnTo>
                    <a:lnTo>
                      <a:pt x="914" y="27832"/>
                    </a:lnTo>
                    <a:lnTo>
                      <a:pt x="793" y="28076"/>
                    </a:lnTo>
                    <a:lnTo>
                      <a:pt x="671" y="28320"/>
                    </a:lnTo>
                    <a:lnTo>
                      <a:pt x="564" y="28579"/>
                    </a:lnTo>
                    <a:lnTo>
                      <a:pt x="457" y="28838"/>
                    </a:lnTo>
                    <a:lnTo>
                      <a:pt x="366" y="29097"/>
                    </a:lnTo>
                    <a:lnTo>
                      <a:pt x="290" y="29371"/>
                    </a:lnTo>
                    <a:lnTo>
                      <a:pt x="229" y="29630"/>
                    </a:lnTo>
                    <a:lnTo>
                      <a:pt x="168" y="29904"/>
                    </a:lnTo>
                    <a:lnTo>
                      <a:pt x="107" y="30178"/>
                    </a:lnTo>
                    <a:lnTo>
                      <a:pt x="61" y="30452"/>
                    </a:lnTo>
                    <a:lnTo>
                      <a:pt x="31" y="30727"/>
                    </a:lnTo>
                    <a:lnTo>
                      <a:pt x="16" y="31001"/>
                    </a:lnTo>
                    <a:lnTo>
                      <a:pt x="0" y="31290"/>
                    </a:lnTo>
                    <a:lnTo>
                      <a:pt x="0" y="31564"/>
                    </a:lnTo>
                    <a:lnTo>
                      <a:pt x="0" y="31839"/>
                    </a:lnTo>
                    <a:lnTo>
                      <a:pt x="16" y="32113"/>
                    </a:lnTo>
                    <a:lnTo>
                      <a:pt x="46" y="32402"/>
                    </a:lnTo>
                    <a:lnTo>
                      <a:pt x="77" y="32676"/>
                    </a:lnTo>
                    <a:lnTo>
                      <a:pt x="122" y="32951"/>
                    </a:lnTo>
                    <a:lnTo>
                      <a:pt x="168" y="33225"/>
                    </a:lnTo>
                    <a:lnTo>
                      <a:pt x="229" y="33484"/>
                    </a:lnTo>
                    <a:lnTo>
                      <a:pt x="305" y="33758"/>
                    </a:lnTo>
                    <a:lnTo>
                      <a:pt x="396" y="34017"/>
                    </a:lnTo>
                    <a:lnTo>
                      <a:pt x="488" y="34291"/>
                    </a:lnTo>
                    <a:lnTo>
                      <a:pt x="579" y="34550"/>
                    </a:lnTo>
                    <a:lnTo>
                      <a:pt x="686" y="34794"/>
                    </a:lnTo>
                    <a:lnTo>
                      <a:pt x="808" y="35053"/>
                    </a:lnTo>
                    <a:lnTo>
                      <a:pt x="945" y="35297"/>
                    </a:lnTo>
                    <a:lnTo>
                      <a:pt x="1082" y="35540"/>
                    </a:lnTo>
                    <a:lnTo>
                      <a:pt x="1219" y="35769"/>
                    </a:lnTo>
                    <a:lnTo>
                      <a:pt x="1387" y="35997"/>
                    </a:lnTo>
                    <a:lnTo>
                      <a:pt x="1554" y="36226"/>
                    </a:lnTo>
                    <a:lnTo>
                      <a:pt x="1722" y="36439"/>
                    </a:lnTo>
                    <a:lnTo>
                      <a:pt x="1905" y="36652"/>
                    </a:lnTo>
                    <a:lnTo>
                      <a:pt x="2103" y="36850"/>
                    </a:lnTo>
                    <a:lnTo>
                      <a:pt x="2285" y="37048"/>
                    </a:lnTo>
                    <a:lnTo>
                      <a:pt x="2499" y="37231"/>
                    </a:lnTo>
                    <a:lnTo>
                      <a:pt x="2712" y="37414"/>
                    </a:lnTo>
                    <a:lnTo>
                      <a:pt x="2925" y="37582"/>
                    </a:lnTo>
                    <a:lnTo>
                      <a:pt x="3154" y="37749"/>
                    </a:lnTo>
                    <a:lnTo>
                      <a:pt x="3382" y="37902"/>
                    </a:lnTo>
                    <a:lnTo>
                      <a:pt x="3611" y="38054"/>
                    </a:lnTo>
                    <a:lnTo>
                      <a:pt x="3854" y="38191"/>
                    </a:lnTo>
                    <a:lnTo>
                      <a:pt x="4098" y="38328"/>
                    </a:lnTo>
                    <a:lnTo>
                      <a:pt x="4342" y="38450"/>
                    </a:lnTo>
                    <a:lnTo>
                      <a:pt x="4601" y="38572"/>
                    </a:lnTo>
                    <a:lnTo>
                      <a:pt x="4860" y="38678"/>
                    </a:lnTo>
                    <a:lnTo>
                      <a:pt x="5119" y="38770"/>
                    </a:lnTo>
                    <a:lnTo>
                      <a:pt x="5378" y="38861"/>
                    </a:lnTo>
                    <a:lnTo>
                      <a:pt x="5637" y="38953"/>
                    </a:lnTo>
                    <a:lnTo>
                      <a:pt x="5911" y="39014"/>
                    </a:lnTo>
                    <a:lnTo>
                      <a:pt x="6185" y="39074"/>
                    </a:lnTo>
                    <a:lnTo>
                      <a:pt x="6459" y="39135"/>
                    </a:lnTo>
                    <a:lnTo>
                      <a:pt x="6734" y="39166"/>
                    </a:lnTo>
                    <a:lnTo>
                      <a:pt x="7008" y="39212"/>
                    </a:lnTo>
                    <a:lnTo>
                      <a:pt x="7282" y="39227"/>
                    </a:lnTo>
                    <a:lnTo>
                      <a:pt x="7556" y="39242"/>
                    </a:lnTo>
                    <a:lnTo>
                      <a:pt x="7830" y="39242"/>
                    </a:lnTo>
                    <a:lnTo>
                      <a:pt x="8120" y="39227"/>
                    </a:lnTo>
                    <a:lnTo>
                      <a:pt x="8394" y="39212"/>
                    </a:lnTo>
                    <a:lnTo>
                      <a:pt x="8668" y="39181"/>
                    </a:lnTo>
                    <a:lnTo>
                      <a:pt x="8942" y="39151"/>
                    </a:lnTo>
                    <a:lnTo>
                      <a:pt x="9308" y="39059"/>
                    </a:lnTo>
                    <a:lnTo>
                      <a:pt x="9658" y="38968"/>
                    </a:lnTo>
                    <a:lnTo>
                      <a:pt x="9994" y="38831"/>
                    </a:lnTo>
                    <a:lnTo>
                      <a:pt x="10329" y="38694"/>
                    </a:lnTo>
                    <a:lnTo>
                      <a:pt x="10999" y="38419"/>
                    </a:lnTo>
                    <a:lnTo>
                      <a:pt x="11349" y="38298"/>
                    </a:lnTo>
                    <a:lnTo>
                      <a:pt x="11685" y="38191"/>
                    </a:lnTo>
                    <a:lnTo>
                      <a:pt x="11943" y="38130"/>
                    </a:lnTo>
                    <a:lnTo>
                      <a:pt x="12218" y="38100"/>
                    </a:lnTo>
                    <a:lnTo>
                      <a:pt x="12492" y="38069"/>
                    </a:lnTo>
                    <a:lnTo>
                      <a:pt x="12766" y="38054"/>
                    </a:lnTo>
                    <a:lnTo>
                      <a:pt x="13330" y="38039"/>
                    </a:lnTo>
                    <a:lnTo>
                      <a:pt x="13604" y="38023"/>
                    </a:lnTo>
                    <a:lnTo>
                      <a:pt x="13878" y="37993"/>
                    </a:lnTo>
                    <a:lnTo>
                      <a:pt x="14518" y="37902"/>
                    </a:lnTo>
                    <a:lnTo>
                      <a:pt x="15143" y="37795"/>
                    </a:lnTo>
                    <a:lnTo>
                      <a:pt x="15782" y="37673"/>
                    </a:lnTo>
                    <a:lnTo>
                      <a:pt x="16407" y="37536"/>
                    </a:lnTo>
                    <a:lnTo>
                      <a:pt x="17031" y="37368"/>
                    </a:lnTo>
                    <a:lnTo>
                      <a:pt x="17656" y="37201"/>
                    </a:lnTo>
                    <a:lnTo>
                      <a:pt x="18281" y="37003"/>
                    </a:lnTo>
                    <a:lnTo>
                      <a:pt x="18890" y="36789"/>
                    </a:lnTo>
                    <a:lnTo>
                      <a:pt x="19484" y="36561"/>
                    </a:lnTo>
                    <a:lnTo>
                      <a:pt x="20063" y="36317"/>
                    </a:lnTo>
                    <a:lnTo>
                      <a:pt x="20642" y="36058"/>
                    </a:lnTo>
                    <a:lnTo>
                      <a:pt x="21221" y="35769"/>
                    </a:lnTo>
                    <a:lnTo>
                      <a:pt x="21784" y="35479"/>
                    </a:lnTo>
                    <a:lnTo>
                      <a:pt x="22333" y="35175"/>
                    </a:lnTo>
                    <a:lnTo>
                      <a:pt x="22881" y="34855"/>
                    </a:lnTo>
                    <a:lnTo>
                      <a:pt x="23430" y="34504"/>
                    </a:lnTo>
                    <a:lnTo>
                      <a:pt x="23947" y="34154"/>
                    </a:lnTo>
                    <a:lnTo>
                      <a:pt x="24465" y="33788"/>
                    </a:lnTo>
                    <a:lnTo>
                      <a:pt x="24968" y="33408"/>
                    </a:lnTo>
                    <a:lnTo>
                      <a:pt x="25471" y="32996"/>
                    </a:lnTo>
                    <a:lnTo>
                      <a:pt x="25958" y="32585"/>
                    </a:lnTo>
                    <a:lnTo>
                      <a:pt x="26431" y="32158"/>
                    </a:lnTo>
                    <a:lnTo>
                      <a:pt x="26888" y="31717"/>
                    </a:lnTo>
                    <a:lnTo>
                      <a:pt x="27329" y="31260"/>
                    </a:lnTo>
                    <a:lnTo>
                      <a:pt x="27588" y="30986"/>
                    </a:lnTo>
                    <a:lnTo>
                      <a:pt x="27832" y="30696"/>
                    </a:lnTo>
                    <a:lnTo>
                      <a:pt x="28076" y="30407"/>
                    </a:lnTo>
                    <a:lnTo>
                      <a:pt x="28304" y="30102"/>
                    </a:lnTo>
                    <a:lnTo>
                      <a:pt x="28518" y="29797"/>
                    </a:lnTo>
                    <a:lnTo>
                      <a:pt x="28700" y="29477"/>
                    </a:lnTo>
                    <a:lnTo>
                      <a:pt x="28868" y="29142"/>
                    </a:lnTo>
                    <a:lnTo>
                      <a:pt x="29005" y="28792"/>
                    </a:lnTo>
                    <a:lnTo>
                      <a:pt x="29096" y="28548"/>
                    </a:lnTo>
                    <a:lnTo>
                      <a:pt x="29157" y="28320"/>
                    </a:lnTo>
                    <a:lnTo>
                      <a:pt x="29203" y="28076"/>
                    </a:lnTo>
                    <a:lnTo>
                      <a:pt x="29249" y="27832"/>
                    </a:lnTo>
                    <a:lnTo>
                      <a:pt x="29279" y="27588"/>
                    </a:lnTo>
                    <a:lnTo>
                      <a:pt x="29294" y="27345"/>
                    </a:lnTo>
                    <a:lnTo>
                      <a:pt x="29310" y="26842"/>
                    </a:lnTo>
                    <a:lnTo>
                      <a:pt x="29294" y="26355"/>
                    </a:lnTo>
                    <a:lnTo>
                      <a:pt x="29249" y="25852"/>
                    </a:lnTo>
                    <a:lnTo>
                      <a:pt x="29203" y="25349"/>
                    </a:lnTo>
                    <a:lnTo>
                      <a:pt x="29142" y="24831"/>
                    </a:lnTo>
                    <a:lnTo>
                      <a:pt x="29096" y="24328"/>
                    </a:lnTo>
                    <a:lnTo>
                      <a:pt x="29035" y="23826"/>
                    </a:lnTo>
                    <a:lnTo>
                      <a:pt x="29005" y="23323"/>
                    </a:lnTo>
                    <a:lnTo>
                      <a:pt x="28990" y="22820"/>
                    </a:lnTo>
                    <a:lnTo>
                      <a:pt x="29005" y="22333"/>
                    </a:lnTo>
                    <a:lnTo>
                      <a:pt x="29020" y="22089"/>
                    </a:lnTo>
                    <a:lnTo>
                      <a:pt x="29051" y="21845"/>
                    </a:lnTo>
                    <a:lnTo>
                      <a:pt x="29096" y="21602"/>
                    </a:lnTo>
                    <a:lnTo>
                      <a:pt x="29142" y="21358"/>
                    </a:lnTo>
                    <a:lnTo>
                      <a:pt x="29203" y="21114"/>
                    </a:lnTo>
                    <a:lnTo>
                      <a:pt x="29279" y="20886"/>
                    </a:lnTo>
                    <a:lnTo>
                      <a:pt x="29355" y="20672"/>
                    </a:lnTo>
                    <a:lnTo>
                      <a:pt x="29447" y="20474"/>
                    </a:lnTo>
                    <a:lnTo>
                      <a:pt x="29645" y="20078"/>
                    </a:lnTo>
                    <a:lnTo>
                      <a:pt x="29858" y="19713"/>
                    </a:lnTo>
                    <a:lnTo>
                      <a:pt x="30102" y="19332"/>
                    </a:lnTo>
                    <a:lnTo>
                      <a:pt x="30574" y="18585"/>
                    </a:lnTo>
                    <a:lnTo>
                      <a:pt x="30787" y="18205"/>
                    </a:lnTo>
                    <a:lnTo>
                      <a:pt x="30985" y="17824"/>
                    </a:lnTo>
                    <a:lnTo>
                      <a:pt x="31122" y="17534"/>
                    </a:lnTo>
                    <a:lnTo>
                      <a:pt x="31229" y="17230"/>
                    </a:lnTo>
                    <a:lnTo>
                      <a:pt x="31320" y="16940"/>
                    </a:lnTo>
                    <a:lnTo>
                      <a:pt x="31397" y="16636"/>
                    </a:lnTo>
                    <a:lnTo>
                      <a:pt x="31458" y="16316"/>
                    </a:lnTo>
                    <a:lnTo>
                      <a:pt x="31503" y="16011"/>
                    </a:lnTo>
                    <a:lnTo>
                      <a:pt x="31534" y="15691"/>
                    </a:lnTo>
                    <a:lnTo>
                      <a:pt x="31564" y="15386"/>
                    </a:lnTo>
                    <a:lnTo>
                      <a:pt x="31564" y="15067"/>
                    </a:lnTo>
                    <a:lnTo>
                      <a:pt x="31549" y="14747"/>
                    </a:lnTo>
                    <a:lnTo>
                      <a:pt x="31534" y="14427"/>
                    </a:lnTo>
                    <a:lnTo>
                      <a:pt x="31503" y="14122"/>
                    </a:lnTo>
                    <a:lnTo>
                      <a:pt x="31458" y="13802"/>
                    </a:lnTo>
                    <a:lnTo>
                      <a:pt x="31397" y="13497"/>
                    </a:lnTo>
                    <a:lnTo>
                      <a:pt x="31336" y="13178"/>
                    </a:lnTo>
                    <a:lnTo>
                      <a:pt x="31244" y="12873"/>
                    </a:lnTo>
                    <a:lnTo>
                      <a:pt x="31153" y="12568"/>
                    </a:lnTo>
                    <a:lnTo>
                      <a:pt x="31062" y="12279"/>
                    </a:lnTo>
                    <a:lnTo>
                      <a:pt x="30833" y="11685"/>
                    </a:lnTo>
                    <a:lnTo>
                      <a:pt x="30589" y="11106"/>
                    </a:lnTo>
                    <a:lnTo>
                      <a:pt x="30300" y="10542"/>
                    </a:lnTo>
                    <a:lnTo>
                      <a:pt x="29995" y="9994"/>
                    </a:lnTo>
                    <a:lnTo>
                      <a:pt x="29675" y="9445"/>
                    </a:lnTo>
                    <a:lnTo>
                      <a:pt x="29325" y="8912"/>
                    </a:lnTo>
                    <a:lnTo>
                      <a:pt x="28975" y="8379"/>
                    </a:lnTo>
                    <a:lnTo>
                      <a:pt x="28457" y="7633"/>
                    </a:lnTo>
                    <a:lnTo>
                      <a:pt x="28198" y="7252"/>
                    </a:lnTo>
                    <a:lnTo>
                      <a:pt x="27939" y="6871"/>
                    </a:lnTo>
                    <a:lnTo>
                      <a:pt x="27710" y="6475"/>
                    </a:lnTo>
                    <a:lnTo>
                      <a:pt x="27482" y="6079"/>
                    </a:lnTo>
                    <a:lnTo>
                      <a:pt x="27299" y="5667"/>
                    </a:lnTo>
                    <a:lnTo>
                      <a:pt x="27131" y="5241"/>
                    </a:lnTo>
                    <a:lnTo>
                      <a:pt x="27025" y="4936"/>
                    </a:lnTo>
                    <a:lnTo>
                      <a:pt x="26948" y="4632"/>
                    </a:lnTo>
                    <a:lnTo>
                      <a:pt x="26796" y="4007"/>
                    </a:lnTo>
                    <a:lnTo>
                      <a:pt x="26720" y="3687"/>
                    </a:lnTo>
                    <a:lnTo>
                      <a:pt x="26629" y="3382"/>
                    </a:lnTo>
                    <a:lnTo>
                      <a:pt x="26537" y="3078"/>
                    </a:lnTo>
                    <a:lnTo>
                      <a:pt x="26415" y="2773"/>
                    </a:lnTo>
                    <a:lnTo>
                      <a:pt x="26324" y="2590"/>
                    </a:lnTo>
                    <a:lnTo>
                      <a:pt x="26233" y="2407"/>
                    </a:lnTo>
                    <a:lnTo>
                      <a:pt x="26126" y="2225"/>
                    </a:lnTo>
                    <a:lnTo>
                      <a:pt x="26019" y="2057"/>
                    </a:lnTo>
                    <a:lnTo>
                      <a:pt x="25897" y="1890"/>
                    </a:lnTo>
                    <a:lnTo>
                      <a:pt x="25760" y="1737"/>
                    </a:lnTo>
                    <a:lnTo>
                      <a:pt x="25623" y="1585"/>
                    </a:lnTo>
                    <a:lnTo>
                      <a:pt x="25486" y="1433"/>
                    </a:lnTo>
                    <a:lnTo>
                      <a:pt x="25334" y="1295"/>
                    </a:lnTo>
                    <a:lnTo>
                      <a:pt x="25181" y="1158"/>
                    </a:lnTo>
                    <a:lnTo>
                      <a:pt x="24846" y="915"/>
                    </a:lnTo>
                    <a:lnTo>
                      <a:pt x="24496" y="686"/>
                    </a:lnTo>
                    <a:lnTo>
                      <a:pt x="24130" y="503"/>
                    </a:lnTo>
                    <a:lnTo>
                      <a:pt x="23734" y="336"/>
                    </a:lnTo>
                    <a:lnTo>
                      <a:pt x="23338" y="214"/>
                    </a:lnTo>
                    <a:lnTo>
                      <a:pt x="22927" y="107"/>
                    </a:lnTo>
                    <a:lnTo>
                      <a:pt x="22516" y="46"/>
                    </a:lnTo>
                    <a:lnTo>
                      <a:pt x="22104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lnSpc>
                    <a:spcPct val="15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000">
                  <a:solidFill>
                    <a:schemeClr val="tx1"/>
                  </a:solidFill>
                </a:endParaRPr>
              </a:p>
            </p:txBody>
          </p:sp>
          <p:sp>
            <p:nvSpPr>
              <p:cNvPr id="7" name="Google Shape;201;p16">
                <a:extLst>
                  <a:ext uri="{FF2B5EF4-FFF2-40B4-BE49-F238E27FC236}">
                    <a16:creationId xmlns:a16="http://schemas.microsoft.com/office/drawing/2014/main" id="{A7B6A342-A299-8D46-A8BE-F73E74D9A7C7}"/>
                  </a:ext>
                </a:extLst>
              </p:cNvPr>
              <p:cNvSpPr/>
              <p:nvPr/>
            </p:nvSpPr>
            <p:spPr>
              <a:xfrm>
                <a:off x="3238350" y="5085375"/>
                <a:ext cx="290225" cy="194250"/>
              </a:xfrm>
              <a:custGeom>
                <a:avLst/>
                <a:gdLst/>
                <a:ahLst/>
                <a:cxnLst/>
                <a:rect l="l" t="t" r="r" b="b"/>
                <a:pathLst>
                  <a:path w="11609" h="7770" extrusionOk="0">
                    <a:moveTo>
                      <a:pt x="3687" y="1"/>
                    </a:moveTo>
                    <a:lnTo>
                      <a:pt x="3352" y="16"/>
                    </a:lnTo>
                    <a:lnTo>
                      <a:pt x="3017" y="31"/>
                    </a:lnTo>
                    <a:lnTo>
                      <a:pt x="2682" y="62"/>
                    </a:lnTo>
                    <a:lnTo>
                      <a:pt x="2346" y="92"/>
                    </a:lnTo>
                    <a:lnTo>
                      <a:pt x="2011" y="138"/>
                    </a:lnTo>
                    <a:lnTo>
                      <a:pt x="1676" y="199"/>
                    </a:lnTo>
                    <a:lnTo>
                      <a:pt x="1356" y="260"/>
                    </a:lnTo>
                    <a:lnTo>
                      <a:pt x="1234" y="290"/>
                    </a:lnTo>
                    <a:lnTo>
                      <a:pt x="1113" y="321"/>
                    </a:lnTo>
                    <a:lnTo>
                      <a:pt x="1006" y="367"/>
                    </a:lnTo>
                    <a:lnTo>
                      <a:pt x="915" y="443"/>
                    </a:lnTo>
                    <a:lnTo>
                      <a:pt x="823" y="534"/>
                    </a:lnTo>
                    <a:lnTo>
                      <a:pt x="762" y="641"/>
                    </a:lnTo>
                    <a:lnTo>
                      <a:pt x="732" y="763"/>
                    </a:lnTo>
                    <a:lnTo>
                      <a:pt x="716" y="884"/>
                    </a:lnTo>
                    <a:lnTo>
                      <a:pt x="701" y="1022"/>
                    </a:lnTo>
                    <a:lnTo>
                      <a:pt x="701" y="1159"/>
                    </a:lnTo>
                    <a:lnTo>
                      <a:pt x="732" y="1433"/>
                    </a:lnTo>
                    <a:lnTo>
                      <a:pt x="732" y="1616"/>
                    </a:lnTo>
                    <a:lnTo>
                      <a:pt x="732" y="1798"/>
                    </a:lnTo>
                    <a:lnTo>
                      <a:pt x="701" y="2164"/>
                    </a:lnTo>
                    <a:lnTo>
                      <a:pt x="640" y="2530"/>
                    </a:lnTo>
                    <a:lnTo>
                      <a:pt x="564" y="2895"/>
                    </a:lnTo>
                    <a:lnTo>
                      <a:pt x="473" y="3261"/>
                    </a:lnTo>
                    <a:lnTo>
                      <a:pt x="381" y="3611"/>
                    </a:lnTo>
                    <a:lnTo>
                      <a:pt x="183" y="4342"/>
                    </a:lnTo>
                    <a:lnTo>
                      <a:pt x="107" y="4708"/>
                    </a:lnTo>
                    <a:lnTo>
                      <a:pt x="46" y="5074"/>
                    </a:lnTo>
                    <a:lnTo>
                      <a:pt x="1" y="5455"/>
                    </a:lnTo>
                    <a:lnTo>
                      <a:pt x="1" y="5835"/>
                    </a:lnTo>
                    <a:lnTo>
                      <a:pt x="16" y="6018"/>
                    </a:lnTo>
                    <a:lnTo>
                      <a:pt x="46" y="6201"/>
                    </a:lnTo>
                    <a:lnTo>
                      <a:pt x="77" y="6384"/>
                    </a:lnTo>
                    <a:lnTo>
                      <a:pt x="122" y="6551"/>
                    </a:lnTo>
                    <a:lnTo>
                      <a:pt x="183" y="6734"/>
                    </a:lnTo>
                    <a:lnTo>
                      <a:pt x="244" y="6886"/>
                    </a:lnTo>
                    <a:lnTo>
                      <a:pt x="336" y="7054"/>
                    </a:lnTo>
                    <a:lnTo>
                      <a:pt x="427" y="7206"/>
                    </a:lnTo>
                    <a:lnTo>
                      <a:pt x="503" y="7298"/>
                    </a:lnTo>
                    <a:lnTo>
                      <a:pt x="564" y="7374"/>
                    </a:lnTo>
                    <a:lnTo>
                      <a:pt x="640" y="7435"/>
                    </a:lnTo>
                    <a:lnTo>
                      <a:pt x="732" y="7481"/>
                    </a:lnTo>
                    <a:lnTo>
                      <a:pt x="823" y="7511"/>
                    </a:lnTo>
                    <a:lnTo>
                      <a:pt x="915" y="7542"/>
                    </a:lnTo>
                    <a:lnTo>
                      <a:pt x="1097" y="7542"/>
                    </a:lnTo>
                    <a:lnTo>
                      <a:pt x="9384" y="7755"/>
                    </a:lnTo>
                    <a:lnTo>
                      <a:pt x="9674" y="7770"/>
                    </a:lnTo>
                    <a:lnTo>
                      <a:pt x="9963" y="7755"/>
                    </a:lnTo>
                    <a:lnTo>
                      <a:pt x="10253" y="7724"/>
                    </a:lnTo>
                    <a:lnTo>
                      <a:pt x="10527" y="7679"/>
                    </a:lnTo>
                    <a:lnTo>
                      <a:pt x="10801" y="7602"/>
                    </a:lnTo>
                    <a:lnTo>
                      <a:pt x="10923" y="7557"/>
                    </a:lnTo>
                    <a:lnTo>
                      <a:pt x="11045" y="7496"/>
                    </a:lnTo>
                    <a:lnTo>
                      <a:pt x="11151" y="7435"/>
                    </a:lnTo>
                    <a:lnTo>
                      <a:pt x="11258" y="7343"/>
                    </a:lnTo>
                    <a:lnTo>
                      <a:pt x="11365" y="7252"/>
                    </a:lnTo>
                    <a:lnTo>
                      <a:pt x="11456" y="7145"/>
                    </a:lnTo>
                    <a:lnTo>
                      <a:pt x="11517" y="7054"/>
                    </a:lnTo>
                    <a:lnTo>
                      <a:pt x="11563" y="6963"/>
                    </a:lnTo>
                    <a:lnTo>
                      <a:pt x="11593" y="6871"/>
                    </a:lnTo>
                    <a:lnTo>
                      <a:pt x="11608" y="6765"/>
                    </a:lnTo>
                    <a:lnTo>
                      <a:pt x="11608" y="6673"/>
                    </a:lnTo>
                    <a:lnTo>
                      <a:pt x="11578" y="6582"/>
                    </a:lnTo>
                    <a:lnTo>
                      <a:pt x="11548" y="6490"/>
                    </a:lnTo>
                    <a:lnTo>
                      <a:pt x="11487" y="6414"/>
                    </a:lnTo>
                    <a:lnTo>
                      <a:pt x="11426" y="6338"/>
                    </a:lnTo>
                    <a:lnTo>
                      <a:pt x="11349" y="6277"/>
                    </a:lnTo>
                    <a:lnTo>
                      <a:pt x="11273" y="6231"/>
                    </a:lnTo>
                    <a:lnTo>
                      <a:pt x="11197" y="6186"/>
                    </a:lnTo>
                    <a:lnTo>
                      <a:pt x="11014" y="6110"/>
                    </a:lnTo>
                    <a:lnTo>
                      <a:pt x="10832" y="6079"/>
                    </a:lnTo>
                    <a:lnTo>
                      <a:pt x="10649" y="6049"/>
                    </a:lnTo>
                    <a:lnTo>
                      <a:pt x="10451" y="6033"/>
                    </a:lnTo>
                    <a:lnTo>
                      <a:pt x="9598" y="5972"/>
                    </a:lnTo>
                    <a:lnTo>
                      <a:pt x="9141" y="5912"/>
                    </a:lnTo>
                    <a:lnTo>
                      <a:pt x="8653" y="5851"/>
                    </a:lnTo>
                    <a:lnTo>
                      <a:pt x="8181" y="5774"/>
                    </a:lnTo>
                    <a:lnTo>
                      <a:pt x="7693" y="5683"/>
                    </a:lnTo>
                    <a:lnTo>
                      <a:pt x="7221" y="5576"/>
                    </a:lnTo>
                    <a:lnTo>
                      <a:pt x="6749" y="5439"/>
                    </a:lnTo>
                    <a:lnTo>
                      <a:pt x="6292" y="5272"/>
                    </a:lnTo>
                    <a:lnTo>
                      <a:pt x="6079" y="5180"/>
                    </a:lnTo>
                    <a:lnTo>
                      <a:pt x="5865" y="5074"/>
                    </a:lnTo>
                    <a:lnTo>
                      <a:pt x="5667" y="4967"/>
                    </a:lnTo>
                    <a:lnTo>
                      <a:pt x="5469" y="4845"/>
                    </a:lnTo>
                    <a:lnTo>
                      <a:pt x="5271" y="4723"/>
                    </a:lnTo>
                    <a:lnTo>
                      <a:pt x="5089" y="4586"/>
                    </a:lnTo>
                    <a:lnTo>
                      <a:pt x="4921" y="4434"/>
                    </a:lnTo>
                    <a:lnTo>
                      <a:pt x="4769" y="4282"/>
                    </a:lnTo>
                    <a:lnTo>
                      <a:pt x="4616" y="4114"/>
                    </a:lnTo>
                    <a:lnTo>
                      <a:pt x="4479" y="3931"/>
                    </a:lnTo>
                    <a:lnTo>
                      <a:pt x="4357" y="3748"/>
                    </a:lnTo>
                    <a:lnTo>
                      <a:pt x="4235" y="3550"/>
                    </a:lnTo>
                    <a:lnTo>
                      <a:pt x="4144" y="3337"/>
                    </a:lnTo>
                    <a:lnTo>
                      <a:pt x="4053" y="3109"/>
                    </a:lnTo>
                    <a:lnTo>
                      <a:pt x="4037" y="3032"/>
                    </a:lnTo>
                    <a:lnTo>
                      <a:pt x="4022" y="2911"/>
                    </a:lnTo>
                    <a:lnTo>
                      <a:pt x="4007" y="2514"/>
                    </a:lnTo>
                    <a:lnTo>
                      <a:pt x="3976" y="2012"/>
                    </a:lnTo>
                    <a:lnTo>
                      <a:pt x="3976" y="1463"/>
                    </a:lnTo>
                    <a:lnTo>
                      <a:pt x="3961" y="915"/>
                    </a:lnTo>
                    <a:lnTo>
                      <a:pt x="3976" y="458"/>
                    </a:lnTo>
                    <a:lnTo>
                      <a:pt x="3992" y="138"/>
                    </a:lnTo>
                    <a:lnTo>
                      <a:pt x="4007" y="47"/>
                    </a:lnTo>
                    <a:lnTo>
                      <a:pt x="4022" y="16"/>
                    </a:lnTo>
                    <a:lnTo>
                      <a:pt x="3687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lnSpc>
                    <a:spcPct val="15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000">
                  <a:solidFill>
                    <a:schemeClr val="tx1"/>
                  </a:solidFill>
                </a:endParaRPr>
              </a:p>
            </p:txBody>
          </p:sp>
          <p:sp>
            <p:nvSpPr>
              <p:cNvPr id="8" name="Google Shape;202;p16">
                <a:extLst>
                  <a:ext uri="{FF2B5EF4-FFF2-40B4-BE49-F238E27FC236}">
                    <a16:creationId xmlns:a16="http://schemas.microsoft.com/office/drawing/2014/main" id="{A8DFBB59-B6BB-4A4B-69E0-3D05C8A591BE}"/>
                  </a:ext>
                </a:extLst>
              </p:cNvPr>
              <p:cNvSpPr/>
              <p:nvPr/>
            </p:nvSpPr>
            <p:spPr>
              <a:xfrm>
                <a:off x="3370875" y="2579850"/>
                <a:ext cx="140950" cy="214450"/>
              </a:xfrm>
              <a:custGeom>
                <a:avLst/>
                <a:gdLst/>
                <a:ahLst/>
                <a:cxnLst/>
                <a:rect l="l" t="t" r="r" b="b"/>
                <a:pathLst>
                  <a:path w="5638" h="8578" extrusionOk="0">
                    <a:moveTo>
                      <a:pt x="2179" y="1"/>
                    </a:moveTo>
                    <a:lnTo>
                      <a:pt x="1935" y="16"/>
                    </a:lnTo>
                    <a:lnTo>
                      <a:pt x="1676" y="31"/>
                    </a:lnTo>
                    <a:lnTo>
                      <a:pt x="1417" y="77"/>
                    </a:lnTo>
                    <a:lnTo>
                      <a:pt x="915" y="168"/>
                    </a:lnTo>
                    <a:lnTo>
                      <a:pt x="793" y="199"/>
                    </a:lnTo>
                    <a:lnTo>
                      <a:pt x="671" y="245"/>
                    </a:lnTo>
                    <a:lnTo>
                      <a:pt x="564" y="290"/>
                    </a:lnTo>
                    <a:lnTo>
                      <a:pt x="519" y="336"/>
                    </a:lnTo>
                    <a:lnTo>
                      <a:pt x="488" y="382"/>
                    </a:lnTo>
                    <a:lnTo>
                      <a:pt x="427" y="473"/>
                    </a:lnTo>
                    <a:lnTo>
                      <a:pt x="397" y="580"/>
                    </a:lnTo>
                    <a:lnTo>
                      <a:pt x="382" y="686"/>
                    </a:lnTo>
                    <a:lnTo>
                      <a:pt x="366" y="793"/>
                    </a:lnTo>
                    <a:lnTo>
                      <a:pt x="1" y="6856"/>
                    </a:lnTo>
                    <a:lnTo>
                      <a:pt x="1" y="7023"/>
                    </a:lnTo>
                    <a:lnTo>
                      <a:pt x="16" y="7100"/>
                    </a:lnTo>
                    <a:lnTo>
                      <a:pt x="31" y="7176"/>
                    </a:lnTo>
                    <a:lnTo>
                      <a:pt x="92" y="7282"/>
                    </a:lnTo>
                    <a:lnTo>
                      <a:pt x="168" y="7374"/>
                    </a:lnTo>
                    <a:lnTo>
                      <a:pt x="260" y="7450"/>
                    </a:lnTo>
                    <a:lnTo>
                      <a:pt x="351" y="7526"/>
                    </a:lnTo>
                    <a:lnTo>
                      <a:pt x="625" y="7678"/>
                    </a:lnTo>
                    <a:lnTo>
                      <a:pt x="884" y="7831"/>
                    </a:lnTo>
                    <a:lnTo>
                      <a:pt x="1159" y="7968"/>
                    </a:lnTo>
                    <a:lnTo>
                      <a:pt x="1448" y="8090"/>
                    </a:lnTo>
                    <a:lnTo>
                      <a:pt x="1737" y="8196"/>
                    </a:lnTo>
                    <a:lnTo>
                      <a:pt x="2027" y="8288"/>
                    </a:lnTo>
                    <a:lnTo>
                      <a:pt x="2332" y="8379"/>
                    </a:lnTo>
                    <a:lnTo>
                      <a:pt x="2621" y="8440"/>
                    </a:lnTo>
                    <a:lnTo>
                      <a:pt x="2926" y="8501"/>
                    </a:lnTo>
                    <a:lnTo>
                      <a:pt x="3230" y="8532"/>
                    </a:lnTo>
                    <a:lnTo>
                      <a:pt x="3535" y="8562"/>
                    </a:lnTo>
                    <a:lnTo>
                      <a:pt x="3840" y="8577"/>
                    </a:lnTo>
                    <a:lnTo>
                      <a:pt x="4160" y="8577"/>
                    </a:lnTo>
                    <a:lnTo>
                      <a:pt x="4464" y="8562"/>
                    </a:lnTo>
                    <a:lnTo>
                      <a:pt x="4769" y="8532"/>
                    </a:lnTo>
                    <a:lnTo>
                      <a:pt x="5074" y="8486"/>
                    </a:lnTo>
                    <a:lnTo>
                      <a:pt x="5226" y="8455"/>
                    </a:lnTo>
                    <a:lnTo>
                      <a:pt x="5363" y="8410"/>
                    </a:lnTo>
                    <a:lnTo>
                      <a:pt x="5439" y="8364"/>
                    </a:lnTo>
                    <a:lnTo>
                      <a:pt x="5500" y="8334"/>
                    </a:lnTo>
                    <a:lnTo>
                      <a:pt x="5546" y="8273"/>
                    </a:lnTo>
                    <a:lnTo>
                      <a:pt x="5591" y="8212"/>
                    </a:lnTo>
                    <a:lnTo>
                      <a:pt x="5622" y="8105"/>
                    </a:lnTo>
                    <a:lnTo>
                      <a:pt x="5637" y="7998"/>
                    </a:lnTo>
                    <a:lnTo>
                      <a:pt x="5637" y="7892"/>
                    </a:lnTo>
                    <a:lnTo>
                      <a:pt x="5622" y="7785"/>
                    </a:lnTo>
                    <a:lnTo>
                      <a:pt x="5515" y="7191"/>
                    </a:lnTo>
                    <a:lnTo>
                      <a:pt x="5393" y="6597"/>
                    </a:lnTo>
                    <a:lnTo>
                      <a:pt x="5119" y="5424"/>
                    </a:lnTo>
                    <a:lnTo>
                      <a:pt x="4845" y="4236"/>
                    </a:lnTo>
                    <a:lnTo>
                      <a:pt x="4723" y="3657"/>
                    </a:lnTo>
                    <a:lnTo>
                      <a:pt x="4617" y="3063"/>
                    </a:lnTo>
                    <a:lnTo>
                      <a:pt x="4540" y="2590"/>
                    </a:lnTo>
                    <a:lnTo>
                      <a:pt x="4464" y="2118"/>
                    </a:lnTo>
                    <a:lnTo>
                      <a:pt x="4388" y="1661"/>
                    </a:lnTo>
                    <a:lnTo>
                      <a:pt x="4327" y="1448"/>
                    </a:lnTo>
                    <a:lnTo>
                      <a:pt x="4251" y="1235"/>
                    </a:lnTo>
                    <a:lnTo>
                      <a:pt x="4175" y="1037"/>
                    </a:lnTo>
                    <a:lnTo>
                      <a:pt x="4068" y="854"/>
                    </a:lnTo>
                    <a:lnTo>
                      <a:pt x="3946" y="686"/>
                    </a:lnTo>
                    <a:lnTo>
                      <a:pt x="3809" y="519"/>
                    </a:lnTo>
                    <a:lnTo>
                      <a:pt x="3642" y="382"/>
                    </a:lnTo>
                    <a:lnTo>
                      <a:pt x="3444" y="260"/>
                    </a:lnTo>
                    <a:lnTo>
                      <a:pt x="3200" y="153"/>
                    </a:lnTo>
                    <a:lnTo>
                      <a:pt x="2941" y="77"/>
                    </a:lnTo>
                    <a:lnTo>
                      <a:pt x="2697" y="31"/>
                    </a:lnTo>
                    <a:lnTo>
                      <a:pt x="2438" y="1"/>
                    </a:lnTo>
                    <a:close/>
                  </a:path>
                </a:pathLst>
              </a:custGeom>
              <a:solidFill>
                <a:srgbClr val="FAB59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lnSpc>
                    <a:spcPct val="15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000">
                  <a:solidFill>
                    <a:schemeClr val="tx1"/>
                  </a:solidFill>
                </a:endParaRPr>
              </a:p>
            </p:txBody>
          </p:sp>
          <p:sp>
            <p:nvSpPr>
              <p:cNvPr id="9" name="Google Shape;203;p16">
                <a:extLst>
                  <a:ext uri="{FF2B5EF4-FFF2-40B4-BE49-F238E27FC236}">
                    <a16:creationId xmlns:a16="http://schemas.microsoft.com/office/drawing/2014/main" id="{3CF36D39-DF64-4950-180B-0A6D719CE7B5}"/>
                  </a:ext>
                </a:extLst>
              </p:cNvPr>
              <p:cNvSpPr/>
              <p:nvPr/>
            </p:nvSpPr>
            <p:spPr>
              <a:xfrm>
                <a:off x="3811900" y="2388675"/>
                <a:ext cx="184725" cy="254425"/>
              </a:xfrm>
              <a:custGeom>
                <a:avLst/>
                <a:gdLst/>
                <a:ahLst/>
                <a:cxnLst/>
                <a:rect l="l" t="t" r="r" b="b"/>
                <a:pathLst>
                  <a:path w="7389" h="10177" extrusionOk="0">
                    <a:moveTo>
                      <a:pt x="3534" y="1"/>
                    </a:moveTo>
                    <a:lnTo>
                      <a:pt x="3291" y="16"/>
                    </a:lnTo>
                    <a:lnTo>
                      <a:pt x="3047" y="31"/>
                    </a:lnTo>
                    <a:lnTo>
                      <a:pt x="2788" y="77"/>
                    </a:lnTo>
                    <a:lnTo>
                      <a:pt x="2544" y="122"/>
                    </a:lnTo>
                    <a:lnTo>
                      <a:pt x="2285" y="199"/>
                    </a:lnTo>
                    <a:lnTo>
                      <a:pt x="2026" y="275"/>
                    </a:lnTo>
                    <a:lnTo>
                      <a:pt x="1767" y="366"/>
                    </a:lnTo>
                    <a:lnTo>
                      <a:pt x="1524" y="473"/>
                    </a:lnTo>
                    <a:lnTo>
                      <a:pt x="1295" y="579"/>
                    </a:lnTo>
                    <a:lnTo>
                      <a:pt x="1067" y="701"/>
                    </a:lnTo>
                    <a:lnTo>
                      <a:pt x="853" y="838"/>
                    </a:lnTo>
                    <a:lnTo>
                      <a:pt x="655" y="991"/>
                    </a:lnTo>
                    <a:lnTo>
                      <a:pt x="488" y="1128"/>
                    </a:lnTo>
                    <a:lnTo>
                      <a:pt x="335" y="1295"/>
                    </a:lnTo>
                    <a:lnTo>
                      <a:pt x="244" y="1387"/>
                    </a:lnTo>
                    <a:lnTo>
                      <a:pt x="183" y="1493"/>
                    </a:lnTo>
                    <a:lnTo>
                      <a:pt x="122" y="1585"/>
                    </a:lnTo>
                    <a:lnTo>
                      <a:pt x="76" y="1691"/>
                    </a:lnTo>
                    <a:lnTo>
                      <a:pt x="46" y="1783"/>
                    </a:lnTo>
                    <a:lnTo>
                      <a:pt x="15" y="1890"/>
                    </a:lnTo>
                    <a:lnTo>
                      <a:pt x="0" y="2103"/>
                    </a:lnTo>
                    <a:lnTo>
                      <a:pt x="0" y="2316"/>
                    </a:lnTo>
                    <a:lnTo>
                      <a:pt x="46" y="2529"/>
                    </a:lnTo>
                    <a:lnTo>
                      <a:pt x="107" y="2743"/>
                    </a:lnTo>
                    <a:lnTo>
                      <a:pt x="183" y="2956"/>
                    </a:lnTo>
                    <a:lnTo>
                      <a:pt x="290" y="3169"/>
                    </a:lnTo>
                    <a:lnTo>
                      <a:pt x="396" y="3367"/>
                    </a:lnTo>
                    <a:lnTo>
                      <a:pt x="640" y="3778"/>
                    </a:lnTo>
                    <a:lnTo>
                      <a:pt x="899" y="4159"/>
                    </a:lnTo>
                    <a:lnTo>
                      <a:pt x="1112" y="4525"/>
                    </a:lnTo>
                    <a:lnTo>
                      <a:pt x="1661" y="5424"/>
                    </a:lnTo>
                    <a:lnTo>
                      <a:pt x="2818" y="7374"/>
                    </a:lnTo>
                    <a:lnTo>
                      <a:pt x="3961" y="9339"/>
                    </a:lnTo>
                    <a:lnTo>
                      <a:pt x="4083" y="9537"/>
                    </a:lnTo>
                    <a:lnTo>
                      <a:pt x="4220" y="9750"/>
                    </a:lnTo>
                    <a:lnTo>
                      <a:pt x="4296" y="9841"/>
                    </a:lnTo>
                    <a:lnTo>
                      <a:pt x="4372" y="9933"/>
                    </a:lnTo>
                    <a:lnTo>
                      <a:pt x="4464" y="10009"/>
                    </a:lnTo>
                    <a:lnTo>
                      <a:pt x="4570" y="10085"/>
                    </a:lnTo>
                    <a:lnTo>
                      <a:pt x="4677" y="10131"/>
                    </a:lnTo>
                    <a:lnTo>
                      <a:pt x="4814" y="10161"/>
                    </a:lnTo>
                    <a:lnTo>
                      <a:pt x="4951" y="10177"/>
                    </a:lnTo>
                    <a:lnTo>
                      <a:pt x="5103" y="10161"/>
                    </a:lnTo>
                    <a:lnTo>
                      <a:pt x="5271" y="10146"/>
                    </a:lnTo>
                    <a:lnTo>
                      <a:pt x="5439" y="10100"/>
                    </a:lnTo>
                    <a:lnTo>
                      <a:pt x="5789" y="9979"/>
                    </a:lnTo>
                    <a:lnTo>
                      <a:pt x="6155" y="9841"/>
                    </a:lnTo>
                    <a:lnTo>
                      <a:pt x="6490" y="9689"/>
                    </a:lnTo>
                    <a:lnTo>
                      <a:pt x="6794" y="9552"/>
                    </a:lnTo>
                    <a:lnTo>
                      <a:pt x="7038" y="9445"/>
                    </a:lnTo>
                    <a:lnTo>
                      <a:pt x="7190" y="9400"/>
                    </a:lnTo>
                    <a:lnTo>
                      <a:pt x="7251" y="9354"/>
                    </a:lnTo>
                    <a:lnTo>
                      <a:pt x="7312" y="9308"/>
                    </a:lnTo>
                    <a:lnTo>
                      <a:pt x="7358" y="9247"/>
                    </a:lnTo>
                    <a:lnTo>
                      <a:pt x="7373" y="9156"/>
                    </a:lnTo>
                    <a:lnTo>
                      <a:pt x="7388" y="9065"/>
                    </a:lnTo>
                    <a:lnTo>
                      <a:pt x="7373" y="8958"/>
                    </a:lnTo>
                    <a:lnTo>
                      <a:pt x="7327" y="8699"/>
                    </a:lnTo>
                    <a:lnTo>
                      <a:pt x="7236" y="8425"/>
                    </a:lnTo>
                    <a:lnTo>
                      <a:pt x="7145" y="8150"/>
                    </a:lnTo>
                    <a:lnTo>
                      <a:pt x="7038" y="7892"/>
                    </a:lnTo>
                    <a:lnTo>
                      <a:pt x="6901" y="7526"/>
                    </a:lnTo>
                    <a:lnTo>
                      <a:pt x="6535" y="6505"/>
                    </a:lnTo>
                    <a:lnTo>
                      <a:pt x="6170" y="5485"/>
                    </a:lnTo>
                    <a:lnTo>
                      <a:pt x="5804" y="4494"/>
                    </a:lnTo>
                    <a:lnTo>
                      <a:pt x="5637" y="3992"/>
                    </a:lnTo>
                    <a:lnTo>
                      <a:pt x="5469" y="3489"/>
                    </a:lnTo>
                    <a:lnTo>
                      <a:pt x="5317" y="2986"/>
                    </a:lnTo>
                    <a:lnTo>
                      <a:pt x="5180" y="2484"/>
                    </a:lnTo>
                    <a:lnTo>
                      <a:pt x="5042" y="1966"/>
                    </a:lnTo>
                    <a:lnTo>
                      <a:pt x="4936" y="1448"/>
                    </a:lnTo>
                    <a:lnTo>
                      <a:pt x="4890" y="1204"/>
                    </a:lnTo>
                    <a:lnTo>
                      <a:pt x="4844" y="976"/>
                    </a:lnTo>
                    <a:lnTo>
                      <a:pt x="4768" y="747"/>
                    </a:lnTo>
                    <a:lnTo>
                      <a:pt x="4692" y="549"/>
                    </a:lnTo>
                    <a:lnTo>
                      <a:pt x="4631" y="458"/>
                    </a:lnTo>
                    <a:lnTo>
                      <a:pt x="4570" y="366"/>
                    </a:lnTo>
                    <a:lnTo>
                      <a:pt x="4494" y="290"/>
                    </a:lnTo>
                    <a:lnTo>
                      <a:pt x="4418" y="229"/>
                    </a:lnTo>
                    <a:lnTo>
                      <a:pt x="4326" y="153"/>
                    </a:lnTo>
                    <a:lnTo>
                      <a:pt x="4220" y="107"/>
                    </a:lnTo>
                    <a:lnTo>
                      <a:pt x="4113" y="62"/>
                    </a:lnTo>
                    <a:lnTo>
                      <a:pt x="3976" y="31"/>
                    </a:lnTo>
                    <a:lnTo>
                      <a:pt x="3763" y="16"/>
                    </a:lnTo>
                    <a:lnTo>
                      <a:pt x="3534" y="1"/>
                    </a:lnTo>
                    <a:close/>
                  </a:path>
                </a:pathLst>
              </a:custGeom>
              <a:solidFill>
                <a:srgbClr val="D87D1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lnSpc>
                    <a:spcPct val="15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000">
                  <a:solidFill>
                    <a:schemeClr val="tx1"/>
                  </a:solidFill>
                </a:endParaRPr>
              </a:p>
            </p:txBody>
          </p:sp>
          <p:sp>
            <p:nvSpPr>
              <p:cNvPr id="10" name="Google Shape;204;p16">
                <a:extLst>
                  <a:ext uri="{FF2B5EF4-FFF2-40B4-BE49-F238E27FC236}">
                    <a16:creationId xmlns:a16="http://schemas.microsoft.com/office/drawing/2014/main" id="{E6F93A34-082B-C39A-9420-123CCCA728FA}"/>
                  </a:ext>
                </a:extLst>
              </p:cNvPr>
              <p:cNvSpPr/>
              <p:nvPr/>
            </p:nvSpPr>
            <p:spPr>
              <a:xfrm>
                <a:off x="3498475" y="2644225"/>
                <a:ext cx="540800" cy="436075"/>
              </a:xfrm>
              <a:custGeom>
                <a:avLst/>
                <a:gdLst/>
                <a:ahLst/>
                <a:cxnLst/>
                <a:rect l="l" t="t" r="r" b="b"/>
                <a:pathLst>
                  <a:path w="21632" h="17443" extrusionOk="0">
                    <a:moveTo>
                      <a:pt x="17854" y="0"/>
                    </a:moveTo>
                    <a:lnTo>
                      <a:pt x="17656" y="15"/>
                    </a:lnTo>
                    <a:lnTo>
                      <a:pt x="17458" y="61"/>
                    </a:lnTo>
                    <a:lnTo>
                      <a:pt x="17260" y="137"/>
                    </a:lnTo>
                    <a:lnTo>
                      <a:pt x="17092" y="229"/>
                    </a:lnTo>
                    <a:lnTo>
                      <a:pt x="16924" y="366"/>
                    </a:lnTo>
                    <a:lnTo>
                      <a:pt x="16787" y="503"/>
                    </a:lnTo>
                    <a:lnTo>
                      <a:pt x="16665" y="686"/>
                    </a:lnTo>
                    <a:lnTo>
                      <a:pt x="16605" y="823"/>
                    </a:lnTo>
                    <a:lnTo>
                      <a:pt x="16544" y="975"/>
                    </a:lnTo>
                    <a:lnTo>
                      <a:pt x="16513" y="1143"/>
                    </a:lnTo>
                    <a:lnTo>
                      <a:pt x="16483" y="1310"/>
                    </a:lnTo>
                    <a:lnTo>
                      <a:pt x="16452" y="1645"/>
                    </a:lnTo>
                    <a:lnTo>
                      <a:pt x="16452" y="1981"/>
                    </a:lnTo>
                    <a:lnTo>
                      <a:pt x="16467" y="2575"/>
                    </a:lnTo>
                    <a:lnTo>
                      <a:pt x="16483" y="3184"/>
                    </a:lnTo>
                    <a:lnTo>
                      <a:pt x="16528" y="3778"/>
                    </a:lnTo>
                    <a:lnTo>
                      <a:pt x="16574" y="4372"/>
                    </a:lnTo>
                    <a:lnTo>
                      <a:pt x="16681" y="5576"/>
                    </a:lnTo>
                    <a:lnTo>
                      <a:pt x="16787" y="6779"/>
                    </a:lnTo>
                    <a:lnTo>
                      <a:pt x="16833" y="7663"/>
                    </a:lnTo>
                    <a:lnTo>
                      <a:pt x="16863" y="8546"/>
                    </a:lnTo>
                    <a:lnTo>
                      <a:pt x="16863" y="9415"/>
                    </a:lnTo>
                    <a:lnTo>
                      <a:pt x="16848" y="10283"/>
                    </a:lnTo>
                    <a:lnTo>
                      <a:pt x="16833" y="11075"/>
                    </a:lnTo>
                    <a:lnTo>
                      <a:pt x="16285" y="10862"/>
                    </a:lnTo>
                    <a:lnTo>
                      <a:pt x="15721" y="10633"/>
                    </a:lnTo>
                    <a:lnTo>
                      <a:pt x="15173" y="10374"/>
                    </a:lnTo>
                    <a:lnTo>
                      <a:pt x="14639" y="10100"/>
                    </a:lnTo>
                    <a:lnTo>
                      <a:pt x="13558" y="9552"/>
                    </a:lnTo>
                    <a:lnTo>
                      <a:pt x="13009" y="9293"/>
                    </a:lnTo>
                    <a:lnTo>
                      <a:pt x="12476" y="9018"/>
                    </a:lnTo>
                    <a:lnTo>
                      <a:pt x="11273" y="8470"/>
                    </a:lnTo>
                    <a:lnTo>
                      <a:pt x="10069" y="7922"/>
                    </a:lnTo>
                    <a:lnTo>
                      <a:pt x="8851" y="7404"/>
                    </a:lnTo>
                    <a:lnTo>
                      <a:pt x="7632" y="6916"/>
                    </a:lnTo>
                    <a:lnTo>
                      <a:pt x="6398" y="6459"/>
                    </a:lnTo>
                    <a:lnTo>
                      <a:pt x="5789" y="6246"/>
                    </a:lnTo>
                    <a:lnTo>
                      <a:pt x="5164" y="6033"/>
                    </a:lnTo>
                    <a:lnTo>
                      <a:pt x="4524" y="5835"/>
                    </a:lnTo>
                    <a:lnTo>
                      <a:pt x="3900" y="5652"/>
                    </a:lnTo>
                    <a:lnTo>
                      <a:pt x="3260" y="5469"/>
                    </a:lnTo>
                    <a:lnTo>
                      <a:pt x="2620" y="5302"/>
                    </a:lnTo>
                    <a:lnTo>
                      <a:pt x="2376" y="5256"/>
                    </a:lnTo>
                    <a:lnTo>
                      <a:pt x="2148" y="5210"/>
                    </a:lnTo>
                    <a:lnTo>
                      <a:pt x="1904" y="5180"/>
                    </a:lnTo>
                    <a:lnTo>
                      <a:pt x="1660" y="5180"/>
                    </a:lnTo>
                    <a:lnTo>
                      <a:pt x="1432" y="5195"/>
                    </a:lnTo>
                    <a:lnTo>
                      <a:pt x="1310" y="5225"/>
                    </a:lnTo>
                    <a:lnTo>
                      <a:pt x="1203" y="5256"/>
                    </a:lnTo>
                    <a:lnTo>
                      <a:pt x="1082" y="5302"/>
                    </a:lnTo>
                    <a:lnTo>
                      <a:pt x="975" y="5347"/>
                    </a:lnTo>
                    <a:lnTo>
                      <a:pt x="884" y="5423"/>
                    </a:lnTo>
                    <a:lnTo>
                      <a:pt x="777" y="5500"/>
                    </a:lnTo>
                    <a:lnTo>
                      <a:pt x="670" y="5606"/>
                    </a:lnTo>
                    <a:lnTo>
                      <a:pt x="579" y="5713"/>
                    </a:lnTo>
                    <a:lnTo>
                      <a:pt x="487" y="5835"/>
                    </a:lnTo>
                    <a:lnTo>
                      <a:pt x="411" y="5972"/>
                    </a:lnTo>
                    <a:lnTo>
                      <a:pt x="335" y="6109"/>
                    </a:lnTo>
                    <a:lnTo>
                      <a:pt x="274" y="6246"/>
                    </a:lnTo>
                    <a:lnTo>
                      <a:pt x="168" y="6520"/>
                    </a:lnTo>
                    <a:lnTo>
                      <a:pt x="91" y="6871"/>
                    </a:lnTo>
                    <a:lnTo>
                      <a:pt x="30" y="7221"/>
                    </a:lnTo>
                    <a:lnTo>
                      <a:pt x="0" y="7587"/>
                    </a:lnTo>
                    <a:lnTo>
                      <a:pt x="0" y="7937"/>
                    </a:lnTo>
                    <a:lnTo>
                      <a:pt x="30" y="8303"/>
                    </a:lnTo>
                    <a:lnTo>
                      <a:pt x="61" y="8485"/>
                    </a:lnTo>
                    <a:lnTo>
                      <a:pt x="107" y="8653"/>
                    </a:lnTo>
                    <a:lnTo>
                      <a:pt x="152" y="8836"/>
                    </a:lnTo>
                    <a:lnTo>
                      <a:pt x="213" y="9003"/>
                    </a:lnTo>
                    <a:lnTo>
                      <a:pt x="289" y="9156"/>
                    </a:lnTo>
                    <a:lnTo>
                      <a:pt x="366" y="9323"/>
                    </a:lnTo>
                    <a:lnTo>
                      <a:pt x="427" y="9430"/>
                    </a:lnTo>
                    <a:lnTo>
                      <a:pt x="503" y="9552"/>
                    </a:lnTo>
                    <a:lnTo>
                      <a:pt x="686" y="9765"/>
                    </a:lnTo>
                    <a:lnTo>
                      <a:pt x="884" y="9948"/>
                    </a:lnTo>
                    <a:lnTo>
                      <a:pt x="1097" y="10115"/>
                    </a:lnTo>
                    <a:lnTo>
                      <a:pt x="1325" y="10283"/>
                    </a:lnTo>
                    <a:lnTo>
                      <a:pt x="1554" y="10435"/>
                    </a:lnTo>
                    <a:lnTo>
                      <a:pt x="2026" y="10709"/>
                    </a:lnTo>
                    <a:lnTo>
                      <a:pt x="2849" y="11197"/>
                    </a:lnTo>
                    <a:lnTo>
                      <a:pt x="3687" y="11654"/>
                    </a:lnTo>
                    <a:lnTo>
                      <a:pt x="4524" y="12111"/>
                    </a:lnTo>
                    <a:lnTo>
                      <a:pt x="5377" y="12537"/>
                    </a:lnTo>
                    <a:lnTo>
                      <a:pt x="6246" y="12949"/>
                    </a:lnTo>
                    <a:lnTo>
                      <a:pt x="7099" y="13345"/>
                    </a:lnTo>
                    <a:lnTo>
                      <a:pt x="7982" y="13741"/>
                    </a:lnTo>
                    <a:lnTo>
                      <a:pt x="8851" y="14106"/>
                    </a:lnTo>
                    <a:lnTo>
                      <a:pt x="9734" y="14472"/>
                    </a:lnTo>
                    <a:lnTo>
                      <a:pt x="10633" y="14822"/>
                    </a:lnTo>
                    <a:lnTo>
                      <a:pt x="11517" y="15158"/>
                    </a:lnTo>
                    <a:lnTo>
                      <a:pt x="12415" y="15477"/>
                    </a:lnTo>
                    <a:lnTo>
                      <a:pt x="13314" y="15797"/>
                    </a:lnTo>
                    <a:lnTo>
                      <a:pt x="14213" y="16117"/>
                    </a:lnTo>
                    <a:lnTo>
                      <a:pt x="16041" y="16696"/>
                    </a:lnTo>
                    <a:lnTo>
                      <a:pt x="16711" y="16909"/>
                    </a:lnTo>
                    <a:lnTo>
                      <a:pt x="17092" y="17031"/>
                    </a:lnTo>
                    <a:lnTo>
                      <a:pt x="17519" y="17138"/>
                    </a:lnTo>
                    <a:lnTo>
                      <a:pt x="17960" y="17245"/>
                    </a:lnTo>
                    <a:lnTo>
                      <a:pt x="18402" y="17336"/>
                    </a:lnTo>
                    <a:lnTo>
                      <a:pt x="18859" y="17397"/>
                    </a:lnTo>
                    <a:lnTo>
                      <a:pt x="19301" y="17443"/>
                    </a:lnTo>
                    <a:lnTo>
                      <a:pt x="19727" y="17443"/>
                    </a:lnTo>
                    <a:lnTo>
                      <a:pt x="19941" y="17412"/>
                    </a:lnTo>
                    <a:lnTo>
                      <a:pt x="20139" y="17397"/>
                    </a:lnTo>
                    <a:lnTo>
                      <a:pt x="20321" y="17351"/>
                    </a:lnTo>
                    <a:lnTo>
                      <a:pt x="20504" y="17305"/>
                    </a:lnTo>
                    <a:lnTo>
                      <a:pt x="20687" y="17229"/>
                    </a:lnTo>
                    <a:lnTo>
                      <a:pt x="20839" y="17153"/>
                    </a:lnTo>
                    <a:lnTo>
                      <a:pt x="20992" y="17047"/>
                    </a:lnTo>
                    <a:lnTo>
                      <a:pt x="21129" y="16940"/>
                    </a:lnTo>
                    <a:lnTo>
                      <a:pt x="21251" y="16803"/>
                    </a:lnTo>
                    <a:lnTo>
                      <a:pt x="21357" y="16650"/>
                    </a:lnTo>
                    <a:lnTo>
                      <a:pt x="21434" y="16483"/>
                    </a:lnTo>
                    <a:lnTo>
                      <a:pt x="21510" y="16285"/>
                    </a:lnTo>
                    <a:lnTo>
                      <a:pt x="21555" y="16072"/>
                    </a:lnTo>
                    <a:lnTo>
                      <a:pt x="21601" y="15843"/>
                    </a:lnTo>
                    <a:lnTo>
                      <a:pt x="21616" y="15538"/>
                    </a:lnTo>
                    <a:lnTo>
                      <a:pt x="21632" y="15249"/>
                    </a:lnTo>
                    <a:lnTo>
                      <a:pt x="21632" y="14655"/>
                    </a:lnTo>
                    <a:lnTo>
                      <a:pt x="21601" y="14061"/>
                    </a:lnTo>
                    <a:lnTo>
                      <a:pt x="21540" y="13467"/>
                    </a:lnTo>
                    <a:lnTo>
                      <a:pt x="21479" y="12873"/>
                    </a:lnTo>
                    <a:lnTo>
                      <a:pt x="21388" y="12278"/>
                    </a:lnTo>
                    <a:lnTo>
                      <a:pt x="21190" y="11105"/>
                    </a:lnTo>
                    <a:lnTo>
                      <a:pt x="19697" y="2544"/>
                    </a:lnTo>
                    <a:lnTo>
                      <a:pt x="19621" y="2148"/>
                    </a:lnTo>
                    <a:lnTo>
                      <a:pt x="19529" y="1767"/>
                    </a:lnTo>
                    <a:lnTo>
                      <a:pt x="19484" y="1569"/>
                    </a:lnTo>
                    <a:lnTo>
                      <a:pt x="19423" y="1371"/>
                    </a:lnTo>
                    <a:lnTo>
                      <a:pt x="19347" y="1188"/>
                    </a:lnTo>
                    <a:lnTo>
                      <a:pt x="19255" y="1006"/>
                    </a:lnTo>
                    <a:lnTo>
                      <a:pt x="19164" y="838"/>
                    </a:lnTo>
                    <a:lnTo>
                      <a:pt x="19042" y="671"/>
                    </a:lnTo>
                    <a:lnTo>
                      <a:pt x="18920" y="518"/>
                    </a:lnTo>
                    <a:lnTo>
                      <a:pt x="18768" y="381"/>
                    </a:lnTo>
                    <a:lnTo>
                      <a:pt x="18615" y="259"/>
                    </a:lnTo>
                    <a:lnTo>
                      <a:pt x="18433" y="153"/>
                    </a:lnTo>
                    <a:lnTo>
                      <a:pt x="18265" y="76"/>
                    </a:lnTo>
                    <a:lnTo>
                      <a:pt x="18067" y="15"/>
                    </a:lnTo>
                    <a:lnTo>
                      <a:pt x="17854" y="0"/>
                    </a:lnTo>
                    <a:close/>
                  </a:path>
                </a:pathLst>
              </a:custGeom>
              <a:solidFill>
                <a:srgbClr val="FAB59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lnSpc>
                    <a:spcPct val="15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000">
                  <a:solidFill>
                    <a:schemeClr val="tx1"/>
                  </a:solidFill>
                </a:endParaRPr>
              </a:p>
            </p:txBody>
          </p:sp>
          <p:sp>
            <p:nvSpPr>
              <p:cNvPr id="11" name="Google Shape;205;p16">
                <a:extLst>
                  <a:ext uri="{FF2B5EF4-FFF2-40B4-BE49-F238E27FC236}">
                    <a16:creationId xmlns:a16="http://schemas.microsoft.com/office/drawing/2014/main" id="{D26ECCD8-7F7E-EFED-7751-A405F520C819}"/>
                  </a:ext>
                </a:extLst>
              </p:cNvPr>
              <p:cNvSpPr/>
              <p:nvPr/>
            </p:nvSpPr>
            <p:spPr>
              <a:xfrm>
                <a:off x="3686600" y="2096200"/>
                <a:ext cx="509950" cy="393050"/>
              </a:xfrm>
              <a:custGeom>
                <a:avLst/>
                <a:gdLst/>
                <a:ahLst/>
                <a:cxnLst/>
                <a:rect l="l" t="t" r="r" b="b"/>
                <a:pathLst>
                  <a:path w="20398" h="15722" extrusionOk="0">
                    <a:moveTo>
                      <a:pt x="14350" y="0"/>
                    </a:moveTo>
                    <a:lnTo>
                      <a:pt x="14168" y="15"/>
                    </a:lnTo>
                    <a:lnTo>
                      <a:pt x="13969" y="61"/>
                    </a:lnTo>
                    <a:lnTo>
                      <a:pt x="13787" y="122"/>
                    </a:lnTo>
                    <a:lnTo>
                      <a:pt x="13604" y="214"/>
                    </a:lnTo>
                    <a:lnTo>
                      <a:pt x="13467" y="305"/>
                    </a:lnTo>
                    <a:lnTo>
                      <a:pt x="13345" y="412"/>
                    </a:lnTo>
                    <a:lnTo>
                      <a:pt x="13238" y="518"/>
                    </a:lnTo>
                    <a:lnTo>
                      <a:pt x="13132" y="640"/>
                    </a:lnTo>
                    <a:lnTo>
                      <a:pt x="12934" y="899"/>
                    </a:lnTo>
                    <a:lnTo>
                      <a:pt x="12751" y="1173"/>
                    </a:lnTo>
                    <a:lnTo>
                      <a:pt x="11928" y="2407"/>
                    </a:lnTo>
                    <a:lnTo>
                      <a:pt x="11502" y="3016"/>
                    </a:lnTo>
                    <a:lnTo>
                      <a:pt x="11075" y="3626"/>
                    </a:lnTo>
                    <a:lnTo>
                      <a:pt x="10633" y="4220"/>
                    </a:lnTo>
                    <a:lnTo>
                      <a:pt x="10176" y="4799"/>
                    </a:lnTo>
                    <a:lnTo>
                      <a:pt x="9704" y="5378"/>
                    </a:lnTo>
                    <a:lnTo>
                      <a:pt x="9217" y="5941"/>
                    </a:lnTo>
                    <a:lnTo>
                      <a:pt x="8699" y="6490"/>
                    </a:lnTo>
                    <a:lnTo>
                      <a:pt x="8150" y="7023"/>
                    </a:lnTo>
                    <a:lnTo>
                      <a:pt x="7571" y="7541"/>
                    </a:lnTo>
                    <a:lnTo>
                      <a:pt x="6993" y="8028"/>
                    </a:lnTo>
                    <a:lnTo>
                      <a:pt x="6383" y="8501"/>
                    </a:lnTo>
                    <a:lnTo>
                      <a:pt x="5759" y="8942"/>
                    </a:lnTo>
                    <a:lnTo>
                      <a:pt x="5119" y="9369"/>
                    </a:lnTo>
                    <a:lnTo>
                      <a:pt x="4464" y="9765"/>
                    </a:lnTo>
                    <a:lnTo>
                      <a:pt x="4190" y="9902"/>
                    </a:lnTo>
                    <a:lnTo>
                      <a:pt x="3900" y="10039"/>
                    </a:lnTo>
                    <a:lnTo>
                      <a:pt x="3276" y="10313"/>
                    </a:lnTo>
                    <a:lnTo>
                      <a:pt x="2621" y="10603"/>
                    </a:lnTo>
                    <a:lnTo>
                      <a:pt x="2285" y="10755"/>
                    </a:lnTo>
                    <a:lnTo>
                      <a:pt x="1950" y="10923"/>
                    </a:lnTo>
                    <a:lnTo>
                      <a:pt x="1630" y="11090"/>
                    </a:lnTo>
                    <a:lnTo>
                      <a:pt x="1326" y="11273"/>
                    </a:lnTo>
                    <a:lnTo>
                      <a:pt x="1051" y="11471"/>
                    </a:lnTo>
                    <a:lnTo>
                      <a:pt x="777" y="11684"/>
                    </a:lnTo>
                    <a:lnTo>
                      <a:pt x="655" y="11806"/>
                    </a:lnTo>
                    <a:lnTo>
                      <a:pt x="549" y="11928"/>
                    </a:lnTo>
                    <a:lnTo>
                      <a:pt x="442" y="12050"/>
                    </a:lnTo>
                    <a:lnTo>
                      <a:pt x="351" y="12187"/>
                    </a:lnTo>
                    <a:lnTo>
                      <a:pt x="259" y="12324"/>
                    </a:lnTo>
                    <a:lnTo>
                      <a:pt x="183" y="12461"/>
                    </a:lnTo>
                    <a:lnTo>
                      <a:pt x="122" y="12614"/>
                    </a:lnTo>
                    <a:lnTo>
                      <a:pt x="61" y="12781"/>
                    </a:lnTo>
                    <a:lnTo>
                      <a:pt x="31" y="12964"/>
                    </a:lnTo>
                    <a:lnTo>
                      <a:pt x="0" y="13147"/>
                    </a:lnTo>
                    <a:lnTo>
                      <a:pt x="16" y="13345"/>
                    </a:lnTo>
                    <a:lnTo>
                      <a:pt x="31" y="13543"/>
                    </a:lnTo>
                    <a:lnTo>
                      <a:pt x="77" y="13726"/>
                    </a:lnTo>
                    <a:lnTo>
                      <a:pt x="122" y="13908"/>
                    </a:lnTo>
                    <a:lnTo>
                      <a:pt x="198" y="14091"/>
                    </a:lnTo>
                    <a:lnTo>
                      <a:pt x="275" y="14274"/>
                    </a:lnTo>
                    <a:lnTo>
                      <a:pt x="412" y="14533"/>
                    </a:lnTo>
                    <a:lnTo>
                      <a:pt x="564" y="14792"/>
                    </a:lnTo>
                    <a:lnTo>
                      <a:pt x="732" y="15020"/>
                    </a:lnTo>
                    <a:lnTo>
                      <a:pt x="838" y="15127"/>
                    </a:lnTo>
                    <a:lnTo>
                      <a:pt x="945" y="15234"/>
                    </a:lnTo>
                    <a:lnTo>
                      <a:pt x="1067" y="15340"/>
                    </a:lnTo>
                    <a:lnTo>
                      <a:pt x="1189" y="15417"/>
                    </a:lnTo>
                    <a:lnTo>
                      <a:pt x="1310" y="15493"/>
                    </a:lnTo>
                    <a:lnTo>
                      <a:pt x="1448" y="15554"/>
                    </a:lnTo>
                    <a:lnTo>
                      <a:pt x="1569" y="15615"/>
                    </a:lnTo>
                    <a:lnTo>
                      <a:pt x="1707" y="15645"/>
                    </a:lnTo>
                    <a:lnTo>
                      <a:pt x="1844" y="15676"/>
                    </a:lnTo>
                    <a:lnTo>
                      <a:pt x="1981" y="15706"/>
                    </a:lnTo>
                    <a:lnTo>
                      <a:pt x="2255" y="15721"/>
                    </a:lnTo>
                    <a:lnTo>
                      <a:pt x="2544" y="15706"/>
                    </a:lnTo>
                    <a:lnTo>
                      <a:pt x="2834" y="15660"/>
                    </a:lnTo>
                    <a:lnTo>
                      <a:pt x="3123" y="15584"/>
                    </a:lnTo>
                    <a:lnTo>
                      <a:pt x="3413" y="15508"/>
                    </a:lnTo>
                    <a:lnTo>
                      <a:pt x="3702" y="15401"/>
                    </a:lnTo>
                    <a:lnTo>
                      <a:pt x="4266" y="15188"/>
                    </a:lnTo>
                    <a:lnTo>
                      <a:pt x="4814" y="14990"/>
                    </a:lnTo>
                    <a:lnTo>
                      <a:pt x="5088" y="14899"/>
                    </a:lnTo>
                    <a:lnTo>
                      <a:pt x="5332" y="14822"/>
                    </a:lnTo>
                    <a:lnTo>
                      <a:pt x="5911" y="14655"/>
                    </a:lnTo>
                    <a:lnTo>
                      <a:pt x="6490" y="14472"/>
                    </a:lnTo>
                    <a:lnTo>
                      <a:pt x="7632" y="14076"/>
                    </a:lnTo>
                    <a:lnTo>
                      <a:pt x="8196" y="13878"/>
                    </a:lnTo>
                    <a:lnTo>
                      <a:pt x="8775" y="13695"/>
                    </a:lnTo>
                    <a:lnTo>
                      <a:pt x="9354" y="13528"/>
                    </a:lnTo>
                    <a:lnTo>
                      <a:pt x="9948" y="13390"/>
                    </a:lnTo>
                    <a:lnTo>
                      <a:pt x="10420" y="13299"/>
                    </a:lnTo>
                    <a:lnTo>
                      <a:pt x="10908" y="13223"/>
                    </a:lnTo>
                    <a:lnTo>
                      <a:pt x="11395" y="13162"/>
                    </a:lnTo>
                    <a:lnTo>
                      <a:pt x="11898" y="13116"/>
                    </a:lnTo>
                    <a:lnTo>
                      <a:pt x="12385" y="13086"/>
                    </a:lnTo>
                    <a:lnTo>
                      <a:pt x="12873" y="13071"/>
                    </a:lnTo>
                    <a:lnTo>
                      <a:pt x="13375" y="13086"/>
                    </a:lnTo>
                    <a:lnTo>
                      <a:pt x="13863" y="13116"/>
                    </a:lnTo>
                    <a:lnTo>
                      <a:pt x="14350" y="13177"/>
                    </a:lnTo>
                    <a:lnTo>
                      <a:pt x="14838" y="13238"/>
                    </a:lnTo>
                    <a:lnTo>
                      <a:pt x="15310" y="13345"/>
                    </a:lnTo>
                    <a:lnTo>
                      <a:pt x="15797" y="13451"/>
                    </a:lnTo>
                    <a:lnTo>
                      <a:pt x="16254" y="13589"/>
                    </a:lnTo>
                    <a:lnTo>
                      <a:pt x="16712" y="13756"/>
                    </a:lnTo>
                    <a:lnTo>
                      <a:pt x="17169" y="13939"/>
                    </a:lnTo>
                    <a:lnTo>
                      <a:pt x="17610" y="14152"/>
                    </a:lnTo>
                    <a:lnTo>
                      <a:pt x="17839" y="14274"/>
                    </a:lnTo>
                    <a:lnTo>
                      <a:pt x="18083" y="14381"/>
                    </a:lnTo>
                    <a:lnTo>
                      <a:pt x="18341" y="14472"/>
                    </a:lnTo>
                    <a:lnTo>
                      <a:pt x="18585" y="14548"/>
                    </a:lnTo>
                    <a:lnTo>
                      <a:pt x="18722" y="14563"/>
                    </a:lnTo>
                    <a:lnTo>
                      <a:pt x="18844" y="14579"/>
                    </a:lnTo>
                    <a:lnTo>
                      <a:pt x="18951" y="14579"/>
                    </a:lnTo>
                    <a:lnTo>
                      <a:pt x="19073" y="14563"/>
                    </a:lnTo>
                    <a:lnTo>
                      <a:pt x="19179" y="14533"/>
                    </a:lnTo>
                    <a:lnTo>
                      <a:pt x="19286" y="14487"/>
                    </a:lnTo>
                    <a:lnTo>
                      <a:pt x="19393" y="14426"/>
                    </a:lnTo>
                    <a:lnTo>
                      <a:pt x="19484" y="14350"/>
                    </a:lnTo>
                    <a:lnTo>
                      <a:pt x="19545" y="14289"/>
                    </a:lnTo>
                    <a:lnTo>
                      <a:pt x="19591" y="14228"/>
                    </a:lnTo>
                    <a:lnTo>
                      <a:pt x="19682" y="14076"/>
                    </a:lnTo>
                    <a:lnTo>
                      <a:pt x="19758" y="13908"/>
                    </a:lnTo>
                    <a:lnTo>
                      <a:pt x="19804" y="13756"/>
                    </a:lnTo>
                    <a:lnTo>
                      <a:pt x="19941" y="13345"/>
                    </a:lnTo>
                    <a:lnTo>
                      <a:pt x="20048" y="12918"/>
                    </a:lnTo>
                    <a:lnTo>
                      <a:pt x="20139" y="12507"/>
                    </a:lnTo>
                    <a:lnTo>
                      <a:pt x="20230" y="12080"/>
                    </a:lnTo>
                    <a:lnTo>
                      <a:pt x="20291" y="11654"/>
                    </a:lnTo>
                    <a:lnTo>
                      <a:pt x="20337" y="11227"/>
                    </a:lnTo>
                    <a:lnTo>
                      <a:pt x="20368" y="10801"/>
                    </a:lnTo>
                    <a:lnTo>
                      <a:pt x="20383" y="10374"/>
                    </a:lnTo>
                    <a:lnTo>
                      <a:pt x="20398" y="9932"/>
                    </a:lnTo>
                    <a:lnTo>
                      <a:pt x="20383" y="9506"/>
                    </a:lnTo>
                    <a:lnTo>
                      <a:pt x="20352" y="9079"/>
                    </a:lnTo>
                    <a:lnTo>
                      <a:pt x="20307" y="8653"/>
                    </a:lnTo>
                    <a:lnTo>
                      <a:pt x="20261" y="8226"/>
                    </a:lnTo>
                    <a:lnTo>
                      <a:pt x="20185" y="7800"/>
                    </a:lnTo>
                    <a:lnTo>
                      <a:pt x="20093" y="7373"/>
                    </a:lnTo>
                    <a:lnTo>
                      <a:pt x="20002" y="6962"/>
                    </a:lnTo>
                    <a:lnTo>
                      <a:pt x="19880" y="6535"/>
                    </a:lnTo>
                    <a:lnTo>
                      <a:pt x="19758" y="6124"/>
                    </a:lnTo>
                    <a:lnTo>
                      <a:pt x="19621" y="5728"/>
                    </a:lnTo>
                    <a:lnTo>
                      <a:pt x="19469" y="5317"/>
                    </a:lnTo>
                    <a:lnTo>
                      <a:pt x="19301" y="4921"/>
                    </a:lnTo>
                    <a:lnTo>
                      <a:pt x="19118" y="4540"/>
                    </a:lnTo>
                    <a:lnTo>
                      <a:pt x="18920" y="4144"/>
                    </a:lnTo>
                    <a:lnTo>
                      <a:pt x="18707" y="3778"/>
                    </a:lnTo>
                    <a:lnTo>
                      <a:pt x="18494" y="3397"/>
                    </a:lnTo>
                    <a:lnTo>
                      <a:pt x="18250" y="3047"/>
                    </a:lnTo>
                    <a:lnTo>
                      <a:pt x="18006" y="2697"/>
                    </a:lnTo>
                    <a:lnTo>
                      <a:pt x="17747" y="2346"/>
                    </a:lnTo>
                    <a:lnTo>
                      <a:pt x="17473" y="2011"/>
                    </a:lnTo>
                    <a:lnTo>
                      <a:pt x="17199" y="1691"/>
                    </a:lnTo>
                    <a:lnTo>
                      <a:pt x="16894" y="1387"/>
                    </a:lnTo>
                    <a:lnTo>
                      <a:pt x="16590" y="1082"/>
                    </a:lnTo>
                    <a:lnTo>
                      <a:pt x="16270" y="808"/>
                    </a:lnTo>
                    <a:lnTo>
                      <a:pt x="16087" y="671"/>
                    </a:lnTo>
                    <a:lnTo>
                      <a:pt x="15904" y="549"/>
                    </a:lnTo>
                    <a:lnTo>
                      <a:pt x="15721" y="427"/>
                    </a:lnTo>
                    <a:lnTo>
                      <a:pt x="15539" y="320"/>
                    </a:lnTo>
                    <a:lnTo>
                      <a:pt x="15340" y="229"/>
                    </a:lnTo>
                    <a:lnTo>
                      <a:pt x="15142" y="153"/>
                    </a:lnTo>
                    <a:lnTo>
                      <a:pt x="14944" y="92"/>
                    </a:lnTo>
                    <a:lnTo>
                      <a:pt x="14746" y="31"/>
                    </a:lnTo>
                    <a:lnTo>
                      <a:pt x="14548" y="15"/>
                    </a:lnTo>
                    <a:lnTo>
                      <a:pt x="14350" y="0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lnSpc>
                    <a:spcPct val="15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000">
                  <a:solidFill>
                    <a:schemeClr val="tx1"/>
                  </a:solidFill>
                </a:endParaRPr>
              </a:p>
            </p:txBody>
          </p:sp>
          <p:sp>
            <p:nvSpPr>
              <p:cNvPr id="12" name="Google Shape;206;p16">
                <a:extLst>
                  <a:ext uri="{FF2B5EF4-FFF2-40B4-BE49-F238E27FC236}">
                    <a16:creationId xmlns:a16="http://schemas.microsoft.com/office/drawing/2014/main" id="{AFFF8D5F-13A3-B228-4F9E-2AD0069A539C}"/>
                  </a:ext>
                </a:extLst>
              </p:cNvPr>
              <p:cNvSpPr/>
              <p:nvPr/>
            </p:nvSpPr>
            <p:spPr>
              <a:xfrm>
                <a:off x="4009925" y="2079425"/>
                <a:ext cx="207200" cy="381625"/>
              </a:xfrm>
              <a:custGeom>
                <a:avLst/>
                <a:gdLst/>
                <a:ahLst/>
                <a:cxnLst/>
                <a:rect l="l" t="t" r="r" b="b"/>
                <a:pathLst>
                  <a:path w="8288" h="15265" extrusionOk="0">
                    <a:moveTo>
                      <a:pt x="1981" y="1"/>
                    </a:moveTo>
                    <a:lnTo>
                      <a:pt x="1692" y="47"/>
                    </a:lnTo>
                    <a:lnTo>
                      <a:pt x="1387" y="108"/>
                    </a:lnTo>
                    <a:lnTo>
                      <a:pt x="1189" y="169"/>
                    </a:lnTo>
                    <a:lnTo>
                      <a:pt x="1021" y="245"/>
                    </a:lnTo>
                    <a:lnTo>
                      <a:pt x="869" y="336"/>
                    </a:lnTo>
                    <a:lnTo>
                      <a:pt x="732" y="443"/>
                    </a:lnTo>
                    <a:lnTo>
                      <a:pt x="610" y="565"/>
                    </a:lnTo>
                    <a:lnTo>
                      <a:pt x="488" y="702"/>
                    </a:lnTo>
                    <a:lnTo>
                      <a:pt x="397" y="854"/>
                    </a:lnTo>
                    <a:lnTo>
                      <a:pt x="305" y="1006"/>
                    </a:lnTo>
                    <a:lnTo>
                      <a:pt x="244" y="1174"/>
                    </a:lnTo>
                    <a:lnTo>
                      <a:pt x="168" y="1342"/>
                    </a:lnTo>
                    <a:lnTo>
                      <a:pt x="122" y="1524"/>
                    </a:lnTo>
                    <a:lnTo>
                      <a:pt x="77" y="1722"/>
                    </a:lnTo>
                    <a:lnTo>
                      <a:pt x="46" y="1905"/>
                    </a:lnTo>
                    <a:lnTo>
                      <a:pt x="31" y="2118"/>
                    </a:lnTo>
                    <a:lnTo>
                      <a:pt x="1" y="2530"/>
                    </a:lnTo>
                    <a:lnTo>
                      <a:pt x="16" y="2956"/>
                    </a:lnTo>
                    <a:lnTo>
                      <a:pt x="46" y="3398"/>
                    </a:lnTo>
                    <a:lnTo>
                      <a:pt x="92" y="3825"/>
                    </a:lnTo>
                    <a:lnTo>
                      <a:pt x="153" y="4236"/>
                    </a:lnTo>
                    <a:lnTo>
                      <a:pt x="229" y="4647"/>
                    </a:lnTo>
                    <a:lnTo>
                      <a:pt x="305" y="5013"/>
                    </a:lnTo>
                    <a:lnTo>
                      <a:pt x="442" y="5668"/>
                    </a:lnTo>
                    <a:lnTo>
                      <a:pt x="473" y="5774"/>
                    </a:lnTo>
                    <a:lnTo>
                      <a:pt x="640" y="6490"/>
                    </a:lnTo>
                    <a:lnTo>
                      <a:pt x="854" y="7206"/>
                    </a:lnTo>
                    <a:lnTo>
                      <a:pt x="1082" y="7907"/>
                    </a:lnTo>
                    <a:lnTo>
                      <a:pt x="1326" y="8608"/>
                    </a:lnTo>
                    <a:lnTo>
                      <a:pt x="1600" y="9293"/>
                    </a:lnTo>
                    <a:lnTo>
                      <a:pt x="1905" y="9964"/>
                    </a:lnTo>
                    <a:lnTo>
                      <a:pt x="2240" y="10634"/>
                    </a:lnTo>
                    <a:lnTo>
                      <a:pt x="2575" y="11289"/>
                    </a:lnTo>
                    <a:lnTo>
                      <a:pt x="2895" y="11853"/>
                    </a:lnTo>
                    <a:lnTo>
                      <a:pt x="3261" y="12462"/>
                    </a:lnTo>
                    <a:lnTo>
                      <a:pt x="3459" y="12767"/>
                    </a:lnTo>
                    <a:lnTo>
                      <a:pt x="3657" y="13087"/>
                    </a:lnTo>
                    <a:lnTo>
                      <a:pt x="3885" y="13391"/>
                    </a:lnTo>
                    <a:lnTo>
                      <a:pt x="4114" y="13696"/>
                    </a:lnTo>
                    <a:lnTo>
                      <a:pt x="4342" y="13970"/>
                    </a:lnTo>
                    <a:lnTo>
                      <a:pt x="4601" y="14244"/>
                    </a:lnTo>
                    <a:lnTo>
                      <a:pt x="4860" y="14488"/>
                    </a:lnTo>
                    <a:lnTo>
                      <a:pt x="5134" y="14717"/>
                    </a:lnTo>
                    <a:lnTo>
                      <a:pt x="5424" y="14899"/>
                    </a:lnTo>
                    <a:lnTo>
                      <a:pt x="5561" y="14991"/>
                    </a:lnTo>
                    <a:lnTo>
                      <a:pt x="5713" y="15052"/>
                    </a:lnTo>
                    <a:lnTo>
                      <a:pt x="5865" y="15128"/>
                    </a:lnTo>
                    <a:lnTo>
                      <a:pt x="6033" y="15174"/>
                    </a:lnTo>
                    <a:lnTo>
                      <a:pt x="6185" y="15219"/>
                    </a:lnTo>
                    <a:lnTo>
                      <a:pt x="6353" y="15250"/>
                    </a:lnTo>
                    <a:lnTo>
                      <a:pt x="6566" y="15265"/>
                    </a:lnTo>
                    <a:lnTo>
                      <a:pt x="6749" y="15265"/>
                    </a:lnTo>
                    <a:lnTo>
                      <a:pt x="6932" y="15219"/>
                    </a:lnTo>
                    <a:lnTo>
                      <a:pt x="7099" y="15158"/>
                    </a:lnTo>
                    <a:lnTo>
                      <a:pt x="7252" y="15082"/>
                    </a:lnTo>
                    <a:lnTo>
                      <a:pt x="7389" y="14976"/>
                    </a:lnTo>
                    <a:lnTo>
                      <a:pt x="7511" y="14854"/>
                    </a:lnTo>
                    <a:lnTo>
                      <a:pt x="7633" y="14717"/>
                    </a:lnTo>
                    <a:lnTo>
                      <a:pt x="7724" y="14564"/>
                    </a:lnTo>
                    <a:lnTo>
                      <a:pt x="7815" y="14397"/>
                    </a:lnTo>
                    <a:lnTo>
                      <a:pt x="7892" y="14229"/>
                    </a:lnTo>
                    <a:lnTo>
                      <a:pt x="7952" y="14046"/>
                    </a:lnTo>
                    <a:lnTo>
                      <a:pt x="8013" y="13863"/>
                    </a:lnTo>
                    <a:lnTo>
                      <a:pt x="8059" y="13681"/>
                    </a:lnTo>
                    <a:lnTo>
                      <a:pt x="8135" y="13300"/>
                    </a:lnTo>
                    <a:lnTo>
                      <a:pt x="8181" y="12949"/>
                    </a:lnTo>
                    <a:lnTo>
                      <a:pt x="8211" y="12569"/>
                    </a:lnTo>
                    <a:lnTo>
                      <a:pt x="8272" y="11837"/>
                    </a:lnTo>
                    <a:lnTo>
                      <a:pt x="8288" y="11091"/>
                    </a:lnTo>
                    <a:lnTo>
                      <a:pt x="8257" y="10345"/>
                    </a:lnTo>
                    <a:lnTo>
                      <a:pt x="8211" y="9598"/>
                    </a:lnTo>
                    <a:lnTo>
                      <a:pt x="8120" y="8852"/>
                    </a:lnTo>
                    <a:lnTo>
                      <a:pt x="7998" y="8105"/>
                    </a:lnTo>
                    <a:lnTo>
                      <a:pt x="7831" y="7374"/>
                    </a:lnTo>
                    <a:lnTo>
                      <a:pt x="7648" y="6643"/>
                    </a:lnTo>
                    <a:lnTo>
                      <a:pt x="7419" y="5927"/>
                    </a:lnTo>
                    <a:lnTo>
                      <a:pt x="7160" y="5211"/>
                    </a:lnTo>
                    <a:lnTo>
                      <a:pt x="7023" y="4876"/>
                    </a:lnTo>
                    <a:lnTo>
                      <a:pt x="6871" y="4525"/>
                    </a:lnTo>
                    <a:lnTo>
                      <a:pt x="6703" y="4190"/>
                    </a:lnTo>
                    <a:lnTo>
                      <a:pt x="6551" y="3855"/>
                    </a:lnTo>
                    <a:lnTo>
                      <a:pt x="6368" y="3535"/>
                    </a:lnTo>
                    <a:lnTo>
                      <a:pt x="6185" y="3215"/>
                    </a:lnTo>
                    <a:lnTo>
                      <a:pt x="6003" y="2895"/>
                    </a:lnTo>
                    <a:lnTo>
                      <a:pt x="5805" y="2575"/>
                    </a:lnTo>
                    <a:lnTo>
                      <a:pt x="5591" y="2271"/>
                    </a:lnTo>
                    <a:lnTo>
                      <a:pt x="5378" y="1981"/>
                    </a:lnTo>
                    <a:lnTo>
                      <a:pt x="5195" y="1753"/>
                    </a:lnTo>
                    <a:lnTo>
                      <a:pt x="5012" y="1524"/>
                    </a:lnTo>
                    <a:lnTo>
                      <a:pt x="4799" y="1296"/>
                    </a:lnTo>
                    <a:lnTo>
                      <a:pt x="4586" y="1083"/>
                    </a:lnTo>
                    <a:lnTo>
                      <a:pt x="4373" y="900"/>
                    </a:lnTo>
                    <a:lnTo>
                      <a:pt x="4144" y="717"/>
                    </a:lnTo>
                    <a:lnTo>
                      <a:pt x="3900" y="549"/>
                    </a:lnTo>
                    <a:lnTo>
                      <a:pt x="3641" y="397"/>
                    </a:lnTo>
                    <a:lnTo>
                      <a:pt x="3382" y="275"/>
                    </a:lnTo>
                    <a:lnTo>
                      <a:pt x="3123" y="169"/>
                    </a:lnTo>
                    <a:lnTo>
                      <a:pt x="2849" y="92"/>
                    </a:lnTo>
                    <a:lnTo>
                      <a:pt x="2560" y="31"/>
                    </a:lnTo>
                    <a:lnTo>
                      <a:pt x="2286" y="1"/>
                    </a:lnTo>
                    <a:close/>
                  </a:path>
                </a:pathLst>
              </a:custGeom>
              <a:solidFill>
                <a:srgbClr val="D87D1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lnSpc>
                    <a:spcPct val="15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000">
                  <a:solidFill>
                    <a:schemeClr val="tx1"/>
                  </a:solidFill>
                </a:endParaRPr>
              </a:p>
            </p:txBody>
          </p:sp>
          <p:sp>
            <p:nvSpPr>
              <p:cNvPr id="13" name="Google Shape;207;p16">
                <a:extLst>
                  <a:ext uri="{FF2B5EF4-FFF2-40B4-BE49-F238E27FC236}">
                    <a16:creationId xmlns:a16="http://schemas.microsoft.com/office/drawing/2014/main" id="{366086F0-C96B-0D08-3A74-A08523707DBC}"/>
                  </a:ext>
                </a:extLst>
              </p:cNvPr>
              <p:cNvSpPr/>
              <p:nvPr/>
            </p:nvSpPr>
            <p:spPr>
              <a:xfrm>
                <a:off x="3869025" y="2490350"/>
                <a:ext cx="145500" cy="191975"/>
              </a:xfrm>
              <a:custGeom>
                <a:avLst/>
                <a:gdLst/>
                <a:ahLst/>
                <a:cxnLst/>
                <a:rect l="l" t="t" r="r" b="b"/>
                <a:pathLst>
                  <a:path w="5820" h="7679" extrusionOk="0">
                    <a:moveTo>
                      <a:pt x="3443" y="1"/>
                    </a:moveTo>
                    <a:lnTo>
                      <a:pt x="3260" y="16"/>
                    </a:lnTo>
                    <a:lnTo>
                      <a:pt x="3077" y="62"/>
                    </a:lnTo>
                    <a:lnTo>
                      <a:pt x="2910" y="123"/>
                    </a:lnTo>
                    <a:lnTo>
                      <a:pt x="2742" y="199"/>
                    </a:lnTo>
                    <a:lnTo>
                      <a:pt x="2590" y="275"/>
                    </a:lnTo>
                    <a:lnTo>
                      <a:pt x="2407" y="397"/>
                    </a:lnTo>
                    <a:lnTo>
                      <a:pt x="2240" y="519"/>
                    </a:lnTo>
                    <a:lnTo>
                      <a:pt x="1904" y="778"/>
                    </a:lnTo>
                    <a:lnTo>
                      <a:pt x="1265" y="1326"/>
                    </a:lnTo>
                    <a:lnTo>
                      <a:pt x="1097" y="1463"/>
                    </a:lnTo>
                    <a:lnTo>
                      <a:pt x="929" y="1570"/>
                    </a:lnTo>
                    <a:lnTo>
                      <a:pt x="594" y="1798"/>
                    </a:lnTo>
                    <a:lnTo>
                      <a:pt x="442" y="1936"/>
                    </a:lnTo>
                    <a:lnTo>
                      <a:pt x="305" y="2073"/>
                    </a:lnTo>
                    <a:lnTo>
                      <a:pt x="183" y="2225"/>
                    </a:lnTo>
                    <a:lnTo>
                      <a:pt x="137" y="2316"/>
                    </a:lnTo>
                    <a:lnTo>
                      <a:pt x="92" y="2408"/>
                    </a:lnTo>
                    <a:lnTo>
                      <a:pt x="31" y="2591"/>
                    </a:lnTo>
                    <a:lnTo>
                      <a:pt x="0" y="2758"/>
                    </a:lnTo>
                    <a:lnTo>
                      <a:pt x="0" y="2926"/>
                    </a:lnTo>
                    <a:lnTo>
                      <a:pt x="15" y="3109"/>
                    </a:lnTo>
                    <a:lnTo>
                      <a:pt x="46" y="3291"/>
                    </a:lnTo>
                    <a:lnTo>
                      <a:pt x="107" y="3459"/>
                    </a:lnTo>
                    <a:lnTo>
                      <a:pt x="168" y="3626"/>
                    </a:lnTo>
                    <a:lnTo>
                      <a:pt x="229" y="3794"/>
                    </a:lnTo>
                    <a:lnTo>
                      <a:pt x="412" y="4205"/>
                    </a:lnTo>
                    <a:lnTo>
                      <a:pt x="579" y="4632"/>
                    </a:lnTo>
                    <a:lnTo>
                      <a:pt x="884" y="5455"/>
                    </a:lnTo>
                    <a:lnTo>
                      <a:pt x="1173" y="6308"/>
                    </a:lnTo>
                    <a:lnTo>
                      <a:pt x="1447" y="7161"/>
                    </a:lnTo>
                    <a:lnTo>
                      <a:pt x="1508" y="7283"/>
                    </a:lnTo>
                    <a:lnTo>
                      <a:pt x="1584" y="7389"/>
                    </a:lnTo>
                    <a:lnTo>
                      <a:pt x="1676" y="7526"/>
                    </a:lnTo>
                    <a:lnTo>
                      <a:pt x="1843" y="7541"/>
                    </a:lnTo>
                    <a:lnTo>
                      <a:pt x="1981" y="7541"/>
                    </a:lnTo>
                    <a:lnTo>
                      <a:pt x="2102" y="7526"/>
                    </a:lnTo>
                    <a:lnTo>
                      <a:pt x="2255" y="7496"/>
                    </a:lnTo>
                    <a:lnTo>
                      <a:pt x="2438" y="7481"/>
                    </a:lnTo>
                    <a:lnTo>
                      <a:pt x="2818" y="7481"/>
                    </a:lnTo>
                    <a:lnTo>
                      <a:pt x="3245" y="7511"/>
                    </a:lnTo>
                    <a:lnTo>
                      <a:pt x="3656" y="7557"/>
                    </a:lnTo>
                    <a:lnTo>
                      <a:pt x="4357" y="7663"/>
                    </a:lnTo>
                    <a:lnTo>
                      <a:pt x="4570" y="7679"/>
                    </a:lnTo>
                    <a:lnTo>
                      <a:pt x="4646" y="7679"/>
                    </a:lnTo>
                    <a:lnTo>
                      <a:pt x="4616" y="7526"/>
                    </a:lnTo>
                    <a:lnTo>
                      <a:pt x="4601" y="7374"/>
                    </a:lnTo>
                    <a:lnTo>
                      <a:pt x="4585" y="7222"/>
                    </a:lnTo>
                    <a:lnTo>
                      <a:pt x="4585" y="7084"/>
                    </a:lnTo>
                    <a:lnTo>
                      <a:pt x="4616" y="6795"/>
                    </a:lnTo>
                    <a:lnTo>
                      <a:pt x="4677" y="6521"/>
                    </a:lnTo>
                    <a:lnTo>
                      <a:pt x="4753" y="6247"/>
                    </a:lnTo>
                    <a:lnTo>
                      <a:pt x="4860" y="5988"/>
                    </a:lnTo>
                    <a:lnTo>
                      <a:pt x="4982" y="5729"/>
                    </a:lnTo>
                    <a:lnTo>
                      <a:pt x="5119" y="5485"/>
                    </a:lnTo>
                    <a:lnTo>
                      <a:pt x="5378" y="4998"/>
                    </a:lnTo>
                    <a:lnTo>
                      <a:pt x="5499" y="4769"/>
                    </a:lnTo>
                    <a:lnTo>
                      <a:pt x="5621" y="4540"/>
                    </a:lnTo>
                    <a:lnTo>
                      <a:pt x="5713" y="4312"/>
                    </a:lnTo>
                    <a:lnTo>
                      <a:pt x="5774" y="4083"/>
                    </a:lnTo>
                    <a:lnTo>
                      <a:pt x="5819" y="3870"/>
                    </a:lnTo>
                    <a:lnTo>
                      <a:pt x="5819" y="3764"/>
                    </a:lnTo>
                    <a:lnTo>
                      <a:pt x="5819" y="3657"/>
                    </a:lnTo>
                    <a:lnTo>
                      <a:pt x="5789" y="3428"/>
                    </a:lnTo>
                    <a:lnTo>
                      <a:pt x="5728" y="3200"/>
                    </a:lnTo>
                    <a:lnTo>
                      <a:pt x="5637" y="2987"/>
                    </a:lnTo>
                    <a:lnTo>
                      <a:pt x="5545" y="2773"/>
                    </a:lnTo>
                    <a:lnTo>
                      <a:pt x="5317" y="2286"/>
                    </a:lnTo>
                    <a:lnTo>
                      <a:pt x="5088" y="1798"/>
                    </a:lnTo>
                    <a:lnTo>
                      <a:pt x="4829" y="1326"/>
                    </a:lnTo>
                    <a:lnTo>
                      <a:pt x="4585" y="839"/>
                    </a:lnTo>
                    <a:lnTo>
                      <a:pt x="4464" y="641"/>
                    </a:lnTo>
                    <a:lnTo>
                      <a:pt x="4342" y="458"/>
                    </a:lnTo>
                    <a:lnTo>
                      <a:pt x="4266" y="367"/>
                    </a:lnTo>
                    <a:lnTo>
                      <a:pt x="4189" y="275"/>
                    </a:lnTo>
                    <a:lnTo>
                      <a:pt x="4113" y="199"/>
                    </a:lnTo>
                    <a:lnTo>
                      <a:pt x="4022" y="138"/>
                    </a:lnTo>
                    <a:lnTo>
                      <a:pt x="3946" y="92"/>
                    </a:lnTo>
                    <a:lnTo>
                      <a:pt x="3778" y="31"/>
                    </a:lnTo>
                    <a:lnTo>
                      <a:pt x="3611" y="1"/>
                    </a:lnTo>
                    <a:close/>
                  </a:path>
                </a:pathLst>
              </a:custGeom>
              <a:solidFill>
                <a:srgbClr val="FAB59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lnSpc>
                    <a:spcPct val="15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000">
                  <a:solidFill>
                    <a:schemeClr val="tx1"/>
                  </a:solidFill>
                </a:endParaRPr>
              </a:p>
            </p:txBody>
          </p:sp>
          <p:sp>
            <p:nvSpPr>
              <p:cNvPr id="14" name="Google Shape;208;p16">
                <a:extLst>
                  <a:ext uri="{FF2B5EF4-FFF2-40B4-BE49-F238E27FC236}">
                    <a16:creationId xmlns:a16="http://schemas.microsoft.com/office/drawing/2014/main" id="{B045ED2E-93D1-82E2-3757-42A04237FCBA}"/>
                  </a:ext>
                </a:extLst>
              </p:cNvPr>
              <p:cNvSpPr/>
              <p:nvPr/>
            </p:nvSpPr>
            <p:spPr>
              <a:xfrm>
                <a:off x="3534250" y="5085375"/>
                <a:ext cx="290225" cy="194250"/>
              </a:xfrm>
              <a:custGeom>
                <a:avLst/>
                <a:gdLst/>
                <a:ahLst/>
                <a:cxnLst/>
                <a:rect l="l" t="t" r="r" b="b"/>
                <a:pathLst>
                  <a:path w="11609" h="7770" extrusionOk="0">
                    <a:moveTo>
                      <a:pt x="3687" y="1"/>
                    </a:moveTo>
                    <a:lnTo>
                      <a:pt x="3352" y="16"/>
                    </a:lnTo>
                    <a:lnTo>
                      <a:pt x="3017" y="31"/>
                    </a:lnTo>
                    <a:lnTo>
                      <a:pt x="2682" y="62"/>
                    </a:lnTo>
                    <a:lnTo>
                      <a:pt x="2347" y="92"/>
                    </a:lnTo>
                    <a:lnTo>
                      <a:pt x="2012" y="138"/>
                    </a:lnTo>
                    <a:lnTo>
                      <a:pt x="1677" y="199"/>
                    </a:lnTo>
                    <a:lnTo>
                      <a:pt x="1342" y="260"/>
                    </a:lnTo>
                    <a:lnTo>
                      <a:pt x="1235" y="290"/>
                    </a:lnTo>
                    <a:lnTo>
                      <a:pt x="1113" y="321"/>
                    </a:lnTo>
                    <a:lnTo>
                      <a:pt x="1006" y="367"/>
                    </a:lnTo>
                    <a:lnTo>
                      <a:pt x="915" y="443"/>
                    </a:lnTo>
                    <a:lnTo>
                      <a:pt x="824" y="534"/>
                    </a:lnTo>
                    <a:lnTo>
                      <a:pt x="763" y="641"/>
                    </a:lnTo>
                    <a:lnTo>
                      <a:pt x="732" y="763"/>
                    </a:lnTo>
                    <a:lnTo>
                      <a:pt x="717" y="884"/>
                    </a:lnTo>
                    <a:lnTo>
                      <a:pt x="702" y="1022"/>
                    </a:lnTo>
                    <a:lnTo>
                      <a:pt x="702" y="1159"/>
                    </a:lnTo>
                    <a:lnTo>
                      <a:pt x="717" y="1433"/>
                    </a:lnTo>
                    <a:lnTo>
                      <a:pt x="732" y="1616"/>
                    </a:lnTo>
                    <a:lnTo>
                      <a:pt x="732" y="1798"/>
                    </a:lnTo>
                    <a:lnTo>
                      <a:pt x="702" y="2164"/>
                    </a:lnTo>
                    <a:lnTo>
                      <a:pt x="641" y="2530"/>
                    </a:lnTo>
                    <a:lnTo>
                      <a:pt x="565" y="2895"/>
                    </a:lnTo>
                    <a:lnTo>
                      <a:pt x="473" y="3261"/>
                    </a:lnTo>
                    <a:lnTo>
                      <a:pt x="382" y="3611"/>
                    </a:lnTo>
                    <a:lnTo>
                      <a:pt x="184" y="4342"/>
                    </a:lnTo>
                    <a:lnTo>
                      <a:pt x="108" y="4708"/>
                    </a:lnTo>
                    <a:lnTo>
                      <a:pt x="47" y="5074"/>
                    </a:lnTo>
                    <a:lnTo>
                      <a:pt x="1" y="5455"/>
                    </a:lnTo>
                    <a:lnTo>
                      <a:pt x="1" y="5835"/>
                    </a:lnTo>
                    <a:lnTo>
                      <a:pt x="16" y="6018"/>
                    </a:lnTo>
                    <a:lnTo>
                      <a:pt x="47" y="6201"/>
                    </a:lnTo>
                    <a:lnTo>
                      <a:pt x="77" y="6384"/>
                    </a:lnTo>
                    <a:lnTo>
                      <a:pt x="123" y="6551"/>
                    </a:lnTo>
                    <a:lnTo>
                      <a:pt x="184" y="6734"/>
                    </a:lnTo>
                    <a:lnTo>
                      <a:pt x="245" y="6886"/>
                    </a:lnTo>
                    <a:lnTo>
                      <a:pt x="336" y="7054"/>
                    </a:lnTo>
                    <a:lnTo>
                      <a:pt x="427" y="7206"/>
                    </a:lnTo>
                    <a:lnTo>
                      <a:pt x="488" y="7298"/>
                    </a:lnTo>
                    <a:lnTo>
                      <a:pt x="565" y="7374"/>
                    </a:lnTo>
                    <a:lnTo>
                      <a:pt x="641" y="7435"/>
                    </a:lnTo>
                    <a:lnTo>
                      <a:pt x="732" y="7481"/>
                    </a:lnTo>
                    <a:lnTo>
                      <a:pt x="824" y="7511"/>
                    </a:lnTo>
                    <a:lnTo>
                      <a:pt x="915" y="7542"/>
                    </a:lnTo>
                    <a:lnTo>
                      <a:pt x="1098" y="7542"/>
                    </a:lnTo>
                    <a:lnTo>
                      <a:pt x="9385" y="7755"/>
                    </a:lnTo>
                    <a:lnTo>
                      <a:pt x="9674" y="7770"/>
                    </a:lnTo>
                    <a:lnTo>
                      <a:pt x="9964" y="7755"/>
                    </a:lnTo>
                    <a:lnTo>
                      <a:pt x="10238" y="7724"/>
                    </a:lnTo>
                    <a:lnTo>
                      <a:pt x="10527" y="7679"/>
                    </a:lnTo>
                    <a:lnTo>
                      <a:pt x="10786" y="7602"/>
                    </a:lnTo>
                    <a:lnTo>
                      <a:pt x="10923" y="7557"/>
                    </a:lnTo>
                    <a:lnTo>
                      <a:pt x="11045" y="7496"/>
                    </a:lnTo>
                    <a:lnTo>
                      <a:pt x="11152" y="7435"/>
                    </a:lnTo>
                    <a:lnTo>
                      <a:pt x="11259" y="7343"/>
                    </a:lnTo>
                    <a:lnTo>
                      <a:pt x="11365" y="7252"/>
                    </a:lnTo>
                    <a:lnTo>
                      <a:pt x="11441" y="7145"/>
                    </a:lnTo>
                    <a:lnTo>
                      <a:pt x="11502" y="7054"/>
                    </a:lnTo>
                    <a:lnTo>
                      <a:pt x="11563" y="6963"/>
                    </a:lnTo>
                    <a:lnTo>
                      <a:pt x="11594" y="6871"/>
                    </a:lnTo>
                    <a:lnTo>
                      <a:pt x="11609" y="6765"/>
                    </a:lnTo>
                    <a:lnTo>
                      <a:pt x="11594" y="6673"/>
                    </a:lnTo>
                    <a:lnTo>
                      <a:pt x="11578" y="6582"/>
                    </a:lnTo>
                    <a:lnTo>
                      <a:pt x="11533" y="6490"/>
                    </a:lnTo>
                    <a:lnTo>
                      <a:pt x="11487" y="6414"/>
                    </a:lnTo>
                    <a:lnTo>
                      <a:pt x="11426" y="6338"/>
                    </a:lnTo>
                    <a:lnTo>
                      <a:pt x="11350" y="6277"/>
                    </a:lnTo>
                    <a:lnTo>
                      <a:pt x="11274" y="6231"/>
                    </a:lnTo>
                    <a:lnTo>
                      <a:pt x="11198" y="6186"/>
                    </a:lnTo>
                    <a:lnTo>
                      <a:pt x="11015" y="6110"/>
                    </a:lnTo>
                    <a:lnTo>
                      <a:pt x="10832" y="6079"/>
                    </a:lnTo>
                    <a:lnTo>
                      <a:pt x="10649" y="6049"/>
                    </a:lnTo>
                    <a:lnTo>
                      <a:pt x="10451" y="6033"/>
                    </a:lnTo>
                    <a:lnTo>
                      <a:pt x="9598" y="5972"/>
                    </a:lnTo>
                    <a:lnTo>
                      <a:pt x="9126" y="5912"/>
                    </a:lnTo>
                    <a:lnTo>
                      <a:pt x="8654" y="5851"/>
                    </a:lnTo>
                    <a:lnTo>
                      <a:pt x="8181" y="5774"/>
                    </a:lnTo>
                    <a:lnTo>
                      <a:pt x="7694" y="5683"/>
                    </a:lnTo>
                    <a:lnTo>
                      <a:pt x="7222" y="5576"/>
                    </a:lnTo>
                    <a:lnTo>
                      <a:pt x="6749" y="5439"/>
                    </a:lnTo>
                    <a:lnTo>
                      <a:pt x="6292" y="5272"/>
                    </a:lnTo>
                    <a:lnTo>
                      <a:pt x="6079" y="5180"/>
                    </a:lnTo>
                    <a:lnTo>
                      <a:pt x="5866" y="5074"/>
                    </a:lnTo>
                    <a:lnTo>
                      <a:pt x="5653" y="4967"/>
                    </a:lnTo>
                    <a:lnTo>
                      <a:pt x="5455" y="4845"/>
                    </a:lnTo>
                    <a:lnTo>
                      <a:pt x="5272" y="4723"/>
                    </a:lnTo>
                    <a:lnTo>
                      <a:pt x="5089" y="4586"/>
                    </a:lnTo>
                    <a:lnTo>
                      <a:pt x="4921" y="4434"/>
                    </a:lnTo>
                    <a:lnTo>
                      <a:pt x="4754" y="4282"/>
                    </a:lnTo>
                    <a:lnTo>
                      <a:pt x="4617" y="4114"/>
                    </a:lnTo>
                    <a:lnTo>
                      <a:pt x="4480" y="3931"/>
                    </a:lnTo>
                    <a:lnTo>
                      <a:pt x="4343" y="3748"/>
                    </a:lnTo>
                    <a:lnTo>
                      <a:pt x="4236" y="3550"/>
                    </a:lnTo>
                    <a:lnTo>
                      <a:pt x="4144" y="3337"/>
                    </a:lnTo>
                    <a:lnTo>
                      <a:pt x="4053" y="3109"/>
                    </a:lnTo>
                    <a:lnTo>
                      <a:pt x="4038" y="3032"/>
                    </a:lnTo>
                    <a:lnTo>
                      <a:pt x="4023" y="2911"/>
                    </a:lnTo>
                    <a:lnTo>
                      <a:pt x="3992" y="2514"/>
                    </a:lnTo>
                    <a:lnTo>
                      <a:pt x="3977" y="2012"/>
                    </a:lnTo>
                    <a:lnTo>
                      <a:pt x="3962" y="1463"/>
                    </a:lnTo>
                    <a:lnTo>
                      <a:pt x="3962" y="915"/>
                    </a:lnTo>
                    <a:lnTo>
                      <a:pt x="3977" y="458"/>
                    </a:lnTo>
                    <a:lnTo>
                      <a:pt x="3992" y="138"/>
                    </a:lnTo>
                    <a:lnTo>
                      <a:pt x="4007" y="47"/>
                    </a:lnTo>
                    <a:lnTo>
                      <a:pt x="4023" y="16"/>
                    </a:lnTo>
                    <a:lnTo>
                      <a:pt x="3687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lnSpc>
                    <a:spcPct val="15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000">
                  <a:solidFill>
                    <a:schemeClr val="tx1"/>
                  </a:solidFill>
                </a:endParaRPr>
              </a:p>
            </p:txBody>
          </p:sp>
          <p:sp>
            <p:nvSpPr>
              <p:cNvPr id="15" name="Google Shape;209;p16">
                <a:extLst>
                  <a:ext uri="{FF2B5EF4-FFF2-40B4-BE49-F238E27FC236}">
                    <a16:creationId xmlns:a16="http://schemas.microsoft.com/office/drawing/2014/main" id="{3ABB90B6-4787-D7EF-F53D-EE02DACD3B2A}"/>
                  </a:ext>
                </a:extLst>
              </p:cNvPr>
              <p:cNvSpPr/>
              <p:nvPr/>
            </p:nvSpPr>
            <p:spPr>
              <a:xfrm>
                <a:off x="3276425" y="3562800"/>
                <a:ext cx="422775" cy="1567550"/>
              </a:xfrm>
              <a:custGeom>
                <a:avLst/>
                <a:gdLst/>
                <a:ahLst/>
                <a:cxnLst/>
                <a:rect l="l" t="t" r="r" b="b"/>
                <a:pathLst>
                  <a:path w="16911" h="62702" extrusionOk="0">
                    <a:moveTo>
                      <a:pt x="7998" y="0"/>
                    </a:moveTo>
                    <a:lnTo>
                      <a:pt x="7481" y="16"/>
                    </a:lnTo>
                    <a:lnTo>
                      <a:pt x="6978" y="61"/>
                    </a:lnTo>
                    <a:lnTo>
                      <a:pt x="6353" y="122"/>
                    </a:lnTo>
                    <a:lnTo>
                      <a:pt x="5729" y="214"/>
                    </a:lnTo>
                    <a:lnTo>
                      <a:pt x="5104" y="320"/>
                    </a:lnTo>
                    <a:lnTo>
                      <a:pt x="4495" y="457"/>
                    </a:lnTo>
                    <a:lnTo>
                      <a:pt x="3885" y="625"/>
                    </a:lnTo>
                    <a:lnTo>
                      <a:pt x="3291" y="808"/>
                    </a:lnTo>
                    <a:lnTo>
                      <a:pt x="2697" y="1021"/>
                    </a:lnTo>
                    <a:lnTo>
                      <a:pt x="2103" y="1265"/>
                    </a:lnTo>
                    <a:lnTo>
                      <a:pt x="1920" y="1341"/>
                    </a:lnTo>
                    <a:lnTo>
                      <a:pt x="1737" y="1448"/>
                    </a:lnTo>
                    <a:lnTo>
                      <a:pt x="1570" y="1554"/>
                    </a:lnTo>
                    <a:lnTo>
                      <a:pt x="1418" y="1661"/>
                    </a:lnTo>
                    <a:lnTo>
                      <a:pt x="1280" y="1798"/>
                    </a:lnTo>
                    <a:lnTo>
                      <a:pt x="1143" y="1935"/>
                    </a:lnTo>
                    <a:lnTo>
                      <a:pt x="1006" y="2072"/>
                    </a:lnTo>
                    <a:lnTo>
                      <a:pt x="884" y="2225"/>
                    </a:lnTo>
                    <a:lnTo>
                      <a:pt x="778" y="2392"/>
                    </a:lnTo>
                    <a:lnTo>
                      <a:pt x="671" y="2560"/>
                    </a:lnTo>
                    <a:lnTo>
                      <a:pt x="580" y="2727"/>
                    </a:lnTo>
                    <a:lnTo>
                      <a:pt x="488" y="2910"/>
                    </a:lnTo>
                    <a:lnTo>
                      <a:pt x="412" y="3108"/>
                    </a:lnTo>
                    <a:lnTo>
                      <a:pt x="336" y="3291"/>
                    </a:lnTo>
                    <a:lnTo>
                      <a:pt x="214" y="3702"/>
                    </a:lnTo>
                    <a:lnTo>
                      <a:pt x="123" y="4144"/>
                    </a:lnTo>
                    <a:lnTo>
                      <a:pt x="62" y="4601"/>
                    </a:lnTo>
                    <a:lnTo>
                      <a:pt x="16" y="5073"/>
                    </a:lnTo>
                    <a:lnTo>
                      <a:pt x="1" y="5561"/>
                    </a:lnTo>
                    <a:lnTo>
                      <a:pt x="1" y="6063"/>
                    </a:lnTo>
                    <a:lnTo>
                      <a:pt x="31" y="6581"/>
                    </a:lnTo>
                    <a:lnTo>
                      <a:pt x="62" y="7099"/>
                    </a:lnTo>
                    <a:lnTo>
                      <a:pt x="123" y="7632"/>
                    </a:lnTo>
                    <a:lnTo>
                      <a:pt x="199" y="8166"/>
                    </a:lnTo>
                    <a:lnTo>
                      <a:pt x="275" y="8699"/>
                    </a:lnTo>
                    <a:lnTo>
                      <a:pt x="366" y="9232"/>
                    </a:lnTo>
                    <a:lnTo>
                      <a:pt x="473" y="9765"/>
                    </a:lnTo>
                    <a:lnTo>
                      <a:pt x="702" y="10816"/>
                    </a:lnTo>
                    <a:lnTo>
                      <a:pt x="945" y="11822"/>
                    </a:lnTo>
                    <a:lnTo>
                      <a:pt x="1204" y="12781"/>
                    </a:lnTo>
                    <a:lnTo>
                      <a:pt x="1448" y="13650"/>
                    </a:lnTo>
                    <a:lnTo>
                      <a:pt x="1859" y="15082"/>
                    </a:lnTo>
                    <a:lnTo>
                      <a:pt x="5195" y="27192"/>
                    </a:lnTo>
                    <a:lnTo>
                      <a:pt x="5531" y="28426"/>
                    </a:lnTo>
                    <a:lnTo>
                      <a:pt x="5835" y="29675"/>
                    </a:lnTo>
                    <a:lnTo>
                      <a:pt x="6125" y="30909"/>
                    </a:lnTo>
                    <a:lnTo>
                      <a:pt x="6399" y="32158"/>
                    </a:lnTo>
                    <a:lnTo>
                      <a:pt x="6658" y="33423"/>
                    </a:lnTo>
                    <a:lnTo>
                      <a:pt x="6886" y="34672"/>
                    </a:lnTo>
                    <a:lnTo>
                      <a:pt x="7115" y="35936"/>
                    </a:lnTo>
                    <a:lnTo>
                      <a:pt x="7313" y="37201"/>
                    </a:lnTo>
                    <a:lnTo>
                      <a:pt x="7496" y="38465"/>
                    </a:lnTo>
                    <a:lnTo>
                      <a:pt x="7663" y="39729"/>
                    </a:lnTo>
                    <a:lnTo>
                      <a:pt x="7831" y="40994"/>
                    </a:lnTo>
                    <a:lnTo>
                      <a:pt x="7968" y="42258"/>
                    </a:lnTo>
                    <a:lnTo>
                      <a:pt x="8105" y="43538"/>
                    </a:lnTo>
                    <a:lnTo>
                      <a:pt x="8227" y="44817"/>
                    </a:lnTo>
                    <a:lnTo>
                      <a:pt x="8334" y="46082"/>
                    </a:lnTo>
                    <a:lnTo>
                      <a:pt x="8425" y="47361"/>
                    </a:lnTo>
                    <a:lnTo>
                      <a:pt x="8608" y="50286"/>
                    </a:lnTo>
                    <a:lnTo>
                      <a:pt x="8928" y="55481"/>
                    </a:lnTo>
                    <a:lnTo>
                      <a:pt x="9095" y="58131"/>
                    </a:lnTo>
                    <a:lnTo>
                      <a:pt x="9248" y="60416"/>
                    </a:lnTo>
                    <a:lnTo>
                      <a:pt x="9369" y="62031"/>
                    </a:lnTo>
                    <a:lnTo>
                      <a:pt x="9415" y="62473"/>
                    </a:lnTo>
                    <a:lnTo>
                      <a:pt x="9430" y="62595"/>
                    </a:lnTo>
                    <a:lnTo>
                      <a:pt x="9446" y="62625"/>
                    </a:lnTo>
                    <a:lnTo>
                      <a:pt x="15021" y="62701"/>
                    </a:lnTo>
                    <a:lnTo>
                      <a:pt x="15036" y="62701"/>
                    </a:lnTo>
                    <a:lnTo>
                      <a:pt x="15067" y="62686"/>
                    </a:lnTo>
                    <a:lnTo>
                      <a:pt x="15113" y="62625"/>
                    </a:lnTo>
                    <a:lnTo>
                      <a:pt x="15158" y="62519"/>
                    </a:lnTo>
                    <a:lnTo>
                      <a:pt x="15204" y="62382"/>
                    </a:lnTo>
                    <a:lnTo>
                      <a:pt x="15295" y="62016"/>
                    </a:lnTo>
                    <a:lnTo>
                      <a:pt x="15402" y="61529"/>
                    </a:lnTo>
                    <a:lnTo>
                      <a:pt x="15493" y="60965"/>
                    </a:lnTo>
                    <a:lnTo>
                      <a:pt x="15585" y="60310"/>
                    </a:lnTo>
                    <a:lnTo>
                      <a:pt x="15768" y="58893"/>
                    </a:lnTo>
                    <a:lnTo>
                      <a:pt x="15920" y="57446"/>
                    </a:lnTo>
                    <a:lnTo>
                      <a:pt x="16042" y="56121"/>
                    </a:lnTo>
                    <a:lnTo>
                      <a:pt x="16179" y="54536"/>
                    </a:lnTo>
                    <a:lnTo>
                      <a:pt x="16255" y="53500"/>
                    </a:lnTo>
                    <a:lnTo>
                      <a:pt x="16316" y="52465"/>
                    </a:lnTo>
                    <a:lnTo>
                      <a:pt x="16407" y="50393"/>
                    </a:lnTo>
                    <a:lnTo>
                      <a:pt x="16484" y="48321"/>
                    </a:lnTo>
                    <a:lnTo>
                      <a:pt x="16575" y="46249"/>
                    </a:lnTo>
                    <a:lnTo>
                      <a:pt x="16636" y="45061"/>
                    </a:lnTo>
                    <a:lnTo>
                      <a:pt x="16697" y="43873"/>
                    </a:lnTo>
                    <a:lnTo>
                      <a:pt x="16803" y="41481"/>
                    </a:lnTo>
                    <a:lnTo>
                      <a:pt x="16864" y="39090"/>
                    </a:lnTo>
                    <a:lnTo>
                      <a:pt x="16910" y="36698"/>
                    </a:lnTo>
                    <a:lnTo>
                      <a:pt x="16910" y="34306"/>
                    </a:lnTo>
                    <a:lnTo>
                      <a:pt x="16895" y="31899"/>
                    </a:lnTo>
                    <a:lnTo>
                      <a:pt x="16864" y="29492"/>
                    </a:lnTo>
                    <a:lnTo>
                      <a:pt x="16803" y="27086"/>
                    </a:lnTo>
                    <a:lnTo>
                      <a:pt x="16742" y="24679"/>
                    </a:lnTo>
                    <a:lnTo>
                      <a:pt x="16651" y="22272"/>
                    </a:lnTo>
                    <a:lnTo>
                      <a:pt x="16468" y="17473"/>
                    </a:lnTo>
                    <a:lnTo>
                      <a:pt x="16255" y="12690"/>
                    </a:lnTo>
                    <a:lnTo>
                      <a:pt x="16057" y="7922"/>
                    </a:lnTo>
                    <a:lnTo>
                      <a:pt x="16011" y="7130"/>
                    </a:lnTo>
                    <a:lnTo>
                      <a:pt x="15981" y="6734"/>
                    </a:lnTo>
                    <a:lnTo>
                      <a:pt x="15935" y="6338"/>
                    </a:lnTo>
                    <a:lnTo>
                      <a:pt x="15874" y="5941"/>
                    </a:lnTo>
                    <a:lnTo>
                      <a:pt x="15813" y="5545"/>
                    </a:lnTo>
                    <a:lnTo>
                      <a:pt x="15737" y="5165"/>
                    </a:lnTo>
                    <a:lnTo>
                      <a:pt x="15646" y="4769"/>
                    </a:lnTo>
                    <a:lnTo>
                      <a:pt x="15539" y="4388"/>
                    </a:lnTo>
                    <a:lnTo>
                      <a:pt x="15432" y="4022"/>
                    </a:lnTo>
                    <a:lnTo>
                      <a:pt x="15295" y="3656"/>
                    </a:lnTo>
                    <a:lnTo>
                      <a:pt x="15128" y="3291"/>
                    </a:lnTo>
                    <a:lnTo>
                      <a:pt x="14960" y="2940"/>
                    </a:lnTo>
                    <a:lnTo>
                      <a:pt x="14762" y="2590"/>
                    </a:lnTo>
                    <a:lnTo>
                      <a:pt x="14549" y="2255"/>
                    </a:lnTo>
                    <a:lnTo>
                      <a:pt x="14305" y="1920"/>
                    </a:lnTo>
                    <a:lnTo>
                      <a:pt x="14198" y="1798"/>
                    </a:lnTo>
                    <a:lnTo>
                      <a:pt x="14061" y="1691"/>
                    </a:lnTo>
                    <a:lnTo>
                      <a:pt x="13909" y="1585"/>
                    </a:lnTo>
                    <a:lnTo>
                      <a:pt x="13757" y="1493"/>
                    </a:lnTo>
                    <a:lnTo>
                      <a:pt x="13574" y="1402"/>
                    </a:lnTo>
                    <a:lnTo>
                      <a:pt x="13391" y="1326"/>
                    </a:lnTo>
                    <a:lnTo>
                      <a:pt x="12995" y="1204"/>
                    </a:lnTo>
                    <a:lnTo>
                      <a:pt x="12584" y="1082"/>
                    </a:lnTo>
                    <a:lnTo>
                      <a:pt x="12188" y="975"/>
                    </a:lnTo>
                    <a:lnTo>
                      <a:pt x="11807" y="869"/>
                    </a:lnTo>
                    <a:lnTo>
                      <a:pt x="11487" y="762"/>
                    </a:lnTo>
                    <a:lnTo>
                      <a:pt x="11045" y="595"/>
                    </a:lnTo>
                    <a:lnTo>
                      <a:pt x="10619" y="442"/>
                    </a:lnTo>
                    <a:lnTo>
                      <a:pt x="10207" y="320"/>
                    </a:lnTo>
                    <a:lnTo>
                      <a:pt x="9781" y="198"/>
                    </a:lnTo>
                    <a:lnTo>
                      <a:pt x="9369" y="107"/>
                    </a:lnTo>
                    <a:lnTo>
                      <a:pt x="8928" y="46"/>
                    </a:lnTo>
                    <a:lnTo>
                      <a:pt x="8471" y="16"/>
                    </a:lnTo>
                    <a:lnTo>
                      <a:pt x="7998" y="0"/>
                    </a:ln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lnSpc>
                    <a:spcPct val="15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000">
                  <a:solidFill>
                    <a:schemeClr val="tx1"/>
                  </a:solidFill>
                </a:endParaRPr>
              </a:p>
            </p:txBody>
          </p:sp>
          <p:sp>
            <p:nvSpPr>
              <p:cNvPr id="16" name="Google Shape;210;p16">
                <a:extLst>
                  <a:ext uri="{FF2B5EF4-FFF2-40B4-BE49-F238E27FC236}">
                    <a16:creationId xmlns:a16="http://schemas.microsoft.com/office/drawing/2014/main" id="{73C85976-D703-1E79-EBC3-9A4D772C3369}"/>
                  </a:ext>
                </a:extLst>
              </p:cNvPr>
              <p:cNvSpPr/>
              <p:nvPr/>
            </p:nvSpPr>
            <p:spPr>
              <a:xfrm>
                <a:off x="3139725" y="3449300"/>
                <a:ext cx="344675" cy="1681050"/>
              </a:xfrm>
              <a:custGeom>
                <a:avLst/>
                <a:gdLst/>
                <a:ahLst/>
                <a:cxnLst/>
                <a:rect l="l" t="t" r="r" b="b"/>
                <a:pathLst>
                  <a:path w="13787" h="67242" extrusionOk="0">
                    <a:moveTo>
                      <a:pt x="5332" y="1"/>
                    </a:moveTo>
                    <a:lnTo>
                      <a:pt x="4753" y="31"/>
                    </a:lnTo>
                    <a:lnTo>
                      <a:pt x="4448" y="47"/>
                    </a:lnTo>
                    <a:lnTo>
                      <a:pt x="4159" y="62"/>
                    </a:lnTo>
                    <a:lnTo>
                      <a:pt x="3869" y="107"/>
                    </a:lnTo>
                    <a:lnTo>
                      <a:pt x="3580" y="168"/>
                    </a:lnTo>
                    <a:lnTo>
                      <a:pt x="3306" y="229"/>
                    </a:lnTo>
                    <a:lnTo>
                      <a:pt x="3032" y="321"/>
                    </a:lnTo>
                    <a:lnTo>
                      <a:pt x="2864" y="397"/>
                    </a:lnTo>
                    <a:lnTo>
                      <a:pt x="2696" y="473"/>
                    </a:lnTo>
                    <a:lnTo>
                      <a:pt x="2559" y="564"/>
                    </a:lnTo>
                    <a:lnTo>
                      <a:pt x="2407" y="656"/>
                    </a:lnTo>
                    <a:lnTo>
                      <a:pt x="2285" y="763"/>
                    </a:lnTo>
                    <a:lnTo>
                      <a:pt x="2163" y="869"/>
                    </a:lnTo>
                    <a:lnTo>
                      <a:pt x="2041" y="991"/>
                    </a:lnTo>
                    <a:lnTo>
                      <a:pt x="1935" y="1113"/>
                    </a:lnTo>
                    <a:lnTo>
                      <a:pt x="1737" y="1372"/>
                    </a:lnTo>
                    <a:lnTo>
                      <a:pt x="1554" y="1661"/>
                    </a:lnTo>
                    <a:lnTo>
                      <a:pt x="1402" y="1966"/>
                    </a:lnTo>
                    <a:lnTo>
                      <a:pt x="1280" y="2286"/>
                    </a:lnTo>
                    <a:lnTo>
                      <a:pt x="1158" y="2621"/>
                    </a:lnTo>
                    <a:lnTo>
                      <a:pt x="1066" y="2956"/>
                    </a:lnTo>
                    <a:lnTo>
                      <a:pt x="975" y="3307"/>
                    </a:lnTo>
                    <a:lnTo>
                      <a:pt x="899" y="3657"/>
                    </a:lnTo>
                    <a:lnTo>
                      <a:pt x="777" y="4342"/>
                    </a:lnTo>
                    <a:lnTo>
                      <a:pt x="655" y="4997"/>
                    </a:lnTo>
                    <a:lnTo>
                      <a:pt x="564" y="5454"/>
                    </a:lnTo>
                    <a:lnTo>
                      <a:pt x="503" y="5911"/>
                    </a:lnTo>
                    <a:lnTo>
                      <a:pt x="442" y="6368"/>
                    </a:lnTo>
                    <a:lnTo>
                      <a:pt x="396" y="6825"/>
                    </a:lnTo>
                    <a:lnTo>
                      <a:pt x="320" y="7755"/>
                    </a:lnTo>
                    <a:lnTo>
                      <a:pt x="244" y="8684"/>
                    </a:lnTo>
                    <a:lnTo>
                      <a:pt x="183" y="9750"/>
                    </a:lnTo>
                    <a:lnTo>
                      <a:pt x="122" y="10817"/>
                    </a:lnTo>
                    <a:lnTo>
                      <a:pt x="76" y="11898"/>
                    </a:lnTo>
                    <a:lnTo>
                      <a:pt x="46" y="12965"/>
                    </a:lnTo>
                    <a:lnTo>
                      <a:pt x="15" y="14031"/>
                    </a:lnTo>
                    <a:lnTo>
                      <a:pt x="0" y="15097"/>
                    </a:lnTo>
                    <a:lnTo>
                      <a:pt x="0" y="17245"/>
                    </a:lnTo>
                    <a:lnTo>
                      <a:pt x="31" y="19378"/>
                    </a:lnTo>
                    <a:lnTo>
                      <a:pt x="76" y="21526"/>
                    </a:lnTo>
                    <a:lnTo>
                      <a:pt x="152" y="23658"/>
                    </a:lnTo>
                    <a:lnTo>
                      <a:pt x="259" y="25806"/>
                    </a:lnTo>
                    <a:lnTo>
                      <a:pt x="381" y="27939"/>
                    </a:lnTo>
                    <a:lnTo>
                      <a:pt x="503" y="30072"/>
                    </a:lnTo>
                    <a:lnTo>
                      <a:pt x="807" y="34352"/>
                    </a:lnTo>
                    <a:lnTo>
                      <a:pt x="1112" y="38618"/>
                    </a:lnTo>
                    <a:lnTo>
                      <a:pt x="1417" y="42883"/>
                    </a:lnTo>
                    <a:lnTo>
                      <a:pt x="1859" y="48961"/>
                    </a:lnTo>
                    <a:lnTo>
                      <a:pt x="2285" y="55024"/>
                    </a:lnTo>
                    <a:lnTo>
                      <a:pt x="2696" y="61102"/>
                    </a:lnTo>
                    <a:lnTo>
                      <a:pt x="2894" y="64134"/>
                    </a:lnTo>
                    <a:lnTo>
                      <a:pt x="3077" y="67165"/>
                    </a:lnTo>
                    <a:lnTo>
                      <a:pt x="8653" y="67241"/>
                    </a:lnTo>
                    <a:lnTo>
                      <a:pt x="8668" y="67241"/>
                    </a:lnTo>
                    <a:lnTo>
                      <a:pt x="8698" y="67226"/>
                    </a:lnTo>
                    <a:lnTo>
                      <a:pt x="8744" y="67165"/>
                    </a:lnTo>
                    <a:lnTo>
                      <a:pt x="8790" y="67059"/>
                    </a:lnTo>
                    <a:lnTo>
                      <a:pt x="8835" y="66922"/>
                    </a:lnTo>
                    <a:lnTo>
                      <a:pt x="8942" y="66556"/>
                    </a:lnTo>
                    <a:lnTo>
                      <a:pt x="9034" y="66069"/>
                    </a:lnTo>
                    <a:lnTo>
                      <a:pt x="9125" y="65505"/>
                    </a:lnTo>
                    <a:lnTo>
                      <a:pt x="9216" y="64850"/>
                    </a:lnTo>
                    <a:lnTo>
                      <a:pt x="9399" y="63433"/>
                    </a:lnTo>
                    <a:lnTo>
                      <a:pt x="9551" y="61986"/>
                    </a:lnTo>
                    <a:lnTo>
                      <a:pt x="9673" y="60661"/>
                    </a:lnTo>
                    <a:lnTo>
                      <a:pt x="9810" y="59076"/>
                    </a:lnTo>
                    <a:lnTo>
                      <a:pt x="9887" y="58040"/>
                    </a:lnTo>
                    <a:lnTo>
                      <a:pt x="9948" y="57005"/>
                    </a:lnTo>
                    <a:lnTo>
                      <a:pt x="10039" y="54933"/>
                    </a:lnTo>
                    <a:lnTo>
                      <a:pt x="10115" y="52861"/>
                    </a:lnTo>
                    <a:lnTo>
                      <a:pt x="10206" y="50789"/>
                    </a:lnTo>
                    <a:lnTo>
                      <a:pt x="10206" y="49951"/>
                    </a:lnTo>
                    <a:lnTo>
                      <a:pt x="10222" y="49129"/>
                    </a:lnTo>
                    <a:lnTo>
                      <a:pt x="10283" y="47468"/>
                    </a:lnTo>
                    <a:lnTo>
                      <a:pt x="10359" y="45808"/>
                    </a:lnTo>
                    <a:lnTo>
                      <a:pt x="10465" y="44148"/>
                    </a:lnTo>
                    <a:lnTo>
                      <a:pt x="10679" y="40827"/>
                    </a:lnTo>
                    <a:lnTo>
                      <a:pt x="10785" y="39166"/>
                    </a:lnTo>
                    <a:lnTo>
                      <a:pt x="10892" y="37521"/>
                    </a:lnTo>
                    <a:lnTo>
                      <a:pt x="11090" y="33591"/>
                    </a:lnTo>
                    <a:lnTo>
                      <a:pt x="11212" y="31626"/>
                    </a:lnTo>
                    <a:lnTo>
                      <a:pt x="11349" y="29676"/>
                    </a:lnTo>
                    <a:lnTo>
                      <a:pt x="11486" y="27711"/>
                    </a:lnTo>
                    <a:lnTo>
                      <a:pt x="11669" y="25745"/>
                    </a:lnTo>
                    <a:lnTo>
                      <a:pt x="11852" y="23796"/>
                    </a:lnTo>
                    <a:lnTo>
                      <a:pt x="12080" y="21846"/>
                    </a:lnTo>
                    <a:lnTo>
                      <a:pt x="12370" y="19530"/>
                    </a:lnTo>
                    <a:lnTo>
                      <a:pt x="12674" y="17199"/>
                    </a:lnTo>
                    <a:lnTo>
                      <a:pt x="12979" y="14884"/>
                    </a:lnTo>
                    <a:lnTo>
                      <a:pt x="13268" y="12553"/>
                    </a:lnTo>
                    <a:lnTo>
                      <a:pt x="13406" y="11456"/>
                    </a:lnTo>
                    <a:lnTo>
                      <a:pt x="13558" y="10329"/>
                    </a:lnTo>
                    <a:lnTo>
                      <a:pt x="13619" y="9766"/>
                    </a:lnTo>
                    <a:lnTo>
                      <a:pt x="13680" y="9187"/>
                    </a:lnTo>
                    <a:lnTo>
                      <a:pt x="13741" y="8608"/>
                    </a:lnTo>
                    <a:lnTo>
                      <a:pt x="13771" y="8029"/>
                    </a:lnTo>
                    <a:lnTo>
                      <a:pt x="13786" y="7465"/>
                    </a:lnTo>
                    <a:lnTo>
                      <a:pt x="13786" y="6886"/>
                    </a:lnTo>
                    <a:lnTo>
                      <a:pt x="13756" y="6323"/>
                    </a:lnTo>
                    <a:lnTo>
                      <a:pt x="13695" y="5759"/>
                    </a:lnTo>
                    <a:lnTo>
                      <a:pt x="13649" y="5485"/>
                    </a:lnTo>
                    <a:lnTo>
                      <a:pt x="13604" y="5211"/>
                    </a:lnTo>
                    <a:lnTo>
                      <a:pt x="13543" y="4952"/>
                    </a:lnTo>
                    <a:lnTo>
                      <a:pt x="13466" y="4678"/>
                    </a:lnTo>
                    <a:lnTo>
                      <a:pt x="13390" y="4419"/>
                    </a:lnTo>
                    <a:lnTo>
                      <a:pt x="13299" y="4144"/>
                    </a:lnTo>
                    <a:lnTo>
                      <a:pt x="13192" y="3885"/>
                    </a:lnTo>
                    <a:lnTo>
                      <a:pt x="13086" y="3642"/>
                    </a:lnTo>
                    <a:lnTo>
                      <a:pt x="12949" y="3367"/>
                    </a:lnTo>
                    <a:lnTo>
                      <a:pt x="12796" y="3108"/>
                    </a:lnTo>
                    <a:lnTo>
                      <a:pt x="12644" y="2865"/>
                    </a:lnTo>
                    <a:lnTo>
                      <a:pt x="12476" y="2621"/>
                    </a:lnTo>
                    <a:lnTo>
                      <a:pt x="12278" y="2393"/>
                    </a:lnTo>
                    <a:lnTo>
                      <a:pt x="12095" y="2164"/>
                    </a:lnTo>
                    <a:lnTo>
                      <a:pt x="11882" y="1951"/>
                    </a:lnTo>
                    <a:lnTo>
                      <a:pt x="11669" y="1737"/>
                    </a:lnTo>
                    <a:lnTo>
                      <a:pt x="11456" y="1539"/>
                    </a:lnTo>
                    <a:lnTo>
                      <a:pt x="11212" y="1357"/>
                    </a:lnTo>
                    <a:lnTo>
                      <a:pt x="10968" y="1189"/>
                    </a:lnTo>
                    <a:lnTo>
                      <a:pt x="10724" y="1021"/>
                    </a:lnTo>
                    <a:lnTo>
                      <a:pt x="10465" y="869"/>
                    </a:lnTo>
                    <a:lnTo>
                      <a:pt x="10206" y="732"/>
                    </a:lnTo>
                    <a:lnTo>
                      <a:pt x="9932" y="610"/>
                    </a:lnTo>
                    <a:lnTo>
                      <a:pt x="9658" y="504"/>
                    </a:lnTo>
                    <a:lnTo>
                      <a:pt x="9399" y="412"/>
                    </a:lnTo>
                    <a:lnTo>
                      <a:pt x="9140" y="336"/>
                    </a:lnTo>
                    <a:lnTo>
                      <a:pt x="8881" y="260"/>
                    </a:lnTo>
                    <a:lnTo>
                      <a:pt x="8607" y="199"/>
                    </a:lnTo>
                    <a:lnTo>
                      <a:pt x="8074" y="107"/>
                    </a:lnTo>
                    <a:lnTo>
                      <a:pt x="7525" y="47"/>
                    </a:lnTo>
                    <a:lnTo>
                      <a:pt x="6992" y="16"/>
                    </a:lnTo>
                    <a:lnTo>
                      <a:pt x="6429" y="1"/>
                    </a:ln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lnSpc>
                    <a:spcPct val="15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000">
                  <a:solidFill>
                    <a:schemeClr val="tx1"/>
                  </a:solidFill>
                </a:endParaRPr>
              </a:p>
            </p:txBody>
          </p:sp>
          <p:sp>
            <p:nvSpPr>
              <p:cNvPr id="17" name="Google Shape;211;p16">
                <a:extLst>
                  <a:ext uri="{FF2B5EF4-FFF2-40B4-BE49-F238E27FC236}">
                    <a16:creationId xmlns:a16="http://schemas.microsoft.com/office/drawing/2014/main" id="{14959576-FCB9-C836-3CAC-A193B81DD569}"/>
                  </a:ext>
                </a:extLst>
              </p:cNvPr>
              <p:cNvSpPr/>
              <p:nvPr/>
            </p:nvSpPr>
            <p:spPr>
              <a:xfrm>
                <a:off x="3228450" y="2166650"/>
                <a:ext cx="369825" cy="472250"/>
              </a:xfrm>
              <a:custGeom>
                <a:avLst/>
                <a:gdLst/>
                <a:ahLst/>
                <a:cxnLst/>
                <a:rect l="l" t="t" r="r" b="b"/>
                <a:pathLst>
                  <a:path w="14793" h="18890" extrusionOk="0">
                    <a:moveTo>
                      <a:pt x="6734" y="0"/>
                    </a:moveTo>
                    <a:lnTo>
                      <a:pt x="6368" y="16"/>
                    </a:lnTo>
                    <a:lnTo>
                      <a:pt x="5987" y="61"/>
                    </a:lnTo>
                    <a:lnTo>
                      <a:pt x="5622" y="138"/>
                    </a:lnTo>
                    <a:lnTo>
                      <a:pt x="5241" y="244"/>
                    </a:lnTo>
                    <a:lnTo>
                      <a:pt x="4860" y="381"/>
                    </a:lnTo>
                    <a:lnTo>
                      <a:pt x="4479" y="534"/>
                    </a:lnTo>
                    <a:lnTo>
                      <a:pt x="4083" y="732"/>
                    </a:lnTo>
                    <a:lnTo>
                      <a:pt x="3702" y="945"/>
                    </a:lnTo>
                    <a:lnTo>
                      <a:pt x="3321" y="1204"/>
                    </a:lnTo>
                    <a:lnTo>
                      <a:pt x="2925" y="1493"/>
                    </a:lnTo>
                    <a:lnTo>
                      <a:pt x="2544" y="1813"/>
                    </a:lnTo>
                    <a:lnTo>
                      <a:pt x="2148" y="2164"/>
                    </a:lnTo>
                    <a:lnTo>
                      <a:pt x="1752" y="2544"/>
                    </a:lnTo>
                    <a:lnTo>
                      <a:pt x="1493" y="2834"/>
                    </a:lnTo>
                    <a:lnTo>
                      <a:pt x="1250" y="3139"/>
                    </a:lnTo>
                    <a:lnTo>
                      <a:pt x="1036" y="3458"/>
                    </a:lnTo>
                    <a:lnTo>
                      <a:pt x="838" y="3794"/>
                    </a:lnTo>
                    <a:lnTo>
                      <a:pt x="671" y="4129"/>
                    </a:lnTo>
                    <a:lnTo>
                      <a:pt x="518" y="4479"/>
                    </a:lnTo>
                    <a:lnTo>
                      <a:pt x="381" y="4845"/>
                    </a:lnTo>
                    <a:lnTo>
                      <a:pt x="275" y="5226"/>
                    </a:lnTo>
                    <a:lnTo>
                      <a:pt x="183" y="5606"/>
                    </a:lnTo>
                    <a:lnTo>
                      <a:pt x="107" y="5987"/>
                    </a:lnTo>
                    <a:lnTo>
                      <a:pt x="61" y="6383"/>
                    </a:lnTo>
                    <a:lnTo>
                      <a:pt x="31" y="6795"/>
                    </a:lnTo>
                    <a:lnTo>
                      <a:pt x="0" y="7191"/>
                    </a:lnTo>
                    <a:lnTo>
                      <a:pt x="0" y="7602"/>
                    </a:lnTo>
                    <a:lnTo>
                      <a:pt x="31" y="8029"/>
                    </a:lnTo>
                    <a:lnTo>
                      <a:pt x="61" y="8440"/>
                    </a:lnTo>
                    <a:lnTo>
                      <a:pt x="107" y="8866"/>
                    </a:lnTo>
                    <a:lnTo>
                      <a:pt x="183" y="9293"/>
                    </a:lnTo>
                    <a:lnTo>
                      <a:pt x="259" y="9719"/>
                    </a:lnTo>
                    <a:lnTo>
                      <a:pt x="366" y="10131"/>
                    </a:lnTo>
                    <a:lnTo>
                      <a:pt x="473" y="10557"/>
                    </a:lnTo>
                    <a:lnTo>
                      <a:pt x="595" y="10984"/>
                    </a:lnTo>
                    <a:lnTo>
                      <a:pt x="732" y="11395"/>
                    </a:lnTo>
                    <a:lnTo>
                      <a:pt x="884" y="11806"/>
                    </a:lnTo>
                    <a:lnTo>
                      <a:pt x="1052" y="12218"/>
                    </a:lnTo>
                    <a:lnTo>
                      <a:pt x="1234" y="12629"/>
                    </a:lnTo>
                    <a:lnTo>
                      <a:pt x="1432" y="13025"/>
                    </a:lnTo>
                    <a:lnTo>
                      <a:pt x="1630" y="13421"/>
                    </a:lnTo>
                    <a:lnTo>
                      <a:pt x="1844" y="13817"/>
                    </a:lnTo>
                    <a:lnTo>
                      <a:pt x="2072" y="14198"/>
                    </a:lnTo>
                    <a:lnTo>
                      <a:pt x="2301" y="14564"/>
                    </a:lnTo>
                    <a:lnTo>
                      <a:pt x="2544" y="14929"/>
                    </a:lnTo>
                    <a:lnTo>
                      <a:pt x="2803" y="15280"/>
                    </a:lnTo>
                    <a:lnTo>
                      <a:pt x="3062" y="15615"/>
                    </a:lnTo>
                    <a:lnTo>
                      <a:pt x="3321" y="15935"/>
                    </a:lnTo>
                    <a:lnTo>
                      <a:pt x="3611" y="16255"/>
                    </a:lnTo>
                    <a:lnTo>
                      <a:pt x="3885" y="16559"/>
                    </a:lnTo>
                    <a:lnTo>
                      <a:pt x="4190" y="16833"/>
                    </a:lnTo>
                    <a:lnTo>
                      <a:pt x="4479" y="17108"/>
                    </a:lnTo>
                    <a:lnTo>
                      <a:pt x="4799" y="17367"/>
                    </a:lnTo>
                    <a:lnTo>
                      <a:pt x="5104" y="17595"/>
                    </a:lnTo>
                    <a:lnTo>
                      <a:pt x="5424" y="17824"/>
                    </a:lnTo>
                    <a:lnTo>
                      <a:pt x="5743" y="18022"/>
                    </a:lnTo>
                    <a:lnTo>
                      <a:pt x="6063" y="18204"/>
                    </a:lnTo>
                    <a:lnTo>
                      <a:pt x="6399" y="18372"/>
                    </a:lnTo>
                    <a:lnTo>
                      <a:pt x="6734" y="18509"/>
                    </a:lnTo>
                    <a:lnTo>
                      <a:pt x="7069" y="18631"/>
                    </a:lnTo>
                    <a:lnTo>
                      <a:pt x="7419" y="18738"/>
                    </a:lnTo>
                    <a:lnTo>
                      <a:pt x="7754" y="18814"/>
                    </a:lnTo>
                    <a:lnTo>
                      <a:pt x="8105" y="18860"/>
                    </a:lnTo>
                    <a:lnTo>
                      <a:pt x="8455" y="18890"/>
                    </a:lnTo>
                    <a:lnTo>
                      <a:pt x="8790" y="18890"/>
                    </a:lnTo>
                    <a:lnTo>
                      <a:pt x="9141" y="18860"/>
                    </a:lnTo>
                    <a:lnTo>
                      <a:pt x="9491" y="18814"/>
                    </a:lnTo>
                    <a:lnTo>
                      <a:pt x="9841" y="18738"/>
                    </a:lnTo>
                    <a:lnTo>
                      <a:pt x="10192" y="18631"/>
                    </a:lnTo>
                    <a:lnTo>
                      <a:pt x="10527" y="18494"/>
                    </a:lnTo>
                    <a:lnTo>
                      <a:pt x="10877" y="18326"/>
                    </a:lnTo>
                    <a:lnTo>
                      <a:pt x="11212" y="18128"/>
                    </a:lnTo>
                    <a:lnTo>
                      <a:pt x="11563" y="17885"/>
                    </a:lnTo>
                    <a:lnTo>
                      <a:pt x="11898" y="17626"/>
                    </a:lnTo>
                    <a:lnTo>
                      <a:pt x="12233" y="17336"/>
                    </a:lnTo>
                    <a:lnTo>
                      <a:pt x="12553" y="17001"/>
                    </a:lnTo>
                    <a:lnTo>
                      <a:pt x="12888" y="16635"/>
                    </a:lnTo>
                    <a:lnTo>
                      <a:pt x="13025" y="16468"/>
                    </a:lnTo>
                    <a:lnTo>
                      <a:pt x="13269" y="16117"/>
                    </a:lnTo>
                    <a:lnTo>
                      <a:pt x="13497" y="15767"/>
                    </a:lnTo>
                    <a:lnTo>
                      <a:pt x="13711" y="15402"/>
                    </a:lnTo>
                    <a:lnTo>
                      <a:pt x="13893" y="15021"/>
                    </a:lnTo>
                    <a:lnTo>
                      <a:pt x="14076" y="14640"/>
                    </a:lnTo>
                    <a:lnTo>
                      <a:pt x="14229" y="14244"/>
                    </a:lnTo>
                    <a:lnTo>
                      <a:pt x="14350" y="13848"/>
                    </a:lnTo>
                    <a:lnTo>
                      <a:pt x="14472" y="13436"/>
                    </a:lnTo>
                    <a:lnTo>
                      <a:pt x="14564" y="13025"/>
                    </a:lnTo>
                    <a:lnTo>
                      <a:pt x="14655" y="12614"/>
                    </a:lnTo>
                    <a:lnTo>
                      <a:pt x="14716" y="12187"/>
                    </a:lnTo>
                    <a:lnTo>
                      <a:pt x="14762" y="11761"/>
                    </a:lnTo>
                    <a:lnTo>
                      <a:pt x="14777" y="11334"/>
                    </a:lnTo>
                    <a:lnTo>
                      <a:pt x="14792" y="10908"/>
                    </a:lnTo>
                    <a:lnTo>
                      <a:pt x="14792" y="10466"/>
                    </a:lnTo>
                    <a:lnTo>
                      <a:pt x="14777" y="10039"/>
                    </a:lnTo>
                    <a:lnTo>
                      <a:pt x="14731" y="9598"/>
                    </a:lnTo>
                    <a:lnTo>
                      <a:pt x="14686" y="9171"/>
                    </a:lnTo>
                    <a:lnTo>
                      <a:pt x="14625" y="8729"/>
                    </a:lnTo>
                    <a:lnTo>
                      <a:pt x="14548" y="8303"/>
                    </a:lnTo>
                    <a:lnTo>
                      <a:pt x="14457" y="7876"/>
                    </a:lnTo>
                    <a:lnTo>
                      <a:pt x="14350" y="7450"/>
                    </a:lnTo>
                    <a:lnTo>
                      <a:pt x="14229" y="7038"/>
                    </a:lnTo>
                    <a:lnTo>
                      <a:pt x="14091" y="6627"/>
                    </a:lnTo>
                    <a:lnTo>
                      <a:pt x="13939" y="6216"/>
                    </a:lnTo>
                    <a:lnTo>
                      <a:pt x="13787" y="5804"/>
                    </a:lnTo>
                    <a:lnTo>
                      <a:pt x="13619" y="5408"/>
                    </a:lnTo>
                    <a:lnTo>
                      <a:pt x="13436" y="5028"/>
                    </a:lnTo>
                    <a:lnTo>
                      <a:pt x="13238" y="4647"/>
                    </a:lnTo>
                    <a:lnTo>
                      <a:pt x="13040" y="4281"/>
                    </a:lnTo>
                    <a:lnTo>
                      <a:pt x="12812" y="3915"/>
                    </a:lnTo>
                    <a:lnTo>
                      <a:pt x="12599" y="3565"/>
                    </a:lnTo>
                    <a:lnTo>
                      <a:pt x="12355" y="3230"/>
                    </a:lnTo>
                    <a:lnTo>
                      <a:pt x="12111" y="2910"/>
                    </a:lnTo>
                    <a:lnTo>
                      <a:pt x="11852" y="2605"/>
                    </a:lnTo>
                    <a:lnTo>
                      <a:pt x="11593" y="2301"/>
                    </a:lnTo>
                    <a:lnTo>
                      <a:pt x="11319" y="2027"/>
                    </a:lnTo>
                    <a:lnTo>
                      <a:pt x="11030" y="1752"/>
                    </a:lnTo>
                    <a:lnTo>
                      <a:pt x="10740" y="1493"/>
                    </a:lnTo>
                    <a:lnTo>
                      <a:pt x="10435" y="1265"/>
                    </a:lnTo>
                    <a:lnTo>
                      <a:pt x="10131" y="1052"/>
                    </a:lnTo>
                    <a:lnTo>
                      <a:pt x="9826" y="854"/>
                    </a:lnTo>
                    <a:lnTo>
                      <a:pt x="9506" y="671"/>
                    </a:lnTo>
                    <a:lnTo>
                      <a:pt x="9171" y="503"/>
                    </a:lnTo>
                    <a:lnTo>
                      <a:pt x="8836" y="366"/>
                    </a:lnTo>
                    <a:lnTo>
                      <a:pt x="8501" y="244"/>
                    </a:lnTo>
                    <a:lnTo>
                      <a:pt x="8150" y="153"/>
                    </a:lnTo>
                    <a:lnTo>
                      <a:pt x="7815" y="77"/>
                    </a:lnTo>
                    <a:lnTo>
                      <a:pt x="7450" y="31"/>
                    </a:lnTo>
                    <a:lnTo>
                      <a:pt x="7099" y="0"/>
                    </a:lnTo>
                    <a:close/>
                  </a:path>
                </a:pathLst>
              </a:custGeom>
              <a:solidFill>
                <a:srgbClr val="FAB59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lnSpc>
                    <a:spcPct val="15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000">
                  <a:solidFill>
                    <a:schemeClr val="tx1"/>
                  </a:solidFill>
                </a:endParaRPr>
              </a:p>
            </p:txBody>
          </p:sp>
          <p:sp>
            <p:nvSpPr>
              <p:cNvPr id="18" name="Google Shape;212;p16">
                <a:extLst>
                  <a:ext uri="{FF2B5EF4-FFF2-40B4-BE49-F238E27FC236}">
                    <a16:creationId xmlns:a16="http://schemas.microsoft.com/office/drawing/2014/main" id="{3D2C79FF-429D-ABB3-884B-C450ED7021E8}"/>
                  </a:ext>
                </a:extLst>
              </p:cNvPr>
              <p:cNvSpPr/>
              <p:nvPr/>
            </p:nvSpPr>
            <p:spPr>
              <a:xfrm>
                <a:off x="3128675" y="2709725"/>
                <a:ext cx="554900" cy="999350"/>
              </a:xfrm>
              <a:custGeom>
                <a:avLst/>
                <a:gdLst/>
                <a:ahLst/>
                <a:cxnLst/>
                <a:rect l="l" t="t" r="r" b="b"/>
                <a:pathLst>
                  <a:path w="22196" h="39974" extrusionOk="0">
                    <a:moveTo>
                      <a:pt x="11821" y="0"/>
                    </a:moveTo>
                    <a:lnTo>
                      <a:pt x="11410" y="31"/>
                    </a:lnTo>
                    <a:lnTo>
                      <a:pt x="10999" y="77"/>
                    </a:lnTo>
                    <a:lnTo>
                      <a:pt x="10588" y="153"/>
                    </a:lnTo>
                    <a:lnTo>
                      <a:pt x="10191" y="229"/>
                    </a:lnTo>
                    <a:lnTo>
                      <a:pt x="9795" y="320"/>
                    </a:lnTo>
                    <a:lnTo>
                      <a:pt x="9399" y="442"/>
                    </a:lnTo>
                    <a:lnTo>
                      <a:pt x="9019" y="579"/>
                    </a:lnTo>
                    <a:lnTo>
                      <a:pt x="8638" y="732"/>
                    </a:lnTo>
                    <a:lnTo>
                      <a:pt x="8272" y="899"/>
                    </a:lnTo>
                    <a:lnTo>
                      <a:pt x="7906" y="1082"/>
                    </a:lnTo>
                    <a:lnTo>
                      <a:pt x="7556" y="1280"/>
                    </a:lnTo>
                    <a:lnTo>
                      <a:pt x="7221" y="1493"/>
                    </a:lnTo>
                    <a:lnTo>
                      <a:pt x="6886" y="1737"/>
                    </a:lnTo>
                    <a:lnTo>
                      <a:pt x="6566" y="1981"/>
                    </a:lnTo>
                    <a:lnTo>
                      <a:pt x="6261" y="2255"/>
                    </a:lnTo>
                    <a:lnTo>
                      <a:pt x="5972" y="2544"/>
                    </a:lnTo>
                    <a:lnTo>
                      <a:pt x="5682" y="2849"/>
                    </a:lnTo>
                    <a:lnTo>
                      <a:pt x="5408" y="3169"/>
                    </a:lnTo>
                    <a:lnTo>
                      <a:pt x="5164" y="3519"/>
                    </a:lnTo>
                    <a:lnTo>
                      <a:pt x="4921" y="3870"/>
                    </a:lnTo>
                    <a:lnTo>
                      <a:pt x="4692" y="4251"/>
                    </a:lnTo>
                    <a:lnTo>
                      <a:pt x="4494" y="4631"/>
                    </a:lnTo>
                    <a:lnTo>
                      <a:pt x="4296" y="5027"/>
                    </a:lnTo>
                    <a:lnTo>
                      <a:pt x="4129" y="5439"/>
                    </a:lnTo>
                    <a:lnTo>
                      <a:pt x="3961" y="5835"/>
                    </a:lnTo>
                    <a:lnTo>
                      <a:pt x="3809" y="6246"/>
                    </a:lnTo>
                    <a:lnTo>
                      <a:pt x="3672" y="6657"/>
                    </a:lnTo>
                    <a:lnTo>
                      <a:pt x="3534" y="7084"/>
                    </a:lnTo>
                    <a:lnTo>
                      <a:pt x="3413" y="7495"/>
                    </a:lnTo>
                    <a:lnTo>
                      <a:pt x="3306" y="7922"/>
                    </a:lnTo>
                    <a:lnTo>
                      <a:pt x="3108" y="8760"/>
                    </a:lnTo>
                    <a:lnTo>
                      <a:pt x="2940" y="9613"/>
                    </a:lnTo>
                    <a:lnTo>
                      <a:pt x="2788" y="10481"/>
                    </a:lnTo>
                    <a:lnTo>
                      <a:pt x="2666" y="11349"/>
                    </a:lnTo>
                    <a:lnTo>
                      <a:pt x="2605" y="11654"/>
                    </a:lnTo>
                    <a:lnTo>
                      <a:pt x="2544" y="11959"/>
                    </a:lnTo>
                    <a:lnTo>
                      <a:pt x="2377" y="12568"/>
                    </a:lnTo>
                    <a:lnTo>
                      <a:pt x="2209" y="13177"/>
                    </a:lnTo>
                    <a:lnTo>
                      <a:pt x="2148" y="13482"/>
                    </a:lnTo>
                    <a:lnTo>
                      <a:pt x="2087" y="13787"/>
                    </a:lnTo>
                    <a:lnTo>
                      <a:pt x="2057" y="14000"/>
                    </a:lnTo>
                    <a:lnTo>
                      <a:pt x="2042" y="14213"/>
                    </a:lnTo>
                    <a:lnTo>
                      <a:pt x="2042" y="14427"/>
                    </a:lnTo>
                    <a:lnTo>
                      <a:pt x="2042" y="14640"/>
                    </a:lnTo>
                    <a:lnTo>
                      <a:pt x="2072" y="15082"/>
                    </a:lnTo>
                    <a:lnTo>
                      <a:pt x="2133" y="15508"/>
                    </a:lnTo>
                    <a:lnTo>
                      <a:pt x="2209" y="15950"/>
                    </a:lnTo>
                    <a:lnTo>
                      <a:pt x="2285" y="16392"/>
                    </a:lnTo>
                    <a:lnTo>
                      <a:pt x="2361" y="16818"/>
                    </a:lnTo>
                    <a:lnTo>
                      <a:pt x="2422" y="17229"/>
                    </a:lnTo>
                    <a:lnTo>
                      <a:pt x="2544" y="18098"/>
                    </a:lnTo>
                    <a:lnTo>
                      <a:pt x="2651" y="18966"/>
                    </a:lnTo>
                    <a:lnTo>
                      <a:pt x="2742" y="19834"/>
                    </a:lnTo>
                    <a:lnTo>
                      <a:pt x="2834" y="20687"/>
                    </a:lnTo>
                    <a:lnTo>
                      <a:pt x="2895" y="21556"/>
                    </a:lnTo>
                    <a:lnTo>
                      <a:pt x="2940" y="22424"/>
                    </a:lnTo>
                    <a:lnTo>
                      <a:pt x="2971" y="23277"/>
                    </a:lnTo>
                    <a:lnTo>
                      <a:pt x="2971" y="24145"/>
                    </a:lnTo>
                    <a:lnTo>
                      <a:pt x="2956" y="24999"/>
                    </a:lnTo>
                    <a:lnTo>
                      <a:pt x="2895" y="25852"/>
                    </a:lnTo>
                    <a:lnTo>
                      <a:pt x="2818" y="26705"/>
                    </a:lnTo>
                    <a:lnTo>
                      <a:pt x="2697" y="27558"/>
                    </a:lnTo>
                    <a:lnTo>
                      <a:pt x="2636" y="27984"/>
                    </a:lnTo>
                    <a:lnTo>
                      <a:pt x="2544" y="28411"/>
                    </a:lnTo>
                    <a:lnTo>
                      <a:pt x="2453" y="28822"/>
                    </a:lnTo>
                    <a:lnTo>
                      <a:pt x="2361" y="29249"/>
                    </a:lnTo>
                    <a:lnTo>
                      <a:pt x="2255" y="29675"/>
                    </a:lnTo>
                    <a:lnTo>
                      <a:pt x="2133" y="30087"/>
                    </a:lnTo>
                    <a:lnTo>
                      <a:pt x="1996" y="30513"/>
                    </a:lnTo>
                    <a:lnTo>
                      <a:pt x="1859" y="30940"/>
                    </a:lnTo>
                    <a:lnTo>
                      <a:pt x="1706" y="31336"/>
                    </a:lnTo>
                    <a:lnTo>
                      <a:pt x="1508" y="31793"/>
                    </a:lnTo>
                    <a:lnTo>
                      <a:pt x="1051" y="32859"/>
                    </a:lnTo>
                    <a:lnTo>
                      <a:pt x="808" y="33438"/>
                    </a:lnTo>
                    <a:lnTo>
                      <a:pt x="579" y="34047"/>
                    </a:lnTo>
                    <a:lnTo>
                      <a:pt x="381" y="34657"/>
                    </a:lnTo>
                    <a:lnTo>
                      <a:pt x="290" y="34961"/>
                    </a:lnTo>
                    <a:lnTo>
                      <a:pt x="214" y="35266"/>
                    </a:lnTo>
                    <a:lnTo>
                      <a:pt x="137" y="35571"/>
                    </a:lnTo>
                    <a:lnTo>
                      <a:pt x="76" y="35875"/>
                    </a:lnTo>
                    <a:lnTo>
                      <a:pt x="31" y="36165"/>
                    </a:lnTo>
                    <a:lnTo>
                      <a:pt x="16" y="36454"/>
                    </a:lnTo>
                    <a:lnTo>
                      <a:pt x="0" y="36744"/>
                    </a:lnTo>
                    <a:lnTo>
                      <a:pt x="16" y="37018"/>
                    </a:lnTo>
                    <a:lnTo>
                      <a:pt x="46" y="37277"/>
                    </a:lnTo>
                    <a:lnTo>
                      <a:pt x="92" y="37536"/>
                    </a:lnTo>
                    <a:lnTo>
                      <a:pt x="168" y="37779"/>
                    </a:lnTo>
                    <a:lnTo>
                      <a:pt x="274" y="38008"/>
                    </a:lnTo>
                    <a:lnTo>
                      <a:pt x="396" y="38221"/>
                    </a:lnTo>
                    <a:lnTo>
                      <a:pt x="549" y="38435"/>
                    </a:lnTo>
                    <a:lnTo>
                      <a:pt x="731" y="38617"/>
                    </a:lnTo>
                    <a:lnTo>
                      <a:pt x="945" y="38785"/>
                    </a:lnTo>
                    <a:lnTo>
                      <a:pt x="1188" y="38922"/>
                    </a:lnTo>
                    <a:lnTo>
                      <a:pt x="1478" y="39059"/>
                    </a:lnTo>
                    <a:lnTo>
                      <a:pt x="1813" y="39181"/>
                    </a:lnTo>
                    <a:lnTo>
                      <a:pt x="2163" y="39303"/>
                    </a:lnTo>
                    <a:lnTo>
                      <a:pt x="2514" y="39394"/>
                    </a:lnTo>
                    <a:lnTo>
                      <a:pt x="2864" y="39486"/>
                    </a:lnTo>
                    <a:lnTo>
                      <a:pt x="3215" y="39562"/>
                    </a:lnTo>
                    <a:lnTo>
                      <a:pt x="3565" y="39623"/>
                    </a:lnTo>
                    <a:lnTo>
                      <a:pt x="3931" y="39684"/>
                    </a:lnTo>
                    <a:lnTo>
                      <a:pt x="4296" y="39729"/>
                    </a:lnTo>
                    <a:lnTo>
                      <a:pt x="5012" y="39790"/>
                    </a:lnTo>
                    <a:lnTo>
                      <a:pt x="5743" y="39836"/>
                    </a:lnTo>
                    <a:lnTo>
                      <a:pt x="6475" y="39866"/>
                    </a:lnTo>
                    <a:lnTo>
                      <a:pt x="7206" y="39897"/>
                    </a:lnTo>
                    <a:lnTo>
                      <a:pt x="8851" y="39943"/>
                    </a:lnTo>
                    <a:lnTo>
                      <a:pt x="10496" y="39973"/>
                    </a:lnTo>
                    <a:lnTo>
                      <a:pt x="11334" y="39973"/>
                    </a:lnTo>
                    <a:lnTo>
                      <a:pt x="12157" y="39958"/>
                    </a:lnTo>
                    <a:lnTo>
                      <a:pt x="12979" y="39943"/>
                    </a:lnTo>
                    <a:lnTo>
                      <a:pt x="13802" y="39912"/>
                    </a:lnTo>
                    <a:lnTo>
                      <a:pt x="14609" y="39866"/>
                    </a:lnTo>
                    <a:lnTo>
                      <a:pt x="15432" y="39806"/>
                    </a:lnTo>
                    <a:lnTo>
                      <a:pt x="16239" y="39714"/>
                    </a:lnTo>
                    <a:lnTo>
                      <a:pt x="17062" y="39607"/>
                    </a:lnTo>
                    <a:lnTo>
                      <a:pt x="17869" y="39486"/>
                    </a:lnTo>
                    <a:lnTo>
                      <a:pt x="18661" y="39333"/>
                    </a:lnTo>
                    <a:lnTo>
                      <a:pt x="19453" y="39150"/>
                    </a:lnTo>
                    <a:lnTo>
                      <a:pt x="20246" y="38937"/>
                    </a:lnTo>
                    <a:lnTo>
                      <a:pt x="20642" y="38815"/>
                    </a:lnTo>
                    <a:lnTo>
                      <a:pt x="20840" y="38739"/>
                    </a:lnTo>
                    <a:lnTo>
                      <a:pt x="21023" y="38648"/>
                    </a:lnTo>
                    <a:lnTo>
                      <a:pt x="21190" y="38541"/>
                    </a:lnTo>
                    <a:lnTo>
                      <a:pt x="21342" y="38419"/>
                    </a:lnTo>
                    <a:lnTo>
                      <a:pt x="21480" y="38282"/>
                    </a:lnTo>
                    <a:lnTo>
                      <a:pt x="21601" y="38130"/>
                    </a:lnTo>
                    <a:lnTo>
                      <a:pt x="21678" y="37993"/>
                    </a:lnTo>
                    <a:lnTo>
                      <a:pt x="21738" y="37840"/>
                    </a:lnTo>
                    <a:lnTo>
                      <a:pt x="21784" y="37673"/>
                    </a:lnTo>
                    <a:lnTo>
                      <a:pt x="21799" y="37521"/>
                    </a:lnTo>
                    <a:lnTo>
                      <a:pt x="21815" y="37353"/>
                    </a:lnTo>
                    <a:lnTo>
                      <a:pt x="21830" y="37185"/>
                    </a:lnTo>
                    <a:lnTo>
                      <a:pt x="21830" y="36850"/>
                    </a:lnTo>
                    <a:lnTo>
                      <a:pt x="21799" y="35891"/>
                    </a:lnTo>
                    <a:lnTo>
                      <a:pt x="21784" y="34931"/>
                    </a:lnTo>
                    <a:lnTo>
                      <a:pt x="21754" y="34459"/>
                    </a:lnTo>
                    <a:lnTo>
                      <a:pt x="21723" y="33986"/>
                    </a:lnTo>
                    <a:lnTo>
                      <a:pt x="21662" y="33514"/>
                    </a:lnTo>
                    <a:lnTo>
                      <a:pt x="21586" y="33042"/>
                    </a:lnTo>
                    <a:lnTo>
                      <a:pt x="21236" y="31381"/>
                    </a:lnTo>
                    <a:lnTo>
                      <a:pt x="20931" y="29721"/>
                    </a:lnTo>
                    <a:lnTo>
                      <a:pt x="20794" y="28898"/>
                    </a:lnTo>
                    <a:lnTo>
                      <a:pt x="20657" y="28076"/>
                    </a:lnTo>
                    <a:lnTo>
                      <a:pt x="20535" y="27253"/>
                    </a:lnTo>
                    <a:lnTo>
                      <a:pt x="20413" y="26431"/>
                    </a:lnTo>
                    <a:lnTo>
                      <a:pt x="20322" y="25593"/>
                    </a:lnTo>
                    <a:lnTo>
                      <a:pt x="20230" y="24770"/>
                    </a:lnTo>
                    <a:lnTo>
                      <a:pt x="20154" y="23932"/>
                    </a:lnTo>
                    <a:lnTo>
                      <a:pt x="20108" y="23094"/>
                    </a:lnTo>
                    <a:lnTo>
                      <a:pt x="20063" y="22257"/>
                    </a:lnTo>
                    <a:lnTo>
                      <a:pt x="20048" y="21403"/>
                    </a:lnTo>
                    <a:lnTo>
                      <a:pt x="20032" y="20550"/>
                    </a:lnTo>
                    <a:lnTo>
                      <a:pt x="20063" y="19682"/>
                    </a:lnTo>
                    <a:lnTo>
                      <a:pt x="20063" y="19362"/>
                    </a:lnTo>
                    <a:lnTo>
                      <a:pt x="20093" y="19027"/>
                    </a:lnTo>
                    <a:lnTo>
                      <a:pt x="20139" y="18692"/>
                    </a:lnTo>
                    <a:lnTo>
                      <a:pt x="20215" y="18372"/>
                    </a:lnTo>
                    <a:lnTo>
                      <a:pt x="20276" y="18174"/>
                    </a:lnTo>
                    <a:lnTo>
                      <a:pt x="20337" y="17991"/>
                    </a:lnTo>
                    <a:lnTo>
                      <a:pt x="20428" y="17793"/>
                    </a:lnTo>
                    <a:lnTo>
                      <a:pt x="20520" y="17610"/>
                    </a:lnTo>
                    <a:lnTo>
                      <a:pt x="20718" y="17260"/>
                    </a:lnTo>
                    <a:lnTo>
                      <a:pt x="20946" y="16910"/>
                    </a:lnTo>
                    <a:lnTo>
                      <a:pt x="21403" y="16209"/>
                    </a:lnTo>
                    <a:lnTo>
                      <a:pt x="21617" y="15843"/>
                    </a:lnTo>
                    <a:lnTo>
                      <a:pt x="21708" y="15660"/>
                    </a:lnTo>
                    <a:lnTo>
                      <a:pt x="21799" y="15478"/>
                    </a:lnTo>
                    <a:lnTo>
                      <a:pt x="21876" y="15295"/>
                    </a:lnTo>
                    <a:lnTo>
                      <a:pt x="21952" y="15112"/>
                    </a:lnTo>
                    <a:lnTo>
                      <a:pt x="22058" y="14731"/>
                    </a:lnTo>
                    <a:lnTo>
                      <a:pt x="22135" y="14350"/>
                    </a:lnTo>
                    <a:lnTo>
                      <a:pt x="22180" y="13970"/>
                    </a:lnTo>
                    <a:lnTo>
                      <a:pt x="22195" y="13573"/>
                    </a:lnTo>
                    <a:lnTo>
                      <a:pt x="22180" y="13177"/>
                    </a:lnTo>
                    <a:lnTo>
                      <a:pt x="22150" y="12781"/>
                    </a:lnTo>
                    <a:lnTo>
                      <a:pt x="22104" y="12385"/>
                    </a:lnTo>
                    <a:lnTo>
                      <a:pt x="22028" y="11989"/>
                    </a:lnTo>
                    <a:lnTo>
                      <a:pt x="21937" y="11593"/>
                    </a:lnTo>
                    <a:lnTo>
                      <a:pt x="21830" y="11197"/>
                    </a:lnTo>
                    <a:lnTo>
                      <a:pt x="21723" y="10801"/>
                    </a:lnTo>
                    <a:lnTo>
                      <a:pt x="21464" y="10024"/>
                    </a:lnTo>
                    <a:lnTo>
                      <a:pt x="21175" y="9262"/>
                    </a:lnTo>
                    <a:lnTo>
                      <a:pt x="19880" y="5774"/>
                    </a:lnTo>
                    <a:lnTo>
                      <a:pt x="19088" y="3641"/>
                    </a:lnTo>
                    <a:lnTo>
                      <a:pt x="18981" y="3367"/>
                    </a:lnTo>
                    <a:lnTo>
                      <a:pt x="18859" y="3093"/>
                    </a:lnTo>
                    <a:lnTo>
                      <a:pt x="18722" y="2849"/>
                    </a:lnTo>
                    <a:lnTo>
                      <a:pt x="18585" y="2605"/>
                    </a:lnTo>
                    <a:lnTo>
                      <a:pt x="18433" y="2377"/>
                    </a:lnTo>
                    <a:lnTo>
                      <a:pt x="18265" y="2164"/>
                    </a:lnTo>
                    <a:lnTo>
                      <a:pt x="18098" y="1966"/>
                    </a:lnTo>
                    <a:lnTo>
                      <a:pt x="17915" y="1783"/>
                    </a:lnTo>
                    <a:lnTo>
                      <a:pt x="17717" y="1615"/>
                    </a:lnTo>
                    <a:lnTo>
                      <a:pt x="17504" y="1448"/>
                    </a:lnTo>
                    <a:lnTo>
                      <a:pt x="17290" y="1295"/>
                    </a:lnTo>
                    <a:lnTo>
                      <a:pt x="17047" y="1143"/>
                    </a:lnTo>
                    <a:lnTo>
                      <a:pt x="16803" y="1006"/>
                    </a:lnTo>
                    <a:lnTo>
                      <a:pt x="16544" y="884"/>
                    </a:lnTo>
                    <a:lnTo>
                      <a:pt x="16270" y="762"/>
                    </a:lnTo>
                    <a:lnTo>
                      <a:pt x="15980" y="655"/>
                    </a:lnTo>
                    <a:lnTo>
                      <a:pt x="15569" y="518"/>
                    </a:lnTo>
                    <a:lnTo>
                      <a:pt x="15158" y="381"/>
                    </a:lnTo>
                    <a:lnTo>
                      <a:pt x="14746" y="275"/>
                    </a:lnTo>
                    <a:lnTo>
                      <a:pt x="14320" y="183"/>
                    </a:lnTo>
                    <a:lnTo>
                      <a:pt x="13908" y="122"/>
                    </a:lnTo>
                    <a:lnTo>
                      <a:pt x="13482" y="61"/>
                    </a:lnTo>
                    <a:lnTo>
                      <a:pt x="13071" y="16"/>
                    </a:lnTo>
                    <a:lnTo>
                      <a:pt x="12644" y="0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lnSpc>
                    <a:spcPct val="15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000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19" name="Google Shape;213;p16">
                <a:extLst>
                  <a:ext uri="{FF2B5EF4-FFF2-40B4-BE49-F238E27FC236}">
                    <a16:creationId xmlns:a16="http://schemas.microsoft.com/office/drawing/2014/main" id="{E4312D77-367D-E91A-2B3C-AF3D1142D3F9}"/>
                  </a:ext>
                </a:extLst>
              </p:cNvPr>
              <p:cNvSpPr/>
              <p:nvPr/>
            </p:nvSpPr>
            <p:spPr>
              <a:xfrm>
                <a:off x="2999175" y="2763050"/>
                <a:ext cx="464650" cy="814625"/>
              </a:xfrm>
              <a:custGeom>
                <a:avLst/>
                <a:gdLst/>
                <a:ahLst/>
                <a:cxnLst/>
                <a:rect l="l" t="t" r="r" b="b"/>
                <a:pathLst>
                  <a:path w="18586" h="32585" extrusionOk="0">
                    <a:moveTo>
                      <a:pt x="10344" y="0"/>
                    </a:moveTo>
                    <a:lnTo>
                      <a:pt x="10192" y="31"/>
                    </a:lnTo>
                    <a:lnTo>
                      <a:pt x="10040" y="61"/>
                    </a:lnTo>
                    <a:lnTo>
                      <a:pt x="9887" y="91"/>
                    </a:lnTo>
                    <a:lnTo>
                      <a:pt x="9735" y="152"/>
                    </a:lnTo>
                    <a:lnTo>
                      <a:pt x="9583" y="198"/>
                    </a:lnTo>
                    <a:lnTo>
                      <a:pt x="9446" y="274"/>
                    </a:lnTo>
                    <a:lnTo>
                      <a:pt x="9309" y="335"/>
                    </a:lnTo>
                    <a:lnTo>
                      <a:pt x="9050" y="503"/>
                    </a:lnTo>
                    <a:lnTo>
                      <a:pt x="8806" y="701"/>
                    </a:lnTo>
                    <a:lnTo>
                      <a:pt x="8577" y="899"/>
                    </a:lnTo>
                    <a:lnTo>
                      <a:pt x="8364" y="1127"/>
                    </a:lnTo>
                    <a:lnTo>
                      <a:pt x="8151" y="1356"/>
                    </a:lnTo>
                    <a:lnTo>
                      <a:pt x="7953" y="1615"/>
                    </a:lnTo>
                    <a:lnTo>
                      <a:pt x="7587" y="2118"/>
                    </a:lnTo>
                    <a:lnTo>
                      <a:pt x="7084" y="2834"/>
                    </a:lnTo>
                    <a:lnTo>
                      <a:pt x="6582" y="3565"/>
                    </a:lnTo>
                    <a:lnTo>
                      <a:pt x="6110" y="4311"/>
                    </a:lnTo>
                    <a:lnTo>
                      <a:pt x="5653" y="5073"/>
                    </a:lnTo>
                    <a:lnTo>
                      <a:pt x="5211" y="5835"/>
                    </a:lnTo>
                    <a:lnTo>
                      <a:pt x="4784" y="6611"/>
                    </a:lnTo>
                    <a:lnTo>
                      <a:pt x="4373" y="7388"/>
                    </a:lnTo>
                    <a:lnTo>
                      <a:pt x="3977" y="8165"/>
                    </a:lnTo>
                    <a:lnTo>
                      <a:pt x="3596" y="8973"/>
                    </a:lnTo>
                    <a:lnTo>
                      <a:pt x="3230" y="9765"/>
                    </a:lnTo>
                    <a:lnTo>
                      <a:pt x="2880" y="10587"/>
                    </a:lnTo>
                    <a:lnTo>
                      <a:pt x="2545" y="11395"/>
                    </a:lnTo>
                    <a:lnTo>
                      <a:pt x="2225" y="12217"/>
                    </a:lnTo>
                    <a:lnTo>
                      <a:pt x="1936" y="13055"/>
                    </a:lnTo>
                    <a:lnTo>
                      <a:pt x="1646" y="13878"/>
                    </a:lnTo>
                    <a:lnTo>
                      <a:pt x="1372" y="14731"/>
                    </a:lnTo>
                    <a:lnTo>
                      <a:pt x="1113" y="15584"/>
                    </a:lnTo>
                    <a:lnTo>
                      <a:pt x="884" y="16391"/>
                    </a:lnTo>
                    <a:lnTo>
                      <a:pt x="686" y="17168"/>
                    </a:lnTo>
                    <a:lnTo>
                      <a:pt x="504" y="17869"/>
                    </a:lnTo>
                    <a:lnTo>
                      <a:pt x="351" y="18494"/>
                    </a:lnTo>
                    <a:lnTo>
                      <a:pt x="229" y="19057"/>
                    </a:lnTo>
                    <a:lnTo>
                      <a:pt x="138" y="19514"/>
                    </a:lnTo>
                    <a:lnTo>
                      <a:pt x="77" y="19880"/>
                    </a:lnTo>
                    <a:lnTo>
                      <a:pt x="31" y="20245"/>
                    </a:lnTo>
                    <a:lnTo>
                      <a:pt x="16" y="20428"/>
                    </a:lnTo>
                    <a:lnTo>
                      <a:pt x="1" y="20611"/>
                    </a:lnTo>
                    <a:lnTo>
                      <a:pt x="16" y="20794"/>
                    </a:lnTo>
                    <a:lnTo>
                      <a:pt x="31" y="20977"/>
                    </a:lnTo>
                    <a:lnTo>
                      <a:pt x="62" y="21159"/>
                    </a:lnTo>
                    <a:lnTo>
                      <a:pt x="123" y="21342"/>
                    </a:lnTo>
                    <a:lnTo>
                      <a:pt x="214" y="21571"/>
                    </a:lnTo>
                    <a:lnTo>
                      <a:pt x="351" y="21769"/>
                    </a:lnTo>
                    <a:lnTo>
                      <a:pt x="488" y="21982"/>
                    </a:lnTo>
                    <a:lnTo>
                      <a:pt x="641" y="22180"/>
                    </a:lnTo>
                    <a:lnTo>
                      <a:pt x="1402" y="23109"/>
                    </a:lnTo>
                    <a:lnTo>
                      <a:pt x="2134" y="23978"/>
                    </a:lnTo>
                    <a:lnTo>
                      <a:pt x="2484" y="24389"/>
                    </a:lnTo>
                    <a:lnTo>
                      <a:pt x="2850" y="24785"/>
                    </a:lnTo>
                    <a:lnTo>
                      <a:pt x="3215" y="25166"/>
                    </a:lnTo>
                    <a:lnTo>
                      <a:pt x="3596" y="25531"/>
                    </a:lnTo>
                    <a:lnTo>
                      <a:pt x="3977" y="25882"/>
                    </a:lnTo>
                    <a:lnTo>
                      <a:pt x="4388" y="26232"/>
                    </a:lnTo>
                    <a:lnTo>
                      <a:pt x="4799" y="26567"/>
                    </a:lnTo>
                    <a:lnTo>
                      <a:pt x="5241" y="26887"/>
                    </a:lnTo>
                    <a:lnTo>
                      <a:pt x="5713" y="27192"/>
                    </a:lnTo>
                    <a:lnTo>
                      <a:pt x="6201" y="27497"/>
                    </a:lnTo>
                    <a:lnTo>
                      <a:pt x="6719" y="27786"/>
                    </a:lnTo>
                    <a:lnTo>
                      <a:pt x="7282" y="28075"/>
                    </a:lnTo>
                    <a:lnTo>
                      <a:pt x="8486" y="28670"/>
                    </a:lnTo>
                    <a:lnTo>
                      <a:pt x="9689" y="29248"/>
                    </a:lnTo>
                    <a:lnTo>
                      <a:pt x="10908" y="29812"/>
                    </a:lnTo>
                    <a:lnTo>
                      <a:pt x="12127" y="30360"/>
                    </a:lnTo>
                    <a:lnTo>
                      <a:pt x="13345" y="30894"/>
                    </a:lnTo>
                    <a:lnTo>
                      <a:pt x="14579" y="31412"/>
                    </a:lnTo>
                    <a:lnTo>
                      <a:pt x="15813" y="31914"/>
                    </a:lnTo>
                    <a:lnTo>
                      <a:pt x="17062" y="32417"/>
                    </a:lnTo>
                    <a:lnTo>
                      <a:pt x="17245" y="32478"/>
                    </a:lnTo>
                    <a:lnTo>
                      <a:pt x="17443" y="32539"/>
                    </a:lnTo>
                    <a:lnTo>
                      <a:pt x="17641" y="32569"/>
                    </a:lnTo>
                    <a:lnTo>
                      <a:pt x="17748" y="32585"/>
                    </a:lnTo>
                    <a:lnTo>
                      <a:pt x="17839" y="32569"/>
                    </a:lnTo>
                    <a:lnTo>
                      <a:pt x="17946" y="32539"/>
                    </a:lnTo>
                    <a:lnTo>
                      <a:pt x="18053" y="32508"/>
                    </a:lnTo>
                    <a:lnTo>
                      <a:pt x="18144" y="32447"/>
                    </a:lnTo>
                    <a:lnTo>
                      <a:pt x="18220" y="32387"/>
                    </a:lnTo>
                    <a:lnTo>
                      <a:pt x="18296" y="32310"/>
                    </a:lnTo>
                    <a:lnTo>
                      <a:pt x="18372" y="32234"/>
                    </a:lnTo>
                    <a:lnTo>
                      <a:pt x="18433" y="32143"/>
                    </a:lnTo>
                    <a:lnTo>
                      <a:pt x="18479" y="32036"/>
                    </a:lnTo>
                    <a:lnTo>
                      <a:pt x="18510" y="31929"/>
                    </a:lnTo>
                    <a:lnTo>
                      <a:pt x="18555" y="31823"/>
                    </a:lnTo>
                    <a:lnTo>
                      <a:pt x="18571" y="31716"/>
                    </a:lnTo>
                    <a:lnTo>
                      <a:pt x="18586" y="31594"/>
                    </a:lnTo>
                    <a:lnTo>
                      <a:pt x="18586" y="31488"/>
                    </a:lnTo>
                    <a:lnTo>
                      <a:pt x="18571" y="31366"/>
                    </a:lnTo>
                    <a:lnTo>
                      <a:pt x="18555" y="31259"/>
                    </a:lnTo>
                    <a:lnTo>
                      <a:pt x="18525" y="31153"/>
                    </a:lnTo>
                    <a:lnTo>
                      <a:pt x="18479" y="31000"/>
                    </a:lnTo>
                    <a:lnTo>
                      <a:pt x="18403" y="30863"/>
                    </a:lnTo>
                    <a:lnTo>
                      <a:pt x="18327" y="30741"/>
                    </a:lnTo>
                    <a:lnTo>
                      <a:pt x="18251" y="30619"/>
                    </a:lnTo>
                    <a:lnTo>
                      <a:pt x="18053" y="30391"/>
                    </a:lnTo>
                    <a:lnTo>
                      <a:pt x="17839" y="30178"/>
                    </a:lnTo>
                    <a:lnTo>
                      <a:pt x="17611" y="29995"/>
                    </a:lnTo>
                    <a:lnTo>
                      <a:pt x="17367" y="29797"/>
                    </a:lnTo>
                    <a:lnTo>
                      <a:pt x="17139" y="29599"/>
                    </a:lnTo>
                    <a:lnTo>
                      <a:pt x="16925" y="29401"/>
                    </a:lnTo>
                    <a:lnTo>
                      <a:pt x="15859" y="28334"/>
                    </a:lnTo>
                    <a:lnTo>
                      <a:pt x="14793" y="27268"/>
                    </a:lnTo>
                    <a:lnTo>
                      <a:pt x="13681" y="26186"/>
                    </a:lnTo>
                    <a:lnTo>
                      <a:pt x="12569" y="25135"/>
                    </a:lnTo>
                    <a:lnTo>
                      <a:pt x="11426" y="24084"/>
                    </a:lnTo>
                    <a:lnTo>
                      <a:pt x="10299" y="23048"/>
                    </a:lnTo>
                    <a:lnTo>
                      <a:pt x="9826" y="22637"/>
                    </a:lnTo>
                    <a:lnTo>
                      <a:pt x="9339" y="22241"/>
                    </a:lnTo>
                    <a:lnTo>
                      <a:pt x="8379" y="21434"/>
                    </a:lnTo>
                    <a:lnTo>
                      <a:pt x="7892" y="21038"/>
                    </a:lnTo>
                    <a:lnTo>
                      <a:pt x="7420" y="20626"/>
                    </a:lnTo>
                    <a:lnTo>
                      <a:pt x="6963" y="20215"/>
                    </a:lnTo>
                    <a:lnTo>
                      <a:pt x="6506" y="19788"/>
                    </a:lnTo>
                    <a:lnTo>
                      <a:pt x="6429" y="19697"/>
                    </a:lnTo>
                    <a:lnTo>
                      <a:pt x="6353" y="19606"/>
                    </a:lnTo>
                    <a:lnTo>
                      <a:pt x="6292" y="19514"/>
                    </a:lnTo>
                    <a:lnTo>
                      <a:pt x="6247" y="19423"/>
                    </a:lnTo>
                    <a:lnTo>
                      <a:pt x="6170" y="19225"/>
                    </a:lnTo>
                    <a:lnTo>
                      <a:pt x="6125" y="19011"/>
                    </a:lnTo>
                    <a:lnTo>
                      <a:pt x="6110" y="18798"/>
                    </a:lnTo>
                    <a:lnTo>
                      <a:pt x="6125" y="18570"/>
                    </a:lnTo>
                    <a:lnTo>
                      <a:pt x="6155" y="18341"/>
                    </a:lnTo>
                    <a:lnTo>
                      <a:pt x="6216" y="18113"/>
                    </a:lnTo>
                    <a:lnTo>
                      <a:pt x="6292" y="17869"/>
                    </a:lnTo>
                    <a:lnTo>
                      <a:pt x="6368" y="17640"/>
                    </a:lnTo>
                    <a:lnTo>
                      <a:pt x="6551" y="17183"/>
                    </a:lnTo>
                    <a:lnTo>
                      <a:pt x="6749" y="16757"/>
                    </a:lnTo>
                    <a:lnTo>
                      <a:pt x="6932" y="16361"/>
                    </a:lnTo>
                    <a:lnTo>
                      <a:pt x="7343" y="15477"/>
                    </a:lnTo>
                    <a:lnTo>
                      <a:pt x="7755" y="14579"/>
                    </a:lnTo>
                    <a:lnTo>
                      <a:pt x="8151" y="13695"/>
                    </a:lnTo>
                    <a:lnTo>
                      <a:pt x="8577" y="12811"/>
                    </a:lnTo>
                    <a:lnTo>
                      <a:pt x="9019" y="11943"/>
                    </a:lnTo>
                    <a:lnTo>
                      <a:pt x="9248" y="11517"/>
                    </a:lnTo>
                    <a:lnTo>
                      <a:pt x="9491" y="11105"/>
                    </a:lnTo>
                    <a:lnTo>
                      <a:pt x="9750" y="10694"/>
                    </a:lnTo>
                    <a:lnTo>
                      <a:pt x="10009" y="10283"/>
                    </a:lnTo>
                    <a:lnTo>
                      <a:pt x="10283" y="9887"/>
                    </a:lnTo>
                    <a:lnTo>
                      <a:pt x="10588" y="9506"/>
                    </a:lnTo>
                    <a:lnTo>
                      <a:pt x="10862" y="9125"/>
                    </a:lnTo>
                    <a:lnTo>
                      <a:pt x="11121" y="8729"/>
                    </a:lnTo>
                    <a:lnTo>
                      <a:pt x="11365" y="8302"/>
                    </a:lnTo>
                    <a:lnTo>
                      <a:pt x="11578" y="7876"/>
                    </a:lnTo>
                    <a:lnTo>
                      <a:pt x="11792" y="7419"/>
                    </a:lnTo>
                    <a:lnTo>
                      <a:pt x="11974" y="6962"/>
                    </a:lnTo>
                    <a:lnTo>
                      <a:pt x="12142" y="6474"/>
                    </a:lnTo>
                    <a:lnTo>
                      <a:pt x="12279" y="6002"/>
                    </a:lnTo>
                    <a:lnTo>
                      <a:pt x="12401" y="5515"/>
                    </a:lnTo>
                    <a:lnTo>
                      <a:pt x="12508" y="5012"/>
                    </a:lnTo>
                    <a:lnTo>
                      <a:pt x="12569" y="4524"/>
                    </a:lnTo>
                    <a:lnTo>
                      <a:pt x="12629" y="4037"/>
                    </a:lnTo>
                    <a:lnTo>
                      <a:pt x="12645" y="3550"/>
                    </a:lnTo>
                    <a:lnTo>
                      <a:pt x="12645" y="3062"/>
                    </a:lnTo>
                    <a:lnTo>
                      <a:pt x="12614" y="2590"/>
                    </a:lnTo>
                    <a:lnTo>
                      <a:pt x="12553" y="2133"/>
                    </a:lnTo>
                    <a:lnTo>
                      <a:pt x="12508" y="1874"/>
                    </a:lnTo>
                    <a:lnTo>
                      <a:pt x="12447" y="1630"/>
                    </a:lnTo>
                    <a:lnTo>
                      <a:pt x="12370" y="1371"/>
                    </a:lnTo>
                    <a:lnTo>
                      <a:pt x="12279" y="1127"/>
                    </a:lnTo>
                    <a:lnTo>
                      <a:pt x="12157" y="899"/>
                    </a:lnTo>
                    <a:lnTo>
                      <a:pt x="12020" y="701"/>
                    </a:lnTo>
                    <a:lnTo>
                      <a:pt x="11853" y="503"/>
                    </a:lnTo>
                    <a:lnTo>
                      <a:pt x="11761" y="411"/>
                    </a:lnTo>
                    <a:lnTo>
                      <a:pt x="11670" y="335"/>
                    </a:lnTo>
                    <a:lnTo>
                      <a:pt x="11533" y="244"/>
                    </a:lnTo>
                    <a:lnTo>
                      <a:pt x="11396" y="183"/>
                    </a:lnTo>
                    <a:lnTo>
                      <a:pt x="11258" y="122"/>
                    </a:lnTo>
                    <a:lnTo>
                      <a:pt x="11121" y="76"/>
                    </a:lnTo>
                    <a:lnTo>
                      <a:pt x="10969" y="31"/>
                    </a:lnTo>
                    <a:lnTo>
                      <a:pt x="10817" y="15"/>
                    </a:lnTo>
                    <a:lnTo>
                      <a:pt x="10664" y="0"/>
                    </a:lnTo>
                    <a:close/>
                  </a:path>
                </a:pathLst>
              </a:custGeom>
              <a:solidFill>
                <a:srgbClr val="FAB59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lnSpc>
                    <a:spcPct val="15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000">
                  <a:solidFill>
                    <a:schemeClr val="tx1"/>
                  </a:solidFill>
                </a:endParaRPr>
              </a:p>
            </p:txBody>
          </p:sp>
          <p:sp>
            <p:nvSpPr>
              <p:cNvPr id="20" name="Google Shape;214;p16">
                <a:extLst>
                  <a:ext uri="{FF2B5EF4-FFF2-40B4-BE49-F238E27FC236}">
                    <a16:creationId xmlns:a16="http://schemas.microsoft.com/office/drawing/2014/main" id="{85FA270B-577D-9F40-A2B4-243960D06506}"/>
                  </a:ext>
                </a:extLst>
              </p:cNvPr>
              <p:cNvSpPr/>
              <p:nvPr/>
            </p:nvSpPr>
            <p:spPr>
              <a:xfrm>
                <a:off x="3153050" y="2108000"/>
                <a:ext cx="338200" cy="538150"/>
              </a:xfrm>
              <a:custGeom>
                <a:avLst/>
                <a:gdLst/>
                <a:ahLst/>
                <a:cxnLst/>
                <a:rect l="l" t="t" r="r" b="b"/>
                <a:pathLst>
                  <a:path w="13528" h="21526" extrusionOk="0">
                    <a:moveTo>
                      <a:pt x="9902" y="0"/>
                    </a:moveTo>
                    <a:lnTo>
                      <a:pt x="9430" y="16"/>
                    </a:lnTo>
                    <a:lnTo>
                      <a:pt x="8973" y="61"/>
                    </a:lnTo>
                    <a:lnTo>
                      <a:pt x="8440" y="122"/>
                    </a:lnTo>
                    <a:lnTo>
                      <a:pt x="7891" y="229"/>
                    </a:lnTo>
                    <a:lnTo>
                      <a:pt x="7328" y="366"/>
                    </a:lnTo>
                    <a:lnTo>
                      <a:pt x="6764" y="534"/>
                    </a:lnTo>
                    <a:lnTo>
                      <a:pt x="6185" y="716"/>
                    </a:lnTo>
                    <a:lnTo>
                      <a:pt x="5621" y="930"/>
                    </a:lnTo>
                    <a:lnTo>
                      <a:pt x="5043" y="1173"/>
                    </a:lnTo>
                    <a:lnTo>
                      <a:pt x="4494" y="1448"/>
                    </a:lnTo>
                    <a:lnTo>
                      <a:pt x="3946" y="1737"/>
                    </a:lnTo>
                    <a:lnTo>
                      <a:pt x="3428" y="2057"/>
                    </a:lnTo>
                    <a:lnTo>
                      <a:pt x="2925" y="2407"/>
                    </a:lnTo>
                    <a:lnTo>
                      <a:pt x="2681" y="2590"/>
                    </a:lnTo>
                    <a:lnTo>
                      <a:pt x="2453" y="2773"/>
                    </a:lnTo>
                    <a:lnTo>
                      <a:pt x="2224" y="2956"/>
                    </a:lnTo>
                    <a:lnTo>
                      <a:pt x="2011" y="3154"/>
                    </a:lnTo>
                    <a:lnTo>
                      <a:pt x="1813" y="3367"/>
                    </a:lnTo>
                    <a:lnTo>
                      <a:pt x="1615" y="3565"/>
                    </a:lnTo>
                    <a:lnTo>
                      <a:pt x="1432" y="3778"/>
                    </a:lnTo>
                    <a:lnTo>
                      <a:pt x="1249" y="3992"/>
                    </a:lnTo>
                    <a:lnTo>
                      <a:pt x="1082" y="4220"/>
                    </a:lnTo>
                    <a:lnTo>
                      <a:pt x="929" y="4449"/>
                    </a:lnTo>
                    <a:lnTo>
                      <a:pt x="731" y="4814"/>
                    </a:lnTo>
                    <a:lnTo>
                      <a:pt x="549" y="5195"/>
                    </a:lnTo>
                    <a:lnTo>
                      <a:pt x="396" y="5576"/>
                    </a:lnTo>
                    <a:lnTo>
                      <a:pt x="274" y="5972"/>
                    </a:lnTo>
                    <a:lnTo>
                      <a:pt x="183" y="6338"/>
                    </a:lnTo>
                    <a:lnTo>
                      <a:pt x="107" y="6703"/>
                    </a:lnTo>
                    <a:lnTo>
                      <a:pt x="61" y="7054"/>
                    </a:lnTo>
                    <a:lnTo>
                      <a:pt x="15" y="7419"/>
                    </a:lnTo>
                    <a:lnTo>
                      <a:pt x="0" y="7770"/>
                    </a:lnTo>
                    <a:lnTo>
                      <a:pt x="0" y="8120"/>
                    </a:lnTo>
                    <a:lnTo>
                      <a:pt x="0" y="8455"/>
                    </a:lnTo>
                    <a:lnTo>
                      <a:pt x="31" y="8805"/>
                    </a:lnTo>
                    <a:lnTo>
                      <a:pt x="76" y="9141"/>
                    </a:lnTo>
                    <a:lnTo>
                      <a:pt x="122" y="9476"/>
                    </a:lnTo>
                    <a:lnTo>
                      <a:pt x="198" y="9796"/>
                    </a:lnTo>
                    <a:lnTo>
                      <a:pt x="274" y="10131"/>
                    </a:lnTo>
                    <a:lnTo>
                      <a:pt x="366" y="10451"/>
                    </a:lnTo>
                    <a:lnTo>
                      <a:pt x="457" y="10786"/>
                    </a:lnTo>
                    <a:lnTo>
                      <a:pt x="686" y="11426"/>
                    </a:lnTo>
                    <a:lnTo>
                      <a:pt x="945" y="12065"/>
                    </a:lnTo>
                    <a:lnTo>
                      <a:pt x="1219" y="12690"/>
                    </a:lnTo>
                    <a:lnTo>
                      <a:pt x="1524" y="13315"/>
                    </a:lnTo>
                    <a:lnTo>
                      <a:pt x="1843" y="13939"/>
                    </a:lnTo>
                    <a:lnTo>
                      <a:pt x="2483" y="15188"/>
                    </a:lnTo>
                    <a:lnTo>
                      <a:pt x="2803" y="15813"/>
                    </a:lnTo>
                    <a:lnTo>
                      <a:pt x="3108" y="16453"/>
                    </a:lnTo>
                    <a:lnTo>
                      <a:pt x="3306" y="16894"/>
                    </a:lnTo>
                    <a:lnTo>
                      <a:pt x="3504" y="17336"/>
                    </a:lnTo>
                    <a:lnTo>
                      <a:pt x="3671" y="17778"/>
                    </a:lnTo>
                    <a:lnTo>
                      <a:pt x="3824" y="18250"/>
                    </a:lnTo>
                    <a:lnTo>
                      <a:pt x="3900" y="18585"/>
                    </a:lnTo>
                    <a:lnTo>
                      <a:pt x="3991" y="19027"/>
                    </a:lnTo>
                    <a:lnTo>
                      <a:pt x="4083" y="19515"/>
                    </a:lnTo>
                    <a:lnTo>
                      <a:pt x="4189" y="20033"/>
                    </a:lnTo>
                    <a:lnTo>
                      <a:pt x="4266" y="20276"/>
                    </a:lnTo>
                    <a:lnTo>
                      <a:pt x="4342" y="20520"/>
                    </a:lnTo>
                    <a:lnTo>
                      <a:pt x="4433" y="20749"/>
                    </a:lnTo>
                    <a:lnTo>
                      <a:pt x="4540" y="20962"/>
                    </a:lnTo>
                    <a:lnTo>
                      <a:pt x="4646" y="21129"/>
                    </a:lnTo>
                    <a:lnTo>
                      <a:pt x="4784" y="21297"/>
                    </a:lnTo>
                    <a:lnTo>
                      <a:pt x="4860" y="21358"/>
                    </a:lnTo>
                    <a:lnTo>
                      <a:pt x="4921" y="21404"/>
                    </a:lnTo>
                    <a:lnTo>
                      <a:pt x="5012" y="21449"/>
                    </a:lnTo>
                    <a:lnTo>
                      <a:pt x="5088" y="21495"/>
                    </a:lnTo>
                    <a:lnTo>
                      <a:pt x="5195" y="21510"/>
                    </a:lnTo>
                    <a:lnTo>
                      <a:pt x="5286" y="21525"/>
                    </a:lnTo>
                    <a:lnTo>
                      <a:pt x="5378" y="21510"/>
                    </a:lnTo>
                    <a:lnTo>
                      <a:pt x="5454" y="21495"/>
                    </a:lnTo>
                    <a:lnTo>
                      <a:pt x="5545" y="21449"/>
                    </a:lnTo>
                    <a:lnTo>
                      <a:pt x="5621" y="21388"/>
                    </a:lnTo>
                    <a:lnTo>
                      <a:pt x="5698" y="21327"/>
                    </a:lnTo>
                    <a:lnTo>
                      <a:pt x="5758" y="21251"/>
                    </a:lnTo>
                    <a:lnTo>
                      <a:pt x="5880" y="21053"/>
                    </a:lnTo>
                    <a:lnTo>
                      <a:pt x="5987" y="20809"/>
                    </a:lnTo>
                    <a:lnTo>
                      <a:pt x="6078" y="20550"/>
                    </a:lnTo>
                    <a:lnTo>
                      <a:pt x="6170" y="20276"/>
                    </a:lnTo>
                    <a:lnTo>
                      <a:pt x="6231" y="19972"/>
                    </a:lnTo>
                    <a:lnTo>
                      <a:pt x="6292" y="19682"/>
                    </a:lnTo>
                    <a:lnTo>
                      <a:pt x="6368" y="19088"/>
                    </a:lnTo>
                    <a:lnTo>
                      <a:pt x="6414" y="18585"/>
                    </a:lnTo>
                    <a:lnTo>
                      <a:pt x="6429" y="18235"/>
                    </a:lnTo>
                    <a:lnTo>
                      <a:pt x="6444" y="17580"/>
                    </a:lnTo>
                    <a:lnTo>
                      <a:pt x="6444" y="16925"/>
                    </a:lnTo>
                    <a:lnTo>
                      <a:pt x="6414" y="16300"/>
                    </a:lnTo>
                    <a:lnTo>
                      <a:pt x="6383" y="15661"/>
                    </a:lnTo>
                    <a:lnTo>
                      <a:pt x="6322" y="15036"/>
                    </a:lnTo>
                    <a:lnTo>
                      <a:pt x="6246" y="14411"/>
                    </a:lnTo>
                    <a:lnTo>
                      <a:pt x="6155" y="13772"/>
                    </a:lnTo>
                    <a:lnTo>
                      <a:pt x="6017" y="13132"/>
                    </a:lnTo>
                    <a:lnTo>
                      <a:pt x="5957" y="12781"/>
                    </a:lnTo>
                    <a:lnTo>
                      <a:pt x="5926" y="12431"/>
                    </a:lnTo>
                    <a:lnTo>
                      <a:pt x="5911" y="12081"/>
                    </a:lnTo>
                    <a:lnTo>
                      <a:pt x="5926" y="11761"/>
                    </a:lnTo>
                    <a:lnTo>
                      <a:pt x="5972" y="11441"/>
                    </a:lnTo>
                    <a:lnTo>
                      <a:pt x="6048" y="11136"/>
                    </a:lnTo>
                    <a:lnTo>
                      <a:pt x="6139" y="10832"/>
                    </a:lnTo>
                    <a:lnTo>
                      <a:pt x="6261" y="10542"/>
                    </a:lnTo>
                    <a:lnTo>
                      <a:pt x="6398" y="10268"/>
                    </a:lnTo>
                    <a:lnTo>
                      <a:pt x="6566" y="9994"/>
                    </a:lnTo>
                    <a:lnTo>
                      <a:pt x="6764" y="9735"/>
                    </a:lnTo>
                    <a:lnTo>
                      <a:pt x="6977" y="9476"/>
                    </a:lnTo>
                    <a:lnTo>
                      <a:pt x="7206" y="9232"/>
                    </a:lnTo>
                    <a:lnTo>
                      <a:pt x="7465" y="9003"/>
                    </a:lnTo>
                    <a:lnTo>
                      <a:pt x="7724" y="8775"/>
                    </a:lnTo>
                    <a:lnTo>
                      <a:pt x="8013" y="8546"/>
                    </a:lnTo>
                    <a:lnTo>
                      <a:pt x="8455" y="8257"/>
                    </a:lnTo>
                    <a:lnTo>
                      <a:pt x="8897" y="7983"/>
                    </a:lnTo>
                    <a:lnTo>
                      <a:pt x="9811" y="7450"/>
                    </a:lnTo>
                    <a:lnTo>
                      <a:pt x="10268" y="7191"/>
                    </a:lnTo>
                    <a:lnTo>
                      <a:pt x="10725" y="6916"/>
                    </a:lnTo>
                    <a:lnTo>
                      <a:pt x="11166" y="6627"/>
                    </a:lnTo>
                    <a:lnTo>
                      <a:pt x="11593" y="6322"/>
                    </a:lnTo>
                    <a:lnTo>
                      <a:pt x="11791" y="6155"/>
                    </a:lnTo>
                    <a:lnTo>
                      <a:pt x="11989" y="5987"/>
                    </a:lnTo>
                    <a:lnTo>
                      <a:pt x="12187" y="5804"/>
                    </a:lnTo>
                    <a:lnTo>
                      <a:pt x="12370" y="5606"/>
                    </a:lnTo>
                    <a:lnTo>
                      <a:pt x="12553" y="5408"/>
                    </a:lnTo>
                    <a:lnTo>
                      <a:pt x="12720" y="5195"/>
                    </a:lnTo>
                    <a:lnTo>
                      <a:pt x="12873" y="4982"/>
                    </a:lnTo>
                    <a:lnTo>
                      <a:pt x="13010" y="4753"/>
                    </a:lnTo>
                    <a:lnTo>
                      <a:pt x="13147" y="4525"/>
                    </a:lnTo>
                    <a:lnTo>
                      <a:pt x="13253" y="4296"/>
                    </a:lnTo>
                    <a:lnTo>
                      <a:pt x="13345" y="4053"/>
                    </a:lnTo>
                    <a:lnTo>
                      <a:pt x="13421" y="3809"/>
                    </a:lnTo>
                    <a:lnTo>
                      <a:pt x="13482" y="3550"/>
                    </a:lnTo>
                    <a:lnTo>
                      <a:pt x="13512" y="3306"/>
                    </a:lnTo>
                    <a:lnTo>
                      <a:pt x="13528" y="3047"/>
                    </a:lnTo>
                    <a:lnTo>
                      <a:pt x="13528" y="2788"/>
                    </a:lnTo>
                    <a:lnTo>
                      <a:pt x="13497" y="2499"/>
                    </a:lnTo>
                    <a:lnTo>
                      <a:pt x="13421" y="2209"/>
                    </a:lnTo>
                    <a:lnTo>
                      <a:pt x="13330" y="1935"/>
                    </a:lnTo>
                    <a:lnTo>
                      <a:pt x="13208" y="1676"/>
                    </a:lnTo>
                    <a:lnTo>
                      <a:pt x="13055" y="1432"/>
                    </a:lnTo>
                    <a:lnTo>
                      <a:pt x="12888" y="1189"/>
                    </a:lnTo>
                    <a:lnTo>
                      <a:pt x="12705" y="975"/>
                    </a:lnTo>
                    <a:lnTo>
                      <a:pt x="12492" y="777"/>
                    </a:lnTo>
                    <a:lnTo>
                      <a:pt x="12309" y="640"/>
                    </a:lnTo>
                    <a:lnTo>
                      <a:pt x="12111" y="518"/>
                    </a:lnTo>
                    <a:lnTo>
                      <a:pt x="11913" y="412"/>
                    </a:lnTo>
                    <a:lnTo>
                      <a:pt x="11715" y="320"/>
                    </a:lnTo>
                    <a:lnTo>
                      <a:pt x="11502" y="244"/>
                    </a:lnTo>
                    <a:lnTo>
                      <a:pt x="11273" y="168"/>
                    </a:lnTo>
                    <a:lnTo>
                      <a:pt x="11060" y="122"/>
                    </a:lnTo>
                    <a:lnTo>
                      <a:pt x="10831" y="77"/>
                    </a:lnTo>
                    <a:lnTo>
                      <a:pt x="10603" y="46"/>
                    </a:lnTo>
                    <a:lnTo>
                      <a:pt x="10374" y="16"/>
                    </a:lnTo>
                    <a:lnTo>
                      <a:pt x="9902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lnSpc>
                    <a:spcPct val="15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000">
                  <a:solidFill>
                    <a:schemeClr val="tx1"/>
                  </a:solidFill>
                </a:endParaRPr>
              </a:p>
            </p:txBody>
          </p:sp>
          <p:sp>
            <p:nvSpPr>
              <p:cNvPr id="21" name="Google Shape;215;p16">
                <a:extLst>
                  <a:ext uri="{FF2B5EF4-FFF2-40B4-BE49-F238E27FC236}">
                    <a16:creationId xmlns:a16="http://schemas.microsoft.com/office/drawing/2014/main" id="{B34C7CE4-C703-514B-66D9-6CD91CE72211}"/>
                  </a:ext>
                </a:extLst>
              </p:cNvPr>
              <p:cNvSpPr/>
              <p:nvPr/>
            </p:nvSpPr>
            <p:spPr>
              <a:xfrm>
                <a:off x="3268825" y="2435525"/>
                <a:ext cx="73900" cy="110075"/>
              </a:xfrm>
              <a:custGeom>
                <a:avLst/>
                <a:gdLst/>
                <a:ahLst/>
                <a:cxnLst/>
                <a:rect l="l" t="t" r="r" b="b"/>
                <a:pathLst>
                  <a:path w="2956" h="4403" extrusionOk="0">
                    <a:moveTo>
                      <a:pt x="884" y="0"/>
                    </a:moveTo>
                    <a:lnTo>
                      <a:pt x="747" y="16"/>
                    </a:lnTo>
                    <a:lnTo>
                      <a:pt x="625" y="46"/>
                    </a:lnTo>
                    <a:lnTo>
                      <a:pt x="503" y="107"/>
                    </a:lnTo>
                    <a:lnTo>
                      <a:pt x="396" y="183"/>
                    </a:lnTo>
                    <a:lnTo>
                      <a:pt x="305" y="290"/>
                    </a:lnTo>
                    <a:lnTo>
                      <a:pt x="213" y="412"/>
                    </a:lnTo>
                    <a:lnTo>
                      <a:pt x="153" y="533"/>
                    </a:lnTo>
                    <a:lnTo>
                      <a:pt x="92" y="686"/>
                    </a:lnTo>
                    <a:lnTo>
                      <a:pt x="46" y="838"/>
                    </a:lnTo>
                    <a:lnTo>
                      <a:pt x="15" y="1021"/>
                    </a:lnTo>
                    <a:lnTo>
                      <a:pt x="0" y="1204"/>
                    </a:lnTo>
                    <a:lnTo>
                      <a:pt x="0" y="1402"/>
                    </a:lnTo>
                    <a:lnTo>
                      <a:pt x="0" y="1600"/>
                    </a:lnTo>
                    <a:lnTo>
                      <a:pt x="31" y="1813"/>
                    </a:lnTo>
                    <a:lnTo>
                      <a:pt x="76" y="2026"/>
                    </a:lnTo>
                    <a:lnTo>
                      <a:pt x="122" y="2240"/>
                    </a:lnTo>
                    <a:lnTo>
                      <a:pt x="183" y="2453"/>
                    </a:lnTo>
                    <a:lnTo>
                      <a:pt x="274" y="2681"/>
                    </a:lnTo>
                    <a:lnTo>
                      <a:pt x="366" y="2895"/>
                    </a:lnTo>
                    <a:lnTo>
                      <a:pt x="472" y="3108"/>
                    </a:lnTo>
                    <a:lnTo>
                      <a:pt x="579" y="3306"/>
                    </a:lnTo>
                    <a:lnTo>
                      <a:pt x="701" y="3489"/>
                    </a:lnTo>
                    <a:lnTo>
                      <a:pt x="823" y="3656"/>
                    </a:lnTo>
                    <a:lnTo>
                      <a:pt x="960" y="3809"/>
                    </a:lnTo>
                    <a:lnTo>
                      <a:pt x="1097" y="3946"/>
                    </a:lnTo>
                    <a:lnTo>
                      <a:pt x="1234" y="4068"/>
                    </a:lnTo>
                    <a:lnTo>
                      <a:pt x="1371" y="4159"/>
                    </a:lnTo>
                    <a:lnTo>
                      <a:pt x="1524" y="4250"/>
                    </a:lnTo>
                    <a:lnTo>
                      <a:pt x="1661" y="4327"/>
                    </a:lnTo>
                    <a:lnTo>
                      <a:pt x="1798" y="4372"/>
                    </a:lnTo>
                    <a:lnTo>
                      <a:pt x="1935" y="4403"/>
                    </a:lnTo>
                    <a:lnTo>
                      <a:pt x="2072" y="4403"/>
                    </a:lnTo>
                    <a:lnTo>
                      <a:pt x="2209" y="4388"/>
                    </a:lnTo>
                    <a:lnTo>
                      <a:pt x="2331" y="4357"/>
                    </a:lnTo>
                    <a:lnTo>
                      <a:pt x="2453" y="4296"/>
                    </a:lnTo>
                    <a:lnTo>
                      <a:pt x="2559" y="4205"/>
                    </a:lnTo>
                    <a:lnTo>
                      <a:pt x="2651" y="4113"/>
                    </a:lnTo>
                    <a:lnTo>
                      <a:pt x="2742" y="3991"/>
                    </a:lnTo>
                    <a:lnTo>
                      <a:pt x="2803" y="3870"/>
                    </a:lnTo>
                    <a:lnTo>
                      <a:pt x="2864" y="3717"/>
                    </a:lnTo>
                    <a:lnTo>
                      <a:pt x="2910" y="3550"/>
                    </a:lnTo>
                    <a:lnTo>
                      <a:pt x="2940" y="3382"/>
                    </a:lnTo>
                    <a:lnTo>
                      <a:pt x="2956" y="3199"/>
                    </a:lnTo>
                    <a:lnTo>
                      <a:pt x="2956" y="3001"/>
                    </a:lnTo>
                    <a:lnTo>
                      <a:pt x="2940" y="2803"/>
                    </a:lnTo>
                    <a:lnTo>
                      <a:pt x="2925" y="2590"/>
                    </a:lnTo>
                    <a:lnTo>
                      <a:pt x="2879" y="2377"/>
                    </a:lnTo>
                    <a:lnTo>
                      <a:pt x="2834" y="2163"/>
                    </a:lnTo>
                    <a:lnTo>
                      <a:pt x="2757" y="1935"/>
                    </a:lnTo>
                    <a:lnTo>
                      <a:pt x="2681" y="1722"/>
                    </a:lnTo>
                    <a:lnTo>
                      <a:pt x="2590" y="1493"/>
                    </a:lnTo>
                    <a:lnTo>
                      <a:pt x="2483" y="1295"/>
                    </a:lnTo>
                    <a:lnTo>
                      <a:pt x="2377" y="1097"/>
                    </a:lnTo>
                    <a:lnTo>
                      <a:pt x="2255" y="914"/>
                    </a:lnTo>
                    <a:lnTo>
                      <a:pt x="2133" y="747"/>
                    </a:lnTo>
                    <a:lnTo>
                      <a:pt x="1996" y="594"/>
                    </a:lnTo>
                    <a:lnTo>
                      <a:pt x="1859" y="457"/>
                    </a:lnTo>
                    <a:lnTo>
                      <a:pt x="1722" y="335"/>
                    </a:lnTo>
                    <a:lnTo>
                      <a:pt x="1584" y="229"/>
                    </a:lnTo>
                    <a:lnTo>
                      <a:pt x="1432" y="153"/>
                    </a:lnTo>
                    <a:lnTo>
                      <a:pt x="1295" y="76"/>
                    </a:lnTo>
                    <a:lnTo>
                      <a:pt x="1158" y="31"/>
                    </a:lnTo>
                    <a:lnTo>
                      <a:pt x="1021" y="0"/>
                    </a:lnTo>
                    <a:close/>
                  </a:path>
                </a:pathLst>
              </a:custGeom>
              <a:solidFill>
                <a:srgbClr val="FAB59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lnSpc>
                    <a:spcPct val="15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000">
                  <a:solidFill>
                    <a:schemeClr val="tx1"/>
                  </a:solidFill>
                </a:endParaRPr>
              </a:p>
            </p:txBody>
          </p:sp>
          <p:sp>
            <p:nvSpPr>
              <p:cNvPr id="22" name="Google Shape;216;p16">
                <a:extLst>
                  <a:ext uri="{FF2B5EF4-FFF2-40B4-BE49-F238E27FC236}">
                    <a16:creationId xmlns:a16="http://schemas.microsoft.com/office/drawing/2014/main" id="{89110042-09E1-09C3-B655-64DE79D06DBD}"/>
                  </a:ext>
                </a:extLst>
              </p:cNvPr>
              <p:cNvSpPr/>
              <p:nvPr/>
            </p:nvSpPr>
            <p:spPr>
              <a:xfrm>
                <a:off x="3381925" y="3501875"/>
                <a:ext cx="263175" cy="227375"/>
              </a:xfrm>
              <a:custGeom>
                <a:avLst/>
                <a:gdLst/>
                <a:ahLst/>
                <a:cxnLst/>
                <a:rect l="l" t="t" r="r" b="b"/>
                <a:pathLst>
                  <a:path w="10527" h="9095" extrusionOk="0">
                    <a:moveTo>
                      <a:pt x="1570" y="0"/>
                    </a:moveTo>
                    <a:lnTo>
                      <a:pt x="1493" y="46"/>
                    </a:lnTo>
                    <a:lnTo>
                      <a:pt x="1417" y="107"/>
                    </a:lnTo>
                    <a:lnTo>
                      <a:pt x="1021" y="457"/>
                    </a:lnTo>
                    <a:lnTo>
                      <a:pt x="823" y="655"/>
                    </a:lnTo>
                    <a:lnTo>
                      <a:pt x="640" y="853"/>
                    </a:lnTo>
                    <a:lnTo>
                      <a:pt x="458" y="1051"/>
                    </a:lnTo>
                    <a:lnTo>
                      <a:pt x="305" y="1264"/>
                    </a:lnTo>
                    <a:lnTo>
                      <a:pt x="168" y="1493"/>
                    </a:lnTo>
                    <a:lnTo>
                      <a:pt x="46" y="1737"/>
                    </a:lnTo>
                    <a:lnTo>
                      <a:pt x="16" y="1843"/>
                    </a:lnTo>
                    <a:lnTo>
                      <a:pt x="1" y="1904"/>
                    </a:lnTo>
                    <a:lnTo>
                      <a:pt x="1" y="1950"/>
                    </a:lnTo>
                    <a:lnTo>
                      <a:pt x="16" y="2026"/>
                    </a:lnTo>
                    <a:lnTo>
                      <a:pt x="46" y="2087"/>
                    </a:lnTo>
                    <a:lnTo>
                      <a:pt x="138" y="2209"/>
                    </a:lnTo>
                    <a:lnTo>
                      <a:pt x="869" y="3047"/>
                    </a:lnTo>
                    <a:lnTo>
                      <a:pt x="1234" y="3473"/>
                    </a:lnTo>
                    <a:lnTo>
                      <a:pt x="1585" y="3900"/>
                    </a:lnTo>
                    <a:lnTo>
                      <a:pt x="1935" y="4342"/>
                    </a:lnTo>
                    <a:lnTo>
                      <a:pt x="2270" y="4783"/>
                    </a:lnTo>
                    <a:lnTo>
                      <a:pt x="2575" y="5256"/>
                    </a:lnTo>
                    <a:lnTo>
                      <a:pt x="2864" y="5728"/>
                    </a:lnTo>
                    <a:lnTo>
                      <a:pt x="3261" y="6429"/>
                    </a:lnTo>
                    <a:lnTo>
                      <a:pt x="3474" y="6779"/>
                    </a:lnTo>
                    <a:lnTo>
                      <a:pt x="3687" y="7099"/>
                    </a:lnTo>
                    <a:lnTo>
                      <a:pt x="3916" y="7419"/>
                    </a:lnTo>
                    <a:lnTo>
                      <a:pt x="4159" y="7723"/>
                    </a:lnTo>
                    <a:lnTo>
                      <a:pt x="4418" y="8013"/>
                    </a:lnTo>
                    <a:lnTo>
                      <a:pt x="4692" y="8272"/>
                    </a:lnTo>
                    <a:lnTo>
                      <a:pt x="4982" y="8500"/>
                    </a:lnTo>
                    <a:lnTo>
                      <a:pt x="5119" y="8592"/>
                    </a:lnTo>
                    <a:lnTo>
                      <a:pt x="5287" y="8698"/>
                    </a:lnTo>
                    <a:lnTo>
                      <a:pt x="5439" y="8775"/>
                    </a:lnTo>
                    <a:lnTo>
                      <a:pt x="5606" y="8851"/>
                    </a:lnTo>
                    <a:lnTo>
                      <a:pt x="5774" y="8927"/>
                    </a:lnTo>
                    <a:lnTo>
                      <a:pt x="5957" y="8973"/>
                    </a:lnTo>
                    <a:lnTo>
                      <a:pt x="6140" y="9034"/>
                    </a:lnTo>
                    <a:lnTo>
                      <a:pt x="6322" y="9064"/>
                    </a:lnTo>
                    <a:lnTo>
                      <a:pt x="6505" y="9079"/>
                    </a:lnTo>
                    <a:lnTo>
                      <a:pt x="6703" y="9094"/>
                    </a:lnTo>
                    <a:lnTo>
                      <a:pt x="6917" y="9094"/>
                    </a:lnTo>
                    <a:lnTo>
                      <a:pt x="7130" y="9079"/>
                    </a:lnTo>
                    <a:lnTo>
                      <a:pt x="7343" y="9064"/>
                    </a:lnTo>
                    <a:lnTo>
                      <a:pt x="7572" y="9018"/>
                    </a:lnTo>
                    <a:lnTo>
                      <a:pt x="7846" y="8957"/>
                    </a:lnTo>
                    <a:lnTo>
                      <a:pt x="8135" y="8866"/>
                    </a:lnTo>
                    <a:lnTo>
                      <a:pt x="8409" y="8775"/>
                    </a:lnTo>
                    <a:lnTo>
                      <a:pt x="8668" y="8653"/>
                    </a:lnTo>
                    <a:lnTo>
                      <a:pt x="8943" y="8531"/>
                    </a:lnTo>
                    <a:lnTo>
                      <a:pt x="9202" y="8409"/>
                    </a:lnTo>
                    <a:lnTo>
                      <a:pt x="9704" y="8120"/>
                    </a:lnTo>
                    <a:lnTo>
                      <a:pt x="9887" y="8013"/>
                    </a:lnTo>
                    <a:lnTo>
                      <a:pt x="10055" y="7906"/>
                    </a:lnTo>
                    <a:lnTo>
                      <a:pt x="10207" y="7769"/>
                    </a:lnTo>
                    <a:lnTo>
                      <a:pt x="10344" y="7617"/>
                    </a:lnTo>
                    <a:lnTo>
                      <a:pt x="10405" y="7525"/>
                    </a:lnTo>
                    <a:lnTo>
                      <a:pt x="10451" y="7434"/>
                    </a:lnTo>
                    <a:lnTo>
                      <a:pt x="10481" y="7343"/>
                    </a:lnTo>
                    <a:lnTo>
                      <a:pt x="10512" y="7251"/>
                    </a:lnTo>
                    <a:lnTo>
                      <a:pt x="10527" y="7145"/>
                    </a:lnTo>
                    <a:lnTo>
                      <a:pt x="10527" y="7038"/>
                    </a:lnTo>
                    <a:lnTo>
                      <a:pt x="10496" y="6947"/>
                    </a:lnTo>
                    <a:lnTo>
                      <a:pt x="10466" y="6855"/>
                    </a:lnTo>
                    <a:lnTo>
                      <a:pt x="10420" y="6764"/>
                    </a:lnTo>
                    <a:lnTo>
                      <a:pt x="10359" y="6688"/>
                    </a:lnTo>
                    <a:lnTo>
                      <a:pt x="10283" y="6627"/>
                    </a:lnTo>
                    <a:lnTo>
                      <a:pt x="10207" y="6566"/>
                    </a:lnTo>
                    <a:lnTo>
                      <a:pt x="10116" y="6520"/>
                    </a:lnTo>
                    <a:lnTo>
                      <a:pt x="10024" y="6474"/>
                    </a:lnTo>
                    <a:lnTo>
                      <a:pt x="9826" y="6429"/>
                    </a:lnTo>
                    <a:lnTo>
                      <a:pt x="9628" y="6383"/>
                    </a:lnTo>
                    <a:lnTo>
                      <a:pt x="9430" y="6368"/>
                    </a:lnTo>
                    <a:lnTo>
                      <a:pt x="9232" y="6337"/>
                    </a:lnTo>
                    <a:lnTo>
                      <a:pt x="9049" y="6276"/>
                    </a:lnTo>
                    <a:lnTo>
                      <a:pt x="8912" y="6231"/>
                    </a:lnTo>
                    <a:lnTo>
                      <a:pt x="8760" y="6139"/>
                    </a:lnTo>
                    <a:lnTo>
                      <a:pt x="8577" y="6002"/>
                    </a:lnTo>
                    <a:lnTo>
                      <a:pt x="8379" y="5850"/>
                    </a:lnTo>
                    <a:lnTo>
                      <a:pt x="8166" y="5682"/>
                    </a:lnTo>
                    <a:lnTo>
                      <a:pt x="7952" y="5484"/>
                    </a:lnTo>
                    <a:lnTo>
                      <a:pt x="7739" y="5256"/>
                    </a:lnTo>
                    <a:lnTo>
                      <a:pt x="7541" y="5042"/>
                    </a:lnTo>
                    <a:lnTo>
                      <a:pt x="7343" y="4814"/>
                    </a:lnTo>
                    <a:lnTo>
                      <a:pt x="7160" y="4570"/>
                    </a:lnTo>
                    <a:lnTo>
                      <a:pt x="6993" y="4342"/>
                    </a:lnTo>
                    <a:lnTo>
                      <a:pt x="6856" y="4113"/>
                    </a:lnTo>
                    <a:lnTo>
                      <a:pt x="6749" y="3900"/>
                    </a:lnTo>
                    <a:lnTo>
                      <a:pt x="6673" y="3717"/>
                    </a:lnTo>
                    <a:lnTo>
                      <a:pt x="6658" y="3610"/>
                    </a:lnTo>
                    <a:lnTo>
                      <a:pt x="6642" y="3534"/>
                    </a:lnTo>
                    <a:lnTo>
                      <a:pt x="6658" y="3458"/>
                    </a:lnTo>
                    <a:lnTo>
                      <a:pt x="6658" y="3382"/>
                    </a:lnTo>
                    <a:lnTo>
                      <a:pt x="6688" y="3306"/>
                    </a:lnTo>
                    <a:lnTo>
                      <a:pt x="6719" y="3260"/>
                    </a:lnTo>
                    <a:lnTo>
                      <a:pt x="6764" y="3214"/>
                    </a:lnTo>
                    <a:lnTo>
                      <a:pt x="6795" y="3169"/>
                    </a:lnTo>
                    <a:lnTo>
                      <a:pt x="6840" y="3138"/>
                    </a:lnTo>
                    <a:lnTo>
                      <a:pt x="6901" y="3123"/>
                    </a:lnTo>
                    <a:lnTo>
                      <a:pt x="7023" y="3092"/>
                    </a:lnTo>
                    <a:lnTo>
                      <a:pt x="7145" y="3092"/>
                    </a:lnTo>
                    <a:lnTo>
                      <a:pt x="7297" y="3123"/>
                    </a:lnTo>
                    <a:lnTo>
                      <a:pt x="7435" y="3169"/>
                    </a:lnTo>
                    <a:lnTo>
                      <a:pt x="7602" y="3214"/>
                    </a:lnTo>
                    <a:lnTo>
                      <a:pt x="7907" y="3351"/>
                    </a:lnTo>
                    <a:lnTo>
                      <a:pt x="8196" y="3489"/>
                    </a:lnTo>
                    <a:lnTo>
                      <a:pt x="8455" y="3580"/>
                    </a:lnTo>
                    <a:lnTo>
                      <a:pt x="8547" y="3610"/>
                    </a:lnTo>
                    <a:lnTo>
                      <a:pt x="8638" y="3626"/>
                    </a:lnTo>
                    <a:lnTo>
                      <a:pt x="8775" y="3717"/>
                    </a:lnTo>
                    <a:lnTo>
                      <a:pt x="8851" y="3748"/>
                    </a:lnTo>
                    <a:lnTo>
                      <a:pt x="8927" y="3763"/>
                    </a:lnTo>
                    <a:lnTo>
                      <a:pt x="9049" y="3763"/>
                    </a:lnTo>
                    <a:lnTo>
                      <a:pt x="9095" y="3732"/>
                    </a:lnTo>
                    <a:lnTo>
                      <a:pt x="9156" y="3702"/>
                    </a:lnTo>
                    <a:lnTo>
                      <a:pt x="9202" y="3656"/>
                    </a:lnTo>
                    <a:lnTo>
                      <a:pt x="9232" y="3610"/>
                    </a:lnTo>
                    <a:lnTo>
                      <a:pt x="9263" y="3549"/>
                    </a:lnTo>
                    <a:lnTo>
                      <a:pt x="9293" y="3504"/>
                    </a:lnTo>
                    <a:lnTo>
                      <a:pt x="9323" y="3382"/>
                    </a:lnTo>
                    <a:lnTo>
                      <a:pt x="9323" y="3260"/>
                    </a:lnTo>
                    <a:lnTo>
                      <a:pt x="9293" y="3138"/>
                    </a:lnTo>
                    <a:lnTo>
                      <a:pt x="9263" y="3016"/>
                    </a:lnTo>
                    <a:lnTo>
                      <a:pt x="9186" y="2849"/>
                    </a:lnTo>
                    <a:lnTo>
                      <a:pt x="9095" y="2681"/>
                    </a:lnTo>
                    <a:lnTo>
                      <a:pt x="8973" y="2529"/>
                    </a:lnTo>
                    <a:lnTo>
                      <a:pt x="8821" y="2376"/>
                    </a:lnTo>
                    <a:lnTo>
                      <a:pt x="8653" y="2255"/>
                    </a:lnTo>
                    <a:lnTo>
                      <a:pt x="8486" y="2133"/>
                    </a:lnTo>
                    <a:lnTo>
                      <a:pt x="8288" y="2011"/>
                    </a:lnTo>
                    <a:lnTo>
                      <a:pt x="8090" y="1919"/>
                    </a:lnTo>
                    <a:lnTo>
                      <a:pt x="7876" y="1813"/>
                    </a:lnTo>
                    <a:lnTo>
                      <a:pt x="7663" y="1737"/>
                    </a:lnTo>
                    <a:lnTo>
                      <a:pt x="7236" y="1600"/>
                    </a:lnTo>
                    <a:lnTo>
                      <a:pt x="6825" y="1493"/>
                    </a:lnTo>
                    <a:lnTo>
                      <a:pt x="6460" y="1417"/>
                    </a:lnTo>
                    <a:lnTo>
                      <a:pt x="6170" y="1371"/>
                    </a:lnTo>
                    <a:lnTo>
                      <a:pt x="5865" y="1371"/>
                    </a:lnTo>
                    <a:lnTo>
                      <a:pt x="5561" y="1386"/>
                    </a:lnTo>
                    <a:lnTo>
                      <a:pt x="5256" y="1402"/>
                    </a:lnTo>
                    <a:lnTo>
                      <a:pt x="4951" y="1432"/>
                    </a:lnTo>
                    <a:lnTo>
                      <a:pt x="4662" y="1432"/>
                    </a:lnTo>
                    <a:lnTo>
                      <a:pt x="4357" y="1417"/>
                    </a:lnTo>
                    <a:lnTo>
                      <a:pt x="4220" y="1402"/>
                    </a:lnTo>
                    <a:lnTo>
                      <a:pt x="4068" y="1371"/>
                    </a:lnTo>
                    <a:lnTo>
                      <a:pt x="3931" y="1341"/>
                    </a:lnTo>
                    <a:lnTo>
                      <a:pt x="3794" y="1295"/>
                    </a:lnTo>
                    <a:lnTo>
                      <a:pt x="3550" y="1173"/>
                    </a:lnTo>
                    <a:lnTo>
                      <a:pt x="3291" y="1051"/>
                    </a:lnTo>
                    <a:lnTo>
                      <a:pt x="3062" y="899"/>
                    </a:lnTo>
                    <a:lnTo>
                      <a:pt x="2819" y="731"/>
                    </a:lnTo>
                    <a:lnTo>
                      <a:pt x="2362" y="396"/>
                    </a:lnTo>
                    <a:lnTo>
                      <a:pt x="2133" y="244"/>
                    </a:lnTo>
                    <a:lnTo>
                      <a:pt x="1920" y="91"/>
                    </a:lnTo>
                    <a:lnTo>
                      <a:pt x="1829" y="46"/>
                    </a:lnTo>
                    <a:lnTo>
                      <a:pt x="1752" y="15"/>
                    </a:lnTo>
                    <a:lnTo>
                      <a:pt x="1661" y="0"/>
                    </a:lnTo>
                    <a:close/>
                  </a:path>
                </a:pathLst>
              </a:custGeom>
              <a:solidFill>
                <a:srgbClr val="FAB59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lnSpc>
                    <a:spcPct val="15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000">
                  <a:solidFill>
                    <a:schemeClr val="tx1"/>
                  </a:solidFill>
                </a:endParaRPr>
              </a:p>
            </p:txBody>
          </p:sp>
          <p:sp>
            <p:nvSpPr>
              <p:cNvPr id="23" name="Google Shape;217;p16">
                <a:extLst>
                  <a:ext uri="{FF2B5EF4-FFF2-40B4-BE49-F238E27FC236}">
                    <a16:creationId xmlns:a16="http://schemas.microsoft.com/office/drawing/2014/main" id="{8C5B9B3D-ED23-E235-C4DF-9D38D18B9816}"/>
                  </a:ext>
                </a:extLst>
              </p:cNvPr>
              <p:cNvSpPr/>
              <p:nvPr/>
            </p:nvSpPr>
            <p:spPr>
              <a:xfrm>
                <a:off x="3073075" y="2742475"/>
                <a:ext cx="281450" cy="327175"/>
              </a:xfrm>
              <a:custGeom>
                <a:avLst/>
                <a:gdLst/>
                <a:ahLst/>
                <a:cxnLst/>
                <a:rect l="l" t="t" r="r" b="b"/>
                <a:pathLst>
                  <a:path w="11258" h="13087" extrusionOk="0">
                    <a:moveTo>
                      <a:pt x="7998" y="0"/>
                    </a:moveTo>
                    <a:lnTo>
                      <a:pt x="7724" y="31"/>
                    </a:lnTo>
                    <a:lnTo>
                      <a:pt x="7434" y="77"/>
                    </a:lnTo>
                    <a:lnTo>
                      <a:pt x="7145" y="153"/>
                    </a:lnTo>
                    <a:lnTo>
                      <a:pt x="6855" y="229"/>
                    </a:lnTo>
                    <a:lnTo>
                      <a:pt x="6581" y="336"/>
                    </a:lnTo>
                    <a:lnTo>
                      <a:pt x="6292" y="473"/>
                    </a:lnTo>
                    <a:lnTo>
                      <a:pt x="6017" y="610"/>
                    </a:lnTo>
                    <a:lnTo>
                      <a:pt x="5743" y="762"/>
                    </a:lnTo>
                    <a:lnTo>
                      <a:pt x="5469" y="930"/>
                    </a:lnTo>
                    <a:lnTo>
                      <a:pt x="5195" y="1113"/>
                    </a:lnTo>
                    <a:lnTo>
                      <a:pt x="4936" y="1295"/>
                    </a:lnTo>
                    <a:lnTo>
                      <a:pt x="4692" y="1493"/>
                    </a:lnTo>
                    <a:lnTo>
                      <a:pt x="4433" y="1707"/>
                    </a:lnTo>
                    <a:lnTo>
                      <a:pt x="4205" y="1920"/>
                    </a:lnTo>
                    <a:lnTo>
                      <a:pt x="3961" y="2148"/>
                    </a:lnTo>
                    <a:lnTo>
                      <a:pt x="3748" y="2377"/>
                    </a:lnTo>
                    <a:lnTo>
                      <a:pt x="3534" y="2605"/>
                    </a:lnTo>
                    <a:lnTo>
                      <a:pt x="3336" y="2849"/>
                    </a:lnTo>
                    <a:lnTo>
                      <a:pt x="3138" y="3078"/>
                    </a:lnTo>
                    <a:lnTo>
                      <a:pt x="2955" y="3321"/>
                    </a:lnTo>
                    <a:lnTo>
                      <a:pt x="2803" y="3550"/>
                    </a:lnTo>
                    <a:lnTo>
                      <a:pt x="2651" y="3794"/>
                    </a:lnTo>
                    <a:lnTo>
                      <a:pt x="2498" y="4022"/>
                    </a:lnTo>
                    <a:lnTo>
                      <a:pt x="2377" y="4251"/>
                    </a:lnTo>
                    <a:lnTo>
                      <a:pt x="2057" y="4845"/>
                    </a:lnTo>
                    <a:lnTo>
                      <a:pt x="1722" y="5439"/>
                    </a:lnTo>
                    <a:lnTo>
                      <a:pt x="1371" y="6048"/>
                    </a:lnTo>
                    <a:lnTo>
                      <a:pt x="1036" y="6658"/>
                    </a:lnTo>
                    <a:lnTo>
                      <a:pt x="731" y="7267"/>
                    </a:lnTo>
                    <a:lnTo>
                      <a:pt x="579" y="7587"/>
                    </a:lnTo>
                    <a:lnTo>
                      <a:pt x="442" y="7907"/>
                    </a:lnTo>
                    <a:lnTo>
                      <a:pt x="320" y="8227"/>
                    </a:lnTo>
                    <a:lnTo>
                      <a:pt x="213" y="8546"/>
                    </a:lnTo>
                    <a:lnTo>
                      <a:pt x="122" y="8882"/>
                    </a:lnTo>
                    <a:lnTo>
                      <a:pt x="31" y="9217"/>
                    </a:lnTo>
                    <a:lnTo>
                      <a:pt x="15" y="9308"/>
                    </a:lnTo>
                    <a:lnTo>
                      <a:pt x="0" y="9400"/>
                    </a:lnTo>
                    <a:lnTo>
                      <a:pt x="15" y="9506"/>
                    </a:lnTo>
                    <a:lnTo>
                      <a:pt x="31" y="9598"/>
                    </a:lnTo>
                    <a:lnTo>
                      <a:pt x="92" y="9689"/>
                    </a:lnTo>
                    <a:lnTo>
                      <a:pt x="168" y="9765"/>
                    </a:lnTo>
                    <a:lnTo>
                      <a:pt x="259" y="9826"/>
                    </a:lnTo>
                    <a:lnTo>
                      <a:pt x="351" y="9887"/>
                    </a:lnTo>
                    <a:lnTo>
                      <a:pt x="1219" y="10359"/>
                    </a:lnTo>
                    <a:lnTo>
                      <a:pt x="2102" y="10816"/>
                    </a:lnTo>
                    <a:lnTo>
                      <a:pt x="2986" y="11258"/>
                    </a:lnTo>
                    <a:lnTo>
                      <a:pt x="3885" y="11669"/>
                    </a:lnTo>
                    <a:lnTo>
                      <a:pt x="4783" y="12065"/>
                    </a:lnTo>
                    <a:lnTo>
                      <a:pt x="5713" y="12431"/>
                    </a:lnTo>
                    <a:lnTo>
                      <a:pt x="6642" y="12766"/>
                    </a:lnTo>
                    <a:lnTo>
                      <a:pt x="7571" y="13086"/>
                    </a:lnTo>
                    <a:lnTo>
                      <a:pt x="7647" y="12903"/>
                    </a:lnTo>
                    <a:lnTo>
                      <a:pt x="7845" y="12401"/>
                    </a:lnTo>
                    <a:lnTo>
                      <a:pt x="8500" y="10862"/>
                    </a:lnTo>
                    <a:lnTo>
                      <a:pt x="9216" y="9232"/>
                    </a:lnTo>
                    <a:lnTo>
                      <a:pt x="9506" y="8607"/>
                    </a:lnTo>
                    <a:lnTo>
                      <a:pt x="9673" y="8272"/>
                    </a:lnTo>
                    <a:lnTo>
                      <a:pt x="9826" y="8013"/>
                    </a:lnTo>
                    <a:lnTo>
                      <a:pt x="9978" y="7739"/>
                    </a:lnTo>
                    <a:lnTo>
                      <a:pt x="10130" y="7450"/>
                    </a:lnTo>
                    <a:lnTo>
                      <a:pt x="10283" y="7145"/>
                    </a:lnTo>
                    <a:lnTo>
                      <a:pt x="10435" y="6825"/>
                    </a:lnTo>
                    <a:lnTo>
                      <a:pt x="10572" y="6490"/>
                    </a:lnTo>
                    <a:lnTo>
                      <a:pt x="10694" y="6140"/>
                    </a:lnTo>
                    <a:lnTo>
                      <a:pt x="10816" y="5774"/>
                    </a:lnTo>
                    <a:lnTo>
                      <a:pt x="10938" y="5408"/>
                    </a:lnTo>
                    <a:lnTo>
                      <a:pt x="11029" y="5043"/>
                    </a:lnTo>
                    <a:lnTo>
                      <a:pt x="11121" y="4662"/>
                    </a:lnTo>
                    <a:lnTo>
                      <a:pt x="11182" y="4281"/>
                    </a:lnTo>
                    <a:lnTo>
                      <a:pt x="11227" y="3915"/>
                    </a:lnTo>
                    <a:lnTo>
                      <a:pt x="11243" y="3550"/>
                    </a:lnTo>
                    <a:lnTo>
                      <a:pt x="11258" y="3184"/>
                    </a:lnTo>
                    <a:lnTo>
                      <a:pt x="11227" y="2819"/>
                    </a:lnTo>
                    <a:lnTo>
                      <a:pt x="11182" y="2514"/>
                    </a:lnTo>
                    <a:lnTo>
                      <a:pt x="11121" y="2225"/>
                    </a:lnTo>
                    <a:lnTo>
                      <a:pt x="11029" y="1935"/>
                    </a:lnTo>
                    <a:lnTo>
                      <a:pt x="10923" y="1661"/>
                    </a:lnTo>
                    <a:lnTo>
                      <a:pt x="10786" y="1402"/>
                    </a:lnTo>
                    <a:lnTo>
                      <a:pt x="10618" y="1158"/>
                    </a:lnTo>
                    <a:lnTo>
                      <a:pt x="10420" y="945"/>
                    </a:lnTo>
                    <a:lnTo>
                      <a:pt x="10191" y="732"/>
                    </a:lnTo>
                    <a:lnTo>
                      <a:pt x="9932" y="534"/>
                    </a:lnTo>
                    <a:lnTo>
                      <a:pt x="9673" y="381"/>
                    </a:lnTo>
                    <a:lnTo>
                      <a:pt x="9399" y="244"/>
                    </a:lnTo>
                    <a:lnTo>
                      <a:pt x="9125" y="138"/>
                    </a:lnTo>
                    <a:lnTo>
                      <a:pt x="8851" y="77"/>
                    </a:lnTo>
                    <a:lnTo>
                      <a:pt x="8577" y="31"/>
                    </a:lnTo>
                    <a:lnTo>
                      <a:pt x="8287" y="0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lnSpc>
                    <a:spcPct val="15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000">
                  <a:solidFill>
                    <a:schemeClr val="tx1"/>
                  </a:solidFill>
                </a:endParaRPr>
              </a:p>
            </p:txBody>
          </p:sp>
          <p:sp>
            <p:nvSpPr>
              <p:cNvPr id="24" name="Google Shape;218;p16">
                <a:extLst>
                  <a:ext uri="{FF2B5EF4-FFF2-40B4-BE49-F238E27FC236}">
                    <a16:creationId xmlns:a16="http://schemas.microsoft.com/office/drawing/2014/main" id="{C05DD90C-A715-35DC-5825-A59DA88A8D54}"/>
                  </a:ext>
                </a:extLst>
              </p:cNvPr>
              <p:cNvSpPr/>
              <p:nvPr/>
            </p:nvSpPr>
            <p:spPr>
              <a:xfrm>
                <a:off x="3463800" y="2731050"/>
                <a:ext cx="335925" cy="286425"/>
              </a:xfrm>
              <a:custGeom>
                <a:avLst/>
                <a:gdLst/>
                <a:ahLst/>
                <a:cxnLst/>
                <a:rect l="l" t="t" r="r" b="b"/>
                <a:pathLst>
                  <a:path w="13437" h="11457" extrusionOk="0">
                    <a:moveTo>
                      <a:pt x="3946" y="0"/>
                    </a:moveTo>
                    <a:lnTo>
                      <a:pt x="3626" y="16"/>
                    </a:lnTo>
                    <a:lnTo>
                      <a:pt x="3322" y="46"/>
                    </a:lnTo>
                    <a:lnTo>
                      <a:pt x="3017" y="92"/>
                    </a:lnTo>
                    <a:lnTo>
                      <a:pt x="2712" y="153"/>
                    </a:lnTo>
                    <a:lnTo>
                      <a:pt x="2423" y="229"/>
                    </a:lnTo>
                    <a:lnTo>
                      <a:pt x="2149" y="320"/>
                    </a:lnTo>
                    <a:lnTo>
                      <a:pt x="1874" y="427"/>
                    </a:lnTo>
                    <a:lnTo>
                      <a:pt x="1616" y="549"/>
                    </a:lnTo>
                    <a:lnTo>
                      <a:pt x="1372" y="701"/>
                    </a:lnTo>
                    <a:lnTo>
                      <a:pt x="1143" y="869"/>
                    </a:lnTo>
                    <a:lnTo>
                      <a:pt x="930" y="1052"/>
                    </a:lnTo>
                    <a:lnTo>
                      <a:pt x="732" y="1265"/>
                    </a:lnTo>
                    <a:lnTo>
                      <a:pt x="564" y="1493"/>
                    </a:lnTo>
                    <a:lnTo>
                      <a:pt x="397" y="1737"/>
                    </a:lnTo>
                    <a:lnTo>
                      <a:pt x="260" y="2027"/>
                    </a:lnTo>
                    <a:lnTo>
                      <a:pt x="138" y="2316"/>
                    </a:lnTo>
                    <a:lnTo>
                      <a:pt x="62" y="2621"/>
                    </a:lnTo>
                    <a:lnTo>
                      <a:pt x="16" y="2910"/>
                    </a:lnTo>
                    <a:lnTo>
                      <a:pt x="1" y="3200"/>
                    </a:lnTo>
                    <a:lnTo>
                      <a:pt x="16" y="3504"/>
                    </a:lnTo>
                    <a:lnTo>
                      <a:pt x="62" y="3794"/>
                    </a:lnTo>
                    <a:lnTo>
                      <a:pt x="138" y="4083"/>
                    </a:lnTo>
                    <a:lnTo>
                      <a:pt x="244" y="4372"/>
                    </a:lnTo>
                    <a:lnTo>
                      <a:pt x="366" y="4647"/>
                    </a:lnTo>
                    <a:lnTo>
                      <a:pt x="534" y="4967"/>
                    </a:lnTo>
                    <a:lnTo>
                      <a:pt x="717" y="5271"/>
                    </a:lnTo>
                    <a:lnTo>
                      <a:pt x="930" y="5576"/>
                    </a:lnTo>
                    <a:lnTo>
                      <a:pt x="1174" y="5865"/>
                    </a:lnTo>
                    <a:lnTo>
                      <a:pt x="1417" y="6155"/>
                    </a:lnTo>
                    <a:lnTo>
                      <a:pt x="1692" y="6429"/>
                    </a:lnTo>
                    <a:lnTo>
                      <a:pt x="1966" y="6688"/>
                    </a:lnTo>
                    <a:lnTo>
                      <a:pt x="2255" y="6947"/>
                    </a:lnTo>
                    <a:lnTo>
                      <a:pt x="2545" y="7191"/>
                    </a:lnTo>
                    <a:lnTo>
                      <a:pt x="2849" y="7419"/>
                    </a:lnTo>
                    <a:lnTo>
                      <a:pt x="3139" y="7632"/>
                    </a:lnTo>
                    <a:lnTo>
                      <a:pt x="3444" y="7830"/>
                    </a:lnTo>
                    <a:lnTo>
                      <a:pt x="3733" y="8013"/>
                    </a:lnTo>
                    <a:lnTo>
                      <a:pt x="4007" y="8181"/>
                    </a:lnTo>
                    <a:lnTo>
                      <a:pt x="4281" y="8333"/>
                    </a:lnTo>
                    <a:lnTo>
                      <a:pt x="4540" y="8455"/>
                    </a:lnTo>
                    <a:lnTo>
                      <a:pt x="4875" y="8668"/>
                    </a:lnTo>
                    <a:lnTo>
                      <a:pt x="5439" y="9034"/>
                    </a:lnTo>
                    <a:lnTo>
                      <a:pt x="6902" y="10039"/>
                    </a:lnTo>
                    <a:lnTo>
                      <a:pt x="8273" y="11014"/>
                    </a:lnTo>
                    <a:lnTo>
                      <a:pt x="8699" y="11334"/>
                    </a:lnTo>
                    <a:lnTo>
                      <a:pt x="8867" y="11456"/>
                    </a:lnTo>
                    <a:lnTo>
                      <a:pt x="9491" y="10694"/>
                    </a:lnTo>
                    <a:lnTo>
                      <a:pt x="10101" y="9917"/>
                    </a:lnTo>
                    <a:lnTo>
                      <a:pt x="10695" y="9125"/>
                    </a:lnTo>
                    <a:lnTo>
                      <a:pt x="11258" y="8318"/>
                    </a:lnTo>
                    <a:lnTo>
                      <a:pt x="11807" y="7480"/>
                    </a:lnTo>
                    <a:lnTo>
                      <a:pt x="12340" y="6658"/>
                    </a:lnTo>
                    <a:lnTo>
                      <a:pt x="12843" y="5804"/>
                    </a:lnTo>
                    <a:lnTo>
                      <a:pt x="13330" y="4936"/>
                    </a:lnTo>
                    <a:lnTo>
                      <a:pt x="13376" y="4845"/>
                    </a:lnTo>
                    <a:lnTo>
                      <a:pt x="13421" y="4738"/>
                    </a:lnTo>
                    <a:lnTo>
                      <a:pt x="13437" y="4631"/>
                    </a:lnTo>
                    <a:lnTo>
                      <a:pt x="13437" y="4525"/>
                    </a:lnTo>
                    <a:lnTo>
                      <a:pt x="13406" y="4433"/>
                    </a:lnTo>
                    <a:lnTo>
                      <a:pt x="13361" y="4342"/>
                    </a:lnTo>
                    <a:lnTo>
                      <a:pt x="13315" y="4266"/>
                    </a:lnTo>
                    <a:lnTo>
                      <a:pt x="13239" y="4205"/>
                    </a:lnTo>
                    <a:lnTo>
                      <a:pt x="12995" y="3961"/>
                    </a:lnTo>
                    <a:lnTo>
                      <a:pt x="12736" y="3733"/>
                    </a:lnTo>
                    <a:lnTo>
                      <a:pt x="12477" y="3504"/>
                    </a:lnTo>
                    <a:lnTo>
                      <a:pt x="12203" y="3306"/>
                    </a:lnTo>
                    <a:lnTo>
                      <a:pt x="11913" y="3108"/>
                    </a:lnTo>
                    <a:lnTo>
                      <a:pt x="11624" y="2910"/>
                    </a:lnTo>
                    <a:lnTo>
                      <a:pt x="11045" y="2544"/>
                    </a:lnTo>
                    <a:lnTo>
                      <a:pt x="10436" y="2209"/>
                    </a:lnTo>
                    <a:lnTo>
                      <a:pt x="9826" y="1874"/>
                    </a:lnTo>
                    <a:lnTo>
                      <a:pt x="9217" y="1539"/>
                    </a:lnTo>
                    <a:lnTo>
                      <a:pt x="8638" y="1204"/>
                    </a:lnTo>
                    <a:lnTo>
                      <a:pt x="8410" y="1082"/>
                    </a:lnTo>
                    <a:lnTo>
                      <a:pt x="8166" y="960"/>
                    </a:lnTo>
                    <a:lnTo>
                      <a:pt x="7922" y="838"/>
                    </a:lnTo>
                    <a:lnTo>
                      <a:pt x="7648" y="716"/>
                    </a:lnTo>
                    <a:lnTo>
                      <a:pt x="7374" y="610"/>
                    </a:lnTo>
                    <a:lnTo>
                      <a:pt x="7084" y="518"/>
                    </a:lnTo>
                    <a:lnTo>
                      <a:pt x="6795" y="427"/>
                    </a:lnTo>
                    <a:lnTo>
                      <a:pt x="6490" y="336"/>
                    </a:lnTo>
                    <a:lnTo>
                      <a:pt x="6186" y="259"/>
                    </a:lnTo>
                    <a:lnTo>
                      <a:pt x="5866" y="183"/>
                    </a:lnTo>
                    <a:lnTo>
                      <a:pt x="5546" y="122"/>
                    </a:lnTo>
                    <a:lnTo>
                      <a:pt x="5226" y="77"/>
                    </a:lnTo>
                    <a:lnTo>
                      <a:pt x="4906" y="46"/>
                    </a:lnTo>
                    <a:lnTo>
                      <a:pt x="4586" y="16"/>
                    </a:lnTo>
                    <a:lnTo>
                      <a:pt x="4266" y="0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lnSpc>
                    <a:spcPct val="15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000">
                  <a:solidFill>
                    <a:schemeClr val="tx1"/>
                  </a:solidFill>
                </a:endParaRPr>
              </a:p>
            </p:txBody>
          </p:sp>
        </p:grpSp>
      </p:grpSp>
      <p:sp>
        <p:nvSpPr>
          <p:cNvPr id="25" name="TextBox 24">
            <a:extLst>
              <a:ext uri="{FF2B5EF4-FFF2-40B4-BE49-F238E27FC236}">
                <a16:creationId xmlns:a16="http://schemas.microsoft.com/office/drawing/2014/main" id="{BCC76F78-93A6-DDDB-3F34-C9BD46B61630}"/>
              </a:ext>
            </a:extLst>
          </p:cNvPr>
          <p:cNvSpPr txBox="1"/>
          <p:nvPr/>
        </p:nvSpPr>
        <p:spPr>
          <a:xfrm>
            <a:off x="1701948" y="4294567"/>
            <a:ext cx="373487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2219027@student.uwtsd.ac.uk</a:t>
            </a:r>
            <a:endParaRPr lang="en-GB" dirty="0"/>
          </a:p>
          <a:p>
            <a:endParaRPr lang="en-GB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6864D995-6CD0-B1C8-3850-D792B1ACC07E}"/>
              </a:ext>
            </a:extLst>
          </p:cNvPr>
          <p:cNvSpPr txBox="1"/>
          <p:nvPr/>
        </p:nvSpPr>
        <p:spPr>
          <a:xfrm>
            <a:off x="1321898" y="2242025"/>
            <a:ext cx="34322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If you have any questions, please ask!</a:t>
            </a:r>
          </a:p>
        </p:txBody>
      </p:sp>
      <p:pic>
        <p:nvPicPr>
          <p:cNvPr id="27" name="Picture 2" descr="Yuranus Education | Home">
            <a:extLst>
              <a:ext uri="{FF2B5EF4-FFF2-40B4-BE49-F238E27FC236}">
                <a16:creationId xmlns:a16="http://schemas.microsoft.com/office/drawing/2014/main" id="{C58F9396-81B4-CDD9-747D-27DF744E0F6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648" b="28465"/>
          <a:stretch/>
        </p:blipFill>
        <p:spPr bwMode="auto">
          <a:xfrm>
            <a:off x="0" y="7658"/>
            <a:ext cx="1785864" cy="374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94816742"/>
      </p:ext>
    </p:extLst>
  </p:cSld>
  <p:clrMapOvr>
    <a:masterClrMapping/>
  </p:clrMapOvr>
  <p:transition spd="slow">
    <p:push dir="u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E5CAB0-5BF4-9EDF-27A6-C2D8508F01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6546" y="27350"/>
            <a:ext cx="2832499" cy="553791"/>
          </a:xfrm>
        </p:spPr>
        <p:txBody>
          <a:bodyPr>
            <a:noAutofit/>
          </a:bodyPr>
          <a:lstStyle/>
          <a:p>
            <a:r>
              <a:rPr lang="en-GB" sz="3200" dirty="0">
                <a:latin typeface="+mj-lt"/>
              </a:rPr>
              <a:t>References</a:t>
            </a:r>
          </a:p>
        </p:txBody>
      </p:sp>
      <p:pic>
        <p:nvPicPr>
          <p:cNvPr id="3" name="Picture 2" descr="Yuranus Education | Home">
            <a:extLst>
              <a:ext uri="{FF2B5EF4-FFF2-40B4-BE49-F238E27FC236}">
                <a16:creationId xmlns:a16="http://schemas.microsoft.com/office/drawing/2014/main" id="{10613AE3-E24A-A860-5199-2511DCC196C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648" b="28465"/>
          <a:stretch/>
        </p:blipFill>
        <p:spPr bwMode="auto">
          <a:xfrm>
            <a:off x="0" y="7658"/>
            <a:ext cx="1785864" cy="374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2">
            <a:extLst>
              <a:ext uri="{FF2B5EF4-FFF2-40B4-BE49-F238E27FC236}">
                <a16:creationId xmlns:a16="http://schemas.microsoft.com/office/drawing/2014/main" id="{15EFCF23-8C44-EEBD-1C0F-CDE24AFBFD73}"/>
              </a:ext>
            </a:extLst>
          </p:cNvPr>
          <p:cNvSpPr>
            <a:spLocks noChangeArrowheads="1"/>
          </p:cNvSpPr>
          <p:nvPr/>
        </p:nvSpPr>
        <p:spPr bwMode="auto">
          <a:xfrm>
            <a:off x="-70833" y="719640"/>
            <a:ext cx="9143998" cy="44148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171450" marR="0" lvl="0" indent="-17145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British Panda (2023).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Chinese Culture vs. British Culture: Navigating Cultural Differences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. [online] British Panda. Available at: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  <a:hlinkClick r:id="rId3"/>
              </a:rPr>
              <a:t>https://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  <a:hlinkClick r:id="rId3"/>
              </a:rPr>
              <a:t>britishpanda.co.uk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  <a:hlinkClick r:id="rId3"/>
              </a:rPr>
              <a:t>/chinese-culture-vs-british-culture-navigating-cultural-differences/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.</a:t>
            </a:r>
          </a:p>
          <a:p>
            <a:pPr marL="171450" indent="-17145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Font typeface="Wingdings" panose="05000000000000000000" pitchFamily="2" charset="2"/>
              <a:buChar char="§"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Crookes, P.I. and Farnell, J. (2019). The UK’s Strategic Partnership with China beyond Brexit: Economic Opportunities Facing Political Constraints.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Journal of Current Chinese Affairs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, 48(1), p.186810261985878.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doi:https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://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doi.org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/10.1177/1868102619858783.</a:t>
            </a:r>
            <a:endParaRPr kumimoji="0" lang="en-US" altLang="en-US" sz="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L="171450" marR="0" lvl="0" indent="-17145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Han, H. (2014).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The Research of Difference between UK and China by Hofstede Model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. [online] ResearchGate. Available at: https://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www.researchgate.net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/publication/265192326_The_research_of_difference_between_UK_and_China_by_Hofstede_Model.</a:t>
            </a:r>
            <a:endParaRPr kumimoji="0" lang="en-US" altLang="en-US" sz="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L="171450" marR="0" lvl="0" indent="-17145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Hofstede, G. (2024). Hofstede’s globe Hofstede’s Globe. [online] Geert Hofstede. Available at: https://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geerthofstede.com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/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hofstedes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-globe/.</a:t>
            </a:r>
          </a:p>
          <a:p>
            <a:pPr marL="171450" marR="0" lvl="0" indent="-17145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Innovate UK (2019).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Immerse UK is changing - Innovate UK Business Connect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. [online] Innovate UK Business Connect. Available at: https://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iuk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-business-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connect.org.uk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/news/immerse-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uk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-is-changing/ [Accessed 12 Dec. 2024].</a:t>
            </a:r>
          </a:p>
          <a:p>
            <a:pPr marL="171450" marR="0" lvl="0" indent="-17145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Liu, C., Lu, J. and Zhan, Y. (2021). Cultural differences in business negotiations between China and the UK’ (from the 6th International conference on modern management and education technology, </a:t>
            </a:r>
            <a:r>
              <a:rPr kumimoji="0" lang="en-GB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Hunlunbuir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. Advances in Social Science, Education and Humanities Research, [online] 582, pp.433–437. Available at: https://</a:t>
            </a:r>
            <a:r>
              <a:rPr kumimoji="0" lang="en-GB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hau.repository.guildhe.ac.uk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/id/</a:t>
            </a:r>
            <a:r>
              <a:rPr kumimoji="0" lang="en-GB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eprint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/17763/1/Chuanqi%20Liu%20Cultural%20differences%20UPLOAD.pdf.</a:t>
            </a:r>
          </a:p>
          <a:p>
            <a:pPr marL="171450" marR="0" lvl="0" indent="-17145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endParaRPr kumimoji="0" lang="en-US" altLang="en-US" sz="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1209330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1">
            <a:extLst>
              <a:ext uri="{FF2B5EF4-FFF2-40B4-BE49-F238E27FC236}">
                <a16:creationId xmlns:a16="http://schemas.microsoft.com/office/drawing/2014/main" id="{337BE5D6-D5BF-E88D-8876-5E042DAFEC50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276357"/>
            <a:ext cx="9066727" cy="38438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171450" indent="-17145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Font typeface="Wingdings" panose="05000000000000000000" pitchFamily="2" charset="2"/>
              <a:buChar char="§"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  <a:cs typeface="Times New Roman" panose="02020603050405020304" pitchFamily="18" charset="0"/>
            </a:endParaRPr>
          </a:p>
          <a:p>
            <a:pPr marL="171450" indent="-17145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Font typeface="Wingdings" panose="05000000000000000000" pitchFamily="2" charset="2"/>
              <a:buChar char="§"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Mangan, J. and Lalwani, C. (2016).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Global Logistics and Supply Chain Management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. [online]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Google Books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. John Wiley &amp; Sons. Available at: https://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books.google.co.uk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/books/about/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Global_Logistics_and_Supply_Chain_Manage.html?id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=5BsWCgAAQBAJ&amp;redir_esc=y.</a:t>
            </a:r>
          </a:p>
          <a:p>
            <a:pPr marL="171450" indent="-17145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Font typeface="Wingdings" panose="05000000000000000000" pitchFamily="2" charset="2"/>
              <a:buChar char="§"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Natzler, M. (2022).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Understanding China: The study of China and Mandarin in UK schools and universities Michael Natzler With a Foreword by Professor Rana Mitter and an Afterword by Bahram 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Bekhradnia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. [online] Available at: https://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www.hepi.ac.uk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/wp-content/uploads/2022/03/Understanding-China-The-study-of-China-and-Mandarin-in-UK-schools-and-universities.pdf.</a:t>
            </a:r>
          </a:p>
          <a:p>
            <a:pPr marL="171450" marR="0" lvl="0" indent="-17145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NetDragon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 (2023).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Overview - 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www.netdragon.com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. [online]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Netdragon.com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. Available at: https://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www.netdragon.com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/about/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overview.shtml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 [Accessed 12 Dec. 2024].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L="171450" marR="0" lvl="0" indent="-17145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Proshark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 (2023).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Strategic Partnerships: A Growth Catalyst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. [online]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Strategicadvisorboard.com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. Available at: https://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blog.strategicadvisorboard.com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/blog/revenue-growth/strategic-partnerships-a-growth-catalyst [Accessed 13 Dec. 2024].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L="171450" marR="0" lvl="0" indent="-17145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Sheng, A. (2022).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The Difference between Chinese and British Business Practice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. [online]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www.linkedin.com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. Available at: https://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www.linkedin.com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/pulse/difference-between-chinese-british-business-practice-alice-sheng/.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L="171450" marR="0" lvl="0" indent="-17145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White, L. (2022).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Culture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. [online] Encyclopedia Britannica. Available at: https://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www.britannica.com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/topic/culture.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</p:txBody>
      </p:sp>
      <p:pic>
        <p:nvPicPr>
          <p:cNvPr id="5" name="Picture 2" descr="Yuranus Education | Home">
            <a:extLst>
              <a:ext uri="{FF2B5EF4-FFF2-40B4-BE49-F238E27FC236}">
                <a16:creationId xmlns:a16="http://schemas.microsoft.com/office/drawing/2014/main" id="{13F447BF-E4D1-433A-C423-D94C95A6633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648" b="28465"/>
          <a:stretch/>
        </p:blipFill>
        <p:spPr bwMode="auto">
          <a:xfrm>
            <a:off x="0" y="7658"/>
            <a:ext cx="1785864" cy="374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5794167"/>
      </p:ext>
    </p:extLst>
  </p:cSld>
  <p:clrMapOvr>
    <a:masterClrMapping/>
  </p:clrMapOvr>
</p:sld>
</file>

<file path=ppt/theme/theme1.xml><?xml version="1.0" encoding="utf-8"?>
<a:theme xmlns:a="http://schemas.openxmlformats.org/drawingml/2006/main" name="Event Sponsorship Infographics by Slidesgo">
  <a:themeElements>
    <a:clrScheme name="Simple Light">
      <a:dk1>
        <a:srgbClr val="000000"/>
      </a:dk1>
      <a:lt1>
        <a:srgbClr val="FFFFFF"/>
      </a:lt1>
      <a:dk2>
        <a:srgbClr val="666666"/>
      </a:dk2>
      <a:lt2>
        <a:srgbClr val="EFEFEF"/>
      </a:lt2>
      <a:accent1>
        <a:srgbClr val="6B8FC9"/>
      </a:accent1>
      <a:accent2>
        <a:srgbClr val="52D1BF"/>
      </a:accent2>
      <a:accent3>
        <a:srgbClr val="39465B"/>
      </a:accent3>
      <a:accent4>
        <a:srgbClr val="365448"/>
      </a:accent4>
      <a:accent5>
        <a:srgbClr val="B53232"/>
      </a:accent5>
      <a:accent6>
        <a:srgbClr val="F29120"/>
      </a:accent6>
      <a:hlink>
        <a:srgbClr val="000000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1147</Words>
  <Application>Microsoft Office PowerPoint</Application>
  <PresentationFormat>On-screen Show (16:9)</PresentationFormat>
  <Paragraphs>181</Paragraphs>
  <Slides>14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Roboto</vt:lpstr>
      <vt:lpstr>Fira Sans Extra Condensed</vt:lpstr>
      <vt:lpstr>Wingdings</vt:lpstr>
      <vt:lpstr>Times New Roman</vt:lpstr>
      <vt:lpstr>Event Sponsorship Infographics by Slidesgo</vt:lpstr>
      <vt:lpstr>Cross-Cultural Negotiations Immerse UK &amp; NetDragon Education</vt:lpstr>
      <vt:lpstr>Table of Content</vt:lpstr>
      <vt:lpstr>The Essence of Culture</vt:lpstr>
      <vt:lpstr>Immerse UK and NetDragon Education</vt:lpstr>
      <vt:lpstr>Hofstede’s Theory</vt:lpstr>
      <vt:lpstr>1st Challenge -Language Barrier</vt:lpstr>
      <vt:lpstr>2nd Challenge - Geographical Barrier</vt:lpstr>
      <vt:lpstr>3rd Challenge - Business Practices</vt:lpstr>
      <vt:lpstr>PowerPoint Presentation</vt:lpstr>
      <vt:lpstr>Negotiation Strategy Proposal</vt:lpstr>
      <vt:lpstr>Conclusion</vt:lpstr>
      <vt:lpstr>Thank you! 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Valentin borisov</cp:lastModifiedBy>
  <cp:revision>3</cp:revision>
  <dcterms:modified xsi:type="dcterms:W3CDTF">2024-12-13T00:30:19Z</dcterms:modified>
</cp:coreProperties>
</file>