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EFE"/>
    <a:srgbClr val="DB9536"/>
    <a:srgbClr val="EDBA5D"/>
    <a:srgbClr val="E9AB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hna Abdulla (2019725)" userId="1dc036c6-3bed-434c-bdc8-b498416f37e8" providerId="ADAL" clId="{ADD6D14A-B3D6-0947-AC3A-6D7B2FD0448B}"/>
    <pc:docChg chg="modSld">
      <pc:chgData name="Roshna Abdulla (2019725)" userId="1dc036c6-3bed-434c-bdc8-b498416f37e8" providerId="ADAL" clId="{ADD6D14A-B3D6-0947-AC3A-6D7B2FD0448B}" dt="2022-11-02T21:00:54.456" v="0"/>
      <pc:docMkLst>
        <pc:docMk/>
      </pc:docMkLst>
      <pc:sldChg chg="mod setBg">
        <pc:chgData name="Roshna Abdulla (2019725)" userId="1dc036c6-3bed-434c-bdc8-b498416f37e8" providerId="ADAL" clId="{ADD6D14A-B3D6-0947-AC3A-6D7B2FD0448B}" dt="2022-11-02T21:00:54.456" v="0"/>
        <pc:sldMkLst>
          <pc:docMk/>
          <pc:sldMk cId="3920577607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C839F-A729-367B-2848-7FB478DE12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F701B4-55F0-234D-C791-E267FBC148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7B900-E685-3020-F618-74AE370D0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356C6-E707-8D18-90D9-2ED863EAC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BB13C-A58B-6278-351F-DFCA4F069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533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CCB4E-9148-7687-6776-F54DEFD84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0A262-5B71-034C-E1DB-676FE6106F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94ED7-E7E3-88A1-03AE-24901922E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981311-499E-CCC6-72D1-788FD737E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6E255-4C11-A754-D186-C9F86CB43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277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B9A94-7A62-3B91-5C46-D1C786896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129826-976B-D9E0-7240-4121931B86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514C5-0B06-8186-9483-6463CF5F1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D40AC-A4C7-A00A-6DDB-79D4F74A1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96D31-956C-D325-4A97-EF5C8D2C4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616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971E6-9EB3-78EA-01C5-4DC485DF7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C915F-9EA0-78B4-535B-FE548A135B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FC682-2A54-B818-42ED-761399C8D2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42A0D-D59A-7D71-4B33-EB1B18498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447A72-20E4-1768-7C88-DF0B13B56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CB2802-65D2-A3A7-5F4A-9C3CDF856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91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F2589-7137-E184-DC47-BF32967C7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486B2C-1E78-BE74-116C-126F5B66B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54F632-AE2E-F44D-312C-D1559CB191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F1477B-552F-93CA-644A-608E6BD407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07F8B9-0B80-A0B9-F864-A45BD265A6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A9EA07-F1C8-F6F8-0C1E-A36D5D7F7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0E0589-CCAD-DD39-6EFC-D82ADC7CE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77E0E6-BB36-CB4B-7146-2D5B8754C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438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FE400-0C4A-DF2F-315D-A48A3356D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18F97-3673-E0AA-5800-F30D21C1E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0E03B4-6205-026A-4CB7-701A1D569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CB02D7-C36C-6913-5A4E-A48A2E0C5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263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4FAE29-F6A2-ECC4-5587-B19EB7DDF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145E53-B3E8-06BD-8222-91E4EB90A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F9F586-8C82-8A8C-AABF-69B9CCFDD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973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5ABD2-BCD8-04CD-B304-61FEBC5B7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E805A-5FBA-364C-1509-B413698DE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8D6116-482D-3178-901D-90A8E57D8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A2872-6382-3258-6E6A-4EEF80C31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779AC8-5CDA-D65C-8B0D-47686FE3A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556703-E1A0-19DE-073A-63E7E6022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940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17FA7-1806-6272-F2FB-E0E5C885D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1866C4-85D8-1058-1E2D-66DFD556A3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FEA6DA-7FD4-801F-5926-F78D2B8680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06C96-8C4A-6BF9-E993-64F6C5E8E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DA9C6F-148A-6A24-D7DF-1F64C21A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89D8C9-6BC3-9195-F983-DCA8FE01C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921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07D2-EB9D-BFD5-EB59-ECEA13A9F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ABC742-83BE-7FC8-6A1D-F10EA28C9F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E36F7-9DD8-AA78-7B6D-B6BB3384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3B38D-EAAC-1815-3B4A-D1F45E0BD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314E8-F8DE-4943-9DBC-C35533E8F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127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8CE03F-E612-FC26-E180-5DFC165B1D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19C49A-4DD8-E34B-8516-AFFC2C5211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D302C-ECFE-3FB1-5936-1CADDC4B7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CC8E3-BA27-FD19-CD6E-854A3FA5B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4100D2-327D-22B4-5688-C455D458B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31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FF6560-C204-B65C-96BB-21658AF05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3090A7-0C06-6190-8A93-CEC4320D9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582C33-80C2-63E1-A679-0D401EA563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1504C-054B-A24E-9F4B-DC5473DEE59D}" type="datetimeFigureOut">
              <a:rPr lang="en-US" smtClean="0"/>
              <a:t>11/2/22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5C011-42F5-2000-C558-9D1095687A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9CD68-AAE5-84D5-9A86-970739F2CF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18C7D-E9FF-4043-8B1E-76CB8ADFEF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534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019725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E7F8D-5909-4988-720E-5C197DCF1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88641"/>
            <a:ext cx="10515600" cy="5280717"/>
          </a:xfrm>
        </p:spPr>
        <p:txBody>
          <a:bodyPr>
            <a:normAutofit fontScale="90000"/>
          </a:bodyPr>
          <a:lstStyle/>
          <a:p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Foreign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Languages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&amp; Cultural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Awareness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Spanish – Español 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Rodrigo Aguilera 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International Hotel Management 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Rodrigo.faguilera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@uwtsd.ac.uk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Roshna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Sleman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Abdulla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2019725@student.uwtsd.ac.uk</a:t>
            </a:r>
            <a:b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2019725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9591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41CD5-A7CC-5C8B-F7A8-B248D055D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43F0-D4D5-9DD2-15ED-D9224D2526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5776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Foreign Languages &amp; Cultural Awareness  Spanish – Español  BMIH5003 Rodrigo Aguilera  International Hotel Management  Rodrigo.faguilera@uwtsd.ac.uk Roshna Sleman Abdulla 2019725@student.uwtsd.ac.uk 2019725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ROSHNA ABDULLA </dc:title>
  <dc:creator>Roshna Abdulla (2019725)</dc:creator>
  <cp:lastModifiedBy>Roshna Abdulla (2019725)</cp:lastModifiedBy>
  <cp:revision>3</cp:revision>
  <dcterms:created xsi:type="dcterms:W3CDTF">2022-10-29T22:50:04Z</dcterms:created>
  <dcterms:modified xsi:type="dcterms:W3CDTF">2022-11-02T21:01:04Z</dcterms:modified>
</cp:coreProperties>
</file>