
<file path=[Content_Types].xml><?xml version="1.0" encoding="utf-8"?>
<Types xmlns="http://schemas.openxmlformats.org/package/2006/content-types">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Lst>
  <p:sldSz cy="5143500" cx="9144000"/>
  <p:notesSz cx="6858000" cy="9144000"/>
  <p:embeddedFontLst>
    <p:embeddedFont>
      <p:font typeface="Roboto"/>
      <p:regular r:id="rId22"/>
      <p:bold r:id="rId23"/>
      <p:italic r:id="rId24"/>
      <p:boldItalic r:id="rId2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font" Target="fonts/Roboto-regular.fntdata"/><Relationship Id="rId21" Type="http://schemas.openxmlformats.org/officeDocument/2006/relationships/slide" Target="slides/slide16.xml"/><Relationship Id="rId24" Type="http://schemas.openxmlformats.org/officeDocument/2006/relationships/font" Target="fonts/Roboto-italic.fntdata"/><Relationship Id="rId23" Type="http://schemas.openxmlformats.org/officeDocument/2006/relationships/font" Target="fonts/Roboto-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5" Type="http://schemas.openxmlformats.org/officeDocument/2006/relationships/font" Target="fonts/Roboto-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a:spcBef>
                <a:spcPts val="0"/>
              </a:spcBef>
              <a:spcAft>
                <a:spcPts val="0"/>
              </a:spcAft>
              <a:buSzPts val="1400"/>
              <a:buChar char="●"/>
              <a:defRPr sz="1100"/>
            </a:lvl1pPr>
            <a:lvl2pPr indent="-317500" lvl="1" marL="914400">
              <a:spcBef>
                <a:spcPts val="0"/>
              </a:spcBef>
              <a:spcAft>
                <a:spcPts val="0"/>
              </a:spcAft>
              <a:buSzPts val="1400"/>
              <a:buChar char="○"/>
              <a:defRPr sz="1100"/>
            </a:lvl2pPr>
            <a:lvl3pPr indent="-317500" lvl="2" marL="1371600">
              <a:spcBef>
                <a:spcPts val="0"/>
              </a:spcBef>
              <a:spcAft>
                <a:spcPts val="0"/>
              </a:spcAft>
              <a:buSzPts val="1400"/>
              <a:buChar char="■"/>
              <a:defRPr sz="1100"/>
            </a:lvl3pPr>
            <a:lvl4pPr indent="-317500" lvl="3" marL="1828800">
              <a:spcBef>
                <a:spcPts val="0"/>
              </a:spcBef>
              <a:spcAft>
                <a:spcPts val="0"/>
              </a:spcAft>
              <a:buSzPts val="1400"/>
              <a:buChar char="●"/>
              <a:defRPr sz="1100"/>
            </a:lvl4pPr>
            <a:lvl5pPr indent="-317500" lvl="4" marL="2286000">
              <a:spcBef>
                <a:spcPts val="0"/>
              </a:spcBef>
              <a:spcAft>
                <a:spcPts val="0"/>
              </a:spcAft>
              <a:buSzPts val="1400"/>
              <a:buChar char="○"/>
              <a:defRPr sz="1100"/>
            </a:lvl5pPr>
            <a:lvl6pPr indent="-317500" lvl="5" marL="2743200">
              <a:spcBef>
                <a:spcPts val="0"/>
              </a:spcBef>
              <a:spcAft>
                <a:spcPts val="0"/>
              </a:spcAft>
              <a:buSzPts val="1400"/>
              <a:buChar char="■"/>
              <a:defRPr sz="1100"/>
            </a:lvl6pPr>
            <a:lvl7pPr indent="-317500" lvl="6" marL="3200400">
              <a:spcBef>
                <a:spcPts val="0"/>
              </a:spcBef>
              <a:spcAft>
                <a:spcPts val="0"/>
              </a:spcAft>
              <a:buSzPts val="1400"/>
              <a:buChar char="●"/>
              <a:defRPr sz="1100"/>
            </a:lvl7pPr>
            <a:lvl8pPr indent="-317500" lvl="7" marL="3657600">
              <a:spcBef>
                <a:spcPts val="0"/>
              </a:spcBef>
              <a:spcAft>
                <a:spcPts val="0"/>
              </a:spcAft>
              <a:buSzPts val="1400"/>
              <a:buChar char="○"/>
              <a:defRPr sz="1100"/>
            </a:lvl8pPr>
            <a:lvl9pPr indent="-317500" lvl="8" marL="4114800">
              <a:spcBef>
                <a:spcPts val="0"/>
              </a:spcBef>
              <a:spcAft>
                <a:spcPts val="0"/>
              </a:spcAft>
              <a:buSzPts val="14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gc6f73a04f_0_0: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65" name="Google Shape;65;gc6f73a04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c6f73a04f_0_5: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c6f73a04f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g2ad8aa49ca8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 name="Google Shape;75;g2ad8aa49ca8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gc6f73a04f_0_9: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81" name="Google Shape;81;gc6f73a04f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g2ad8aa49ca8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7" name="Google Shape;87;g2ad8aa49ca8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2ad8aa49ca8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2ad8aa49ca8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2ad8aa49ca8_0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2ad8aa49ca8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g2ad26992a3e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4" name="Google Shape;104;g2ad26992a3e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2ad26992a3e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 name="Google Shape;109;g2ad26992a3e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g2ad26992a3e_0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5" name="Google Shape;115;g2ad26992a3e_0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g2ad26992a3e_0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1" name="Google Shape;121;g2ad26992a3e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2ad26992a3e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2ad26992a3e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2ad26992a3e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3" name="Google Shape;133;g2ad26992a3e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2ad26992a3e_0_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2ad26992a3e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2ad26992a3e_0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2ad26992a3e_0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g2ad26992a3e_0_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0" name="Google Shape;150;g2ad26992a3e_0_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flipH="1">
            <a:off x="8246400" y="4245925"/>
            <a:ext cx="897600" cy="897600"/>
          </a:xfrm>
          <a:prstGeom prst="rtTriangle">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flipH="1">
            <a:off x="8246400" y="4245875"/>
            <a:ext cx="897600" cy="897600"/>
          </a:xfrm>
          <a:prstGeom prst="round1Rect">
            <a:avLst>
              <a:gd fmla="val 16667" name="adj"/>
            </a:avLst>
          </a:prstGeom>
          <a:solidFill>
            <a:schemeClr val="lt1">
              <a:alpha val="6808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txBox="1"/>
          <p:nvPr>
            <p:ph type="ctrTitle"/>
          </p:nvPr>
        </p:nvSpPr>
        <p:spPr>
          <a:xfrm>
            <a:off x="390525" y="1819275"/>
            <a:ext cx="8222100" cy="933600"/>
          </a:xfrm>
          <a:prstGeom prst="rect">
            <a:avLst/>
          </a:prstGeom>
        </p:spPr>
        <p:txBody>
          <a:bodyPr anchorCtr="0" anchor="b"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13" name="Google Shape;13;p2"/>
          <p:cNvSpPr txBox="1"/>
          <p:nvPr>
            <p:ph idx="1" type="subTitle"/>
          </p:nvPr>
        </p:nvSpPr>
        <p:spPr>
          <a:xfrm>
            <a:off x="390525" y="2789130"/>
            <a:ext cx="8222100" cy="4329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Clr>
                <a:schemeClr val="lt1"/>
              </a:buClr>
              <a:buSzPts val="1800"/>
              <a:buNone/>
              <a:defRPr>
                <a:solidFill>
                  <a:schemeClr val="lt1"/>
                </a:solidFill>
              </a:defRPr>
            </a:lvl1pPr>
            <a:lvl2pPr lvl="1">
              <a:lnSpc>
                <a:spcPct val="100000"/>
              </a:lnSpc>
              <a:spcBef>
                <a:spcPts val="0"/>
              </a:spcBef>
              <a:spcAft>
                <a:spcPts val="0"/>
              </a:spcAft>
              <a:buClr>
                <a:schemeClr val="lt1"/>
              </a:buClr>
              <a:buSzPts val="1800"/>
              <a:buNone/>
              <a:defRPr sz="1800">
                <a:solidFill>
                  <a:schemeClr val="lt1"/>
                </a:solidFill>
              </a:defRPr>
            </a:lvl2pPr>
            <a:lvl3pPr lvl="2">
              <a:lnSpc>
                <a:spcPct val="100000"/>
              </a:lnSpc>
              <a:spcBef>
                <a:spcPts val="0"/>
              </a:spcBef>
              <a:spcAft>
                <a:spcPts val="0"/>
              </a:spcAft>
              <a:buClr>
                <a:schemeClr val="lt1"/>
              </a:buClr>
              <a:buSzPts val="1800"/>
              <a:buNone/>
              <a:defRPr sz="1800">
                <a:solidFill>
                  <a:schemeClr val="lt1"/>
                </a:solidFill>
              </a:defRPr>
            </a:lvl3pPr>
            <a:lvl4pPr lvl="3">
              <a:lnSpc>
                <a:spcPct val="100000"/>
              </a:lnSpc>
              <a:spcBef>
                <a:spcPts val="0"/>
              </a:spcBef>
              <a:spcAft>
                <a:spcPts val="0"/>
              </a:spcAft>
              <a:buClr>
                <a:schemeClr val="lt1"/>
              </a:buClr>
              <a:buSzPts val="1800"/>
              <a:buNone/>
              <a:defRPr sz="1800">
                <a:solidFill>
                  <a:schemeClr val="lt1"/>
                </a:solidFill>
              </a:defRPr>
            </a:lvl4pPr>
            <a:lvl5pPr lvl="4">
              <a:lnSpc>
                <a:spcPct val="100000"/>
              </a:lnSpc>
              <a:spcBef>
                <a:spcPts val="0"/>
              </a:spcBef>
              <a:spcAft>
                <a:spcPts val="0"/>
              </a:spcAft>
              <a:buClr>
                <a:schemeClr val="lt1"/>
              </a:buClr>
              <a:buSzPts val="1800"/>
              <a:buNone/>
              <a:defRPr sz="1800">
                <a:solidFill>
                  <a:schemeClr val="lt1"/>
                </a:solidFill>
              </a:defRPr>
            </a:lvl5pPr>
            <a:lvl6pPr lvl="5">
              <a:lnSpc>
                <a:spcPct val="100000"/>
              </a:lnSpc>
              <a:spcBef>
                <a:spcPts val="0"/>
              </a:spcBef>
              <a:spcAft>
                <a:spcPts val="0"/>
              </a:spcAft>
              <a:buClr>
                <a:schemeClr val="lt1"/>
              </a:buClr>
              <a:buSzPts val="1800"/>
              <a:buNone/>
              <a:defRPr sz="1800">
                <a:solidFill>
                  <a:schemeClr val="lt1"/>
                </a:solidFill>
              </a:defRPr>
            </a:lvl6pPr>
            <a:lvl7pPr lvl="6">
              <a:lnSpc>
                <a:spcPct val="100000"/>
              </a:lnSpc>
              <a:spcBef>
                <a:spcPts val="0"/>
              </a:spcBef>
              <a:spcAft>
                <a:spcPts val="0"/>
              </a:spcAft>
              <a:buClr>
                <a:schemeClr val="lt1"/>
              </a:buClr>
              <a:buSzPts val="1800"/>
              <a:buNone/>
              <a:defRPr sz="1800">
                <a:solidFill>
                  <a:schemeClr val="lt1"/>
                </a:solidFill>
              </a:defRPr>
            </a:lvl7pPr>
            <a:lvl8pPr lvl="7">
              <a:lnSpc>
                <a:spcPct val="100000"/>
              </a:lnSpc>
              <a:spcBef>
                <a:spcPts val="0"/>
              </a:spcBef>
              <a:spcAft>
                <a:spcPts val="0"/>
              </a:spcAft>
              <a:buClr>
                <a:schemeClr val="lt1"/>
              </a:buClr>
              <a:buSzPts val="1800"/>
              <a:buNone/>
              <a:defRPr sz="1800">
                <a:solidFill>
                  <a:schemeClr val="lt1"/>
                </a:solidFill>
              </a:defRPr>
            </a:lvl8pPr>
            <a:lvl9pPr lvl="8">
              <a:lnSpc>
                <a:spcPct val="100000"/>
              </a:lnSpc>
              <a:spcBef>
                <a:spcPts val="0"/>
              </a:spcBef>
              <a:spcAft>
                <a:spcPts val="0"/>
              </a:spcAft>
              <a:buClr>
                <a:schemeClr val="lt1"/>
              </a:buClr>
              <a:buSzPts val="1800"/>
              <a:buNone/>
              <a:defRPr sz="1800">
                <a:solidFill>
                  <a:schemeClr val="lt1"/>
                </a:solidFill>
              </a:defRPr>
            </a:lvl9pPr>
          </a:lstStyle>
          <a:p/>
        </p:txBody>
      </p:sp>
      <p:sp>
        <p:nvSpPr>
          <p:cNvPr id="14" name="Google Shape;14;p2"/>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sp>
        <p:nvSpPr>
          <p:cNvPr id="16" name="Google Shape;16;p3"/>
          <p:cNvSpPr txBox="1"/>
          <p:nvPr>
            <p:ph type="title"/>
          </p:nvPr>
        </p:nvSpPr>
        <p:spPr>
          <a:xfrm>
            <a:off x="460950" y="2065350"/>
            <a:ext cx="8222100" cy="1012800"/>
          </a:xfrm>
          <a:prstGeom prst="rect">
            <a:avLst/>
          </a:prstGeom>
        </p:spPr>
        <p:txBody>
          <a:bodyPr anchorCtr="0" anchor="ctr" bIns="91425" lIns="91425" spcFirstLastPara="1" rIns="91425" wrap="square" tIns="91425">
            <a:noAutofit/>
          </a:bodyPr>
          <a:lstStyle>
            <a:lvl1pPr lvl="0">
              <a:spcBef>
                <a:spcPts val="0"/>
              </a:spcBef>
              <a:spcAft>
                <a:spcPts val="0"/>
              </a:spcAft>
              <a:buSzPts val="4200"/>
              <a:buNone/>
              <a:defRPr sz="4200"/>
            </a:lvl1pPr>
            <a:lvl2pPr lvl="1">
              <a:spcBef>
                <a:spcPts val="0"/>
              </a:spcBef>
              <a:spcAft>
                <a:spcPts val="0"/>
              </a:spcAft>
              <a:buSzPts val="4200"/>
              <a:buNone/>
              <a:defRPr sz="4200"/>
            </a:lvl2pPr>
            <a:lvl3pPr lvl="2">
              <a:spcBef>
                <a:spcPts val="0"/>
              </a:spcBef>
              <a:spcAft>
                <a:spcPts val="0"/>
              </a:spcAft>
              <a:buSzPts val="4200"/>
              <a:buNone/>
              <a:defRPr sz="4200"/>
            </a:lvl3pPr>
            <a:lvl4pPr lvl="3">
              <a:spcBef>
                <a:spcPts val="0"/>
              </a:spcBef>
              <a:spcAft>
                <a:spcPts val="0"/>
              </a:spcAft>
              <a:buSzPts val="4200"/>
              <a:buNone/>
              <a:defRPr sz="4200"/>
            </a:lvl4pPr>
            <a:lvl5pPr lvl="4">
              <a:spcBef>
                <a:spcPts val="0"/>
              </a:spcBef>
              <a:spcAft>
                <a:spcPts val="0"/>
              </a:spcAft>
              <a:buSzPts val="4200"/>
              <a:buNone/>
              <a:defRPr sz="4200"/>
            </a:lvl5pPr>
            <a:lvl6pPr lvl="5">
              <a:spcBef>
                <a:spcPts val="0"/>
              </a:spcBef>
              <a:spcAft>
                <a:spcPts val="0"/>
              </a:spcAft>
              <a:buSzPts val="4200"/>
              <a:buNone/>
              <a:defRPr sz="4200"/>
            </a:lvl6pPr>
            <a:lvl7pPr lvl="6">
              <a:spcBef>
                <a:spcPts val="0"/>
              </a:spcBef>
              <a:spcAft>
                <a:spcPts val="0"/>
              </a:spcAft>
              <a:buSzPts val="4200"/>
              <a:buNone/>
              <a:defRPr sz="4200"/>
            </a:lvl7pPr>
            <a:lvl8pPr lvl="7">
              <a:spcBef>
                <a:spcPts val="0"/>
              </a:spcBef>
              <a:spcAft>
                <a:spcPts val="0"/>
              </a:spcAft>
              <a:buSzPts val="4200"/>
              <a:buNone/>
              <a:defRPr sz="4200"/>
            </a:lvl8pPr>
            <a:lvl9pPr lvl="8">
              <a:spcBef>
                <a:spcPts val="0"/>
              </a:spcBef>
              <a:spcAft>
                <a:spcPts val="0"/>
              </a:spcAft>
              <a:buSzPts val="4200"/>
              <a:buNone/>
              <a:defRPr sz="4200"/>
            </a:lvl9pPr>
          </a:lstStyle>
          <a:p/>
        </p:txBody>
      </p:sp>
      <p:sp>
        <p:nvSpPr>
          <p:cNvPr id="17" name="Google Shape;17;p3"/>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 name="Shape 18"/>
        <p:cNvGrpSpPr/>
        <p:nvPr/>
      </p:nvGrpSpPr>
      <p:grpSpPr>
        <a:xfrm>
          <a:off x="0" y="0"/>
          <a:ext cx="0" cy="0"/>
          <a:chOff x="0" y="0"/>
          <a:chExt cx="0" cy="0"/>
        </a:xfrm>
      </p:grpSpPr>
      <p:sp>
        <p:nvSpPr>
          <p:cNvPr id="19" name="Google Shape;19;p4"/>
          <p:cNvSpPr/>
          <p:nvPr/>
        </p:nvSpPr>
        <p:spPr>
          <a:xfrm flipH="1" rot="10800000">
            <a:off x="0" y="1686000"/>
            <a:ext cx="9144000" cy="3457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4"/>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4"/>
          <p:cNvSpPr txBox="1"/>
          <p:nvPr>
            <p:ph type="title"/>
          </p:nvPr>
        </p:nvSpPr>
        <p:spPr>
          <a:xfrm>
            <a:off x="471900" y="738725"/>
            <a:ext cx="8222100" cy="767700"/>
          </a:xfrm>
          <a:prstGeom prst="rect">
            <a:avLst/>
          </a:prstGeom>
        </p:spPr>
        <p:txBody>
          <a:bodyPr anchorCtr="0" anchor="b" bIns="91425" lIns="91425" spcFirstLastPara="1" rIns="91425" wrap="square" tIns="91425">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22" name="Google Shape;22;p4"/>
          <p:cNvSpPr txBox="1"/>
          <p:nvPr>
            <p:ph idx="1" type="body"/>
          </p:nvPr>
        </p:nvSpPr>
        <p:spPr>
          <a:xfrm>
            <a:off x="471900" y="1919075"/>
            <a:ext cx="8222100" cy="27102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3" name="Google Shape;23;p4"/>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4" name="Shape 24"/>
        <p:cNvGrpSpPr/>
        <p:nvPr/>
      </p:nvGrpSpPr>
      <p:grpSpPr>
        <a:xfrm>
          <a:off x="0" y="0"/>
          <a:ext cx="0" cy="0"/>
          <a:chOff x="0" y="0"/>
          <a:chExt cx="0" cy="0"/>
        </a:xfrm>
      </p:grpSpPr>
      <p:sp>
        <p:nvSpPr>
          <p:cNvPr id="25" name="Google Shape;25;p5"/>
          <p:cNvSpPr/>
          <p:nvPr/>
        </p:nvSpPr>
        <p:spPr>
          <a:xfrm flipH="1" rot="10800000">
            <a:off x="0" y="1686000"/>
            <a:ext cx="9144000" cy="3457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5"/>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5"/>
          <p:cNvSpPr txBox="1"/>
          <p:nvPr>
            <p:ph type="title"/>
          </p:nvPr>
        </p:nvSpPr>
        <p:spPr>
          <a:xfrm>
            <a:off x="471900" y="738725"/>
            <a:ext cx="8222100" cy="767700"/>
          </a:xfrm>
          <a:prstGeom prst="rect">
            <a:avLst/>
          </a:prstGeom>
        </p:spPr>
        <p:txBody>
          <a:bodyPr anchorCtr="0" anchor="b" bIns="91425" lIns="91425" spcFirstLastPara="1" rIns="91425" wrap="square" tIns="91425">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28" name="Google Shape;28;p5"/>
          <p:cNvSpPr txBox="1"/>
          <p:nvPr>
            <p:ph idx="1" type="body"/>
          </p:nvPr>
        </p:nvSpPr>
        <p:spPr>
          <a:xfrm>
            <a:off x="471900" y="1919075"/>
            <a:ext cx="3999900" cy="27102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9" name="Google Shape;29;p5"/>
          <p:cNvSpPr txBox="1"/>
          <p:nvPr>
            <p:ph idx="2" type="body"/>
          </p:nvPr>
        </p:nvSpPr>
        <p:spPr>
          <a:xfrm>
            <a:off x="4694250" y="1919075"/>
            <a:ext cx="3999900" cy="27102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0" name="Google Shape;30;p5"/>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1" name="Shape 31"/>
        <p:cNvGrpSpPr/>
        <p:nvPr/>
      </p:nvGrpSpPr>
      <p:grpSpPr>
        <a:xfrm>
          <a:off x="0" y="0"/>
          <a:ext cx="0" cy="0"/>
          <a:chOff x="0" y="0"/>
          <a:chExt cx="0" cy="0"/>
        </a:xfrm>
      </p:grpSpPr>
      <p:sp>
        <p:nvSpPr>
          <p:cNvPr id="32" name="Google Shape;32;p6"/>
          <p:cNvSpPr/>
          <p:nvPr/>
        </p:nvSpPr>
        <p:spPr>
          <a:xfrm flipH="1" rot="10800000">
            <a:off x="0" y="656400"/>
            <a:ext cx="9144000" cy="44871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6"/>
          <p:cNvSpPr/>
          <p:nvPr/>
        </p:nvSpPr>
        <p:spPr>
          <a:xfrm>
            <a:off x="0" y="65635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6"/>
          <p:cNvSpPr txBox="1"/>
          <p:nvPr>
            <p:ph type="title"/>
          </p:nvPr>
        </p:nvSpPr>
        <p:spPr>
          <a:xfrm>
            <a:off x="98250" y="16350"/>
            <a:ext cx="8826600" cy="602700"/>
          </a:xfrm>
          <a:prstGeom prst="rect">
            <a:avLst/>
          </a:prstGeom>
        </p:spPr>
        <p:txBody>
          <a:bodyPr anchorCtr="0" anchor="ctr" bIns="91425" lIns="91425" spcFirstLastPara="1" rIns="91425" wrap="square" tIns="91425">
            <a:noAutofit/>
          </a:bodyPr>
          <a:lstStyle>
            <a:lvl1pPr lvl="0">
              <a:spcBef>
                <a:spcPts val="0"/>
              </a:spcBef>
              <a:spcAft>
                <a:spcPts val="0"/>
              </a:spcAft>
              <a:buSzPts val="1800"/>
              <a:buNone/>
              <a:defRPr sz="1800"/>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p:txBody>
      </p:sp>
      <p:sp>
        <p:nvSpPr>
          <p:cNvPr id="35" name="Google Shape;35;p6"/>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6" name="Shape 36"/>
        <p:cNvGrpSpPr/>
        <p:nvPr/>
      </p:nvGrpSpPr>
      <p:grpSpPr>
        <a:xfrm>
          <a:off x="0" y="0"/>
          <a:ext cx="0" cy="0"/>
          <a:chOff x="0" y="0"/>
          <a:chExt cx="0" cy="0"/>
        </a:xfrm>
      </p:grpSpPr>
      <p:sp>
        <p:nvSpPr>
          <p:cNvPr id="37" name="Google Shape;37;p7"/>
          <p:cNvSpPr txBox="1"/>
          <p:nvPr/>
        </p:nvSpPr>
        <p:spPr>
          <a:xfrm flipH="1" rot="10800000">
            <a:off x="3276600" y="25"/>
            <a:ext cx="58674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7"/>
          <p:cNvSpPr/>
          <p:nvPr/>
        </p:nvSpPr>
        <p:spPr>
          <a:xfrm rot="-5400000">
            <a:off x="759150" y="2517450"/>
            <a:ext cx="51435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7"/>
          <p:cNvSpPr txBox="1"/>
          <p:nvPr>
            <p:ph type="title"/>
          </p:nvPr>
        </p:nvSpPr>
        <p:spPr>
          <a:xfrm>
            <a:off x="226078" y="357800"/>
            <a:ext cx="2808000" cy="9534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40" name="Google Shape;40;p7"/>
          <p:cNvSpPr txBox="1"/>
          <p:nvPr>
            <p:ph idx="1" type="body"/>
          </p:nvPr>
        </p:nvSpPr>
        <p:spPr>
          <a:xfrm>
            <a:off x="226075" y="1465800"/>
            <a:ext cx="2808000" cy="31635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Clr>
                <a:schemeClr val="lt1"/>
              </a:buClr>
              <a:buSzPts val="1200"/>
              <a:buChar char="●"/>
              <a:defRPr sz="1200">
                <a:solidFill>
                  <a:schemeClr val="lt1"/>
                </a:solidFill>
              </a:defRPr>
            </a:lvl1pPr>
            <a:lvl2pPr indent="-304800" lvl="1" marL="914400">
              <a:spcBef>
                <a:spcPts val="1600"/>
              </a:spcBef>
              <a:spcAft>
                <a:spcPts val="0"/>
              </a:spcAft>
              <a:buClr>
                <a:schemeClr val="lt1"/>
              </a:buClr>
              <a:buSzPts val="1200"/>
              <a:buChar char="○"/>
              <a:defRPr sz="1200">
                <a:solidFill>
                  <a:schemeClr val="lt1"/>
                </a:solidFill>
              </a:defRPr>
            </a:lvl2pPr>
            <a:lvl3pPr indent="-304800" lvl="2" marL="1371600">
              <a:spcBef>
                <a:spcPts val="1600"/>
              </a:spcBef>
              <a:spcAft>
                <a:spcPts val="0"/>
              </a:spcAft>
              <a:buClr>
                <a:schemeClr val="lt1"/>
              </a:buClr>
              <a:buSzPts val="1200"/>
              <a:buChar char="■"/>
              <a:defRPr sz="1200">
                <a:solidFill>
                  <a:schemeClr val="lt1"/>
                </a:solidFill>
              </a:defRPr>
            </a:lvl3pPr>
            <a:lvl4pPr indent="-304800" lvl="3" marL="1828800">
              <a:spcBef>
                <a:spcPts val="1600"/>
              </a:spcBef>
              <a:spcAft>
                <a:spcPts val="0"/>
              </a:spcAft>
              <a:buClr>
                <a:schemeClr val="lt1"/>
              </a:buClr>
              <a:buSzPts val="1200"/>
              <a:buChar char="●"/>
              <a:defRPr sz="1200">
                <a:solidFill>
                  <a:schemeClr val="lt1"/>
                </a:solidFill>
              </a:defRPr>
            </a:lvl4pPr>
            <a:lvl5pPr indent="-304800" lvl="4" marL="2286000">
              <a:spcBef>
                <a:spcPts val="1600"/>
              </a:spcBef>
              <a:spcAft>
                <a:spcPts val="0"/>
              </a:spcAft>
              <a:buClr>
                <a:schemeClr val="lt1"/>
              </a:buClr>
              <a:buSzPts val="1200"/>
              <a:buChar char="○"/>
              <a:defRPr sz="1200">
                <a:solidFill>
                  <a:schemeClr val="lt1"/>
                </a:solidFill>
              </a:defRPr>
            </a:lvl5pPr>
            <a:lvl6pPr indent="-304800" lvl="5" marL="2743200">
              <a:spcBef>
                <a:spcPts val="1600"/>
              </a:spcBef>
              <a:spcAft>
                <a:spcPts val="0"/>
              </a:spcAft>
              <a:buClr>
                <a:schemeClr val="lt1"/>
              </a:buClr>
              <a:buSzPts val="1200"/>
              <a:buChar char="■"/>
              <a:defRPr sz="1200">
                <a:solidFill>
                  <a:schemeClr val="lt1"/>
                </a:solidFill>
              </a:defRPr>
            </a:lvl6pPr>
            <a:lvl7pPr indent="-304800" lvl="6" marL="3200400">
              <a:spcBef>
                <a:spcPts val="1600"/>
              </a:spcBef>
              <a:spcAft>
                <a:spcPts val="0"/>
              </a:spcAft>
              <a:buClr>
                <a:schemeClr val="lt1"/>
              </a:buClr>
              <a:buSzPts val="1200"/>
              <a:buChar char="●"/>
              <a:defRPr sz="1200">
                <a:solidFill>
                  <a:schemeClr val="lt1"/>
                </a:solidFill>
              </a:defRPr>
            </a:lvl7pPr>
            <a:lvl8pPr indent="-304800" lvl="7" marL="3657600">
              <a:spcBef>
                <a:spcPts val="1600"/>
              </a:spcBef>
              <a:spcAft>
                <a:spcPts val="0"/>
              </a:spcAft>
              <a:buClr>
                <a:schemeClr val="lt1"/>
              </a:buClr>
              <a:buSzPts val="1200"/>
              <a:buChar char="○"/>
              <a:defRPr sz="1200">
                <a:solidFill>
                  <a:schemeClr val="lt1"/>
                </a:solidFill>
              </a:defRPr>
            </a:lvl8pPr>
            <a:lvl9pPr indent="-304800" lvl="8" marL="4114800">
              <a:spcBef>
                <a:spcPts val="1600"/>
              </a:spcBef>
              <a:spcAft>
                <a:spcPts val="1600"/>
              </a:spcAft>
              <a:buClr>
                <a:schemeClr val="lt1"/>
              </a:buClr>
              <a:buSzPts val="1200"/>
              <a:buChar char="■"/>
              <a:defRPr sz="1200">
                <a:solidFill>
                  <a:schemeClr val="lt1"/>
                </a:solidFill>
              </a:defRPr>
            </a:lvl9pPr>
          </a:lstStyle>
          <a:p/>
        </p:txBody>
      </p:sp>
      <p:sp>
        <p:nvSpPr>
          <p:cNvPr id="41" name="Google Shape;41;p7"/>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2" name="Shape 42"/>
        <p:cNvGrpSpPr/>
        <p:nvPr/>
      </p:nvGrpSpPr>
      <p:grpSpPr>
        <a:xfrm>
          <a:off x="0" y="0"/>
          <a:ext cx="0" cy="0"/>
          <a:chOff x="0" y="0"/>
          <a:chExt cx="0" cy="0"/>
        </a:xfrm>
      </p:grpSpPr>
      <p:sp>
        <p:nvSpPr>
          <p:cNvPr id="43" name="Google Shape;43;p8"/>
          <p:cNvSpPr txBox="1"/>
          <p:nvPr>
            <p:ph type="title"/>
          </p:nvPr>
        </p:nvSpPr>
        <p:spPr>
          <a:xfrm>
            <a:off x="490250" y="488250"/>
            <a:ext cx="62271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6000"/>
              <a:buNone/>
              <a:defRPr sz="6000"/>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p:txBody>
      </p:sp>
      <p:sp>
        <p:nvSpPr>
          <p:cNvPr id="44" name="Google Shape;44;p8"/>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5" name="Shape 45"/>
        <p:cNvGrpSpPr/>
        <p:nvPr/>
      </p:nvGrpSpPr>
      <p:grpSpPr>
        <a:xfrm>
          <a:off x="0" y="0"/>
          <a:ext cx="0" cy="0"/>
          <a:chOff x="0" y="0"/>
          <a:chExt cx="0" cy="0"/>
        </a:xfrm>
      </p:grpSpPr>
      <p:sp>
        <p:nvSpPr>
          <p:cNvPr id="46" name="Google Shape;46;p9"/>
          <p:cNvSpPr/>
          <p:nvPr/>
        </p:nvSpPr>
        <p:spPr>
          <a:xfrm flipH="1">
            <a:off x="0" y="0"/>
            <a:ext cx="45720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9"/>
          <p:cNvSpPr/>
          <p:nvPr/>
        </p:nvSpPr>
        <p:spPr>
          <a:xfrm rot="5400000">
            <a:off x="1946425" y="2517750"/>
            <a:ext cx="51429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Clr>
                <a:schemeClr val="dk2"/>
              </a:buClr>
              <a:buSzPts val="4200"/>
              <a:buNone/>
              <a:defRPr sz="4200">
                <a:solidFill>
                  <a:schemeClr val="dk2"/>
                </a:solidFill>
              </a:defRPr>
            </a:lvl1pPr>
            <a:lvl2pPr lvl="1" algn="ctr">
              <a:spcBef>
                <a:spcPts val="0"/>
              </a:spcBef>
              <a:spcAft>
                <a:spcPts val="0"/>
              </a:spcAft>
              <a:buClr>
                <a:schemeClr val="dk2"/>
              </a:buClr>
              <a:buSzPts val="4200"/>
              <a:buNone/>
              <a:defRPr sz="4200">
                <a:solidFill>
                  <a:schemeClr val="dk2"/>
                </a:solidFill>
              </a:defRPr>
            </a:lvl2pPr>
            <a:lvl3pPr lvl="2" algn="ctr">
              <a:spcBef>
                <a:spcPts val="0"/>
              </a:spcBef>
              <a:spcAft>
                <a:spcPts val="0"/>
              </a:spcAft>
              <a:buClr>
                <a:schemeClr val="dk2"/>
              </a:buClr>
              <a:buSzPts val="4200"/>
              <a:buNone/>
              <a:defRPr sz="4200">
                <a:solidFill>
                  <a:schemeClr val="dk2"/>
                </a:solidFill>
              </a:defRPr>
            </a:lvl3pPr>
            <a:lvl4pPr lvl="3" algn="ctr">
              <a:spcBef>
                <a:spcPts val="0"/>
              </a:spcBef>
              <a:spcAft>
                <a:spcPts val="0"/>
              </a:spcAft>
              <a:buClr>
                <a:schemeClr val="dk2"/>
              </a:buClr>
              <a:buSzPts val="4200"/>
              <a:buNone/>
              <a:defRPr sz="4200">
                <a:solidFill>
                  <a:schemeClr val="dk2"/>
                </a:solidFill>
              </a:defRPr>
            </a:lvl4pPr>
            <a:lvl5pPr lvl="4" algn="ctr">
              <a:spcBef>
                <a:spcPts val="0"/>
              </a:spcBef>
              <a:spcAft>
                <a:spcPts val="0"/>
              </a:spcAft>
              <a:buClr>
                <a:schemeClr val="dk2"/>
              </a:buClr>
              <a:buSzPts val="4200"/>
              <a:buNone/>
              <a:defRPr sz="4200">
                <a:solidFill>
                  <a:schemeClr val="dk2"/>
                </a:solidFill>
              </a:defRPr>
            </a:lvl5pPr>
            <a:lvl6pPr lvl="5" algn="ctr">
              <a:spcBef>
                <a:spcPts val="0"/>
              </a:spcBef>
              <a:spcAft>
                <a:spcPts val="0"/>
              </a:spcAft>
              <a:buClr>
                <a:schemeClr val="dk2"/>
              </a:buClr>
              <a:buSzPts val="4200"/>
              <a:buNone/>
              <a:defRPr sz="4200">
                <a:solidFill>
                  <a:schemeClr val="dk2"/>
                </a:solidFill>
              </a:defRPr>
            </a:lvl6pPr>
            <a:lvl7pPr lvl="6" algn="ctr">
              <a:spcBef>
                <a:spcPts val="0"/>
              </a:spcBef>
              <a:spcAft>
                <a:spcPts val="0"/>
              </a:spcAft>
              <a:buClr>
                <a:schemeClr val="dk2"/>
              </a:buClr>
              <a:buSzPts val="4200"/>
              <a:buNone/>
              <a:defRPr sz="4200">
                <a:solidFill>
                  <a:schemeClr val="dk2"/>
                </a:solidFill>
              </a:defRPr>
            </a:lvl7pPr>
            <a:lvl8pPr lvl="7" algn="ctr">
              <a:spcBef>
                <a:spcPts val="0"/>
              </a:spcBef>
              <a:spcAft>
                <a:spcPts val="0"/>
              </a:spcAft>
              <a:buClr>
                <a:schemeClr val="dk2"/>
              </a:buClr>
              <a:buSzPts val="4200"/>
              <a:buNone/>
              <a:defRPr sz="4200">
                <a:solidFill>
                  <a:schemeClr val="dk2"/>
                </a:solidFill>
              </a:defRPr>
            </a:lvl8pPr>
            <a:lvl9pPr lvl="8" algn="ctr">
              <a:spcBef>
                <a:spcPts val="0"/>
              </a:spcBef>
              <a:spcAft>
                <a:spcPts val="0"/>
              </a:spcAft>
              <a:buClr>
                <a:schemeClr val="dk2"/>
              </a:buClr>
              <a:buSzPts val="4200"/>
              <a:buNone/>
              <a:defRPr sz="4200">
                <a:solidFill>
                  <a:schemeClr val="dk2"/>
                </a:solidFill>
              </a:defRPr>
            </a:lvl9pPr>
          </a:lstStyle>
          <a:p/>
        </p:txBody>
      </p:sp>
      <p:sp>
        <p:nvSpPr>
          <p:cNvPr id="49" name="Google Shape;49;p9"/>
          <p:cNvSpPr txBox="1"/>
          <p:nvPr>
            <p:ph idx="1" type="subTitle"/>
          </p:nvPr>
        </p:nvSpPr>
        <p:spPr>
          <a:xfrm>
            <a:off x="265500" y="2779467"/>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50" name="Google Shape;50;p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1600"/>
              </a:spcBef>
              <a:spcAft>
                <a:spcPts val="0"/>
              </a:spcAft>
              <a:buClr>
                <a:schemeClr val="lt1"/>
              </a:buClr>
              <a:buSzPts val="1400"/>
              <a:buChar char="○"/>
              <a:defRPr>
                <a:solidFill>
                  <a:schemeClr val="lt1"/>
                </a:solidFill>
              </a:defRPr>
            </a:lvl2pPr>
            <a:lvl3pPr indent="-317500" lvl="2" marL="1371600">
              <a:spcBef>
                <a:spcPts val="1600"/>
              </a:spcBef>
              <a:spcAft>
                <a:spcPts val="0"/>
              </a:spcAft>
              <a:buClr>
                <a:schemeClr val="lt1"/>
              </a:buClr>
              <a:buSzPts val="1400"/>
              <a:buChar char="■"/>
              <a:defRPr>
                <a:solidFill>
                  <a:schemeClr val="lt1"/>
                </a:solidFill>
              </a:defRPr>
            </a:lvl3pPr>
            <a:lvl4pPr indent="-317500" lvl="3" marL="1828800">
              <a:spcBef>
                <a:spcPts val="1600"/>
              </a:spcBef>
              <a:spcAft>
                <a:spcPts val="0"/>
              </a:spcAft>
              <a:buClr>
                <a:schemeClr val="lt1"/>
              </a:buClr>
              <a:buSzPts val="1400"/>
              <a:buChar char="●"/>
              <a:defRPr>
                <a:solidFill>
                  <a:schemeClr val="lt1"/>
                </a:solidFill>
              </a:defRPr>
            </a:lvl4pPr>
            <a:lvl5pPr indent="-317500" lvl="4" marL="2286000">
              <a:spcBef>
                <a:spcPts val="1600"/>
              </a:spcBef>
              <a:spcAft>
                <a:spcPts val="0"/>
              </a:spcAft>
              <a:buClr>
                <a:schemeClr val="lt1"/>
              </a:buClr>
              <a:buSzPts val="1400"/>
              <a:buChar char="○"/>
              <a:defRPr>
                <a:solidFill>
                  <a:schemeClr val="lt1"/>
                </a:solidFill>
              </a:defRPr>
            </a:lvl5pPr>
            <a:lvl6pPr indent="-317500" lvl="5" marL="2743200">
              <a:spcBef>
                <a:spcPts val="1600"/>
              </a:spcBef>
              <a:spcAft>
                <a:spcPts val="0"/>
              </a:spcAft>
              <a:buClr>
                <a:schemeClr val="lt1"/>
              </a:buClr>
              <a:buSzPts val="1400"/>
              <a:buChar char="■"/>
              <a:defRPr>
                <a:solidFill>
                  <a:schemeClr val="lt1"/>
                </a:solidFill>
              </a:defRPr>
            </a:lvl6pPr>
            <a:lvl7pPr indent="-317500" lvl="6" marL="3200400">
              <a:spcBef>
                <a:spcPts val="1600"/>
              </a:spcBef>
              <a:spcAft>
                <a:spcPts val="0"/>
              </a:spcAft>
              <a:buClr>
                <a:schemeClr val="lt1"/>
              </a:buClr>
              <a:buSzPts val="1400"/>
              <a:buChar char="●"/>
              <a:defRPr>
                <a:solidFill>
                  <a:schemeClr val="lt1"/>
                </a:solidFill>
              </a:defRPr>
            </a:lvl7pPr>
            <a:lvl8pPr indent="-317500" lvl="7" marL="3657600">
              <a:spcBef>
                <a:spcPts val="1600"/>
              </a:spcBef>
              <a:spcAft>
                <a:spcPts val="0"/>
              </a:spcAft>
              <a:buClr>
                <a:schemeClr val="lt1"/>
              </a:buClr>
              <a:buSzPts val="1400"/>
              <a:buChar char="○"/>
              <a:defRPr>
                <a:solidFill>
                  <a:schemeClr val="lt1"/>
                </a:solidFill>
              </a:defRPr>
            </a:lvl8pPr>
            <a:lvl9pPr indent="-317500" lvl="8" marL="4114800">
              <a:spcBef>
                <a:spcPts val="1600"/>
              </a:spcBef>
              <a:spcAft>
                <a:spcPts val="1600"/>
              </a:spcAft>
              <a:buClr>
                <a:schemeClr val="lt1"/>
              </a:buClr>
              <a:buSzPts val="1400"/>
              <a:buChar char="■"/>
              <a:defRPr>
                <a:solidFill>
                  <a:schemeClr val="lt1"/>
                </a:solidFill>
              </a:defRPr>
            </a:lvl9pPr>
          </a:lstStyle>
          <a:p/>
        </p:txBody>
      </p:sp>
      <p:sp>
        <p:nvSpPr>
          <p:cNvPr id="51" name="Google Shape;51;p9"/>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2" name="Shape 52"/>
        <p:cNvGrpSpPr/>
        <p:nvPr/>
      </p:nvGrpSpPr>
      <p:grpSpPr>
        <a:xfrm>
          <a:off x="0" y="0"/>
          <a:ext cx="0" cy="0"/>
          <a:chOff x="0" y="0"/>
          <a:chExt cx="0" cy="0"/>
        </a:xfrm>
      </p:grpSpPr>
      <p:sp>
        <p:nvSpPr>
          <p:cNvPr id="53" name="Google Shape;53;p10"/>
          <p:cNvSpPr txBox="1"/>
          <p:nvPr/>
        </p:nvSpPr>
        <p:spPr>
          <a:xfrm flipH="1" rot="10800000">
            <a:off x="0" y="0"/>
            <a:ext cx="9144000" cy="46959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10"/>
          <p:cNvSpPr/>
          <p:nvPr/>
        </p:nvSpPr>
        <p:spPr>
          <a:xfrm flipH="1" rot="10800000">
            <a:off x="0" y="4622725"/>
            <a:ext cx="9144000" cy="741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10"/>
          <p:cNvSpPr txBox="1"/>
          <p:nvPr>
            <p:ph idx="1" type="body"/>
          </p:nvPr>
        </p:nvSpPr>
        <p:spPr>
          <a:xfrm>
            <a:off x="57150" y="4696825"/>
            <a:ext cx="8382000" cy="4467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Clr>
                <a:schemeClr val="lt1"/>
              </a:buClr>
              <a:buSzPts val="1200"/>
              <a:buNone/>
              <a:defRPr sz="1200">
                <a:solidFill>
                  <a:schemeClr val="lt1"/>
                </a:solidFill>
              </a:defRPr>
            </a:lvl1pPr>
          </a:lstStyle>
          <a:p/>
        </p:txBody>
      </p:sp>
      <p:sp>
        <p:nvSpPr>
          <p:cNvPr id="56" name="Google Shape;56;p10"/>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7" name="Shape 57"/>
        <p:cNvGrpSpPr/>
        <p:nvPr/>
      </p:nvGrpSpPr>
      <p:grpSpPr>
        <a:xfrm>
          <a:off x="0" y="0"/>
          <a:ext cx="0" cy="0"/>
          <a:chOff x="0" y="0"/>
          <a:chExt cx="0" cy="0"/>
        </a:xfrm>
      </p:grpSpPr>
      <p:sp>
        <p:nvSpPr>
          <p:cNvPr id="58" name="Google Shape;58;p11"/>
          <p:cNvSpPr txBox="1"/>
          <p:nvPr>
            <p:ph hasCustomPrompt="1" type="title"/>
          </p:nvPr>
        </p:nvSpPr>
        <p:spPr>
          <a:xfrm>
            <a:off x="475500" y="1258525"/>
            <a:ext cx="8222100" cy="1963500"/>
          </a:xfrm>
          <a:prstGeom prst="rect">
            <a:avLst/>
          </a:prstGeom>
        </p:spPr>
        <p:txBody>
          <a:bodyPr anchorCtr="0" anchor="b" bIns="91425" lIns="91425" spcFirstLastPara="1" rIns="91425" wrap="square" tIns="91425">
            <a:noAutofit/>
          </a:bodyPr>
          <a:lstStyle>
            <a:lvl1pPr lvl="0" algn="ctr">
              <a:spcBef>
                <a:spcPts val="0"/>
              </a:spcBef>
              <a:spcAft>
                <a:spcPts val="0"/>
              </a:spcAft>
              <a:buClr>
                <a:schemeClr val="dk2"/>
              </a:buClr>
              <a:buSzPts val="12000"/>
              <a:buNone/>
              <a:defRPr sz="12000">
                <a:solidFill>
                  <a:schemeClr val="dk2"/>
                </a:solidFill>
              </a:defRPr>
            </a:lvl1pPr>
            <a:lvl2pPr lvl="1" algn="ctr">
              <a:spcBef>
                <a:spcPts val="0"/>
              </a:spcBef>
              <a:spcAft>
                <a:spcPts val="0"/>
              </a:spcAft>
              <a:buClr>
                <a:schemeClr val="dk2"/>
              </a:buClr>
              <a:buSzPts val="12000"/>
              <a:buNone/>
              <a:defRPr sz="12000">
                <a:solidFill>
                  <a:schemeClr val="dk2"/>
                </a:solidFill>
              </a:defRPr>
            </a:lvl2pPr>
            <a:lvl3pPr lvl="2" algn="ctr">
              <a:spcBef>
                <a:spcPts val="0"/>
              </a:spcBef>
              <a:spcAft>
                <a:spcPts val="0"/>
              </a:spcAft>
              <a:buClr>
                <a:schemeClr val="dk2"/>
              </a:buClr>
              <a:buSzPts val="12000"/>
              <a:buNone/>
              <a:defRPr sz="12000">
                <a:solidFill>
                  <a:schemeClr val="dk2"/>
                </a:solidFill>
              </a:defRPr>
            </a:lvl3pPr>
            <a:lvl4pPr lvl="3" algn="ctr">
              <a:spcBef>
                <a:spcPts val="0"/>
              </a:spcBef>
              <a:spcAft>
                <a:spcPts val="0"/>
              </a:spcAft>
              <a:buClr>
                <a:schemeClr val="dk2"/>
              </a:buClr>
              <a:buSzPts val="12000"/>
              <a:buNone/>
              <a:defRPr sz="12000">
                <a:solidFill>
                  <a:schemeClr val="dk2"/>
                </a:solidFill>
              </a:defRPr>
            </a:lvl4pPr>
            <a:lvl5pPr lvl="4" algn="ctr">
              <a:spcBef>
                <a:spcPts val="0"/>
              </a:spcBef>
              <a:spcAft>
                <a:spcPts val="0"/>
              </a:spcAft>
              <a:buClr>
                <a:schemeClr val="dk2"/>
              </a:buClr>
              <a:buSzPts val="12000"/>
              <a:buNone/>
              <a:defRPr sz="12000">
                <a:solidFill>
                  <a:schemeClr val="dk2"/>
                </a:solidFill>
              </a:defRPr>
            </a:lvl5pPr>
            <a:lvl6pPr lvl="5" algn="ctr">
              <a:spcBef>
                <a:spcPts val="0"/>
              </a:spcBef>
              <a:spcAft>
                <a:spcPts val="0"/>
              </a:spcAft>
              <a:buClr>
                <a:schemeClr val="dk2"/>
              </a:buClr>
              <a:buSzPts val="12000"/>
              <a:buNone/>
              <a:defRPr sz="12000">
                <a:solidFill>
                  <a:schemeClr val="dk2"/>
                </a:solidFill>
              </a:defRPr>
            </a:lvl6pPr>
            <a:lvl7pPr lvl="6" algn="ctr">
              <a:spcBef>
                <a:spcPts val="0"/>
              </a:spcBef>
              <a:spcAft>
                <a:spcPts val="0"/>
              </a:spcAft>
              <a:buClr>
                <a:schemeClr val="dk2"/>
              </a:buClr>
              <a:buSzPts val="12000"/>
              <a:buNone/>
              <a:defRPr sz="12000">
                <a:solidFill>
                  <a:schemeClr val="dk2"/>
                </a:solidFill>
              </a:defRPr>
            </a:lvl7pPr>
            <a:lvl8pPr lvl="7" algn="ctr">
              <a:spcBef>
                <a:spcPts val="0"/>
              </a:spcBef>
              <a:spcAft>
                <a:spcPts val="0"/>
              </a:spcAft>
              <a:buClr>
                <a:schemeClr val="dk2"/>
              </a:buClr>
              <a:buSzPts val="12000"/>
              <a:buNone/>
              <a:defRPr sz="12000">
                <a:solidFill>
                  <a:schemeClr val="dk2"/>
                </a:solidFill>
              </a:defRPr>
            </a:lvl8pPr>
            <a:lvl9pPr lvl="8" algn="ctr">
              <a:spcBef>
                <a:spcPts val="0"/>
              </a:spcBef>
              <a:spcAft>
                <a:spcPts val="0"/>
              </a:spcAft>
              <a:buClr>
                <a:schemeClr val="dk2"/>
              </a:buClr>
              <a:buSzPts val="12000"/>
              <a:buNone/>
              <a:defRPr sz="12000">
                <a:solidFill>
                  <a:schemeClr val="dk2"/>
                </a:solidFill>
              </a:defRPr>
            </a:lvl9pPr>
          </a:lstStyle>
          <a:p>
            <a:r>
              <a:t>xx%</a:t>
            </a:r>
          </a:p>
        </p:txBody>
      </p:sp>
      <p:sp>
        <p:nvSpPr>
          <p:cNvPr id="59" name="Google Shape;59;p11"/>
          <p:cNvSpPr txBox="1"/>
          <p:nvPr>
            <p:ph idx="1" type="body"/>
          </p:nvPr>
        </p:nvSpPr>
        <p:spPr>
          <a:xfrm>
            <a:off x="475500" y="3304625"/>
            <a:ext cx="82221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60" name="Google Shape;60;p11"/>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1" name="Shape 61"/>
        <p:cNvGrpSpPr/>
        <p:nvPr/>
      </p:nvGrpSpPr>
      <p:grpSpPr>
        <a:xfrm>
          <a:off x="0" y="0"/>
          <a:ext cx="0" cy="0"/>
          <a:chOff x="0" y="0"/>
          <a:chExt cx="0" cy="0"/>
        </a:xfrm>
      </p:grpSpPr>
      <p:sp>
        <p:nvSpPr>
          <p:cNvPr id="62" name="Google Shape;62;p12"/>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material">
    <p:bg>
      <p:bgPr>
        <a:solidFill>
          <a:srgbClr val="999999"/>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71900" y="738725"/>
            <a:ext cx="8222100" cy="767700"/>
          </a:xfrm>
          <a:prstGeom prst="rect">
            <a:avLst/>
          </a:prstGeom>
          <a:noFill/>
          <a:ln>
            <a:noFill/>
          </a:ln>
        </p:spPr>
        <p:txBody>
          <a:bodyPr anchorCtr="0" anchor="b" bIns="91425" lIns="91425" spcFirstLastPara="1" rIns="91425" wrap="square" tIns="91425">
            <a:noAutofit/>
          </a:bodyPr>
          <a:lstStyle>
            <a:lvl1pPr lv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1pPr>
            <a:lvl2pPr lvl="1">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2pPr>
            <a:lvl3pPr lvl="2">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3pPr>
            <a:lvl4pPr lvl="3">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4pPr>
            <a:lvl5pPr lvl="4">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5pPr>
            <a:lvl6pPr lvl="5">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6pPr>
            <a:lvl7pPr lvl="6">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7pPr>
            <a:lvl8pPr lvl="7">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8pPr>
            <a:lvl9pPr lvl="8">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9pPr>
          </a:lstStyle>
          <a:p/>
        </p:txBody>
      </p:sp>
      <p:sp>
        <p:nvSpPr>
          <p:cNvPr id="7" name="Google Shape;7;p1"/>
          <p:cNvSpPr txBox="1"/>
          <p:nvPr>
            <p:ph idx="1" type="body"/>
          </p:nvPr>
        </p:nvSpPr>
        <p:spPr>
          <a:xfrm>
            <a:off x="471900" y="1919075"/>
            <a:ext cx="8222100" cy="27102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lt2"/>
              </a:buClr>
              <a:buSzPts val="1800"/>
              <a:buFont typeface="Roboto"/>
              <a:buChar char="●"/>
              <a:defRPr sz="1800">
                <a:solidFill>
                  <a:schemeClr val="lt2"/>
                </a:solidFill>
                <a:latin typeface="Roboto"/>
                <a:ea typeface="Roboto"/>
                <a:cs typeface="Roboto"/>
                <a:sym typeface="Roboto"/>
              </a:defRPr>
            </a:lvl1pPr>
            <a:lvl2pPr indent="-317500" lvl="1" marL="9144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2pPr>
            <a:lvl3pPr indent="-317500" lvl="2" marL="13716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3pPr>
            <a:lvl4pPr indent="-317500" lvl="3" marL="18288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4pPr>
            <a:lvl5pPr indent="-317500" lvl="4" marL="22860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5pPr>
            <a:lvl6pPr indent="-317500" lvl="5" marL="27432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6pPr>
            <a:lvl7pPr indent="-317500" lvl="6" marL="32004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7pPr>
            <a:lvl8pPr indent="-317500" lvl="7" marL="36576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8pPr>
            <a:lvl9pPr indent="-317500" lvl="8" marL="4114800">
              <a:lnSpc>
                <a:spcPct val="115000"/>
              </a:lnSpc>
              <a:spcBef>
                <a:spcPts val="1600"/>
              </a:spcBef>
              <a:spcAft>
                <a:spcPts val="1600"/>
              </a:spcAft>
              <a:buClr>
                <a:schemeClr val="lt2"/>
              </a:buClr>
              <a:buSzPts val="1400"/>
              <a:buFont typeface="Roboto"/>
              <a:buChar char="■"/>
              <a:defRPr>
                <a:solidFill>
                  <a:schemeClr val="lt2"/>
                </a:solidFill>
                <a:latin typeface="Roboto"/>
                <a:ea typeface="Roboto"/>
                <a:cs typeface="Roboto"/>
                <a:sym typeface="Roboto"/>
              </a:defRPr>
            </a:lvl9pPr>
          </a:lstStyle>
          <a:p/>
        </p:txBody>
      </p:sp>
      <p:sp>
        <p:nvSpPr>
          <p:cNvPr id="8" name="Google Shape;8;p1"/>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lt2"/>
                </a:solidFill>
                <a:latin typeface="Roboto"/>
                <a:ea typeface="Roboto"/>
                <a:cs typeface="Roboto"/>
                <a:sym typeface="Roboto"/>
              </a:defRPr>
            </a:lvl1pPr>
            <a:lvl2pPr lvl="1" algn="r">
              <a:buNone/>
              <a:defRPr sz="1000">
                <a:solidFill>
                  <a:schemeClr val="lt2"/>
                </a:solidFill>
                <a:latin typeface="Roboto"/>
                <a:ea typeface="Roboto"/>
                <a:cs typeface="Roboto"/>
                <a:sym typeface="Roboto"/>
              </a:defRPr>
            </a:lvl2pPr>
            <a:lvl3pPr lvl="2" algn="r">
              <a:buNone/>
              <a:defRPr sz="1000">
                <a:solidFill>
                  <a:schemeClr val="lt2"/>
                </a:solidFill>
                <a:latin typeface="Roboto"/>
                <a:ea typeface="Roboto"/>
                <a:cs typeface="Roboto"/>
                <a:sym typeface="Roboto"/>
              </a:defRPr>
            </a:lvl3pPr>
            <a:lvl4pPr lvl="3" algn="r">
              <a:buNone/>
              <a:defRPr sz="1000">
                <a:solidFill>
                  <a:schemeClr val="lt2"/>
                </a:solidFill>
                <a:latin typeface="Roboto"/>
                <a:ea typeface="Roboto"/>
                <a:cs typeface="Roboto"/>
                <a:sym typeface="Roboto"/>
              </a:defRPr>
            </a:lvl4pPr>
            <a:lvl5pPr lvl="4" algn="r">
              <a:buNone/>
              <a:defRPr sz="1000">
                <a:solidFill>
                  <a:schemeClr val="lt2"/>
                </a:solidFill>
                <a:latin typeface="Roboto"/>
                <a:ea typeface="Roboto"/>
                <a:cs typeface="Roboto"/>
                <a:sym typeface="Roboto"/>
              </a:defRPr>
            </a:lvl5pPr>
            <a:lvl6pPr lvl="5" algn="r">
              <a:buNone/>
              <a:defRPr sz="1000">
                <a:solidFill>
                  <a:schemeClr val="lt2"/>
                </a:solidFill>
                <a:latin typeface="Roboto"/>
                <a:ea typeface="Roboto"/>
                <a:cs typeface="Roboto"/>
                <a:sym typeface="Roboto"/>
              </a:defRPr>
            </a:lvl6pPr>
            <a:lvl7pPr lvl="6" algn="r">
              <a:buNone/>
              <a:defRPr sz="1000">
                <a:solidFill>
                  <a:schemeClr val="lt2"/>
                </a:solidFill>
                <a:latin typeface="Roboto"/>
                <a:ea typeface="Roboto"/>
                <a:cs typeface="Roboto"/>
                <a:sym typeface="Roboto"/>
              </a:defRPr>
            </a:lvl7pPr>
            <a:lvl8pPr lvl="7" algn="r">
              <a:buNone/>
              <a:defRPr sz="1000">
                <a:solidFill>
                  <a:schemeClr val="lt2"/>
                </a:solidFill>
                <a:latin typeface="Roboto"/>
                <a:ea typeface="Roboto"/>
                <a:cs typeface="Roboto"/>
                <a:sym typeface="Roboto"/>
              </a:defRPr>
            </a:lvl8pPr>
            <a:lvl9pPr lvl="8" algn="r">
              <a:buNone/>
              <a:defRPr sz="1000">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hyperlink" Target="https://www.nationalgeographic.com/history/article/ptsd-shell-shock-to-recognized-medical-diagnosis" TargetMode="External"/><Relationship Id="rId4" Type="http://schemas.openxmlformats.org/officeDocument/2006/relationships/hyperlink" Target="https://www.smithsonianmag.com/history/the-shock-of-war-55376701/" TargetMode="External"/><Relationship Id="rId5" Type="http://schemas.openxmlformats.org/officeDocument/2006/relationships/hyperlink" Target="https://www.smithsonianmag.com/history/the-shock-of-war-55376701/" TargetMode="External"/><Relationship Id="rId6" Type="http://schemas.openxmlformats.org/officeDocument/2006/relationships/hyperlink" Target="https://www.ncbi.nlm.nih.gov/pmc/articles/PMC5632764/#:~:text=Psychological%20trauma%20is%20very%20common,wound%2C%20tetrainein%20%3D%20to%20pierce"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sp>
        <p:nvSpPr>
          <p:cNvPr id="67" name="Google Shape;67;p13"/>
          <p:cNvSpPr txBox="1"/>
          <p:nvPr>
            <p:ph type="ctrTitle"/>
          </p:nvPr>
        </p:nvSpPr>
        <p:spPr>
          <a:xfrm>
            <a:off x="390525" y="1819275"/>
            <a:ext cx="8222100" cy="9336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The H</a:t>
            </a:r>
            <a:r>
              <a:rPr lang="en"/>
              <a:t>istory</a:t>
            </a:r>
            <a:r>
              <a:rPr lang="en"/>
              <a:t> of Shell Shock/PTSD</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sp>
        <p:nvSpPr>
          <p:cNvPr id="72" name="Google Shape;72;p14"/>
          <p:cNvSpPr txBox="1"/>
          <p:nvPr>
            <p:ph type="title"/>
          </p:nvPr>
        </p:nvSpPr>
        <p:spPr>
          <a:xfrm>
            <a:off x="460950" y="2065350"/>
            <a:ext cx="8222100" cy="1012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Shell Shock/PTSD In Ancient Greek Times</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 name="Shape 76"/>
        <p:cNvGrpSpPr/>
        <p:nvPr/>
      </p:nvGrpSpPr>
      <p:grpSpPr>
        <a:xfrm>
          <a:off x="0" y="0"/>
          <a:ext cx="0" cy="0"/>
          <a:chOff x="0" y="0"/>
          <a:chExt cx="0" cy="0"/>
        </a:xfrm>
      </p:grpSpPr>
      <p:sp>
        <p:nvSpPr>
          <p:cNvPr id="77" name="Google Shape;77;p15"/>
          <p:cNvSpPr txBox="1"/>
          <p:nvPr>
            <p:ph type="title"/>
          </p:nvPr>
        </p:nvSpPr>
        <p:spPr>
          <a:xfrm>
            <a:off x="471900" y="738725"/>
            <a:ext cx="8222100" cy="767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Ancient G</a:t>
            </a:r>
            <a:r>
              <a:rPr lang="en"/>
              <a:t>reece</a:t>
            </a:r>
            <a:endParaRPr/>
          </a:p>
        </p:txBody>
      </p:sp>
      <p:sp>
        <p:nvSpPr>
          <p:cNvPr id="78" name="Google Shape;78;p15"/>
          <p:cNvSpPr txBox="1"/>
          <p:nvPr>
            <p:ph idx="1" type="body"/>
          </p:nvPr>
        </p:nvSpPr>
        <p:spPr>
          <a:xfrm>
            <a:off x="471900" y="1919075"/>
            <a:ext cx="8222100" cy="3224400"/>
          </a:xfrm>
          <a:prstGeom prst="rect">
            <a:avLst/>
          </a:prstGeom>
          <a:solidFill>
            <a:schemeClr val="lt1"/>
          </a:solidFill>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Psychological trauma is very commonly studied in Greece and </a:t>
            </a:r>
            <a:r>
              <a:rPr lang="en"/>
              <a:t>multiple</a:t>
            </a:r>
            <a:r>
              <a:rPr lang="en"/>
              <a:t> different </a:t>
            </a:r>
            <a:r>
              <a:rPr lang="en"/>
              <a:t>countries. The word trauma originates from Greece. </a:t>
            </a:r>
            <a:endParaRPr/>
          </a:p>
          <a:p>
            <a:pPr indent="-342900" lvl="0" marL="457200" rtl="0" algn="l">
              <a:spcBef>
                <a:spcPts val="0"/>
              </a:spcBef>
              <a:spcAft>
                <a:spcPts val="0"/>
              </a:spcAft>
              <a:buSzPts val="1800"/>
              <a:buChar char="-"/>
            </a:pPr>
            <a:r>
              <a:rPr lang="en" sz="1600">
                <a:solidFill>
                  <a:srgbClr val="212121"/>
                </a:solidFill>
                <a:highlight>
                  <a:srgbClr val="FFFFFF"/>
                </a:highlight>
              </a:rPr>
              <a:t>One case where we are shown trauma experienced in ancient Greece was the 1999 earthquake. It was the most traumatic psychological event in Greece and it held an effect on children, adolescents and adults. It was a 5.9 earthquake which was followed by 4000 aftershocks. This event resulted in 143 deaths, more than 400 injuries and damage to 74,067 households. Studies conducted upon this catastrophic event found that there were high rates of PTSD in the earthquake exposed group 4-6 months following the event. </a:t>
            </a:r>
            <a:endParaRPr sz="1600">
              <a:solidFill>
                <a:srgbClr val="212121"/>
              </a:solidFill>
              <a:highlight>
                <a:srgbClr val="FFFFFF"/>
              </a:highlight>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sp>
        <p:nvSpPr>
          <p:cNvPr id="83" name="Google Shape;83;p16"/>
          <p:cNvSpPr txBox="1"/>
          <p:nvPr>
            <p:ph type="title"/>
          </p:nvPr>
        </p:nvSpPr>
        <p:spPr>
          <a:xfrm>
            <a:off x="471900" y="738725"/>
            <a:ext cx="8222100" cy="767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Ancient Greece</a:t>
            </a:r>
            <a:endParaRPr/>
          </a:p>
        </p:txBody>
      </p:sp>
      <p:sp>
        <p:nvSpPr>
          <p:cNvPr id="84" name="Google Shape;84;p16"/>
          <p:cNvSpPr txBox="1"/>
          <p:nvPr>
            <p:ph idx="1" type="body"/>
          </p:nvPr>
        </p:nvSpPr>
        <p:spPr>
          <a:xfrm>
            <a:off x="471900" y="1919075"/>
            <a:ext cx="8222100" cy="3224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Ancient Greek historian H</a:t>
            </a:r>
            <a:r>
              <a:rPr lang="en"/>
              <a:t>erodotus</a:t>
            </a:r>
            <a:r>
              <a:rPr lang="en"/>
              <a:t> may have been one of the first writers to write about </a:t>
            </a:r>
            <a:r>
              <a:rPr lang="en"/>
              <a:t>the</a:t>
            </a:r>
            <a:r>
              <a:rPr lang="en"/>
              <a:t> emotional strain of combat. He wrote about it in his book ‘The Battle Of Marathon’ in 490 BC. </a:t>
            </a:r>
            <a:endParaRPr/>
          </a:p>
          <a:p>
            <a:pPr indent="-342900" lvl="0" marL="457200" rtl="0" algn="l">
              <a:spcBef>
                <a:spcPts val="0"/>
              </a:spcBef>
              <a:spcAft>
                <a:spcPts val="0"/>
              </a:spcAft>
              <a:buSzPts val="1800"/>
              <a:buChar char="-"/>
            </a:pPr>
            <a:r>
              <a:rPr lang="en"/>
              <a:t>The battle involved 10,000 Greeks. They rebelled a P</a:t>
            </a:r>
            <a:r>
              <a:rPr lang="en"/>
              <a:t>ersian</a:t>
            </a:r>
            <a:r>
              <a:rPr lang="en"/>
              <a:t> invasion of more than double that number. </a:t>
            </a:r>
            <a:endParaRPr/>
          </a:p>
          <a:p>
            <a:pPr indent="-342900" lvl="0" marL="457200" rtl="0" algn="l">
              <a:spcBef>
                <a:spcPts val="0"/>
              </a:spcBef>
              <a:spcAft>
                <a:spcPts val="0"/>
              </a:spcAft>
              <a:buSzPts val="1800"/>
              <a:buChar char="-"/>
            </a:pPr>
            <a:r>
              <a:rPr lang="en"/>
              <a:t>One fighter in the battle, Epielus lost his vision after a near-fatal interaction </a:t>
            </a:r>
            <a:r>
              <a:rPr lang="en"/>
              <a:t>with</a:t>
            </a:r>
            <a:r>
              <a:rPr lang="en"/>
              <a:t> a Persian fighter. </a:t>
            </a:r>
            <a:endParaRPr/>
          </a:p>
          <a:p>
            <a:pPr indent="-342900" lvl="0" marL="457200" rtl="0" algn="l">
              <a:spcBef>
                <a:spcPts val="0"/>
              </a:spcBef>
              <a:spcAft>
                <a:spcPts val="0"/>
              </a:spcAft>
              <a:buSzPts val="1800"/>
              <a:buChar char="-"/>
            </a:pPr>
            <a:r>
              <a:rPr lang="en"/>
              <a:t>While doctors looked back on the case, it is sought to believe that the encounter created a case of hysterical blindness. The fighter never regained his vision.</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7"/>
          <p:cNvSpPr txBox="1"/>
          <p:nvPr>
            <p:ph type="title"/>
          </p:nvPr>
        </p:nvSpPr>
        <p:spPr>
          <a:xfrm>
            <a:off x="460950" y="2065350"/>
            <a:ext cx="8222100" cy="1012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Vietnam War and PTSD</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8"/>
          <p:cNvSpPr txBox="1"/>
          <p:nvPr>
            <p:ph type="title"/>
          </p:nvPr>
        </p:nvSpPr>
        <p:spPr>
          <a:xfrm>
            <a:off x="471900" y="738725"/>
            <a:ext cx="8222100" cy="767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Vietnam War </a:t>
            </a:r>
            <a:endParaRPr/>
          </a:p>
        </p:txBody>
      </p:sp>
      <p:sp>
        <p:nvSpPr>
          <p:cNvPr id="95" name="Google Shape;95;p18"/>
          <p:cNvSpPr txBox="1"/>
          <p:nvPr>
            <p:ph idx="1" type="body"/>
          </p:nvPr>
        </p:nvSpPr>
        <p:spPr>
          <a:xfrm>
            <a:off x="0" y="1672675"/>
            <a:ext cx="9144000" cy="33663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PTSD was only recognised as a mental illness only 5 months after the Vietnam war. For hundreds of years, the symptoms of PTSD were described under different names such as shell shock, combat stress etc. but, Vietnam soldiers were the first to </a:t>
            </a:r>
            <a:r>
              <a:rPr lang="en"/>
              <a:t>describe</a:t>
            </a:r>
            <a:r>
              <a:rPr lang="en"/>
              <a:t> their symptoms as ‘PTSD’.</a:t>
            </a:r>
            <a:endParaRPr/>
          </a:p>
          <a:p>
            <a:pPr indent="-342900" lvl="0" marL="457200" rtl="0" algn="l">
              <a:spcBef>
                <a:spcPts val="0"/>
              </a:spcBef>
              <a:spcAft>
                <a:spcPts val="0"/>
              </a:spcAft>
              <a:buSzPts val="1800"/>
              <a:buChar char="-"/>
            </a:pPr>
            <a:r>
              <a:rPr lang="en"/>
              <a:t>The Vietnam War fighters were </a:t>
            </a:r>
            <a:r>
              <a:rPr lang="en"/>
              <a:t>greatly</a:t>
            </a:r>
            <a:r>
              <a:rPr lang="en"/>
              <a:t> </a:t>
            </a:r>
            <a:r>
              <a:rPr lang="en"/>
              <a:t>affected</a:t>
            </a:r>
            <a:r>
              <a:rPr lang="en"/>
              <a:t> by the health issues relating to PTSD. For example, 7% of females and 11% of males still </a:t>
            </a:r>
            <a:r>
              <a:rPr lang="en"/>
              <a:t>suffered</a:t>
            </a:r>
            <a:r>
              <a:rPr lang="en"/>
              <a:t> with PTSD after the war. 37% of soldiers also met the criteria for </a:t>
            </a:r>
            <a:r>
              <a:rPr lang="en"/>
              <a:t>severe</a:t>
            </a:r>
            <a:r>
              <a:rPr lang="en"/>
              <a:t> depression, and male veterans who experienced PTSD in 1987 were nearly twice as likely to have died, </a:t>
            </a:r>
            <a:r>
              <a:rPr lang="en"/>
              <a:t>differentiating</a:t>
            </a:r>
            <a:r>
              <a:rPr lang="en"/>
              <a:t> to those who did not experience PTSD. </a:t>
            </a:r>
            <a:endParaRPr/>
          </a:p>
          <a:p>
            <a:pPr indent="-342900" lvl="0" marL="457200" rtl="0" algn="l">
              <a:spcBef>
                <a:spcPts val="0"/>
              </a:spcBef>
              <a:spcAft>
                <a:spcPts val="0"/>
              </a:spcAft>
              <a:buSzPts val="1800"/>
              <a:buChar char="-"/>
            </a:pPr>
            <a:r>
              <a:rPr lang="en"/>
              <a:t>[U.S department of veteran affairs]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9"/>
          <p:cNvSpPr txBox="1"/>
          <p:nvPr>
            <p:ph type="title"/>
          </p:nvPr>
        </p:nvSpPr>
        <p:spPr>
          <a:xfrm>
            <a:off x="471900" y="738725"/>
            <a:ext cx="8222100" cy="767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Vietnam War </a:t>
            </a:r>
            <a:endParaRPr/>
          </a:p>
        </p:txBody>
      </p:sp>
      <p:sp>
        <p:nvSpPr>
          <p:cNvPr id="101" name="Google Shape;101;p19"/>
          <p:cNvSpPr txBox="1"/>
          <p:nvPr>
            <p:ph idx="1" type="body"/>
          </p:nvPr>
        </p:nvSpPr>
        <p:spPr>
          <a:xfrm>
            <a:off x="471900" y="1919075"/>
            <a:ext cx="8222100" cy="27102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The United States deployed over 2.7 million veterans to Vietnam </a:t>
            </a:r>
            <a:r>
              <a:rPr lang="en"/>
              <a:t>to</a:t>
            </a:r>
            <a:r>
              <a:rPr lang="en"/>
              <a:t> fight the war. However, 7,000 of those veterans later required psychological medical assistance. </a:t>
            </a:r>
            <a:endParaRPr/>
          </a:p>
          <a:p>
            <a:pPr indent="-342900" lvl="0" marL="457200" rtl="0" algn="l">
              <a:spcBef>
                <a:spcPts val="0"/>
              </a:spcBef>
              <a:spcAft>
                <a:spcPts val="0"/>
              </a:spcAft>
              <a:buSzPts val="1800"/>
              <a:buChar char="-"/>
            </a:pPr>
            <a:r>
              <a:rPr lang="en"/>
              <a:t>Therapists</a:t>
            </a:r>
            <a:r>
              <a:rPr lang="en"/>
              <a:t> avoided talking to the patients </a:t>
            </a:r>
            <a:r>
              <a:rPr lang="en"/>
              <a:t>about</a:t>
            </a:r>
            <a:r>
              <a:rPr lang="en"/>
              <a:t> what the soldiers were experiencing overseas as the stated belief was that the United States government were not to be put to blame for their psychological disturbance.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20"/>
          <p:cNvSpPr txBox="1"/>
          <p:nvPr>
            <p:ph type="title"/>
          </p:nvPr>
        </p:nvSpPr>
        <p:spPr>
          <a:xfrm>
            <a:off x="460950" y="2065350"/>
            <a:ext cx="8222100" cy="1012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Shell Shock/PTSD In WW1and WW2</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21"/>
          <p:cNvSpPr txBox="1"/>
          <p:nvPr>
            <p:ph type="title"/>
          </p:nvPr>
        </p:nvSpPr>
        <p:spPr>
          <a:xfrm>
            <a:off x="471900" y="738725"/>
            <a:ext cx="8222100" cy="767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WW1</a:t>
            </a:r>
            <a:endParaRPr/>
          </a:p>
        </p:txBody>
      </p:sp>
      <p:sp>
        <p:nvSpPr>
          <p:cNvPr id="112" name="Google Shape;112;p21"/>
          <p:cNvSpPr txBox="1"/>
          <p:nvPr>
            <p:ph idx="1" type="body"/>
          </p:nvPr>
        </p:nvSpPr>
        <p:spPr>
          <a:xfrm>
            <a:off x="471900" y="1919075"/>
            <a:ext cx="8222100" cy="3224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In 1915, English physician Charles Myers published the first paper to be made on ‘shell shock’. In his paper he states that the symptoms were the </a:t>
            </a:r>
            <a:r>
              <a:rPr lang="en"/>
              <a:t>consequences</a:t>
            </a:r>
            <a:r>
              <a:rPr lang="en"/>
              <a:t> of physical injury. </a:t>
            </a:r>
            <a:endParaRPr/>
          </a:p>
          <a:p>
            <a:pPr indent="-342900" lvl="0" marL="457200" rtl="0" algn="l">
              <a:spcBef>
                <a:spcPts val="0"/>
              </a:spcBef>
              <a:spcAft>
                <a:spcPts val="0"/>
              </a:spcAft>
              <a:buSzPts val="1800"/>
              <a:buChar char="-"/>
            </a:pPr>
            <a:r>
              <a:rPr lang="en"/>
              <a:t>However, when Myers put his findings to the test, his hypothesis </a:t>
            </a:r>
            <a:r>
              <a:rPr lang="en"/>
              <a:t>didn't</a:t>
            </a:r>
            <a:r>
              <a:rPr lang="en"/>
              <a:t> hold up. There were multiple </a:t>
            </a:r>
            <a:r>
              <a:rPr lang="en"/>
              <a:t>veterans who were not exposed to trench warfare but they were still experiencing the symptoms of shell shock. </a:t>
            </a:r>
            <a:endParaRPr/>
          </a:p>
          <a:p>
            <a:pPr indent="-342900" lvl="0" marL="457200" rtl="0" algn="l">
              <a:spcBef>
                <a:spcPts val="0"/>
              </a:spcBef>
              <a:spcAft>
                <a:spcPts val="0"/>
              </a:spcAft>
              <a:buSzPts val="1800"/>
              <a:buChar char="-"/>
            </a:pPr>
            <a:r>
              <a:rPr lang="en"/>
              <a:t>When the veterans in the first world war returned home, they weren't showing any physical symptoms. The symptoms that they were showing were deemed to be similar to the ones that hysterical women were showing.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22"/>
          <p:cNvSpPr txBox="1"/>
          <p:nvPr>
            <p:ph type="title"/>
          </p:nvPr>
        </p:nvSpPr>
        <p:spPr>
          <a:xfrm>
            <a:off x="471900" y="738725"/>
            <a:ext cx="8222100" cy="767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Shell S</a:t>
            </a:r>
            <a:r>
              <a:rPr lang="en"/>
              <a:t>hock Cases In WW1</a:t>
            </a:r>
            <a:endParaRPr/>
          </a:p>
        </p:txBody>
      </p:sp>
      <p:sp>
        <p:nvSpPr>
          <p:cNvPr id="118" name="Google Shape;118;p22"/>
          <p:cNvSpPr txBox="1"/>
          <p:nvPr>
            <p:ph idx="1" type="body"/>
          </p:nvPr>
        </p:nvSpPr>
        <p:spPr>
          <a:xfrm>
            <a:off x="471900" y="1919075"/>
            <a:ext cx="8222100" cy="27102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A case of shell shock would have been </a:t>
            </a:r>
            <a:r>
              <a:rPr lang="en"/>
              <a:t>through the experience of a WW1 army soldier. The soldier was buried underground for over 18 hours after a shell collapsed his trench. </a:t>
            </a:r>
            <a:endParaRPr/>
          </a:p>
          <a:p>
            <a:pPr indent="-342900" lvl="0" marL="457200" rtl="0" algn="l">
              <a:spcBef>
                <a:spcPts val="0"/>
              </a:spcBef>
              <a:spcAft>
                <a:spcPts val="0"/>
              </a:spcAft>
              <a:buSzPts val="1800"/>
              <a:buChar char="-"/>
            </a:pPr>
            <a:r>
              <a:rPr lang="en"/>
              <a:t>Another case was when a veteran experienced around 6 or 7 shells exploding around him. </a:t>
            </a:r>
            <a:endParaRPr/>
          </a:p>
          <a:p>
            <a:pPr indent="-342900" lvl="0" marL="457200" rtl="0" algn="l">
              <a:spcBef>
                <a:spcPts val="0"/>
              </a:spcBef>
              <a:spcAft>
                <a:spcPts val="0"/>
              </a:spcAft>
              <a:buSzPts val="1800"/>
              <a:buChar char="-"/>
            </a:pPr>
            <a:r>
              <a:rPr lang="en"/>
              <a:t>The third case was when a soldier was blown off a pile of bricks that exploded underneath him, resulting in him falling from a height of 15 feet. [Caroline Alexander, 2010]</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23"/>
          <p:cNvSpPr txBox="1"/>
          <p:nvPr>
            <p:ph type="title"/>
          </p:nvPr>
        </p:nvSpPr>
        <p:spPr>
          <a:xfrm>
            <a:off x="471900" y="738725"/>
            <a:ext cx="8222100" cy="767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WW1</a:t>
            </a:r>
            <a:endParaRPr/>
          </a:p>
        </p:txBody>
      </p:sp>
      <p:sp>
        <p:nvSpPr>
          <p:cNvPr id="124" name="Google Shape;124;p23"/>
          <p:cNvSpPr txBox="1"/>
          <p:nvPr>
            <p:ph idx="1" type="body"/>
          </p:nvPr>
        </p:nvSpPr>
        <p:spPr>
          <a:xfrm>
            <a:off x="471900" y="1919075"/>
            <a:ext cx="8222100" cy="3224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Early medical studied held the belief that the effects and symptoms were due to the movement of the skull.</a:t>
            </a:r>
            <a:endParaRPr/>
          </a:p>
          <a:p>
            <a:pPr indent="-342900" lvl="0" marL="457200" rtl="0" algn="l">
              <a:spcBef>
                <a:spcPts val="0"/>
              </a:spcBef>
              <a:spcAft>
                <a:spcPts val="0"/>
              </a:spcAft>
              <a:buSzPts val="1800"/>
              <a:buChar char="-"/>
            </a:pPr>
            <a:r>
              <a:rPr lang="en"/>
              <a:t>However, </a:t>
            </a:r>
            <a:r>
              <a:rPr lang="en"/>
              <a:t>differentiating beliefs stated that it was a physical injury and that the soldiers should be rewarded with a “wound stripe”  to display on his uniform. </a:t>
            </a:r>
            <a:endParaRPr/>
          </a:p>
          <a:p>
            <a:pPr indent="-342900" lvl="0" marL="457200" rtl="0" algn="l">
              <a:spcBef>
                <a:spcPts val="0"/>
              </a:spcBef>
              <a:spcAft>
                <a:spcPts val="0"/>
              </a:spcAft>
              <a:buSzPts val="1800"/>
              <a:buChar char="-"/>
            </a:pPr>
            <a:r>
              <a:rPr lang="en"/>
              <a:t>However, by 1916, military and medical experts noticed that men were displaying symptoms such as jelly like shaking and tinnitus or ringing in the ear even though they had not been near or experienced any exploding shells.</a:t>
            </a:r>
            <a:r>
              <a:rPr lang="en"/>
              <a:t> [Erin B</a:t>
            </a:r>
            <a:r>
              <a:rPr lang="en"/>
              <a:t>lakemore</a:t>
            </a:r>
            <a:r>
              <a:rPr lang="en"/>
              <a:t>, 2010]</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24"/>
          <p:cNvSpPr txBox="1"/>
          <p:nvPr>
            <p:ph type="title"/>
          </p:nvPr>
        </p:nvSpPr>
        <p:spPr>
          <a:xfrm>
            <a:off x="471900" y="738725"/>
            <a:ext cx="8222100" cy="767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WW2</a:t>
            </a:r>
            <a:endParaRPr/>
          </a:p>
        </p:txBody>
      </p:sp>
      <p:sp>
        <p:nvSpPr>
          <p:cNvPr id="130" name="Google Shape;130;p24"/>
          <p:cNvSpPr txBox="1"/>
          <p:nvPr>
            <p:ph idx="1" type="body"/>
          </p:nvPr>
        </p:nvSpPr>
        <p:spPr>
          <a:xfrm>
            <a:off x="471900" y="1919075"/>
            <a:ext cx="8222100" cy="3224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During the time period of the second world war, there was another visible case of veterans suffering from very similar symptoms to the ones the veterans were displaying in WW1. </a:t>
            </a:r>
            <a:endParaRPr/>
          </a:p>
          <a:p>
            <a:pPr indent="-342900" lvl="0" marL="457200" rtl="0" algn="l">
              <a:spcBef>
                <a:spcPts val="0"/>
              </a:spcBef>
              <a:spcAft>
                <a:spcPts val="0"/>
              </a:spcAft>
              <a:buSzPts val="1800"/>
              <a:buChar char="-"/>
            </a:pPr>
            <a:r>
              <a:rPr lang="en"/>
              <a:t>It was stated that the breaking point for a </a:t>
            </a:r>
            <a:r>
              <a:rPr lang="en"/>
              <a:t>soldier on the front line was somewhat between 60 and 240 days.</a:t>
            </a:r>
            <a:r>
              <a:rPr lang="en"/>
              <a:t> </a:t>
            </a:r>
            <a:endParaRPr/>
          </a:p>
          <a:p>
            <a:pPr indent="-342900" lvl="0" marL="457200" rtl="0" algn="l">
              <a:spcBef>
                <a:spcPts val="0"/>
              </a:spcBef>
              <a:spcAft>
                <a:spcPts val="0"/>
              </a:spcAft>
              <a:buSzPts val="1800"/>
              <a:buChar char="-"/>
            </a:pPr>
            <a:r>
              <a:rPr lang="en"/>
              <a:t>Work displayed from clinicians after WW2 and the Korean war stated that the effects from graphic warfare could be long lasting. </a:t>
            </a:r>
            <a:endParaRPr/>
          </a:p>
          <a:p>
            <a:pPr indent="-342900" lvl="0" marL="457200" rtl="0" algn="l">
              <a:spcBef>
                <a:spcPts val="0"/>
              </a:spcBef>
              <a:spcAft>
                <a:spcPts val="0"/>
              </a:spcAft>
              <a:buSzPts val="1800"/>
              <a:buChar char="-"/>
            </a:pPr>
            <a:r>
              <a:rPr lang="en"/>
              <a:t>For many veterans, symptoms of combat stress slowly faded upon their return home. For others however, it still haunted them with the long lasting effects.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25"/>
          <p:cNvSpPr txBox="1"/>
          <p:nvPr>
            <p:ph type="title"/>
          </p:nvPr>
        </p:nvSpPr>
        <p:spPr>
          <a:xfrm>
            <a:off x="460950" y="2065350"/>
            <a:ext cx="8222100" cy="1012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Hysteria and PTSD/Shell Shock</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26"/>
          <p:cNvSpPr txBox="1"/>
          <p:nvPr>
            <p:ph type="title"/>
          </p:nvPr>
        </p:nvSpPr>
        <p:spPr>
          <a:xfrm>
            <a:off x="471900" y="738725"/>
            <a:ext cx="8222100" cy="767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Hysteria Linked To Shell Shock</a:t>
            </a:r>
            <a:endParaRPr/>
          </a:p>
        </p:txBody>
      </p:sp>
      <p:sp>
        <p:nvSpPr>
          <p:cNvPr id="141" name="Google Shape;141;p26"/>
          <p:cNvSpPr txBox="1"/>
          <p:nvPr>
            <p:ph idx="1" type="body"/>
          </p:nvPr>
        </p:nvSpPr>
        <p:spPr>
          <a:xfrm>
            <a:off x="471900" y="1919075"/>
            <a:ext cx="8222100" cy="27102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Early</a:t>
            </a:r>
            <a:r>
              <a:rPr lang="en"/>
              <a:t> physicians attempted to </a:t>
            </a:r>
            <a:r>
              <a:rPr lang="en"/>
              <a:t>search</a:t>
            </a:r>
            <a:r>
              <a:rPr lang="en"/>
              <a:t> for a cause for the symptoms that the men were displaying. </a:t>
            </a:r>
            <a:endParaRPr/>
          </a:p>
          <a:p>
            <a:pPr indent="-342900" lvl="0" marL="457200" rtl="0" algn="l">
              <a:spcBef>
                <a:spcPts val="0"/>
              </a:spcBef>
              <a:spcAft>
                <a:spcPts val="0"/>
              </a:spcAft>
              <a:buSzPts val="1800"/>
              <a:buChar char="-"/>
            </a:pPr>
            <a:r>
              <a:rPr lang="en"/>
              <a:t>One of the first accounts of a display of symptoms linked to shell shock was through the work of Herodotus’ description of the veteran who lost his vision. It </a:t>
            </a:r>
            <a:r>
              <a:rPr lang="en"/>
              <a:t>wasn't</a:t>
            </a:r>
            <a:r>
              <a:rPr lang="en"/>
              <a:t> until the 1800s that physicians linked the symptoms being displayed to causes from </a:t>
            </a:r>
            <a:r>
              <a:rPr lang="en"/>
              <a:t>differentiating</a:t>
            </a:r>
            <a:r>
              <a:rPr lang="en"/>
              <a:t> brain chemistry.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27"/>
          <p:cNvSpPr txBox="1"/>
          <p:nvPr>
            <p:ph type="title"/>
          </p:nvPr>
        </p:nvSpPr>
        <p:spPr>
          <a:xfrm>
            <a:off x="471900" y="738725"/>
            <a:ext cx="8222100" cy="767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Hysteria continued</a:t>
            </a:r>
            <a:endParaRPr/>
          </a:p>
        </p:txBody>
      </p:sp>
      <p:sp>
        <p:nvSpPr>
          <p:cNvPr id="147" name="Google Shape;147;p27"/>
          <p:cNvSpPr txBox="1"/>
          <p:nvPr>
            <p:ph idx="1" type="body"/>
          </p:nvPr>
        </p:nvSpPr>
        <p:spPr>
          <a:xfrm>
            <a:off x="471900" y="1919075"/>
            <a:ext cx="8222100" cy="27102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During the 1800s, females that displayed strange or emotions that were seen as different from </a:t>
            </a:r>
            <a:r>
              <a:rPr lang="en"/>
              <a:t>the</a:t>
            </a:r>
            <a:r>
              <a:rPr lang="en"/>
              <a:t> norm were labelled with a psychological illness called Hysteria. This was a condition that was believed to had </a:t>
            </a:r>
            <a:r>
              <a:rPr lang="en"/>
              <a:t>derived</a:t>
            </a:r>
            <a:r>
              <a:rPr lang="en"/>
              <a:t> from the uterus. </a:t>
            </a:r>
            <a:endParaRPr/>
          </a:p>
          <a:p>
            <a:pPr indent="-342900" lvl="0" marL="457200" rtl="0" algn="l">
              <a:spcBef>
                <a:spcPts val="0"/>
              </a:spcBef>
              <a:spcAft>
                <a:spcPts val="0"/>
              </a:spcAft>
              <a:buSzPts val="1800"/>
              <a:buChar char="-"/>
            </a:pPr>
            <a:r>
              <a:rPr lang="en"/>
              <a:t>When French psychologist, Charcot conducted studies, he concluded that similar symptoms were being displayed by males. He linked them to being the aftermath of </a:t>
            </a:r>
            <a:r>
              <a:rPr lang="en"/>
              <a:t>witnessing</a:t>
            </a:r>
            <a:r>
              <a:rPr lang="en"/>
              <a:t> traumatic events. This is where the term ‘traumatic hysteria’ arose from. [Erin Blakemore, 2020]</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28"/>
          <p:cNvSpPr txBox="1"/>
          <p:nvPr>
            <p:ph type="title"/>
          </p:nvPr>
        </p:nvSpPr>
        <p:spPr>
          <a:xfrm>
            <a:off x="471900" y="738725"/>
            <a:ext cx="8222100" cy="767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Reference List</a:t>
            </a:r>
            <a:endParaRPr/>
          </a:p>
        </p:txBody>
      </p:sp>
      <p:sp>
        <p:nvSpPr>
          <p:cNvPr id="153" name="Google Shape;153;p28"/>
          <p:cNvSpPr txBox="1"/>
          <p:nvPr>
            <p:ph idx="1" type="body"/>
          </p:nvPr>
        </p:nvSpPr>
        <p:spPr>
          <a:xfrm>
            <a:off x="0" y="1735400"/>
            <a:ext cx="9144000" cy="3408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u="sng">
                <a:solidFill>
                  <a:schemeClr val="hlink"/>
                </a:solidFill>
                <a:hlinkClick r:id="rId3"/>
              </a:rPr>
              <a:t>https://www.nationalgeographic.com/history/article/ptsd-shell-shock-to-recognized-medical-diagnosis</a:t>
            </a:r>
            <a:endParaRPr/>
          </a:p>
          <a:p>
            <a:pPr indent="0" lvl="0" marL="0" rtl="0" algn="l">
              <a:spcBef>
                <a:spcPts val="1600"/>
              </a:spcBef>
              <a:spcAft>
                <a:spcPts val="0"/>
              </a:spcAft>
              <a:buNone/>
            </a:pPr>
            <a:r>
              <a:rPr lang="en" u="sng">
                <a:solidFill>
                  <a:schemeClr val="hlink"/>
                </a:solidFill>
                <a:hlinkClick r:id="rId4"/>
              </a:rPr>
              <a:t>https:/https://www.publichealth.va.gov/exposures/publications/agent-orange/agent-orange-summer-2015/nvvls.asp</a:t>
            </a:r>
            <a:endParaRPr/>
          </a:p>
          <a:p>
            <a:pPr indent="0" lvl="0" marL="0" rtl="0" algn="l">
              <a:spcBef>
                <a:spcPts val="1600"/>
              </a:spcBef>
              <a:spcAft>
                <a:spcPts val="0"/>
              </a:spcAft>
              <a:buNone/>
            </a:pPr>
            <a:r>
              <a:rPr lang="en" u="sng">
                <a:solidFill>
                  <a:schemeClr val="hlink"/>
                </a:solidFill>
                <a:hlinkClick r:id="rId5"/>
              </a:rPr>
              <a:t>/www.smithsonianmag.com/history/the-shock-of-war-55376701/</a:t>
            </a:r>
            <a:endParaRPr/>
          </a:p>
          <a:p>
            <a:pPr indent="0" lvl="0" marL="0" rtl="0" algn="l">
              <a:spcBef>
                <a:spcPts val="1600"/>
              </a:spcBef>
              <a:spcAft>
                <a:spcPts val="0"/>
              </a:spcAft>
              <a:buNone/>
            </a:pPr>
            <a:r>
              <a:rPr lang="en" u="sng">
                <a:solidFill>
                  <a:schemeClr val="hlink"/>
                </a:solidFill>
                <a:hlinkClick r:id="rId6"/>
              </a:rPr>
              <a:t>https://www.ncbi.nlm.nih.gov/pmc/articles/PMC5632764/#:~:text=Psychological%20trauma%20is%20very%20common,wound%2C%20tetrainein%20%3D%20to%20pierce</a:t>
            </a:r>
            <a:r>
              <a:rPr lang="en"/>
              <a:t>.</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16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aterial">
  <a:themeElements>
    <a:clrScheme name="Material">
      <a:dk1>
        <a:srgbClr val="4285F4"/>
      </a:dk1>
      <a:lt1>
        <a:srgbClr val="FFFFFF"/>
      </a:lt1>
      <a:dk2>
        <a:srgbClr val="424242"/>
      </a:dk2>
      <a:lt2>
        <a:srgbClr val="737373"/>
      </a:lt2>
      <a:accent1>
        <a:srgbClr val="0277BD"/>
      </a:accent1>
      <a:accent2>
        <a:srgbClr val="0F9D58"/>
      </a:accent2>
      <a:accent3>
        <a:srgbClr val="DB4437"/>
      </a:accent3>
      <a:accent4>
        <a:srgbClr val="FAFAFA"/>
      </a:accent4>
      <a:accent5>
        <a:srgbClr val="4FC3F7"/>
      </a:accent5>
      <a:accent6>
        <a:srgbClr val="F4B400"/>
      </a:accent6>
      <a:hlink>
        <a:srgbClr val="4FC3F7"/>
      </a:hlink>
      <a:folHlink>
        <a:srgbClr val="4FC3F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