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72544C-6551-4FE0-8A7B-D2AB4CE03B85}" v="2" dt="2022-11-23T14:16:03.313"/>
    <p1510:client id="{65F2E2D9-FB5C-4AB1-8B6F-4754BA5CF52D}" v="580" dt="2022-11-23T15:31:24.200"/>
    <p1510:client id="{92AA33BB-50E9-4B92-84DC-836034F91032}" v="75" dt="2022-11-24T11:47:23.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userId="S::urn:spo:anon#b0e49ff30b5e942219fd7b5d68ebbebd6950430b689b5de8f92a649774117fb1::" providerId="AD" clId="Web-{92AA33BB-50E9-4B92-84DC-836034F91032}"/>
    <pc:docChg chg="modSld">
      <pc:chgData name="Guest User" userId="S::urn:spo:anon#b0e49ff30b5e942219fd7b5d68ebbebd6950430b689b5de8f92a649774117fb1::" providerId="AD" clId="Web-{92AA33BB-50E9-4B92-84DC-836034F91032}" dt="2022-11-24T11:47:23.683" v="37" actId="20577"/>
      <pc:docMkLst>
        <pc:docMk/>
      </pc:docMkLst>
      <pc:sldChg chg="addSp modSp">
        <pc:chgData name="Guest User" userId="S::urn:spo:anon#b0e49ff30b5e942219fd7b5d68ebbebd6950430b689b5de8f92a649774117fb1::" providerId="AD" clId="Web-{92AA33BB-50E9-4B92-84DC-836034F91032}" dt="2022-11-24T11:47:23.683" v="37" actId="20577"/>
        <pc:sldMkLst>
          <pc:docMk/>
          <pc:sldMk cId="109857222" sldId="256"/>
        </pc:sldMkLst>
        <pc:spChg chg="add mod">
          <ac:chgData name="Guest User" userId="S::urn:spo:anon#b0e49ff30b5e942219fd7b5d68ebbebd6950430b689b5de8f92a649774117fb1::" providerId="AD" clId="Web-{92AA33BB-50E9-4B92-84DC-836034F91032}" dt="2022-11-24T11:47:23.683" v="37" actId="20577"/>
          <ac:spMkLst>
            <pc:docMk/>
            <pc:sldMk cId="109857222" sldId="256"/>
            <ac:spMk id="2" creationId="{7053D203-87DB-AC25-1710-D6406EB013BA}"/>
          </ac:spMkLst>
        </pc:spChg>
      </pc:sldChg>
    </pc:docChg>
  </pc:docChgLst>
  <pc:docChgLst>
    <pc:chgData name="Ieuan Evans (2200476)" userId="S::2200476@student.uwtsd.ac.uk::c9ecdb2e-954b-4b07-a66f-616733ca528a" providerId="AD" clId="Web-{3272544C-6551-4FE0-8A7B-D2AB4CE03B85}"/>
    <pc:docChg chg="modSld">
      <pc:chgData name="Ieuan Evans (2200476)" userId="S::2200476@student.uwtsd.ac.uk::c9ecdb2e-954b-4b07-a66f-616733ca528a" providerId="AD" clId="Web-{3272544C-6551-4FE0-8A7B-D2AB4CE03B85}" dt="2022-11-23T14:16:03.313" v="1" actId="1076"/>
      <pc:docMkLst>
        <pc:docMk/>
      </pc:docMkLst>
      <pc:sldChg chg="modSp">
        <pc:chgData name="Ieuan Evans (2200476)" userId="S::2200476@student.uwtsd.ac.uk::c9ecdb2e-954b-4b07-a66f-616733ca528a" providerId="AD" clId="Web-{3272544C-6551-4FE0-8A7B-D2AB4CE03B85}" dt="2022-11-23T14:16:03.313" v="1" actId="1076"/>
        <pc:sldMkLst>
          <pc:docMk/>
          <pc:sldMk cId="109857222" sldId="256"/>
        </pc:sldMkLst>
        <pc:picChg chg="mod">
          <ac:chgData name="Ieuan Evans (2200476)" userId="S::2200476@student.uwtsd.ac.uk::c9ecdb2e-954b-4b07-a66f-616733ca528a" providerId="AD" clId="Web-{3272544C-6551-4FE0-8A7B-D2AB4CE03B85}" dt="2022-11-23T14:16:03.313" v="1" actId="1076"/>
          <ac:picMkLst>
            <pc:docMk/>
            <pc:sldMk cId="109857222" sldId="256"/>
            <ac:picMk id="5" creationId="{9C539B10-6642-4F93-D715-E534E42F4009}"/>
          </ac:picMkLst>
        </pc:picChg>
      </pc:sldChg>
    </pc:docChg>
  </pc:docChgLst>
  <pc:docChgLst>
    <pc:chgData name="Ella Routledge (2100364)" userId="S::2100364@student.uwtsd.ac.uk::81b182fa-8380-4c5c-93af-52cd29be87be" providerId="AD" clId="Web-{65F2E2D9-FB5C-4AB1-8B6F-4754BA5CF52D}"/>
    <pc:docChg chg="addSld delSld modSld">
      <pc:chgData name="Ella Routledge (2100364)" userId="S::2100364@student.uwtsd.ac.uk::81b182fa-8380-4c5c-93af-52cd29be87be" providerId="AD" clId="Web-{65F2E2D9-FB5C-4AB1-8B6F-4754BA5CF52D}" dt="2022-11-23T15:31:24.200" v="391" actId="20577"/>
      <pc:docMkLst>
        <pc:docMk/>
      </pc:docMkLst>
      <pc:sldChg chg="addSp delSp modSp mod setBg">
        <pc:chgData name="Ella Routledge (2100364)" userId="S::2100364@student.uwtsd.ac.uk::81b182fa-8380-4c5c-93af-52cd29be87be" providerId="AD" clId="Web-{65F2E2D9-FB5C-4AB1-8B6F-4754BA5CF52D}" dt="2022-11-23T15:31:24.200" v="391" actId="20577"/>
        <pc:sldMkLst>
          <pc:docMk/>
          <pc:sldMk cId="109857222" sldId="256"/>
        </pc:sldMkLst>
        <pc:spChg chg="del">
          <ac:chgData name="Ella Routledge (2100364)" userId="S::2100364@student.uwtsd.ac.uk::81b182fa-8380-4c5c-93af-52cd29be87be" providerId="AD" clId="Web-{65F2E2D9-FB5C-4AB1-8B6F-4754BA5CF52D}" dt="2022-11-23T14:00:22.060" v="1"/>
          <ac:spMkLst>
            <pc:docMk/>
            <pc:sldMk cId="109857222" sldId="256"/>
            <ac:spMk id="2" creationId="{00000000-0000-0000-0000-000000000000}"/>
          </ac:spMkLst>
        </pc:spChg>
        <pc:spChg chg="del">
          <ac:chgData name="Ella Routledge (2100364)" userId="S::2100364@student.uwtsd.ac.uk::81b182fa-8380-4c5c-93af-52cd29be87be" providerId="AD" clId="Web-{65F2E2D9-FB5C-4AB1-8B6F-4754BA5CF52D}" dt="2022-11-23T14:00:22.060" v="0"/>
          <ac:spMkLst>
            <pc:docMk/>
            <pc:sldMk cId="109857222" sldId="256"/>
            <ac:spMk id="3" creationId="{00000000-0000-0000-0000-000000000000}"/>
          </ac:spMkLst>
        </pc:spChg>
        <pc:spChg chg="add mod">
          <ac:chgData name="Ella Routledge (2100364)" userId="S::2100364@student.uwtsd.ac.uk::81b182fa-8380-4c5c-93af-52cd29be87be" providerId="AD" clId="Web-{65F2E2D9-FB5C-4AB1-8B6F-4754BA5CF52D}" dt="2022-11-23T15:12:55.212" v="279" actId="20577"/>
          <ac:spMkLst>
            <pc:docMk/>
            <pc:sldMk cId="109857222" sldId="256"/>
            <ac:spMk id="4" creationId="{1E717D66-AF58-DCA9-8B15-85F4F8340B35}"/>
          </ac:spMkLst>
        </pc:spChg>
        <pc:spChg chg="add mod">
          <ac:chgData name="Ella Routledge (2100364)" userId="S::2100364@student.uwtsd.ac.uk::81b182fa-8380-4c5c-93af-52cd29be87be" providerId="AD" clId="Web-{65F2E2D9-FB5C-4AB1-8B6F-4754BA5CF52D}" dt="2022-11-23T15:28:45.832" v="335" actId="20577"/>
          <ac:spMkLst>
            <pc:docMk/>
            <pc:sldMk cId="109857222" sldId="256"/>
            <ac:spMk id="6" creationId="{C7FD7F02-5AA3-5DC7-684D-122198F79969}"/>
          </ac:spMkLst>
        </pc:spChg>
        <pc:spChg chg="add mod">
          <ac:chgData name="Ella Routledge (2100364)" userId="S::2100364@student.uwtsd.ac.uk::81b182fa-8380-4c5c-93af-52cd29be87be" providerId="AD" clId="Web-{65F2E2D9-FB5C-4AB1-8B6F-4754BA5CF52D}" dt="2022-11-23T15:15:38.441" v="297" actId="1076"/>
          <ac:spMkLst>
            <pc:docMk/>
            <pc:sldMk cId="109857222" sldId="256"/>
            <ac:spMk id="9" creationId="{4118F536-4411-EE86-73CE-0A30B41EEC62}"/>
          </ac:spMkLst>
        </pc:spChg>
        <pc:spChg chg="add del">
          <ac:chgData name="Ella Routledge (2100364)" userId="S::2100364@student.uwtsd.ac.uk::81b182fa-8380-4c5c-93af-52cd29be87be" providerId="AD" clId="Web-{65F2E2D9-FB5C-4AB1-8B6F-4754BA5CF52D}" dt="2022-11-23T14:12:37.823" v="61"/>
          <ac:spMkLst>
            <pc:docMk/>
            <pc:sldMk cId="109857222" sldId="256"/>
            <ac:spMk id="10" creationId="{6753252F-4873-4F63-801D-CC719279A7D5}"/>
          </ac:spMkLst>
        </pc:spChg>
        <pc:spChg chg="add del">
          <ac:chgData name="Ella Routledge (2100364)" userId="S::2100364@student.uwtsd.ac.uk::81b182fa-8380-4c5c-93af-52cd29be87be" providerId="AD" clId="Web-{65F2E2D9-FB5C-4AB1-8B6F-4754BA5CF52D}" dt="2022-11-23T14:33:43.758" v="113"/>
          <ac:spMkLst>
            <pc:docMk/>
            <pc:sldMk cId="109857222" sldId="256"/>
            <ac:spMk id="11" creationId="{ED2E09AA-1E63-5A8D-9327-7F6CCEE147AC}"/>
          </ac:spMkLst>
        </pc:spChg>
        <pc:spChg chg="add del">
          <ac:chgData name="Ella Routledge (2100364)" userId="S::2100364@student.uwtsd.ac.uk::81b182fa-8380-4c5c-93af-52cd29be87be" providerId="AD" clId="Web-{65F2E2D9-FB5C-4AB1-8B6F-4754BA5CF52D}" dt="2022-11-23T14:12:37.823" v="61"/>
          <ac:spMkLst>
            <pc:docMk/>
            <pc:sldMk cId="109857222" sldId="256"/>
            <ac:spMk id="12" creationId="{047C8CCB-F95D-4249-92DD-651249D3535A}"/>
          </ac:spMkLst>
        </pc:spChg>
        <pc:spChg chg="add mod ord">
          <ac:chgData name="Ella Routledge (2100364)" userId="S::2100364@student.uwtsd.ac.uk::81b182fa-8380-4c5c-93af-52cd29be87be" providerId="AD" clId="Web-{65F2E2D9-FB5C-4AB1-8B6F-4754BA5CF52D}" dt="2022-11-23T15:15:21.315" v="295" actId="1076"/>
          <ac:spMkLst>
            <pc:docMk/>
            <pc:sldMk cId="109857222" sldId="256"/>
            <ac:spMk id="13" creationId="{A1E85FC1-4E20-FD31-379E-677883ECCAD8}"/>
          </ac:spMkLst>
        </pc:spChg>
        <pc:spChg chg="add mod">
          <ac:chgData name="Ella Routledge (2100364)" userId="S::2100364@student.uwtsd.ac.uk::81b182fa-8380-4c5c-93af-52cd29be87be" providerId="AD" clId="Web-{65F2E2D9-FB5C-4AB1-8B6F-4754BA5CF52D}" dt="2022-11-23T14:59:04.694" v="246" actId="1076"/>
          <ac:spMkLst>
            <pc:docMk/>
            <pc:sldMk cId="109857222" sldId="256"/>
            <ac:spMk id="15" creationId="{DCD2B7B9-BEAA-CF57-2EAC-728D6C2A8457}"/>
          </ac:spMkLst>
        </pc:spChg>
        <pc:spChg chg="add mod">
          <ac:chgData name="Ella Routledge (2100364)" userId="S::2100364@student.uwtsd.ac.uk::81b182fa-8380-4c5c-93af-52cd29be87be" providerId="AD" clId="Web-{65F2E2D9-FB5C-4AB1-8B6F-4754BA5CF52D}" dt="2022-11-23T15:14:46.187" v="292" actId="1076"/>
          <ac:spMkLst>
            <pc:docMk/>
            <pc:sldMk cId="109857222" sldId="256"/>
            <ac:spMk id="16" creationId="{CA02B345-F211-E311-BB0D-8170223E3FFA}"/>
          </ac:spMkLst>
        </pc:spChg>
        <pc:spChg chg="add mod">
          <ac:chgData name="Ella Routledge (2100364)" userId="S::2100364@student.uwtsd.ac.uk::81b182fa-8380-4c5c-93af-52cd29be87be" providerId="AD" clId="Web-{65F2E2D9-FB5C-4AB1-8B6F-4754BA5CF52D}" dt="2022-11-23T15:15:53.207" v="300" actId="1076"/>
          <ac:spMkLst>
            <pc:docMk/>
            <pc:sldMk cId="109857222" sldId="256"/>
            <ac:spMk id="17" creationId="{EDD781A4-4037-D714-69D4-05ACE1385CF7}"/>
          </ac:spMkLst>
        </pc:spChg>
        <pc:spChg chg="add mod ord">
          <ac:chgData name="Ella Routledge (2100364)" userId="S::2100364@student.uwtsd.ac.uk::81b182fa-8380-4c5c-93af-52cd29be87be" providerId="AD" clId="Web-{65F2E2D9-FB5C-4AB1-8B6F-4754BA5CF52D}" dt="2022-11-23T15:13:03.650" v="280" actId="1076"/>
          <ac:spMkLst>
            <pc:docMk/>
            <pc:sldMk cId="109857222" sldId="256"/>
            <ac:spMk id="18" creationId="{1F49388B-A911-D7CB-2F98-0DD98A113689}"/>
          </ac:spMkLst>
        </pc:spChg>
        <pc:spChg chg="add mod">
          <ac:chgData name="Ella Routledge (2100364)" userId="S::2100364@student.uwtsd.ac.uk::81b182fa-8380-4c5c-93af-52cd29be87be" providerId="AD" clId="Web-{65F2E2D9-FB5C-4AB1-8B6F-4754BA5CF52D}" dt="2022-11-23T15:31:24.200" v="391" actId="20577"/>
          <ac:spMkLst>
            <pc:docMk/>
            <pc:sldMk cId="109857222" sldId="256"/>
            <ac:spMk id="21" creationId="{0A3341D1-C1AE-1614-AA55-0F6A685D8C91}"/>
          </ac:spMkLst>
        </pc:spChg>
        <pc:picChg chg="add del mod modCrop">
          <ac:chgData name="Ella Routledge (2100364)" userId="S::2100364@student.uwtsd.ac.uk::81b182fa-8380-4c5c-93af-52cd29be87be" providerId="AD" clId="Web-{65F2E2D9-FB5C-4AB1-8B6F-4754BA5CF52D}" dt="2022-11-23T14:56:14.980" v="224"/>
          <ac:picMkLst>
            <pc:docMk/>
            <pc:sldMk cId="109857222" sldId="256"/>
            <ac:picMk id="5" creationId="{9C539B10-6642-4F93-D715-E534E42F4009}"/>
          </ac:picMkLst>
        </pc:picChg>
        <pc:picChg chg="add del mod">
          <ac:chgData name="Ella Routledge (2100364)" userId="S::2100364@student.uwtsd.ac.uk::81b182fa-8380-4c5c-93af-52cd29be87be" providerId="AD" clId="Web-{65F2E2D9-FB5C-4AB1-8B6F-4754BA5CF52D}" dt="2022-11-23T15:10:28.906" v="264"/>
          <ac:picMkLst>
            <pc:docMk/>
            <pc:sldMk cId="109857222" sldId="256"/>
            <ac:picMk id="7" creationId="{3C8A647E-7069-2FCE-F66D-2A4FE3F86583}"/>
          </ac:picMkLst>
        </pc:picChg>
        <pc:picChg chg="add del mod">
          <ac:chgData name="Ella Routledge (2100364)" userId="S::2100364@student.uwtsd.ac.uk::81b182fa-8380-4c5c-93af-52cd29be87be" providerId="AD" clId="Web-{65F2E2D9-FB5C-4AB1-8B6F-4754BA5CF52D}" dt="2022-11-23T14:32:41.208" v="105"/>
          <ac:picMkLst>
            <pc:docMk/>
            <pc:sldMk cId="109857222" sldId="256"/>
            <ac:picMk id="8" creationId="{5955D1CD-42C6-B6A8-E8CD-0FDB292F2E83}"/>
          </ac:picMkLst>
        </pc:picChg>
        <pc:picChg chg="add mod ord modCrop">
          <ac:chgData name="Ella Routledge (2100364)" userId="S::2100364@student.uwtsd.ac.uk::81b182fa-8380-4c5c-93af-52cd29be87be" providerId="AD" clId="Web-{65F2E2D9-FB5C-4AB1-8B6F-4754BA5CF52D}" dt="2022-11-23T15:13:07.072" v="281" actId="1076"/>
          <ac:picMkLst>
            <pc:docMk/>
            <pc:sldMk cId="109857222" sldId="256"/>
            <ac:picMk id="14" creationId="{BB5F3ADC-B852-640C-FE27-EB803191CC37}"/>
          </ac:picMkLst>
        </pc:picChg>
        <pc:picChg chg="add mod">
          <ac:chgData name="Ella Routledge (2100364)" userId="S::2100364@student.uwtsd.ac.uk::81b182fa-8380-4c5c-93af-52cd29be87be" providerId="AD" clId="Web-{65F2E2D9-FB5C-4AB1-8B6F-4754BA5CF52D}" dt="2022-11-23T15:13:24.933" v="284" actId="14100"/>
          <ac:picMkLst>
            <pc:docMk/>
            <pc:sldMk cId="109857222" sldId="256"/>
            <ac:picMk id="19" creationId="{6B1722F5-FF8C-E7FA-C55C-53EC687357A1}"/>
          </ac:picMkLst>
        </pc:picChg>
        <pc:picChg chg="add mod">
          <ac:chgData name="Ella Routledge (2100364)" userId="S::2100364@student.uwtsd.ac.uk::81b182fa-8380-4c5c-93af-52cd29be87be" providerId="AD" clId="Web-{65F2E2D9-FB5C-4AB1-8B6F-4754BA5CF52D}" dt="2022-11-23T15:22:30.418" v="304" actId="14100"/>
          <ac:picMkLst>
            <pc:docMk/>
            <pc:sldMk cId="109857222" sldId="256"/>
            <ac:picMk id="20" creationId="{B74C62EE-B1E1-E6E0-9A29-20191245C418}"/>
          </ac:picMkLst>
        </pc:picChg>
      </pc:sldChg>
      <pc:sldChg chg="add del replId">
        <pc:chgData name="Ella Routledge (2100364)" userId="S::2100364@student.uwtsd.ac.uk::81b182fa-8380-4c5c-93af-52cd29be87be" providerId="AD" clId="Web-{65F2E2D9-FB5C-4AB1-8B6F-4754BA5CF52D}" dt="2022-11-23T14:55:15.414" v="223"/>
        <pc:sldMkLst>
          <pc:docMk/>
          <pc:sldMk cId="54335657"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moodle.uwtsd.ac.uk/mod/scorm/player.php?a=3635&amp;currentorg=unit_3_topic_1_ORG&amp;scoid=8113&amp;sesskey=3m3D52QVQn&amp;display=popup&amp;mode=normal"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F49388B-A911-D7CB-2F98-0DD98A113689}"/>
              </a:ext>
            </a:extLst>
          </p:cNvPr>
          <p:cNvSpPr/>
          <p:nvPr/>
        </p:nvSpPr>
        <p:spPr>
          <a:xfrm>
            <a:off x="3674566" y="595568"/>
            <a:ext cx="3809998" cy="566467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diagram&#10;&#10;Description automatically generated">
            <a:extLst>
              <a:ext uri="{FF2B5EF4-FFF2-40B4-BE49-F238E27FC236}">
                <a16:creationId xmlns:a16="http://schemas.microsoft.com/office/drawing/2014/main" id="{BB5F3ADC-B852-640C-FE27-EB803191CC37}"/>
              </a:ext>
            </a:extLst>
          </p:cNvPr>
          <p:cNvPicPr>
            <a:picLocks noChangeAspect="1"/>
          </p:cNvPicPr>
          <p:nvPr/>
        </p:nvPicPr>
        <p:blipFill rotWithShape="1">
          <a:blip r:embed="rId2"/>
          <a:srcRect l="-128" t="15920" r="331" b="2487"/>
          <a:stretch/>
        </p:blipFill>
        <p:spPr>
          <a:xfrm>
            <a:off x="7555583" y="602143"/>
            <a:ext cx="4249604" cy="2348948"/>
          </a:xfrm>
          <a:prstGeom prst="rect">
            <a:avLst/>
          </a:prstGeom>
        </p:spPr>
      </p:pic>
      <p:sp>
        <p:nvSpPr>
          <p:cNvPr id="4" name="TextBox 3">
            <a:extLst>
              <a:ext uri="{FF2B5EF4-FFF2-40B4-BE49-F238E27FC236}">
                <a16:creationId xmlns:a16="http://schemas.microsoft.com/office/drawing/2014/main" id="{1E717D66-AF58-DCA9-8B15-85F4F8340B35}"/>
              </a:ext>
            </a:extLst>
          </p:cNvPr>
          <p:cNvSpPr txBox="1"/>
          <p:nvPr/>
        </p:nvSpPr>
        <p:spPr>
          <a:xfrm>
            <a:off x="1811" y="3795"/>
            <a:ext cx="12193867" cy="707886"/>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algn="ctr"/>
            <a:r>
              <a:rPr lang="en-US" sz="4000" b="1">
                <a:solidFill>
                  <a:schemeClr val="accent1">
                    <a:lumMod val="60000"/>
                    <a:lumOff val="40000"/>
                  </a:schemeClr>
                </a:solidFill>
                <a:latin typeface="Georgia Pro"/>
                <a:cs typeface="Calibri"/>
              </a:rPr>
              <a:t>UNIT 3 ; CHRISTMAS PERFORMANCE TASK</a:t>
            </a:r>
          </a:p>
        </p:txBody>
      </p:sp>
      <p:sp>
        <p:nvSpPr>
          <p:cNvPr id="6" name="TextBox 5">
            <a:extLst>
              <a:ext uri="{FF2B5EF4-FFF2-40B4-BE49-F238E27FC236}">
                <a16:creationId xmlns:a16="http://schemas.microsoft.com/office/drawing/2014/main" id="{C7FD7F02-5AA3-5DC7-684D-122198F79969}"/>
              </a:ext>
            </a:extLst>
          </p:cNvPr>
          <p:cNvSpPr txBox="1"/>
          <p:nvPr/>
        </p:nvSpPr>
        <p:spPr>
          <a:xfrm>
            <a:off x="185582" y="2340317"/>
            <a:ext cx="349542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ea typeface="+mn-lt"/>
                <a:cs typeface="+mn-lt"/>
              </a:rPr>
              <a:t>We conducted a SMART analysis of our targets. Since we were provided with a timeframe, we focused on R; Realistic after making a timeline of our goals across the 4-week period. We decided that it was heavily optimistic to presume we would have the opportunity to advertise on the radio and involve nationwide brands in supporting us, so we devised backup plans that seemed more practical, especially given such a short period of time to follow through. We concluded that our goals were then achievable as our group has a broad skill set when our str '</a:t>
            </a:r>
            <a:r>
              <a:rPr lang="en-US" sz="1200" err="1">
                <a:ea typeface="+mn-lt"/>
                <a:cs typeface="+mn-lt"/>
              </a:rPr>
              <a:t>engths</a:t>
            </a:r>
            <a:r>
              <a:rPr lang="en-US" sz="1200">
                <a:ea typeface="+mn-lt"/>
                <a:cs typeface="+mn-lt"/>
              </a:rPr>
              <a:t> are combined.</a:t>
            </a:r>
            <a:endParaRPr lang="en-US"/>
          </a:p>
        </p:txBody>
      </p:sp>
      <p:sp>
        <p:nvSpPr>
          <p:cNvPr id="13" name="Speech Bubble: Rectangle with Corners Rounded 12">
            <a:extLst>
              <a:ext uri="{FF2B5EF4-FFF2-40B4-BE49-F238E27FC236}">
                <a16:creationId xmlns:a16="http://schemas.microsoft.com/office/drawing/2014/main" id="{A1E85FC1-4E20-FD31-379E-677883ECCAD8}"/>
              </a:ext>
            </a:extLst>
          </p:cNvPr>
          <p:cNvSpPr/>
          <p:nvPr/>
        </p:nvSpPr>
        <p:spPr>
          <a:xfrm>
            <a:off x="3758673" y="3194362"/>
            <a:ext cx="3637471" cy="1207698"/>
          </a:xfrm>
          <a:prstGeom prst="wedgeRoundRectCallou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118F536-4411-EE86-73CE-0A30B41EEC62}"/>
              </a:ext>
            </a:extLst>
          </p:cNvPr>
          <p:cNvSpPr txBox="1"/>
          <p:nvPr/>
        </p:nvSpPr>
        <p:spPr>
          <a:xfrm>
            <a:off x="3876137" y="3301039"/>
            <a:ext cx="3404557" cy="992579"/>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b="1">
                <a:solidFill>
                  <a:schemeClr val="bg1"/>
                </a:solidFill>
                <a:latin typeface="Georgia Pro"/>
              </a:rPr>
              <a:t>Authenticity helps us to build deeper connections with others by being honest and transparent. Trust can only be built when we are practicing authenticity.</a:t>
            </a:r>
            <a:r>
              <a:rPr lang="en-US" sz="1200" b="1">
                <a:solidFill>
                  <a:schemeClr val="bg1"/>
                </a:solidFill>
                <a:latin typeface="Georgia Pro"/>
                <a:cs typeface="Calibri"/>
              </a:rPr>
              <a:t> </a:t>
            </a:r>
          </a:p>
          <a:p>
            <a:pPr algn="just"/>
            <a:r>
              <a:rPr lang="en-US" sz="1050" b="1">
                <a:solidFill>
                  <a:schemeClr val="bg1"/>
                </a:solidFill>
                <a:latin typeface="Calibri Light"/>
                <a:cs typeface="Calibri"/>
              </a:rPr>
              <a:t>HENNA INHAM, 2016</a:t>
            </a:r>
          </a:p>
        </p:txBody>
      </p:sp>
      <p:sp>
        <p:nvSpPr>
          <p:cNvPr id="15" name="TextBox 14">
            <a:extLst>
              <a:ext uri="{FF2B5EF4-FFF2-40B4-BE49-F238E27FC236}">
                <a16:creationId xmlns:a16="http://schemas.microsoft.com/office/drawing/2014/main" id="{DCD2B7B9-BEAA-CF57-2EAC-728D6C2A8457}"/>
              </a:ext>
            </a:extLst>
          </p:cNvPr>
          <p:cNvSpPr txBox="1"/>
          <p:nvPr/>
        </p:nvSpPr>
        <p:spPr>
          <a:xfrm>
            <a:off x="3674854" y="770627"/>
            <a:ext cx="373523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t>From the tasks written on the timeline, we decided on roles based upon individual SWOT analyses dictating our personal strengths and weaknesses. We originally discussed who would be best suited for each responsibility, but then decided that, within reason, other members of the group could begin to pass on their skills to another team member in the process of taking on a role we wouldn’t primarily be allocated. Primarily, we played to our strengths, but considering how each weakness of an individual was made up for by another individual, we decided to expand our skill sets.</a:t>
            </a:r>
            <a:r>
              <a:rPr lang="en-US" sz="1200">
                <a:cs typeface="Calibri"/>
              </a:rPr>
              <a:t> </a:t>
            </a:r>
          </a:p>
        </p:txBody>
      </p:sp>
      <p:sp>
        <p:nvSpPr>
          <p:cNvPr id="16" name="TextBox 15">
            <a:extLst>
              <a:ext uri="{FF2B5EF4-FFF2-40B4-BE49-F238E27FC236}">
                <a16:creationId xmlns:a16="http://schemas.microsoft.com/office/drawing/2014/main" id="{CA02B345-F211-E311-BB0D-8170223E3FFA}"/>
              </a:ext>
            </a:extLst>
          </p:cNvPr>
          <p:cNvSpPr txBox="1"/>
          <p:nvPr/>
        </p:nvSpPr>
        <p:spPr>
          <a:xfrm>
            <a:off x="3746740" y="4796286"/>
            <a:ext cx="366335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cs typeface="Segoe UI"/>
              </a:rPr>
              <a:t>We considered threats to the show, elements that could go wrong outside of our control, and implemented countermeasures accordingly. All members of the group provided solutions and we worked collaboratively to discuss how we could problem-solve given the circumstances that could potentially arise.​</a:t>
            </a:r>
            <a:endParaRPr lang="en-US">
              <a:cs typeface="Calibri" panose="020F0502020204030204"/>
            </a:endParaRPr>
          </a:p>
          <a:p>
            <a:r>
              <a:rPr lang="en-US">
                <a:cs typeface="Segoe UI"/>
              </a:rPr>
              <a:t>​</a:t>
            </a:r>
          </a:p>
        </p:txBody>
      </p:sp>
      <p:sp>
        <p:nvSpPr>
          <p:cNvPr id="17" name="TextBox 16">
            <a:extLst>
              <a:ext uri="{FF2B5EF4-FFF2-40B4-BE49-F238E27FC236}">
                <a16:creationId xmlns:a16="http://schemas.microsoft.com/office/drawing/2014/main" id="{EDD781A4-4037-D714-69D4-05ACE1385CF7}"/>
              </a:ext>
            </a:extLst>
          </p:cNvPr>
          <p:cNvSpPr txBox="1"/>
          <p:nvPr/>
        </p:nvSpPr>
        <p:spPr>
          <a:xfrm>
            <a:off x="7556739" y="3027872"/>
            <a:ext cx="438222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a:t>As a group, we practiced radical candor by having civil discussions about disagreements. Considering location, there was a slight dispute about the quality of the performance venue over the practicality of it. We deescalated this into a friendly debate, listing pros and cons to decide on the best course of action. Any issues with lack of contribution to the idea process were met with polite encouragement to share thoughts with the rest of the team.</a:t>
            </a:r>
            <a:r>
              <a:rPr lang="en-US" sz="1200">
                <a:cs typeface="Calibri"/>
              </a:rPr>
              <a:t> </a:t>
            </a:r>
          </a:p>
        </p:txBody>
      </p:sp>
      <p:pic>
        <p:nvPicPr>
          <p:cNvPr id="19" name="Picture 19" descr="Icon&#10;&#10;Description automatically generated">
            <a:extLst>
              <a:ext uri="{FF2B5EF4-FFF2-40B4-BE49-F238E27FC236}">
                <a16:creationId xmlns:a16="http://schemas.microsoft.com/office/drawing/2014/main" id="{6B1722F5-FF8C-E7FA-C55C-53EC687357A1}"/>
              </a:ext>
            </a:extLst>
          </p:cNvPr>
          <p:cNvPicPr>
            <a:picLocks noChangeAspect="1"/>
          </p:cNvPicPr>
          <p:nvPr/>
        </p:nvPicPr>
        <p:blipFill>
          <a:blip r:embed="rId3"/>
          <a:stretch>
            <a:fillRect/>
          </a:stretch>
        </p:blipFill>
        <p:spPr>
          <a:xfrm>
            <a:off x="267419" y="4641550"/>
            <a:ext cx="3332672" cy="1629316"/>
          </a:xfrm>
          <a:prstGeom prst="rect">
            <a:avLst/>
          </a:prstGeom>
        </p:spPr>
      </p:pic>
      <p:pic>
        <p:nvPicPr>
          <p:cNvPr id="20" name="Picture 20" descr="Graphical user interface, text, application&#10;&#10;Description automatically generated">
            <a:extLst>
              <a:ext uri="{FF2B5EF4-FFF2-40B4-BE49-F238E27FC236}">
                <a16:creationId xmlns:a16="http://schemas.microsoft.com/office/drawing/2014/main" id="{B74C62EE-B1E1-E6E0-9A29-20191245C418}"/>
              </a:ext>
            </a:extLst>
          </p:cNvPr>
          <p:cNvPicPr>
            <a:picLocks noChangeAspect="1"/>
          </p:cNvPicPr>
          <p:nvPr/>
        </p:nvPicPr>
        <p:blipFill>
          <a:blip r:embed="rId4"/>
          <a:stretch>
            <a:fillRect/>
          </a:stretch>
        </p:blipFill>
        <p:spPr>
          <a:xfrm>
            <a:off x="267419" y="597122"/>
            <a:ext cx="3332671" cy="1753113"/>
          </a:xfrm>
          <a:prstGeom prst="rect">
            <a:avLst/>
          </a:prstGeom>
        </p:spPr>
      </p:pic>
      <p:sp>
        <p:nvSpPr>
          <p:cNvPr id="21" name="TextBox 20">
            <a:extLst>
              <a:ext uri="{FF2B5EF4-FFF2-40B4-BE49-F238E27FC236}">
                <a16:creationId xmlns:a16="http://schemas.microsoft.com/office/drawing/2014/main" id="{0A3341D1-C1AE-1614-AA55-0F6A685D8C91}"/>
              </a:ext>
            </a:extLst>
          </p:cNvPr>
          <p:cNvSpPr txBox="1"/>
          <p:nvPr/>
        </p:nvSpPr>
        <p:spPr>
          <a:xfrm>
            <a:off x="-14287" y="6343649"/>
            <a:ext cx="12187237" cy="738664"/>
          </a:xfrm>
          <a:prstGeom prst="rect">
            <a:avLst/>
          </a:prstGeom>
          <a:solidFill>
            <a:schemeClr val="tx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cs typeface="Calibri"/>
              </a:rPr>
              <a:t>H. Inham, (2016) </a:t>
            </a:r>
            <a:r>
              <a:rPr lang="en-US" sz="1400" i="1">
                <a:solidFill>
                  <a:schemeClr val="bg1"/>
                </a:solidFill>
                <a:cs typeface="Calibri"/>
              </a:rPr>
              <a:t>Unit 3 Topic 1 'Forming a Team' </a:t>
            </a:r>
            <a:r>
              <a:rPr lang="en-US" sz="1400">
                <a:solidFill>
                  <a:schemeClr val="bg1"/>
                </a:solidFill>
                <a:cs typeface="Calibri"/>
              </a:rPr>
              <a:t>p. 10. Available at: </a:t>
            </a:r>
            <a:endParaRPr lang="en-US">
              <a:solidFill>
                <a:schemeClr val="bg1"/>
              </a:solidFill>
              <a:ea typeface="+mn-lt"/>
              <a:cs typeface="+mn-lt"/>
            </a:endParaRPr>
          </a:p>
          <a:p>
            <a:r>
              <a:rPr lang="en-US" sz="1400">
                <a:solidFill>
                  <a:schemeClr val="bg1"/>
                </a:solidFill>
                <a:ea typeface="+mn-lt"/>
                <a:cs typeface="+mn-lt"/>
                <a:hlinkClick r:id="rId5">
                  <a:extLst>
                    <a:ext uri="{A12FA001-AC4F-418D-AE19-62706E023703}">
                      <ahyp:hlinkClr xmlns:ahyp="http://schemas.microsoft.com/office/drawing/2018/hyperlinkcolor" val="tx"/>
                    </a:ext>
                  </a:extLst>
                </a:hlinkClick>
              </a:rPr>
              <a:t>https://moodle.uwtsd.ac.uk/mod/scorm/player.php?a=3635&amp;currentorg=unit_3_topic_1_ORG&amp;scoid=8113&amp;sesskey=3m3D52QVQn&amp;display=popup&amp;mode=normal</a:t>
            </a:r>
            <a:r>
              <a:rPr lang="en-US" sz="1400">
                <a:solidFill>
                  <a:schemeClr val="bg1"/>
                </a:solidFill>
                <a:ea typeface="+mn-lt"/>
                <a:cs typeface="+mn-lt"/>
              </a:rPr>
              <a:t>, (Accessed: 23.11.2022)</a:t>
            </a:r>
            <a:endParaRPr lang="en-US">
              <a:solidFill>
                <a:schemeClr val="bg1"/>
              </a:solidFill>
              <a:cs typeface="Calibri"/>
            </a:endParaRPr>
          </a:p>
        </p:txBody>
      </p:sp>
      <p:sp>
        <p:nvSpPr>
          <p:cNvPr id="2" name="TextBox 1">
            <a:extLst>
              <a:ext uri="{FF2B5EF4-FFF2-40B4-BE49-F238E27FC236}">
                <a16:creationId xmlns:a16="http://schemas.microsoft.com/office/drawing/2014/main" id="{7053D203-87DB-AC25-1710-D6406EB013BA}"/>
              </a:ext>
            </a:extLst>
          </p:cNvPr>
          <p:cNvSpPr txBox="1"/>
          <p:nvPr/>
        </p:nvSpPr>
        <p:spPr>
          <a:xfrm>
            <a:off x="7686675" y="4467225"/>
            <a:ext cx="4191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As a collective group , I feel we worked very well given the complexities of the task. Personally , I found my weaknesses lay in my inability to be a good ‘people person’ , as the task I had been allocated was to hold talks with our potential sponsors and charities. However , I did find success with my strengths. I was given the task of being the actor in our Christmas production , and was also given the task of being the social media manager. Overall , I feel we very successfully created the show and our jobs surrounding it. </a:t>
            </a:r>
            <a:endParaRPr lang="en-US" sz="1200">
              <a:cs typeface="Calibri"/>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cp:revision>
  <dcterms:created xsi:type="dcterms:W3CDTF">2022-11-23T13:59:35Z</dcterms:created>
  <dcterms:modified xsi:type="dcterms:W3CDTF">2022-11-24T11:47:24Z</dcterms:modified>
</cp:coreProperties>
</file>