
<file path=[Content_Types].xml><?xml version="1.0" encoding="utf-8"?>
<Types xmlns="http://schemas.openxmlformats.org/package/2006/content-types">
  <Default Extension="jpeg" ContentType="image/jpeg"/>
  <Default Extension="JPG" ContentType="image/.jpg"/>
  <Default Extension="png" ContentType="image/png"/>
  <Default Extension="wdp" ContentType="image/vnd.ms-photo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diagrams/colors1.xml" ContentType="application/vnd.openxmlformats-officedocument.drawingml.diagramColors+xml"/>
  <Override PartName="/ppt/diagrams/colors2.xml" ContentType="application/vnd.openxmlformats-officedocument.drawingml.diagramColors+xml"/>
  <Override PartName="/ppt/diagrams/colors3.xml" ContentType="application/vnd.openxmlformats-officedocument.drawingml.diagramColors+xml"/>
  <Override PartName="/ppt/diagrams/colors4.xml" ContentType="application/vnd.openxmlformats-officedocument.drawingml.diagramColors+xml"/>
  <Override PartName="/ppt/diagrams/data1.xml" ContentType="application/vnd.openxmlformats-officedocument.drawingml.diagramData+xml"/>
  <Override PartName="/ppt/diagrams/data2.xml" ContentType="application/vnd.openxmlformats-officedocument.drawingml.diagramData+xml"/>
  <Override PartName="/ppt/diagrams/data3.xml" ContentType="application/vnd.openxmlformats-officedocument.drawingml.diagramData+xml"/>
  <Override PartName="/ppt/diagrams/data4.xml" ContentType="application/vnd.openxmlformats-officedocument.drawingml.diagramData+xml"/>
  <Override PartName="/ppt/diagrams/drawing1.xml" ContentType="application/vnd.ms-office.drawingml.diagramDrawing+xml"/>
  <Override PartName="/ppt/diagrams/drawing2.xml" ContentType="application/vnd.ms-office.drawingml.diagramDrawing+xml"/>
  <Override PartName="/ppt/diagrams/drawing3.xml" ContentType="application/vnd.ms-office.drawingml.diagramDrawing+xml"/>
  <Override PartName="/ppt/diagrams/drawing4.xml" ContentType="application/vnd.ms-office.drawingml.diagramDrawing+xml"/>
  <Override PartName="/ppt/diagrams/layout1.xml" ContentType="application/vnd.openxmlformats-officedocument.drawingml.diagramLayout+xml"/>
  <Override PartName="/ppt/diagrams/layout2.xml" ContentType="application/vnd.openxmlformats-officedocument.drawingml.diagramLayout+xml"/>
  <Override PartName="/ppt/diagrams/layout3.xml" ContentType="application/vnd.openxmlformats-officedocument.drawingml.diagramLayout+xml"/>
  <Override PartName="/ppt/diagrams/layout4.xml" ContentType="application/vnd.openxmlformats-officedocument.drawingml.diagramLayout+xml"/>
  <Override PartName="/ppt/diagrams/quickStyle1.xml" ContentType="application/vnd.openxmlformats-officedocument.drawingml.diagramStyle+xml"/>
  <Override PartName="/ppt/diagrams/quickStyle2.xml" ContentType="application/vnd.openxmlformats-officedocument.drawingml.diagramStyle+xml"/>
  <Override PartName="/ppt/diagrams/quickStyle3.xml" ContentType="application/vnd.openxmlformats-officedocument.drawingml.diagramStyle+xml"/>
  <Override PartName="/ppt/diagrams/quickStyle4.xml" ContentType="application/vnd.openxmlformats-officedocument.drawingml.diagramStyle+xml"/>
  <Override PartName="/ppt/fonts/font1.fntdata" ContentType="application/x-fontdata"/>
  <Override PartName="/ppt/fonts/font10.fntdata" ContentType="application/x-fontdata"/>
  <Override PartName="/ppt/fonts/font2.fntdata" ContentType="application/x-fontdata"/>
  <Override PartName="/ppt/fonts/font3.fntdata" ContentType="application/x-fontdata"/>
  <Override PartName="/ppt/fonts/font4.fntdata" ContentType="application/x-fontdata"/>
  <Override PartName="/ppt/fonts/font5.fntdata" ContentType="application/x-fontdata"/>
  <Override PartName="/ppt/fonts/font6.fntdata" ContentType="application/x-fontdata"/>
  <Override PartName="/ppt/fonts/font7.fntdata" ContentType="application/x-fontdata"/>
  <Override PartName="/ppt/fonts/font8.fntdata" ContentType="application/x-fontdata"/>
  <Override PartName="/ppt/fonts/font9.fntdata" ContentType="application/x-fontdata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Override1.xml" ContentType="application/vnd.openxmlformats-officedocument.themeOverride+xml"/>
  <Override PartName="/ppt/theme/themeOverride10.xml" ContentType="application/vnd.openxmlformats-officedocument.themeOverride+xml"/>
  <Override PartName="/ppt/theme/themeOverride11.xml" ContentType="application/vnd.openxmlformats-officedocument.themeOverride+xml"/>
  <Override PartName="/ppt/theme/themeOverride2.xml" ContentType="application/vnd.openxmlformats-officedocument.themeOverride+xml"/>
  <Override PartName="/ppt/theme/themeOverride3.xml" ContentType="application/vnd.openxmlformats-officedocument.themeOverride+xml"/>
  <Override PartName="/ppt/theme/themeOverride4.xml" ContentType="application/vnd.openxmlformats-officedocument.themeOverride+xml"/>
  <Override PartName="/ppt/theme/themeOverride5.xml" ContentType="application/vnd.openxmlformats-officedocument.themeOverride+xml"/>
  <Override PartName="/ppt/theme/themeOverride6.xml" ContentType="application/vnd.openxmlformats-officedocument.themeOverride+xml"/>
  <Override PartName="/ppt/theme/themeOverride7.xml" ContentType="application/vnd.openxmlformats-officedocument.themeOverride+xml"/>
  <Override PartName="/ppt/theme/themeOverride8.xml" ContentType="application/vnd.openxmlformats-officedocument.themeOverride+xml"/>
  <Override PartName="/ppt/theme/themeOverride9.xml" ContentType="application/vnd.openxmlformats-officedocument.themeOverrid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4" Type="http://schemas.openxmlformats.org/package/2006/relationships/metadata/thumbnail" Target="docProps/thumbnail.jpeg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5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  <p:sldMasterId id="2147483664" r:id="rId3"/>
  </p:sldMasterIdLst>
  <p:notesMasterIdLst>
    <p:notesMasterId r:id="rId5"/>
  </p:notesMasterIdLst>
  <p:sldIdLst>
    <p:sldId id="256" r:id="rId4"/>
    <p:sldId id="258" r:id="rId6"/>
    <p:sldId id="259" r:id="rId7"/>
    <p:sldId id="323" r:id="rId8"/>
    <p:sldId id="324" r:id="rId9"/>
    <p:sldId id="330" r:id="rId10"/>
    <p:sldId id="348" r:id="rId11"/>
    <p:sldId id="332" r:id="rId12"/>
    <p:sldId id="327" r:id="rId13"/>
    <p:sldId id="331" r:id="rId14"/>
    <p:sldId id="337" r:id="rId15"/>
    <p:sldId id="363" r:id="rId16"/>
    <p:sldId id="364" r:id="rId17"/>
    <p:sldId id="365" r:id="rId18"/>
    <p:sldId id="374" r:id="rId19"/>
    <p:sldId id="366" r:id="rId20"/>
    <p:sldId id="367" r:id="rId21"/>
    <p:sldId id="341" r:id="rId22"/>
    <p:sldId id="343" r:id="rId23"/>
    <p:sldId id="344" r:id="rId24"/>
    <p:sldId id="383" r:id="rId25"/>
    <p:sldId id="342" r:id="rId26"/>
    <p:sldId id="325" r:id="rId27"/>
    <p:sldId id="284" r:id="rId28"/>
  </p:sldIdLst>
  <p:sldSz cx="12192000" cy="6858000"/>
  <p:notesSz cx="6858000" cy="9144000"/>
  <p:embeddedFontLst>
    <p:embeddedFont>
      <p:font typeface="微软雅黑" panose="020B0503020204020204" pitchFamily="34" charset="-122"/>
      <p:regular r:id="rId32"/>
    </p:embeddedFont>
    <p:embeddedFont>
      <p:font typeface="华文行楷" panose="02010800040101010101" pitchFamily="2" charset="-122"/>
      <p:regular r:id="rId33"/>
    </p:embeddedFont>
    <p:embeddedFont>
      <p:font typeface="DFKai-SB" panose="03000509000000000000" charset="-120"/>
      <p:regular r:id="rId34"/>
    </p:embeddedFont>
    <p:embeddedFont>
      <p:font typeface="MingLiU" panose="02020509000000000000" charset="-120"/>
      <p:regular r:id="rId35"/>
    </p:embeddedFont>
    <p:embeddedFont>
      <p:font typeface="金桥繁隶书" charset="0"/>
      <p:regular r:id="rId36"/>
    </p:embeddedFont>
    <p:embeddedFont>
      <p:font typeface="Calibri" panose="020F0502020204030204" charset="0"/>
      <p:regular r:id="rId37"/>
      <p:bold r:id="rId38"/>
      <p:italic r:id="rId39"/>
      <p:boldItalic r:id="rId40"/>
    </p:embeddedFont>
    <p:embeddedFont>
      <p:font typeface="隶书" panose="02010509060101010101" charset="-122"/>
      <p:regular r:id="rId41"/>
    </p:embeddedFont>
  </p:embeddedFontLst>
  <p:custDataLst>
    <p:tags r:id="rId42"/>
  </p:custDataLst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696E4"/>
    <a:srgbClr val="DEE0D4"/>
    <a:srgbClr val="DD5B4F"/>
    <a:srgbClr val="DE4047"/>
    <a:srgbClr val="A6D4AD"/>
    <a:srgbClr val="D85548"/>
    <a:srgbClr val="4E617A"/>
    <a:srgbClr val="303B4A"/>
    <a:srgbClr val="3D4B5D"/>
    <a:srgbClr val="37455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中度样式 2 - 强调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中度样式 2 - 强调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978" autoAdjust="0"/>
    <p:restoredTop sz="95322" autoAdjust="0"/>
  </p:normalViewPr>
  <p:slideViewPr>
    <p:cSldViewPr snapToGrid="0" showGuides="1">
      <p:cViewPr varScale="1">
        <p:scale>
          <a:sx n="78" d="100"/>
          <a:sy n="78" d="100"/>
        </p:scale>
        <p:origin x="883" y="43"/>
      </p:cViewPr>
      <p:guideLst>
        <p:guide orient="horz" pos="4318"/>
        <p:guide orient="horz" pos="3642"/>
        <p:guide pos="1920"/>
        <p:guide pos="6972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33" d="100"/>
        <a:sy n="33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5.xml"/><Relationship Id="rId8" Type="http://schemas.openxmlformats.org/officeDocument/2006/relationships/slide" Target="slides/slide4.xml"/><Relationship Id="rId7" Type="http://schemas.openxmlformats.org/officeDocument/2006/relationships/slide" Target="slides/slide3.xml"/><Relationship Id="rId6" Type="http://schemas.openxmlformats.org/officeDocument/2006/relationships/slide" Target="slides/slide2.xml"/><Relationship Id="rId5" Type="http://schemas.openxmlformats.org/officeDocument/2006/relationships/notesMaster" Target="notesMasters/notesMaster1.xml"/><Relationship Id="rId42" Type="http://schemas.openxmlformats.org/officeDocument/2006/relationships/tags" Target="tags/tag42.xml"/><Relationship Id="rId41" Type="http://schemas.openxmlformats.org/officeDocument/2006/relationships/font" Target="fonts/font10.fntdata"/><Relationship Id="rId40" Type="http://schemas.openxmlformats.org/officeDocument/2006/relationships/font" Target="fonts/font9.fntdata"/><Relationship Id="rId4" Type="http://schemas.openxmlformats.org/officeDocument/2006/relationships/slide" Target="slides/slide1.xml"/><Relationship Id="rId39" Type="http://schemas.openxmlformats.org/officeDocument/2006/relationships/font" Target="fonts/font8.fntdata"/><Relationship Id="rId38" Type="http://schemas.openxmlformats.org/officeDocument/2006/relationships/font" Target="fonts/font7.fntdata"/><Relationship Id="rId37" Type="http://schemas.openxmlformats.org/officeDocument/2006/relationships/font" Target="fonts/font6.fntdata"/><Relationship Id="rId36" Type="http://schemas.openxmlformats.org/officeDocument/2006/relationships/font" Target="fonts/font5.fntdata"/><Relationship Id="rId35" Type="http://schemas.openxmlformats.org/officeDocument/2006/relationships/font" Target="fonts/font4.fntdata"/><Relationship Id="rId34" Type="http://schemas.openxmlformats.org/officeDocument/2006/relationships/font" Target="fonts/font3.fntdata"/><Relationship Id="rId33" Type="http://schemas.openxmlformats.org/officeDocument/2006/relationships/font" Target="fonts/font2.fntdata"/><Relationship Id="rId32" Type="http://schemas.openxmlformats.org/officeDocument/2006/relationships/font" Target="fonts/font1.fntdata"/><Relationship Id="rId31" Type="http://schemas.openxmlformats.org/officeDocument/2006/relationships/tableStyles" Target="tableStyles.xml"/><Relationship Id="rId30" Type="http://schemas.openxmlformats.org/officeDocument/2006/relationships/viewProps" Target="viewProps.xml"/><Relationship Id="rId3" Type="http://schemas.openxmlformats.org/officeDocument/2006/relationships/slideMaster" Target="slideMasters/slideMaster2.xml"/><Relationship Id="rId29" Type="http://schemas.openxmlformats.org/officeDocument/2006/relationships/presProps" Target="presProps.xml"/><Relationship Id="rId28" Type="http://schemas.openxmlformats.org/officeDocument/2006/relationships/slide" Target="slides/slide24.xml"/><Relationship Id="rId27" Type="http://schemas.openxmlformats.org/officeDocument/2006/relationships/slide" Target="slides/slide23.xml"/><Relationship Id="rId26" Type="http://schemas.openxmlformats.org/officeDocument/2006/relationships/slide" Target="slides/slide22.xml"/><Relationship Id="rId25" Type="http://schemas.openxmlformats.org/officeDocument/2006/relationships/slide" Target="slides/slide21.xml"/><Relationship Id="rId24" Type="http://schemas.openxmlformats.org/officeDocument/2006/relationships/slide" Target="slides/slide20.xml"/><Relationship Id="rId23" Type="http://schemas.openxmlformats.org/officeDocument/2006/relationships/slide" Target="slides/slide19.xml"/><Relationship Id="rId22" Type="http://schemas.openxmlformats.org/officeDocument/2006/relationships/slide" Target="slides/slide18.xml"/><Relationship Id="rId21" Type="http://schemas.openxmlformats.org/officeDocument/2006/relationships/slide" Target="slides/slide17.xml"/><Relationship Id="rId20" Type="http://schemas.openxmlformats.org/officeDocument/2006/relationships/slide" Target="slides/slide16.xml"/><Relationship Id="rId2" Type="http://schemas.openxmlformats.org/officeDocument/2006/relationships/theme" Target="theme/theme1.xml"/><Relationship Id="rId19" Type="http://schemas.openxmlformats.org/officeDocument/2006/relationships/slide" Target="slides/slide15.xml"/><Relationship Id="rId18" Type="http://schemas.openxmlformats.org/officeDocument/2006/relationships/slide" Target="slides/slide14.xml"/><Relationship Id="rId17" Type="http://schemas.openxmlformats.org/officeDocument/2006/relationships/slide" Target="slides/slide13.xml"/><Relationship Id="rId16" Type="http://schemas.openxmlformats.org/officeDocument/2006/relationships/slide" Target="slides/slide12.xml"/><Relationship Id="rId15" Type="http://schemas.openxmlformats.org/officeDocument/2006/relationships/slide" Target="slides/slide11.xml"/><Relationship Id="rId14" Type="http://schemas.openxmlformats.org/officeDocument/2006/relationships/slide" Target="slides/slide10.xml"/><Relationship Id="rId13" Type="http://schemas.openxmlformats.org/officeDocument/2006/relationships/slide" Target="slides/slide9.xml"/><Relationship Id="rId12" Type="http://schemas.openxmlformats.org/officeDocument/2006/relationships/slide" Target="slides/slide8.xml"/><Relationship Id="rId11" Type="http://schemas.openxmlformats.org/officeDocument/2006/relationships/slide" Target="slides/slide7.xml"/><Relationship Id="rId10" Type="http://schemas.openxmlformats.org/officeDocument/2006/relationships/slide" Target="slides/slide6.xml"/><Relationship Id="rId1" Type="http://schemas.openxmlformats.org/officeDocument/2006/relationships/slideMaster" Target="slideMasters/slide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4#1">
  <dgm:title val=""/>
  <dgm:desc val=""/>
  <dgm:catLst>
    <dgm:cat type="accent6" pri="11400"/>
  </dgm:catLst>
  <dgm:styleLbl name="alignAcc1">
    <dgm:fillClrLst meth="repeat">
      <a:schemeClr val="lt1">
        <a:alpha val="90000"/>
      </a:schemeClr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55000"/>
      </a:schemeClr>
    </dgm:fillClrLst>
    <dgm:linClrLst meth="repeat">
      <a:schemeClr val="accent6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ImgPlace1">
    <dgm:fillClrLst>
      <a:schemeClr val="accent6">
        <a:tint val="50000"/>
      </a:schemeClr>
      <a:schemeClr val="accent6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Node1">
    <dgm:fillClrLst meth="cycle">
      <a:schemeClr val="accent6">
        <a:shade val="50000"/>
      </a:schemeClr>
      <a:schemeClr val="accent6">
        <a:tint val="55000"/>
      </a:schemeClr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/>
    <dgm:txEffectClrLst/>
  </dgm:styleLbl>
  <dgm:styleLbl name="asst0">
    <dgm:fillClrLst meth="repeat">
      <a:schemeClr val="accent6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bgAcc1">
    <dgm:fillClrLst meth="repeat">
      <a:schemeClr val="lt1">
        <a:alpha val="90000"/>
      </a:schemeClr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bgImgPlace1">
    <dgm:fillClrLst>
      <a:schemeClr val="accent6">
        <a:tint val="50000"/>
      </a:schemeClr>
      <a:schemeClr val="accent6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hp">
    <dgm:fillClrLst meth="repeat">
      <a:schemeClr val="accent6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ibTrans2D1">
    <dgm:fillClrLst meth="cycle">
      <a:schemeClr val="accent6">
        <a:shade val="90000"/>
      </a:schemeClr>
      <a:schemeClr val="accent6">
        <a:tint val="50000"/>
      </a:schemeClr>
    </dgm:fillClrLst>
    <dgm:linClrLst meth="cycle"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55000"/>
      </a:schemeClr>
    </dgm:fillClrLst>
    <dgm:linClrLst meth="repeat">
      <a:schemeClr val="accent6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>
      <a:schemeClr val="accent6">
        <a:tint val="50000"/>
      </a:schemeClr>
      <a:schemeClr val="accent6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SibTrans2D1">
    <dgm:fillClrLst meth="cycle">
      <a:schemeClr val="accent6">
        <a:shade val="90000"/>
      </a:schemeClr>
      <a:schemeClr val="accent6">
        <a:tint val="50000"/>
      </a:schemeClr>
    </dgm:fillClrLst>
    <dgm:linClrLst meth="cycle"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lnNode1">
    <dgm:fillClrLst meth="cycle">
      <a:schemeClr val="accent6">
        <a:shade val="50000"/>
      </a:schemeClr>
      <a:schemeClr val="accent6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node0">
    <dgm:fillClrLst meth="cycle">
      <a:schemeClr val="accent6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6">
        <a:shade val="50000"/>
      </a:schemeClr>
      <a:schemeClr val="accent6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sibTrans1D1">
    <dgm:fillClrLst meth="cycle">
      <a:schemeClr val="accent6">
        <a:shade val="90000"/>
      </a:schemeClr>
      <a:schemeClr val="accent6">
        <a:tint val="50000"/>
      </a:schemeClr>
    </dgm:fillClrLst>
    <dgm:linClrLst meth="cycle"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sibTrans2D1">
    <dgm:fillClrLst meth="cycle">
      <a:schemeClr val="accent6">
        <a:shade val="90000"/>
      </a:schemeClr>
      <a:schemeClr val="accent6">
        <a:tint val="50000"/>
      </a:schemeClr>
    </dgm:fillClrLst>
    <dgm:linClrLst meth="cycle"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BgShp">
    <dgm:fillClrLst meth="repeat">
      <a:schemeClr val="accent6">
        <a:tint val="50000"/>
        <a:alpha val="55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vennNode1">
    <dgm:fillClrLst meth="cycle">
      <a:schemeClr val="accent6">
        <a:shade val="80000"/>
        <a:alpha val="5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1#1">
  <dgm:title val=""/>
  <dgm:desc val=""/>
  <dgm:catLst>
    <dgm:cat type="accent1" pri="11100"/>
  </dgm:catLst>
  <dgm:styleLbl name="align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on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Acc0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1">
        <a:alpha val="4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4_2">
  <dgm:title val=""/>
  <dgm:desc val=""/>
  <dgm:catLst>
    <dgm:cat type="accent4" pri="11200"/>
  </dgm:catLst>
  <dgm:styleLbl name="align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Node1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asst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ln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vennNode1">
    <dgm:fillClrLst meth="repeat"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4_2">
  <dgm:title val=""/>
  <dgm:desc val=""/>
  <dgm:catLst>
    <dgm:cat type="accent4" pri="11200"/>
  </dgm:catLst>
  <dgm:styleLbl name="align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Node1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asst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ln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vennNode1">
    <dgm:fillClrLst meth="repeat"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FE73B03-4D71-4565-8C52-4902BE6377A4}" type="doc">
      <dgm:prSet loTypeId="urn:microsoft.com/office/officeart/2005/8/layout/hierarchy2#1" loCatId="hierarchy" qsTypeId="urn:microsoft.com/office/officeart/2005/8/quickstyle/simple3#1" qsCatId="simple" csTypeId="urn:microsoft.com/office/officeart/2005/8/colors/accent6_4#1" csCatId="accent1" phldr="0"/>
      <dgm:spPr/>
      <dgm:t>
        <a:bodyPr/>
        <a:lstStyle/>
        <a:p>
          <a:endParaRPr lang="zh-CN" altLang="en-US"/>
        </a:p>
      </dgm:t>
    </dgm:pt>
    <dgm:pt modelId="{0605F139-5EF0-48E7-A091-192233D2011D}">
      <dgm:prSet phldrT="[文本]" phldr="0" custT="1"/>
      <dgm:spPr/>
      <dgm:t>
        <a:bodyPr vert="horz" wrap="square"/>
        <a:lstStyle/>
        <a:p>
          <a:pPr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sz="3600" kern="1200" dirty="0">
              <a:latin typeface="Times New Roman" panose="02020603050405020304" charset="0"/>
              <a:cs typeface="Times New Roman" panose="02020603050405020304" charset="0"/>
              <a:sym typeface="+mn-ea"/>
            </a:rPr>
            <a:t>T</a:t>
          </a:r>
          <a:r>
            <a:rPr sz="3600" kern="1200" dirty="0">
              <a:latin typeface="Times New Roman" panose="02020603050405020304" charset="0"/>
              <a:cs typeface="Times New Roman" panose="02020603050405020304" charset="0"/>
              <a:sym typeface="+mn-ea"/>
            </a:rPr>
            <a:t>he Economy</a:t>
          </a:r>
          <a:endParaRPr lang="zh-CN" altLang="en-US" sz="3600" kern="1200" dirty="0">
            <a:latin typeface="Times New Roman" panose="02020603050405020304" charset="0"/>
            <a:cs typeface="Times New Roman" panose="02020603050405020304" charset="0"/>
            <a:sym typeface="+mn-ea"/>
          </a:endParaRPr>
        </a:p>
      </dgm:t>
    </dgm:pt>
    <dgm:pt modelId="{2AFB1B2A-8749-4E5E-9CB9-0B60F81C46F8}" cxnId="{9C3438CA-6FF3-4D31-B894-59422BE86A03}" type="parTrans">
      <dgm:prSet/>
      <dgm:spPr/>
      <dgm:t>
        <a:bodyPr/>
        <a:lstStyle/>
        <a:p>
          <a:endParaRPr lang="zh-CN" altLang="en-US"/>
        </a:p>
      </dgm:t>
    </dgm:pt>
    <dgm:pt modelId="{E0FFEB56-236E-4FE9-83BF-31494E265D5A}" cxnId="{9C3438CA-6FF3-4D31-B894-59422BE86A03}" type="sibTrans">
      <dgm:prSet/>
      <dgm:spPr/>
      <dgm:t>
        <a:bodyPr/>
        <a:lstStyle/>
        <a:p>
          <a:endParaRPr lang="zh-CN" altLang="en-US"/>
        </a:p>
      </dgm:t>
    </dgm:pt>
    <dgm:pt modelId="{4530EE7D-F557-4815-9ED2-EABC47F46978}">
      <dgm:prSet phldrT="[文本]" phldr="0" custT="1"/>
      <dgm:spPr/>
      <dgm:t>
        <a:bodyPr vert="horz" wrap="square"/>
        <a:p>
          <a:pPr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2800">
              <a:solidFill>
                <a:srgbClr val="C00000"/>
              </a:solidFill>
              <a:latin typeface="DFKai-SB" panose="03000509000000000000" charset="-120"/>
              <a:ea typeface="DFKai-SB" panose="03000509000000000000" charset="-120"/>
            </a:rPr>
            <a:t>貨力為己</a:t>
          </a:r>
          <a:r>
            <a:rPr lang="zh-CN" altLang="en-US" sz="2400">
              <a:solidFill>
                <a:srgbClr val="C00000"/>
              </a:solidFill>
            </a:rPr>
            <a:t/>
          </a:r>
          <a:endParaRPr lang="zh-CN" altLang="en-US" sz="2400">
            <a:solidFill>
              <a:srgbClr val="C00000"/>
            </a:solidFill>
          </a:endParaRPr>
        </a:p>
        <a:p>
          <a:pPr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2200">
              <a:latin typeface="Times New Roman" panose="02020603050405020304" charset="0"/>
              <a:cs typeface="Times New Roman" panose="02020603050405020304" charset="0"/>
            </a:rPr>
            <a:t>People accumulate</a:t>
          </a:r>
          <a:r>
            <a:rPr lang="en-US" altLang="zh-CN" sz="2200">
              <a:latin typeface="Times New Roman" panose="02020603050405020304" charset="0"/>
              <a:cs typeface="Times New Roman" panose="02020603050405020304" charset="0"/>
            </a:rPr>
            <a:t>d</a:t>
          </a:r>
          <a:r>
            <a:rPr lang="zh-CN" altLang="en-US" sz="2200">
              <a:latin typeface="Times New Roman" panose="02020603050405020304" charset="0"/>
              <a:cs typeface="Times New Roman" panose="02020603050405020304" charset="0"/>
            </a:rPr>
            <a:t> resources and exert</a:t>
          </a:r>
          <a:r>
            <a:rPr lang="en-US" altLang="zh-CN" sz="2200">
              <a:latin typeface="Times New Roman" panose="02020603050405020304" charset="0"/>
              <a:cs typeface="Times New Roman" panose="02020603050405020304" charset="0"/>
            </a:rPr>
            <a:t>ed</a:t>
          </a:r>
          <a:r>
            <a:rPr lang="zh-CN" altLang="en-US" sz="2200">
              <a:latin typeface="Times New Roman" panose="02020603050405020304" charset="0"/>
              <a:cs typeface="Times New Roman" panose="02020603050405020304" charset="0"/>
            </a:rPr>
            <a:t> their strength</a:t>
          </a:r>
          <a:r>
            <a:rPr lang="en-US" altLang="zh-CN" sz="2200">
              <a:latin typeface="Times New Roman" panose="02020603050405020304" charset="0"/>
              <a:cs typeface="Times New Roman" panose="02020603050405020304" charset="0"/>
            </a:rPr>
            <a:t>s</a:t>
          </a:r>
          <a:r>
            <a:rPr lang="zh-CN" altLang="en-US" sz="2200">
              <a:latin typeface="Times New Roman" panose="02020603050405020304" charset="0"/>
              <a:cs typeface="Times New Roman" panose="02020603050405020304" charset="0"/>
            </a:rPr>
            <a:t> for their own benefit</a:t>
          </a:r>
          <a:r>
            <a:rPr lang="en-US" altLang="zh-CN" sz="2200">
              <a:latin typeface="Times New Roman" panose="02020603050405020304" charset="0"/>
              <a:cs typeface="Times New Roman" panose="02020603050405020304" charset="0"/>
            </a:rPr>
            <a:t>s</a:t>
          </a:r>
          <a:r>
            <a:rPr lang="zh-CN" altLang="en-US" sz="2200">
              <a:latin typeface="Times New Roman" panose="02020603050405020304" charset="0"/>
              <a:cs typeface="Times New Roman" panose="02020603050405020304" charset="0"/>
            </a:rPr>
            <a:t>.</a:t>
          </a:r>
          <a:r>
            <a:rPr sz="6500"/>
            <a:t/>
          </a:r>
          <a:endParaRPr sz="6500"/>
        </a:p>
      </dgm:t>
    </dgm:pt>
    <dgm:pt modelId="{AC2BFF99-DAE2-494A-88AB-85D75BC6D2EE}" cxnId="{675F2643-661F-49A3-9A34-C777A6E5A425}" type="parTrans">
      <dgm:prSet/>
      <dgm:spPr/>
      <dgm:t>
        <a:bodyPr/>
        <a:lstStyle/>
        <a:p>
          <a:endParaRPr lang="zh-CN" altLang="en-US"/>
        </a:p>
      </dgm:t>
    </dgm:pt>
    <dgm:pt modelId="{B98A0394-6758-42EB-8D0E-4491BED52B6C}" cxnId="{675F2643-661F-49A3-9A34-C777A6E5A425}" type="sibTrans">
      <dgm:prSet/>
      <dgm:spPr/>
      <dgm:t>
        <a:bodyPr/>
        <a:lstStyle/>
        <a:p>
          <a:endParaRPr lang="zh-CN" altLang="en-US"/>
        </a:p>
      </dgm:t>
    </dgm:pt>
    <dgm:pt modelId="{5FBAB40F-6011-4629-9B30-77C9439C91BF}" type="pres">
      <dgm:prSet presAssocID="{EFE73B03-4D71-4565-8C52-4902BE6377A4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</dgm:pt>
    <dgm:pt modelId="{2332AA2E-A989-4175-BB73-78EA4C3BDB65}" type="pres">
      <dgm:prSet presAssocID="{0605F139-5EF0-48E7-A091-192233D2011D}" presName="root1" presStyleCnt="0"/>
      <dgm:spPr/>
    </dgm:pt>
    <dgm:pt modelId="{24E3F4AB-32FB-4CE0-9DAC-FC4DD26B5900}" type="pres">
      <dgm:prSet presAssocID="{0605F139-5EF0-48E7-A091-192233D2011D}" presName="LevelOneTextNode" presStyleLbl="node0" presStyleIdx="0" presStyleCnt="1" custScaleX="88412" custScaleY="58009">
        <dgm:presLayoutVars>
          <dgm:chPref val="3"/>
        </dgm:presLayoutVars>
      </dgm:prSet>
      <dgm:spPr/>
    </dgm:pt>
    <dgm:pt modelId="{44F25638-8073-4DA7-9390-5AC06A304565}" type="pres">
      <dgm:prSet presAssocID="{0605F139-5EF0-48E7-A091-192233D2011D}" presName="level2hierChild" presStyleCnt="0"/>
      <dgm:spPr/>
    </dgm:pt>
    <dgm:pt modelId="{B47BD6C9-6D53-4A69-975F-9CF96E25F10F}" type="pres">
      <dgm:prSet presAssocID="{AC2BFF99-DAE2-494A-88AB-85D75BC6D2EE}" presName="conn2-1" presStyleLbl="parChTrans1D2" presStyleIdx="0" presStyleCnt="1"/>
      <dgm:spPr/>
    </dgm:pt>
    <dgm:pt modelId="{C1833E64-0598-4ED8-B73B-4C820BB35531}" type="pres">
      <dgm:prSet presAssocID="{AC2BFF99-DAE2-494A-88AB-85D75BC6D2EE}" presName="connTx" presStyleCnt="0"/>
      <dgm:spPr/>
    </dgm:pt>
    <dgm:pt modelId="{46F58ACF-5130-428E-B3EF-87D6FEC0C921}" type="pres">
      <dgm:prSet presAssocID="{4530EE7D-F557-4815-9ED2-EABC47F46978}" presName="root2" presStyleCnt="0"/>
      <dgm:spPr/>
    </dgm:pt>
    <dgm:pt modelId="{3C0D5057-54F2-42F8-ADAD-AA27A1CC1A1B}" type="pres">
      <dgm:prSet presAssocID="{4530EE7D-F557-4815-9ED2-EABC47F46978}" presName="LevelTwoTextNode" presStyleLbl="node2" presStyleIdx="0" presStyleCnt="1">
        <dgm:presLayoutVars>
          <dgm:chPref val="3"/>
        </dgm:presLayoutVars>
      </dgm:prSet>
      <dgm:spPr/>
    </dgm:pt>
    <dgm:pt modelId="{48673F39-879C-4946-8DC7-FD68F0552920}" type="pres">
      <dgm:prSet presAssocID="{4530EE7D-F557-4815-9ED2-EABC47F46978}" presName="level3hierChild" presStyleCnt="0"/>
      <dgm:spPr/>
    </dgm:pt>
  </dgm:ptLst>
  <dgm:cxnLst>
    <dgm:cxn modelId="{9C3438CA-6FF3-4D31-B894-59422BE86A03}" srcId="{EFE73B03-4D71-4565-8C52-4902BE6377A4}" destId="{0605F139-5EF0-48E7-A091-192233D2011D}" srcOrd="0" destOrd="0" parTransId="{2AFB1B2A-8749-4E5E-9CB9-0B60F81C46F8}" sibTransId="{E0FFEB56-236E-4FE9-83BF-31494E265D5A}"/>
    <dgm:cxn modelId="{675F2643-661F-49A3-9A34-C777A6E5A425}" srcId="{0605F139-5EF0-48E7-A091-192233D2011D}" destId="{4530EE7D-F557-4815-9ED2-EABC47F46978}" srcOrd="0" destOrd="0" parTransId="{AC2BFF99-DAE2-494A-88AB-85D75BC6D2EE}" sibTransId="{B98A0394-6758-42EB-8D0E-4491BED52B6C}"/>
    <dgm:cxn modelId="{827980E4-7709-4277-BE62-2C6CA0384C92}" type="presOf" srcId="{EFE73B03-4D71-4565-8C52-4902BE6377A4}" destId="{5FBAB40F-6011-4629-9B30-77C9439C91BF}" srcOrd="0" destOrd="0" presId="urn:microsoft.com/office/officeart/2005/8/layout/hierarchy2#1"/>
    <dgm:cxn modelId="{0880586A-FA86-46AD-977B-AA07A514E82B}" type="presParOf" srcId="{5FBAB40F-6011-4629-9B30-77C9439C91BF}" destId="{2332AA2E-A989-4175-BB73-78EA4C3BDB65}" srcOrd="0" destOrd="0" presId="urn:microsoft.com/office/officeart/2005/8/layout/hierarchy2#1"/>
    <dgm:cxn modelId="{4632BD49-D58E-4F2B-AF55-B14F460D7B2C}" type="presParOf" srcId="{2332AA2E-A989-4175-BB73-78EA4C3BDB65}" destId="{24E3F4AB-32FB-4CE0-9DAC-FC4DD26B5900}" srcOrd="0" destOrd="0" presId="urn:microsoft.com/office/officeart/2005/8/layout/hierarchy2#1"/>
    <dgm:cxn modelId="{4DCBFB20-1943-4635-97BB-999D84A88403}" type="presOf" srcId="{0605F139-5EF0-48E7-A091-192233D2011D}" destId="{24E3F4AB-32FB-4CE0-9DAC-FC4DD26B5900}" srcOrd="0" destOrd="0" presId="urn:microsoft.com/office/officeart/2005/8/layout/hierarchy2#1"/>
    <dgm:cxn modelId="{E87201E9-23A3-478C-97BD-6B7E04FB3617}" type="presParOf" srcId="{2332AA2E-A989-4175-BB73-78EA4C3BDB65}" destId="{44F25638-8073-4DA7-9390-5AC06A304565}" srcOrd="1" destOrd="0" presId="urn:microsoft.com/office/officeart/2005/8/layout/hierarchy2#1"/>
    <dgm:cxn modelId="{0ED71EBF-97E3-4D13-B757-77AD4BC98C41}" type="presParOf" srcId="{44F25638-8073-4DA7-9390-5AC06A304565}" destId="{B47BD6C9-6D53-4A69-975F-9CF96E25F10F}" srcOrd="0" destOrd="1" presId="urn:microsoft.com/office/officeart/2005/8/layout/hierarchy2#1"/>
    <dgm:cxn modelId="{20B36EB4-CDEE-46FC-9A27-DA26E5B2009E}" type="presOf" srcId="{AC2BFF99-DAE2-494A-88AB-85D75BC6D2EE}" destId="{B47BD6C9-6D53-4A69-975F-9CF96E25F10F}" srcOrd="0" destOrd="0" presId="urn:microsoft.com/office/officeart/2005/8/layout/hierarchy2#1"/>
    <dgm:cxn modelId="{F042B928-466C-4D40-9B1C-C9E481C1E288}" type="presParOf" srcId="{B47BD6C9-6D53-4A69-975F-9CF96E25F10F}" destId="{C1833E64-0598-4ED8-B73B-4C820BB35531}" srcOrd="0" destOrd="0" presId="urn:microsoft.com/office/officeart/2005/8/layout/hierarchy2#1"/>
    <dgm:cxn modelId="{1F796001-37C6-4B7A-A3AC-C2EB8B01DFB6}" type="presOf" srcId="{AC2BFF99-DAE2-494A-88AB-85D75BC6D2EE}" destId="{C1833E64-0598-4ED8-B73B-4C820BB35531}" srcOrd="1" destOrd="0" presId="urn:microsoft.com/office/officeart/2005/8/layout/hierarchy2#1"/>
    <dgm:cxn modelId="{62695412-4835-45A8-B75C-9A68F5298FE6}" type="presParOf" srcId="{44F25638-8073-4DA7-9390-5AC06A304565}" destId="{46F58ACF-5130-428E-B3EF-87D6FEC0C921}" srcOrd="1" destOrd="1" presId="urn:microsoft.com/office/officeart/2005/8/layout/hierarchy2#1"/>
    <dgm:cxn modelId="{49FE0068-5CD8-4D51-B229-81B9B2BEB484}" type="presParOf" srcId="{46F58ACF-5130-428E-B3EF-87D6FEC0C921}" destId="{3C0D5057-54F2-42F8-ADAD-AA27A1CC1A1B}" srcOrd="0" destOrd="1" presId="urn:microsoft.com/office/officeart/2005/8/layout/hierarchy2#1"/>
    <dgm:cxn modelId="{73636F79-F972-4BE7-B57A-7DBB41CE8D74}" type="presOf" srcId="{4530EE7D-F557-4815-9ED2-EABC47F46978}" destId="{3C0D5057-54F2-42F8-ADAD-AA27A1CC1A1B}" srcOrd="0" destOrd="0" presId="urn:microsoft.com/office/officeart/2005/8/layout/hierarchy2#1"/>
    <dgm:cxn modelId="{D6075B24-C9E8-442A-9E42-6D41E7946C91}" type="presParOf" srcId="{46F58ACF-5130-428E-B3EF-87D6FEC0C921}" destId="{48673F39-879C-4946-8DC7-FD68F0552920}" srcOrd="1" destOrd="1" presId="urn:microsoft.com/office/officeart/2005/8/layout/hierarchy2#1"/>
  </dgm:cxnLst>
  <dgm:bg/>
  <dgm:whole/>
  <dgm:extLst>
    <a:ext uri="http://schemas.microsoft.com/office/drawing/2008/diagram">
      <dsp:dataModelExt xmlns:dsp="http://schemas.microsoft.com/office/drawing/2008/diagram" relId="rId5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FE73B03-4D71-4565-8C52-4902BE6377A4}" type="doc">
      <dgm:prSet loTypeId="urn:microsoft.com/office/officeart/2005/8/layout/hierarchy2#2" loCatId="hierarchy" qsTypeId="urn:microsoft.com/office/officeart/2005/8/quickstyle/simple5#1" qsCatId="simple" csTypeId="urn:microsoft.com/office/officeart/2005/8/colors/accent1_1#1" csCatId="accent1" phldr="0"/>
      <dgm:spPr/>
      <dgm:t>
        <a:bodyPr/>
        <a:lstStyle/>
        <a:p>
          <a:endParaRPr lang="zh-CN" altLang="en-US"/>
        </a:p>
      </dgm:t>
    </dgm:pt>
    <dgm:pt modelId="{0605F139-5EF0-48E7-A091-192233D2011D}">
      <dgm:prSet phldrT="[文本]" phldr="0" custT="1"/>
      <dgm:spPr/>
      <dgm:t>
        <a:bodyPr vert="horz" wrap="square"/>
        <a:lstStyle/>
        <a:p>
          <a:pPr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sz="3200" dirty="0">
              <a:latin typeface="Times New Roman" panose="02020603050405020304" charset="0"/>
              <a:cs typeface="Times New Roman" panose="02020603050405020304" charset="0"/>
              <a:sym typeface="+mn-ea"/>
            </a:rPr>
            <a:t>The Condition of Public Security</a:t>
          </a:r>
          <a:endParaRPr lang="en-US" altLang="en-US" sz="3200" dirty="0">
            <a:latin typeface="Times New Roman" panose="02020603050405020304" charset="0"/>
            <a:cs typeface="Times New Roman" panose="02020603050405020304" charset="0"/>
            <a:sym typeface="+mn-ea"/>
          </a:endParaRPr>
        </a:p>
      </dgm:t>
    </dgm:pt>
    <dgm:pt modelId="{2AFB1B2A-8749-4E5E-9CB9-0B60F81C46F8}" cxnId="{F6EB295B-A76C-4169-990C-1A1AC940D31F}" type="parTrans">
      <dgm:prSet/>
      <dgm:spPr/>
      <dgm:t>
        <a:bodyPr/>
        <a:lstStyle/>
        <a:p>
          <a:endParaRPr lang="zh-CN" altLang="en-US"/>
        </a:p>
      </dgm:t>
    </dgm:pt>
    <dgm:pt modelId="{E0FFEB56-236E-4FE9-83BF-31494E265D5A}" cxnId="{F6EB295B-A76C-4169-990C-1A1AC940D31F}" type="sibTrans">
      <dgm:prSet/>
      <dgm:spPr/>
      <dgm:t>
        <a:bodyPr/>
        <a:lstStyle/>
        <a:p>
          <a:endParaRPr lang="zh-CN" altLang="en-US"/>
        </a:p>
      </dgm:t>
    </dgm:pt>
    <dgm:pt modelId="{4E4A1E17-A3EC-4A54-9171-277E11A0B287}">
      <dgm:prSet phldrT="[文本]" phldr="0" custT="1"/>
      <dgm:spPr/>
      <dgm:t>
        <a:bodyPr vert="horz" wrap="square"/>
        <a:lstStyle/>
        <a:p>
          <a:pPr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2400">
              <a:solidFill>
                <a:srgbClr val="FF0000"/>
              </a:solidFill>
              <a:latin typeface="DFKai-SB" panose="03000509000000000000" charset="-120"/>
              <a:ea typeface="DFKai-SB" panose="03000509000000000000" charset="-120"/>
              <a:cs typeface="Times New Roman" panose="02020603050405020304" charset="0"/>
            </a:rPr>
            <a:t>謀用是作，兵由此起</a:t>
          </a:r>
        </a:p>
        <a:p>
          <a:pPr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altLang="zh-CN" sz="1900">
              <a:latin typeface="Times New Roman" panose="02020603050405020304" charset="0"/>
              <a:cs typeface="Times New Roman" panose="02020603050405020304" charset="0"/>
            </a:rPr>
            <a:t>P</a:t>
          </a:r>
          <a:r>
            <a:rPr lang="zh-CN" altLang="en-US" sz="1900">
              <a:latin typeface="Times New Roman" panose="02020603050405020304" charset="0"/>
              <a:cs typeface="Times New Roman" panose="02020603050405020304" charset="0"/>
            </a:rPr>
            <a:t>eople became more and more treacherous and distrustful of each other, so that wars often broke out.</a:t>
          </a:r>
        </a:p>
      </dgm:t>
    </dgm:pt>
    <dgm:pt modelId="{367D7799-1E5C-4947-8AD1-85D1E0D367AF}" cxnId="{18608736-2B16-4A3F-ADDD-ADB8E81E8340}" type="parTrans">
      <dgm:prSet/>
      <dgm:spPr/>
      <dgm:t>
        <a:bodyPr/>
        <a:lstStyle/>
        <a:p>
          <a:endParaRPr lang="zh-CN" altLang="en-US"/>
        </a:p>
      </dgm:t>
    </dgm:pt>
    <dgm:pt modelId="{7FFEBD18-7D5B-41C0-A8F3-60942A71708D}" cxnId="{18608736-2B16-4A3F-ADDD-ADB8E81E8340}" type="sibTrans">
      <dgm:prSet/>
      <dgm:spPr/>
      <dgm:t>
        <a:bodyPr/>
        <a:lstStyle/>
        <a:p>
          <a:endParaRPr lang="zh-CN" altLang="en-US"/>
        </a:p>
      </dgm:t>
    </dgm:pt>
    <dgm:pt modelId="{5FBAB40F-6011-4629-9B30-77C9439C91BF}" type="pres">
      <dgm:prSet presAssocID="{EFE73B03-4D71-4565-8C52-4902BE6377A4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</dgm:pt>
    <dgm:pt modelId="{2332AA2E-A989-4175-BB73-78EA4C3BDB65}" type="pres">
      <dgm:prSet presAssocID="{0605F139-5EF0-48E7-A091-192233D2011D}" presName="root1" presStyleCnt="0"/>
      <dgm:spPr/>
    </dgm:pt>
    <dgm:pt modelId="{24E3F4AB-32FB-4CE0-9DAC-FC4DD26B5900}" type="pres">
      <dgm:prSet presAssocID="{0605F139-5EF0-48E7-A091-192233D2011D}" presName="LevelOneTextNode" presStyleLbl="node0" presStyleIdx="0" presStyleCnt="1" custScaleY="64866">
        <dgm:presLayoutVars>
          <dgm:chPref val="3"/>
        </dgm:presLayoutVars>
      </dgm:prSet>
      <dgm:spPr/>
    </dgm:pt>
    <dgm:pt modelId="{44F25638-8073-4DA7-9390-5AC06A304565}" type="pres">
      <dgm:prSet presAssocID="{0605F139-5EF0-48E7-A091-192233D2011D}" presName="level2hierChild" presStyleCnt="0"/>
      <dgm:spPr/>
    </dgm:pt>
    <dgm:pt modelId="{2E81B90F-7494-41FF-808F-F7F82B993B40}" type="pres">
      <dgm:prSet presAssocID="{367D7799-1E5C-4947-8AD1-85D1E0D367AF}" presName="conn2-1" presStyleLbl="parChTrans1D2" presStyleIdx="0" presStyleCnt="1"/>
      <dgm:spPr/>
    </dgm:pt>
    <dgm:pt modelId="{0F4B7785-0023-487B-801C-9850969E1D34}" type="pres">
      <dgm:prSet presAssocID="{367D7799-1E5C-4947-8AD1-85D1E0D367AF}" presName="connTx" presStyleLbl="parChTrans1D2" presStyleIdx="0" presStyleCnt="1"/>
      <dgm:spPr/>
    </dgm:pt>
    <dgm:pt modelId="{4925E953-147A-4210-9A9C-63730A307231}" type="pres">
      <dgm:prSet presAssocID="{4E4A1E17-A3EC-4A54-9171-277E11A0B287}" presName="root2" presStyleCnt="0"/>
      <dgm:spPr/>
    </dgm:pt>
    <dgm:pt modelId="{3D382021-A429-4403-82FF-5A95DD3EBB20}" type="pres">
      <dgm:prSet presAssocID="{4E4A1E17-A3EC-4A54-9171-277E11A0B287}" presName="LevelTwoTextNode" presStyleLbl="node2" presStyleIdx="0" presStyleCnt="1">
        <dgm:presLayoutVars>
          <dgm:chPref val="3"/>
        </dgm:presLayoutVars>
      </dgm:prSet>
      <dgm:spPr/>
    </dgm:pt>
    <dgm:pt modelId="{6D231649-1A42-47D5-A289-01058E6A05B6}" type="pres">
      <dgm:prSet presAssocID="{4E4A1E17-A3EC-4A54-9171-277E11A0B287}" presName="level3hierChild" presStyleCnt="0"/>
      <dgm:spPr/>
    </dgm:pt>
  </dgm:ptLst>
  <dgm:cxnLst>
    <dgm:cxn modelId="{55208D22-3D0F-4F45-911E-81AC70E8BB79}" type="presOf" srcId="{4E4A1E17-A3EC-4A54-9171-277E11A0B287}" destId="{3D382021-A429-4403-82FF-5A95DD3EBB20}" srcOrd="0" destOrd="0" presId="urn:microsoft.com/office/officeart/2005/8/layout/hierarchy2#2"/>
    <dgm:cxn modelId="{18608736-2B16-4A3F-ADDD-ADB8E81E8340}" srcId="{0605F139-5EF0-48E7-A091-192233D2011D}" destId="{4E4A1E17-A3EC-4A54-9171-277E11A0B287}" srcOrd="0" destOrd="0" parTransId="{367D7799-1E5C-4947-8AD1-85D1E0D367AF}" sibTransId="{7FFEBD18-7D5B-41C0-A8F3-60942A71708D}"/>
    <dgm:cxn modelId="{F6EB295B-A76C-4169-990C-1A1AC940D31F}" srcId="{EFE73B03-4D71-4565-8C52-4902BE6377A4}" destId="{0605F139-5EF0-48E7-A091-192233D2011D}" srcOrd="0" destOrd="0" parTransId="{2AFB1B2A-8749-4E5E-9CB9-0B60F81C46F8}" sibTransId="{E0FFEB56-236E-4FE9-83BF-31494E265D5A}"/>
    <dgm:cxn modelId="{5DEBE96E-F86C-45D5-A8D5-153F8B6C3B99}" type="presOf" srcId="{EFE73B03-4D71-4565-8C52-4902BE6377A4}" destId="{5FBAB40F-6011-4629-9B30-77C9439C91BF}" srcOrd="0" destOrd="0" presId="urn:microsoft.com/office/officeart/2005/8/layout/hierarchy2#2"/>
    <dgm:cxn modelId="{F34AD751-43AC-4742-A43B-263E5F8F73B5}" type="presOf" srcId="{367D7799-1E5C-4947-8AD1-85D1E0D367AF}" destId="{2E81B90F-7494-41FF-808F-F7F82B993B40}" srcOrd="0" destOrd="0" presId="urn:microsoft.com/office/officeart/2005/8/layout/hierarchy2#2"/>
    <dgm:cxn modelId="{7889E08F-795C-4874-ACBB-D0B5A4383482}" type="presOf" srcId="{367D7799-1E5C-4947-8AD1-85D1E0D367AF}" destId="{0F4B7785-0023-487B-801C-9850969E1D34}" srcOrd="1" destOrd="0" presId="urn:microsoft.com/office/officeart/2005/8/layout/hierarchy2#2"/>
    <dgm:cxn modelId="{AB2892FA-AD79-4984-B002-1FDEC91C4B01}" type="presOf" srcId="{0605F139-5EF0-48E7-A091-192233D2011D}" destId="{24E3F4AB-32FB-4CE0-9DAC-FC4DD26B5900}" srcOrd="0" destOrd="0" presId="urn:microsoft.com/office/officeart/2005/8/layout/hierarchy2#2"/>
    <dgm:cxn modelId="{9C0F01DB-E437-4FD8-BD9A-E2AB34625B71}" type="presParOf" srcId="{5FBAB40F-6011-4629-9B30-77C9439C91BF}" destId="{2332AA2E-A989-4175-BB73-78EA4C3BDB65}" srcOrd="0" destOrd="0" presId="urn:microsoft.com/office/officeart/2005/8/layout/hierarchy2#2"/>
    <dgm:cxn modelId="{543FF967-DFAD-4127-B28F-6497F28FE711}" type="presParOf" srcId="{2332AA2E-A989-4175-BB73-78EA4C3BDB65}" destId="{24E3F4AB-32FB-4CE0-9DAC-FC4DD26B5900}" srcOrd="0" destOrd="0" presId="urn:microsoft.com/office/officeart/2005/8/layout/hierarchy2#2"/>
    <dgm:cxn modelId="{E6E58B04-AD83-4E83-B4BD-36C4411EDB3B}" type="presParOf" srcId="{2332AA2E-A989-4175-BB73-78EA4C3BDB65}" destId="{44F25638-8073-4DA7-9390-5AC06A304565}" srcOrd="1" destOrd="0" presId="urn:microsoft.com/office/officeart/2005/8/layout/hierarchy2#2"/>
    <dgm:cxn modelId="{A7612D2F-DEF5-4AE2-9EBE-7173328F1C87}" type="presParOf" srcId="{44F25638-8073-4DA7-9390-5AC06A304565}" destId="{2E81B90F-7494-41FF-808F-F7F82B993B40}" srcOrd="0" destOrd="0" presId="urn:microsoft.com/office/officeart/2005/8/layout/hierarchy2#2"/>
    <dgm:cxn modelId="{0305B4C8-F671-4A54-ACB8-90CE45704E94}" type="presParOf" srcId="{2E81B90F-7494-41FF-808F-F7F82B993B40}" destId="{0F4B7785-0023-487B-801C-9850969E1D34}" srcOrd="0" destOrd="0" presId="urn:microsoft.com/office/officeart/2005/8/layout/hierarchy2#2"/>
    <dgm:cxn modelId="{FA867F08-9F0D-4D7F-B330-6D78361B6B02}" type="presParOf" srcId="{44F25638-8073-4DA7-9390-5AC06A304565}" destId="{4925E953-147A-4210-9A9C-63730A307231}" srcOrd="1" destOrd="0" presId="urn:microsoft.com/office/officeart/2005/8/layout/hierarchy2#2"/>
    <dgm:cxn modelId="{5E3CA2DE-9E44-4ED6-A427-15A2BD119969}" type="presParOf" srcId="{4925E953-147A-4210-9A9C-63730A307231}" destId="{3D382021-A429-4403-82FF-5A95DD3EBB20}" srcOrd="0" destOrd="0" presId="urn:microsoft.com/office/officeart/2005/8/layout/hierarchy2#2"/>
    <dgm:cxn modelId="{A679F170-65AB-4211-A66E-215425AF5E04}" type="presParOf" srcId="{4925E953-147A-4210-9A9C-63730A307231}" destId="{6D231649-1A42-47D5-A289-01058E6A05B6}" srcOrd="1" destOrd="0" presId="urn:microsoft.com/office/officeart/2005/8/layout/hierarchy2#2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EFE73B03-4D71-4565-8C52-4902BE6377A4}" type="doc">
      <dgm:prSet loTypeId="urn:microsoft.com/office/officeart/2005/8/layout/hierarchy2" loCatId="hierarchy" qsTypeId="urn:microsoft.com/office/officeart/2005/8/quickstyle/simple5" qsCatId="simple" csTypeId="urn:microsoft.com/office/officeart/2005/8/colors/accent4_2" csCatId="accent1" phldr="0"/>
      <dgm:spPr/>
      <dgm:t>
        <a:bodyPr/>
        <a:p>
          <a:endParaRPr lang="zh-CN" altLang="en-US"/>
        </a:p>
      </dgm:t>
    </dgm:pt>
    <dgm:pt modelId="{0605F139-5EF0-48E7-A091-192233D2011D}">
      <dgm:prSet phldrT="[文本]" phldr="0" custT="1"/>
      <dgm:spPr/>
      <dgm:t>
        <a:bodyPr vert="horz" wrap="square"/>
        <a:p>
          <a:pPr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2800">
              <a:sym typeface="+mn-ea"/>
            </a:rPr>
            <a:t>大同</a:t>
          </a:r>
          <a:r>
            <a:rPr lang="zh-CN" altLang="en-US" sz="2800">
              <a:sym typeface="+mn-ea"/>
            </a:rPr>
            <a:t/>
          </a:r>
          <a:endParaRPr lang="zh-CN" altLang="en-US" sz="2800">
            <a:sym typeface="+mn-ea"/>
          </a:endParaRPr>
        </a:p>
        <a:p>
          <a:pPr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2300">
              <a:latin typeface="Times New Roman" panose="02020603050405020304" charset="0"/>
              <a:cs typeface="Times New Roman" panose="02020603050405020304" charset="0"/>
              <a:sym typeface="+mn-ea"/>
            </a:rPr>
            <a:t>A </a:t>
          </a:r>
          <a:r>
            <a:rPr lang="en-US" altLang="zh-CN" sz="2300">
              <a:latin typeface="Times New Roman" panose="02020603050405020304" charset="0"/>
              <a:cs typeface="Times New Roman" panose="02020603050405020304" charset="0"/>
              <a:sym typeface="+mn-ea"/>
            </a:rPr>
            <a:t>W</a:t>
          </a:r>
          <a:r>
            <a:rPr lang="zh-CN" altLang="en-US" sz="2300">
              <a:latin typeface="Times New Roman" panose="02020603050405020304" charset="0"/>
              <a:cs typeface="Times New Roman" panose="02020603050405020304" charset="0"/>
              <a:sym typeface="+mn-ea"/>
            </a:rPr>
            <a:t>orld of Great Harmony</a:t>
          </a:r>
          <a:r>
            <a:rPr lang="zh-CN" altLang="en-US" sz="2300">
              <a:latin typeface="Times New Roman" panose="02020603050405020304" charset="0"/>
              <a:cs typeface="Times New Roman" panose="02020603050405020304" charset="0"/>
            </a:rPr>
            <a:t/>
          </a:r>
          <a:endParaRPr lang="zh-CN" altLang="en-US" sz="2300">
            <a:latin typeface="Times New Roman" panose="02020603050405020304" charset="0"/>
            <a:cs typeface="Times New Roman" panose="02020603050405020304" charset="0"/>
          </a:endParaRPr>
        </a:p>
      </dgm:t>
    </dgm:pt>
    <dgm:pt modelId="{2AFB1B2A-8749-4E5E-9CB9-0B60F81C46F8}" cxnId="{1C473A65-EEF3-41DA-884F-9EEC60186C0A}" type="parTrans">
      <dgm:prSet/>
      <dgm:spPr/>
      <dgm:t>
        <a:bodyPr/>
        <a:p>
          <a:endParaRPr lang="zh-CN" altLang="en-US"/>
        </a:p>
      </dgm:t>
    </dgm:pt>
    <dgm:pt modelId="{E0FFEB56-236E-4FE9-83BF-31494E265D5A}" cxnId="{1C473A65-EEF3-41DA-884F-9EEC60186C0A}" type="sibTrans">
      <dgm:prSet/>
      <dgm:spPr/>
      <dgm:t>
        <a:bodyPr/>
        <a:p>
          <a:endParaRPr lang="zh-CN" altLang="en-US"/>
        </a:p>
      </dgm:t>
    </dgm:pt>
    <dgm:pt modelId="{2B9D6902-DCB2-4AC4-BFAC-AF964742FD39}">
      <dgm:prSet phldrT="[文本]" phldr="0" custT="1"/>
      <dgm:spPr/>
      <dgm:t>
        <a:bodyPr vert="horz" wrap="square"/>
        <a:p>
          <a:pPr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altLang="zh-CN" sz="2400">
              <a:latin typeface="Times New Roman" panose="02020603050405020304" charset="0"/>
              <a:cs typeface="Times New Roman" panose="02020603050405020304" charset="0"/>
            </a:rPr>
            <a:t>F</a:t>
          </a:r>
          <a:r>
            <a:rPr lang="zh-CN" altLang="en-US" sz="2400">
              <a:latin typeface="Times New Roman" panose="02020603050405020304" charset="0"/>
              <a:cs typeface="Times New Roman" panose="02020603050405020304" charset="0"/>
            </a:rPr>
            <a:t>ormed </a:t>
          </a:r>
          <a:r>
            <a:rPr lang="en-US" altLang="zh-CN" sz="2400">
              <a:latin typeface="Times New Roman" panose="02020603050405020304" charset="0"/>
              <a:cs typeface="Times New Roman" panose="02020603050405020304" charset="0"/>
            </a:rPr>
            <a:t>N</a:t>
          </a:r>
          <a:r>
            <a:rPr lang="zh-CN" altLang="en-US" sz="2400">
              <a:latin typeface="Times New Roman" panose="02020603050405020304" charset="0"/>
              <a:cs typeface="Times New Roman" panose="02020603050405020304" charset="0"/>
            </a:rPr>
            <a:t>aturally </a:t>
          </a:r>
          <a:r>
            <a:rPr lang="en-US" altLang="zh-CN" sz="2400">
              <a:latin typeface="Times New Roman" panose="02020603050405020304" charset="0"/>
              <a:cs typeface="Times New Roman" panose="02020603050405020304" charset="0"/>
            </a:rPr>
            <a:t>o</a:t>
          </a:r>
          <a:r>
            <a:rPr lang="zh-CN" altLang="en-US" sz="2400">
              <a:latin typeface="Times New Roman" panose="02020603050405020304" charset="0"/>
              <a:cs typeface="Times New Roman" panose="02020603050405020304" charset="0"/>
            </a:rPr>
            <a:t>n the </a:t>
          </a:r>
          <a:r>
            <a:rPr lang="en-US" altLang="zh-CN" sz="2400">
              <a:latin typeface="Times New Roman" panose="02020603050405020304" charset="0"/>
              <a:cs typeface="Times New Roman" panose="02020603050405020304" charset="0"/>
            </a:rPr>
            <a:t>B</a:t>
          </a:r>
          <a:r>
            <a:rPr lang="zh-CN" altLang="en-US" sz="2400">
              <a:latin typeface="Times New Roman" panose="02020603050405020304" charset="0"/>
              <a:cs typeface="Times New Roman" panose="02020603050405020304" charset="0"/>
            </a:rPr>
            <a:t>asis of </a:t>
          </a:r>
          <a:r>
            <a:rPr lang="en-US" altLang="zh-CN" sz="2400">
              <a:latin typeface="Times New Roman" panose="02020603050405020304" charset="0"/>
              <a:cs typeface="Times New Roman" panose="02020603050405020304" charset="0"/>
            </a:rPr>
            <a:t>M</a:t>
          </a:r>
          <a:r>
            <a:rPr lang="zh-CN" altLang="en-US" sz="2400">
              <a:latin typeface="Times New Roman" panose="02020603050405020304" charset="0"/>
              <a:cs typeface="Times New Roman" panose="02020603050405020304" charset="0"/>
            </a:rPr>
            <a:t>orality</a:t>
          </a:r>
          <a:r>
            <a:rPr lang="zh-CN" altLang="en-US" sz="2400">
              <a:latin typeface="Times New Roman" panose="02020603050405020304" charset="0"/>
              <a:cs typeface="Times New Roman" panose="02020603050405020304" charset="0"/>
            </a:rPr>
            <a:t/>
          </a:r>
          <a:endParaRPr lang="zh-CN" altLang="en-US" sz="2400">
            <a:latin typeface="Times New Roman" panose="02020603050405020304" charset="0"/>
            <a:cs typeface="Times New Roman" panose="02020603050405020304" charset="0"/>
          </a:endParaRPr>
        </a:p>
      </dgm:t>
    </dgm:pt>
    <dgm:pt modelId="{9EAB334F-AA91-4141-B6FE-557B19FCD964}" cxnId="{D586BC5D-57A1-4AE0-BB17-4BD69335A3B7}" type="parTrans">
      <dgm:prSet/>
      <dgm:spPr/>
      <dgm:t>
        <a:bodyPr/>
        <a:p>
          <a:endParaRPr lang="zh-CN" altLang="en-US"/>
        </a:p>
      </dgm:t>
    </dgm:pt>
    <dgm:pt modelId="{EB4A7ACA-5833-4A98-973D-A8E863091431}" cxnId="{D586BC5D-57A1-4AE0-BB17-4BD69335A3B7}" type="sibTrans">
      <dgm:prSet/>
      <dgm:spPr/>
      <dgm:t>
        <a:bodyPr/>
        <a:p>
          <a:endParaRPr lang="zh-CN" altLang="en-US"/>
        </a:p>
      </dgm:t>
    </dgm:pt>
    <dgm:pt modelId="{5FBAB40F-6011-4629-9B30-77C9439C91BF}" type="pres">
      <dgm:prSet presAssocID="{EFE73B03-4D71-4565-8C52-4902BE6377A4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</dgm:pt>
    <dgm:pt modelId="{2332AA2E-A989-4175-BB73-78EA4C3BDB65}" type="pres">
      <dgm:prSet presAssocID="{0605F139-5EF0-48E7-A091-192233D2011D}" presName="root1" presStyleCnt="0"/>
      <dgm:spPr/>
    </dgm:pt>
    <dgm:pt modelId="{24E3F4AB-32FB-4CE0-9DAC-FC4DD26B5900}" type="pres">
      <dgm:prSet presAssocID="{0605F139-5EF0-48E7-A091-192233D2011D}" presName="LevelOneTextNode" presStyleLbl="node0" presStyleIdx="0" presStyleCnt="1" custScaleX="99456" custScaleY="75590">
        <dgm:presLayoutVars>
          <dgm:chPref val="3"/>
        </dgm:presLayoutVars>
      </dgm:prSet>
      <dgm:spPr/>
    </dgm:pt>
    <dgm:pt modelId="{44F25638-8073-4DA7-9390-5AC06A304565}" type="pres">
      <dgm:prSet presAssocID="{0605F139-5EF0-48E7-A091-192233D2011D}" presName="level2hierChild" presStyleCnt="0"/>
      <dgm:spPr/>
    </dgm:pt>
    <dgm:pt modelId="{B68D4CB7-ED76-4EEE-B7F0-455597F5F947}" type="pres">
      <dgm:prSet presAssocID="{9EAB334F-AA91-4141-B6FE-557B19FCD964}" presName="conn2-1" presStyleLbl="parChTrans1D2" presStyleIdx="0" presStyleCnt="1"/>
      <dgm:spPr/>
    </dgm:pt>
    <dgm:pt modelId="{5CB1AA4B-5999-455A-85BE-A2532A5BECF0}" type="pres">
      <dgm:prSet presAssocID="{9EAB334F-AA91-4141-B6FE-557B19FCD964}" presName="connTx" presStyleCnt="0"/>
      <dgm:spPr/>
    </dgm:pt>
    <dgm:pt modelId="{A1B09372-2280-4FF7-9810-328BF9428FDA}" type="pres">
      <dgm:prSet presAssocID="{2B9D6902-DCB2-4AC4-BFAC-AF964742FD39}" presName="root2" presStyleCnt="0"/>
      <dgm:spPr/>
    </dgm:pt>
    <dgm:pt modelId="{402901F7-4C4B-47C4-BE12-824FDFB99F9B}" type="pres">
      <dgm:prSet presAssocID="{2B9D6902-DCB2-4AC4-BFAC-AF964742FD39}" presName="LevelTwoTextNode" presStyleLbl="node2" presStyleIdx="0" presStyleCnt="1" custScaleX="99943" custScaleY="75645">
        <dgm:presLayoutVars>
          <dgm:chPref val="3"/>
        </dgm:presLayoutVars>
      </dgm:prSet>
      <dgm:spPr/>
    </dgm:pt>
    <dgm:pt modelId="{48115C91-152F-4201-BB89-A30029998550}" type="pres">
      <dgm:prSet presAssocID="{2B9D6902-DCB2-4AC4-BFAC-AF964742FD39}" presName="level3hierChild" presStyleCnt="0"/>
      <dgm:spPr/>
    </dgm:pt>
  </dgm:ptLst>
  <dgm:cxnLst>
    <dgm:cxn modelId="{1C473A65-EEF3-41DA-884F-9EEC60186C0A}" srcId="{EFE73B03-4D71-4565-8C52-4902BE6377A4}" destId="{0605F139-5EF0-48E7-A091-192233D2011D}" srcOrd="0" destOrd="0" parTransId="{2AFB1B2A-8749-4E5E-9CB9-0B60F81C46F8}" sibTransId="{E0FFEB56-236E-4FE9-83BF-31494E265D5A}"/>
    <dgm:cxn modelId="{D586BC5D-57A1-4AE0-BB17-4BD69335A3B7}" srcId="{0605F139-5EF0-48E7-A091-192233D2011D}" destId="{2B9D6902-DCB2-4AC4-BFAC-AF964742FD39}" srcOrd="0" destOrd="0" parTransId="{9EAB334F-AA91-4141-B6FE-557B19FCD964}" sibTransId="{EB4A7ACA-5833-4A98-973D-A8E863091431}"/>
    <dgm:cxn modelId="{BC2FCAD0-C876-4B91-B2A0-6FAA030D13BA}" type="presOf" srcId="{EFE73B03-4D71-4565-8C52-4902BE6377A4}" destId="{5FBAB40F-6011-4629-9B30-77C9439C91BF}" srcOrd="0" destOrd="0" presId="urn:microsoft.com/office/officeart/2005/8/layout/hierarchy2"/>
    <dgm:cxn modelId="{34E6FE54-9EC8-40FB-AB77-5211F65DF91E}" type="presParOf" srcId="{5FBAB40F-6011-4629-9B30-77C9439C91BF}" destId="{2332AA2E-A989-4175-BB73-78EA4C3BDB65}" srcOrd="0" destOrd="0" presId="urn:microsoft.com/office/officeart/2005/8/layout/hierarchy2"/>
    <dgm:cxn modelId="{2CA2C81C-BFEC-4296-B5D4-DF16F1A287B3}" type="presParOf" srcId="{2332AA2E-A989-4175-BB73-78EA4C3BDB65}" destId="{24E3F4AB-32FB-4CE0-9DAC-FC4DD26B5900}" srcOrd="0" destOrd="0" presId="urn:microsoft.com/office/officeart/2005/8/layout/hierarchy2"/>
    <dgm:cxn modelId="{F1A67FD7-6666-4BD9-8C31-659A428BB0C8}" type="presOf" srcId="{0605F139-5EF0-48E7-A091-192233D2011D}" destId="{24E3F4AB-32FB-4CE0-9DAC-FC4DD26B5900}" srcOrd="0" destOrd="0" presId="urn:microsoft.com/office/officeart/2005/8/layout/hierarchy2"/>
    <dgm:cxn modelId="{56DD0ADD-36B9-4363-BD46-83C1213B17CE}" type="presParOf" srcId="{2332AA2E-A989-4175-BB73-78EA4C3BDB65}" destId="{44F25638-8073-4DA7-9390-5AC06A304565}" srcOrd="1" destOrd="0" presId="urn:microsoft.com/office/officeart/2005/8/layout/hierarchy2"/>
    <dgm:cxn modelId="{489F5553-158A-41B1-9DFF-9461FF9D6C8C}" type="presParOf" srcId="{44F25638-8073-4DA7-9390-5AC06A304565}" destId="{B68D4CB7-ED76-4EEE-B7F0-455597F5F947}" srcOrd="0" destOrd="1" presId="urn:microsoft.com/office/officeart/2005/8/layout/hierarchy2"/>
    <dgm:cxn modelId="{AD505D5D-BDF2-4481-8A1F-1087699EA6D2}" type="presOf" srcId="{9EAB334F-AA91-4141-B6FE-557B19FCD964}" destId="{B68D4CB7-ED76-4EEE-B7F0-455597F5F947}" srcOrd="0" destOrd="0" presId="urn:microsoft.com/office/officeart/2005/8/layout/hierarchy2"/>
    <dgm:cxn modelId="{2EE4462F-EE8F-4235-B535-8FA0F6C5B72C}" type="presParOf" srcId="{B68D4CB7-ED76-4EEE-B7F0-455597F5F947}" destId="{5CB1AA4B-5999-455A-85BE-A2532A5BECF0}" srcOrd="0" destOrd="0" presId="urn:microsoft.com/office/officeart/2005/8/layout/hierarchy2"/>
    <dgm:cxn modelId="{DA356322-4330-416D-B19F-952E12F204D4}" type="presOf" srcId="{9EAB334F-AA91-4141-B6FE-557B19FCD964}" destId="{5CB1AA4B-5999-455A-85BE-A2532A5BECF0}" srcOrd="1" destOrd="0" presId="urn:microsoft.com/office/officeart/2005/8/layout/hierarchy2"/>
    <dgm:cxn modelId="{F9F57594-BB1B-4668-9006-C3FBE283E036}" type="presParOf" srcId="{44F25638-8073-4DA7-9390-5AC06A304565}" destId="{A1B09372-2280-4FF7-9810-328BF9428FDA}" srcOrd="1" destOrd="1" presId="urn:microsoft.com/office/officeart/2005/8/layout/hierarchy2"/>
    <dgm:cxn modelId="{49FFFA76-11F3-4205-972B-2BA31656C9D4}" type="presParOf" srcId="{A1B09372-2280-4FF7-9810-328BF9428FDA}" destId="{402901F7-4C4B-47C4-BE12-824FDFB99F9B}" srcOrd="0" destOrd="1" presId="urn:microsoft.com/office/officeart/2005/8/layout/hierarchy2"/>
    <dgm:cxn modelId="{1DBDFAFC-D816-4577-82E2-9EEE271F6BFC}" type="presOf" srcId="{2B9D6902-DCB2-4AC4-BFAC-AF964742FD39}" destId="{402901F7-4C4B-47C4-BE12-824FDFB99F9B}" srcOrd="0" destOrd="0" presId="urn:microsoft.com/office/officeart/2005/8/layout/hierarchy2"/>
    <dgm:cxn modelId="{5553AE98-63EF-4FE7-B1F9-CBD055B41E6E}" type="presParOf" srcId="{A1B09372-2280-4FF7-9810-328BF9428FDA}" destId="{48115C91-152F-4201-BB89-A30029998550}" srcOrd="1" destOrd="1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EFE73B03-4D71-4565-8C52-4902BE6377A4}" type="doc">
      <dgm:prSet loTypeId="urn:microsoft.com/office/officeart/2005/8/layout/hierarchy2" loCatId="hierarchy" qsTypeId="urn:microsoft.com/office/officeart/2005/8/quickstyle/simple5" qsCatId="simple" csTypeId="urn:microsoft.com/office/officeart/2005/8/colors/accent4_2" csCatId="accent1" phldr="0"/>
      <dgm:spPr/>
      <dgm:t>
        <a:bodyPr/>
        <a:p>
          <a:endParaRPr lang="zh-CN" altLang="en-US"/>
        </a:p>
      </dgm:t>
    </dgm:pt>
    <dgm:pt modelId="{0605F139-5EF0-48E7-A091-192233D2011D}">
      <dgm:prSet phldrT="[文本]" phldr="0" custT="1"/>
      <dgm:spPr/>
      <dgm:t>
        <a:bodyPr vert="horz" wrap="square"/>
        <a:p>
          <a:pPr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altLang="zh-CN" sz="2500">
              <a:sym typeface="+mn-ea"/>
            </a:rPr>
            <a:t> </a:t>
          </a:r>
          <a:r>
            <a:rPr lang="zh-CN" altLang="en-US" sz="2800">
              <a:sym typeface="+mn-ea"/>
            </a:rPr>
            <a:t>小康</a:t>
          </a:r>
          <a:r>
            <a:rPr lang="zh-CN" altLang="en-US" sz="2500">
              <a:sym typeface="+mn-ea"/>
            </a:rPr>
            <a:t/>
          </a:r>
          <a:endParaRPr lang="zh-CN" altLang="en-US" sz="2500">
            <a:sym typeface="+mn-ea"/>
          </a:endParaRPr>
        </a:p>
        <a:p>
          <a:pPr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2500">
              <a:latin typeface="Times New Roman" panose="02020603050405020304" charset="0"/>
              <a:cs typeface="Times New Roman" panose="02020603050405020304" charset="0"/>
              <a:sym typeface="+mn-ea"/>
            </a:rPr>
            <a:t>A </a:t>
          </a:r>
          <a:r>
            <a:rPr lang="en-US" altLang="zh-CN" sz="2500">
              <a:latin typeface="Times New Roman" panose="02020603050405020304" charset="0"/>
              <a:cs typeface="Times New Roman" panose="02020603050405020304" charset="0"/>
              <a:sym typeface="+mn-ea"/>
            </a:rPr>
            <a:t>W</a:t>
          </a:r>
          <a:r>
            <a:rPr lang="zh-CN" altLang="en-US" sz="2500">
              <a:latin typeface="Times New Roman" panose="02020603050405020304" charset="0"/>
              <a:cs typeface="Times New Roman" panose="02020603050405020304" charset="0"/>
              <a:sym typeface="+mn-ea"/>
            </a:rPr>
            <a:t>orld of</a:t>
          </a:r>
          <a:r>
            <a:rPr lang="en-US" altLang="zh-CN" sz="2500">
              <a:latin typeface="Times New Roman" panose="02020603050405020304" charset="0"/>
              <a:cs typeface="Times New Roman" panose="02020603050405020304" charset="0"/>
              <a:sym typeface="+mn-ea"/>
            </a:rPr>
            <a:t> Stability</a:t>
          </a:r>
          <a:r>
            <a:rPr lang="zh-CN" altLang="en-US" sz="2500">
              <a:latin typeface="Times New Roman" panose="02020603050405020304" charset="0"/>
              <a:cs typeface="Times New Roman" panose="02020603050405020304" charset="0"/>
            </a:rPr>
            <a:t/>
          </a:r>
          <a:endParaRPr lang="zh-CN" altLang="en-US" sz="2500">
            <a:latin typeface="Times New Roman" panose="02020603050405020304" charset="0"/>
            <a:cs typeface="Times New Roman" panose="02020603050405020304" charset="0"/>
          </a:endParaRPr>
        </a:p>
      </dgm:t>
    </dgm:pt>
    <dgm:pt modelId="{2AFB1B2A-8749-4E5E-9CB9-0B60F81C46F8}" cxnId="{0A5E4500-B36F-4592-B45B-CAAB3F086BC6}" type="parTrans">
      <dgm:prSet/>
      <dgm:spPr/>
      <dgm:t>
        <a:bodyPr/>
        <a:p>
          <a:endParaRPr lang="zh-CN" altLang="en-US"/>
        </a:p>
      </dgm:t>
    </dgm:pt>
    <dgm:pt modelId="{E0FFEB56-236E-4FE9-83BF-31494E265D5A}" cxnId="{0A5E4500-B36F-4592-B45B-CAAB3F086BC6}" type="sibTrans">
      <dgm:prSet/>
      <dgm:spPr/>
      <dgm:t>
        <a:bodyPr/>
        <a:p>
          <a:endParaRPr lang="zh-CN" altLang="en-US"/>
        </a:p>
      </dgm:t>
    </dgm:pt>
    <dgm:pt modelId="{2B9D6902-DCB2-4AC4-BFAC-AF964742FD39}">
      <dgm:prSet phldrT="[文本]" phldr="0" custT="0"/>
      <dgm:spPr/>
      <dgm:t>
        <a:bodyPr vert="horz" wrap="square"/>
        <a:p>
          <a:pPr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altLang="zh-CN">
              <a:latin typeface="Times New Roman" panose="02020603050405020304" charset="0"/>
              <a:cs typeface="Times New Roman" panose="02020603050405020304" charset="0"/>
            </a:rPr>
            <a:t>F</a:t>
          </a:r>
          <a:r>
            <a:rPr lang="zh-CN" altLang="en-US">
              <a:latin typeface="Times New Roman" panose="02020603050405020304" charset="0"/>
              <a:cs typeface="Times New Roman" panose="02020603050405020304" charset="0"/>
            </a:rPr>
            <a:t>ormed </a:t>
          </a:r>
          <a:r>
            <a:rPr lang="en-US" altLang="zh-CN">
              <a:latin typeface="Times New Roman" panose="02020603050405020304" charset="0"/>
              <a:cs typeface="Times New Roman" panose="02020603050405020304" charset="0"/>
            </a:rPr>
            <a:t>B</a:t>
          </a:r>
          <a:r>
            <a:rPr lang="zh-CN" altLang="en-US">
              <a:latin typeface="Times New Roman" panose="02020603050405020304" charset="0"/>
              <a:cs typeface="Times New Roman" panose="02020603050405020304" charset="0"/>
            </a:rPr>
            <a:t>y </a:t>
          </a:r>
          <a:r>
            <a:rPr lang="en-US" altLang="zh-CN">
              <a:latin typeface="Times New Roman" panose="02020603050405020304" charset="0"/>
              <a:cs typeface="Times New Roman" panose="02020603050405020304" charset="0"/>
            </a:rPr>
            <a:t>C</a:t>
          </a:r>
          <a:r>
            <a:rPr lang="zh-CN" altLang="en-US">
              <a:latin typeface="Times New Roman" panose="02020603050405020304" charset="0"/>
              <a:cs typeface="Times New Roman" panose="02020603050405020304" charset="0"/>
            </a:rPr>
            <a:t>ompulsion, </a:t>
          </a:r>
          <a:r>
            <a:rPr lang="en-US" altLang="zh-CN">
              <a:latin typeface="Times New Roman" panose="02020603050405020304" charset="0"/>
              <a:cs typeface="Times New Roman" panose="02020603050405020304" charset="0"/>
            </a:rPr>
            <a:t>B</a:t>
          </a:r>
          <a:r>
            <a:rPr lang="zh-CN" altLang="en-US">
              <a:latin typeface="Times New Roman" panose="02020603050405020304" charset="0"/>
              <a:cs typeface="Times New Roman" panose="02020603050405020304" charset="0"/>
            </a:rPr>
            <a:t>ased </a:t>
          </a:r>
          <a:r>
            <a:rPr lang="en-US" altLang="zh-CN">
              <a:latin typeface="Times New Roman" panose="02020603050405020304" charset="0"/>
              <a:cs typeface="Times New Roman" panose="02020603050405020304" charset="0"/>
            </a:rPr>
            <a:t>o</a:t>
          </a:r>
          <a:r>
            <a:rPr lang="zh-CN" altLang="en-US">
              <a:latin typeface="Times New Roman" panose="02020603050405020304" charset="0"/>
              <a:cs typeface="Times New Roman" panose="02020603050405020304" charset="0"/>
            </a:rPr>
            <a:t>n the </a:t>
          </a:r>
          <a:r>
            <a:rPr lang="en-US" altLang="zh-CN">
              <a:latin typeface="Times New Roman" panose="02020603050405020304" charset="0"/>
              <a:cs typeface="Times New Roman" panose="02020603050405020304" charset="0"/>
            </a:rPr>
            <a:t>D</a:t>
          </a:r>
          <a:r>
            <a:rPr lang="zh-CN" altLang="en-US">
              <a:latin typeface="Times New Roman" panose="02020603050405020304" charset="0"/>
              <a:cs typeface="Times New Roman" panose="02020603050405020304" charset="0"/>
            </a:rPr>
            <a:t>istribution of </a:t>
          </a:r>
          <a:r>
            <a:rPr lang="en-US" altLang="zh-CN">
              <a:latin typeface="Times New Roman" panose="02020603050405020304" charset="0"/>
              <a:cs typeface="Times New Roman" panose="02020603050405020304" charset="0"/>
            </a:rPr>
            <a:t>P</a:t>
          </a:r>
          <a:r>
            <a:rPr lang="zh-CN" altLang="en-US">
              <a:latin typeface="Times New Roman" panose="02020603050405020304" charset="0"/>
              <a:cs typeface="Times New Roman" panose="02020603050405020304" charset="0"/>
            </a:rPr>
            <a:t>ropriety</a:t>
          </a:r>
          <a:r>
            <a:rPr lang="zh-CN" altLang="en-US">
              <a:latin typeface="Times New Roman" panose="02020603050405020304" charset="0"/>
              <a:cs typeface="Times New Roman" panose="02020603050405020304" charset="0"/>
            </a:rPr>
            <a:t/>
          </a:r>
          <a:endParaRPr lang="zh-CN" altLang="en-US">
            <a:latin typeface="Times New Roman" panose="02020603050405020304" charset="0"/>
            <a:cs typeface="Times New Roman" panose="02020603050405020304" charset="0"/>
          </a:endParaRPr>
        </a:p>
      </dgm:t>
    </dgm:pt>
    <dgm:pt modelId="{9EAB334F-AA91-4141-B6FE-557B19FCD964}" cxnId="{375FCB97-183B-411F-B649-045B2E61ED85}" type="parTrans">
      <dgm:prSet/>
      <dgm:spPr/>
      <dgm:t>
        <a:bodyPr/>
        <a:p>
          <a:endParaRPr lang="zh-CN" altLang="en-US"/>
        </a:p>
      </dgm:t>
    </dgm:pt>
    <dgm:pt modelId="{EB4A7ACA-5833-4A98-973D-A8E863091431}" cxnId="{375FCB97-183B-411F-B649-045B2E61ED85}" type="sibTrans">
      <dgm:prSet/>
      <dgm:spPr/>
      <dgm:t>
        <a:bodyPr/>
        <a:p>
          <a:endParaRPr lang="zh-CN" altLang="en-US"/>
        </a:p>
      </dgm:t>
    </dgm:pt>
    <dgm:pt modelId="{5FBAB40F-6011-4629-9B30-77C9439C91BF}" type="pres">
      <dgm:prSet presAssocID="{EFE73B03-4D71-4565-8C52-4902BE6377A4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</dgm:pt>
    <dgm:pt modelId="{2332AA2E-A989-4175-BB73-78EA4C3BDB65}" type="pres">
      <dgm:prSet presAssocID="{0605F139-5EF0-48E7-A091-192233D2011D}" presName="root1" presStyleCnt="0"/>
      <dgm:spPr/>
    </dgm:pt>
    <dgm:pt modelId="{24E3F4AB-32FB-4CE0-9DAC-FC4DD26B5900}" type="pres">
      <dgm:prSet presAssocID="{0605F139-5EF0-48E7-A091-192233D2011D}" presName="LevelOneTextNode" presStyleLbl="node0" presStyleIdx="0" presStyleCnt="1" custScaleX="102042" custScaleY="79919" custLinFactNeighborY="-530">
        <dgm:presLayoutVars>
          <dgm:chPref val="3"/>
        </dgm:presLayoutVars>
      </dgm:prSet>
      <dgm:spPr/>
    </dgm:pt>
    <dgm:pt modelId="{44F25638-8073-4DA7-9390-5AC06A304565}" type="pres">
      <dgm:prSet presAssocID="{0605F139-5EF0-48E7-A091-192233D2011D}" presName="level2hierChild" presStyleCnt="0"/>
      <dgm:spPr/>
    </dgm:pt>
    <dgm:pt modelId="{B68D4CB7-ED76-4EEE-B7F0-455597F5F947}" type="pres">
      <dgm:prSet presAssocID="{9EAB334F-AA91-4141-B6FE-557B19FCD964}" presName="conn2-1" presStyleLbl="parChTrans1D2" presStyleIdx="0" presStyleCnt="1"/>
      <dgm:spPr/>
    </dgm:pt>
    <dgm:pt modelId="{5CB1AA4B-5999-455A-85BE-A2532A5BECF0}" type="pres">
      <dgm:prSet presAssocID="{9EAB334F-AA91-4141-B6FE-557B19FCD964}" presName="connTx" presStyleCnt="0"/>
      <dgm:spPr/>
    </dgm:pt>
    <dgm:pt modelId="{A1B09372-2280-4FF7-9810-328BF9428FDA}" type="pres">
      <dgm:prSet presAssocID="{2B9D6902-DCB2-4AC4-BFAC-AF964742FD39}" presName="root2" presStyleCnt="0"/>
      <dgm:spPr/>
    </dgm:pt>
    <dgm:pt modelId="{402901F7-4C4B-47C4-BE12-824FDFB99F9B}" type="pres">
      <dgm:prSet presAssocID="{2B9D6902-DCB2-4AC4-BFAC-AF964742FD39}" presName="LevelTwoTextNode" presStyleLbl="node2" presStyleIdx="0" presStyleCnt="1" custScaleY="83888">
        <dgm:presLayoutVars>
          <dgm:chPref val="3"/>
        </dgm:presLayoutVars>
      </dgm:prSet>
      <dgm:spPr/>
    </dgm:pt>
    <dgm:pt modelId="{48115C91-152F-4201-BB89-A30029998550}" type="pres">
      <dgm:prSet presAssocID="{2B9D6902-DCB2-4AC4-BFAC-AF964742FD39}" presName="level3hierChild" presStyleCnt="0"/>
      <dgm:spPr/>
    </dgm:pt>
  </dgm:ptLst>
  <dgm:cxnLst>
    <dgm:cxn modelId="{0A5E4500-B36F-4592-B45B-CAAB3F086BC6}" srcId="{EFE73B03-4D71-4565-8C52-4902BE6377A4}" destId="{0605F139-5EF0-48E7-A091-192233D2011D}" srcOrd="0" destOrd="0" parTransId="{2AFB1B2A-8749-4E5E-9CB9-0B60F81C46F8}" sibTransId="{E0FFEB56-236E-4FE9-83BF-31494E265D5A}"/>
    <dgm:cxn modelId="{375FCB97-183B-411F-B649-045B2E61ED85}" srcId="{0605F139-5EF0-48E7-A091-192233D2011D}" destId="{2B9D6902-DCB2-4AC4-BFAC-AF964742FD39}" srcOrd="0" destOrd="0" parTransId="{9EAB334F-AA91-4141-B6FE-557B19FCD964}" sibTransId="{EB4A7ACA-5833-4A98-973D-A8E863091431}"/>
    <dgm:cxn modelId="{F19BFD4C-64B6-4C9E-AE39-F7CB38B417AB}" type="presOf" srcId="{EFE73B03-4D71-4565-8C52-4902BE6377A4}" destId="{5FBAB40F-6011-4629-9B30-77C9439C91BF}" srcOrd="0" destOrd="0" presId="urn:microsoft.com/office/officeart/2005/8/layout/hierarchy2"/>
    <dgm:cxn modelId="{7C3CFB52-E096-4476-B152-C7D7214B75F0}" type="presParOf" srcId="{5FBAB40F-6011-4629-9B30-77C9439C91BF}" destId="{2332AA2E-A989-4175-BB73-78EA4C3BDB65}" srcOrd="0" destOrd="0" presId="urn:microsoft.com/office/officeart/2005/8/layout/hierarchy2"/>
    <dgm:cxn modelId="{5060F541-E434-401F-8BD4-36B98DD28C1B}" type="presParOf" srcId="{2332AA2E-A989-4175-BB73-78EA4C3BDB65}" destId="{24E3F4AB-32FB-4CE0-9DAC-FC4DD26B5900}" srcOrd="0" destOrd="0" presId="urn:microsoft.com/office/officeart/2005/8/layout/hierarchy2"/>
    <dgm:cxn modelId="{CAC10D92-5BDD-4396-8428-D8F01FA33538}" type="presOf" srcId="{0605F139-5EF0-48E7-A091-192233D2011D}" destId="{24E3F4AB-32FB-4CE0-9DAC-FC4DD26B5900}" srcOrd="0" destOrd="0" presId="urn:microsoft.com/office/officeart/2005/8/layout/hierarchy2"/>
    <dgm:cxn modelId="{F23A82EA-0A01-4177-9939-C9358B3D3927}" type="presParOf" srcId="{2332AA2E-A989-4175-BB73-78EA4C3BDB65}" destId="{44F25638-8073-4DA7-9390-5AC06A304565}" srcOrd="1" destOrd="0" presId="urn:microsoft.com/office/officeart/2005/8/layout/hierarchy2"/>
    <dgm:cxn modelId="{ECB82202-B240-4CF7-B478-F1223BFE32F9}" type="presParOf" srcId="{44F25638-8073-4DA7-9390-5AC06A304565}" destId="{B68D4CB7-ED76-4EEE-B7F0-455597F5F947}" srcOrd="0" destOrd="1" presId="urn:microsoft.com/office/officeart/2005/8/layout/hierarchy2"/>
    <dgm:cxn modelId="{5A4F8AF6-5CA9-4FB4-B3B4-2E2B76D33B8B}" type="presOf" srcId="{9EAB334F-AA91-4141-B6FE-557B19FCD964}" destId="{B68D4CB7-ED76-4EEE-B7F0-455597F5F947}" srcOrd="0" destOrd="0" presId="urn:microsoft.com/office/officeart/2005/8/layout/hierarchy2"/>
    <dgm:cxn modelId="{7FFDC8AB-0DB0-440E-B972-6415DD5B307C}" type="presParOf" srcId="{B68D4CB7-ED76-4EEE-B7F0-455597F5F947}" destId="{5CB1AA4B-5999-455A-85BE-A2532A5BECF0}" srcOrd="0" destOrd="0" presId="urn:microsoft.com/office/officeart/2005/8/layout/hierarchy2"/>
    <dgm:cxn modelId="{760B76DC-F2EE-4125-A741-739B5A16D180}" type="presOf" srcId="{9EAB334F-AA91-4141-B6FE-557B19FCD964}" destId="{5CB1AA4B-5999-455A-85BE-A2532A5BECF0}" srcOrd="1" destOrd="0" presId="urn:microsoft.com/office/officeart/2005/8/layout/hierarchy2"/>
    <dgm:cxn modelId="{5DB269F0-B505-4474-8E06-37A9834159B9}" type="presParOf" srcId="{44F25638-8073-4DA7-9390-5AC06A304565}" destId="{A1B09372-2280-4FF7-9810-328BF9428FDA}" srcOrd="1" destOrd="1" presId="urn:microsoft.com/office/officeart/2005/8/layout/hierarchy2"/>
    <dgm:cxn modelId="{9FFFD771-C744-4805-976A-ED3AC46EAFC4}" type="presParOf" srcId="{A1B09372-2280-4FF7-9810-328BF9428FDA}" destId="{402901F7-4C4B-47C4-BE12-824FDFB99F9B}" srcOrd="0" destOrd="1" presId="urn:microsoft.com/office/officeart/2005/8/layout/hierarchy2"/>
    <dgm:cxn modelId="{DB1BED2F-EBE1-4408-AB9A-E46C0AA1D252}" type="presOf" srcId="{2B9D6902-DCB2-4AC4-BFAC-AF964742FD39}" destId="{402901F7-4C4B-47C4-BE12-824FDFB99F9B}" srcOrd="0" destOrd="0" presId="urn:microsoft.com/office/officeart/2005/8/layout/hierarchy2"/>
    <dgm:cxn modelId="{C6F4709F-22EE-44D9-A7D7-395B3DE27196}" type="presParOf" srcId="{A1B09372-2280-4FF7-9810-328BF9428FDA}" destId="{48115C91-152F-4201-BB89-A30029998550}" srcOrd="1" destOrd="1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15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 xmlns:r="http://schemas.openxmlformats.org/officeDocument/2006/relationships">
  <dsp:spTree>
    <dsp:nvGrpSpPr>
      <dsp:cNvPr id="2" name="组合 1"/>
      <dsp:cNvGrpSpPr/>
    </dsp:nvGrpSpPr>
    <dsp:grpSpPr>
      <a:xfrm>
        <a:off x="0" y="0"/>
        <a:ext cx="8128000" cy="2112645"/>
        <a:chOff x="0" y="0"/>
        <a:chExt cx="8128000" cy="2112645"/>
      </a:xfrm>
    </dsp:grpSpPr>
    <dsp:sp modelId="{24E3F4AB-32FB-4CE0-9DAC-FC4DD26B5900}">
      <dsp:nvSpPr>
        <dsp:cNvPr id="3" name="圆角矩形 2"/>
        <dsp:cNvSpPr/>
      </dsp:nvSpPr>
      <dsp:spPr bwMode="white">
        <a:xfrm>
          <a:off x="0" y="540263"/>
          <a:ext cx="3146125" cy="1032120"/>
        </a:xfrm>
        <a:prstGeom prst="roundRect">
          <a:avLst>
            <a:gd name="adj" fmla="val 10000"/>
          </a:avLst>
        </a:prstGeom>
        <a:sp3d prstMaterial="dkEdge">
          <a:bevelT w="8200" h="38100"/>
        </a:sp3d>
      </dsp:spPr>
      <dsp:style>
        <a:lnRef idx="0">
          <a:schemeClr val="lt1"/>
        </a:lnRef>
        <a:fillRef idx="2">
          <a:schemeClr val="accent6">
            <a:shade val="60000"/>
            <a:hueOff val="0"/>
            <a:satOff val="0"/>
            <a:lumOff val="0"/>
            <a:alpha val="100000"/>
          </a:schemeClr>
        </a:fillRef>
        <a:effectRef idx="1">
          <a:scrgbClr r="0" g="0" b="0"/>
        </a:effectRef>
        <a:fontRef idx="minor">
          <a:schemeClr val="dk1"/>
        </a:fontRef>
      </dsp:style>
      <dsp:txBody>
        <a:bodyPr vert="horz" wrap="square" lIns="22860" tIns="22860" rIns="22860" bIns="22860" anchor="ctr"/>
        <a:lstStyle>
          <a:lvl1pPr algn="ctr">
            <a:defRPr sz="6500"/>
          </a:lvl1pPr>
          <a:lvl2pPr marL="285750" indent="-285750" algn="ctr">
            <a:defRPr sz="5000"/>
          </a:lvl2pPr>
          <a:lvl3pPr marL="571500" indent="-285750" algn="ctr">
            <a:defRPr sz="5000"/>
          </a:lvl3pPr>
          <a:lvl4pPr marL="857250" indent="-285750" algn="ctr">
            <a:defRPr sz="5000"/>
          </a:lvl4pPr>
          <a:lvl5pPr marL="1143000" indent="-285750" algn="ctr">
            <a:defRPr sz="5000"/>
          </a:lvl5pPr>
          <a:lvl6pPr marL="1428750" indent="-285750" algn="ctr">
            <a:defRPr sz="5000"/>
          </a:lvl6pPr>
          <a:lvl7pPr marL="1714500" indent="-285750" algn="ctr">
            <a:defRPr sz="5000"/>
          </a:lvl7pPr>
          <a:lvl8pPr marL="2000250" indent="-285750" algn="ctr">
            <a:defRPr sz="5000"/>
          </a:lvl8pPr>
          <a:lvl9pPr marL="2286000" indent="-285750" algn="ctr">
            <a:defRPr sz="50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sz="3600" kern="1200" dirty="0">
              <a:latin typeface="Times New Roman" panose="02020603050405020304" charset="0"/>
              <a:cs typeface="Times New Roman" panose="02020603050405020304" charset="0"/>
              <a:sym typeface="+mn-ea"/>
            </a:rPr>
            <a:t>T</a:t>
          </a:r>
          <a:r>
            <a:rPr sz="3600" kern="1200" dirty="0">
              <a:latin typeface="Times New Roman" panose="02020603050405020304" charset="0"/>
              <a:cs typeface="Times New Roman" panose="02020603050405020304" charset="0"/>
              <a:sym typeface="+mn-ea"/>
            </a:rPr>
            <a:t>he Economy</a:t>
          </a:r>
          <a:endParaRPr lang="zh-CN" altLang="en-US" sz="3600" kern="1200" dirty="0">
            <a:latin typeface="Times New Roman" panose="02020603050405020304" charset="0"/>
            <a:cs typeface="Times New Roman" panose="02020603050405020304" charset="0"/>
            <a:sym typeface="+mn-ea"/>
          </a:endParaRPr>
        </a:p>
      </dsp:txBody>
      <dsp:txXfrm>
        <a:off x="0" y="540263"/>
        <a:ext cx="3146125" cy="1032120"/>
      </dsp:txXfrm>
    </dsp:sp>
    <dsp:sp modelId="{B47BD6C9-6D53-4A69-975F-9CF96E25F10F}">
      <dsp:nvSpPr>
        <dsp:cNvPr id="4" name="任意多边形 3"/>
        <dsp:cNvSpPr/>
      </dsp:nvSpPr>
      <dsp:spPr bwMode="white">
        <a:xfrm>
          <a:off x="3146125" y="980526"/>
          <a:ext cx="1423393" cy="151594"/>
        </a:xfrm>
        <a:custGeom>
          <a:avLst/>
          <a:gdLst/>
          <a:ahLst/>
          <a:cxnLst/>
          <a:pathLst>
            <a:path w="2242" h="239">
              <a:moveTo>
                <a:pt x="0" y="119"/>
              </a:moveTo>
              <a:lnTo>
                <a:pt x="2242" y="119"/>
              </a:lnTo>
            </a:path>
          </a:pathLst>
        </a:custGeom>
      </dsp:spPr>
      <dsp:style>
        <a:lnRef idx="2">
          <a:schemeClr val="accent6">
            <a:tint val="90000"/>
          </a:schemeClr>
        </a:lnRef>
        <a:fillRef idx="0">
          <a:schemeClr val="accent6">
            <a:tint val="90000"/>
          </a:schemeClr>
        </a:fillRef>
        <a:effectRef idx="0">
          <a:scrgbClr r="0" g="0" b="0"/>
        </a:effectRef>
        <a:fontRef idx="minor"/>
      </dsp:style>
      <dsp:txBody>
        <a:bodyPr lIns="12700" tIns="0" rIns="12700" bIns="0" anchor="ctr"/>
        <a:lstStyle>
          <a:lvl1pPr algn="ctr">
            <a:defRPr sz="900"/>
          </a:lvl1pPr>
          <a:lvl2pPr marL="57150" indent="-57150" algn="ctr">
            <a:defRPr sz="700"/>
          </a:lvl2pPr>
          <a:lvl3pPr marL="114300" indent="-57150" algn="ctr">
            <a:defRPr sz="700"/>
          </a:lvl3pPr>
          <a:lvl4pPr marL="171450" indent="-57150" algn="ctr">
            <a:defRPr sz="700"/>
          </a:lvl4pPr>
          <a:lvl5pPr marL="228600" indent="-57150" algn="ctr">
            <a:defRPr sz="700"/>
          </a:lvl5pPr>
          <a:lvl6pPr marL="285750" indent="-57150" algn="ctr">
            <a:defRPr sz="700"/>
          </a:lvl6pPr>
          <a:lvl7pPr marL="342900" indent="-57150" algn="ctr">
            <a:defRPr sz="700"/>
          </a:lvl7pPr>
          <a:lvl8pPr marL="400050" indent="-57150" algn="ctr">
            <a:defRPr sz="700"/>
          </a:lvl8pPr>
          <a:lvl9pPr marL="457200" indent="-57150" algn="ctr">
            <a:defRPr sz="7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endParaRPr lang="zh-CN" altLang="en-US"/>
        </a:p>
      </dsp:txBody>
      <dsp:txXfrm>
        <a:off x="3146125" y="980526"/>
        <a:ext cx="1423393" cy="151594"/>
      </dsp:txXfrm>
    </dsp:sp>
    <dsp:sp modelId="{3C0D5057-54F2-42F8-ADAD-AA27A1CC1A1B}">
      <dsp:nvSpPr>
        <dsp:cNvPr id="5" name="圆角矩形 4"/>
        <dsp:cNvSpPr/>
      </dsp:nvSpPr>
      <dsp:spPr bwMode="white">
        <a:xfrm>
          <a:off x="4569518" y="166702"/>
          <a:ext cx="3558482" cy="1779241"/>
        </a:xfrm>
        <a:prstGeom prst="roundRect">
          <a:avLst>
            <a:gd name="adj" fmla="val 10000"/>
          </a:avLst>
        </a:prstGeom>
        <a:sp3d prstMaterial="dkEdge">
          <a:bevelT w="8200" h="38100"/>
        </a:sp3d>
      </dsp:spPr>
      <dsp:style>
        <a:lnRef idx="0">
          <a:schemeClr val="lt1"/>
        </a:lnRef>
        <a:fillRef idx="2">
          <a:schemeClr val="accent6">
            <a:shade val="80000"/>
          </a:schemeClr>
        </a:fillRef>
        <a:effectRef idx="1">
          <a:scrgbClr r="0" g="0" b="0"/>
        </a:effectRef>
        <a:fontRef idx="minor">
          <a:schemeClr val="dk1"/>
        </a:fontRef>
      </dsp:style>
      <dsp:txBody>
        <a:bodyPr vert="horz" wrap="square" lIns="17780" tIns="17780" rIns="17780" bIns="17780" anchor="ctr"/>
        <a:lstStyle>
          <a:lvl1pPr algn="ctr">
            <a:defRPr sz="6500"/>
          </a:lvl1pPr>
          <a:lvl2pPr marL="285750" indent="-285750" algn="ctr">
            <a:defRPr sz="5000"/>
          </a:lvl2pPr>
          <a:lvl3pPr marL="571500" indent="-285750" algn="ctr">
            <a:defRPr sz="5000"/>
          </a:lvl3pPr>
          <a:lvl4pPr marL="857250" indent="-285750" algn="ctr">
            <a:defRPr sz="5000"/>
          </a:lvl4pPr>
          <a:lvl5pPr marL="1143000" indent="-285750" algn="ctr">
            <a:defRPr sz="5000"/>
          </a:lvl5pPr>
          <a:lvl6pPr marL="1428750" indent="-285750" algn="ctr">
            <a:defRPr sz="5000"/>
          </a:lvl6pPr>
          <a:lvl7pPr marL="1714500" indent="-285750" algn="ctr">
            <a:defRPr sz="5000"/>
          </a:lvl7pPr>
          <a:lvl8pPr marL="2000250" indent="-285750" algn="ctr">
            <a:defRPr sz="5000"/>
          </a:lvl8pPr>
          <a:lvl9pPr marL="2286000" indent="-285750" algn="ctr">
            <a:defRPr sz="50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zh-CN" altLang="en-US" sz="2800">
              <a:solidFill>
                <a:srgbClr val="C00000"/>
              </a:solidFill>
              <a:latin typeface="DFKai-SB" panose="03000509000000000000" charset="-120"/>
              <a:ea typeface="DFKai-SB" panose="03000509000000000000" charset="-120"/>
            </a:rPr>
            <a:t>貨力為己</a:t>
          </a:r>
          <a:endParaRPr lang="zh-CN" altLang="en-US" sz="2400">
            <a:solidFill>
              <a:srgbClr val="C00000"/>
            </a:solidFill>
          </a:endParaRPr>
        </a:p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zh-CN" altLang="en-US" sz="2200">
              <a:latin typeface="Times New Roman" panose="02020603050405020304" charset="0"/>
              <a:cs typeface="Times New Roman" panose="02020603050405020304" charset="0"/>
            </a:rPr>
            <a:t>People accumulate</a:t>
          </a:r>
          <a:r>
            <a:rPr lang="en-US" altLang="zh-CN" sz="2200">
              <a:latin typeface="Times New Roman" panose="02020603050405020304" charset="0"/>
              <a:cs typeface="Times New Roman" panose="02020603050405020304" charset="0"/>
            </a:rPr>
            <a:t>d</a:t>
          </a:r>
          <a:r>
            <a:rPr lang="zh-CN" altLang="en-US" sz="2200">
              <a:latin typeface="Times New Roman" panose="02020603050405020304" charset="0"/>
              <a:cs typeface="Times New Roman" panose="02020603050405020304" charset="0"/>
            </a:rPr>
            <a:t> resources and exert</a:t>
          </a:r>
          <a:r>
            <a:rPr lang="en-US" altLang="zh-CN" sz="2200">
              <a:latin typeface="Times New Roman" panose="02020603050405020304" charset="0"/>
              <a:cs typeface="Times New Roman" panose="02020603050405020304" charset="0"/>
            </a:rPr>
            <a:t>ed</a:t>
          </a:r>
          <a:r>
            <a:rPr lang="zh-CN" altLang="en-US" sz="2200">
              <a:latin typeface="Times New Roman" panose="02020603050405020304" charset="0"/>
              <a:cs typeface="Times New Roman" panose="02020603050405020304" charset="0"/>
            </a:rPr>
            <a:t> their strength</a:t>
          </a:r>
          <a:r>
            <a:rPr lang="en-US" altLang="zh-CN" sz="2200">
              <a:latin typeface="Times New Roman" panose="02020603050405020304" charset="0"/>
              <a:cs typeface="Times New Roman" panose="02020603050405020304" charset="0"/>
            </a:rPr>
            <a:t>s</a:t>
          </a:r>
          <a:r>
            <a:rPr lang="zh-CN" altLang="en-US" sz="2200">
              <a:latin typeface="Times New Roman" panose="02020603050405020304" charset="0"/>
              <a:cs typeface="Times New Roman" panose="02020603050405020304" charset="0"/>
            </a:rPr>
            <a:t> for their own benefit</a:t>
          </a:r>
          <a:r>
            <a:rPr lang="en-US" altLang="zh-CN" sz="2200">
              <a:latin typeface="Times New Roman" panose="02020603050405020304" charset="0"/>
              <a:cs typeface="Times New Roman" panose="02020603050405020304" charset="0"/>
            </a:rPr>
            <a:t>s</a:t>
          </a:r>
          <a:r>
            <a:rPr lang="zh-CN" altLang="en-US" sz="2200">
              <a:latin typeface="Times New Roman" panose="02020603050405020304" charset="0"/>
              <a:cs typeface="Times New Roman" panose="02020603050405020304" charset="0"/>
            </a:rPr>
            <a:t>.</a:t>
          </a:r>
          <a:endParaRPr sz="6500"/>
        </a:p>
      </dsp:txBody>
      <dsp:txXfrm>
        <a:off x="4569518" y="166702"/>
        <a:ext cx="3558482" cy="177924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 xmlns:r="http://schemas.openxmlformats.org/officeDocument/2006/relationships">
  <dsp:spTree>
    <dsp:nvGrpSpPr>
      <dsp:cNvPr id="2" name="组合 1"/>
      <dsp:cNvGrpSpPr/>
    </dsp:nvGrpSpPr>
    <dsp:grpSpPr>
      <a:xfrm>
        <a:off x="0" y="0"/>
        <a:ext cx="8128000" cy="2345690"/>
        <a:chOff x="0" y="0"/>
        <a:chExt cx="8128000" cy="2345690"/>
      </a:xfrm>
    </dsp:grpSpPr>
    <dsp:sp modelId="{24E3F4AB-32FB-4CE0-9DAC-FC4DD26B5900}">
      <dsp:nvSpPr>
        <dsp:cNvPr id="3" name="圆角矩形 2"/>
        <dsp:cNvSpPr/>
      </dsp:nvSpPr>
      <dsp:spPr bwMode="white">
        <a:xfrm>
          <a:off x="0" y="623646"/>
          <a:ext cx="3386667" cy="1098398"/>
        </a:xfrm>
        <a:prstGeom prst="roundRect">
          <a:avLst>
            <a:gd name="adj" fmla="val 10000"/>
          </a:avLst>
        </a:prstGeom>
      </dsp:spPr>
      <dsp:style>
        <a:lnRef idx="0">
          <a:schemeClr val="accent1">
            <a:shade val="80000"/>
          </a:schemeClr>
        </a:lnRef>
        <a:fillRef idx="3">
          <a:schemeClr val="lt1"/>
        </a:fillRef>
        <a:effectRef idx="3">
          <a:scrgbClr r="0" g="0" b="0"/>
        </a:effectRef>
        <a:fontRef idx="minor">
          <a:schemeClr val="lt1"/>
        </a:fontRef>
      </dsp:style>
      <dsp:txBody>
        <a:bodyPr vert="horz" wrap="square" lIns="20320" tIns="20320" rIns="20320" bIns="20320" anchor="ctr"/>
        <a:lstStyle>
          <a:lvl1pPr algn="ctr">
            <a:defRPr sz="6500"/>
          </a:lvl1pPr>
          <a:lvl2pPr marL="285750" indent="-285750" algn="ctr">
            <a:defRPr sz="5000"/>
          </a:lvl2pPr>
          <a:lvl3pPr marL="571500" indent="-285750" algn="ctr">
            <a:defRPr sz="5000"/>
          </a:lvl3pPr>
          <a:lvl4pPr marL="857250" indent="-285750" algn="ctr">
            <a:defRPr sz="5000"/>
          </a:lvl4pPr>
          <a:lvl5pPr marL="1143000" indent="-285750" algn="ctr">
            <a:defRPr sz="5000"/>
          </a:lvl5pPr>
          <a:lvl6pPr marL="1428750" indent="-285750" algn="ctr">
            <a:defRPr sz="5000"/>
          </a:lvl6pPr>
          <a:lvl7pPr marL="1714500" indent="-285750" algn="ctr">
            <a:defRPr sz="5000"/>
          </a:lvl7pPr>
          <a:lvl8pPr marL="2000250" indent="-285750" algn="ctr">
            <a:defRPr sz="5000"/>
          </a:lvl8pPr>
          <a:lvl9pPr marL="2286000" indent="-285750" algn="ctr">
            <a:defRPr sz="50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sz="3200" dirty="0">
              <a:solidFill>
                <a:schemeClr val="dk1"/>
              </a:solidFill>
              <a:latin typeface="Times New Roman" panose="02020603050405020304" charset="0"/>
              <a:cs typeface="Times New Roman" panose="02020603050405020304" charset="0"/>
              <a:sym typeface="+mn-ea"/>
            </a:rPr>
            <a:t>The Condition of Public Security</a:t>
          </a:r>
          <a:endParaRPr lang="en-US" altLang="en-US" sz="3200" dirty="0">
            <a:solidFill>
              <a:schemeClr val="dk1"/>
            </a:solidFill>
            <a:latin typeface="Times New Roman" panose="02020603050405020304" charset="0"/>
            <a:cs typeface="Times New Roman" panose="02020603050405020304" charset="0"/>
            <a:sym typeface="+mn-ea"/>
          </a:endParaRPr>
        </a:p>
      </dsp:txBody>
      <dsp:txXfrm>
        <a:off x="0" y="623646"/>
        <a:ext cx="3386667" cy="1098398"/>
      </dsp:txXfrm>
    </dsp:sp>
    <dsp:sp modelId="{2E81B90F-7494-41FF-808F-F7F82B993B40}">
      <dsp:nvSpPr>
        <dsp:cNvPr id="4" name="任意多边形 3"/>
        <dsp:cNvSpPr/>
      </dsp:nvSpPr>
      <dsp:spPr bwMode="white">
        <a:xfrm>
          <a:off x="3386667" y="1107875"/>
          <a:ext cx="1354667" cy="129940"/>
        </a:xfrm>
        <a:custGeom>
          <a:avLst/>
          <a:gdLst/>
          <a:ahLst/>
          <a:cxnLst/>
          <a:pathLst>
            <a:path w="2133" h="205">
              <a:moveTo>
                <a:pt x="0" y="102"/>
              </a:moveTo>
              <a:lnTo>
                <a:pt x="2133" y="102"/>
              </a:lnTo>
            </a:path>
          </a:pathLst>
        </a:custGeom>
      </dsp:spPr>
      <dsp:style>
        <a:lnRef idx="2">
          <a:schemeClr val="accent1">
            <a:shade val="60000"/>
          </a:schemeClr>
        </a:lnRef>
        <a:fillRef idx="0">
          <a:schemeClr val="accent1"/>
        </a:fillRef>
        <a:effectRef idx="0">
          <a:scrgbClr r="0" g="0" b="0"/>
        </a:effectRef>
        <a:fontRef idx="minor"/>
      </dsp:style>
      <dsp:txBody>
        <a:bodyPr lIns="12700" tIns="0" rIns="12700" bIns="0" anchor="ctr"/>
        <a:lstStyle>
          <a:lvl1pPr algn="ctr">
            <a:defRPr sz="700"/>
          </a:lvl1pPr>
          <a:lvl2pPr marL="57150" indent="-57150" algn="ctr">
            <a:defRPr sz="500"/>
          </a:lvl2pPr>
          <a:lvl3pPr marL="114300" indent="-57150" algn="ctr">
            <a:defRPr sz="500"/>
          </a:lvl3pPr>
          <a:lvl4pPr marL="171450" indent="-57150" algn="ctr">
            <a:defRPr sz="500"/>
          </a:lvl4pPr>
          <a:lvl5pPr marL="228600" indent="-57150" algn="ctr">
            <a:defRPr sz="500"/>
          </a:lvl5pPr>
          <a:lvl6pPr marL="285750" indent="-57150" algn="ctr">
            <a:defRPr sz="500"/>
          </a:lvl6pPr>
          <a:lvl7pPr marL="342900" indent="-57150" algn="ctr">
            <a:defRPr sz="500"/>
          </a:lvl7pPr>
          <a:lvl8pPr marL="400050" indent="-57150" algn="ctr">
            <a:defRPr sz="500"/>
          </a:lvl8pPr>
          <a:lvl9pPr marL="457200" indent="-57150" algn="ctr">
            <a:defRPr sz="5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endParaRPr lang="zh-CN" altLang="en-US">
            <a:solidFill>
              <a:schemeClr val="tx1"/>
            </a:solidFill>
          </a:endParaRPr>
        </a:p>
      </dsp:txBody>
      <dsp:txXfrm>
        <a:off x="3386667" y="1107875"/>
        <a:ext cx="1354667" cy="129940"/>
      </dsp:txXfrm>
    </dsp:sp>
    <dsp:sp modelId="{3D382021-A429-4403-82FF-5A95DD3EBB20}">
      <dsp:nvSpPr>
        <dsp:cNvPr id="5" name="圆角矩形 4"/>
        <dsp:cNvSpPr/>
      </dsp:nvSpPr>
      <dsp:spPr bwMode="white">
        <a:xfrm>
          <a:off x="4741333" y="326178"/>
          <a:ext cx="3386667" cy="1693333"/>
        </a:xfrm>
        <a:prstGeom prst="roundRect">
          <a:avLst>
            <a:gd name="adj" fmla="val 10000"/>
          </a:avLst>
        </a:prstGeom>
      </dsp:spPr>
      <dsp:style>
        <a:lnRef idx="0">
          <a:schemeClr val="accent1">
            <a:shade val="80000"/>
          </a:schemeClr>
        </a:lnRef>
        <a:fillRef idx="3">
          <a:schemeClr val="lt1"/>
        </a:fillRef>
        <a:effectRef idx="3">
          <a:scrgbClr r="0" g="0" b="0"/>
        </a:effectRef>
        <a:fontRef idx="minor">
          <a:schemeClr val="lt1"/>
        </a:fontRef>
      </dsp:style>
      <dsp:txBody>
        <a:bodyPr vert="horz" wrap="square" lIns="15240" tIns="15240" rIns="15240" bIns="15240" anchor="ctr"/>
        <a:lstStyle>
          <a:lvl1pPr algn="ctr">
            <a:defRPr sz="6500"/>
          </a:lvl1pPr>
          <a:lvl2pPr marL="285750" indent="-285750" algn="ctr">
            <a:defRPr sz="5000"/>
          </a:lvl2pPr>
          <a:lvl3pPr marL="571500" indent="-285750" algn="ctr">
            <a:defRPr sz="5000"/>
          </a:lvl3pPr>
          <a:lvl4pPr marL="857250" indent="-285750" algn="ctr">
            <a:defRPr sz="5000"/>
          </a:lvl4pPr>
          <a:lvl5pPr marL="1143000" indent="-285750" algn="ctr">
            <a:defRPr sz="5000"/>
          </a:lvl5pPr>
          <a:lvl6pPr marL="1428750" indent="-285750" algn="ctr">
            <a:defRPr sz="5000"/>
          </a:lvl6pPr>
          <a:lvl7pPr marL="1714500" indent="-285750" algn="ctr">
            <a:defRPr sz="5000"/>
          </a:lvl7pPr>
          <a:lvl8pPr marL="2000250" indent="-285750" algn="ctr">
            <a:defRPr sz="5000"/>
          </a:lvl8pPr>
          <a:lvl9pPr marL="2286000" indent="-285750" algn="ctr">
            <a:defRPr sz="50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2400">
              <a:solidFill>
                <a:srgbClr val="FF0000"/>
              </a:solidFill>
              <a:latin typeface="DFKai-SB" panose="03000509000000000000" charset="-120"/>
              <a:ea typeface="DFKai-SB" panose="03000509000000000000" charset="-120"/>
              <a:cs typeface="Times New Roman" panose="02020603050405020304" charset="0"/>
            </a:rPr>
            <a:t>謀用是作，兵由此起</a:t>
          </a:r>
          <a:endParaRPr lang="zh-CN" altLang="en-US" sz="2400">
            <a:solidFill>
              <a:srgbClr val="FF0000"/>
            </a:solidFill>
            <a:latin typeface="DFKai-SB" panose="03000509000000000000" charset="-120"/>
            <a:ea typeface="DFKai-SB" panose="03000509000000000000" charset="-120"/>
            <a:cs typeface="Times New Roman" panose="02020603050405020304" charset="0"/>
          </a:endParaRPr>
        </a:p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altLang="zh-CN" sz="1900">
              <a:solidFill>
                <a:schemeClr val="dk1"/>
              </a:solidFill>
              <a:latin typeface="Times New Roman" panose="02020603050405020304" charset="0"/>
              <a:cs typeface="Times New Roman" panose="02020603050405020304" charset="0"/>
            </a:rPr>
            <a:t>P</a:t>
          </a:r>
          <a:r>
            <a:rPr lang="zh-CN" altLang="en-US" sz="1900">
              <a:solidFill>
                <a:schemeClr val="dk1"/>
              </a:solidFill>
              <a:latin typeface="Times New Roman" panose="02020603050405020304" charset="0"/>
              <a:cs typeface="Times New Roman" panose="02020603050405020304" charset="0"/>
            </a:rPr>
            <a:t>eople became more and more treacherous and distrustful of each other, so that wars often broke out.</a:t>
          </a:r>
          <a:endParaRPr>
            <a:solidFill>
              <a:schemeClr val="dk1"/>
            </a:solidFill>
          </a:endParaRPr>
        </a:p>
      </dsp:txBody>
      <dsp:txXfrm>
        <a:off x="4741333" y="326178"/>
        <a:ext cx="3386667" cy="1693333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 xmlns:r="http://schemas.openxmlformats.org/officeDocument/2006/relationships">
  <dsp:spTree>
    <dsp:nvGrpSpPr>
      <dsp:cNvPr id="2" name="组合 1"/>
      <dsp:cNvGrpSpPr/>
    </dsp:nvGrpSpPr>
    <dsp:grpSpPr>
      <a:xfrm>
        <a:off x="0" y="0"/>
        <a:ext cx="8128000" cy="1903730"/>
        <a:chOff x="0" y="0"/>
        <a:chExt cx="8128000" cy="1903730"/>
      </a:xfrm>
    </dsp:grpSpPr>
    <dsp:sp modelId="{24E3F4AB-32FB-4CE0-9DAC-FC4DD26B5900}">
      <dsp:nvSpPr>
        <dsp:cNvPr id="3" name="圆角矩形 2"/>
        <dsp:cNvSpPr/>
      </dsp:nvSpPr>
      <dsp:spPr bwMode="white">
        <a:xfrm>
          <a:off x="0" y="310263"/>
          <a:ext cx="3376699" cy="1283204"/>
        </a:xfrm>
        <a:prstGeom prst="roundRect">
          <a:avLst>
            <a:gd name="adj" fmla="val 10000"/>
          </a:avLst>
        </a:prstGeom>
      </dsp:spPr>
      <dsp:style>
        <a:lnRef idx="0">
          <a:schemeClr val="lt1"/>
        </a:lnRef>
        <a:fillRef idx="3">
          <a:schemeClr val="accent4"/>
        </a:fillRef>
        <a:effectRef idx="3">
          <a:scrgbClr r="0" g="0" b="0"/>
        </a:effectRef>
        <a:fontRef idx="minor">
          <a:schemeClr val="lt1"/>
        </a:fontRef>
      </dsp:style>
      <dsp:txBody>
        <a:bodyPr vert="horz" wrap="square" lIns="17780" tIns="17780" rIns="17780" bIns="17780" anchor="ctr"/>
        <a:lstStyle>
          <a:lvl1pPr algn="ctr">
            <a:defRPr sz="6500"/>
          </a:lvl1pPr>
          <a:lvl2pPr marL="285750" indent="-285750" algn="ctr">
            <a:defRPr sz="5000"/>
          </a:lvl2pPr>
          <a:lvl3pPr marL="571500" indent="-285750" algn="ctr">
            <a:defRPr sz="5000"/>
          </a:lvl3pPr>
          <a:lvl4pPr marL="857250" indent="-285750" algn="ctr">
            <a:defRPr sz="5000"/>
          </a:lvl4pPr>
          <a:lvl5pPr marL="1143000" indent="-285750" algn="ctr">
            <a:defRPr sz="5000"/>
          </a:lvl5pPr>
          <a:lvl6pPr marL="1428750" indent="-285750" algn="ctr">
            <a:defRPr sz="5000"/>
          </a:lvl6pPr>
          <a:lvl7pPr marL="1714500" indent="-285750" algn="ctr">
            <a:defRPr sz="5000"/>
          </a:lvl7pPr>
          <a:lvl8pPr marL="2000250" indent="-285750" algn="ctr">
            <a:defRPr sz="5000"/>
          </a:lvl8pPr>
          <a:lvl9pPr marL="2286000" indent="-285750" algn="ctr">
            <a:defRPr sz="50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2800">
              <a:sym typeface="+mn-ea"/>
            </a:rPr>
            <a:t>大同</a:t>
          </a:r>
          <a:endParaRPr lang="zh-CN" altLang="en-US" sz="2800">
            <a:sym typeface="+mn-ea"/>
          </a:endParaRPr>
        </a:p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2300">
              <a:latin typeface="Times New Roman" panose="02020603050405020304" charset="0"/>
              <a:cs typeface="Times New Roman" panose="02020603050405020304" charset="0"/>
              <a:sym typeface="+mn-ea"/>
            </a:rPr>
            <a:t>A </a:t>
          </a:r>
          <a:r>
            <a:rPr lang="en-US" altLang="zh-CN" sz="2300">
              <a:latin typeface="Times New Roman" panose="02020603050405020304" charset="0"/>
              <a:cs typeface="Times New Roman" panose="02020603050405020304" charset="0"/>
              <a:sym typeface="+mn-ea"/>
            </a:rPr>
            <a:t>W</a:t>
          </a:r>
          <a:r>
            <a:rPr lang="zh-CN" altLang="en-US" sz="2300">
              <a:latin typeface="Times New Roman" panose="02020603050405020304" charset="0"/>
              <a:cs typeface="Times New Roman" panose="02020603050405020304" charset="0"/>
              <a:sym typeface="+mn-ea"/>
            </a:rPr>
            <a:t>orld of Great Harmony</a:t>
          </a:r>
          <a:endParaRPr lang="zh-CN" altLang="en-US" sz="2300">
            <a:latin typeface="Times New Roman" panose="02020603050405020304" charset="0"/>
            <a:cs typeface="Times New Roman" panose="02020603050405020304" charset="0"/>
          </a:endParaRPr>
        </a:p>
      </dsp:txBody>
      <dsp:txXfrm>
        <a:off x="0" y="310263"/>
        <a:ext cx="3376699" cy="1283204"/>
      </dsp:txXfrm>
    </dsp:sp>
    <dsp:sp modelId="{B68D4CB7-ED76-4EEE-B7F0-455597F5F947}">
      <dsp:nvSpPr>
        <dsp:cNvPr id="12" name="任意多边形 11"/>
        <dsp:cNvSpPr/>
      </dsp:nvSpPr>
      <dsp:spPr bwMode="white">
        <a:xfrm>
          <a:off x="3376699" y="871611"/>
          <a:ext cx="1358067" cy="160509"/>
        </a:xfrm>
        <a:custGeom>
          <a:avLst/>
          <a:gdLst/>
          <a:ahLst/>
          <a:cxnLst/>
          <a:pathLst>
            <a:path w="2139" h="253">
              <a:moveTo>
                <a:pt x="0" y="126"/>
              </a:moveTo>
              <a:lnTo>
                <a:pt x="2139" y="126"/>
              </a:lnTo>
            </a:path>
          </a:pathLst>
        </a:custGeom>
      </dsp:spPr>
      <dsp:style>
        <a:lnRef idx="2">
          <a:schemeClr val="accent4">
            <a:shade val="60000"/>
          </a:schemeClr>
        </a:lnRef>
        <a:fillRef idx="0">
          <a:schemeClr val="accent4"/>
        </a:fillRef>
        <a:effectRef idx="0">
          <a:scrgbClr r="0" g="0" b="0"/>
        </a:effectRef>
        <a:fontRef idx="minor"/>
      </dsp:style>
      <dsp:txBody>
        <a:bodyPr lIns="12700" tIns="0" rIns="12700" bIns="0" anchor="ctr"/>
        <a:lstStyle>
          <a:lvl1pPr algn="ctr">
            <a:defRPr sz="900"/>
          </a:lvl1pPr>
          <a:lvl2pPr marL="57150" indent="-57150" algn="ctr">
            <a:defRPr sz="700"/>
          </a:lvl2pPr>
          <a:lvl3pPr marL="114300" indent="-57150" algn="ctr">
            <a:defRPr sz="700"/>
          </a:lvl3pPr>
          <a:lvl4pPr marL="171450" indent="-57150" algn="ctr">
            <a:defRPr sz="700"/>
          </a:lvl4pPr>
          <a:lvl5pPr marL="228600" indent="-57150" algn="ctr">
            <a:defRPr sz="700"/>
          </a:lvl5pPr>
          <a:lvl6pPr marL="285750" indent="-57150" algn="ctr">
            <a:defRPr sz="700"/>
          </a:lvl6pPr>
          <a:lvl7pPr marL="342900" indent="-57150" algn="ctr">
            <a:defRPr sz="700"/>
          </a:lvl7pPr>
          <a:lvl8pPr marL="400050" indent="-57150" algn="ctr">
            <a:defRPr sz="700"/>
          </a:lvl8pPr>
          <a:lvl9pPr marL="457200" indent="-57150" algn="ctr">
            <a:defRPr sz="7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endParaRPr lang="zh-CN" altLang="en-US"/>
        </a:p>
      </dsp:txBody>
      <dsp:txXfrm>
        <a:off x="3376699" y="871611"/>
        <a:ext cx="1358067" cy="160509"/>
      </dsp:txXfrm>
    </dsp:sp>
    <dsp:sp modelId="{402901F7-4C4B-47C4-BE12-824FDFB99F9B}">
      <dsp:nvSpPr>
        <dsp:cNvPr id="13" name="圆角矩形 12"/>
        <dsp:cNvSpPr/>
      </dsp:nvSpPr>
      <dsp:spPr bwMode="white">
        <a:xfrm>
          <a:off x="4734767" y="309796"/>
          <a:ext cx="3393233" cy="1284138"/>
        </a:xfrm>
        <a:prstGeom prst="roundRect">
          <a:avLst>
            <a:gd name="adj" fmla="val 10000"/>
          </a:avLst>
        </a:prstGeom>
      </dsp:spPr>
      <dsp:style>
        <a:lnRef idx="0">
          <a:schemeClr val="lt1"/>
        </a:lnRef>
        <a:fillRef idx="3">
          <a:schemeClr val="accent4"/>
        </a:fillRef>
        <a:effectRef idx="3">
          <a:scrgbClr r="0" g="0" b="0"/>
        </a:effectRef>
        <a:fontRef idx="minor">
          <a:schemeClr val="lt1"/>
        </a:fontRef>
      </dsp:style>
      <dsp:txBody>
        <a:bodyPr vert="horz" wrap="square" lIns="15240" tIns="15240" rIns="15240" bIns="15240" anchor="ctr"/>
        <a:lstStyle>
          <a:lvl1pPr algn="ctr">
            <a:defRPr sz="6500"/>
          </a:lvl1pPr>
          <a:lvl2pPr marL="285750" indent="-285750" algn="ctr">
            <a:defRPr sz="5000"/>
          </a:lvl2pPr>
          <a:lvl3pPr marL="571500" indent="-285750" algn="ctr">
            <a:defRPr sz="5000"/>
          </a:lvl3pPr>
          <a:lvl4pPr marL="857250" indent="-285750" algn="ctr">
            <a:defRPr sz="5000"/>
          </a:lvl4pPr>
          <a:lvl5pPr marL="1143000" indent="-285750" algn="ctr">
            <a:defRPr sz="5000"/>
          </a:lvl5pPr>
          <a:lvl6pPr marL="1428750" indent="-285750" algn="ctr">
            <a:defRPr sz="5000"/>
          </a:lvl6pPr>
          <a:lvl7pPr marL="1714500" indent="-285750" algn="ctr">
            <a:defRPr sz="5000"/>
          </a:lvl7pPr>
          <a:lvl8pPr marL="2000250" indent="-285750" algn="ctr">
            <a:defRPr sz="5000"/>
          </a:lvl8pPr>
          <a:lvl9pPr marL="2286000" indent="-285750" algn="ctr">
            <a:defRPr sz="50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altLang="zh-CN" sz="2400">
              <a:latin typeface="Times New Roman" panose="02020603050405020304" charset="0"/>
              <a:cs typeface="Times New Roman" panose="02020603050405020304" charset="0"/>
            </a:rPr>
            <a:t>F</a:t>
          </a:r>
          <a:r>
            <a:rPr lang="zh-CN" altLang="en-US" sz="2400">
              <a:latin typeface="Times New Roman" panose="02020603050405020304" charset="0"/>
              <a:cs typeface="Times New Roman" panose="02020603050405020304" charset="0"/>
            </a:rPr>
            <a:t>ormed </a:t>
          </a:r>
          <a:r>
            <a:rPr lang="en-US" altLang="zh-CN" sz="2400">
              <a:latin typeface="Times New Roman" panose="02020603050405020304" charset="0"/>
              <a:cs typeface="Times New Roman" panose="02020603050405020304" charset="0"/>
            </a:rPr>
            <a:t>N</a:t>
          </a:r>
          <a:r>
            <a:rPr lang="zh-CN" altLang="en-US" sz="2400">
              <a:latin typeface="Times New Roman" panose="02020603050405020304" charset="0"/>
              <a:cs typeface="Times New Roman" panose="02020603050405020304" charset="0"/>
            </a:rPr>
            <a:t>aturally </a:t>
          </a:r>
          <a:r>
            <a:rPr lang="en-US" altLang="zh-CN" sz="2400">
              <a:latin typeface="Times New Roman" panose="02020603050405020304" charset="0"/>
              <a:cs typeface="Times New Roman" panose="02020603050405020304" charset="0"/>
            </a:rPr>
            <a:t>o</a:t>
          </a:r>
          <a:r>
            <a:rPr lang="zh-CN" altLang="en-US" sz="2400">
              <a:latin typeface="Times New Roman" panose="02020603050405020304" charset="0"/>
              <a:cs typeface="Times New Roman" panose="02020603050405020304" charset="0"/>
            </a:rPr>
            <a:t>n the </a:t>
          </a:r>
          <a:r>
            <a:rPr lang="en-US" altLang="zh-CN" sz="2400">
              <a:latin typeface="Times New Roman" panose="02020603050405020304" charset="0"/>
              <a:cs typeface="Times New Roman" panose="02020603050405020304" charset="0"/>
            </a:rPr>
            <a:t>B</a:t>
          </a:r>
          <a:r>
            <a:rPr lang="zh-CN" altLang="en-US" sz="2400">
              <a:latin typeface="Times New Roman" panose="02020603050405020304" charset="0"/>
              <a:cs typeface="Times New Roman" panose="02020603050405020304" charset="0"/>
            </a:rPr>
            <a:t>asis of </a:t>
          </a:r>
          <a:r>
            <a:rPr lang="en-US" altLang="zh-CN" sz="2400">
              <a:latin typeface="Times New Roman" panose="02020603050405020304" charset="0"/>
              <a:cs typeface="Times New Roman" panose="02020603050405020304" charset="0"/>
            </a:rPr>
            <a:t>M</a:t>
          </a:r>
          <a:r>
            <a:rPr lang="zh-CN" altLang="en-US" sz="2400">
              <a:latin typeface="Times New Roman" panose="02020603050405020304" charset="0"/>
              <a:cs typeface="Times New Roman" panose="02020603050405020304" charset="0"/>
            </a:rPr>
            <a:t>orality</a:t>
          </a:r>
          <a:endParaRPr lang="zh-CN" altLang="en-US" sz="2400">
            <a:latin typeface="Times New Roman" panose="02020603050405020304" charset="0"/>
            <a:cs typeface="Times New Roman" panose="02020603050405020304" charset="0"/>
          </a:endParaRPr>
        </a:p>
      </dsp:txBody>
      <dsp:txXfrm>
        <a:off x="4734767" y="309796"/>
        <a:ext cx="3393233" cy="1284138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 xmlns:r="http://schemas.openxmlformats.org/officeDocument/2006/relationships">
  <dsp:spTree>
    <dsp:nvGrpSpPr>
      <dsp:cNvPr id="2" name="组合 1"/>
      <dsp:cNvGrpSpPr/>
    </dsp:nvGrpSpPr>
    <dsp:grpSpPr>
      <a:xfrm>
        <a:off x="0" y="0"/>
        <a:ext cx="8128000" cy="1903730"/>
        <a:chOff x="0" y="0"/>
        <a:chExt cx="8128000" cy="1903730"/>
      </a:xfrm>
    </dsp:grpSpPr>
    <dsp:sp modelId="{24E3F4AB-32FB-4CE0-9DAC-FC4DD26B5900}">
      <dsp:nvSpPr>
        <dsp:cNvPr id="3" name="圆角矩形 2"/>
        <dsp:cNvSpPr/>
      </dsp:nvSpPr>
      <dsp:spPr bwMode="white">
        <a:xfrm>
          <a:off x="0" y="272027"/>
          <a:ext cx="3426667" cy="1341878"/>
        </a:xfrm>
        <a:prstGeom prst="roundRect">
          <a:avLst>
            <a:gd name="adj" fmla="val 10000"/>
          </a:avLst>
        </a:prstGeom>
      </dsp:spPr>
      <dsp:style>
        <a:lnRef idx="0">
          <a:schemeClr val="lt1"/>
        </a:lnRef>
        <a:fillRef idx="3">
          <a:schemeClr val="accent4"/>
        </a:fillRef>
        <a:effectRef idx="3">
          <a:scrgbClr r="0" g="0" b="0"/>
        </a:effectRef>
        <a:fontRef idx="minor">
          <a:schemeClr val="lt1"/>
        </a:fontRef>
      </dsp:style>
      <dsp:txBody>
        <a:bodyPr vert="horz" wrap="square" lIns="15875" tIns="15875" rIns="15875" bIns="15875" anchor="ctr"/>
        <a:lstStyle>
          <a:lvl1pPr algn="ctr">
            <a:defRPr sz="2500"/>
          </a:lvl1pPr>
          <a:lvl2pPr marL="171450" indent="-171450" algn="ctr">
            <a:defRPr sz="1900"/>
          </a:lvl2pPr>
          <a:lvl3pPr marL="342900" indent="-171450" algn="ctr">
            <a:defRPr sz="1900"/>
          </a:lvl3pPr>
          <a:lvl4pPr marL="514350" indent="-171450" algn="ctr">
            <a:defRPr sz="1900"/>
          </a:lvl4pPr>
          <a:lvl5pPr marL="685800" indent="-171450" algn="ctr">
            <a:defRPr sz="1900"/>
          </a:lvl5pPr>
          <a:lvl6pPr marL="857250" indent="-171450" algn="ctr">
            <a:defRPr sz="1900"/>
          </a:lvl6pPr>
          <a:lvl7pPr marL="1028700" indent="-171450" algn="ctr">
            <a:defRPr sz="1900"/>
          </a:lvl7pPr>
          <a:lvl8pPr marL="1200150" indent="-171450" algn="ctr">
            <a:defRPr sz="1900"/>
          </a:lvl8pPr>
          <a:lvl9pPr marL="1371600" indent="-171450" algn="ctr">
            <a:defRPr sz="19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altLang="zh-CN" sz="2500">
              <a:sym typeface="+mn-ea"/>
            </a:rPr>
            <a:t> </a:t>
          </a:r>
          <a:r>
            <a:rPr lang="zh-CN" altLang="en-US" sz="2800">
              <a:sym typeface="+mn-ea"/>
            </a:rPr>
            <a:t>小康</a:t>
          </a:r>
          <a:endParaRPr lang="zh-CN" altLang="en-US" sz="2500">
            <a:sym typeface="+mn-ea"/>
          </a:endParaRPr>
        </a:p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2500">
              <a:latin typeface="Times New Roman" panose="02020603050405020304" charset="0"/>
              <a:cs typeface="Times New Roman" panose="02020603050405020304" charset="0"/>
              <a:sym typeface="+mn-ea"/>
            </a:rPr>
            <a:t>A </a:t>
          </a:r>
          <a:r>
            <a:rPr lang="en-US" altLang="zh-CN" sz="2500">
              <a:latin typeface="Times New Roman" panose="02020603050405020304" charset="0"/>
              <a:cs typeface="Times New Roman" panose="02020603050405020304" charset="0"/>
              <a:sym typeface="+mn-ea"/>
            </a:rPr>
            <a:t>W</a:t>
          </a:r>
          <a:r>
            <a:rPr lang="zh-CN" altLang="en-US" sz="2500">
              <a:latin typeface="Times New Roman" panose="02020603050405020304" charset="0"/>
              <a:cs typeface="Times New Roman" panose="02020603050405020304" charset="0"/>
              <a:sym typeface="+mn-ea"/>
            </a:rPr>
            <a:t>orld of</a:t>
          </a:r>
          <a:r>
            <a:rPr lang="en-US" altLang="zh-CN" sz="2500">
              <a:latin typeface="Times New Roman" panose="02020603050405020304" charset="0"/>
              <a:cs typeface="Times New Roman" panose="02020603050405020304" charset="0"/>
              <a:sym typeface="+mn-ea"/>
            </a:rPr>
            <a:t> Stability</a:t>
          </a:r>
          <a:endParaRPr lang="zh-CN" altLang="en-US" sz="2500">
            <a:latin typeface="Times New Roman" panose="02020603050405020304" charset="0"/>
            <a:cs typeface="Times New Roman" panose="02020603050405020304" charset="0"/>
          </a:endParaRPr>
        </a:p>
      </dsp:txBody>
      <dsp:txXfrm>
        <a:off x="0" y="272027"/>
        <a:ext cx="3426667" cy="1341878"/>
      </dsp:txXfrm>
    </dsp:sp>
    <dsp:sp modelId="{B68D4CB7-ED76-4EEE-B7F0-455597F5F947}">
      <dsp:nvSpPr>
        <dsp:cNvPr id="12" name="任意多边形 11"/>
        <dsp:cNvSpPr/>
      </dsp:nvSpPr>
      <dsp:spPr bwMode="white">
        <a:xfrm>
          <a:off x="3426652" y="868038"/>
          <a:ext cx="1343267" cy="158756"/>
        </a:xfrm>
        <a:custGeom>
          <a:avLst/>
          <a:gdLst/>
          <a:ahLst/>
          <a:cxnLst/>
          <a:pathLst>
            <a:path w="2115" h="250">
              <a:moveTo>
                <a:pt x="0" y="118"/>
              </a:moveTo>
              <a:lnTo>
                <a:pt x="2115" y="132"/>
              </a:lnTo>
            </a:path>
          </a:pathLst>
        </a:custGeom>
      </dsp:spPr>
      <dsp:style>
        <a:lnRef idx="2">
          <a:schemeClr val="accent4">
            <a:shade val="60000"/>
          </a:schemeClr>
        </a:lnRef>
        <a:fillRef idx="0">
          <a:schemeClr val="accent4"/>
        </a:fillRef>
        <a:effectRef idx="0">
          <a:scrgbClr r="0" g="0" b="0"/>
        </a:effectRef>
        <a:fontRef idx="minor"/>
      </dsp:style>
      <dsp:txBody>
        <a:bodyPr lIns="12700" tIns="0" rIns="12700" bIns="0" anchor="ctr"/>
        <a:lstStyle>
          <a:lvl1pPr algn="ctr">
            <a:defRPr sz="900"/>
          </a:lvl1pPr>
          <a:lvl2pPr marL="57150" indent="-57150" algn="ctr">
            <a:defRPr sz="700"/>
          </a:lvl2pPr>
          <a:lvl3pPr marL="114300" indent="-57150" algn="ctr">
            <a:defRPr sz="700"/>
          </a:lvl3pPr>
          <a:lvl4pPr marL="171450" indent="-57150" algn="ctr">
            <a:defRPr sz="700"/>
          </a:lvl4pPr>
          <a:lvl5pPr marL="228600" indent="-57150" algn="ctr">
            <a:defRPr sz="700"/>
          </a:lvl5pPr>
          <a:lvl6pPr marL="285750" indent="-57150" algn="ctr">
            <a:defRPr sz="700"/>
          </a:lvl6pPr>
          <a:lvl7pPr marL="342900" indent="-57150" algn="ctr">
            <a:defRPr sz="700"/>
          </a:lvl7pPr>
          <a:lvl8pPr marL="400050" indent="-57150" algn="ctr">
            <a:defRPr sz="700"/>
          </a:lvl8pPr>
          <a:lvl9pPr marL="457200" indent="-57150" algn="ctr">
            <a:defRPr sz="7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endParaRPr lang="zh-CN" altLang="en-US"/>
        </a:p>
      </dsp:txBody>
      <dsp:txXfrm>
        <a:off x="3426652" y="868038"/>
        <a:ext cx="1343267" cy="158756"/>
      </dsp:txXfrm>
    </dsp:sp>
    <dsp:sp modelId="{402901F7-4C4B-47C4-BE12-824FDFB99F9B}">
      <dsp:nvSpPr>
        <dsp:cNvPr id="13" name="圆角矩形 12"/>
        <dsp:cNvSpPr/>
      </dsp:nvSpPr>
      <dsp:spPr bwMode="white">
        <a:xfrm>
          <a:off x="4769905" y="247605"/>
          <a:ext cx="3358095" cy="1408519"/>
        </a:xfrm>
        <a:prstGeom prst="roundRect">
          <a:avLst>
            <a:gd name="adj" fmla="val 10000"/>
          </a:avLst>
        </a:prstGeom>
      </dsp:spPr>
      <dsp:style>
        <a:lnRef idx="0">
          <a:schemeClr val="lt1"/>
        </a:lnRef>
        <a:fillRef idx="3">
          <a:schemeClr val="accent4"/>
        </a:fillRef>
        <a:effectRef idx="3">
          <a:scrgbClr r="0" g="0" b="0"/>
        </a:effectRef>
        <a:fontRef idx="minor">
          <a:schemeClr val="lt1"/>
        </a:fontRef>
      </dsp:style>
      <dsp:txBody>
        <a:bodyPr vert="horz" wrap="square" lIns="15875" tIns="15875" rIns="15875" bIns="15875" anchor="ctr"/>
        <a:lstStyle>
          <a:lvl1pPr algn="ctr">
            <a:defRPr sz="2500"/>
          </a:lvl1pPr>
          <a:lvl2pPr marL="171450" indent="-171450" algn="ctr">
            <a:defRPr sz="1900"/>
          </a:lvl2pPr>
          <a:lvl3pPr marL="342900" indent="-171450" algn="ctr">
            <a:defRPr sz="1900"/>
          </a:lvl3pPr>
          <a:lvl4pPr marL="514350" indent="-171450" algn="ctr">
            <a:defRPr sz="1900"/>
          </a:lvl4pPr>
          <a:lvl5pPr marL="685800" indent="-171450" algn="ctr">
            <a:defRPr sz="1900"/>
          </a:lvl5pPr>
          <a:lvl6pPr marL="857250" indent="-171450" algn="ctr">
            <a:defRPr sz="1900"/>
          </a:lvl6pPr>
          <a:lvl7pPr marL="1028700" indent="-171450" algn="ctr">
            <a:defRPr sz="1900"/>
          </a:lvl7pPr>
          <a:lvl8pPr marL="1200150" indent="-171450" algn="ctr">
            <a:defRPr sz="1900"/>
          </a:lvl8pPr>
          <a:lvl9pPr marL="1371600" indent="-171450" algn="ctr">
            <a:defRPr sz="19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altLang="zh-CN">
              <a:latin typeface="Times New Roman" panose="02020603050405020304" charset="0"/>
              <a:cs typeface="Times New Roman" panose="02020603050405020304" charset="0"/>
            </a:rPr>
            <a:t>F</a:t>
          </a:r>
          <a:r>
            <a:rPr lang="zh-CN" altLang="en-US">
              <a:latin typeface="Times New Roman" panose="02020603050405020304" charset="0"/>
              <a:cs typeface="Times New Roman" panose="02020603050405020304" charset="0"/>
            </a:rPr>
            <a:t>ormed </a:t>
          </a:r>
          <a:r>
            <a:rPr lang="en-US" altLang="zh-CN">
              <a:latin typeface="Times New Roman" panose="02020603050405020304" charset="0"/>
              <a:cs typeface="Times New Roman" panose="02020603050405020304" charset="0"/>
            </a:rPr>
            <a:t>B</a:t>
          </a:r>
          <a:r>
            <a:rPr lang="zh-CN" altLang="en-US">
              <a:latin typeface="Times New Roman" panose="02020603050405020304" charset="0"/>
              <a:cs typeface="Times New Roman" panose="02020603050405020304" charset="0"/>
            </a:rPr>
            <a:t>y </a:t>
          </a:r>
          <a:r>
            <a:rPr lang="en-US" altLang="zh-CN">
              <a:latin typeface="Times New Roman" panose="02020603050405020304" charset="0"/>
              <a:cs typeface="Times New Roman" panose="02020603050405020304" charset="0"/>
            </a:rPr>
            <a:t>C</a:t>
          </a:r>
          <a:r>
            <a:rPr lang="zh-CN" altLang="en-US">
              <a:latin typeface="Times New Roman" panose="02020603050405020304" charset="0"/>
              <a:cs typeface="Times New Roman" panose="02020603050405020304" charset="0"/>
            </a:rPr>
            <a:t>ompulsion, </a:t>
          </a:r>
          <a:r>
            <a:rPr lang="en-US" altLang="zh-CN">
              <a:latin typeface="Times New Roman" panose="02020603050405020304" charset="0"/>
              <a:cs typeface="Times New Roman" panose="02020603050405020304" charset="0"/>
            </a:rPr>
            <a:t>B</a:t>
          </a:r>
          <a:r>
            <a:rPr lang="zh-CN" altLang="en-US">
              <a:latin typeface="Times New Roman" panose="02020603050405020304" charset="0"/>
              <a:cs typeface="Times New Roman" panose="02020603050405020304" charset="0"/>
            </a:rPr>
            <a:t>ased </a:t>
          </a:r>
          <a:r>
            <a:rPr lang="en-US" altLang="zh-CN">
              <a:latin typeface="Times New Roman" panose="02020603050405020304" charset="0"/>
              <a:cs typeface="Times New Roman" panose="02020603050405020304" charset="0"/>
            </a:rPr>
            <a:t>o</a:t>
          </a:r>
          <a:r>
            <a:rPr lang="zh-CN" altLang="en-US">
              <a:latin typeface="Times New Roman" panose="02020603050405020304" charset="0"/>
              <a:cs typeface="Times New Roman" panose="02020603050405020304" charset="0"/>
            </a:rPr>
            <a:t>n the </a:t>
          </a:r>
          <a:r>
            <a:rPr lang="en-US" altLang="zh-CN">
              <a:latin typeface="Times New Roman" panose="02020603050405020304" charset="0"/>
              <a:cs typeface="Times New Roman" panose="02020603050405020304" charset="0"/>
            </a:rPr>
            <a:t>D</a:t>
          </a:r>
          <a:r>
            <a:rPr lang="zh-CN" altLang="en-US">
              <a:latin typeface="Times New Roman" panose="02020603050405020304" charset="0"/>
              <a:cs typeface="Times New Roman" panose="02020603050405020304" charset="0"/>
            </a:rPr>
            <a:t>istribution of </a:t>
          </a:r>
          <a:r>
            <a:rPr lang="en-US" altLang="zh-CN">
              <a:latin typeface="Times New Roman" panose="02020603050405020304" charset="0"/>
              <a:cs typeface="Times New Roman" panose="02020603050405020304" charset="0"/>
            </a:rPr>
            <a:t>P</a:t>
          </a:r>
          <a:r>
            <a:rPr lang="zh-CN" altLang="en-US">
              <a:latin typeface="Times New Roman" panose="02020603050405020304" charset="0"/>
              <a:cs typeface="Times New Roman" panose="02020603050405020304" charset="0"/>
            </a:rPr>
            <a:t>ropriety</a:t>
          </a:r>
          <a:endParaRPr lang="zh-CN" altLang="en-US">
            <a:latin typeface="Times New Roman" panose="02020603050405020304" charset="0"/>
            <a:cs typeface="Times New Roman" panose="02020603050405020304" charset="0"/>
          </a:endParaRPr>
        </a:p>
      </dsp:txBody>
      <dsp:txXfrm>
        <a:off x="4769905" y="247605"/>
        <a:ext cx="3358095" cy="140851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2#1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>
          <dgm:prSet qsTypeId="urn:microsoft.com/office/officeart/2005/8/quickstyle/simple5"/>
        </dgm:pt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>
          <dgm:prSet csTypeId="urn:microsoft.com/office/officeart/2005/8/colors/accent6_5"/>
        </dgm:pt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endSty" val="noArr"/>
                        <dgm:param type="begPts" val="midR"/>
                        <dgm:param type="endPts" val="midL"/>
                      </dgm:alg>
                    </dgm:if>
                    <dgm:else name="Name14">
                      <dgm:alg type="conn">
                        <dgm:param type="dim" val="1D"/>
                        <dgm:param type="endSty" val="noArr"/>
                        <dgm:param type="begPts" val="midL"/>
                        <dgm:param type="endPts" val="mid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2#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>
          <dgm:prSet qsTypeId="urn:microsoft.com/office/officeart/2005/8/quickstyle/simple5"/>
        </dgm:pt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>
          <dgm:prSet csTypeId="urn:microsoft.com/office/officeart/2005/8/colors/accent6_5"/>
        </dgm:pt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endSty" val="noArr"/>
                        <dgm:param type="begPts" val="midR"/>
                        <dgm:param type="endPts" val="midL"/>
                      </dgm:alg>
                    </dgm:if>
                    <dgm:else name="Name14">
                      <dgm:alg type="conn">
                        <dgm:param type="dim" val="1D"/>
                        <dgm:param type="endSty" val="noArr"/>
                        <dgm:param type="begPts" val="midL"/>
                        <dgm:param type="endPts" val="mid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>
          <dgm:prSet qsTypeId="urn:microsoft.com/office/officeart/2005/8/quickstyle/simple5"/>
        </dgm:pt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>
          <dgm:prSet csTypeId="urn:microsoft.com/office/officeart/2005/8/colors/accent6_5"/>
        </dgm:pt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endSty" val="noArr"/>
                        <dgm:param type="begPts" val="midR"/>
                        <dgm:param type="endPts" val="midL"/>
                      </dgm:alg>
                    </dgm:if>
                    <dgm:else name="Name14">
                      <dgm:alg type="conn">
                        <dgm:param type="dim" val="1D"/>
                        <dgm:param type="endSty" val="noArr"/>
                        <dgm:param type="begPts" val="midL"/>
                        <dgm:param type="endPts" val="mid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>
          <dgm:prSet qsTypeId="urn:microsoft.com/office/officeart/2005/8/quickstyle/simple5"/>
        </dgm:pt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>
          <dgm:prSet csTypeId="urn:microsoft.com/office/officeart/2005/8/colors/accent6_5"/>
        </dgm:pt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endSty" val="noArr"/>
                        <dgm:param type="begPts" val="midR"/>
                        <dgm:param type="endPts" val="midL"/>
                      </dgm:alg>
                    </dgm:if>
                    <dgm:else name="Name14">
                      <dgm:alg type="conn">
                        <dgm:param type="dim" val="1D"/>
                        <dgm:param type="endSty" val="noArr"/>
                        <dgm:param type="begPts" val="midL"/>
                        <dgm:param type="endPts" val="mid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#1">
  <dgm:title val=""/>
  <dgm:desc val=""/>
  <dgm:catLst>
    <dgm:cat type="simple" pri="10300"/>
  </dgm:catLst>
  <dgm:scene3d>
    <a:camera prst="orthographicFront"/>
    <a:lightRig rig="threePt" dir="t"/>
  </dgm:scene3d>
  <dgm:styleLbl name="alignAcc1">
    <dgm:scene3d>
      <a:camera prst="orthographicFront"/>
      <a:lightRig rig="threePt" dir="t"/>
    </dgm:scene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Node1">
    <dgm:scene3d>
      <a:camera prst="orthographicFront"/>
      <a:lightRig rig="threePt" dir="t"/>
    </dgm:scene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Acc1">
    <dgm:scene3d>
      <a:camera prst="orthographicFront"/>
      <a:lightRig rig="threePt" dir="t"/>
    </dgm:scene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SibTrans2D1">
    <dgm:scene3d>
      <a:camera prst="orthographicFront"/>
      <a:lightRig rig="threePt" dir="t"/>
    </dgm:scene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callout">
    <dgm:scene3d>
      <a:camera prst="orthographicFront"/>
      <a:lightRig rig="threePt" dir="t"/>
    </dgm:scene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ImgPlace1">
    <dgm:scene3d>
      <a:camera prst="orthographicFront"/>
      <a:lightRig rig="threePt" dir="t"/>
    </dgm:scene3d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fgSibTrans2D1">
    <dgm:scene3d>
      <a:camera prst="orthographicFront"/>
      <a:lightRig rig="threePt" dir="t"/>
    </dgm:scene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2D1">
    <dgm:scene3d>
      <a:camera prst="orthographicFront"/>
      <a:lightRig rig="threePt" dir="t"/>
    </dgm:scene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revTx">
    <dgm:scene3d>
      <a:camera prst="orthographicFront"/>
      <a:lightRig rig="threePt" dir="t"/>
    </dgm:scene3d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threePt" dir="t"/>
    </dgm:scene3d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olidAlignAcc1">
    <dgm:scene3d>
      <a:camera prst="orthographicFront"/>
      <a:lightRig rig="threePt" dir="t"/>
    </dgm:scene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5#1">
  <dgm:title val=""/>
  <dgm:desc val=""/>
  <dgm:catLst>
    <dgm:cat type="simple" pri="10500"/>
  </dgm:catLst>
  <dgm:scene3d>
    <a:camera prst="orthographicFront"/>
    <a:lightRig rig="threePt" dir="t"/>
  </dgm:scene3d>
  <dgm:styleLbl name="alignAcc1">
    <dgm:scene3d>
      <a:camera prst="orthographicFront"/>
      <a:lightRig rig="threePt" dir="t"/>
    </dgm:scene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Node1">
    <dgm:scene3d>
      <a:camera prst="orthographicFront"/>
      <a:lightRig rig="threePt" dir="t"/>
    </dgm:scene3d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0">
    <dgm:scene3d>
      <a:camera prst="orthographicFront"/>
      <a:lightRig rig="threePt" dir="t"/>
    </dgm:scene3d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/>
    </dgm:scene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ibTrans2D1">
    <dgm:scene3d>
      <a:camera prst="orthographicFront"/>
      <a:lightRig rig="threePt" dir="t"/>
    </dgm:scene3d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callout">
    <dgm:scene3d>
      <a:camera prst="orthographicFront"/>
      <a:lightRig rig="threePt" dir="t"/>
    </dgm:scene3d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ImgPlace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fgSibTrans2D1">
    <dgm:scene3d>
      <a:camera prst="orthographicFront"/>
      <a:lightRig rig="threePt" dir="t"/>
    </dgm:scene3d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0">
    <dgm:scene3d>
      <a:camera prst="orthographicFront"/>
      <a:lightRig rig="threePt" dir="t"/>
    </dgm:scene3d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2D1">
    <dgm:scene3d>
      <a:camera prst="orthographicFront"/>
      <a:lightRig rig="threePt" dir="t"/>
    </dgm:scene3d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threePt" dir="t"/>
    </dgm:scene3d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olidAlignAcc1">
    <dgm:scene3d>
      <a:camera prst="orthographicFront"/>
      <a:lightRig rig="threePt" dir="t"/>
    </dgm:scene3d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vennNode1">
    <dgm:scene3d>
      <a:camera prst="orthographicFront"/>
      <a:lightRig rig="threePt" dir="t"/>
    </dgm:scene3d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alignAcc1">
    <dgm:scene3d>
      <a:camera prst="orthographicFront"/>
      <a:lightRig rig="threePt" dir="t"/>
    </dgm:scene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Node1">
    <dgm:scene3d>
      <a:camera prst="orthographicFront"/>
      <a:lightRig rig="threePt" dir="t"/>
    </dgm:scene3d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0">
    <dgm:scene3d>
      <a:camera prst="orthographicFront"/>
      <a:lightRig rig="threePt" dir="t"/>
    </dgm:scene3d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/>
    </dgm:scene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ibTrans2D1">
    <dgm:scene3d>
      <a:camera prst="orthographicFront"/>
      <a:lightRig rig="threePt" dir="t"/>
    </dgm:scene3d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callout">
    <dgm:scene3d>
      <a:camera prst="orthographicFront"/>
      <a:lightRig rig="threePt" dir="t"/>
    </dgm:scene3d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ImgPlace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fgSibTrans2D1">
    <dgm:scene3d>
      <a:camera prst="orthographicFront"/>
      <a:lightRig rig="threePt" dir="t"/>
    </dgm:scene3d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0">
    <dgm:scene3d>
      <a:camera prst="orthographicFront"/>
      <a:lightRig rig="threePt" dir="t"/>
    </dgm:scene3d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2D1">
    <dgm:scene3d>
      <a:camera prst="orthographicFront"/>
      <a:lightRig rig="threePt" dir="t"/>
    </dgm:scene3d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threePt" dir="t"/>
    </dgm:scene3d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olidAlignAcc1">
    <dgm:scene3d>
      <a:camera prst="orthographicFront"/>
      <a:lightRig rig="threePt" dir="t"/>
    </dgm:scene3d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vennNode1">
    <dgm:scene3d>
      <a:camera prst="orthographicFront"/>
      <a:lightRig rig="threePt" dir="t"/>
    </dgm:scene3d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alignAcc1">
    <dgm:scene3d>
      <a:camera prst="orthographicFront"/>
      <a:lightRig rig="threePt" dir="t"/>
    </dgm:scene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Node1">
    <dgm:scene3d>
      <a:camera prst="orthographicFront"/>
      <a:lightRig rig="threePt" dir="t"/>
    </dgm:scene3d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0">
    <dgm:scene3d>
      <a:camera prst="orthographicFront"/>
      <a:lightRig rig="threePt" dir="t"/>
    </dgm:scene3d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/>
    </dgm:scene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ibTrans2D1">
    <dgm:scene3d>
      <a:camera prst="orthographicFront"/>
      <a:lightRig rig="threePt" dir="t"/>
    </dgm:scene3d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callout">
    <dgm:scene3d>
      <a:camera prst="orthographicFront"/>
      <a:lightRig rig="threePt" dir="t"/>
    </dgm:scene3d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ImgPlace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fgSibTrans2D1">
    <dgm:scene3d>
      <a:camera prst="orthographicFront"/>
      <a:lightRig rig="threePt" dir="t"/>
    </dgm:scene3d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0">
    <dgm:scene3d>
      <a:camera prst="orthographicFront"/>
      <a:lightRig rig="threePt" dir="t"/>
    </dgm:scene3d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2D1">
    <dgm:scene3d>
      <a:camera prst="orthographicFront"/>
      <a:lightRig rig="threePt" dir="t"/>
    </dgm:scene3d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threePt" dir="t"/>
    </dgm:scene3d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olidAlignAcc1">
    <dgm:scene3d>
      <a:camera prst="orthographicFront"/>
      <a:lightRig rig="threePt" dir="t"/>
    </dgm:scene3d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vennNode1">
    <dgm:scene3d>
      <a:camera prst="orthographicFront"/>
      <a:lightRig rig="threePt" dir="t"/>
    </dgm:scene3d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C23001B-7F02-42E2-80AF-E3F8CED5CABD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95DF07A-4366-4C8D-9F0C-BAE3E6E07CB1}" type="slidenum">
              <a:rPr lang="zh-CN" altLang="en-US" smtClean="0"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2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3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4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5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7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8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9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5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2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23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24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95DF07A-4366-4C8D-9F0C-BAE3E6E07CB1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95DF07A-4366-4C8D-9F0C-BAE3E6E07CB1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95DF07A-4366-4C8D-9F0C-BAE3E6E07CB1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95DF07A-4366-4C8D-9F0C-BAE3E6E07CB1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95DF07A-4366-4C8D-9F0C-BAE3E6E07CB1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95DF07A-4366-4C8D-9F0C-BAE3E6E07CB1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95DF07A-4366-4C8D-9F0C-BAE3E6E07CB1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95DF07A-4366-4C8D-9F0C-BAE3E6E07CB1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95DF07A-4366-4C8D-9F0C-BAE3E6E07CB1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95DF07A-4366-4C8D-9F0C-BAE3E6E07CB1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95DF07A-4366-4C8D-9F0C-BAE3E6E07CB1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95DF07A-4366-4C8D-9F0C-BAE3E6E07CB1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1ppt.com/moban/" TargetMode="External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单击以编辑母版副标题样式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5A7763-550C-487E-83F3-8DAC1E98710A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2400">
                <a:solidFill>
                  <a:schemeClr val="tx1"/>
                </a:solidFill>
              </a:defRPr>
            </a:lvl1pPr>
          </a:lstStyle>
          <a:p>
            <a:fld id="{FAE09162-089F-40F8-81E7-53132DE09725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/>
    </mc:Choice>
    <mc:Fallback>
      <p:transition spd="slow"/>
    </mc:Fallback>
  </mc:AlternateContent>
  <p:hf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 hasCustomPrompt="1"/>
          </p:nvPr>
        </p:nvSpPr>
        <p:spPr/>
        <p:txBody>
          <a:bodyPr/>
          <a:lstStyle/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5A7763-550C-487E-83F3-8DAC1E98710A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09162-089F-40F8-81E7-53132DE09725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/>
    </mc:Choice>
    <mc:Fallback>
      <p:transition spd="slow"/>
    </mc:Fallback>
  </mc:AlternateContent>
  <p:hf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编辑母版文本样式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5A7763-550C-487E-83F3-8DAC1E98710A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09162-089F-40F8-81E7-53132DE09725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/>
    </mc:Choice>
    <mc:Fallback>
      <p:transition spd="slow"/>
    </mc:Fallback>
  </mc:AlternateContent>
  <p:hf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 hasCustomPrompt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 hasCustomPrompt="1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5A7763-550C-487E-83F3-8DAC1E98710A}" type="datetimeFigureOut">
              <a:rPr lang="zh-CN" altLang="en-US" smtClean="0"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09162-089F-40F8-81E7-53132DE09725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/>
    </mc:Choice>
    <mc:Fallback>
      <p:transition spd="slow"/>
    </mc:Fallback>
  </mc:AlternateContent>
  <p:hf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 hasCustomPrompt="1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 hasCustomPrompt="1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5A7763-550C-487E-83F3-8DAC1E98710A}" type="datetimeFigureOut">
              <a:rPr lang="zh-CN" altLang="en-US" smtClean="0"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09162-089F-40F8-81E7-53132DE09725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/>
    </mc:Choice>
    <mc:Fallback>
      <p:transition spd="slow"/>
    </mc:Fallback>
  </mc:AlternateContent>
  <p:hf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1_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 hasCustomPrompt="1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 hasCustomPrompt="1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5A7763-550C-487E-83F3-8DAC1E98710A}" type="datetimeFigureOut">
              <a:rPr lang="zh-CN" altLang="en-US" smtClean="0"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09162-089F-40F8-81E7-53132DE09725}" type="slidenum">
              <a:rPr lang="zh-CN" altLang="en-US" smtClean="0"/>
            </a:fld>
            <a:endParaRPr lang="zh-CN" altLang="en-US"/>
          </a:p>
        </p:txBody>
      </p:sp>
      <p:sp>
        <p:nvSpPr>
          <p:cNvPr id="11" name="TextBox 10"/>
          <p:cNvSpPr txBox="1"/>
          <p:nvPr userDrawn="1"/>
        </p:nvSpPr>
        <p:spPr>
          <a:xfrm>
            <a:off x="1615605" y="6739570"/>
            <a:ext cx="1800200" cy="118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US" altLang="zh-CN" sz="100" dirty="0">
                <a:solidFill>
                  <a:prstClr val="black"/>
                </a:solidFill>
                <a:ea typeface="微软雅黑" panose="020B0503020204020204" pitchFamily="34" charset="-122"/>
                <a:hlinkClick r:id="rId2"/>
              </a:rPr>
              <a:t>PPT</a:t>
            </a:r>
            <a:r>
              <a:rPr lang="zh-CN" altLang="en-US" sz="100" dirty="0">
                <a:solidFill>
                  <a:prstClr val="black"/>
                </a:solidFill>
                <a:ea typeface="微软雅黑" panose="020B0503020204020204" pitchFamily="34" charset="-122"/>
                <a:hlinkClick r:id="rId2"/>
              </a:rPr>
              <a:t>模板</a:t>
            </a:r>
            <a:r>
              <a:rPr lang="zh-CN" altLang="en-US" sz="100" dirty="0">
                <a:solidFill>
                  <a:prstClr val="black"/>
                </a:solidFill>
                <a:ea typeface="微软雅黑" panose="020B0503020204020204" pitchFamily="34" charset="-122"/>
              </a:rPr>
              <a:t> </a:t>
            </a:r>
            <a:r>
              <a:rPr lang="en-US" altLang="zh-CN" sz="100" dirty="0">
                <a:solidFill>
                  <a:prstClr val="black"/>
                </a:solidFill>
                <a:ea typeface="微软雅黑" panose="020B0503020204020204" pitchFamily="34" charset="-122"/>
              </a:rPr>
              <a:t>http://www.1ppt.com/moban/</a:t>
            </a:r>
            <a:r>
              <a:rPr lang="zh-CN" altLang="en-US" sz="100" dirty="0">
                <a:solidFill>
                  <a:prstClr val="black"/>
                </a:solidFill>
                <a:ea typeface="微软雅黑" panose="020B0503020204020204" pitchFamily="34" charset="-122"/>
              </a:rPr>
              <a:t> </a:t>
            </a:r>
            <a:endParaRPr lang="en-US" altLang="zh-CN" sz="100" dirty="0">
              <a:solidFill>
                <a:prstClr val="black"/>
              </a:solidFill>
              <a:ea typeface="微软雅黑" panose="020B0503020204020204" pitchFamily="34" charset="-122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/>
    </mc:Choice>
    <mc:Fallback>
      <p:transition spd="slow"/>
    </mc:Fallback>
  </mc:AlternateContent>
  <p:hf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矩形 5"/>
          <p:cNvSpPr/>
          <p:nvPr userDrawn="1"/>
        </p:nvSpPr>
        <p:spPr>
          <a:xfrm>
            <a:off x="444500" y="628650"/>
            <a:ext cx="11303000" cy="5825917"/>
          </a:xfrm>
          <a:prstGeom prst="rect">
            <a:avLst/>
          </a:prstGeom>
          <a:noFill/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grpSp>
        <p:nvGrpSpPr>
          <p:cNvPr id="7" name="组合 6"/>
          <p:cNvGrpSpPr/>
          <p:nvPr userDrawn="1"/>
        </p:nvGrpSpPr>
        <p:grpSpPr>
          <a:xfrm>
            <a:off x="141838" y="120185"/>
            <a:ext cx="2120227" cy="1056404"/>
            <a:chOff x="141838" y="120185"/>
            <a:chExt cx="2120227" cy="1056404"/>
          </a:xfrm>
          <a:solidFill>
            <a:srgbClr val="DEE0D4"/>
          </a:solidFill>
        </p:grpSpPr>
        <p:sp>
          <p:nvSpPr>
            <p:cNvPr id="8" name="矩形 7"/>
            <p:cNvSpPr/>
            <p:nvPr/>
          </p:nvSpPr>
          <p:spPr>
            <a:xfrm>
              <a:off x="141838" y="120185"/>
              <a:ext cx="877163" cy="923330"/>
            </a:xfrm>
            <a:prstGeom prst="rect">
              <a:avLst/>
            </a:prstGeom>
            <a:grpFill/>
            <a:effectLst/>
          </p:spPr>
          <p:txBody>
            <a:bodyPr wrap="none">
              <a:spAutoFit/>
            </a:bodyPr>
            <a:lstStyle/>
            <a:p>
              <a:r>
                <a:rPr lang="zh-CN" altLang="en-US" sz="5400" dirty="0">
                  <a:latin typeface="Arial Unicode MS" panose="020B0604020202020204" pitchFamily="34" charset="-122"/>
                  <a:ea typeface="华文行楷" panose="02010800040101010101" pitchFamily="2" charset="-122"/>
                </a:rPr>
                <a:t>壹</a:t>
              </a:r>
              <a:endParaRPr lang="zh-CN" altLang="en-US" sz="5400" dirty="0">
                <a:latin typeface="Arial Unicode MS" panose="020B0604020202020204" pitchFamily="34" charset="-122"/>
                <a:ea typeface="华文行楷" panose="02010800040101010101" pitchFamily="2" charset="-122"/>
              </a:endParaRPr>
            </a:p>
          </p:txBody>
        </p:sp>
        <p:sp>
          <p:nvSpPr>
            <p:cNvPr id="9" name="文本框 8"/>
            <p:cNvSpPr txBox="1"/>
            <p:nvPr/>
          </p:nvSpPr>
          <p:spPr>
            <a:xfrm>
              <a:off x="1000181" y="376370"/>
              <a:ext cx="1261884" cy="800219"/>
            </a:xfrm>
            <a:prstGeom prst="rect">
              <a:avLst/>
            </a:prstGeom>
            <a:grpFill/>
          </p:spPr>
          <p:txBody>
            <a:bodyPr wrap="none" rtlCol="0">
              <a:spAutoFit/>
            </a:bodyPr>
            <a:lstStyle/>
            <a:p>
              <a:r>
                <a:rPr lang="zh-CN" altLang="en-US" sz="2800" dirty="0">
                  <a:latin typeface="Arial Unicode MS" panose="020B0604020202020204" pitchFamily="34" charset="-122"/>
                  <a:ea typeface="华文行楷" panose="02010800040101010101" pitchFamily="2" charset="-122"/>
                </a:rPr>
                <a:t>油纸伞</a:t>
              </a:r>
              <a:endParaRPr lang="zh-CN" altLang="en-US" sz="2800" dirty="0">
                <a:latin typeface="Arial Unicode MS" panose="020B0604020202020204" pitchFamily="34" charset="-122"/>
                <a:ea typeface="华文行楷" panose="02010800040101010101" pitchFamily="2" charset="-122"/>
              </a:endParaRPr>
            </a:p>
            <a:p>
              <a:endParaRPr lang="zh-CN" altLang="en-US" dirty="0"/>
            </a:p>
          </p:txBody>
        </p:sp>
      </p:grp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/>
    </mc:Choice>
    <mc:Fallback>
      <p:transition spd="slow"/>
    </mc:Fallback>
  </mc:AlternateContent>
  <p:hf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矩形 7"/>
          <p:cNvSpPr/>
          <p:nvPr userDrawn="1"/>
        </p:nvSpPr>
        <p:spPr>
          <a:xfrm>
            <a:off x="444500" y="628650"/>
            <a:ext cx="11303000" cy="5825917"/>
          </a:xfrm>
          <a:prstGeom prst="rect">
            <a:avLst/>
          </a:prstGeom>
          <a:noFill/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grpSp>
        <p:nvGrpSpPr>
          <p:cNvPr id="9" name="组合 8"/>
          <p:cNvGrpSpPr/>
          <p:nvPr userDrawn="1"/>
        </p:nvGrpSpPr>
        <p:grpSpPr>
          <a:xfrm>
            <a:off x="141838" y="120185"/>
            <a:ext cx="2120227" cy="923330"/>
            <a:chOff x="141838" y="120185"/>
            <a:chExt cx="2120227" cy="923330"/>
          </a:xfrm>
          <a:solidFill>
            <a:srgbClr val="DEE0D4"/>
          </a:solidFill>
        </p:grpSpPr>
        <p:sp>
          <p:nvSpPr>
            <p:cNvPr id="10" name="矩形 9"/>
            <p:cNvSpPr/>
            <p:nvPr/>
          </p:nvSpPr>
          <p:spPr>
            <a:xfrm>
              <a:off x="141838" y="120185"/>
              <a:ext cx="877163" cy="923330"/>
            </a:xfrm>
            <a:prstGeom prst="rect">
              <a:avLst/>
            </a:prstGeom>
            <a:grpFill/>
            <a:effectLst/>
          </p:spPr>
          <p:txBody>
            <a:bodyPr wrap="none">
              <a:spAutoFit/>
            </a:bodyPr>
            <a:lstStyle/>
            <a:p>
              <a:r>
                <a:rPr lang="zh-CN" altLang="en-US" sz="5400" dirty="0">
                  <a:latin typeface="Arial Unicode MS" panose="020B0604020202020204" pitchFamily="34" charset="-122"/>
                  <a:ea typeface="华文行楷" panose="02010800040101010101" pitchFamily="2" charset="-122"/>
                </a:rPr>
                <a:t>贰</a:t>
              </a:r>
              <a:endParaRPr lang="zh-CN" altLang="en-US" sz="5400" dirty="0">
                <a:latin typeface="Arial Unicode MS" panose="020B0604020202020204" pitchFamily="34" charset="-122"/>
                <a:ea typeface="华文行楷" panose="02010800040101010101" pitchFamily="2" charset="-122"/>
              </a:endParaRPr>
            </a:p>
          </p:txBody>
        </p:sp>
        <p:sp>
          <p:nvSpPr>
            <p:cNvPr id="11" name="文本框 10"/>
            <p:cNvSpPr txBox="1"/>
            <p:nvPr/>
          </p:nvSpPr>
          <p:spPr>
            <a:xfrm>
              <a:off x="1000181" y="376370"/>
              <a:ext cx="1261884" cy="523220"/>
            </a:xfrm>
            <a:prstGeom prst="rect">
              <a:avLst/>
            </a:prstGeom>
            <a:grpFill/>
          </p:spPr>
          <p:txBody>
            <a:bodyPr wrap="none" rtlCol="0">
              <a:spAutoFit/>
            </a:bodyPr>
            <a:lstStyle/>
            <a:p>
              <a:pPr marL="0" algn="l" defTabSz="914400" rtl="0" eaLnBrk="1" latinLnBrk="0" hangingPunct="1"/>
              <a:r>
                <a:rPr lang="zh-CN" altLang="en-US" sz="2800" kern="1200" dirty="0">
                  <a:solidFill>
                    <a:schemeClr val="tx1"/>
                  </a:solidFill>
                  <a:latin typeface="Arial Unicode MS" panose="020B0604020202020204" pitchFamily="34" charset="-122"/>
                  <a:ea typeface="华文行楷" panose="02010800040101010101" pitchFamily="2" charset="-122"/>
                  <a:cs typeface="+mn-cs"/>
                </a:rPr>
                <a:t>红折扇</a:t>
              </a:r>
              <a:endParaRPr lang="zh-CN" altLang="en-US" sz="2800" kern="1200" dirty="0">
                <a:solidFill>
                  <a:schemeClr val="tx1"/>
                </a:solidFill>
                <a:latin typeface="Arial Unicode MS" panose="020B0604020202020204" pitchFamily="34" charset="-122"/>
                <a:ea typeface="华文行楷" panose="02010800040101010101" pitchFamily="2" charset="-122"/>
                <a:cs typeface="+mn-cs"/>
              </a:endParaRPr>
            </a:p>
          </p:txBody>
        </p:sp>
      </p:grp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/>
    </mc:Choice>
    <mc:Fallback>
      <p:transition spd="slow"/>
    </mc:Fallback>
  </mc:AlternateContent>
  <p:hf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矩形 7"/>
          <p:cNvSpPr/>
          <p:nvPr userDrawn="1"/>
        </p:nvSpPr>
        <p:spPr>
          <a:xfrm>
            <a:off x="444500" y="628650"/>
            <a:ext cx="11303000" cy="5825917"/>
          </a:xfrm>
          <a:prstGeom prst="rect">
            <a:avLst/>
          </a:prstGeom>
          <a:noFill/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grpSp>
        <p:nvGrpSpPr>
          <p:cNvPr id="9" name="组合 8"/>
          <p:cNvGrpSpPr/>
          <p:nvPr userDrawn="1"/>
        </p:nvGrpSpPr>
        <p:grpSpPr>
          <a:xfrm>
            <a:off x="141838" y="120185"/>
            <a:ext cx="2120227" cy="923330"/>
            <a:chOff x="141838" y="120185"/>
            <a:chExt cx="2120227" cy="923330"/>
          </a:xfrm>
          <a:solidFill>
            <a:srgbClr val="DEE0D4"/>
          </a:solidFill>
        </p:grpSpPr>
        <p:sp>
          <p:nvSpPr>
            <p:cNvPr id="10" name="矩形 9"/>
            <p:cNvSpPr/>
            <p:nvPr/>
          </p:nvSpPr>
          <p:spPr>
            <a:xfrm>
              <a:off x="141838" y="120185"/>
              <a:ext cx="877163" cy="923330"/>
            </a:xfrm>
            <a:prstGeom prst="rect">
              <a:avLst/>
            </a:prstGeom>
            <a:grpFill/>
            <a:effectLst/>
          </p:spPr>
          <p:txBody>
            <a:bodyPr wrap="none">
              <a:spAutoFit/>
            </a:bodyPr>
            <a:lstStyle/>
            <a:p>
              <a:r>
                <a:rPr lang="zh-CN" altLang="en-US" sz="5400" dirty="0">
                  <a:latin typeface="Arial Unicode MS" panose="020B0604020202020204" pitchFamily="34" charset="-122"/>
                  <a:ea typeface="华文行楷" panose="02010800040101010101" pitchFamily="2" charset="-122"/>
                </a:rPr>
                <a:t>叁</a:t>
              </a:r>
              <a:endParaRPr lang="zh-CN" altLang="en-US" sz="5400" dirty="0">
                <a:latin typeface="Arial Unicode MS" panose="020B0604020202020204" pitchFamily="34" charset="-122"/>
                <a:ea typeface="华文行楷" panose="02010800040101010101" pitchFamily="2" charset="-122"/>
              </a:endParaRPr>
            </a:p>
          </p:txBody>
        </p:sp>
        <p:sp>
          <p:nvSpPr>
            <p:cNvPr id="11" name="文本框 10"/>
            <p:cNvSpPr txBox="1"/>
            <p:nvPr/>
          </p:nvSpPr>
          <p:spPr>
            <a:xfrm>
              <a:off x="1000181" y="376370"/>
              <a:ext cx="1261884" cy="523220"/>
            </a:xfrm>
            <a:prstGeom prst="rect">
              <a:avLst/>
            </a:prstGeom>
            <a:grpFill/>
          </p:spPr>
          <p:txBody>
            <a:bodyPr wrap="none" rtlCol="0">
              <a:spAutoFit/>
            </a:bodyPr>
            <a:lstStyle/>
            <a:p>
              <a:pPr marL="0" algn="l" defTabSz="914400" rtl="0" eaLnBrk="1" latinLnBrk="0" hangingPunct="1"/>
              <a:r>
                <a:rPr lang="zh-CN" altLang="en-US" sz="2800" kern="1200" dirty="0">
                  <a:solidFill>
                    <a:schemeClr val="tx1"/>
                  </a:solidFill>
                  <a:latin typeface="Arial Unicode MS" panose="020B0604020202020204" pitchFamily="34" charset="-122"/>
                  <a:ea typeface="华文行楷" panose="02010800040101010101" pitchFamily="2" charset="-122"/>
                  <a:cs typeface="+mn-cs"/>
                </a:rPr>
                <a:t>理红妆</a:t>
              </a:r>
              <a:endParaRPr lang="zh-CN" altLang="en-US" sz="2800" kern="1200" dirty="0">
                <a:solidFill>
                  <a:schemeClr val="tx1"/>
                </a:solidFill>
                <a:latin typeface="Arial Unicode MS" panose="020B0604020202020204" pitchFamily="34" charset="-122"/>
                <a:ea typeface="华文行楷" panose="02010800040101010101" pitchFamily="2" charset="-122"/>
                <a:cs typeface="+mn-cs"/>
              </a:endParaRPr>
            </a:p>
          </p:txBody>
        </p:sp>
      </p:grp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/>
    </mc:Choice>
    <mc:Fallback>
      <p:transition spd="slow"/>
    </mc:Fallback>
  </mc:AlternateContent>
  <p:hf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矩形 7"/>
          <p:cNvSpPr/>
          <p:nvPr userDrawn="1"/>
        </p:nvSpPr>
        <p:spPr>
          <a:xfrm>
            <a:off x="444500" y="628650"/>
            <a:ext cx="11303000" cy="5825917"/>
          </a:xfrm>
          <a:prstGeom prst="rect">
            <a:avLst/>
          </a:prstGeom>
          <a:noFill/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grpSp>
        <p:nvGrpSpPr>
          <p:cNvPr id="9" name="组合 8"/>
          <p:cNvGrpSpPr/>
          <p:nvPr userDrawn="1"/>
        </p:nvGrpSpPr>
        <p:grpSpPr>
          <a:xfrm>
            <a:off x="141838" y="120185"/>
            <a:ext cx="2120227" cy="923330"/>
            <a:chOff x="141838" y="120185"/>
            <a:chExt cx="2120227" cy="923330"/>
          </a:xfrm>
          <a:solidFill>
            <a:srgbClr val="DEE0D4"/>
          </a:solidFill>
        </p:grpSpPr>
        <p:sp>
          <p:nvSpPr>
            <p:cNvPr id="10" name="矩形 9"/>
            <p:cNvSpPr/>
            <p:nvPr/>
          </p:nvSpPr>
          <p:spPr>
            <a:xfrm>
              <a:off x="141838" y="120185"/>
              <a:ext cx="877163" cy="923330"/>
            </a:xfrm>
            <a:prstGeom prst="rect">
              <a:avLst/>
            </a:prstGeom>
            <a:grpFill/>
            <a:effectLst/>
          </p:spPr>
          <p:txBody>
            <a:bodyPr wrap="none">
              <a:spAutoFit/>
            </a:bodyPr>
            <a:lstStyle/>
            <a:p>
              <a:r>
                <a:rPr lang="zh-CN" altLang="en-US" sz="5400" dirty="0">
                  <a:latin typeface="Arial Unicode MS" panose="020B0604020202020204" pitchFamily="34" charset="-122"/>
                  <a:ea typeface="华文行楷" panose="02010800040101010101" pitchFamily="2" charset="-122"/>
                </a:rPr>
                <a:t>肆</a:t>
              </a:r>
              <a:endParaRPr lang="zh-CN" altLang="en-US" sz="5400" dirty="0">
                <a:latin typeface="Arial Unicode MS" panose="020B0604020202020204" pitchFamily="34" charset="-122"/>
                <a:ea typeface="华文行楷" panose="02010800040101010101" pitchFamily="2" charset="-122"/>
              </a:endParaRPr>
            </a:p>
          </p:txBody>
        </p:sp>
        <p:sp>
          <p:nvSpPr>
            <p:cNvPr id="11" name="文本框 10"/>
            <p:cNvSpPr txBox="1"/>
            <p:nvPr/>
          </p:nvSpPr>
          <p:spPr>
            <a:xfrm>
              <a:off x="1000181" y="376370"/>
              <a:ext cx="1261884" cy="523220"/>
            </a:xfrm>
            <a:prstGeom prst="rect">
              <a:avLst/>
            </a:prstGeom>
            <a:grpFill/>
          </p:spPr>
          <p:txBody>
            <a:bodyPr wrap="none" rtlCol="0">
              <a:spAutoFit/>
            </a:bodyPr>
            <a:lstStyle/>
            <a:p>
              <a:pPr marL="0" algn="l" defTabSz="914400" rtl="0" eaLnBrk="1" latinLnBrk="0" hangingPunct="1"/>
              <a:r>
                <a:rPr lang="zh-CN" altLang="en-US" sz="2800" kern="1200" dirty="0">
                  <a:solidFill>
                    <a:schemeClr val="tx1"/>
                  </a:solidFill>
                  <a:latin typeface="Arial Unicode MS" panose="020B0604020202020204" pitchFamily="34" charset="-122"/>
                  <a:ea typeface="华文行楷" panose="02010800040101010101" pitchFamily="2" charset="-122"/>
                  <a:cs typeface="+mn-cs"/>
                </a:rPr>
                <a:t>听古琴</a:t>
              </a:r>
              <a:endParaRPr lang="zh-CN" altLang="en-US" sz="2800" kern="1200" dirty="0">
                <a:solidFill>
                  <a:schemeClr val="tx1"/>
                </a:solidFill>
                <a:latin typeface="Arial Unicode MS" panose="020B0604020202020204" pitchFamily="34" charset="-122"/>
                <a:ea typeface="华文行楷" panose="02010800040101010101" pitchFamily="2" charset="-122"/>
                <a:cs typeface="+mn-cs"/>
              </a:endParaRPr>
            </a:p>
          </p:txBody>
        </p:sp>
      </p:grp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/>
    </mc:Choice>
    <mc:Fallback>
      <p:transition spd="slow"/>
    </mc:Fallback>
  </mc:AlternateContent>
  <p:hf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矩形 7"/>
          <p:cNvSpPr/>
          <p:nvPr userDrawn="1"/>
        </p:nvSpPr>
        <p:spPr>
          <a:xfrm>
            <a:off x="444500" y="628650"/>
            <a:ext cx="11303000" cy="5825917"/>
          </a:xfrm>
          <a:prstGeom prst="rect">
            <a:avLst/>
          </a:prstGeom>
          <a:noFill/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grpSp>
        <p:nvGrpSpPr>
          <p:cNvPr id="9" name="组合 8"/>
          <p:cNvGrpSpPr/>
          <p:nvPr userDrawn="1"/>
        </p:nvGrpSpPr>
        <p:grpSpPr>
          <a:xfrm>
            <a:off x="141838" y="120185"/>
            <a:ext cx="2120227" cy="923330"/>
            <a:chOff x="141838" y="120185"/>
            <a:chExt cx="2120227" cy="923330"/>
          </a:xfrm>
          <a:solidFill>
            <a:srgbClr val="DEE0D4"/>
          </a:solidFill>
        </p:grpSpPr>
        <p:sp>
          <p:nvSpPr>
            <p:cNvPr id="10" name="矩形 9"/>
            <p:cNvSpPr/>
            <p:nvPr/>
          </p:nvSpPr>
          <p:spPr>
            <a:xfrm>
              <a:off x="141838" y="120185"/>
              <a:ext cx="877163" cy="923330"/>
            </a:xfrm>
            <a:prstGeom prst="rect">
              <a:avLst/>
            </a:prstGeom>
            <a:grpFill/>
            <a:effectLst/>
          </p:spPr>
          <p:txBody>
            <a:bodyPr wrap="none">
              <a:spAutoFit/>
            </a:bodyPr>
            <a:lstStyle/>
            <a:p>
              <a:r>
                <a:rPr lang="zh-CN" altLang="en-US" sz="5400" dirty="0">
                  <a:latin typeface="Arial Unicode MS" panose="020B0604020202020204" pitchFamily="34" charset="-122"/>
                  <a:ea typeface="华文行楷" panose="02010800040101010101" pitchFamily="2" charset="-122"/>
                </a:rPr>
                <a:t>伍</a:t>
              </a:r>
              <a:endParaRPr lang="zh-CN" altLang="en-US" sz="5400" dirty="0">
                <a:latin typeface="Arial Unicode MS" panose="020B0604020202020204" pitchFamily="34" charset="-122"/>
                <a:ea typeface="华文行楷" panose="02010800040101010101" pitchFamily="2" charset="-122"/>
              </a:endParaRPr>
            </a:p>
          </p:txBody>
        </p:sp>
        <p:sp>
          <p:nvSpPr>
            <p:cNvPr id="11" name="文本框 10"/>
            <p:cNvSpPr txBox="1"/>
            <p:nvPr/>
          </p:nvSpPr>
          <p:spPr>
            <a:xfrm>
              <a:off x="1000181" y="376370"/>
              <a:ext cx="1261884" cy="523220"/>
            </a:xfrm>
            <a:prstGeom prst="rect">
              <a:avLst/>
            </a:prstGeom>
            <a:grpFill/>
          </p:spPr>
          <p:txBody>
            <a:bodyPr wrap="none" rtlCol="0">
              <a:spAutoFit/>
            </a:bodyPr>
            <a:lstStyle/>
            <a:p>
              <a:pPr marL="0" algn="l" defTabSz="914400" rtl="0" eaLnBrk="1" latinLnBrk="0" hangingPunct="1"/>
              <a:r>
                <a:rPr lang="zh-CN" altLang="en-US" sz="2800" kern="1200" dirty="0">
                  <a:solidFill>
                    <a:schemeClr val="tx1"/>
                  </a:solidFill>
                  <a:latin typeface="Arial Unicode MS" panose="020B0604020202020204" pitchFamily="34" charset="-122"/>
                  <a:ea typeface="华文行楷" panose="02010800040101010101" pitchFamily="2" charset="-122"/>
                  <a:cs typeface="+mn-cs"/>
                </a:rPr>
                <a:t>放花灯</a:t>
              </a:r>
              <a:endParaRPr lang="zh-CN" altLang="en-US" sz="2800" kern="1200" dirty="0">
                <a:solidFill>
                  <a:schemeClr val="tx1"/>
                </a:solidFill>
                <a:latin typeface="Arial Unicode MS" panose="020B0604020202020204" pitchFamily="34" charset="-122"/>
                <a:ea typeface="华文行楷" panose="02010800040101010101" pitchFamily="2" charset="-122"/>
                <a:cs typeface="+mn-cs"/>
              </a:endParaRPr>
            </a:p>
          </p:txBody>
        </p:sp>
      </p:grp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/>
    </mc:Choice>
    <mc:Fallback>
      <p:transition spd="slow"/>
    </mc:Fallback>
  </mc:AlternateContent>
  <p:hf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5A7763-550C-487E-83F3-8DAC1E98710A}" type="datetimeFigureOut">
              <a:rPr lang="zh-CN" altLang="en-US" smtClean="0"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09162-089F-40F8-81E7-53132DE09725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/>
    </mc:Choice>
    <mc:Fallback>
      <p:transition spd="slow"/>
    </mc:Fallback>
  </mc:AlternateContent>
  <p:hf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 hasCustomPrompt="1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5A7763-550C-487E-83F3-8DAC1E98710A}" type="datetimeFigureOut">
              <a:rPr lang="zh-CN" altLang="en-US" smtClean="0"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09162-089F-40F8-81E7-53132DE09725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/>
    </mc:Choice>
    <mc:Fallback>
      <p:transition spd="slow"/>
    </mc:Fallback>
  </mc:AlternateContent>
  <p:hf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 hasCustomPrompt="1"/>
          </p:nvPr>
        </p:nvSpPr>
        <p:spPr/>
        <p:txBody>
          <a:bodyPr vert="eaVert"/>
          <a:lstStyle/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5A7763-550C-487E-83F3-8DAC1E98710A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09162-089F-40F8-81E7-53132DE09725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/>
    </mc:Choice>
    <mc:Fallback>
      <p:transition spd="slow"/>
    </mc:Fallback>
  </mc:AlternateContent>
  <p:hf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 hasCustomPrompt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5A7763-550C-487E-83F3-8DAC1E98710A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09162-089F-40F8-81E7-53132DE09725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/>
    </mc:Choice>
    <mc:Fallback>
      <p:transition spd="slow"/>
    </mc:Fallback>
  </mc:AlternateContent>
  <p:hf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609600" y="6356351"/>
            <a:ext cx="2844800" cy="365125"/>
          </a:xfrm>
          <a:prstGeom prst="rect">
            <a:avLst/>
          </a:prstGeom>
        </p:spPr>
        <p:txBody>
          <a:bodyPr/>
          <a:lstStyle/>
          <a:p>
            <a:fld id="{2E3AAC11-D570-4EA9-AFC0-30FB72BA45EB}" type="datetimeFigureOut">
              <a:rPr lang="zh-CN" altLang="en-US" smtClean="0">
                <a:solidFill>
                  <a:prstClr val="black"/>
                </a:solidFill>
              </a:rPr>
            </a:fld>
            <a:endParaRPr lang="zh-CN" altLang="en-US">
              <a:solidFill>
                <a:prstClr val="black"/>
              </a:solidFill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165600" y="635635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zh-CN" altLang="en-US">
              <a:solidFill>
                <a:prstClr val="black"/>
              </a:solidFill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737600" y="6356351"/>
            <a:ext cx="2844800" cy="365125"/>
          </a:xfrm>
          <a:prstGeom prst="rect">
            <a:avLst/>
          </a:prstGeom>
        </p:spPr>
        <p:txBody>
          <a:bodyPr/>
          <a:lstStyle/>
          <a:p>
            <a:fld id="{55ECCFAA-F4FB-487C-9F1E-C8836D0C3DC9}" type="slidenum">
              <a:rPr lang="zh-CN" altLang="en-US" smtClean="0">
                <a:solidFill>
                  <a:prstClr val="black"/>
                </a:solidFill>
              </a:rPr>
            </a:fld>
            <a:endParaRPr lang="zh-CN" altLang="en-US">
              <a:solidFill>
                <a:prstClr val="black"/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/>
    </mc:Choice>
    <mc:Fallback>
      <p:transition spd="slow"/>
    </mc:Fallback>
  </mc:AlternateContent>
  <p:hf hdr="0" ft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  <a:prstGeom prst="rect">
            <a:avLst/>
          </a:prstGeom>
        </p:spPr>
        <p:txBody>
          <a:bodyPr vert="eaVert"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609600" y="6356351"/>
            <a:ext cx="2844800" cy="365125"/>
          </a:xfrm>
          <a:prstGeom prst="rect">
            <a:avLst/>
          </a:prstGeom>
        </p:spPr>
        <p:txBody>
          <a:bodyPr/>
          <a:lstStyle/>
          <a:p>
            <a:fld id="{2E3AAC11-D570-4EA9-AFC0-30FB72BA45EB}" type="datetimeFigureOut">
              <a:rPr lang="zh-CN" altLang="en-US" smtClean="0">
                <a:solidFill>
                  <a:prstClr val="black"/>
                </a:solidFill>
              </a:rPr>
            </a:fld>
            <a:endParaRPr lang="zh-CN" altLang="en-US">
              <a:solidFill>
                <a:prstClr val="black"/>
              </a:solidFill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165600" y="635635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zh-CN" altLang="en-US">
              <a:solidFill>
                <a:prstClr val="black"/>
              </a:solidFill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737600" y="6356351"/>
            <a:ext cx="2844800" cy="365125"/>
          </a:xfrm>
          <a:prstGeom prst="rect">
            <a:avLst/>
          </a:prstGeom>
        </p:spPr>
        <p:txBody>
          <a:bodyPr/>
          <a:lstStyle/>
          <a:p>
            <a:fld id="{55ECCFAA-F4FB-487C-9F1E-C8836D0C3DC9}" type="slidenum">
              <a:rPr lang="zh-CN" altLang="en-US" smtClean="0">
                <a:solidFill>
                  <a:prstClr val="black"/>
                </a:solidFill>
              </a:rPr>
            </a:fld>
            <a:endParaRPr lang="zh-CN" altLang="en-US">
              <a:solidFill>
                <a:prstClr val="black"/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/>
    </mc:Choice>
    <mc:Fallback>
      <p:transition spd="slow"/>
    </mc:Fallback>
  </mc:AlternateContent>
  <p:hf hdr="0" ftr="0" dt="0"/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自定义版式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/>
    </mc:Choice>
    <mc:Fallback>
      <p:transition spd="slow"/>
    </mc:Fallback>
  </mc:AlternateContent>
  <p:hf hdr="0" ftr="0" dt="0"/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8" Type="http://schemas.openxmlformats.org/officeDocument/2006/relationships/slideLayout" Target="../slideLayouts/slideLayout8.xml"/><Relationship Id="rId7" Type="http://schemas.openxmlformats.org/officeDocument/2006/relationships/slideLayout" Target="../slideLayouts/slideLayout7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6" Type="http://schemas.openxmlformats.org/officeDocument/2006/relationships/theme" Target="../theme/theme1.xml"/><Relationship Id="rId15" Type="http://schemas.openxmlformats.org/officeDocument/2006/relationships/slideLayout" Target="../slideLayouts/slideLayout15.xml"/><Relationship Id="rId14" Type="http://schemas.openxmlformats.org/officeDocument/2006/relationships/slideLayout" Target="../slideLayouts/slideLayout14.xml"/><Relationship Id="rId13" Type="http://schemas.openxmlformats.org/officeDocument/2006/relationships/slideLayout" Target="../slideLayouts/slideLayout13.xml"/><Relationship Id="rId12" Type="http://schemas.openxmlformats.org/officeDocument/2006/relationships/slideLayout" Target="../slideLayouts/slideLayout12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4" Type="http://schemas.openxmlformats.org/officeDocument/2006/relationships/theme" Target="../theme/theme2.xml"/><Relationship Id="rId3" Type="http://schemas.openxmlformats.org/officeDocument/2006/relationships/slideLayout" Target="../slideLayouts/slideLayout18.xml"/><Relationship Id="rId2" Type="http://schemas.openxmlformats.org/officeDocument/2006/relationships/slideLayout" Target="../slideLayouts/slideLayout17.xml"/><Relationship Id="rId1" Type="http://schemas.openxmlformats.org/officeDocument/2006/relationships/slideLayout" Target="../slideLayouts/slideLayout16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EE0D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862060" y="63119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5A7763-550C-487E-83F3-8DAC1E98710A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-1721485" y="63119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 b="1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AE09162-089F-40F8-81E7-53132DE09725}" type="slidenum">
              <a:rPr lang="zh-CN" altLang="en-US" smtClean="0"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  <p:sldLayoutId id="2147483663" r:id="rId15"/>
  </p:sldLayoutIdLst>
  <mc:AlternateContent xmlns:mc="http://schemas.openxmlformats.org/markup-compatibility/2006">
    <mc:Choice xmlns:p14="http://schemas.microsoft.com/office/powerpoint/2010/main" Requires="p14">
      <p:transition spd="slow" p14:dur="1500"/>
    </mc:Choice>
    <mc:Fallback>
      <p:transition spd="slow"/>
    </mc:Fallback>
  </mc:AlternateConten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5" r:id="rId1"/>
    <p:sldLayoutId id="2147483666" r:id="rId2"/>
    <p:sldLayoutId id="2147483667" r:id="rId3"/>
  </p:sldLayoutIdLst>
  <mc:AlternateContent xmlns:mc="http://schemas.openxmlformats.org/markup-compatibility/2006">
    <mc:Choice xmlns:p14="http://schemas.microsoft.com/office/powerpoint/2010/main" Requires="p14">
      <p:transition spd="slow" p14:dur="1500"/>
    </mc:Choice>
    <mc:Fallback>
      <p:transition spd="slow"/>
    </mc:Fallback>
  </mc:AlternateConten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9" Type="http://schemas.openxmlformats.org/officeDocument/2006/relationships/image" Target="../media/image4.png"/><Relationship Id="rId8" Type="http://schemas.openxmlformats.org/officeDocument/2006/relationships/tags" Target="../tags/tag5.xml"/><Relationship Id="rId7" Type="http://schemas.openxmlformats.org/officeDocument/2006/relationships/tags" Target="../tags/tag4.xml"/><Relationship Id="rId6" Type="http://schemas.microsoft.com/office/2007/relationships/hdphoto" Target="../media/image3.wdp"/><Relationship Id="rId5" Type="http://schemas.openxmlformats.org/officeDocument/2006/relationships/image" Target="../media/image2.png"/><Relationship Id="rId4" Type="http://schemas.openxmlformats.org/officeDocument/2006/relationships/tags" Target="../tags/tag3.xml"/><Relationship Id="rId3" Type="http://schemas.openxmlformats.org/officeDocument/2006/relationships/image" Target="../media/image1.png"/><Relationship Id="rId2" Type="http://schemas.openxmlformats.org/officeDocument/2006/relationships/tags" Target="../tags/tag2.xml"/><Relationship Id="rId12" Type="http://schemas.openxmlformats.org/officeDocument/2006/relationships/notesSlide" Target="../notesSlides/notesSlide1.xml"/><Relationship Id="rId11" Type="http://schemas.openxmlformats.org/officeDocument/2006/relationships/slideLayout" Target="../slideLayouts/slideLayout1.xml"/><Relationship Id="rId10" Type="http://schemas.openxmlformats.org/officeDocument/2006/relationships/themeOverride" Target="../theme/themeOverride1.xml"/><Relationship Id="rId1" Type="http://schemas.openxmlformats.org/officeDocument/2006/relationships/tags" Target="../tags/tag1.xml"/></Relationships>
</file>

<file path=ppt/slides/_rels/slide2.xml.rels><?xml version="1.0" encoding="UTF-8" standalone="yes"?>
<Relationships xmlns="http://schemas.openxmlformats.org/package/2006/relationships"><Relationship Id="rId9" Type="http://schemas.openxmlformats.org/officeDocument/2006/relationships/image" Target="../media/image1.png"/><Relationship Id="rId8" Type="http://schemas.openxmlformats.org/officeDocument/2006/relationships/tags" Target="../tags/tag8.xml"/><Relationship Id="rId7" Type="http://schemas.openxmlformats.org/officeDocument/2006/relationships/tags" Target="../tags/tag7.xml"/><Relationship Id="rId6" Type="http://schemas.openxmlformats.org/officeDocument/2006/relationships/image" Target="../media/image8.png"/><Relationship Id="rId5" Type="http://schemas.openxmlformats.org/officeDocument/2006/relationships/tags" Target="../tags/tag6.xml"/><Relationship Id="rId4" Type="http://schemas.openxmlformats.org/officeDocument/2006/relationships/image" Target="../media/image4.png"/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2" Type="http://schemas.openxmlformats.org/officeDocument/2006/relationships/notesSlide" Target="../notesSlides/notesSlide2.xml"/><Relationship Id="rId11" Type="http://schemas.openxmlformats.org/officeDocument/2006/relationships/slideLayout" Target="../slideLayouts/slideLayout1.xml"/><Relationship Id="rId10" Type="http://schemas.openxmlformats.org/officeDocument/2006/relationships/themeOverride" Target="../theme/themeOverride2.xml"/><Relationship Id="rId1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7" Type="http://schemas.openxmlformats.org/officeDocument/2006/relationships/notesSlide" Target="../notesSlides/notesSlide3.xml"/><Relationship Id="rId6" Type="http://schemas.openxmlformats.org/officeDocument/2006/relationships/slideLayout" Target="../slideLayouts/slideLayout1.xml"/><Relationship Id="rId5" Type="http://schemas.openxmlformats.org/officeDocument/2006/relationships/themeOverride" Target="../theme/themeOverride3.xml"/><Relationship Id="rId4" Type="http://schemas.openxmlformats.org/officeDocument/2006/relationships/tags" Target="../tags/tag10.xml"/><Relationship Id="rId3" Type="http://schemas.openxmlformats.org/officeDocument/2006/relationships/image" Target="../media/image10.png"/><Relationship Id="rId2" Type="http://schemas.openxmlformats.org/officeDocument/2006/relationships/tags" Target="../tags/tag9.xml"/><Relationship Id="rId1" Type="http://schemas.openxmlformats.org/officeDocument/2006/relationships/image" Target="../media/image9.png"/></Relationships>
</file>

<file path=ppt/slides/_rels/slide4.xml.rels><?xml version="1.0" encoding="UTF-8" standalone="yes"?>
<Relationships xmlns="http://schemas.openxmlformats.org/package/2006/relationships"><Relationship Id="rId9" Type="http://schemas.openxmlformats.org/officeDocument/2006/relationships/tags" Target="../tags/tag15.xml"/><Relationship Id="rId8" Type="http://schemas.openxmlformats.org/officeDocument/2006/relationships/image" Target="../media/image11.png"/><Relationship Id="rId7" Type="http://schemas.openxmlformats.org/officeDocument/2006/relationships/tags" Target="../tags/tag14.xml"/><Relationship Id="rId6" Type="http://schemas.microsoft.com/office/2007/relationships/hdphoto" Target="../media/image3.wdp"/><Relationship Id="rId5" Type="http://schemas.openxmlformats.org/officeDocument/2006/relationships/image" Target="../media/image2.png"/><Relationship Id="rId4" Type="http://schemas.openxmlformats.org/officeDocument/2006/relationships/tags" Target="../tags/tag13.xml"/><Relationship Id="rId3" Type="http://schemas.openxmlformats.org/officeDocument/2006/relationships/image" Target="../media/image1.png"/><Relationship Id="rId2" Type="http://schemas.openxmlformats.org/officeDocument/2006/relationships/tags" Target="../tags/tag12.xml"/><Relationship Id="rId14" Type="http://schemas.openxmlformats.org/officeDocument/2006/relationships/notesSlide" Target="../notesSlides/notesSlide4.xml"/><Relationship Id="rId13" Type="http://schemas.openxmlformats.org/officeDocument/2006/relationships/slideLayout" Target="../slideLayouts/slideLayout1.xml"/><Relationship Id="rId12" Type="http://schemas.openxmlformats.org/officeDocument/2006/relationships/themeOverride" Target="../theme/themeOverride4.xml"/><Relationship Id="rId11" Type="http://schemas.openxmlformats.org/officeDocument/2006/relationships/image" Target="../media/image4.png"/><Relationship Id="rId10" Type="http://schemas.openxmlformats.org/officeDocument/2006/relationships/tags" Target="../tags/tag16.xml"/><Relationship Id="rId1" Type="http://schemas.openxmlformats.org/officeDocument/2006/relationships/tags" Target="../tags/tag11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notesSlide" Target="../notesSlides/notesSlide5.xml"/><Relationship Id="rId7" Type="http://schemas.openxmlformats.org/officeDocument/2006/relationships/slideLayout" Target="../slideLayouts/slideLayout1.xml"/><Relationship Id="rId6" Type="http://schemas.openxmlformats.org/officeDocument/2006/relationships/themeOverride" Target="../theme/themeOverride5.xml"/><Relationship Id="rId5" Type="http://schemas.openxmlformats.org/officeDocument/2006/relationships/image" Target="../media/image1.png"/><Relationship Id="rId4" Type="http://schemas.openxmlformats.org/officeDocument/2006/relationships/tags" Target="../tags/tag17.xml"/><Relationship Id="rId3" Type="http://schemas.openxmlformats.org/officeDocument/2006/relationships/image" Target="../media/image4.png"/><Relationship Id="rId2" Type="http://schemas.openxmlformats.org/officeDocument/2006/relationships/image" Target="../media/image7.png"/><Relationship Id="rId1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1.xml"/><Relationship Id="rId3" Type="http://schemas.openxmlformats.org/officeDocument/2006/relationships/tags" Target="../tags/tag19.xml"/><Relationship Id="rId2" Type="http://schemas.openxmlformats.org/officeDocument/2006/relationships/image" Target="../media/image8.png"/><Relationship Id="rId1" Type="http://schemas.openxmlformats.org/officeDocument/2006/relationships/tags" Target="../tags/tag18.xml"/></Relationships>
</file>

<file path=ppt/slides/_rels/slide7.xml.rels><?xml version="1.0" encoding="UTF-8" standalone="yes"?>
<Relationships xmlns="http://schemas.openxmlformats.org/package/2006/relationships"><Relationship Id="rId5" Type="http://schemas.openxmlformats.org/officeDocument/2006/relationships/notesSlide" Target="../notesSlides/notesSlide6.xml"/><Relationship Id="rId4" Type="http://schemas.openxmlformats.org/officeDocument/2006/relationships/slideLayout" Target="../slideLayouts/slideLayout1.xml"/><Relationship Id="rId3" Type="http://schemas.openxmlformats.org/officeDocument/2006/relationships/themeOverride" Target="../theme/themeOverride6.xml"/><Relationship Id="rId2" Type="http://schemas.openxmlformats.org/officeDocument/2006/relationships/image" Target="../media/image9.png"/><Relationship Id="rId1" Type="http://schemas.openxmlformats.org/officeDocument/2006/relationships/image" Target="../media/image12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notesSlide" Target="../notesSlides/notesSlide7.xml"/><Relationship Id="rId7" Type="http://schemas.openxmlformats.org/officeDocument/2006/relationships/slideLayout" Target="../slideLayouts/slideLayout1.xml"/><Relationship Id="rId6" Type="http://schemas.openxmlformats.org/officeDocument/2006/relationships/themeOverride" Target="../theme/themeOverride7.xml"/><Relationship Id="rId5" Type="http://schemas.openxmlformats.org/officeDocument/2006/relationships/image" Target="../media/image1.png"/><Relationship Id="rId4" Type="http://schemas.openxmlformats.org/officeDocument/2006/relationships/tags" Target="../tags/tag20.xml"/><Relationship Id="rId3" Type="http://schemas.openxmlformats.org/officeDocument/2006/relationships/image" Target="../media/image4.png"/><Relationship Id="rId2" Type="http://schemas.openxmlformats.org/officeDocument/2006/relationships/image" Target="../media/image7.png"/><Relationship Id="rId1" Type="http://schemas.openxmlformats.org/officeDocument/2006/relationships/image" Target="../media/image5.png"/></Relationships>
</file>

<file path=ppt/slides/_rels/slide9.xml.rels><?xml version="1.0" encoding="UTF-8" standalone="yes"?>
<Relationships xmlns="http://schemas.openxmlformats.org/package/2006/relationships"><Relationship Id="rId9" Type="http://schemas.openxmlformats.org/officeDocument/2006/relationships/tags" Target="../tags/tag23.xml"/><Relationship Id="rId8" Type="http://schemas.openxmlformats.org/officeDocument/2006/relationships/image" Target="../media/image8.png"/><Relationship Id="rId7" Type="http://schemas.openxmlformats.org/officeDocument/2006/relationships/tags" Target="../tags/tag22.xml"/><Relationship Id="rId6" Type="http://schemas.openxmlformats.org/officeDocument/2006/relationships/image" Target="../media/image1.png"/><Relationship Id="rId5" Type="http://schemas.openxmlformats.org/officeDocument/2006/relationships/tags" Target="../tags/tag21.xml"/><Relationship Id="rId4" Type="http://schemas.openxmlformats.org/officeDocument/2006/relationships/image" Target="../media/image4.png"/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2" Type="http://schemas.openxmlformats.org/officeDocument/2006/relationships/notesSlide" Target="../notesSlides/notesSlide8.xml"/><Relationship Id="rId11" Type="http://schemas.openxmlformats.org/officeDocument/2006/relationships/slideLayout" Target="../slideLayouts/slideLayout1.xml"/><Relationship Id="rId10" Type="http://schemas.openxmlformats.org/officeDocument/2006/relationships/themeOverride" Target="../theme/themeOverride8.xml"/><Relationship Id="rId1" Type="http://schemas.openxmlformats.org/officeDocument/2006/relationships/image" Target="../media/image5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.xml"/><Relationship Id="rId1" Type="http://schemas.openxmlformats.org/officeDocument/2006/relationships/image" Target="../media/image4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.xml"/><Relationship Id="rId1" Type="http://schemas.openxmlformats.org/officeDocument/2006/relationships/image" Target="../media/image9.pn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.xml"/><Relationship Id="rId1" Type="http://schemas.openxmlformats.org/officeDocument/2006/relationships/image" Target="../media/image9.pn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.xml"/><Relationship Id="rId1" Type="http://schemas.openxmlformats.org/officeDocument/2006/relationships/image" Target="../media/image9.pn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.xml"/><Relationship Id="rId1" Type="http://schemas.openxmlformats.org/officeDocument/2006/relationships/image" Target="../media/image9.png"/></Relationships>
</file>

<file path=ppt/slides/_rels/slide15.xml.rels><?xml version="1.0" encoding="UTF-8" standalone="yes"?>
<Relationships xmlns="http://schemas.openxmlformats.org/package/2006/relationships"><Relationship Id="rId9" Type="http://schemas.openxmlformats.org/officeDocument/2006/relationships/tags" Target="../tags/tag26.xml"/><Relationship Id="rId8" Type="http://schemas.openxmlformats.org/officeDocument/2006/relationships/image" Target="../media/image8.png"/><Relationship Id="rId7" Type="http://schemas.openxmlformats.org/officeDocument/2006/relationships/tags" Target="../tags/tag25.xml"/><Relationship Id="rId6" Type="http://schemas.openxmlformats.org/officeDocument/2006/relationships/image" Target="../media/image1.png"/><Relationship Id="rId5" Type="http://schemas.openxmlformats.org/officeDocument/2006/relationships/tags" Target="../tags/tag24.xml"/><Relationship Id="rId4" Type="http://schemas.openxmlformats.org/officeDocument/2006/relationships/image" Target="../media/image4.png"/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2" Type="http://schemas.openxmlformats.org/officeDocument/2006/relationships/notesSlide" Target="../notesSlides/notesSlide9.xml"/><Relationship Id="rId11" Type="http://schemas.openxmlformats.org/officeDocument/2006/relationships/slideLayout" Target="../slideLayouts/slideLayout1.xml"/><Relationship Id="rId10" Type="http://schemas.openxmlformats.org/officeDocument/2006/relationships/themeOverride" Target="../theme/themeOverride9.xml"/><Relationship Id="rId1" Type="http://schemas.openxmlformats.org/officeDocument/2006/relationships/image" Target="../media/image5.pn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.xml"/><Relationship Id="rId1" Type="http://schemas.openxmlformats.org/officeDocument/2006/relationships/image" Target="../media/image4.pn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.xml"/><Relationship Id="rId1" Type="http://schemas.openxmlformats.org/officeDocument/2006/relationships/image" Target="../media/image9.png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9" Type="http://schemas.openxmlformats.org/officeDocument/2006/relationships/diagramColors" Target="../diagrams/colors2.xml"/><Relationship Id="rId8" Type="http://schemas.openxmlformats.org/officeDocument/2006/relationships/diagramQuickStyle" Target="../diagrams/quickStyle2.xml"/><Relationship Id="rId7" Type="http://schemas.openxmlformats.org/officeDocument/2006/relationships/diagramLayout" Target="../diagrams/layout2.xml"/><Relationship Id="rId6" Type="http://schemas.openxmlformats.org/officeDocument/2006/relationships/diagramData" Target="../diagrams/data2.xml"/><Relationship Id="rId5" Type="http://schemas.microsoft.com/office/2007/relationships/diagramDrawing" Target="../diagrams/drawing1.xml"/><Relationship Id="rId4" Type="http://schemas.openxmlformats.org/officeDocument/2006/relationships/diagramColors" Target="../diagrams/colors1.xml"/><Relationship Id="rId3" Type="http://schemas.openxmlformats.org/officeDocument/2006/relationships/diagramQuickStyle" Target="../diagrams/quickStyle1.xml"/><Relationship Id="rId2" Type="http://schemas.openxmlformats.org/officeDocument/2006/relationships/diagramLayout" Target="../diagrams/layout1.xml"/><Relationship Id="rId11" Type="http://schemas.openxmlformats.org/officeDocument/2006/relationships/slideLayout" Target="../slideLayouts/slideLayout1.xml"/><Relationship Id="rId10" Type="http://schemas.microsoft.com/office/2007/relationships/diagramDrawing" Target="../diagrams/drawing2.xml"/><Relationship Id="rId1" Type="http://schemas.openxmlformats.org/officeDocument/2006/relationships/diagramData" Target="../diagrams/data1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9" Type="http://schemas.openxmlformats.org/officeDocument/2006/relationships/tags" Target="../tags/tag31.xml"/><Relationship Id="rId8" Type="http://schemas.openxmlformats.org/officeDocument/2006/relationships/image" Target="../media/image11.png"/><Relationship Id="rId7" Type="http://schemas.openxmlformats.org/officeDocument/2006/relationships/tags" Target="../tags/tag30.xml"/><Relationship Id="rId6" Type="http://schemas.microsoft.com/office/2007/relationships/hdphoto" Target="../media/image3.wdp"/><Relationship Id="rId5" Type="http://schemas.openxmlformats.org/officeDocument/2006/relationships/image" Target="../media/image2.png"/><Relationship Id="rId4" Type="http://schemas.openxmlformats.org/officeDocument/2006/relationships/tags" Target="../tags/tag29.xml"/><Relationship Id="rId3" Type="http://schemas.openxmlformats.org/officeDocument/2006/relationships/image" Target="../media/image1.png"/><Relationship Id="rId2" Type="http://schemas.openxmlformats.org/officeDocument/2006/relationships/tags" Target="../tags/tag28.xml"/><Relationship Id="rId14" Type="http://schemas.openxmlformats.org/officeDocument/2006/relationships/notesSlide" Target="../notesSlides/notesSlide10.xml"/><Relationship Id="rId13" Type="http://schemas.openxmlformats.org/officeDocument/2006/relationships/slideLayout" Target="../slideLayouts/slideLayout1.xml"/><Relationship Id="rId12" Type="http://schemas.openxmlformats.org/officeDocument/2006/relationships/themeOverride" Target="../theme/themeOverride10.xml"/><Relationship Id="rId11" Type="http://schemas.openxmlformats.org/officeDocument/2006/relationships/image" Target="../media/image4.png"/><Relationship Id="rId10" Type="http://schemas.openxmlformats.org/officeDocument/2006/relationships/tags" Target="../tags/tag32.xml"/><Relationship Id="rId1" Type="http://schemas.openxmlformats.org/officeDocument/2006/relationships/tags" Target="../tags/tag2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.xml"/><Relationship Id="rId1" Type="http://schemas.openxmlformats.org/officeDocument/2006/relationships/tags" Target="../tags/tag33.xml"/></Relationships>
</file>

<file path=ppt/slides/_rels/slide23.xml.rels><?xml version="1.0" encoding="UTF-8" standalone="yes"?>
<Relationships xmlns="http://schemas.openxmlformats.org/package/2006/relationships"><Relationship Id="rId9" Type="http://schemas.openxmlformats.org/officeDocument/2006/relationships/diagramColors" Target="../diagrams/colors3.xml"/><Relationship Id="rId8" Type="http://schemas.openxmlformats.org/officeDocument/2006/relationships/diagramQuickStyle" Target="../diagrams/quickStyle3.xml"/><Relationship Id="rId7" Type="http://schemas.openxmlformats.org/officeDocument/2006/relationships/diagramLayout" Target="../diagrams/layout3.xml"/><Relationship Id="rId6" Type="http://schemas.openxmlformats.org/officeDocument/2006/relationships/diagramData" Target="../diagrams/data3.xml"/><Relationship Id="rId5" Type="http://schemas.openxmlformats.org/officeDocument/2006/relationships/image" Target="../media/image4.png"/><Relationship Id="rId4" Type="http://schemas.openxmlformats.org/officeDocument/2006/relationships/tags" Target="../tags/tag36.xml"/><Relationship Id="rId3" Type="http://schemas.openxmlformats.org/officeDocument/2006/relationships/tags" Target="../tags/tag35.xml"/><Relationship Id="rId2" Type="http://schemas.openxmlformats.org/officeDocument/2006/relationships/image" Target="../media/image1.png"/><Relationship Id="rId18" Type="http://schemas.openxmlformats.org/officeDocument/2006/relationships/notesSlide" Target="../notesSlides/notesSlide11.xml"/><Relationship Id="rId17" Type="http://schemas.openxmlformats.org/officeDocument/2006/relationships/slideLayout" Target="../slideLayouts/slideLayout1.xml"/><Relationship Id="rId16" Type="http://schemas.openxmlformats.org/officeDocument/2006/relationships/themeOverride" Target="../theme/themeOverride11.xml"/><Relationship Id="rId15" Type="http://schemas.microsoft.com/office/2007/relationships/diagramDrawing" Target="../diagrams/drawing4.xml"/><Relationship Id="rId14" Type="http://schemas.openxmlformats.org/officeDocument/2006/relationships/diagramColors" Target="../diagrams/colors4.xml"/><Relationship Id="rId13" Type="http://schemas.openxmlformats.org/officeDocument/2006/relationships/diagramQuickStyle" Target="../diagrams/quickStyle4.xml"/><Relationship Id="rId12" Type="http://schemas.openxmlformats.org/officeDocument/2006/relationships/diagramLayout" Target="../diagrams/layout4.xml"/><Relationship Id="rId11" Type="http://schemas.openxmlformats.org/officeDocument/2006/relationships/diagramData" Target="../diagrams/data4.xml"/><Relationship Id="rId10" Type="http://schemas.microsoft.com/office/2007/relationships/diagramDrawing" Target="../diagrams/drawing3.xml"/><Relationship Id="rId1" Type="http://schemas.openxmlformats.org/officeDocument/2006/relationships/tags" Target="../tags/tag34.xml"/></Relationships>
</file>

<file path=ppt/slides/_rels/slide24.xml.rels><?xml version="1.0" encoding="UTF-8" standalone="yes"?>
<Relationships xmlns="http://schemas.openxmlformats.org/package/2006/relationships"><Relationship Id="rId9" Type="http://schemas.openxmlformats.org/officeDocument/2006/relationships/tags" Target="../tags/tag41.xml"/><Relationship Id="rId8" Type="http://schemas.openxmlformats.org/officeDocument/2006/relationships/tags" Target="../tags/tag40.xml"/><Relationship Id="rId7" Type="http://schemas.microsoft.com/office/2007/relationships/hdphoto" Target="../media/image3.wdp"/><Relationship Id="rId6" Type="http://schemas.openxmlformats.org/officeDocument/2006/relationships/image" Target="../media/image2.png"/><Relationship Id="rId5" Type="http://schemas.openxmlformats.org/officeDocument/2006/relationships/tags" Target="../tags/tag39.xml"/><Relationship Id="rId4" Type="http://schemas.openxmlformats.org/officeDocument/2006/relationships/image" Target="../media/image1.png"/><Relationship Id="rId3" Type="http://schemas.openxmlformats.org/officeDocument/2006/relationships/tags" Target="../tags/tag38.xml"/><Relationship Id="rId2" Type="http://schemas.openxmlformats.org/officeDocument/2006/relationships/tags" Target="../tags/tag37.xml"/><Relationship Id="rId13" Type="http://schemas.openxmlformats.org/officeDocument/2006/relationships/notesSlide" Target="../notesSlides/notesSlide12.xml"/><Relationship Id="rId12" Type="http://schemas.openxmlformats.org/officeDocument/2006/relationships/slideLayout" Target="../slideLayouts/slideLayout1.xml"/><Relationship Id="rId11" Type="http://schemas.openxmlformats.org/officeDocument/2006/relationships/image" Target="../media/image7.png"/><Relationship Id="rId10" Type="http://schemas.openxmlformats.org/officeDocument/2006/relationships/image" Target="../media/image5.png"/><Relationship Id="rId1" Type="http://schemas.openxmlformats.org/officeDocument/2006/relationships/image" Target="../media/image4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EE0D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PA_矩形 21"/>
          <p:cNvSpPr/>
          <p:nvPr>
            <p:custDataLst>
              <p:tags r:id="rId1"/>
            </p:custDataLst>
          </p:nvPr>
        </p:nvSpPr>
        <p:spPr>
          <a:xfrm>
            <a:off x="525145" y="508209"/>
            <a:ext cx="10998200" cy="5733632"/>
          </a:xfrm>
          <a:prstGeom prst="rect">
            <a:avLst/>
          </a:prstGeom>
          <a:solidFill>
            <a:schemeClr val="bg1">
              <a:alpha val="50000"/>
            </a:schemeClr>
          </a:solidFill>
          <a:ln w="1524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dirty="0">
              <a:cs typeface="+mn-ea"/>
              <a:sym typeface="+mn-lt"/>
            </a:endParaRPr>
          </a:p>
        </p:txBody>
      </p:sp>
      <p:pic>
        <p:nvPicPr>
          <p:cNvPr id="11" name="PA_图片 10"/>
          <p:cNvPicPr>
            <a:picLocks noChangeAspect="1"/>
          </p:cNvPicPr>
          <p:nvPr>
            <p:custDataLst>
              <p:tags r:id="rId2"/>
            </p:custDataLst>
          </p:nvPr>
        </p:nvPicPr>
        <p:blipFill rotWithShape="1">
          <a:blip r:embed="rId3" cstate="screen"/>
          <a:srcRect/>
          <a:stretch>
            <a:fillRect/>
          </a:stretch>
        </p:blipFill>
        <p:spPr>
          <a:xfrm>
            <a:off x="9663136" y="185742"/>
            <a:ext cx="2290421" cy="2231436"/>
          </a:xfrm>
          <a:prstGeom prst="rect">
            <a:avLst/>
          </a:prstGeom>
        </p:spPr>
      </p:pic>
      <p:pic>
        <p:nvPicPr>
          <p:cNvPr id="16" name="PA_图片 15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5" cstate="screen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rightnessContrast bright="-40000" contrast="-40000"/>
                    </a14:imgEffect>
                    <a14:imgEffect>
                      <a14:saturation sat="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939177" y="847400"/>
            <a:ext cx="2763668" cy="1503889"/>
          </a:xfrm>
          <a:prstGeom prst="rect">
            <a:avLst/>
          </a:prstGeom>
        </p:spPr>
      </p:pic>
      <p:cxnSp>
        <p:nvCxnSpPr>
          <p:cNvPr id="30" name="直接连接符 29"/>
          <p:cNvCxnSpPr/>
          <p:nvPr/>
        </p:nvCxnSpPr>
        <p:spPr>
          <a:xfrm flipH="1" flipV="1">
            <a:off x="3092450" y="2341880"/>
            <a:ext cx="6779260" cy="9525"/>
          </a:xfrm>
          <a:prstGeom prst="line">
            <a:avLst/>
          </a:prstGeom>
          <a:ln w="12700">
            <a:solidFill>
              <a:srgbClr val="D85548"/>
            </a:solidFill>
          </a:ln>
          <a:effectLst>
            <a:outerShdw blurRad="12700" dist="12700" dir="2700000" algn="tl" rotWithShape="0">
              <a:schemeClr val="bg1">
                <a:lumMod val="50000"/>
                <a:alpha val="40000"/>
              </a:scheme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5" name="PA_组合 4"/>
          <p:cNvGrpSpPr/>
          <p:nvPr>
            <p:custDataLst>
              <p:tags r:id="rId7"/>
            </p:custDataLst>
          </p:nvPr>
        </p:nvGrpSpPr>
        <p:grpSpPr>
          <a:xfrm>
            <a:off x="-10884367" y="403434"/>
            <a:ext cx="22631867" cy="11896621"/>
            <a:chOff x="-10884367" y="403434"/>
            <a:chExt cx="22631867" cy="11896621"/>
          </a:xfrm>
        </p:grpSpPr>
        <p:sp>
          <p:nvSpPr>
            <p:cNvPr id="4" name="任意多边形: 形状 3"/>
            <p:cNvSpPr/>
            <p:nvPr/>
          </p:nvSpPr>
          <p:spPr>
            <a:xfrm>
              <a:off x="-10884367" y="403434"/>
              <a:ext cx="22631866" cy="11896621"/>
            </a:xfrm>
            <a:custGeom>
              <a:avLst/>
              <a:gdLst/>
              <a:ahLst/>
              <a:cxnLst/>
              <a:rect l="0" t="0" r="0" b="0"/>
              <a:pathLst>
                <a:path w="22631866" h="11896621">
                  <a:moveTo>
                    <a:pt x="0" y="0"/>
                  </a:moveTo>
                  <a:lnTo>
                    <a:pt x="22631865" y="0"/>
                  </a:lnTo>
                  <a:lnTo>
                    <a:pt x="22631865" y="11896620"/>
                  </a:lnTo>
                  <a:lnTo>
                    <a:pt x="0" y="11896620"/>
                  </a:lnTo>
                  <a:close/>
                </a:path>
              </a:pathLst>
            </a:custGeom>
            <a:noFill/>
            <a:ln w="12700" cap="flat" cmpd="sng" algn="ctr">
              <a:noFill/>
              <a:prstDash val="solid"/>
              <a:miter lim="800000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accent1">
                      <a:shade val="50000"/>
                    </a:schemeClr>
                  </a:solidFill>
                  <a:prstDash val="solid"/>
                  <a:miter lim="800000"/>
                  <a:headEnd/>
                  <a:tailEnd/>
                </a14:hiddenLine>
              </a:ext>
            </a:ex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12" name="PA_矩形 11"/>
            <p:cNvSpPr/>
            <p:nvPr>
              <p:custDataLst>
                <p:tags r:id="rId8"/>
              </p:custDataLst>
            </p:nvPr>
          </p:nvSpPr>
          <p:spPr>
            <a:xfrm>
              <a:off x="444500" y="403434"/>
              <a:ext cx="11303000" cy="6051133"/>
            </a:xfrm>
            <a:prstGeom prst="rect">
              <a:avLst/>
            </a:prstGeom>
            <a:noFill/>
            <a:ln w="28575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cs typeface="+mn-ea"/>
                <a:sym typeface="+mn-lt"/>
              </a:endParaRPr>
            </a:p>
          </p:txBody>
        </p:sp>
      </p:grpSp>
      <p:pic>
        <p:nvPicPr>
          <p:cNvPr id="7" name="图片 6"/>
          <p:cNvPicPr>
            <a:picLocks noChangeAspect="1"/>
          </p:cNvPicPr>
          <p:nvPr/>
        </p:nvPicPr>
        <p:blipFill rotWithShape="1">
          <a:blip r:embed="rId9" cstate="screen"/>
          <a:srcRect/>
          <a:stretch>
            <a:fillRect/>
          </a:stretch>
        </p:blipFill>
        <p:spPr>
          <a:xfrm>
            <a:off x="34290" y="1884045"/>
            <a:ext cx="6807835" cy="4971415"/>
          </a:xfrm>
          <a:prstGeom prst="rect">
            <a:avLst/>
          </a:prstGeom>
        </p:spPr>
      </p:pic>
      <p:sp>
        <p:nvSpPr>
          <p:cNvPr id="2" name="文本框 1"/>
          <p:cNvSpPr txBox="1"/>
          <p:nvPr/>
        </p:nvSpPr>
        <p:spPr>
          <a:xfrm>
            <a:off x="2780665" y="1235075"/>
            <a:ext cx="7853045" cy="11068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6600" b="1" spc="600" dirty="0">
                <a:solidFill>
                  <a:srgbClr val="002060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Times New Roman" panose="02020603050405020304" charset="0"/>
                <a:ea typeface="DFKai-SB" panose="03000509000000000000" charset="-120"/>
                <a:cs typeface="Times New Roman" panose="02020603050405020304" charset="0"/>
              </a:rPr>
              <a:t> </a:t>
            </a:r>
            <a:r>
              <a:rPr lang="en-US" sz="3600" b="1">
                <a:solidFill>
                  <a:srgbClr val="002060"/>
                </a:solidFill>
                <a:latin typeface="Times New Roman" panose="02020603050405020304" charset="0"/>
                <a:ea typeface="DFKai-SB" panose="03000509000000000000" charset="-120"/>
                <a:cs typeface="Times New Roman" panose="02020603050405020304" charset="0"/>
              </a:rPr>
              <a:t>The</a:t>
            </a:r>
            <a:r>
              <a:rPr sz="3600" b="1">
                <a:solidFill>
                  <a:srgbClr val="002060"/>
                </a:solidFill>
                <a:latin typeface="Times New Roman" panose="02020603050405020304" charset="0"/>
                <a:ea typeface="DFKai-SB" panose="03000509000000000000" charset="-120"/>
                <a:cs typeface="Times New Roman" panose="02020603050405020304" charset="0"/>
              </a:rPr>
              <a:t> </a:t>
            </a:r>
            <a:r>
              <a:rPr lang="en-US" sz="3600" b="1">
                <a:solidFill>
                  <a:srgbClr val="002060"/>
                </a:solidFill>
                <a:latin typeface="Times New Roman" panose="02020603050405020304" charset="0"/>
                <a:ea typeface="DFKai-SB" panose="03000509000000000000" charset="-120"/>
                <a:cs typeface="Times New Roman" panose="02020603050405020304" charset="0"/>
              </a:rPr>
              <a:t>A</a:t>
            </a:r>
            <a:r>
              <a:rPr sz="3600" b="1">
                <a:solidFill>
                  <a:srgbClr val="002060"/>
                </a:solidFill>
                <a:latin typeface="Times New Roman" panose="02020603050405020304" charset="0"/>
                <a:ea typeface="DFKai-SB" panose="03000509000000000000" charset="-120"/>
                <a:cs typeface="Times New Roman" panose="02020603050405020304" charset="0"/>
              </a:rPr>
              <a:t>nalysis of </a:t>
            </a:r>
            <a:r>
              <a:rPr lang="en-US" sz="3600" b="1">
                <a:solidFill>
                  <a:srgbClr val="002060"/>
                </a:solidFill>
                <a:latin typeface="Times New Roman" panose="02020603050405020304" charset="0"/>
                <a:ea typeface="DFKai-SB" panose="03000509000000000000" charset="-120"/>
                <a:cs typeface="Times New Roman" panose="02020603050405020304" charset="0"/>
              </a:rPr>
              <a:t>article </a:t>
            </a:r>
            <a:r>
              <a:rPr sz="3200" b="1">
                <a:solidFill>
                  <a:srgbClr val="002060"/>
                </a:solidFill>
                <a:latin typeface="DFKai-SB" panose="03000509000000000000" charset="-120"/>
                <a:ea typeface="DFKai-SB" panose="03000509000000000000" charset="-120"/>
                <a:cs typeface="DFKai-SB" panose="03000509000000000000" charset="-120"/>
              </a:rPr>
              <a:t>&lt;大同與小康&gt;</a:t>
            </a:r>
            <a:endParaRPr sz="3200" b="1">
              <a:solidFill>
                <a:srgbClr val="002060"/>
              </a:solidFill>
              <a:latin typeface="DFKai-SB" panose="03000509000000000000" charset="-120"/>
              <a:ea typeface="DFKai-SB" panose="03000509000000000000" charset="-120"/>
              <a:cs typeface="DFKai-SB" panose="03000509000000000000" charset="-120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09162-089F-40F8-81E7-53132DE09725}" type="slidenum">
              <a:rPr lang="zh-CN" altLang="en-US" sz="2800" smtClean="0">
                <a:solidFill>
                  <a:schemeClr val="tx1"/>
                </a:solidFill>
              </a:rPr>
            </a:fld>
            <a:endParaRPr lang="zh-CN" altLang="en-US" sz="2800">
              <a:solidFill>
                <a:schemeClr val="tx1"/>
              </a:solidFill>
            </a:endParaRPr>
          </a:p>
        </p:txBody>
      </p:sp>
      <p:sp>
        <p:nvSpPr>
          <p:cNvPr id="9" name="文本框 8"/>
          <p:cNvSpPr txBox="1"/>
          <p:nvPr/>
        </p:nvSpPr>
        <p:spPr>
          <a:xfrm>
            <a:off x="5812790" y="3128010"/>
            <a:ext cx="5710555" cy="28613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1" algn="l">
              <a:lnSpc>
                <a:spcPct val="150000"/>
              </a:lnSpc>
            </a:pPr>
            <a:r>
              <a:rPr lang="en-US" altLang="zh-CN" sz="2400">
                <a:latin typeface="Times New Roman" panose="02020603050405020304" charset="0"/>
                <a:cs typeface="Times New Roman" panose="02020603050405020304" charset="0"/>
              </a:rPr>
              <a:t>Module  Code :  SICH3005</a:t>
            </a:r>
            <a:endParaRPr lang="en-US" altLang="zh-CN" sz="2400">
              <a:latin typeface="Times New Roman" panose="02020603050405020304" charset="0"/>
              <a:cs typeface="Times New Roman" panose="02020603050405020304" charset="0"/>
            </a:endParaRPr>
          </a:p>
          <a:p>
            <a:pPr lvl="1" algn="l">
              <a:lnSpc>
                <a:spcPct val="150000"/>
              </a:lnSpc>
            </a:pPr>
            <a:r>
              <a:rPr lang="en-US" altLang="zh-CN" sz="2400">
                <a:latin typeface="Times New Roman" panose="02020603050405020304" charset="0"/>
                <a:cs typeface="Times New Roman" panose="02020603050405020304" charset="0"/>
              </a:rPr>
              <a:t>Module  Tutor:  Dr. Chen, Su-fan</a:t>
            </a:r>
            <a:endParaRPr lang="en-US" altLang="zh-CN" sz="2400">
              <a:latin typeface="Times New Roman" panose="02020603050405020304" charset="0"/>
              <a:cs typeface="Times New Roman" panose="02020603050405020304" charset="0"/>
            </a:endParaRPr>
          </a:p>
          <a:p>
            <a:pPr lvl="1" algn="l">
              <a:lnSpc>
                <a:spcPct val="150000"/>
              </a:lnSpc>
            </a:pPr>
            <a:r>
              <a:rPr lang="en-US" altLang="zh-CN" sz="2400">
                <a:latin typeface="Times New Roman" panose="02020603050405020304" charset="0"/>
                <a:cs typeface="Times New Roman" panose="02020603050405020304" charset="0"/>
              </a:rPr>
              <a:t>Student  Name:  Xinyu Zhang</a:t>
            </a:r>
            <a:endParaRPr lang="en-US" altLang="zh-CN" sz="2400">
              <a:latin typeface="Times New Roman" panose="02020603050405020304" charset="0"/>
              <a:cs typeface="Times New Roman" panose="02020603050405020304" charset="0"/>
            </a:endParaRPr>
          </a:p>
          <a:p>
            <a:pPr lvl="1" algn="l">
              <a:lnSpc>
                <a:spcPct val="150000"/>
              </a:lnSpc>
            </a:pPr>
            <a:r>
              <a:rPr lang="en-US" altLang="zh-CN" sz="2400">
                <a:latin typeface="Times New Roman" panose="02020603050405020304" charset="0"/>
                <a:cs typeface="Times New Roman" panose="02020603050405020304" charset="0"/>
              </a:rPr>
              <a:t>Student     ID  :  2016173</a:t>
            </a:r>
            <a:endParaRPr lang="en-US" altLang="zh-CN" sz="2400">
              <a:latin typeface="Times New Roman" panose="02020603050405020304" charset="0"/>
              <a:cs typeface="Times New Roman" panose="02020603050405020304" charset="0"/>
            </a:endParaRPr>
          </a:p>
          <a:p>
            <a:pPr lvl="1" algn="l">
              <a:lnSpc>
                <a:spcPct val="150000"/>
              </a:lnSpc>
            </a:pPr>
            <a:r>
              <a:rPr lang="en-US" altLang="zh-CN" sz="2400">
                <a:latin typeface="Times New Roman" panose="02020603050405020304" charset="0"/>
                <a:cs typeface="Times New Roman" panose="02020603050405020304" charset="0"/>
              </a:rPr>
              <a:t>Date                 :  5 May 2022</a:t>
            </a:r>
            <a:endParaRPr lang="en-US" altLang="zh-CN" sz="2400">
              <a:latin typeface="Times New Roman" panose="02020603050405020304" charset="0"/>
              <a:cs typeface="Times New Roman" panose="02020603050405020304" charset="0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/>
    </mc:Choice>
    <mc:Fallback>
      <p:transition spd="slow"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EE0D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图片 13"/>
          <p:cNvPicPr>
            <a:picLocks noChangeAspect="1"/>
          </p:cNvPicPr>
          <p:nvPr/>
        </p:nvPicPr>
        <p:blipFill rotWithShape="1">
          <a:blip r:embed="rId1" cstate="screen"/>
          <a:srcRect/>
          <a:stretch>
            <a:fillRect/>
          </a:stretch>
        </p:blipFill>
        <p:spPr>
          <a:xfrm>
            <a:off x="0" y="5344937"/>
            <a:ext cx="12213963" cy="2219259"/>
          </a:xfrm>
          <a:prstGeom prst="rect">
            <a:avLst/>
          </a:prstGeom>
        </p:spPr>
      </p:pic>
      <p:grpSp>
        <p:nvGrpSpPr>
          <p:cNvPr id="4" name="组合 3"/>
          <p:cNvGrpSpPr/>
          <p:nvPr/>
        </p:nvGrpSpPr>
        <p:grpSpPr>
          <a:xfrm>
            <a:off x="444500" y="577854"/>
            <a:ext cx="11303000" cy="5876713"/>
            <a:chOff x="444500" y="577854"/>
            <a:chExt cx="11303000" cy="5876713"/>
          </a:xfrm>
        </p:grpSpPr>
        <p:sp>
          <p:nvSpPr>
            <p:cNvPr id="13" name="矩形 12"/>
            <p:cNvSpPr/>
            <p:nvPr/>
          </p:nvSpPr>
          <p:spPr>
            <a:xfrm>
              <a:off x="444500" y="805543"/>
              <a:ext cx="11303000" cy="5649024"/>
            </a:xfrm>
            <a:prstGeom prst="rect">
              <a:avLst/>
            </a:prstGeom>
            <a:noFill/>
            <a:ln w="28575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cs typeface="+mn-ea"/>
                <a:sym typeface="+mn-lt"/>
              </a:endParaRPr>
            </a:p>
          </p:txBody>
        </p:sp>
        <p:pic>
          <p:nvPicPr>
            <p:cNvPr id="2" name="图片 1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4386902" y="577854"/>
              <a:ext cx="3418196" cy="390476"/>
            </a:xfrm>
            <a:prstGeom prst="rect">
              <a:avLst/>
            </a:prstGeom>
          </p:spPr>
        </p:pic>
      </p:grpSp>
      <p:pic>
        <p:nvPicPr>
          <p:cNvPr id="5" name="图片 4"/>
          <p:cNvPicPr>
            <a:picLocks noChangeAspect="1"/>
          </p:cNvPicPr>
          <p:nvPr/>
        </p:nvPicPr>
        <p:blipFill rotWithShape="1">
          <a:blip r:embed="rId3" cstate="screen"/>
          <a:srcRect/>
          <a:stretch>
            <a:fillRect/>
          </a:stretch>
        </p:blipFill>
        <p:spPr>
          <a:xfrm>
            <a:off x="6914762" y="4220987"/>
            <a:ext cx="5299201" cy="1123950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/>
        </p:nvPicPr>
        <p:blipFill rotWithShape="1">
          <a:blip r:embed="rId4" cstate="screen"/>
          <a:srcRect/>
          <a:stretch>
            <a:fillRect/>
          </a:stretch>
        </p:blipFill>
        <p:spPr>
          <a:xfrm>
            <a:off x="34583" y="3048226"/>
            <a:ext cx="4572215" cy="3807688"/>
          </a:xfrm>
          <a:prstGeom prst="rect">
            <a:avLst/>
          </a:prstGeom>
        </p:spPr>
      </p:pic>
      <p:pic>
        <p:nvPicPr>
          <p:cNvPr id="12" name="PA_图片 15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6" cstate="screen"/>
          <a:stretch>
            <a:fillRect/>
          </a:stretch>
        </p:blipFill>
        <p:spPr>
          <a:xfrm flipH="1">
            <a:off x="6802943" y="172743"/>
            <a:ext cx="1691831" cy="920634"/>
          </a:xfrm>
          <a:prstGeom prst="rect">
            <a:avLst/>
          </a:prstGeom>
        </p:spPr>
      </p:pic>
      <p:sp>
        <p:nvSpPr>
          <p:cNvPr id="20" name="文本框 19"/>
          <p:cNvSpPr txBox="1"/>
          <p:nvPr/>
        </p:nvSpPr>
        <p:spPr>
          <a:xfrm>
            <a:off x="4733185" y="218499"/>
            <a:ext cx="2724760" cy="829945"/>
          </a:xfrm>
          <a:prstGeom prst="rect">
            <a:avLst/>
          </a:prstGeom>
          <a:noFill/>
          <a:effectLst/>
        </p:spPr>
        <p:txBody>
          <a:bodyPr wrap="square" rtlCol="0">
            <a:spAutoFit/>
          </a:bodyPr>
          <a:lstStyle>
            <a:defPPr>
              <a:defRPr lang="zh-CN"/>
            </a:defPPr>
            <a:lvl1pPr>
              <a:defRPr sz="11500">
                <a:solidFill>
                  <a:schemeClr val="tx2">
                    <a:lumMod val="50000"/>
                  </a:schemeClr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钟齐段宁行书" panose="02010800040101010101" pitchFamily="2" charset="-122"/>
                <a:ea typeface="钟齐段宁行书" panose="02010800040101010101" pitchFamily="2" charset="-122"/>
              </a:defRPr>
            </a:lvl1pPr>
          </a:lstStyle>
          <a:p>
            <a:r>
              <a:rPr lang="en-US" altLang="zh-CN" sz="4800" spc="600" dirty="0">
                <a:solidFill>
                  <a:schemeClr val="tx1"/>
                </a:solidFill>
                <a:latin typeface="Times New Roman" panose="02020603050405020304" charset="0"/>
                <a:ea typeface="+mn-ea"/>
                <a:cs typeface="Times New Roman" panose="02020603050405020304" charset="0"/>
                <a:sym typeface="+mn-lt"/>
              </a:rPr>
              <a:t>Content</a:t>
            </a:r>
            <a:endParaRPr lang="en-US" altLang="zh-CN" sz="4800" spc="600" dirty="0">
              <a:solidFill>
                <a:schemeClr val="tx1"/>
              </a:solidFill>
              <a:latin typeface="Times New Roman" panose="02020603050405020304" charset="0"/>
              <a:ea typeface="+mn-ea"/>
              <a:cs typeface="Times New Roman" panose="02020603050405020304" charset="0"/>
              <a:sym typeface="+mn-lt"/>
            </a:endParaRPr>
          </a:p>
        </p:txBody>
      </p:sp>
      <p:pic>
        <p:nvPicPr>
          <p:cNvPr id="15" name="PA_图片 15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 cstate="screen"/>
          <a:stretch>
            <a:fillRect/>
          </a:stretch>
        </p:blipFill>
        <p:spPr>
          <a:xfrm>
            <a:off x="3496753" y="172834"/>
            <a:ext cx="1691831" cy="920634"/>
          </a:xfrm>
          <a:prstGeom prst="rect">
            <a:avLst/>
          </a:prstGeom>
        </p:spPr>
      </p:pic>
      <p:pic>
        <p:nvPicPr>
          <p:cNvPr id="10" name="PA_图片 10"/>
          <p:cNvPicPr>
            <a:picLocks noChangeAspect="1"/>
          </p:cNvPicPr>
          <p:nvPr>
            <p:custDataLst>
              <p:tags r:id="rId8"/>
            </p:custDataLst>
          </p:nvPr>
        </p:nvPicPr>
        <p:blipFill rotWithShape="1">
          <a:blip r:embed="rId9" cstate="screen"/>
          <a:srcRect/>
          <a:stretch>
            <a:fillRect/>
          </a:stretch>
        </p:blipFill>
        <p:spPr>
          <a:xfrm>
            <a:off x="9778624" y="-234062"/>
            <a:ext cx="2290421" cy="2231436"/>
          </a:xfrm>
          <a:prstGeom prst="rect">
            <a:avLst/>
          </a:prstGeom>
        </p:spPr>
      </p:pic>
      <p:sp>
        <p:nvSpPr>
          <p:cNvPr id="6" name="文本框 5"/>
          <p:cNvSpPr txBox="1"/>
          <p:nvPr/>
        </p:nvSpPr>
        <p:spPr>
          <a:xfrm>
            <a:off x="3368040" y="1997075"/>
            <a:ext cx="8954770" cy="34505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40000"/>
              </a:lnSpc>
            </a:pPr>
            <a:r>
              <a:rPr lang="en-US" altLang="zh-CN" sz="3600" u="sng" spc="600" dirty="0">
                <a:solidFill>
                  <a:srgbClr val="002060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Times New Roman" panose="02020603050405020304" charset="0"/>
                <a:cs typeface="Times New Roman" panose="02020603050405020304" charset="0"/>
              </a:rPr>
              <a:t>1. Introduction</a:t>
            </a:r>
            <a:endParaRPr lang="en-US" altLang="zh-CN" sz="3600" u="sng" spc="600" dirty="0">
              <a:solidFill>
                <a:srgbClr val="002060"/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latin typeface="Times New Roman" panose="02020603050405020304" charset="0"/>
              <a:cs typeface="Times New Roman" panose="02020603050405020304" charset="0"/>
            </a:endParaRPr>
          </a:p>
          <a:p>
            <a:pPr>
              <a:lnSpc>
                <a:spcPct val="140000"/>
              </a:lnSpc>
            </a:pPr>
            <a:endParaRPr lang="zh-CN" altLang="en-US" sz="2400" spc="600" dirty="0">
              <a:solidFill>
                <a:srgbClr val="002060"/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latin typeface="DFKai-SB" panose="03000509000000000000" charset="-120"/>
              <a:ea typeface="DFKai-SB" panose="03000509000000000000" charset="-120"/>
              <a:cs typeface="+mn-ea"/>
            </a:endParaRPr>
          </a:p>
          <a:p>
            <a:pPr>
              <a:lnSpc>
                <a:spcPct val="140000"/>
              </a:lnSpc>
            </a:pPr>
            <a:r>
              <a:rPr lang="en-US" altLang="zh-CN" sz="3600" u="sng" spc="600" dirty="0">
                <a:solidFill>
                  <a:srgbClr val="002060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Times New Roman" panose="02020603050405020304" charset="0"/>
                <a:cs typeface="Times New Roman" panose="02020603050405020304" charset="0"/>
              </a:rPr>
              <a:t>2.Analysis of Article Structure</a:t>
            </a:r>
            <a:endParaRPr lang="en-US" altLang="zh-CN" sz="3600" u="sng" spc="600" dirty="0">
              <a:solidFill>
                <a:srgbClr val="002060"/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latin typeface="Times New Roman" panose="02020603050405020304" charset="0"/>
              <a:cs typeface="Times New Roman" panose="02020603050405020304" charset="0"/>
            </a:endParaRPr>
          </a:p>
          <a:p>
            <a:pPr>
              <a:lnSpc>
                <a:spcPct val="140000"/>
              </a:lnSpc>
            </a:pPr>
            <a:endParaRPr lang="zh-CN" altLang="en-US" sz="2400" spc="600" dirty="0">
              <a:solidFill>
                <a:srgbClr val="002060"/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latin typeface="DFKai-SB" panose="03000509000000000000" charset="-120"/>
              <a:ea typeface="DFKai-SB" panose="03000509000000000000" charset="-120"/>
              <a:cs typeface="+mn-ea"/>
            </a:endParaRPr>
          </a:p>
          <a:p>
            <a:pPr>
              <a:lnSpc>
                <a:spcPct val="140000"/>
              </a:lnSpc>
            </a:pPr>
            <a:r>
              <a:rPr lang="en-US" altLang="zh-CN" sz="3600" u="sng" spc="600" dirty="0">
                <a:solidFill>
                  <a:srgbClr val="002060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Times New Roman" panose="02020603050405020304" charset="0"/>
                <a:cs typeface="Times New Roman" panose="02020603050405020304" charset="0"/>
              </a:rPr>
              <a:t>3. Conclusion</a:t>
            </a:r>
            <a:endParaRPr lang="en-US" altLang="zh-CN" sz="3600" u="sng" spc="600" dirty="0">
              <a:solidFill>
                <a:srgbClr val="002060"/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09162-089F-40F8-81E7-53132DE09725}" type="slidenum">
              <a:rPr lang="zh-CN" altLang="en-US" sz="2800" smtClean="0">
                <a:solidFill>
                  <a:schemeClr val="tx1"/>
                </a:solidFill>
              </a:rPr>
            </a:fld>
            <a:endParaRPr lang="zh-CN" altLang="en-US" sz="2800">
              <a:solidFill>
                <a:schemeClr val="tx1"/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/>
    </mc:Choice>
    <mc:Fallback>
      <p:transition spd="slow"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图片 8" descr="图片包含 物体, 事情&#10;&#10;已生成高可信度的说明"/>
          <p:cNvPicPr>
            <a:picLocks noChangeAspect="1"/>
          </p:cNvPicPr>
          <p:nvPr/>
        </p:nvPicPr>
        <p:blipFill rotWithShape="1">
          <a:blip r:embed="rId1" cstate="screen"/>
          <a:srcRect/>
          <a:stretch>
            <a:fillRect/>
          </a:stretch>
        </p:blipFill>
        <p:spPr>
          <a:xfrm>
            <a:off x="9803067" y="0"/>
            <a:ext cx="3022420" cy="4216400"/>
          </a:xfrm>
          <a:prstGeom prst="rect">
            <a:avLst/>
          </a:prstGeom>
        </p:spPr>
      </p:pic>
      <p:sp>
        <p:nvSpPr>
          <p:cNvPr id="17" name="矩形 16"/>
          <p:cNvSpPr/>
          <p:nvPr/>
        </p:nvSpPr>
        <p:spPr>
          <a:xfrm>
            <a:off x="3372119" y="594344"/>
            <a:ext cx="4646295" cy="1038860"/>
          </a:xfrm>
          <a:prstGeom prst="rect">
            <a:avLst/>
          </a:prstGeom>
          <a:noFill/>
          <a:effectLst/>
        </p:spPr>
        <p:txBody>
          <a:bodyPr wrap="none">
            <a:spAutoFit/>
          </a:bodyPr>
          <a:lstStyle/>
          <a:p>
            <a:pPr algn="l">
              <a:lnSpc>
                <a:spcPct val="140000"/>
              </a:lnSpc>
            </a:pPr>
            <a:r>
              <a:rPr lang="en-US" altLang="zh-CN" sz="4400" u="sng" spc="600" dirty="0">
                <a:solidFill>
                  <a:srgbClr val="0070C0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Times New Roman" panose="02020603050405020304" charset="0"/>
                <a:cs typeface="Times New Roman" panose="02020603050405020304" charset="0"/>
                <a:sym typeface="+mn-ea"/>
              </a:rPr>
              <a:t>1. Introduction</a:t>
            </a:r>
            <a:endParaRPr lang="en-US" altLang="zh-CN" sz="4400" u="sng" spc="600" dirty="0">
              <a:solidFill>
                <a:srgbClr val="0070C0"/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latin typeface="Times New Roman" panose="02020603050405020304" charset="0"/>
              <a:ea typeface="DFKai-SB" panose="03000509000000000000" charset="-120"/>
              <a:cs typeface="Times New Roman" panose="02020603050405020304" charset="0"/>
              <a:sym typeface="+mn-ea"/>
            </a:endParaRPr>
          </a:p>
        </p:txBody>
      </p:sp>
      <p:pic>
        <p:nvPicPr>
          <p:cNvPr id="12" name="PA_图片 15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3" cstate="print"/>
          <a:stretch>
            <a:fillRect/>
          </a:stretch>
        </p:blipFill>
        <p:spPr>
          <a:xfrm>
            <a:off x="750274" y="69542"/>
            <a:ext cx="3419280" cy="1860650"/>
          </a:xfrm>
          <a:prstGeom prst="rect">
            <a:avLst/>
          </a:prstGeom>
        </p:spPr>
      </p:pic>
      <p:pic>
        <p:nvPicPr>
          <p:cNvPr id="13" name="PA_图片 15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 cstate="print"/>
          <a:stretch>
            <a:fillRect/>
          </a:stretch>
        </p:blipFill>
        <p:spPr>
          <a:xfrm>
            <a:off x="8772720" y="4636123"/>
            <a:ext cx="3419280" cy="1860650"/>
          </a:xfrm>
          <a:prstGeom prst="rect">
            <a:avLst/>
          </a:prstGeom>
        </p:spPr>
      </p:pic>
      <p:sp>
        <p:nvSpPr>
          <p:cNvPr id="2" name="文本框 1"/>
          <p:cNvSpPr txBox="1"/>
          <p:nvPr/>
        </p:nvSpPr>
        <p:spPr>
          <a:xfrm>
            <a:off x="1185545" y="2296795"/>
            <a:ext cx="7810500" cy="2848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lnSpc>
                <a:spcPct val="160000"/>
              </a:lnSpc>
              <a:buClr>
                <a:srgbClr val="92D050"/>
              </a:buClr>
              <a:buFont typeface="Wingdings" panose="05000000000000000000" charset="0"/>
              <a:buChar char="u"/>
            </a:pPr>
            <a:r>
              <a:rPr sz="2800" b="1">
                <a:solidFill>
                  <a:schemeClr val="tx1"/>
                </a:solidFill>
                <a:latin typeface="DFKai-SB" panose="03000509000000000000" charset="-120"/>
                <a:ea typeface="DFKai-SB" panose="03000509000000000000" charset="-120"/>
                <a:cs typeface="DFKai-SB" panose="03000509000000000000" charset="-120"/>
              </a:rPr>
              <a:t>This article is from the chapter 9 of </a:t>
            </a:r>
            <a:r>
              <a:rPr sz="2800" b="1" i="1">
                <a:solidFill>
                  <a:schemeClr val="tx1"/>
                </a:solidFill>
                <a:latin typeface="DFKai-SB" panose="03000509000000000000" charset="-120"/>
                <a:ea typeface="DFKai-SB" panose="03000509000000000000" charset="-120"/>
                <a:cs typeface="DFKai-SB" panose="03000509000000000000" charset="-120"/>
              </a:rPr>
              <a:t>The Records of Rites</a:t>
            </a:r>
            <a:r>
              <a:rPr sz="2800" b="1">
                <a:solidFill>
                  <a:schemeClr val="tx1"/>
                </a:solidFill>
                <a:latin typeface="DFKai-SB" panose="03000509000000000000" charset="-120"/>
                <a:ea typeface="DFKai-SB" panose="03000509000000000000" charset="-120"/>
                <a:cs typeface="DFKai-SB" panose="03000509000000000000" charset="-120"/>
              </a:rPr>
              <a:t>. </a:t>
            </a:r>
            <a:endParaRPr lang="zh-CN" altLang="en-US" sz="2800" b="1">
              <a:solidFill>
                <a:schemeClr val="tx1"/>
              </a:solidFill>
              <a:latin typeface="DFKai-SB" panose="03000509000000000000" charset="-120"/>
              <a:ea typeface="DFKai-SB" panose="03000509000000000000" charset="-120"/>
              <a:cs typeface="DFKai-SB" panose="03000509000000000000" charset="-120"/>
            </a:endParaRPr>
          </a:p>
          <a:p>
            <a:pPr marL="457200" indent="-457200">
              <a:lnSpc>
                <a:spcPct val="160000"/>
              </a:lnSpc>
              <a:buClr>
                <a:srgbClr val="92D050"/>
              </a:buClr>
              <a:buFont typeface="Wingdings" panose="05000000000000000000" charset="0"/>
              <a:buChar char="u"/>
            </a:pPr>
            <a:r>
              <a:rPr lang="zh-CN" altLang="en-US" sz="2800" b="1">
                <a:solidFill>
                  <a:schemeClr val="tx1"/>
                </a:solidFill>
                <a:latin typeface="DFKai-SB" panose="03000509000000000000" charset="-120"/>
                <a:ea typeface="DFKai-SB" panose="03000509000000000000" charset="-120"/>
                <a:cs typeface="DFKai-SB" panose="03000509000000000000" charset="-120"/>
              </a:rPr>
              <a:t>It shows the difference of two social environments.</a:t>
            </a:r>
            <a:r>
              <a:rPr lang="en-US" altLang="zh-CN" sz="2800" b="1">
                <a:solidFill>
                  <a:schemeClr val="tx1"/>
                </a:solidFill>
                <a:latin typeface="DFKai-SB" panose="03000509000000000000" charset="-120"/>
                <a:ea typeface="DFKai-SB" panose="03000509000000000000" charset="-120"/>
                <a:cs typeface="DFKai-SB" panose="03000509000000000000" charset="-120"/>
              </a:rPr>
              <a:t>——</a:t>
            </a:r>
            <a:endParaRPr lang="en-US" altLang="zh-CN" sz="2800" b="1">
              <a:solidFill>
                <a:schemeClr val="tx1"/>
              </a:solidFill>
              <a:latin typeface="DFKai-SB" panose="03000509000000000000" charset="-120"/>
              <a:ea typeface="DFKai-SB" panose="03000509000000000000" charset="-120"/>
              <a:cs typeface="DFKai-SB" panose="03000509000000000000" charset="-120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09162-089F-40F8-81E7-53132DE09725}" type="slidenum">
              <a:rPr lang="zh-CN" altLang="en-US" smtClean="0"/>
            </a:fld>
            <a:endParaRPr lang="zh-CN" altLang="en-US"/>
          </a:p>
        </p:txBody>
      </p:sp>
      <p:sp>
        <p:nvSpPr>
          <p:cNvPr id="3" name="椭圆 2"/>
          <p:cNvSpPr/>
          <p:nvPr/>
        </p:nvSpPr>
        <p:spPr>
          <a:xfrm>
            <a:off x="4890770" y="4432935"/>
            <a:ext cx="1288415" cy="983615"/>
          </a:xfrm>
          <a:prstGeom prst="ellipse">
            <a:avLst/>
          </a:prstGeom>
          <a:solidFill>
            <a:srgbClr val="7030A0">
              <a:alpha val="48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sz="2800"/>
              <a:t>大同</a:t>
            </a:r>
            <a:r>
              <a:rPr lang="en-US" altLang="zh-CN"/>
              <a:t> </a:t>
            </a:r>
            <a:endParaRPr lang="en-US" altLang="zh-CN"/>
          </a:p>
        </p:txBody>
      </p:sp>
      <p:sp>
        <p:nvSpPr>
          <p:cNvPr id="5" name="椭圆 4"/>
          <p:cNvSpPr/>
          <p:nvPr/>
        </p:nvSpPr>
        <p:spPr>
          <a:xfrm>
            <a:off x="6381750" y="4432935"/>
            <a:ext cx="1268730" cy="983615"/>
          </a:xfrm>
          <a:prstGeom prst="ellipse">
            <a:avLst/>
          </a:prstGeom>
          <a:solidFill>
            <a:srgbClr val="7030A0">
              <a:alpha val="51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sz="2800"/>
              <a:t>小康</a:t>
            </a:r>
            <a:r>
              <a:rPr lang="en-US" altLang="zh-CN"/>
              <a:t> </a:t>
            </a:r>
            <a:endParaRPr lang="en-US" altLang="zh-CN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7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75" decel="100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75" accel="100000" fill="hold">
                                          <p:stCondLst>
                                            <p:cond delay="675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75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7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75" decel="100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75" accel="100000" fill="hold">
                                          <p:stCondLst>
                                            <p:cond delay="675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EE0D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PA_矩形 21"/>
          <p:cNvSpPr/>
          <p:nvPr>
            <p:custDataLst>
              <p:tags r:id="rId1"/>
            </p:custDataLst>
          </p:nvPr>
        </p:nvSpPr>
        <p:spPr>
          <a:xfrm>
            <a:off x="589915" y="562184"/>
            <a:ext cx="10998200" cy="5733632"/>
          </a:xfrm>
          <a:prstGeom prst="rect">
            <a:avLst/>
          </a:prstGeom>
          <a:solidFill>
            <a:schemeClr val="bg1">
              <a:alpha val="50000"/>
            </a:schemeClr>
          </a:solidFill>
          <a:ln w="1524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dirty="0">
              <a:cs typeface="+mn-ea"/>
              <a:sym typeface="+mn-lt"/>
            </a:endParaRPr>
          </a:p>
        </p:txBody>
      </p:sp>
      <p:pic>
        <p:nvPicPr>
          <p:cNvPr id="11" name="PA_图片 10"/>
          <p:cNvPicPr>
            <a:picLocks noChangeAspect="1"/>
          </p:cNvPicPr>
          <p:nvPr>
            <p:custDataLst>
              <p:tags r:id="rId2"/>
            </p:custDataLst>
          </p:nvPr>
        </p:nvPicPr>
        <p:blipFill rotWithShape="1">
          <a:blip r:embed="rId3" cstate="screen"/>
          <a:srcRect/>
          <a:stretch>
            <a:fillRect/>
          </a:stretch>
        </p:blipFill>
        <p:spPr>
          <a:xfrm>
            <a:off x="9632656" y="228287"/>
            <a:ext cx="2290421" cy="2231436"/>
          </a:xfrm>
          <a:prstGeom prst="rect">
            <a:avLst/>
          </a:prstGeom>
        </p:spPr>
      </p:pic>
      <p:pic>
        <p:nvPicPr>
          <p:cNvPr id="16" name="PA_图片 15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5" cstate="screen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rightnessContrast bright="-40000" contrast="-40000"/>
                    </a14:imgEffect>
                    <a14:imgEffect>
                      <a14:saturation sat="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412887" y="1036630"/>
            <a:ext cx="2763668" cy="1503889"/>
          </a:xfrm>
          <a:prstGeom prst="rect">
            <a:avLst/>
          </a:prstGeom>
        </p:spPr>
      </p:pic>
      <p:pic>
        <p:nvPicPr>
          <p:cNvPr id="34" name="PA_图片 15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8" cstate="screen">
            <a:duotone>
              <a:schemeClr val="accent2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9158945" y="3666369"/>
            <a:ext cx="2763668" cy="1503889"/>
          </a:xfrm>
          <a:prstGeom prst="rect">
            <a:avLst/>
          </a:prstGeom>
        </p:spPr>
      </p:pic>
      <p:grpSp>
        <p:nvGrpSpPr>
          <p:cNvPr id="5" name="PA_组合 4"/>
          <p:cNvGrpSpPr/>
          <p:nvPr>
            <p:custDataLst>
              <p:tags r:id="rId9"/>
            </p:custDataLst>
          </p:nvPr>
        </p:nvGrpSpPr>
        <p:grpSpPr>
          <a:xfrm>
            <a:off x="-10884367" y="403434"/>
            <a:ext cx="22631867" cy="11896621"/>
            <a:chOff x="-10884367" y="403434"/>
            <a:chExt cx="22631867" cy="11896621"/>
          </a:xfrm>
        </p:grpSpPr>
        <p:sp>
          <p:nvSpPr>
            <p:cNvPr id="4" name="任意多边形: 形状 3"/>
            <p:cNvSpPr/>
            <p:nvPr/>
          </p:nvSpPr>
          <p:spPr>
            <a:xfrm>
              <a:off x="-10884367" y="403434"/>
              <a:ext cx="22631866" cy="11896621"/>
            </a:xfrm>
            <a:custGeom>
              <a:avLst/>
              <a:gdLst/>
              <a:ahLst/>
              <a:cxnLst/>
              <a:rect l="0" t="0" r="0" b="0"/>
              <a:pathLst>
                <a:path w="22631866" h="11896621">
                  <a:moveTo>
                    <a:pt x="0" y="0"/>
                  </a:moveTo>
                  <a:lnTo>
                    <a:pt x="22631865" y="0"/>
                  </a:lnTo>
                  <a:lnTo>
                    <a:pt x="22631865" y="11896620"/>
                  </a:lnTo>
                  <a:lnTo>
                    <a:pt x="0" y="11896620"/>
                  </a:lnTo>
                  <a:close/>
                </a:path>
              </a:pathLst>
            </a:custGeom>
            <a:noFill/>
            <a:ln w="12700" cap="flat" cmpd="sng" algn="ctr">
              <a:noFill/>
              <a:prstDash val="solid"/>
              <a:miter lim="800000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accent1">
                      <a:shade val="50000"/>
                    </a:schemeClr>
                  </a:solidFill>
                  <a:prstDash val="solid"/>
                  <a:miter lim="800000"/>
                  <a:headEnd/>
                  <a:tailEnd/>
                </a14:hiddenLine>
              </a:ext>
            </a:ex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12" name="PA_矩形 11"/>
            <p:cNvSpPr/>
            <p:nvPr>
              <p:custDataLst>
                <p:tags r:id="rId10"/>
              </p:custDataLst>
            </p:nvPr>
          </p:nvSpPr>
          <p:spPr>
            <a:xfrm>
              <a:off x="444500" y="403434"/>
              <a:ext cx="11303000" cy="6051133"/>
            </a:xfrm>
            <a:prstGeom prst="rect">
              <a:avLst/>
            </a:prstGeom>
            <a:noFill/>
            <a:ln w="28575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cs typeface="+mn-ea"/>
                <a:sym typeface="+mn-lt"/>
              </a:endParaRPr>
            </a:p>
          </p:txBody>
        </p:sp>
      </p:grpSp>
      <p:pic>
        <p:nvPicPr>
          <p:cNvPr id="7" name="图片 6"/>
          <p:cNvPicPr>
            <a:picLocks noChangeAspect="1"/>
          </p:cNvPicPr>
          <p:nvPr/>
        </p:nvPicPr>
        <p:blipFill rotWithShape="1">
          <a:blip r:embed="rId11" cstate="screen"/>
          <a:srcRect/>
          <a:stretch>
            <a:fillRect/>
          </a:stretch>
        </p:blipFill>
        <p:spPr>
          <a:xfrm>
            <a:off x="34583" y="3048226"/>
            <a:ext cx="4572215" cy="3807688"/>
          </a:xfrm>
          <a:prstGeom prst="rect">
            <a:avLst/>
          </a:prstGeom>
        </p:spPr>
      </p:pic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09162-089F-40F8-81E7-53132DE09725}" type="slidenum">
              <a:rPr lang="zh-CN" altLang="en-US" sz="2800" smtClean="0">
                <a:solidFill>
                  <a:schemeClr val="tx1"/>
                </a:solidFill>
              </a:rPr>
            </a:fld>
            <a:endParaRPr lang="zh-CN" altLang="en-US" sz="2800">
              <a:solidFill>
                <a:schemeClr val="tx1"/>
              </a:solidFill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3250565" y="1892300"/>
            <a:ext cx="7181215" cy="258445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pPr algn="l">
              <a:lnSpc>
                <a:spcPct val="150000"/>
              </a:lnSpc>
            </a:pPr>
            <a:r>
              <a:rPr lang="en-US" altLang="zh-CN" sz="5400" spc="600" dirty="0">
                <a:solidFill>
                  <a:schemeClr val="tx1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Times New Roman" panose="02020603050405020304" charset="0"/>
                <a:cs typeface="Times New Roman" panose="02020603050405020304" charset="0"/>
                <a:sym typeface="+mn-ea"/>
              </a:rPr>
              <a:t>2. Analysis of </a:t>
            </a:r>
            <a:endParaRPr lang="en-US" altLang="zh-CN" sz="5400" spc="600" dirty="0">
              <a:solidFill>
                <a:schemeClr val="tx1"/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 algn="l">
              <a:lnSpc>
                <a:spcPct val="150000"/>
              </a:lnSpc>
            </a:pPr>
            <a:r>
              <a:rPr lang="en-US" altLang="zh-CN" sz="5400" spc="600" dirty="0">
                <a:solidFill>
                  <a:schemeClr val="tx1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Times New Roman" panose="02020603050405020304" charset="0"/>
                <a:cs typeface="Times New Roman" panose="02020603050405020304" charset="0"/>
                <a:sym typeface="+mn-ea"/>
              </a:rPr>
              <a:t>  Article Structure</a:t>
            </a:r>
            <a:endParaRPr lang="en-US" altLang="zh-CN" sz="5400" spc="600" dirty="0">
              <a:solidFill>
                <a:schemeClr val="tx1"/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latin typeface="Times New Roman" panose="02020603050405020304" charset="0"/>
              <a:ea typeface="DFKai-SB" panose="03000509000000000000" charset="-120"/>
              <a:cs typeface="Times New Roman" panose="02020603050405020304" charset="0"/>
              <a:sym typeface="+mn-ea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/>
    </mc:Choice>
    <mc:Fallback>
      <p:transition spd="slow"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EE0D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图片 13"/>
          <p:cNvPicPr>
            <a:picLocks noChangeAspect="1"/>
          </p:cNvPicPr>
          <p:nvPr/>
        </p:nvPicPr>
        <p:blipFill rotWithShape="1">
          <a:blip r:embed="rId1" cstate="screen"/>
          <a:srcRect/>
          <a:stretch>
            <a:fillRect/>
          </a:stretch>
        </p:blipFill>
        <p:spPr>
          <a:xfrm>
            <a:off x="-10795" y="5352557"/>
            <a:ext cx="12213963" cy="2219259"/>
          </a:xfrm>
          <a:prstGeom prst="rect">
            <a:avLst/>
          </a:prstGeom>
        </p:spPr>
      </p:pic>
      <p:sp>
        <p:nvSpPr>
          <p:cNvPr id="13" name="矩形 12"/>
          <p:cNvSpPr/>
          <p:nvPr/>
        </p:nvSpPr>
        <p:spPr>
          <a:xfrm>
            <a:off x="618490" y="877570"/>
            <a:ext cx="11303000" cy="5648960"/>
          </a:xfrm>
          <a:prstGeom prst="rect">
            <a:avLst/>
          </a:prstGeom>
          <a:noFill/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cs typeface="+mn-ea"/>
              <a:sym typeface="+mn-lt"/>
            </a:endParaRPr>
          </a:p>
        </p:txBody>
      </p:sp>
      <p:pic>
        <p:nvPicPr>
          <p:cNvPr id="5" name="图片 4"/>
          <p:cNvPicPr>
            <a:picLocks noChangeAspect="1"/>
          </p:cNvPicPr>
          <p:nvPr/>
        </p:nvPicPr>
        <p:blipFill rotWithShape="1">
          <a:blip r:embed="rId2" cstate="screen"/>
          <a:srcRect/>
          <a:stretch>
            <a:fillRect/>
          </a:stretch>
        </p:blipFill>
        <p:spPr>
          <a:xfrm>
            <a:off x="6914762" y="4220987"/>
            <a:ext cx="5299201" cy="1123950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/>
        </p:nvPicPr>
        <p:blipFill rotWithShape="1">
          <a:blip r:embed="rId3" cstate="screen"/>
          <a:srcRect/>
          <a:stretch>
            <a:fillRect/>
          </a:stretch>
        </p:blipFill>
        <p:spPr>
          <a:xfrm>
            <a:off x="0" y="1994535"/>
            <a:ext cx="5840095" cy="4863465"/>
          </a:xfrm>
          <a:prstGeom prst="rect">
            <a:avLst/>
          </a:prstGeom>
        </p:spPr>
      </p:pic>
      <p:pic>
        <p:nvPicPr>
          <p:cNvPr id="10" name="PA_图片 10"/>
          <p:cNvPicPr>
            <a:picLocks noChangeAspect="1"/>
          </p:cNvPicPr>
          <p:nvPr>
            <p:custDataLst>
              <p:tags r:id="rId4"/>
            </p:custDataLst>
          </p:nvPr>
        </p:nvPicPr>
        <p:blipFill rotWithShape="1">
          <a:blip r:embed="rId5" cstate="screen"/>
          <a:srcRect/>
          <a:stretch>
            <a:fillRect/>
          </a:stretch>
        </p:blipFill>
        <p:spPr>
          <a:xfrm>
            <a:off x="9787514" y="-241682"/>
            <a:ext cx="2290421" cy="2231436"/>
          </a:xfrm>
          <a:prstGeom prst="rect">
            <a:avLst/>
          </a:prstGeom>
        </p:spPr>
      </p:pic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09162-089F-40F8-81E7-53132DE09725}" type="slidenum">
              <a:rPr lang="zh-CN" altLang="en-US" sz="2800" smtClean="0">
                <a:solidFill>
                  <a:schemeClr val="tx1"/>
                </a:solidFill>
              </a:rPr>
            </a:fld>
            <a:endParaRPr lang="zh-CN" altLang="en-US" sz="2800">
              <a:solidFill>
                <a:schemeClr val="tx1"/>
              </a:solidFill>
            </a:endParaRPr>
          </a:p>
        </p:txBody>
      </p:sp>
      <p:sp>
        <p:nvSpPr>
          <p:cNvPr id="8" name="矩形 7"/>
          <p:cNvSpPr/>
          <p:nvPr/>
        </p:nvSpPr>
        <p:spPr>
          <a:xfrm>
            <a:off x="1186815" y="484505"/>
            <a:ext cx="10728960" cy="5782945"/>
          </a:xfrm>
          <a:prstGeom prst="rect">
            <a:avLst/>
          </a:prstGeom>
          <a:solidFill>
            <a:schemeClr val="bg1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6" name="文本框 5"/>
          <p:cNvSpPr txBox="1"/>
          <p:nvPr/>
        </p:nvSpPr>
        <p:spPr>
          <a:xfrm>
            <a:off x="1740535" y="1041400"/>
            <a:ext cx="9837420" cy="4963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30000"/>
              </a:lnSpc>
              <a:buClr>
                <a:srgbClr val="DE4047"/>
              </a:buClr>
              <a:buFont typeface="Wingdings" panose="05000000000000000000" charset="0"/>
              <a:buChar char="l"/>
            </a:pPr>
            <a:r>
              <a:rPr lang="zh-CN" altLang="en-US">
                <a:latin typeface="MingLiU" panose="02020509000000000000" charset="-120"/>
                <a:ea typeface="MingLiU" panose="02020509000000000000" charset="-120"/>
                <a:cs typeface="MingLiU" panose="02020509000000000000" charset="-120"/>
              </a:rPr>
              <a:t>昔者仲尼與於蠟賓，事畢，出遊於觀之上，喟然而歎。仲尼之歎，蓋歎魯也。言偃在側曰：「君子何歎？」孔子曰：「大道之行也，與三代之英，丘未之逮也，而有志焉。」</a:t>
            </a:r>
            <a:endParaRPr lang="zh-CN" altLang="en-US">
              <a:latin typeface="MingLiU" panose="02020509000000000000" charset="-120"/>
              <a:ea typeface="MingLiU" panose="02020509000000000000" charset="-120"/>
              <a:cs typeface="MingLiU" panose="02020509000000000000" charset="-120"/>
            </a:endParaRPr>
          </a:p>
          <a:p>
            <a:pPr marL="285750" indent="-285750">
              <a:buClr>
                <a:srgbClr val="DE4047"/>
              </a:buClr>
              <a:buFont typeface="Wingdings" panose="05000000000000000000" charset="0"/>
              <a:buChar char="l"/>
            </a:pPr>
            <a:endParaRPr lang="zh-CN" altLang="en-US">
              <a:latin typeface="MingLiU" panose="02020509000000000000" charset="-120"/>
              <a:ea typeface="MingLiU" panose="02020509000000000000" charset="-120"/>
              <a:cs typeface="MingLiU" panose="02020509000000000000" charset="-120"/>
            </a:endParaRPr>
          </a:p>
          <a:p>
            <a:pPr marL="285750" indent="-285750">
              <a:buClr>
                <a:srgbClr val="DE4047"/>
              </a:buClr>
              <a:buFont typeface="Wingdings" panose="05000000000000000000" charset="0"/>
              <a:buChar char="l"/>
            </a:pPr>
            <a:endParaRPr lang="zh-CN" altLang="en-US">
              <a:latin typeface="MingLiU" panose="02020509000000000000" charset="-120"/>
              <a:ea typeface="MingLiU" panose="02020509000000000000" charset="-120"/>
              <a:cs typeface="MingLiU" panose="02020509000000000000" charset="-120"/>
            </a:endParaRPr>
          </a:p>
          <a:p>
            <a:pPr marL="285750" indent="-285750">
              <a:buClr>
                <a:srgbClr val="DE4047"/>
              </a:buClr>
              <a:buFont typeface="Wingdings" panose="05000000000000000000" charset="0"/>
              <a:buChar char="l"/>
            </a:pPr>
            <a:endParaRPr lang="zh-CN" altLang="en-US">
              <a:latin typeface="MingLiU" panose="02020509000000000000" charset="-120"/>
              <a:ea typeface="MingLiU" panose="02020509000000000000" charset="-120"/>
              <a:cs typeface="MingLiU" panose="02020509000000000000" charset="-120"/>
            </a:endParaRPr>
          </a:p>
          <a:p>
            <a:pPr marL="285750" indent="-285750">
              <a:lnSpc>
                <a:spcPct val="120000"/>
              </a:lnSpc>
              <a:buClr>
                <a:srgbClr val="7030A0"/>
              </a:buClr>
              <a:buFont typeface="Wingdings" panose="05000000000000000000" charset="0"/>
              <a:buChar char="l"/>
            </a:pPr>
            <a:r>
              <a:rPr lang="zh-CN" altLang="en-US">
                <a:latin typeface="MingLiU" panose="02020509000000000000" charset="-120"/>
                <a:ea typeface="MingLiU" panose="02020509000000000000" charset="-120"/>
                <a:cs typeface="MingLiU" panose="02020509000000000000" charset="-120"/>
              </a:rPr>
              <a:t>「大道之行也，天下為公。選賢與能，講信修睦。故人不獨親其親，不獨子其子；使老有所終，壯有所用，幼有所長，矜寡孤獨廢疾者皆有所養；男有分，女有歸。貨惡其棄於地也，不必藏於己；力惡其不出於身也，不必為己。是故謀閉而不興，盜竊亂賊而不作，故外戶而不閉。是謂『大同』。」</a:t>
            </a:r>
            <a:endParaRPr lang="zh-CN" altLang="en-US">
              <a:latin typeface="MingLiU" panose="02020509000000000000" charset="-120"/>
              <a:ea typeface="MingLiU" panose="02020509000000000000" charset="-120"/>
              <a:cs typeface="MingLiU" panose="02020509000000000000" charset="-120"/>
            </a:endParaRPr>
          </a:p>
          <a:p>
            <a:pPr marL="285750" indent="-285750">
              <a:lnSpc>
                <a:spcPct val="120000"/>
              </a:lnSpc>
              <a:buClr>
                <a:srgbClr val="7030A0"/>
              </a:buClr>
              <a:buFont typeface="Wingdings" panose="05000000000000000000" charset="0"/>
              <a:buChar char="l"/>
            </a:pPr>
            <a:endParaRPr lang="zh-CN" altLang="en-US">
              <a:latin typeface="MingLiU" panose="02020509000000000000" charset="-120"/>
              <a:ea typeface="MingLiU" panose="02020509000000000000" charset="-120"/>
              <a:cs typeface="MingLiU" panose="02020509000000000000" charset="-120"/>
            </a:endParaRPr>
          </a:p>
          <a:p>
            <a:pPr marL="285750" indent="-285750">
              <a:lnSpc>
                <a:spcPct val="120000"/>
              </a:lnSpc>
              <a:buClr>
                <a:srgbClr val="7030A0"/>
              </a:buClr>
              <a:buFont typeface="Wingdings" panose="05000000000000000000" charset="0"/>
              <a:buChar char="l"/>
            </a:pPr>
            <a:r>
              <a:rPr lang="zh-CN" altLang="en-US">
                <a:latin typeface="MingLiU" panose="02020509000000000000" charset="-120"/>
                <a:ea typeface="MingLiU" panose="02020509000000000000" charset="-120"/>
                <a:cs typeface="MingLiU" panose="02020509000000000000" charset="-120"/>
              </a:rPr>
              <a:t>「今大道既隱，天下為家。各親其親，各子其子；貨力為己；大人世及以為禮，城郭溝池以為固；禮義以為紀——以正君臣，以篤父子，以睦兄弟，以和夫婦；以設制度，以立田裏；以賢勇知，以功為己。故謀用是作，而兵由此起。禹、湯、文、武、成王、周公，由此其選也。此六君子者，未有不謹於禮者也。以著其義，以考其信，著有過，刑仁講讓，示民有常。如有不由此者，在埶者去，眾以為殃。是謂『小康』。」</a:t>
            </a:r>
            <a:endParaRPr lang="zh-CN" altLang="en-US">
              <a:latin typeface="MingLiU" panose="02020509000000000000" charset="-120"/>
              <a:ea typeface="MingLiU" panose="02020509000000000000" charset="-120"/>
              <a:cs typeface="MingLiU" panose="02020509000000000000" charset="-120"/>
            </a:endParaRPr>
          </a:p>
        </p:txBody>
      </p:sp>
      <p:grpSp>
        <p:nvGrpSpPr>
          <p:cNvPr id="26" name="组合 25"/>
          <p:cNvGrpSpPr/>
          <p:nvPr/>
        </p:nvGrpSpPr>
        <p:grpSpPr>
          <a:xfrm>
            <a:off x="-121285" y="806450"/>
            <a:ext cx="13351510" cy="1332230"/>
            <a:chOff x="-192" y="1937"/>
            <a:chExt cx="21026" cy="2098"/>
          </a:xfrm>
        </p:grpSpPr>
        <p:sp>
          <p:nvSpPr>
            <p:cNvPr id="22" name="减号 21"/>
            <p:cNvSpPr/>
            <p:nvPr/>
          </p:nvSpPr>
          <p:spPr>
            <a:xfrm>
              <a:off x="-192" y="2079"/>
              <a:ext cx="21027" cy="292"/>
            </a:xfrm>
            <a:prstGeom prst="mathMinus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23" name="减号 22"/>
            <p:cNvSpPr/>
            <p:nvPr/>
          </p:nvSpPr>
          <p:spPr>
            <a:xfrm>
              <a:off x="-192" y="3636"/>
              <a:ext cx="21017" cy="272"/>
            </a:xfrm>
            <a:prstGeom prst="mathMinus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24" name="减号 23"/>
            <p:cNvSpPr/>
            <p:nvPr/>
          </p:nvSpPr>
          <p:spPr>
            <a:xfrm rot="5400000">
              <a:off x="1576" y="2763"/>
              <a:ext cx="2098" cy="446"/>
            </a:xfrm>
            <a:prstGeom prst="mathMinus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25" name="减号 24"/>
            <p:cNvSpPr/>
            <p:nvPr/>
          </p:nvSpPr>
          <p:spPr>
            <a:xfrm rot="5400000">
              <a:off x="16940" y="2763"/>
              <a:ext cx="2098" cy="446"/>
            </a:xfrm>
            <a:prstGeom prst="mathMinus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灯片编号占位符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09162-089F-40F8-81E7-53132DE09725}" type="slidenum">
              <a:rPr lang="zh-CN" altLang="en-US" smtClean="0"/>
            </a:fld>
            <a:endParaRPr lang="zh-CN" altLang="en-US"/>
          </a:p>
        </p:txBody>
      </p:sp>
      <p:sp>
        <p:nvSpPr>
          <p:cNvPr id="6" name="任意多边形: 形状 5"/>
          <p:cNvSpPr/>
          <p:nvPr/>
        </p:nvSpPr>
        <p:spPr>
          <a:xfrm>
            <a:off x="6041437" y="3160294"/>
            <a:ext cx="3128480" cy="1196468"/>
          </a:xfrm>
          <a:custGeom>
            <a:avLst/>
            <a:gdLst/>
            <a:ahLst/>
            <a:cxnLst/>
            <a:rect l="0" t="0" r="0" b="0"/>
            <a:pathLst>
              <a:path>
                <a:moveTo>
                  <a:pt x="0" y="0"/>
                </a:moveTo>
                <a:lnTo>
                  <a:pt x="0" y="929552"/>
                </a:lnTo>
                <a:lnTo>
                  <a:pt x="3128480" y="929552"/>
                </a:lnTo>
                <a:lnTo>
                  <a:pt x="3128480" y="1196468"/>
                </a:lnTo>
              </a:path>
            </a:pathLst>
          </a:custGeom>
          <a:noFill/>
        </p:spPr>
        <p:style>
          <a:lnRef idx="2">
            <a:schemeClr val="accent1">
              <a:shade val="60000"/>
              <a:hueOff val="0"/>
              <a:satOff val="0"/>
              <a:lumOff val="0"/>
              <a:alphaOff val="0"/>
            </a:schemeClr>
          </a:lnRef>
          <a:fillRef idx="0">
            <a:scrgbClr r="0" g="0" b="0"/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7" name="任意多边形: 形状 6"/>
          <p:cNvSpPr/>
          <p:nvPr/>
        </p:nvSpPr>
        <p:spPr>
          <a:xfrm>
            <a:off x="5949997" y="3160294"/>
            <a:ext cx="91440" cy="1196468"/>
          </a:xfrm>
          <a:custGeom>
            <a:avLst/>
            <a:gdLst/>
            <a:ahLst/>
            <a:cxnLst/>
            <a:rect l="0" t="0" r="0" b="0"/>
            <a:pathLst>
              <a:path>
                <a:moveTo>
                  <a:pt x="45720" y="0"/>
                </a:moveTo>
                <a:lnTo>
                  <a:pt x="45720" y="929552"/>
                </a:lnTo>
                <a:lnTo>
                  <a:pt x="98315" y="929552"/>
                </a:lnTo>
                <a:lnTo>
                  <a:pt x="98315" y="1196468"/>
                </a:lnTo>
              </a:path>
            </a:pathLst>
          </a:custGeom>
          <a:noFill/>
        </p:spPr>
        <p:style>
          <a:lnRef idx="2">
            <a:schemeClr val="accent1">
              <a:shade val="60000"/>
              <a:hueOff val="0"/>
              <a:satOff val="0"/>
              <a:lumOff val="0"/>
              <a:alphaOff val="0"/>
            </a:schemeClr>
          </a:lnRef>
          <a:fillRef idx="0">
            <a:scrgbClr r="0" g="0" b="0"/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8" name="任意多边形: 形状 7"/>
          <p:cNvSpPr/>
          <p:nvPr/>
        </p:nvSpPr>
        <p:spPr>
          <a:xfrm>
            <a:off x="2982586" y="3160294"/>
            <a:ext cx="3023290" cy="1196468"/>
          </a:xfrm>
          <a:custGeom>
            <a:avLst/>
            <a:gdLst/>
            <a:ahLst/>
            <a:cxnLst/>
            <a:rect l="0" t="0" r="0" b="0"/>
            <a:pathLst>
              <a:path>
                <a:moveTo>
                  <a:pt x="3023290" y="0"/>
                </a:moveTo>
                <a:lnTo>
                  <a:pt x="3023290" y="929552"/>
                </a:lnTo>
                <a:lnTo>
                  <a:pt x="0" y="929552"/>
                </a:lnTo>
                <a:lnTo>
                  <a:pt x="0" y="1196468"/>
                </a:lnTo>
              </a:path>
            </a:pathLst>
          </a:custGeom>
          <a:noFill/>
        </p:spPr>
        <p:style>
          <a:lnRef idx="2">
            <a:schemeClr val="accent1">
              <a:shade val="60000"/>
              <a:hueOff val="0"/>
              <a:satOff val="0"/>
              <a:lumOff val="0"/>
              <a:alphaOff val="0"/>
            </a:schemeClr>
          </a:lnRef>
          <a:fillRef idx="0">
            <a:scrgbClr r="0" g="0" b="0"/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9" name="任意多边形: 形状 8"/>
          <p:cNvSpPr/>
          <p:nvPr/>
        </p:nvSpPr>
        <p:spPr>
          <a:xfrm>
            <a:off x="4270107" y="1889266"/>
            <a:ext cx="3449948" cy="1271027"/>
          </a:xfrm>
          <a:custGeom>
            <a:avLst/>
            <a:gdLst>
              <a:gd name="connsiteX0" fmla="*/ 0 w 3449948"/>
              <a:gd name="connsiteY0" fmla="*/ 0 h 1271027"/>
              <a:gd name="connsiteX1" fmla="*/ 3449948 w 3449948"/>
              <a:gd name="connsiteY1" fmla="*/ 0 h 1271027"/>
              <a:gd name="connsiteX2" fmla="*/ 3449948 w 3449948"/>
              <a:gd name="connsiteY2" fmla="*/ 1271027 h 1271027"/>
              <a:gd name="connsiteX3" fmla="*/ 0 w 3449948"/>
              <a:gd name="connsiteY3" fmla="*/ 1271027 h 1271027"/>
              <a:gd name="connsiteX4" fmla="*/ 0 w 3449948"/>
              <a:gd name="connsiteY4" fmla="*/ 0 h 12710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449948" h="1271027">
                <a:moveTo>
                  <a:pt x="0" y="0"/>
                </a:moveTo>
                <a:lnTo>
                  <a:pt x="3449948" y="0"/>
                </a:lnTo>
                <a:lnTo>
                  <a:pt x="3449948" y="1271027"/>
                </a:lnTo>
                <a:lnTo>
                  <a:pt x="0" y="1271027"/>
                </a:lnTo>
                <a:lnTo>
                  <a:pt x="0" y="0"/>
                </a:lnTo>
                <a:close/>
              </a:path>
            </a:pathLst>
          </a:custGeom>
          <a:effectLst>
            <a:softEdge rad="63500"/>
          </a:effectLst>
          <a:scene3d>
            <a:camera prst="orthographicFront"/>
            <a:lightRig rig="flat" dir="t"/>
          </a:scene3d>
          <a:sp3d prstMaterial="dkEdge">
            <a:bevelT w="8200" h="38100"/>
          </a:sp3d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2">
            <a:schemeClr val="accent1">
              <a:hueOff val="0"/>
              <a:satOff val="0"/>
              <a:lumOff val="0"/>
              <a:alphaOff val="0"/>
            </a:schemeClr>
          </a:fillRef>
          <a:effectRef idx="1">
            <a:scrgbClr r="0" g="0" b="0"/>
          </a:effectRef>
          <a:fontRef idx="minor">
            <a:schemeClr val="dk1"/>
          </a:fontRef>
        </p:style>
        <p:txBody>
          <a:bodyPr spcFirstLastPara="0" vert="horz" wrap="square" lIns="25400" tIns="25400" rIns="25400" bIns="25400" numCol="1" spcCol="1270" anchor="ctr" anchorCtr="0">
            <a:noAutofit/>
          </a:bodyPr>
          <a:lstStyle/>
          <a:p>
            <a:pPr marL="0" lvl="0" indent="0" algn="ctr" defTabSz="17780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US" altLang="zh-CN" sz="4000" kern="1200" dirty="0">
                <a:latin typeface="Times New Roman" panose="02020603050405020304" charset="0"/>
                <a:cs typeface="Times New Roman" panose="02020603050405020304" charset="0"/>
              </a:rPr>
              <a:t>Conversation</a:t>
            </a:r>
            <a:endParaRPr lang="zh-CN" altLang="en-US" sz="4000" kern="1200" dirty="0"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10" name="任意多边形: 形状 9"/>
          <p:cNvSpPr/>
          <p:nvPr/>
        </p:nvSpPr>
        <p:spPr>
          <a:xfrm>
            <a:off x="1656080" y="4356735"/>
            <a:ext cx="2541905" cy="1271270"/>
          </a:xfrm>
          <a:custGeom>
            <a:avLst/>
            <a:gdLst>
              <a:gd name="connsiteX0" fmla="*/ 0 w 2542054"/>
              <a:gd name="connsiteY0" fmla="*/ 0 h 1271027"/>
              <a:gd name="connsiteX1" fmla="*/ 2542054 w 2542054"/>
              <a:gd name="connsiteY1" fmla="*/ 0 h 1271027"/>
              <a:gd name="connsiteX2" fmla="*/ 2542054 w 2542054"/>
              <a:gd name="connsiteY2" fmla="*/ 1271027 h 1271027"/>
              <a:gd name="connsiteX3" fmla="*/ 0 w 2542054"/>
              <a:gd name="connsiteY3" fmla="*/ 1271027 h 1271027"/>
              <a:gd name="connsiteX4" fmla="*/ 0 w 2542054"/>
              <a:gd name="connsiteY4" fmla="*/ 0 h 12710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42054" h="1271027">
                <a:moveTo>
                  <a:pt x="0" y="0"/>
                </a:moveTo>
                <a:lnTo>
                  <a:pt x="2542054" y="0"/>
                </a:lnTo>
                <a:lnTo>
                  <a:pt x="2542054" y="1271027"/>
                </a:lnTo>
                <a:lnTo>
                  <a:pt x="0" y="1271027"/>
                </a:lnTo>
                <a:lnTo>
                  <a:pt x="0" y="0"/>
                </a:lnTo>
                <a:close/>
              </a:path>
            </a:pathLst>
          </a:custGeom>
          <a:scene3d>
            <a:camera prst="orthographicFront"/>
            <a:lightRig rig="flat" dir="t"/>
          </a:scene3d>
          <a:sp3d prstMaterial="dkEdge">
            <a:bevelT w="8200" h="38100"/>
          </a:sp3d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2">
            <a:schemeClr val="accent1">
              <a:hueOff val="0"/>
              <a:satOff val="0"/>
              <a:lumOff val="0"/>
              <a:alphaOff val="0"/>
            </a:schemeClr>
          </a:fillRef>
          <a:effectRef idx="1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dk1"/>
          </a:fontRef>
        </p:style>
        <p:txBody>
          <a:bodyPr spcFirstLastPara="0" vert="horz" wrap="square" lIns="25400" tIns="25400" rIns="25400" bIns="25400" numCol="1" spcCol="1270" anchor="ctr" anchorCtr="0">
            <a:noAutofit/>
          </a:bodyPr>
          <a:lstStyle/>
          <a:p>
            <a:pPr marL="0" lvl="0" indent="0" algn="ctr" defTabSz="1778000">
              <a:lnSpc>
                <a:spcPct val="70000"/>
              </a:lnSpc>
              <a:spcBef>
                <a:spcPct val="0"/>
              </a:spcBef>
              <a:spcAft>
                <a:spcPct val="35000"/>
              </a:spcAft>
              <a:buFont typeface="Wingdings" panose="05000000000000000000" pitchFamily="2" charset="2"/>
              <a:buNone/>
            </a:pPr>
            <a:r>
              <a:rPr lang="en-US" altLang="zh-CN" sz="4000" kern="1200" dirty="0">
                <a:solidFill>
                  <a:schemeClr val="tx1"/>
                </a:solidFill>
                <a:latin typeface="Times New Roman" panose="02020603050405020304" charset="0"/>
                <a:ea typeface="华文行楷" panose="02010800040101010101" pitchFamily="2" charset="-122"/>
                <a:cs typeface="Times New Roman" panose="02020603050405020304" charset="0"/>
              </a:rPr>
              <a:t>When</a:t>
            </a:r>
            <a:endParaRPr lang="en-US" altLang="zh-CN" sz="4000" kern="1200" dirty="0">
              <a:solidFill>
                <a:schemeClr val="tx1"/>
              </a:solidFill>
              <a:latin typeface="Times New Roman" panose="02020603050405020304" charset="0"/>
              <a:ea typeface="华文行楷" panose="02010800040101010101" pitchFamily="2" charset="-122"/>
              <a:cs typeface="Times New Roman" panose="02020603050405020304" charset="0"/>
            </a:endParaRPr>
          </a:p>
          <a:p>
            <a:pPr marL="0" lvl="0" indent="0" algn="ctr" defTabSz="1778000">
              <a:lnSpc>
                <a:spcPct val="70000"/>
              </a:lnSpc>
              <a:spcBef>
                <a:spcPct val="0"/>
              </a:spcBef>
              <a:spcAft>
                <a:spcPct val="35000"/>
              </a:spcAft>
              <a:buFont typeface="Wingdings" panose="05000000000000000000" pitchFamily="2" charset="2"/>
              <a:buNone/>
            </a:pPr>
            <a:r>
              <a:rPr lang="zh-CN" altLang="en-US" sz="3600" kern="1200" dirty="0">
                <a:solidFill>
                  <a:schemeClr val="tx1"/>
                </a:solidFill>
                <a:latin typeface="DFKai-SB" panose="03000509000000000000" charset="-120"/>
                <a:ea typeface="DFKai-SB" panose="03000509000000000000" charset="-120"/>
                <a:cs typeface="Times New Roman" panose="02020603050405020304" charset="0"/>
              </a:rPr>
              <a:t>蠟賓，事畢</a:t>
            </a:r>
            <a:endParaRPr lang="zh-CN" altLang="en-US" sz="3600" kern="1200" dirty="0">
              <a:solidFill>
                <a:schemeClr val="tx1"/>
              </a:solidFill>
              <a:latin typeface="DFKai-SB" panose="03000509000000000000" charset="-120"/>
              <a:ea typeface="DFKai-SB" panose="03000509000000000000" charset="-120"/>
              <a:cs typeface="Times New Roman" panose="02020603050405020304" charset="0"/>
            </a:endParaRPr>
          </a:p>
        </p:txBody>
      </p:sp>
      <p:sp>
        <p:nvSpPr>
          <p:cNvPr id="11" name="任意多边形: 形状 10"/>
          <p:cNvSpPr/>
          <p:nvPr/>
        </p:nvSpPr>
        <p:spPr>
          <a:xfrm>
            <a:off x="4626610" y="4356735"/>
            <a:ext cx="2939415" cy="1271270"/>
          </a:xfrm>
          <a:custGeom>
            <a:avLst/>
            <a:gdLst>
              <a:gd name="connsiteX0" fmla="*/ 0 w 2542054"/>
              <a:gd name="connsiteY0" fmla="*/ 0 h 1271027"/>
              <a:gd name="connsiteX1" fmla="*/ 2542054 w 2542054"/>
              <a:gd name="connsiteY1" fmla="*/ 0 h 1271027"/>
              <a:gd name="connsiteX2" fmla="*/ 2542054 w 2542054"/>
              <a:gd name="connsiteY2" fmla="*/ 1271027 h 1271027"/>
              <a:gd name="connsiteX3" fmla="*/ 0 w 2542054"/>
              <a:gd name="connsiteY3" fmla="*/ 1271027 h 1271027"/>
              <a:gd name="connsiteX4" fmla="*/ 0 w 2542054"/>
              <a:gd name="connsiteY4" fmla="*/ 0 h 12710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42054" h="1271027">
                <a:moveTo>
                  <a:pt x="0" y="0"/>
                </a:moveTo>
                <a:lnTo>
                  <a:pt x="2542054" y="0"/>
                </a:lnTo>
                <a:lnTo>
                  <a:pt x="2542054" y="1271027"/>
                </a:lnTo>
                <a:lnTo>
                  <a:pt x="0" y="1271027"/>
                </a:lnTo>
                <a:lnTo>
                  <a:pt x="0" y="0"/>
                </a:lnTo>
                <a:close/>
              </a:path>
            </a:pathLst>
          </a:custGeom>
          <a:scene3d>
            <a:camera prst="orthographicFront"/>
            <a:lightRig rig="flat" dir="t"/>
          </a:scene3d>
          <a:sp3d prstMaterial="dkEdge">
            <a:bevelT w="8200" h="38100"/>
          </a:sp3d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2">
            <a:schemeClr val="accent1">
              <a:hueOff val="0"/>
              <a:satOff val="0"/>
              <a:lumOff val="0"/>
              <a:alphaOff val="0"/>
            </a:schemeClr>
          </a:fillRef>
          <a:effectRef idx="1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dk1"/>
          </a:fontRef>
        </p:style>
        <p:txBody>
          <a:bodyPr spcFirstLastPara="0" vert="horz" wrap="square" lIns="25400" tIns="25400" rIns="25400" bIns="25400" numCol="1" spcCol="1270" anchor="ctr" anchorCtr="0">
            <a:noAutofit/>
          </a:bodyPr>
          <a:lstStyle/>
          <a:p>
            <a:pPr marL="0" lvl="0" indent="0" algn="ctr" defTabSz="17780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US" altLang="zh-CN" sz="4000" kern="1200" dirty="0">
                <a:latin typeface="Times New Roman" panose="02020603050405020304" charset="0"/>
                <a:ea typeface="华文行楷" panose="02010800040101010101" pitchFamily="2" charset="-122"/>
                <a:cs typeface="Times New Roman" panose="02020603050405020304" charset="0"/>
              </a:rPr>
              <a:t>Where</a:t>
            </a:r>
            <a:endParaRPr lang="en-US" altLang="zh-CN" sz="4000" kern="1200" dirty="0">
              <a:latin typeface="Times New Roman" panose="02020603050405020304" charset="0"/>
              <a:ea typeface="华文行楷" panose="02010800040101010101" pitchFamily="2" charset="-122"/>
              <a:cs typeface="Times New Roman" panose="02020603050405020304" charset="0"/>
            </a:endParaRPr>
          </a:p>
          <a:p>
            <a:pPr marL="0" lvl="0" indent="0" algn="ctr" defTabSz="17780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zh-CN" altLang="en-US" sz="3600" kern="1200" dirty="0">
                <a:latin typeface="DFKai-SB" panose="03000509000000000000" charset="-120"/>
                <a:ea typeface="DFKai-SB" panose="03000509000000000000" charset="-120"/>
                <a:cs typeface="Times New Roman" panose="02020603050405020304" charset="0"/>
              </a:rPr>
              <a:t>出遊於觀之上</a:t>
            </a:r>
            <a:endParaRPr lang="zh-CN" altLang="en-US" sz="3600" kern="1200" dirty="0">
              <a:latin typeface="DFKai-SB" panose="03000509000000000000" charset="-120"/>
              <a:ea typeface="DFKai-SB" panose="03000509000000000000" charset="-120"/>
              <a:cs typeface="Times New Roman" panose="02020603050405020304" charset="0"/>
            </a:endParaRPr>
          </a:p>
        </p:txBody>
      </p:sp>
      <p:sp>
        <p:nvSpPr>
          <p:cNvPr id="12" name="任意多边形: 形状 11"/>
          <p:cNvSpPr/>
          <p:nvPr/>
        </p:nvSpPr>
        <p:spPr>
          <a:xfrm>
            <a:off x="7904480" y="4356735"/>
            <a:ext cx="2804795" cy="1271270"/>
          </a:xfrm>
          <a:custGeom>
            <a:avLst/>
            <a:gdLst>
              <a:gd name="connsiteX0" fmla="*/ 0 w 2542054"/>
              <a:gd name="connsiteY0" fmla="*/ 0 h 1271027"/>
              <a:gd name="connsiteX1" fmla="*/ 2542054 w 2542054"/>
              <a:gd name="connsiteY1" fmla="*/ 0 h 1271027"/>
              <a:gd name="connsiteX2" fmla="*/ 2542054 w 2542054"/>
              <a:gd name="connsiteY2" fmla="*/ 1271027 h 1271027"/>
              <a:gd name="connsiteX3" fmla="*/ 0 w 2542054"/>
              <a:gd name="connsiteY3" fmla="*/ 1271027 h 1271027"/>
              <a:gd name="connsiteX4" fmla="*/ 0 w 2542054"/>
              <a:gd name="connsiteY4" fmla="*/ 0 h 12710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42054" h="1271027">
                <a:moveTo>
                  <a:pt x="0" y="0"/>
                </a:moveTo>
                <a:lnTo>
                  <a:pt x="2542054" y="0"/>
                </a:lnTo>
                <a:lnTo>
                  <a:pt x="2542054" y="1271027"/>
                </a:lnTo>
                <a:lnTo>
                  <a:pt x="0" y="1271027"/>
                </a:lnTo>
                <a:lnTo>
                  <a:pt x="0" y="0"/>
                </a:lnTo>
                <a:close/>
              </a:path>
            </a:pathLst>
          </a:custGeom>
          <a:scene3d>
            <a:camera prst="orthographicFront"/>
            <a:lightRig rig="flat" dir="t"/>
          </a:scene3d>
          <a:sp3d prstMaterial="dkEdge">
            <a:bevelT w="8200" h="38100"/>
          </a:sp3d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2">
            <a:schemeClr val="accent1">
              <a:hueOff val="0"/>
              <a:satOff val="0"/>
              <a:lumOff val="0"/>
              <a:alphaOff val="0"/>
            </a:schemeClr>
          </a:fillRef>
          <a:effectRef idx="1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dk1"/>
          </a:fontRef>
        </p:style>
        <p:txBody>
          <a:bodyPr spcFirstLastPara="0" vert="horz" wrap="square" lIns="25400" tIns="25400" rIns="25400" bIns="25400" numCol="1" spcCol="1270" anchor="ctr" anchorCtr="0">
            <a:noAutofit/>
          </a:bodyPr>
          <a:lstStyle/>
          <a:p>
            <a:pPr marL="0" lvl="0" indent="0" algn="ctr" defTabSz="17780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US" altLang="zh-CN" sz="4000" kern="1200">
                <a:latin typeface="Times New Roman" panose="02020603050405020304" charset="0"/>
                <a:ea typeface="华文行楷" panose="02010800040101010101" pitchFamily="2" charset="-122"/>
                <a:cs typeface="Times New Roman" panose="02020603050405020304" charset="0"/>
              </a:rPr>
              <a:t>Who</a:t>
            </a:r>
            <a:endParaRPr lang="en-US" altLang="zh-CN" sz="4000" kern="1200">
              <a:latin typeface="Times New Roman" panose="02020603050405020304" charset="0"/>
              <a:ea typeface="华文行楷" panose="02010800040101010101" pitchFamily="2" charset="-122"/>
              <a:cs typeface="Times New Roman" panose="02020603050405020304" charset="0"/>
            </a:endParaRPr>
          </a:p>
          <a:p>
            <a:pPr marL="0" lvl="0" indent="0" algn="ctr" defTabSz="17780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zh-CN" altLang="en-US" sz="3600" kern="1200" dirty="0">
                <a:latin typeface="DFKai-SB" panose="03000509000000000000" charset="-120"/>
                <a:ea typeface="DFKai-SB" panose="03000509000000000000" charset="-120"/>
                <a:cs typeface="Times New Roman" panose="02020603050405020304" charset="0"/>
              </a:rPr>
              <a:t>孔夫子與言偃</a:t>
            </a:r>
            <a:endParaRPr lang="zh-CN" altLang="en-US" sz="3600" kern="1200" dirty="0">
              <a:latin typeface="DFKai-SB" panose="03000509000000000000" charset="-120"/>
              <a:ea typeface="DFKai-SB" panose="03000509000000000000" charset="-120"/>
              <a:cs typeface="Times New Roman" panose="02020603050405020304" charset="0"/>
            </a:endParaRPr>
          </a:p>
        </p:txBody>
      </p:sp>
      <p:pic>
        <p:nvPicPr>
          <p:cNvPr id="4" name="PA_图片 15"/>
          <p:cNvPicPr>
            <a:picLocks noChangeAspect="1"/>
          </p:cNvPicPr>
          <p:nvPr>
            <p:custDataLst>
              <p:tags r:id="rId1"/>
            </p:custDataLst>
          </p:nvPr>
        </p:nvPicPr>
        <p:blipFill>
          <a:blip r:embed="rId2" cstate="screen"/>
          <a:stretch>
            <a:fillRect/>
          </a:stretch>
        </p:blipFill>
        <p:spPr>
          <a:xfrm flipH="1">
            <a:off x="8359775" y="424180"/>
            <a:ext cx="2086610" cy="1136015"/>
          </a:xfrm>
          <a:prstGeom prst="rect">
            <a:avLst/>
          </a:prstGeom>
        </p:spPr>
      </p:pic>
      <p:sp>
        <p:nvSpPr>
          <p:cNvPr id="20" name="文本框 19"/>
          <p:cNvSpPr txBox="1"/>
          <p:nvPr/>
        </p:nvSpPr>
        <p:spPr>
          <a:xfrm>
            <a:off x="4001770" y="577215"/>
            <a:ext cx="4767580" cy="829945"/>
          </a:xfrm>
          <a:prstGeom prst="rect">
            <a:avLst/>
          </a:prstGeom>
          <a:noFill/>
          <a:effectLst/>
        </p:spPr>
        <p:txBody>
          <a:bodyPr wrap="square" rtlCol="0">
            <a:spAutoFit/>
          </a:bodyPr>
          <a:lstStyle>
            <a:defPPr>
              <a:defRPr lang="zh-CN"/>
            </a:defPPr>
            <a:lvl1pPr>
              <a:defRPr sz="11500">
                <a:solidFill>
                  <a:schemeClr val="tx2">
                    <a:lumMod val="50000"/>
                  </a:schemeClr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钟齐段宁行书" panose="02010800040101010101" pitchFamily="2" charset="-122"/>
                <a:ea typeface="钟齐段宁行书" panose="02010800040101010101" pitchFamily="2" charset="-122"/>
              </a:defRPr>
            </a:lvl1pPr>
          </a:lstStyle>
          <a:p>
            <a:r>
              <a:rPr lang="en-US" altLang="zh-CN" sz="480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charset="0"/>
                <a:ea typeface="+mn-ea"/>
                <a:cs typeface="Times New Roman" panose="02020603050405020304" charset="0"/>
                <a:sym typeface="+mn-lt"/>
              </a:rPr>
              <a:t>2.1  The First Part</a:t>
            </a:r>
            <a:endParaRPr lang="en-US" altLang="zh-CN" sz="4800" spc="600" dirty="0">
              <a:solidFill>
                <a:schemeClr val="tx1">
                  <a:lumMod val="95000"/>
                  <a:lumOff val="5000"/>
                </a:schemeClr>
              </a:solidFill>
              <a:latin typeface="Times New Roman" panose="02020603050405020304" charset="0"/>
              <a:ea typeface="+mn-ea"/>
              <a:cs typeface="Times New Roman" panose="02020603050405020304" charset="0"/>
              <a:sym typeface="+mn-lt"/>
            </a:endParaRPr>
          </a:p>
        </p:txBody>
      </p:sp>
      <p:pic>
        <p:nvPicPr>
          <p:cNvPr id="15" name="PA_图片 15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 cstate="screen"/>
          <a:stretch>
            <a:fillRect/>
          </a:stretch>
        </p:blipFill>
        <p:spPr>
          <a:xfrm>
            <a:off x="2204720" y="386715"/>
            <a:ext cx="2155825" cy="117348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" presetID="3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900" decel="100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900" decel="100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3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900" decel="100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9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3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900" decel="100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bldLvl="0" animBg="1"/>
      <p:bldP spid="11" grpId="0" bldLvl="0" animBg="1"/>
      <p:bldP spid="12" grpId="0" bldLvl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图片 6"/>
          <p:cNvPicPr>
            <a:picLocks noChangeAspect="1"/>
          </p:cNvPicPr>
          <p:nvPr/>
        </p:nvPicPr>
        <p:blipFill>
          <a:blip r:embed="rId1" cstate="screen"/>
          <a:stretch>
            <a:fillRect/>
          </a:stretch>
        </p:blipFill>
        <p:spPr>
          <a:xfrm>
            <a:off x="1492250" y="1450975"/>
            <a:ext cx="8954135" cy="1314450"/>
          </a:xfrm>
          <a:prstGeom prst="rect">
            <a:avLst/>
          </a:prstGeom>
        </p:spPr>
      </p:pic>
      <p:pic>
        <p:nvPicPr>
          <p:cNvPr id="9" name="图片 8" descr="图片包含 物体, 事情&#10;&#10;已生成高可信度的说明"/>
          <p:cNvPicPr>
            <a:picLocks noChangeAspect="1"/>
          </p:cNvPicPr>
          <p:nvPr/>
        </p:nvPicPr>
        <p:blipFill rotWithShape="1">
          <a:blip r:embed="rId2" cstate="screen"/>
          <a:srcRect/>
          <a:stretch>
            <a:fillRect/>
          </a:stretch>
        </p:blipFill>
        <p:spPr>
          <a:xfrm>
            <a:off x="9782747" y="0"/>
            <a:ext cx="3022420" cy="4216400"/>
          </a:xfrm>
          <a:prstGeom prst="rect">
            <a:avLst/>
          </a:prstGeom>
        </p:spPr>
      </p:pic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09162-089F-40F8-81E7-53132DE09725}" type="slidenum">
              <a:rPr lang="zh-CN" altLang="en-US" smtClean="0"/>
            </a:fld>
            <a:endParaRPr lang="zh-CN" altLang="en-US"/>
          </a:p>
        </p:txBody>
      </p:sp>
      <p:sp>
        <p:nvSpPr>
          <p:cNvPr id="3" name="椭圆 2"/>
          <p:cNvSpPr/>
          <p:nvPr/>
        </p:nvSpPr>
        <p:spPr>
          <a:xfrm>
            <a:off x="2860040" y="3519805"/>
            <a:ext cx="2507615" cy="1770380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sz="3600"/>
              <a:t>大同</a:t>
            </a:r>
            <a:endParaRPr lang="zh-CN" altLang="en-US" sz="3600"/>
          </a:p>
          <a:p>
            <a:pPr algn="ctr"/>
            <a:r>
              <a:rPr lang="en-US" altLang="zh-CN" sz="2000"/>
              <a:t>The World of Great Harmony </a:t>
            </a:r>
            <a:endParaRPr lang="en-US" altLang="zh-CN" sz="2000"/>
          </a:p>
        </p:txBody>
      </p:sp>
      <p:sp>
        <p:nvSpPr>
          <p:cNvPr id="6" name="文本框 5"/>
          <p:cNvSpPr txBox="1"/>
          <p:nvPr/>
        </p:nvSpPr>
        <p:spPr>
          <a:xfrm>
            <a:off x="1492250" y="1677035"/>
            <a:ext cx="8813800" cy="10883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70000"/>
              </a:lnSpc>
            </a:pPr>
            <a:r>
              <a:rPr lang="zh-CN" altLang="en-US" sz="2400" b="1">
                <a:solidFill>
                  <a:schemeClr val="tx1"/>
                </a:solidFill>
                <a:latin typeface="隶书" panose="02010509060101010101" charset="-122"/>
                <a:ea typeface="隶书" panose="02010509060101010101" charset="-122"/>
                <a:cs typeface="MingLiU" panose="02020509000000000000" charset="-120"/>
                <a:sym typeface="+mn-ea"/>
              </a:rPr>
              <a:t>孔子曰：「大道之行也，與三代之英，丘未之逮也，而有志焉。</a:t>
            </a:r>
            <a:r>
              <a:rPr lang="zh-CN" altLang="en-US" sz="2400">
                <a:solidFill>
                  <a:schemeClr val="tx1"/>
                </a:solidFill>
                <a:latin typeface="金桥繁隶书" charset="0"/>
                <a:ea typeface="金桥繁隶书" charset="0"/>
                <a:cs typeface="MingLiU" panose="02020509000000000000" charset="-120"/>
                <a:sym typeface="+mn-ea"/>
              </a:rPr>
              <a:t>」</a:t>
            </a:r>
            <a:endParaRPr lang="zh-CN" altLang="en-US" sz="2400">
              <a:solidFill>
                <a:schemeClr val="tx1"/>
              </a:solidFill>
              <a:latin typeface="MingLiU" panose="02020509000000000000" charset="-120"/>
              <a:ea typeface="MingLiU" panose="02020509000000000000" charset="-120"/>
              <a:cs typeface="MingLiU" panose="02020509000000000000" charset="-120"/>
            </a:endParaRPr>
          </a:p>
          <a:p>
            <a:endParaRPr lang="zh-CN" altLang="en-US" sz="2400">
              <a:solidFill>
                <a:schemeClr val="tx1"/>
              </a:solidFill>
              <a:latin typeface="MingLiU" panose="02020509000000000000" charset="-120"/>
              <a:ea typeface="MingLiU" panose="02020509000000000000" charset="-120"/>
              <a:cs typeface="MingLiU" panose="02020509000000000000" charset="-120"/>
            </a:endParaRPr>
          </a:p>
        </p:txBody>
      </p:sp>
      <p:sp>
        <p:nvSpPr>
          <p:cNvPr id="8" name="椭圆 7"/>
          <p:cNvSpPr/>
          <p:nvPr/>
        </p:nvSpPr>
        <p:spPr>
          <a:xfrm>
            <a:off x="7087235" y="3519805"/>
            <a:ext cx="2494280" cy="1771015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sz="3600"/>
              <a:t>小康</a:t>
            </a:r>
            <a:endParaRPr lang="zh-CN" altLang="en-US" sz="3600"/>
          </a:p>
          <a:p>
            <a:pPr algn="ctr"/>
            <a:r>
              <a:rPr lang="en-US" altLang="zh-CN" sz="2400"/>
              <a:t>The World of Stability</a:t>
            </a:r>
            <a:endParaRPr lang="en-US" altLang="zh-CN" sz="240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ldLvl="0" animBg="1"/>
      <p:bldP spid="8" grpId="0" bldLvl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EE0D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图片 13"/>
          <p:cNvPicPr>
            <a:picLocks noChangeAspect="1"/>
          </p:cNvPicPr>
          <p:nvPr/>
        </p:nvPicPr>
        <p:blipFill rotWithShape="1">
          <a:blip r:embed="rId1" cstate="screen"/>
          <a:srcRect/>
          <a:stretch>
            <a:fillRect/>
          </a:stretch>
        </p:blipFill>
        <p:spPr>
          <a:xfrm>
            <a:off x="-10795" y="5352557"/>
            <a:ext cx="12213963" cy="2219259"/>
          </a:xfrm>
          <a:prstGeom prst="rect">
            <a:avLst/>
          </a:prstGeom>
        </p:spPr>
      </p:pic>
      <p:sp>
        <p:nvSpPr>
          <p:cNvPr id="13" name="矩形 12"/>
          <p:cNvSpPr/>
          <p:nvPr/>
        </p:nvSpPr>
        <p:spPr>
          <a:xfrm>
            <a:off x="618490" y="877570"/>
            <a:ext cx="11303000" cy="5648960"/>
          </a:xfrm>
          <a:prstGeom prst="rect">
            <a:avLst/>
          </a:prstGeom>
          <a:noFill/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cs typeface="+mn-ea"/>
              <a:sym typeface="+mn-lt"/>
            </a:endParaRPr>
          </a:p>
        </p:txBody>
      </p:sp>
      <p:pic>
        <p:nvPicPr>
          <p:cNvPr id="5" name="图片 4"/>
          <p:cNvPicPr>
            <a:picLocks noChangeAspect="1"/>
          </p:cNvPicPr>
          <p:nvPr/>
        </p:nvPicPr>
        <p:blipFill rotWithShape="1">
          <a:blip r:embed="rId2" cstate="screen"/>
          <a:srcRect/>
          <a:stretch>
            <a:fillRect/>
          </a:stretch>
        </p:blipFill>
        <p:spPr>
          <a:xfrm>
            <a:off x="6914762" y="4220987"/>
            <a:ext cx="5299201" cy="1123950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/>
        </p:nvPicPr>
        <p:blipFill rotWithShape="1">
          <a:blip r:embed="rId3" cstate="screen"/>
          <a:srcRect/>
          <a:stretch>
            <a:fillRect/>
          </a:stretch>
        </p:blipFill>
        <p:spPr>
          <a:xfrm>
            <a:off x="34583" y="3048226"/>
            <a:ext cx="4572215" cy="3807688"/>
          </a:xfrm>
          <a:prstGeom prst="rect">
            <a:avLst/>
          </a:prstGeom>
        </p:spPr>
      </p:pic>
      <p:pic>
        <p:nvPicPr>
          <p:cNvPr id="10" name="PA_图片 10"/>
          <p:cNvPicPr>
            <a:picLocks noChangeAspect="1"/>
          </p:cNvPicPr>
          <p:nvPr>
            <p:custDataLst>
              <p:tags r:id="rId4"/>
            </p:custDataLst>
          </p:nvPr>
        </p:nvPicPr>
        <p:blipFill rotWithShape="1">
          <a:blip r:embed="rId5" cstate="screen"/>
          <a:srcRect/>
          <a:stretch>
            <a:fillRect/>
          </a:stretch>
        </p:blipFill>
        <p:spPr>
          <a:xfrm>
            <a:off x="9787514" y="-241682"/>
            <a:ext cx="2290421" cy="2231436"/>
          </a:xfrm>
          <a:prstGeom prst="rect">
            <a:avLst/>
          </a:prstGeom>
        </p:spPr>
      </p:pic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09162-089F-40F8-81E7-53132DE09725}" type="slidenum">
              <a:rPr lang="zh-CN" altLang="en-US" sz="2800" smtClean="0">
                <a:solidFill>
                  <a:schemeClr val="tx1"/>
                </a:solidFill>
              </a:rPr>
            </a:fld>
            <a:endParaRPr lang="zh-CN" altLang="en-US" sz="2800">
              <a:solidFill>
                <a:schemeClr val="tx1"/>
              </a:solidFill>
            </a:endParaRPr>
          </a:p>
        </p:txBody>
      </p:sp>
      <p:sp>
        <p:nvSpPr>
          <p:cNvPr id="8" name="矩形 7"/>
          <p:cNvSpPr/>
          <p:nvPr/>
        </p:nvSpPr>
        <p:spPr>
          <a:xfrm>
            <a:off x="1186815" y="744220"/>
            <a:ext cx="10728960" cy="5489575"/>
          </a:xfrm>
          <a:prstGeom prst="rect">
            <a:avLst/>
          </a:prstGeom>
          <a:solidFill>
            <a:schemeClr val="bg1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6" name="文本框 5"/>
          <p:cNvSpPr txBox="1"/>
          <p:nvPr/>
        </p:nvSpPr>
        <p:spPr>
          <a:xfrm>
            <a:off x="1740535" y="1041400"/>
            <a:ext cx="9837420" cy="4963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30000"/>
              </a:lnSpc>
              <a:buClr>
                <a:srgbClr val="DE4047"/>
              </a:buClr>
              <a:buFont typeface="Wingdings" panose="05000000000000000000" charset="0"/>
              <a:buChar char="l"/>
            </a:pPr>
            <a:r>
              <a:rPr lang="zh-CN" altLang="en-US">
                <a:latin typeface="MingLiU" panose="02020509000000000000" charset="-120"/>
                <a:ea typeface="MingLiU" panose="02020509000000000000" charset="-120"/>
                <a:cs typeface="MingLiU" panose="02020509000000000000" charset="-120"/>
              </a:rPr>
              <a:t>昔者仲尼與於蠟賓，事畢，出遊於觀之上，喟然而歎。仲尼之歎，蓋歎魯也。言偃在側曰：「君子何歎？」孔子曰：「大道之行也，與三代之英，丘未之逮也，而有志焉。」</a:t>
            </a:r>
            <a:endParaRPr lang="zh-CN" altLang="en-US">
              <a:latin typeface="MingLiU" panose="02020509000000000000" charset="-120"/>
              <a:ea typeface="MingLiU" panose="02020509000000000000" charset="-120"/>
              <a:cs typeface="MingLiU" panose="02020509000000000000" charset="-120"/>
            </a:endParaRPr>
          </a:p>
          <a:p>
            <a:pPr marL="285750" indent="-285750">
              <a:buClr>
                <a:srgbClr val="DE4047"/>
              </a:buClr>
              <a:buFont typeface="Wingdings" panose="05000000000000000000" charset="0"/>
              <a:buChar char="l"/>
            </a:pPr>
            <a:endParaRPr lang="zh-CN" altLang="en-US">
              <a:latin typeface="MingLiU" panose="02020509000000000000" charset="-120"/>
              <a:ea typeface="MingLiU" panose="02020509000000000000" charset="-120"/>
              <a:cs typeface="MingLiU" panose="02020509000000000000" charset="-120"/>
            </a:endParaRPr>
          </a:p>
          <a:p>
            <a:pPr marL="285750" indent="-285750">
              <a:buClr>
                <a:srgbClr val="DE4047"/>
              </a:buClr>
              <a:buFont typeface="Wingdings" panose="05000000000000000000" charset="0"/>
              <a:buChar char="l"/>
            </a:pPr>
            <a:endParaRPr lang="zh-CN" altLang="en-US">
              <a:latin typeface="MingLiU" panose="02020509000000000000" charset="-120"/>
              <a:ea typeface="MingLiU" panose="02020509000000000000" charset="-120"/>
              <a:cs typeface="MingLiU" panose="02020509000000000000" charset="-120"/>
            </a:endParaRPr>
          </a:p>
          <a:p>
            <a:pPr marL="285750" indent="-285750">
              <a:buClr>
                <a:srgbClr val="DE4047"/>
              </a:buClr>
              <a:buFont typeface="Wingdings" panose="05000000000000000000" charset="0"/>
              <a:buChar char="l"/>
            </a:pPr>
            <a:endParaRPr lang="zh-CN" altLang="en-US">
              <a:latin typeface="MingLiU" panose="02020509000000000000" charset="-120"/>
              <a:ea typeface="MingLiU" panose="02020509000000000000" charset="-120"/>
              <a:cs typeface="MingLiU" panose="02020509000000000000" charset="-120"/>
            </a:endParaRPr>
          </a:p>
          <a:p>
            <a:pPr marL="285750" indent="-285750">
              <a:lnSpc>
                <a:spcPct val="120000"/>
              </a:lnSpc>
              <a:buClr>
                <a:srgbClr val="7030A0"/>
              </a:buClr>
              <a:buFont typeface="Wingdings" panose="05000000000000000000" charset="0"/>
              <a:buChar char="l"/>
            </a:pPr>
            <a:r>
              <a:rPr lang="zh-CN" altLang="en-US">
                <a:latin typeface="MingLiU" panose="02020509000000000000" charset="-120"/>
                <a:ea typeface="MingLiU" panose="02020509000000000000" charset="-120"/>
                <a:cs typeface="MingLiU" panose="02020509000000000000" charset="-120"/>
              </a:rPr>
              <a:t>「大道之行也，天下為公。選賢與能，講信修睦。故人不獨親其親，不獨子其子；使老有所終，壯有所用，幼有所長，矜寡孤獨廢疾者皆有所養；男有分，女有歸。貨惡其棄於地也，不必藏於己；力惡其不出於身也，不必為己。是故謀閉而不興，盜竊亂賊而不作，故外戶而不閉。是謂『大同』。」</a:t>
            </a:r>
            <a:endParaRPr lang="zh-CN" altLang="en-US">
              <a:latin typeface="MingLiU" panose="02020509000000000000" charset="-120"/>
              <a:ea typeface="MingLiU" panose="02020509000000000000" charset="-120"/>
              <a:cs typeface="MingLiU" panose="02020509000000000000" charset="-120"/>
            </a:endParaRPr>
          </a:p>
          <a:p>
            <a:pPr marL="285750" indent="-285750">
              <a:lnSpc>
                <a:spcPct val="120000"/>
              </a:lnSpc>
              <a:buClr>
                <a:srgbClr val="7030A0"/>
              </a:buClr>
              <a:buFont typeface="Wingdings" panose="05000000000000000000" charset="0"/>
              <a:buChar char="l"/>
            </a:pPr>
            <a:endParaRPr lang="zh-CN" altLang="en-US">
              <a:latin typeface="MingLiU" panose="02020509000000000000" charset="-120"/>
              <a:ea typeface="MingLiU" panose="02020509000000000000" charset="-120"/>
              <a:cs typeface="MingLiU" panose="02020509000000000000" charset="-120"/>
            </a:endParaRPr>
          </a:p>
          <a:p>
            <a:pPr marL="285750" indent="-285750">
              <a:lnSpc>
                <a:spcPct val="120000"/>
              </a:lnSpc>
              <a:buClr>
                <a:srgbClr val="7030A0"/>
              </a:buClr>
              <a:buFont typeface="Wingdings" panose="05000000000000000000" charset="0"/>
              <a:buChar char="l"/>
            </a:pPr>
            <a:r>
              <a:rPr lang="zh-CN" altLang="en-US">
                <a:latin typeface="MingLiU" panose="02020509000000000000" charset="-120"/>
                <a:ea typeface="MingLiU" panose="02020509000000000000" charset="-120"/>
                <a:cs typeface="MingLiU" panose="02020509000000000000" charset="-120"/>
              </a:rPr>
              <a:t>「今大道既隱，天下為家。各親其親，各子其子；貨力為己；大人世及以為禮，城郭溝池以為固；禮義以為紀——以正君臣，以篤父子，以睦兄弟，以和夫婦；以設制度，以立田裏；以賢勇知，以功為己。故謀用是作，而兵由此起。禹、湯、文、武、成王、周公，由此其選也。此六君子者，未有不謹於禮者也。以著其義，以考其信，著有過，刑仁講讓，示民有常。如有不由此者，在埶者去，眾以為殃。是謂『小康』。」</a:t>
            </a:r>
            <a:endParaRPr lang="zh-CN" altLang="en-US">
              <a:latin typeface="MingLiU" panose="02020509000000000000" charset="-120"/>
              <a:ea typeface="MingLiU" panose="02020509000000000000" charset="-120"/>
              <a:cs typeface="MingLiU" panose="02020509000000000000" charset="-120"/>
            </a:endParaRPr>
          </a:p>
        </p:txBody>
      </p:sp>
      <p:grpSp>
        <p:nvGrpSpPr>
          <p:cNvPr id="34" name="组合 33"/>
          <p:cNvGrpSpPr/>
          <p:nvPr/>
        </p:nvGrpSpPr>
        <p:grpSpPr>
          <a:xfrm>
            <a:off x="-43180" y="1774190"/>
            <a:ext cx="13195300" cy="4906010"/>
            <a:chOff x="-18" y="3472"/>
            <a:chExt cx="20780" cy="7726"/>
          </a:xfrm>
        </p:grpSpPr>
        <p:sp>
          <p:nvSpPr>
            <p:cNvPr id="16" name="减号 15"/>
            <p:cNvSpPr/>
            <p:nvPr/>
          </p:nvSpPr>
          <p:spPr>
            <a:xfrm>
              <a:off x="-18" y="4395"/>
              <a:ext cx="20781" cy="288"/>
            </a:xfrm>
            <a:prstGeom prst="mathMinus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18" name="减号 17"/>
            <p:cNvSpPr/>
            <p:nvPr/>
          </p:nvSpPr>
          <p:spPr>
            <a:xfrm rot="5400000">
              <a:off x="-1158" y="7143"/>
              <a:ext cx="7726" cy="384"/>
            </a:xfrm>
            <a:prstGeom prst="mathMinus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19" name="减号 18"/>
            <p:cNvSpPr/>
            <p:nvPr/>
          </p:nvSpPr>
          <p:spPr>
            <a:xfrm>
              <a:off x="-18" y="10025"/>
              <a:ext cx="20780" cy="256"/>
            </a:xfrm>
            <a:prstGeom prst="mathMinus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21" name="减号 20"/>
            <p:cNvSpPr/>
            <p:nvPr/>
          </p:nvSpPr>
          <p:spPr>
            <a:xfrm rot="5400000">
              <a:off x="14126" y="7143"/>
              <a:ext cx="7726" cy="384"/>
            </a:xfrm>
            <a:prstGeom prst="mathMinus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2" name="减号 1"/>
          <p:cNvSpPr/>
          <p:nvPr/>
        </p:nvSpPr>
        <p:spPr>
          <a:xfrm rot="10800000">
            <a:off x="1807845" y="2873375"/>
            <a:ext cx="3404235" cy="163195"/>
          </a:xfrm>
          <a:prstGeom prst="mathMinus">
            <a:avLst/>
          </a:prstGeom>
          <a:solidFill>
            <a:srgbClr val="7030A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3" name="减号 2"/>
          <p:cNvSpPr/>
          <p:nvPr/>
        </p:nvSpPr>
        <p:spPr>
          <a:xfrm rot="10800000">
            <a:off x="5616575" y="5841365"/>
            <a:ext cx="2400300" cy="163195"/>
          </a:xfrm>
          <a:prstGeom prst="mathMinus">
            <a:avLst/>
          </a:prstGeom>
          <a:solidFill>
            <a:srgbClr val="7030A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3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900" decel="100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3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900" decel="100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EE0D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图片 13"/>
          <p:cNvPicPr>
            <a:picLocks noChangeAspect="1"/>
          </p:cNvPicPr>
          <p:nvPr/>
        </p:nvPicPr>
        <p:blipFill rotWithShape="1">
          <a:blip r:embed="rId1" cstate="screen"/>
          <a:srcRect/>
          <a:stretch>
            <a:fillRect/>
          </a:stretch>
        </p:blipFill>
        <p:spPr>
          <a:xfrm>
            <a:off x="0" y="5344937"/>
            <a:ext cx="12213963" cy="2219259"/>
          </a:xfrm>
          <a:prstGeom prst="rect">
            <a:avLst/>
          </a:prstGeom>
        </p:spPr>
      </p:pic>
      <p:grpSp>
        <p:nvGrpSpPr>
          <p:cNvPr id="4" name="组合 3"/>
          <p:cNvGrpSpPr/>
          <p:nvPr/>
        </p:nvGrpSpPr>
        <p:grpSpPr>
          <a:xfrm>
            <a:off x="628650" y="595634"/>
            <a:ext cx="11303000" cy="5876713"/>
            <a:chOff x="444500" y="577854"/>
            <a:chExt cx="11303000" cy="5876713"/>
          </a:xfrm>
        </p:grpSpPr>
        <p:sp>
          <p:nvSpPr>
            <p:cNvPr id="13" name="矩形 12"/>
            <p:cNvSpPr/>
            <p:nvPr/>
          </p:nvSpPr>
          <p:spPr>
            <a:xfrm>
              <a:off x="444500" y="805543"/>
              <a:ext cx="11303000" cy="5649024"/>
            </a:xfrm>
            <a:prstGeom prst="rect">
              <a:avLst/>
            </a:prstGeom>
            <a:noFill/>
            <a:ln w="28575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cs typeface="+mn-ea"/>
                <a:sym typeface="+mn-lt"/>
              </a:endParaRPr>
            </a:p>
          </p:txBody>
        </p:sp>
        <p:pic>
          <p:nvPicPr>
            <p:cNvPr id="2" name="图片 1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3407410" y="577854"/>
              <a:ext cx="5657215" cy="447675"/>
            </a:xfrm>
            <a:prstGeom prst="rect">
              <a:avLst/>
            </a:prstGeom>
          </p:spPr>
        </p:pic>
      </p:grpSp>
      <p:pic>
        <p:nvPicPr>
          <p:cNvPr id="5" name="图片 4"/>
          <p:cNvPicPr>
            <a:picLocks noChangeAspect="1"/>
          </p:cNvPicPr>
          <p:nvPr/>
        </p:nvPicPr>
        <p:blipFill rotWithShape="1">
          <a:blip r:embed="rId3" cstate="screen"/>
          <a:srcRect/>
          <a:stretch>
            <a:fillRect/>
          </a:stretch>
        </p:blipFill>
        <p:spPr>
          <a:xfrm>
            <a:off x="6914762" y="4220987"/>
            <a:ext cx="5299201" cy="1123950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/>
        </p:nvPicPr>
        <p:blipFill rotWithShape="1">
          <a:blip r:embed="rId4" cstate="screen"/>
          <a:srcRect/>
          <a:stretch>
            <a:fillRect/>
          </a:stretch>
        </p:blipFill>
        <p:spPr>
          <a:xfrm>
            <a:off x="34583" y="3048226"/>
            <a:ext cx="4572215" cy="3807688"/>
          </a:xfrm>
          <a:prstGeom prst="rect">
            <a:avLst/>
          </a:prstGeom>
        </p:spPr>
      </p:pic>
      <p:pic>
        <p:nvPicPr>
          <p:cNvPr id="10" name="PA_图片 10"/>
          <p:cNvPicPr>
            <a:picLocks noChangeAspect="1"/>
          </p:cNvPicPr>
          <p:nvPr>
            <p:custDataLst>
              <p:tags r:id="rId5"/>
            </p:custDataLst>
          </p:nvPr>
        </p:nvPicPr>
        <p:blipFill rotWithShape="1">
          <a:blip r:embed="rId6" cstate="screen"/>
          <a:srcRect/>
          <a:stretch>
            <a:fillRect/>
          </a:stretch>
        </p:blipFill>
        <p:spPr>
          <a:xfrm>
            <a:off x="9924039" y="595883"/>
            <a:ext cx="2290421" cy="2231436"/>
          </a:xfrm>
          <a:prstGeom prst="rect">
            <a:avLst/>
          </a:prstGeom>
        </p:spPr>
      </p:pic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09162-089F-40F8-81E7-53132DE09725}" type="slidenum">
              <a:rPr lang="zh-CN" altLang="en-US" sz="2800" smtClean="0">
                <a:solidFill>
                  <a:schemeClr val="tx1"/>
                </a:solidFill>
              </a:rPr>
            </a:fld>
            <a:endParaRPr lang="zh-CN" altLang="en-US" sz="2800">
              <a:solidFill>
                <a:schemeClr val="tx1"/>
              </a:solidFill>
            </a:endParaRPr>
          </a:p>
        </p:txBody>
      </p:sp>
      <p:sp>
        <p:nvSpPr>
          <p:cNvPr id="8" name="左大括号 7"/>
          <p:cNvSpPr/>
          <p:nvPr/>
        </p:nvSpPr>
        <p:spPr>
          <a:xfrm>
            <a:off x="5394325" y="2110740"/>
            <a:ext cx="800100" cy="2920365"/>
          </a:xfrm>
          <a:prstGeom prst="leftBrace">
            <a:avLst/>
          </a:prstGeom>
          <a:ln w="47625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1" name="圆角矩形 10"/>
          <p:cNvSpPr/>
          <p:nvPr/>
        </p:nvSpPr>
        <p:spPr>
          <a:xfrm>
            <a:off x="3011805" y="3129915"/>
            <a:ext cx="2557145" cy="921385"/>
          </a:xfrm>
          <a:prstGeom prst="round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sz="2400" dirty="0">
                <a:latin typeface="Times New Roman" panose="02020603050405020304" charset="0"/>
                <a:cs typeface="Times New Roman" panose="02020603050405020304" charset="0"/>
              </a:rPr>
              <a:t>T</a:t>
            </a:r>
            <a:r>
              <a:rPr lang="zh-CN" altLang="en-US" sz="2400" dirty="0">
                <a:latin typeface="Times New Roman" panose="02020603050405020304" charset="0"/>
                <a:cs typeface="Times New Roman" panose="02020603050405020304" charset="0"/>
              </a:rPr>
              <a:t>he </a:t>
            </a:r>
            <a:r>
              <a:rPr lang="en-US" altLang="zh-CN" sz="2400" dirty="0">
                <a:latin typeface="Times New Roman" panose="02020603050405020304" charset="0"/>
                <a:cs typeface="Times New Roman" panose="02020603050405020304" charset="0"/>
              </a:rPr>
              <a:t>C</a:t>
            </a:r>
            <a:r>
              <a:rPr lang="zh-CN" altLang="en-US" sz="2400" dirty="0">
                <a:latin typeface="Times New Roman" panose="02020603050405020304" charset="0"/>
                <a:cs typeface="Times New Roman" panose="02020603050405020304" charset="0"/>
              </a:rPr>
              <a:t>ontent of </a:t>
            </a:r>
            <a:r>
              <a:rPr lang="en-US" altLang="zh-CN" sz="2400" dirty="0">
                <a:latin typeface="Times New Roman" panose="02020603050405020304" charset="0"/>
                <a:cs typeface="Times New Roman" panose="02020603050405020304" charset="0"/>
              </a:rPr>
              <a:t>t</a:t>
            </a:r>
            <a:r>
              <a:rPr lang="zh-CN" altLang="en-US" sz="2400" dirty="0">
                <a:latin typeface="Times New Roman" panose="02020603050405020304" charset="0"/>
                <a:cs typeface="Times New Roman" panose="02020603050405020304" charset="0"/>
              </a:rPr>
              <a:t>he </a:t>
            </a:r>
            <a:r>
              <a:rPr lang="en-US" altLang="zh-CN" sz="2400" dirty="0">
                <a:latin typeface="Times New Roman" panose="02020603050405020304" charset="0"/>
                <a:cs typeface="Times New Roman" panose="02020603050405020304" charset="0"/>
              </a:rPr>
              <a:t>C</a:t>
            </a:r>
            <a:r>
              <a:rPr lang="zh-CN" altLang="en-US" sz="2400" dirty="0">
                <a:latin typeface="Times New Roman" panose="02020603050405020304" charset="0"/>
                <a:cs typeface="Times New Roman" panose="02020603050405020304" charset="0"/>
              </a:rPr>
              <a:t>onversation</a:t>
            </a:r>
            <a:endParaRPr lang="zh-CN" altLang="en-US" sz="2400" dirty="0"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16" name="圆角矩形 15"/>
          <p:cNvSpPr/>
          <p:nvPr/>
        </p:nvSpPr>
        <p:spPr>
          <a:xfrm>
            <a:off x="6195060" y="1604010"/>
            <a:ext cx="2566670" cy="1121410"/>
          </a:xfrm>
          <a:prstGeom prst="roundRect">
            <a:avLst/>
          </a:prstGeom>
          <a:solidFill>
            <a:srgbClr val="9696E4"/>
          </a:solidFill>
          <a:effectLst>
            <a:glow rad="850900">
              <a:srgbClr val="00B0F0">
                <a:alpha val="69000"/>
              </a:srgb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>
                <a:latin typeface="Times New Roman" panose="02020603050405020304" charset="0"/>
                <a:cs typeface="Times New Roman" panose="02020603050405020304" charset="0"/>
              </a:rPr>
              <a:t>The Governance of  the World of Great Harmony</a:t>
            </a:r>
            <a:endParaRPr lang="en-US" sz="2400"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17" name="圆角矩形 16"/>
          <p:cNvSpPr/>
          <p:nvPr/>
        </p:nvSpPr>
        <p:spPr>
          <a:xfrm>
            <a:off x="6195060" y="4430395"/>
            <a:ext cx="2566035" cy="1057275"/>
          </a:xfrm>
          <a:prstGeom prst="roundRect">
            <a:avLst/>
          </a:prstGeom>
          <a:solidFill>
            <a:srgbClr val="9696E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sz="2400">
                <a:latin typeface="Times New Roman" panose="02020603050405020304" charset="0"/>
                <a:cs typeface="Times New Roman" panose="02020603050405020304" charset="0"/>
              </a:rPr>
              <a:t>The </a:t>
            </a:r>
            <a:r>
              <a:rPr lang="en-US" sz="2400">
                <a:latin typeface="Times New Roman" panose="02020603050405020304" charset="0"/>
                <a:cs typeface="Times New Roman" panose="02020603050405020304" charset="0"/>
              </a:rPr>
              <a:t>G</a:t>
            </a:r>
            <a:r>
              <a:rPr sz="2400">
                <a:latin typeface="Times New Roman" panose="02020603050405020304" charset="0"/>
                <a:cs typeface="Times New Roman" panose="02020603050405020304" charset="0"/>
              </a:rPr>
              <a:t>overnance of </a:t>
            </a:r>
            <a:r>
              <a:rPr lang="en-US" sz="2400">
                <a:latin typeface="Times New Roman" panose="02020603050405020304" charset="0"/>
                <a:cs typeface="Times New Roman" panose="02020603050405020304" charset="0"/>
              </a:rPr>
              <a:t> the world of Stability</a:t>
            </a:r>
            <a:endParaRPr lang="en-US" sz="2400">
              <a:latin typeface="Times New Roman" panose="02020603050405020304" charset="0"/>
              <a:cs typeface="Times New Roman" panose="02020603050405020304" charset="0"/>
            </a:endParaRPr>
          </a:p>
        </p:txBody>
      </p:sp>
      <p:pic>
        <p:nvPicPr>
          <p:cNvPr id="19" name="PA_图片 15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8" cstate="screen"/>
          <a:stretch>
            <a:fillRect/>
          </a:stretch>
        </p:blipFill>
        <p:spPr>
          <a:xfrm flipH="1">
            <a:off x="8429625" y="137795"/>
            <a:ext cx="2086610" cy="1200785"/>
          </a:xfrm>
          <a:prstGeom prst="rect">
            <a:avLst/>
          </a:prstGeom>
        </p:spPr>
      </p:pic>
      <p:sp>
        <p:nvSpPr>
          <p:cNvPr id="21" name="文本框 20"/>
          <p:cNvSpPr txBox="1"/>
          <p:nvPr/>
        </p:nvSpPr>
        <p:spPr>
          <a:xfrm>
            <a:off x="3892550" y="404495"/>
            <a:ext cx="5507990" cy="829945"/>
          </a:xfrm>
          <a:prstGeom prst="rect">
            <a:avLst/>
          </a:prstGeom>
          <a:noFill/>
          <a:effectLst/>
        </p:spPr>
        <p:txBody>
          <a:bodyPr wrap="square" rtlCol="0">
            <a:spAutoFit/>
          </a:bodyPr>
          <a:lstStyle>
            <a:defPPr>
              <a:defRPr lang="zh-CN"/>
            </a:defPPr>
            <a:lvl1pPr>
              <a:defRPr sz="11500">
                <a:solidFill>
                  <a:schemeClr val="tx2">
                    <a:lumMod val="50000"/>
                  </a:schemeClr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钟齐段宁行书" panose="02010800040101010101" pitchFamily="2" charset="-122"/>
                <a:ea typeface="钟齐段宁行书" panose="02010800040101010101" pitchFamily="2" charset="-122"/>
              </a:defRPr>
            </a:lvl1pPr>
          </a:lstStyle>
          <a:p>
            <a:r>
              <a:rPr lang="en-US" altLang="zh-CN" sz="480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charset="0"/>
                <a:ea typeface="+mn-ea"/>
                <a:cs typeface="Times New Roman" panose="02020603050405020304" charset="0"/>
                <a:sym typeface="+mn-lt"/>
              </a:rPr>
              <a:t>2.2  The Second Part</a:t>
            </a:r>
            <a:endParaRPr lang="en-US" altLang="zh-CN" sz="4800" spc="600" dirty="0">
              <a:solidFill>
                <a:schemeClr val="tx1">
                  <a:lumMod val="95000"/>
                  <a:lumOff val="5000"/>
                </a:schemeClr>
              </a:solidFill>
              <a:latin typeface="Times New Roman" panose="02020603050405020304" charset="0"/>
              <a:ea typeface="+mn-ea"/>
              <a:cs typeface="Times New Roman" panose="02020603050405020304" charset="0"/>
              <a:sym typeface="+mn-lt"/>
            </a:endParaRPr>
          </a:p>
        </p:txBody>
      </p:sp>
      <p:pic>
        <p:nvPicPr>
          <p:cNvPr id="22" name="PA_图片 15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 cstate="screen"/>
          <a:stretch>
            <a:fillRect/>
          </a:stretch>
        </p:blipFill>
        <p:spPr>
          <a:xfrm>
            <a:off x="2451100" y="104775"/>
            <a:ext cx="2155825" cy="126619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/>
    </mc:Choice>
    <mc:Fallback>
      <p:transition spd="slow"/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图片 3"/>
          <p:cNvPicPr>
            <a:picLocks noChangeAspect="1"/>
          </p:cNvPicPr>
          <p:nvPr/>
        </p:nvPicPr>
        <p:blipFill rotWithShape="1">
          <a:blip r:embed="rId1" cstate="screen"/>
          <a:srcRect/>
          <a:stretch>
            <a:fillRect/>
          </a:stretch>
        </p:blipFill>
        <p:spPr>
          <a:xfrm>
            <a:off x="34583" y="3048226"/>
            <a:ext cx="4572215" cy="3807688"/>
          </a:xfrm>
          <a:prstGeom prst="rect">
            <a:avLst/>
          </a:prstGeom>
        </p:spPr>
      </p:pic>
      <p:sp>
        <p:nvSpPr>
          <p:cNvPr id="2" name="灯片编号占位符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09162-089F-40F8-81E7-53132DE09725}" type="slidenum">
              <a:rPr lang="zh-CN" altLang="en-US" smtClean="0"/>
            </a:fld>
            <a:endParaRPr lang="zh-CN" altLang="en-US"/>
          </a:p>
        </p:txBody>
      </p:sp>
      <p:sp>
        <p:nvSpPr>
          <p:cNvPr id="6" name="任意多边形: 形状 5"/>
          <p:cNvSpPr/>
          <p:nvPr/>
        </p:nvSpPr>
        <p:spPr>
          <a:xfrm>
            <a:off x="7141684" y="5694363"/>
            <a:ext cx="805941" cy="91440"/>
          </a:xfrm>
          <a:custGeom>
            <a:avLst/>
            <a:gdLst/>
            <a:ahLst/>
            <a:cxnLst/>
            <a:rect l="0" t="0" r="0" b="0"/>
            <a:pathLst>
              <a:path>
                <a:moveTo>
                  <a:pt x="0" y="45726"/>
                </a:moveTo>
                <a:lnTo>
                  <a:pt x="599156" y="45726"/>
                </a:lnTo>
                <a:lnTo>
                  <a:pt x="599156" y="45720"/>
                </a:lnTo>
                <a:lnTo>
                  <a:pt x="805941" y="45720"/>
                </a:lnTo>
              </a:path>
            </a:pathLst>
          </a:custGeom>
          <a:noFill/>
        </p:spPr>
        <p:style>
          <a:lnRef idx="2">
            <a:schemeClr val="accent3">
              <a:tint val="70000"/>
              <a:hueOff val="0"/>
              <a:satOff val="0"/>
              <a:lumOff val="0"/>
              <a:alphaOff val="0"/>
            </a:schemeClr>
          </a:lnRef>
          <a:fillRef idx="0">
            <a:scrgbClr r="0" g="0" b="0"/>
          </a:fillRef>
          <a:effectRef idx="0">
            <a:schemeClr val="accent3">
              <a:tint val="70000"/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7" name="任意多边形: 形状 6"/>
          <p:cNvSpPr/>
          <p:nvPr/>
        </p:nvSpPr>
        <p:spPr>
          <a:xfrm>
            <a:off x="4267240" y="3475535"/>
            <a:ext cx="413568" cy="2264554"/>
          </a:xfrm>
          <a:custGeom>
            <a:avLst/>
            <a:gdLst/>
            <a:ahLst/>
            <a:cxnLst/>
            <a:rect l="0" t="0" r="0" b="0"/>
            <a:pathLst>
              <a:path>
                <a:moveTo>
                  <a:pt x="0" y="0"/>
                </a:moveTo>
                <a:lnTo>
                  <a:pt x="206784" y="0"/>
                </a:lnTo>
                <a:lnTo>
                  <a:pt x="206784" y="2264554"/>
                </a:lnTo>
                <a:lnTo>
                  <a:pt x="413568" y="2264554"/>
                </a:lnTo>
              </a:path>
            </a:pathLst>
          </a:custGeom>
          <a:noFill/>
        </p:spPr>
        <p:style>
          <a:lnRef idx="2">
            <a:schemeClr val="accent3">
              <a:tint val="90000"/>
              <a:hueOff val="0"/>
              <a:satOff val="0"/>
              <a:lumOff val="0"/>
              <a:alphaOff val="0"/>
            </a:schemeClr>
          </a:lnRef>
          <a:fillRef idx="0">
            <a:scrgbClr r="0" g="0" b="0"/>
          </a:fillRef>
          <a:effectRef idx="0">
            <a:schemeClr val="accent3">
              <a:tint val="90000"/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8" name="任意多边形: 形状 7"/>
          <p:cNvSpPr/>
          <p:nvPr/>
        </p:nvSpPr>
        <p:spPr>
          <a:xfrm>
            <a:off x="4267240" y="3475535"/>
            <a:ext cx="413568" cy="1389236"/>
          </a:xfrm>
          <a:custGeom>
            <a:avLst/>
            <a:gdLst/>
            <a:ahLst/>
            <a:cxnLst/>
            <a:rect l="0" t="0" r="0" b="0"/>
            <a:pathLst>
              <a:path>
                <a:moveTo>
                  <a:pt x="0" y="0"/>
                </a:moveTo>
                <a:lnTo>
                  <a:pt x="206784" y="0"/>
                </a:lnTo>
                <a:lnTo>
                  <a:pt x="206784" y="1389236"/>
                </a:lnTo>
                <a:lnTo>
                  <a:pt x="413568" y="1389236"/>
                </a:lnTo>
              </a:path>
            </a:pathLst>
          </a:custGeom>
          <a:noFill/>
        </p:spPr>
        <p:style>
          <a:lnRef idx="2">
            <a:schemeClr val="accent3">
              <a:tint val="90000"/>
              <a:hueOff val="0"/>
              <a:satOff val="0"/>
              <a:lumOff val="0"/>
              <a:alphaOff val="0"/>
            </a:schemeClr>
          </a:lnRef>
          <a:fillRef idx="0">
            <a:scrgbClr r="0" g="0" b="0"/>
          </a:fillRef>
          <a:effectRef idx="0">
            <a:schemeClr val="accent3">
              <a:tint val="90000"/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9" name="任意多边形: 形状 8"/>
          <p:cNvSpPr/>
          <p:nvPr/>
        </p:nvSpPr>
        <p:spPr>
          <a:xfrm>
            <a:off x="4267240" y="3475535"/>
            <a:ext cx="413568" cy="591940"/>
          </a:xfrm>
          <a:custGeom>
            <a:avLst/>
            <a:gdLst/>
            <a:ahLst/>
            <a:cxnLst/>
            <a:rect l="0" t="0" r="0" b="0"/>
            <a:pathLst>
              <a:path>
                <a:moveTo>
                  <a:pt x="0" y="0"/>
                </a:moveTo>
                <a:lnTo>
                  <a:pt x="206784" y="0"/>
                </a:lnTo>
                <a:lnTo>
                  <a:pt x="206784" y="591940"/>
                </a:lnTo>
                <a:lnTo>
                  <a:pt x="413568" y="591940"/>
                </a:lnTo>
              </a:path>
            </a:pathLst>
          </a:custGeom>
          <a:noFill/>
        </p:spPr>
        <p:style>
          <a:lnRef idx="2">
            <a:schemeClr val="accent3">
              <a:tint val="90000"/>
              <a:hueOff val="0"/>
              <a:satOff val="0"/>
              <a:lumOff val="0"/>
              <a:alphaOff val="0"/>
            </a:schemeClr>
          </a:lnRef>
          <a:fillRef idx="0">
            <a:scrgbClr r="0" g="0" b="0"/>
          </a:fillRef>
          <a:effectRef idx="0">
            <a:schemeClr val="accent3">
              <a:tint val="90000"/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10" name="任意多边形: 形状 9"/>
          <p:cNvSpPr/>
          <p:nvPr/>
        </p:nvSpPr>
        <p:spPr>
          <a:xfrm>
            <a:off x="4267240" y="3179628"/>
            <a:ext cx="413568" cy="295906"/>
          </a:xfrm>
          <a:custGeom>
            <a:avLst/>
            <a:gdLst/>
            <a:ahLst/>
            <a:cxnLst/>
            <a:rect l="0" t="0" r="0" b="0"/>
            <a:pathLst>
              <a:path>
                <a:moveTo>
                  <a:pt x="0" y="295906"/>
                </a:moveTo>
                <a:lnTo>
                  <a:pt x="206784" y="295906"/>
                </a:lnTo>
                <a:lnTo>
                  <a:pt x="206784" y="0"/>
                </a:lnTo>
                <a:lnTo>
                  <a:pt x="413568" y="0"/>
                </a:lnTo>
              </a:path>
            </a:pathLst>
          </a:custGeom>
          <a:noFill/>
        </p:spPr>
        <p:style>
          <a:lnRef idx="2">
            <a:schemeClr val="accent3">
              <a:tint val="90000"/>
              <a:hueOff val="0"/>
              <a:satOff val="0"/>
              <a:lumOff val="0"/>
              <a:alphaOff val="0"/>
            </a:schemeClr>
          </a:lnRef>
          <a:fillRef idx="0">
            <a:scrgbClr r="0" g="0" b="0"/>
          </a:fillRef>
          <a:effectRef idx="0">
            <a:schemeClr val="accent3">
              <a:tint val="90000"/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11" name="任意多边形: 形状 10"/>
          <p:cNvSpPr/>
          <p:nvPr/>
        </p:nvSpPr>
        <p:spPr>
          <a:xfrm>
            <a:off x="4267240" y="2167434"/>
            <a:ext cx="413568" cy="1308100"/>
          </a:xfrm>
          <a:custGeom>
            <a:avLst/>
            <a:gdLst/>
            <a:ahLst/>
            <a:cxnLst/>
            <a:rect l="0" t="0" r="0" b="0"/>
            <a:pathLst>
              <a:path>
                <a:moveTo>
                  <a:pt x="0" y="1308100"/>
                </a:moveTo>
                <a:lnTo>
                  <a:pt x="206784" y="1308100"/>
                </a:lnTo>
                <a:lnTo>
                  <a:pt x="206784" y="0"/>
                </a:lnTo>
                <a:lnTo>
                  <a:pt x="413568" y="0"/>
                </a:lnTo>
              </a:path>
            </a:pathLst>
          </a:custGeom>
          <a:noFill/>
        </p:spPr>
        <p:style>
          <a:lnRef idx="2">
            <a:schemeClr val="accent3">
              <a:tint val="90000"/>
              <a:hueOff val="0"/>
              <a:satOff val="0"/>
              <a:lumOff val="0"/>
              <a:alphaOff val="0"/>
            </a:schemeClr>
          </a:lnRef>
          <a:fillRef idx="0">
            <a:scrgbClr r="0" g="0" b="0"/>
          </a:fillRef>
          <a:effectRef idx="0">
            <a:schemeClr val="accent3">
              <a:tint val="90000"/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12" name="任意多边形: 形状 11"/>
          <p:cNvSpPr/>
          <p:nvPr/>
        </p:nvSpPr>
        <p:spPr>
          <a:xfrm>
            <a:off x="7761520" y="1165673"/>
            <a:ext cx="413568" cy="91440"/>
          </a:xfrm>
          <a:custGeom>
            <a:avLst/>
            <a:gdLst/>
            <a:ahLst/>
            <a:cxnLst/>
            <a:rect l="0" t="0" r="0" b="0"/>
            <a:pathLst>
              <a:path>
                <a:moveTo>
                  <a:pt x="0" y="45720"/>
                </a:moveTo>
                <a:lnTo>
                  <a:pt x="413568" y="45720"/>
                </a:lnTo>
              </a:path>
            </a:pathLst>
          </a:custGeom>
          <a:noFill/>
        </p:spPr>
        <p:style>
          <a:lnRef idx="2">
            <a:schemeClr val="accent3">
              <a:tint val="70000"/>
              <a:hueOff val="0"/>
              <a:satOff val="0"/>
              <a:lumOff val="0"/>
              <a:alphaOff val="0"/>
            </a:schemeClr>
          </a:lnRef>
          <a:fillRef idx="0">
            <a:scrgbClr r="0" g="0" b="0"/>
          </a:fillRef>
          <a:effectRef idx="0">
            <a:schemeClr val="accent3">
              <a:tint val="70000"/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13" name="任意多边形: 形状 12"/>
          <p:cNvSpPr/>
          <p:nvPr/>
        </p:nvSpPr>
        <p:spPr>
          <a:xfrm>
            <a:off x="4267240" y="1211393"/>
            <a:ext cx="413568" cy="2264141"/>
          </a:xfrm>
          <a:custGeom>
            <a:avLst/>
            <a:gdLst/>
            <a:ahLst/>
            <a:cxnLst/>
            <a:rect l="0" t="0" r="0" b="0"/>
            <a:pathLst>
              <a:path>
                <a:moveTo>
                  <a:pt x="0" y="2264141"/>
                </a:moveTo>
                <a:lnTo>
                  <a:pt x="206784" y="2264141"/>
                </a:lnTo>
                <a:lnTo>
                  <a:pt x="206784" y="0"/>
                </a:lnTo>
                <a:lnTo>
                  <a:pt x="413568" y="0"/>
                </a:lnTo>
              </a:path>
            </a:pathLst>
          </a:custGeom>
          <a:noFill/>
        </p:spPr>
        <p:style>
          <a:lnRef idx="2">
            <a:schemeClr val="accent3">
              <a:tint val="90000"/>
              <a:hueOff val="0"/>
              <a:satOff val="0"/>
              <a:lumOff val="0"/>
              <a:alphaOff val="0"/>
            </a:schemeClr>
          </a:lnRef>
          <a:fillRef idx="0">
            <a:scrgbClr r="0" g="0" b="0"/>
          </a:fillRef>
          <a:effectRef idx="0">
            <a:schemeClr val="accent3">
              <a:tint val="90000"/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14" name="任意多边形: 形状 13"/>
          <p:cNvSpPr/>
          <p:nvPr/>
        </p:nvSpPr>
        <p:spPr>
          <a:xfrm>
            <a:off x="1771650" y="2556510"/>
            <a:ext cx="2495550" cy="1851660"/>
          </a:xfrm>
          <a:prstGeom prst="round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spcFirstLastPara="0" vert="horz" wrap="square" lIns="11430" tIns="11430" rIns="11430" bIns="11430" numCol="1" spcCol="1270" anchor="ctr" anchorCtr="0">
            <a:noAutofit/>
          </a:bodyPr>
          <a:lstStyle/>
          <a:p>
            <a:pPr algn="ctr"/>
            <a:r>
              <a:rPr lang="en-US" sz="2400" b="1">
                <a:solidFill>
                  <a:schemeClr val="bg1"/>
                </a:solidFill>
                <a:latin typeface="Times New Roman" panose="02020603050405020304" charset="0"/>
                <a:cs typeface="Times New Roman" panose="02020603050405020304" charset="0"/>
                <a:sym typeface="+mn-ea"/>
              </a:rPr>
              <a:t>The Governance of </a:t>
            </a:r>
            <a:r>
              <a:rPr lang="en-US" sz="2400" b="1">
                <a:solidFill>
                  <a:schemeClr val="bg1"/>
                </a:solidFill>
                <a:latin typeface="Times New Roman" panose="02020603050405020304" charset="0"/>
                <a:cs typeface="Times New Roman" panose="02020603050405020304" charset="0"/>
                <a:sym typeface="+mn-ea"/>
              </a:rPr>
              <a:t>The world of Great harmony</a:t>
            </a:r>
            <a:r>
              <a:rPr lang="en-US" altLang="zh-CN" sz="2400">
                <a:sym typeface="+mn-ea"/>
              </a:rPr>
              <a:t> </a:t>
            </a:r>
            <a:endParaRPr lang="en-US" altLang="en-US" sz="2400" b="1" kern="1200" dirty="0">
              <a:solidFill>
                <a:schemeClr val="bg1"/>
              </a:solidFill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</p:txBody>
      </p:sp>
      <p:sp>
        <p:nvSpPr>
          <p:cNvPr id="15" name="任意多边形: 形状 14"/>
          <p:cNvSpPr/>
          <p:nvPr/>
        </p:nvSpPr>
        <p:spPr>
          <a:xfrm>
            <a:off x="4680809" y="885569"/>
            <a:ext cx="3080710" cy="651649"/>
          </a:xfrm>
          <a:prstGeom prst="roundRect">
            <a:avLst/>
          </a:prstGeom>
          <a:solidFill>
            <a:schemeClr val="accent1">
              <a:lumMod val="60000"/>
              <a:lumOff val="40000"/>
            </a:schemeClr>
          </a:solidFill>
          <a:scene3d>
            <a:camera prst="orthographicFront"/>
            <a:lightRig rig="flat" dir="t"/>
          </a:scene3d>
          <a:sp3d prstMaterial="dkEdge">
            <a:bevelT w="8200" h="38100"/>
          </a:sp3d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2">
            <a:schemeClr val="accent3">
              <a:alpha val="70000"/>
              <a:hueOff val="0"/>
              <a:satOff val="0"/>
              <a:lumOff val="0"/>
              <a:alphaOff val="0"/>
            </a:schemeClr>
          </a:fillRef>
          <a:effectRef idx="1">
            <a:schemeClr val="accent3">
              <a:alpha val="70000"/>
              <a:hueOff val="0"/>
              <a:satOff val="0"/>
              <a:lumOff val="0"/>
              <a:alphaOff val="0"/>
            </a:schemeClr>
          </a:effectRef>
          <a:fontRef idx="minor">
            <a:schemeClr val="dk1"/>
          </a:fontRef>
        </p:style>
        <p:txBody>
          <a:bodyPr spcFirstLastPara="0" vert="horz" wrap="square" lIns="11430" tIns="11430" rIns="11430" bIns="11430" numCol="1" spcCol="1270" anchor="ctr" anchorCtr="0">
            <a:noAutofit/>
          </a:bodyPr>
          <a:lstStyle/>
          <a:p>
            <a:pPr marL="0" lvl="0" indent="0" algn="ctr" defTabSz="8001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US" altLang="zh-CN" sz="1800" kern="1200" dirty="0">
                <a:latin typeface="Times New Roman" panose="02020603050405020304" charset="0"/>
                <a:cs typeface="Times New Roman" panose="02020603050405020304" charset="0"/>
              </a:rPr>
              <a:t>Beginning: The </a:t>
            </a:r>
            <a:r>
              <a:rPr lang="en-GB" sz="1800" kern="1200" dirty="0">
                <a:latin typeface="Times New Roman" panose="02020603050405020304" charset="0"/>
                <a:cs typeface="Times New Roman" panose="02020603050405020304" charset="0"/>
              </a:rPr>
              <a:t>overall situation </a:t>
            </a:r>
            <a:endParaRPr lang="zh-CN" altLang="en-US" sz="1800" kern="1200" dirty="0"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16" name="任意多边形: 形状 15"/>
          <p:cNvSpPr/>
          <p:nvPr/>
        </p:nvSpPr>
        <p:spPr>
          <a:xfrm>
            <a:off x="8175088" y="896047"/>
            <a:ext cx="2067841" cy="630691"/>
          </a:xfrm>
          <a:prstGeom prst="roundRect">
            <a:avLst/>
          </a:prstGeom>
          <a:solidFill>
            <a:schemeClr val="accent1">
              <a:lumMod val="60000"/>
              <a:lumOff val="40000"/>
              <a:alpha val="69000"/>
            </a:schemeClr>
          </a:solidFill>
          <a:scene3d>
            <a:camera prst="orthographicFront"/>
            <a:lightRig rig="flat" dir="t"/>
          </a:scene3d>
          <a:sp3d prstMaterial="dkEdge">
            <a:bevelT w="8200" h="38100"/>
          </a:sp3d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2">
            <a:schemeClr val="accent3">
              <a:alpha val="50000"/>
              <a:hueOff val="0"/>
              <a:satOff val="0"/>
              <a:lumOff val="0"/>
              <a:alphaOff val="0"/>
            </a:schemeClr>
          </a:fillRef>
          <a:effectRef idx="1">
            <a:schemeClr val="accent3">
              <a:alpha val="50000"/>
              <a:hueOff val="0"/>
              <a:satOff val="0"/>
              <a:lumOff val="0"/>
              <a:alphaOff val="0"/>
            </a:schemeClr>
          </a:effectRef>
          <a:fontRef idx="minor">
            <a:schemeClr val="dk1"/>
          </a:fontRef>
        </p:style>
        <p:txBody>
          <a:bodyPr spcFirstLastPara="0" vert="horz" wrap="square" lIns="11430" tIns="11430" rIns="11430" bIns="11430" numCol="1" spcCol="1270" anchor="ctr" anchorCtr="0">
            <a:noAutofit/>
          </a:bodyPr>
          <a:lstStyle/>
          <a:p>
            <a:pPr marL="0" lvl="0" indent="0" algn="ctr" defTabSz="8001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US" sz="1800" b="1" kern="1200" dirty="0" err="1">
                <a:latin typeface="Times New Roman" panose="02020603050405020304" charset="0"/>
                <a:cs typeface="Times New Roman" panose="02020603050405020304" charset="0"/>
              </a:rPr>
              <a:t>大道</a:t>
            </a:r>
            <a:r>
              <a:rPr lang="en-US" sz="1800" kern="1200" dirty="0">
                <a:latin typeface="Times New Roman" panose="02020603050405020304" charset="0"/>
                <a:cs typeface="Times New Roman" panose="02020603050405020304" charset="0"/>
              </a:rPr>
              <a:t> was still existed and was </a:t>
            </a:r>
            <a:r>
              <a:rPr lang="en-US" sz="1800" kern="1200" dirty="0" err="1">
                <a:latin typeface="Times New Roman" panose="02020603050405020304" charset="0"/>
                <a:cs typeface="Times New Roman" panose="02020603050405020304" charset="0"/>
              </a:rPr>
              <a:t>practised.</a:t>
            </a:r>
            <a:endParaRPr lang="en-US" sz="1800" kern="1200" dirty="0"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17" name="任意多边形: 形状 16"/>
          <p:cNvSpPr/>
          <p:nvPr/>
        </p:nvSpPr>
        <p:spPr>
          <a:xfrm>
            <a:off x="4680585" y="1795780"/>
            <a:ext cx="2420620" cy="644525"/>
          </a:xfrm>
          <a:prstGeom prst="roundRect">
            <a:avLst/>
          </a:prstGeom>
          <a:solidFill>
            <a:srgbClr val="00B050">
              <a:alpha val="61000"/>
            </a:srgbClr>
          </a:solidFill>
          <a:scene3d>
            <a:camera prst="orthographicFront"/>
            <a:lightRig rig="flat" dir="t"/>
          </a:scene3d>
          <a:sp3d prstMaterial="dkEdge">
            <a:bevelT w="8200" h="38100"/>
          </a:sp3d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2">
            <a:schemeClr val="accent3">
              <a:alpha val="70000"/>
              <a:hueOff val="0"/>
              <a:satOff val="0"/>
              <a:lumOff val="0"/>
              <a:alphaOff val="0"/>
            </a:schemeClr>
          </a:fillRef>
          <a:effectRef idx="1">
            <a:schemeClr val="accent3">
              <a:alpha val="70000"/>
              <a:hueOff val="0"/>
              <a:satOff val="0"/>
              <a:lumOff val="0"/>
              <a:alphaOff val="0"/>
            </a:schemeClr>
          </a:effectRef>
          <a:fontRef idx="minor">
            <a:schemeClr val="dk1"/>
          </a:fontRef>
        </p:style>
        <p:txBody>
          <a:bodyPr spcFirstLastPara="0" vert="horz" wrap="square" lIns="10160" tIns="10160" rIns="10160" bIns="10160" numCol="1" spcCol="1270" anchor="ctr" anchorCtr="0">
            <a:noAutofit/>
          </a:bodyPr>
          <a:lstStyle/>
          <a:p>
            <a:pPr marL="0" lvl="0" indent="0" algn="ctr" defTabSz="7112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1600" kern="1200" dirty="0">
                <a:latin typeface="Times New Roman" panose="02020603050405020304" charset="0"/>
                <a:cs typeface="Times New Roman" panose="02020603050405020304" charset="0"/>
              </a:rPr>
              <a:t>The Political System</a:t>
            </a:r>
            <a:endParaRPr lang="zh-CN" altLang="en-US" sz="1600" kern="1200" dirty="0"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18" name="任意多边形: 形状 17"/>
          <p:cNvSpPr/>
          <p:nvPr/>
        </p:nvSpPr>
        <p:spPr>
          <a:xfrm>
            <a:off x="4680809" y="2748120"/>
            <a:ext cx="2430044" cy="763956"/>
          </a:xfrm>
          <a:prstGeom prst="roundRect">
            <a:avLst/>
          </a:prstGeom>
          <a:solidFill>
            <a:srgbClr val="9696E4">
              <a:alpha val="74000"/>
            </a:srgbClr>
          </a:solidFill>
          <a:scene3d>
            <a:camera prst="orthographicFront"/>
            <a:lightRig rig="flat" dir="t"/>
          </a:scene3d>
          <a:sp3d prstMaterial="dkEdge">
            <a:bevelT w="8200" h="38100"/>
          </a:sp3d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2">
            <a:schemeClr val="accent3">
              <a:alpha val="70000"/>
              <a:hueOff val="0"/>
              <a:satOff val="0"/>
              <a:lumOff val="0"/>
              <a:alphaOff val="0"/>
            </a:schemeClr>
          </a:fillRef>
          <a:effectRef idx="1">
            <a:schemeClr val="accent3">
              <a:alpha val="70000"/>
              <a:hueOff val="0"/>
              <a:satOff val="0"/>
              <a:lumOff val="0"/>
              <a:alphaOff val="0"/>
            </a:schemeClr>
          </a:effectRef>
          <a:fontRef idx="minor">
            <a:schemeClr val="dk1"/>
          </a:fontRef>
        </p:style>
        <p:txBody>
          <a:bodyPr spcFirstLastPara="0" vert="horz" wrap="square" lIns="11430" tIns="11430" rIns="11430" bIns="11430" numCol="1" spcCol="1270" anchor="ctr" anchorCtr="0">
            <a:noAutofit/>
          </a:bodyPr>
          <a:lstStyle/>
          <a:p>
            <a:pPr marL="0" lvl="0" indent="0" algn="ctr" defTabSz="8001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US" sz="1800" kern="1200" dirty="0">
                <a:latin typeface="Times New Roman" panose="02020603050405020304" charset="0"/>
                <a:cs typeface="Times New Roman" panose="02020603050405020304" charset="0"/>
              </a:rPr>
              <a:t>The Relationships Among the People</a:t>
            </a:r>
            <a:endParaRPr lang="zh-CN" altLang="en-US" sz="1800" kern="1200" dirty="0"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19" name="任意多边形: 形状 18"/>
          <p:cNvSpPr/>
          <p:nvPr/>
        </p:nvSpPr>
        <p:spPr>
          <a:xfrm>
            <a:off x="4680809" y="3820087"/>
            <a:ext cx="2490404" cy="494777"/>
          </a:xfrm>
          <a:prstGeom prst="roundRect">
            <a:avLst/>
          </a:prstGeom>
          <a:solidFill>
            <a:srgbClr val="00B0F0">
              <a:alpha val="33000"/>
            </a:srgbClr>
          </a:solidFill>
          <a:scene3d>
            <a:camera prst="orthographicFront"/>
            <a:lightRig rig="flat" dir="t"/>
          </a:scene3d>
          <a:sp3d prstMaterial="dkEdge">
            <a:bevelT w="8200" h="38100"/>
          </a:sp3d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2">
            <a:schemeClr val="accent3">
              <a:alpha val="70000"/>
              <a:hueOff val="0"/>
              <a:satOff val="0"/>
              <a:lumOff val="0"/>
              <a:alphaOff val="0"/>
            </a:schemeClr>
          </a:fillRef>
          <a:effectRef idx="1">
            <a:schemeClr val="accent3">
              <a:alpha val="70000"/>
              <a:hueOff val="0"/>
              <a:satOff val="0"/>
              <a:lumOff val="0"/>
              <a:alphaOff val="0"/>
            </a:schemeClr>
          </a:effectRef>
          <a:fontRef idx="minor">
            <a:schemeClr val="dk1"/>
          </a:fontRef>
        </p:style>
        <p:txBody>
          <a:bodyPr spcFirstLastPara="0" vert="horz" wrap="square" lIns="11430" tIns="11430" rIns="11430" bIns="11430" numCol="1" spcCol="1270" anchor="ctr" anchorCtr="0">
            <a:noAutofit/>
          </a:bodyPr>
          <a:lstStyle/>
          <a:p>
            <a:pPr marL="0" lvl="0" indent="0" algn="ctr" defTabSz="8001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1800" kern="1200" dirty="0">
                <a:latin typeface="Times New Roman" panose="02020603050405020304" charset="0"/>
                <a:cs typeface="Times New Roman" panose="02020603050405020304" charset="0"/>
              </a:rPr>
              <a:t>The Economy</a:t>
            </a:r>
            <a:endParaRPr lang="en-GB" sz="1800" kern="1200" dirty="0"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20" name="任意多边形: 形状 19"/>
          <p:cNvSpPr/>
          <p:nvPr/>
        </p:nvSpPr>
        <p:spPr>
          <a:xfrm>
            <a:off x="4680809" y="4573344"/>
            <a:ext cx="2490404" cy="582853"/>
          </a:xfrm>
          <a:prstGeom prst="roundRect">
            <a:avLst/>
          </a:prstGeom>
          <a:solidFill>
            <a:srgbClr val="FFC000">
              <a:alpha val="42000"/>
            </a:srgbClr>
          </a:solidFill>
          <a:scene3d>
            <a:camera prst="orthographicFront"/>
            <a:lightRig rig="flat" dir="t"/>
          </a:scene3d>
          <a:sp3d prstMaterial="dkEdge">
            <a:bevelT w="8200" h="38100"/>
          </a:sp3d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2">
            <a:schemeClr val="accent3">
              <a:alpha val="70000"/>
              <a:hueOff val="0"/>
              <a:satOff val="0"/>
              <a:lumOff val="0"/>
              <a:alphaOff val="0"/>
            </a:schemeClr>
          </a:fillRef>
          <a:effectRef idx="1">
            <a:schemeClr val="accent3">
              <a:alpha val="70000"/>
              <a:hueOff val="0"/>
              <a:satOff val="0"/>
              <a:lumOff val="0"/>
              <a:alphaOff val="0"/>
            </a:schemeClr>
          </a:effectRef>
          <a:fontRef idx="minor">
            <a:schemeClr val="dk1"/>
          </a:fontRef>
        </p:style>
        <p:txBody>
          <a:bodyPr spcFirstLastPara="0" vert="horz" wrap="square" lIns="11430" tIns="11430" rIns="11430" bIns="11430" numCol="1" spcCol="1270" anchor="ctr" anchorCtr="0">
            <a:noAutofit/>
          </a:bodyPr>
          <a:lstStyle/>
          <a:p>
            <a:pPr marL="0" lvl="0" indent="0" algn="ctr" defTabSz="8001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US" sz="1800" kern="1200" dirty="0">
                <a:latin typeface="Times New Roman" panose="02020603050405020304" charset="0"/>
                <a:cs typeface="Times New Roman" panose="02020603050405020304" charset="0"/>
              </a:rPr>
              <a:t>The Condition of Public Security</a:t>
            </a:r>
            <a:endParaRPr lang="en-GB" sz="1800" kern="1200" dirty="0"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21" name="任意多边形: 形状 20"/>
          <p:cNvSpPr/>
          <p:nvPr/>
        </p:nvSpPr>
        <p:spPr>
          <a:xfrm>
            <a:off x="4680809" y="5414678"/>
            <a:ext cx="2460875" cy="650823"/>
          </a:xfrm>
          <a:prstGeom prst="roundRect">
            <a:avLst/>
          </a:prstGeom>
          <a:solidFill>
            <a:srgbClr val="7030A0">
              <a:alpha val="48000"/>
            </a:srgbClr>
          </a:solidFill>
          <a:scene3d>
            <a:camera prst="orthographicFront"/>
            <a:lightRig rig="flat" dir="t"/>
          </a:scene3d>
          <a:sp3d prstMaterial="dkEdge">
            <a:bevelT w="8200" h="38100"/>
          </a:sp3d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2">
            <a:schemeClr val="accent3">
              <a:alpha val="70000"/>
              <a:hueOff val="0"/>
              <a:satOff val="0"/>
              <a:lumOff val="0"/>
              <a:alphaOff val="0"/>
            </a:schemeClr>
          </a:fillRef>
          <a:effectRef idx="1">
            <a:schemeClr val="accent3">
              <a:alpha val="70000"/>
              <a:hueOff val="0"/>
              <a:satOff val="0"/>
              <a:lumOff val="0"/>
              <a:alphaOff val="0"/>
            </a:schemeClr>
          </a:effectRef>
          <a:fontRef idx="minor">
            <a:schemeClr val="dk1"/>
          </a:fontRef>
        </p:style>
        <p:txBody>
          <a:bodyPr spcFirstLastPara="0" vert="horz" wrap="square" lIns="11430" tIns="11430" rIns="11430" bIns="11430" numCol="1" spcCol="1270" anchor="ctr" anchorCtr="0">
            <a:noAutofit/>
          </a:bodyPr>
          <a:lstStyle/>
          <a:p>
            <a:pPr marL="0" lvl="0" indent="0" algn="ctr" defTabSz="8001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US" altLang="zh-CN" sz="1800" kern="1200" dirty="0">
                <a:latin typeface="Times New Roman" panose="02020603050405020304" charset="0"/>
                <a:cs typeface="Times New Roman" panose="02020603050405020304" charset="0"/>
              </a:rPr>
              <a:t>Conclusion</a:t>
            </a:r>
            <a:endParaRPr lang="zh-CN" altLang="en-US" sz="1800" kern="1200" dirty="0"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22" name="任意多边形: 形状 21"/>
          <p:cNvSpPr/>
          <p:nvPr/>
        </p:nvSpPr>
        <p:spPr>
          <a:xfrm>
            <a:off x="7947625" y="5334177"/>
            <a:ext cx="2245613" cy="811813"/>
          </a:xfrm>
          <a:prstGeom prst="roundRect">
            <a:avLst/>
          </a:prstGeom>
          <a:solidFill>
            <a:srgbClr val="7030A0">
              <a:alpha val="27000"/>
            </a:srgbClr>
          </a:solidFill>
          <a:scene3d>
            <a:camera prst="orthographicFront"/>
            <a:lightRig rig="flat" dir="t"/>
          </a:scene3d>
          <a:sp3d prstMaterial="dkEdge">
            <a:bevelT w="8200" h="38100"/>
          </a:sp3d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2">
            <a:schemeClr val="accent3">
              <a:alpha val="50000"/>
              <a:hueOff val="0"/>
              <a:satOff val="0"/>
              <a:lumOff val="0"/>
              <a:alphaOff val="0"/>
            </a:schemeClr>
          </a:fillRef>
          <a:effectRef idx="1">
            <a:schemeClr val="accent3">
              <a:alpha val="50000"/>
              <a:hueOff val="0"/>
              <a:satOff val="0"/>
              <a:lumOff val="0"/>
              <a:alphaOff val="0"/>
            </a:schemeClr>
          </a:effectRef>
          <a:fontRef idx="minor">
            <a:schemeClr val="dk1"/>
          </a:fontRef>
        </p:style>
        <p:txBody>
          <a:bodyPr spcFirstLastPara="0" vert="horz" wrap="square" lIns="11430" tIns="11430" rIns="11430" bIns="11430" numCol="1" spcCol="1270" anchor="ctr" anchorCtr="0">
            <a:noAutofit/>
          </a:bodyPr>
          <a:lstStyle/>
          <a:p>
            <a:pPr marL="0" lvl="0" indent="0" algn="ctr" defTabSz="8001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US" sz="1800" kern="1200" dirty="0">
                <a:latin typeface="Times New Roman" panose="02020603050405020304" charset="0"/>
                <a:cs typeface="Times New Roman" panose="02020603050405020304" charset="0"/>
              </a:rPr>
              <a:t>This is what the world of great harmony looks like.</a:t>
            </a:r>
            <a:endParaRPr lang="en-US" sz="1800" kern="1200" dirty="0">
              <a:latin typeface="Times New Roman" panose="02020603050405020304" charset="0"/>
              <a:cs typeface="Times New Roman" panose="02020603050405020304" charset="0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/>
    </mc:Choice>
    <mc:Fallback>
      <p:transition spd="slow"/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灯片编号占位符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09162-089F-40F8-81E7-53132DE09725}" type="slidenum">
              <a:rPr lang="zh-CN" altLang="en-US" smtClean="0"/>
            </a:fld>
            <a:endParaRPr lang="zh-CN" altLang="en-US"/>
          </a:p>
        </p:txBody>
      </p:sp>
      <p:sp>
        <p:nvSpPr>
          <p:cNvPr id="5" name="任意多边形: 形状 4"/>
          <p:cNvSpPr/>
          <p:nvPr/>
        </p:nvSpPr>
        <p:spPr>
          <a:xfrm>
            <a:off x="7325836" y="3822235"/>
            <a:ext cx="170896" cy="1373220"/>
          </a:xfrm>
          <a:custGeom>
            <a:avLst/>
            <a:gdLst/>
            <a:ahLst/>
            <a:cxnLst/>
            <a:rect l="0" t="0" r="0" b="0"/>
            <a:pathLst>
              <a:path>
                <a:moveTo>
                  <a:pt x="170896" y="0"/>
                </a:moveTo>
                <a:lnTo>
                  <a:pt x="0" y="1373220"/>
                </a:lnTo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80000"/>
              <a:hueOff val="0"/>
              <a:satOff val="0"/>
              <a:lumOff val="0"/>
              <a:alphaOff val="0"/>
            </a:schemeClr>
          </a:lnRef>
          <a:fillRef idx="0">
            <a:scrgbClr r="0" g="0" b="0"/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6" name="任意多边形: 形状 5"/>
          <p:cNvSpPr/>
          <p:nvPr/>
        </p:nvSpPr>
        <p:spPr>
          <a:xfrm>
            <a:off x="5630897" y="2186749"/>
            <a:ext cx="2787236" cy="483735"/>
          </a:xfrm>
          <a:custGeom>
            <a:avLst/>
            <a:gdLst/>
            <a:ahLst/>
            <a:cxnLst/>
            <a:rect l="0" t="0" r="0" b="0"/>
            <a:pathLst>
              <a:path>
                <a:moveTo>
                  <a:pt x="0" y="0"/>
                </a:moveTo>
                <a:lnTo>
                  <a:pt x="0" y="241867"/>
                </a:lnTo>
                <a:lnTo>
                  <a:pt x="2787236" y="241867"/>
                </a:lnTo>
                <a:lnTo>
                  <a:pt x="2787236" y="483735"/>
                </a:lnTo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60000"/>
              <a:hueOff val="0"/>
              <a:satOff val="0"/>
              <a:lumOff val="0"/>
              <a:alphaOff val="0"/>
            </a:schemeClr>
          </a:lnRef>
          <a:fillRef idx="0">
            <a:scrgbClr r="0" g="0" b="0"/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7" name="任意多边形: 形状 6"/>
          <p:cNvSpPr/>
          <p:nvPr/>
        </p:nvSpPr>
        <p:spPr>
          <a:xfrm>
            <a:off x="4447819" y="3822235"/>
            <a:ext cx="261677" cy="1362446"/>
          </a:xfrm>
          <a:custGeom>
            <a:avLst/>
            <a:gdLst/>
            <a:ahLst/>
            <a:cxnLst/>
            <a:rect l="0" t="0" r="0" b="0"/>
            <a:pathLst>
              <a:path>
                <a:moveTo>
                  <a:pt x="261677" y="0"/>
                </a:moveTo>
                <a:lnTo>
                  <a:pt x="0" y="1362446"/>
                </a:lnTo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80000"/>
              <a:hueOff val="0"/>
              <a:satOff val="0"/>
              <a:lumOff val="0"/>
              <a:alphaOff val="0"/>
            </a:schemeClr>
          </a:lnRef>
          <a:fillRef idx="0">
            <a:scrgbClr r="0" g="0" b="0"/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8" name="任意多边形: 形状 7"/>
          <p:cNvSpPr/>
          <p:nvPr/>
        </p:nvSpPr>
        <p:spPr>
          <a:xfrm>
            <a:off x="5585177" y="2186749"/>
            <a:ext cx="91440" cy="483735"/>
          </a:xfrm>
          <a:custGeom>
            <a:avLst/>
            <a:gdLst/>
            <a:ahLst/>
            <a:cxnLst/>
            <a:rect l="0" t="0" r="0" b="0"/>
            <a:pathLst>
              <a:path>
                <a:moveTo>
                  <a:pt x="45720" y="0"/>
                </a:moveTo>
                <a:lnTo>
                  <a:pt x="45720" y="483735"/>
                </a:lnTo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60000"/>
              <a:hueOff val="0"/>
              <a:satOff val="0"/>
              <a:lumOff val="0"/>
              <a:alphaOff val="0"/>
            </a:schemeClr>
          </a:lnRef>
          <a:fillRef idx="0">
            <a:scrgbClr r="0" g="0" b="0"/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9" name="任意多边形: 形状 8"/>
          <p:cNvSpPr/>
          <p:nvPr/>
        </p:nvSpPr>
        <p:spPr>
          <a:xfrm>
            <a:off x="1687830" y="3822235"/>
            <a:ext cx="234430" cy="1525246"/>
          </a:xfrm>
          <a:custGeom>
            <a:avLst/>
            <a:gdLst/>
            <a:ahLst/>
            <a:cxnLst/>
            <a:rect l="0" t="0" r="0" b="0"/>
            <a:pathLst>
              <a:path>
                <a:moveTo>
                  <a:pt x="234430" y="0"/>
                </a:moveTo>
                <a:lnTo>
                  <a:pt x="0" y="1525246"/>
                </a:lnTo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80000"/>
              <a:hueOff val="0"/>
              <a:satOff val="0"/>
              <a:lumOff val="0"/>
              <a:alphaOff val="0"/>
            </a:schemeClr>
          </a:lnRef>
          <a:fillRef idx="0">
            <a:scrgbClr r="0" g="0" b="0"/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10" name="任意多边形: 形状 9"/>
          <p:cNvSpPr/>
          <p:nvPr/>
        </p:nvSpPr>
        <p:spPr>
          <a:xfrm>
            <a:off x="2843660" y="2186749"/>
            <a:ext cx="2787236" cy="483735"/>
          </a:xfrm>
          <a:custGeom>
            <a:avLst/>
            <a:gdLst/>
            <a:ahLst/>
            <a:cxnLst/>
            <a:rect l="0" t="0" r="0" b="0"/>
            <a:pathLst>
              <a:path>
                <a:moveTo>
                  <a:pt x="2787236" y="0"/>
                </a:moveTo>
                <a:lnTo>
                  <a:pt x="2787236" y="241867"/>
                </a:lnTo>
                <a:lnTo>
                  <a:pt x="0" y="241867"/>
                </a:lnTo>
                <a:lnTo>
                  <a:pt x="0" y="483735"/>
                </a:lnTo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60000"/>
              <a:hueOff val="0"/>
              <a:satOff val="0"/>
              <a:lumOff val="0"/>
              <a:alphaOff val="0"/>
            </a:schemeClr>
          </a:lnRef>
          <a:fillRef idx="0">
            <a:scrgbClr r="0" g="0" b="0"/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11" name="任意多边形: 形状 10"/>
          <p:cNvSpPr/>
          <p:nvPr/>
        </p:nvSpPr>
        <p:spPr>
          <a:xfrm>
            <a:off x="3446145" y="1035050"/>
            <a:ext cx="4971415" cy="1151890"/>
          </a:xfrm>
          <a:prstGeom prst="roundRect">
            <a:avLst/>
          </a:prstGeom>
          <a:solidFill>
            <a:srgbClr val="00B050">
              <a:alpha val="83000"/>
            </a:srgbClr>
          </a:solidFill>
          <a:scene3d>
            <a:camera prst="orthographicFront"/>
            <a:lightRig rig="flat" dir="t"/>
          </a:scene3d>
          <a:sp3d prstMaterial="dkEdge">
            <a:bevelT w="8200" h="38100"/>
          </a:sp3d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2">
            <a:scrgbClr r="0" g="0" b="0"/>
          </a:fillRef>
          <a:effectRef idx="1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dk1"/>
          </a:fontRef>
        </p:style>
        <p:txBody>
          <a:bodyPr spcFirstLastPara="0" vert="horz" wrap="square" lIns="16510" tIns="16510" rIns="16510" bIns="16510" numCol="1" spcCol="1270" anchor="ctr" anchorCtr="0">
            <a:noAutofit/>
          </a:bodyPr>
          <a:lstStyle/>
          <a:p>
            <a:pPr marL="0" lvl="0" indent="0" algn="ctr" defTabSz="1155700">
              <a:lnSpc>
                <a:spcPct val="10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2600" kern="1200" dirty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The Political System</a:t>
            </a:r>
            <a:endParaRPr lang="zh-CN" altLang="en-US" sz="2600" dirty="0"/>
          </a:p>
        </p:txBody>
      </p:sp>
      <p:sp>
        <p:nvSpPr>
          <p:cNvPr id="12" name="任意多边形: 形状 11"/>
          <p:cNvSpPr/>
          <p:nvPr/>
        </p:nvSpPr>
        <p:spPr>
          <a:xfrm>
            <a:off x="1691910" y="2670485"/>
            <a:ext cx="2303501" cy="1151750"/>
          </a:xfrm>
          <a:custGeom>
            <a:avLst/>
            <a:gdLst>
              <a:gd name="connsiteX0" fmla="*/ 0 w 2303501"/>
              <a:gd name="connsiteY0" fmla="*/ 0 h 1151750"/>
              <a:gd name="connsiteX1" fmla="*/ 2303501 w 2303501"/>
              <a:gd name="connsiteY1" fmla="*/ 0 h 1151750"/>
              <a:gd name="connsiteX2" fmla="*/ 2303501 w 2303501"/>
              <a:gd name="connsiteY2" fmla="*/ 1151750 h 1151750"/>
              <a:gd name="connsiteX3" fmla="*/ 0 w 2303501"/>
              <a:gd name="connsiteY3" fmla="*/ 1151750 h 1151750"/>
              <a:gd name="connsiteX4" fmla="*/ 0 w 2303501"/>
              <a:gd name="connsiteY4" fmla="*/ 0 h 11517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303501" h="1151750">
                <a:moveTo>
                  <a:pt x="0" y="0"/>
                </a:moveTo>
                <a:lnTo>
                  <a:pt x="2303501" y="0"/>
                </a:lnTo>
                <a:lnTo>
                  <a:pt x="2303501" y="1151750"/>
                </a:lnTo>
                <a:lnTo>
                  <a:pt x="0" y="1151750"/>
                </a:lnTo>
                <a:lnTo>
                  <a:pt x="0" y="0"/>
                </a:lnTo>
                <a:close/>
              </a:path>
            </a:pathLst>
          </a:custGeom>
          <a:solidFill>
            <a:srgbClr val="00B050">
              <a:alpha val="57000"/>
            </a:srgbClr>
          </a:solidFill>
          <a:scene3d>
            <a:camera prst="orthographicFront"/>
            <a:lightRig rig="flat" dir="t"/>
          </a:scene3d>
          <a:sp3d prstMaterial="dkEdge">
            <a:bevelT w="8200" h="38100"/>
          </a:sp3d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2">
            <a:schemeClr val="accent1">
              <a:hueOff val="0"/>
              <a:satOff val="0"/>
              <a:lumOff val="0"/>
              <a:alphaOff val="0"/>
            </a:schemeClr>
          </a:fillRef>
          <a:effectRef idx="1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dk1"/>
          </a:fontRef>
        </p:style>
        <p:txBody>
          <a:bodyPr spcFirstLastPara="0" vert="horz" wrap="square" lIns="16510" tIns="16510" rIns="16510" bIns="16510" numCol="1" spcCol="1270" anchor="ctr" anchorCtr="0">
            <a:noAutofit/>
          </a:bodyPr>
          <a:lstStyle/>
          <a:p>
            <a:pPr marL="0" lvl="0" indent="0" algn="ctr" defTabSz="1155700">
              <a:lnSpc>
                <a:spcPct val="10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zh-CN" altLang="en-US" sz="2600" kern="1200" dirty="0">
                <a:latin typeface="Times New Roman" panose="02020603050405020304" charset="0"/>
                <a:cs typeface="Times New Roman" panose="02020603050405020304" charset="0"/>
              </a:rPr>
              <a:t>The Succession to the Emperor</a:t>
            </a:r>
            <a:endParaRPr lang="zh-CN" altLang="en-US" sz="2600" kern="1200" dirty="0"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13" name="任意多边形: 形状 12"/>
          <p:cNvSpPr/>
          <p:nvPr/>
        </p:nvSpPr>
        <p:spPr>
          <a:xfrm>
            <a:off x="1595755" y="4547235"/>
            <a:ext cx="1987550" cy="1273175"/>
          </a:xfrm>
          <a:custGeom>
            <a:avLst/>
            <a:gdLst>
              <a:gd name="connsiteX0" fmla="*/ 0 w 1987806"/>
              <a:gd name="connsiteY0" fmla="*/ 0 h 772674"/>
              <a:gd name="connsiteX1" fmla="*/ 1987806 w 1987806"/>
              <a:gd name="connsiteY1" fmla="*/ 0 h 772674"/>
              <a:gd name="connsiteX2" fmla="*/ 1987806 w 1987806"/>
              <a:gd name="connsiteY2" fmla="*/ 772674 h 772674"/>
              <a:gd name="connsiteX3" fmla="*/ 0 w 1987806"/>
              <a:gd name="connsiteY3" fmla="*/ 772674 h 772674"/>
              <a:gd name="connsiteX4" fmla="*/ 0 w 1987806"/>
              <a:gd name="connsiteY4" fmla="*/ 0 h 7726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87806" h="772674">
                <a:moveTo>
                  <a:pt x="0" y="0"/>
                </a:moveTo>
                <a:lnTo>
                  <a:pt x="1987806" y="0"/>
                </a:lnTo>
                <a:lnTo>
                  <a:pt x="1987806" y="772674"/>
                </a:lnTo>
                <a:lnTo>
                  <a:pt x="0" y="772674"/>
                </a:lnTo>
                <a:lnTo>
                  <a:pt x="0" y="0"/>
                </a:lnTo>
                <a:close/>
              </a:path>
            </a:pathLst>
          </a:custGeom>
          <a:solidFill>
            <a:srgbClr val="A6D4AD"/>
          </a:solidFill>
          <a:scene3d>
            <a:camera prst="orthographicFront"/>
            <a:lightRig rig="flat" dir="t"/>
          </a:scene3d>
          <a:sp3d prstMaterial="dkEdge">
            <a:bevelT w="8200" h="38100"/>
          </a:sp3d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2">
            <a:schemeClr val="accent1">
              <a:hueOff val="0"/>
              <a:satOff val="0"/>
              <a:lumOff val="0"/>
              <a:alphaOff val="0"/>
            </a:schemeClr>
          </a:fillRef>
          <a:effectRef idx="1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dk1"/>
          </a:fontRef>
        </p:style>
        <p:txBody>
          <a:bodyPr spcFirstLastPara="0" vert="horz" wrap="square" lIns="17780" tIns="17780" rIns="17780" bIns="17780" numCol="1" spcCol="1270" anchor="ctr" anchorCtr="0">
            <a:noAutofit/>
          </a:bodyPr>
          <a:lstStyle/>
          <a:p>
            <a:pPr marL="0" lvl="0" indent="0" algn="ctr" defTabSz="1244600">
              <a:lnSpc>
                <a:spcPct val="10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zh-CN" altLang="en-US" sz="2800" kern="1200" dirty="0">
                <a:solidFill>
                  <a:srgbClr val="FF0000"/>
                </a:solidFill>
                <a:latin typeface="DFKai-SB" panose="03000509000000000000" charset="-120"/>
                <a:ea typeface="DFKai-SB" panose="03000509000000000000" charset="-120"/>
              </a:rPr>
              <a:t>天下為公</a:t>
            </a:r>
            <a:endParaRPr lang="zh-CN" altLang="en-US" sz="2800" kern="1200" dirty="0">
              <a:solidFill>
                <a:srgbClr val="FF0000"/>
              </a:solidFill>
              <a:latin typeface="DFKai-SB" panose="03000509000000000000" charset="-120"/>
              <a:ea typeface="DFKai-SB" panose="03000509000000000000" charset="-120"/>
            </a:endParaRPr>
          </a:p>
          <a:p>
            <a:pPr marL="0" lvl="0" indent="0" algn="ctr" defTabSz="1244600">
              <a:lnSpc>
                <a:spcPct val="10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zh-CN" altLang="en-US" sz="2800" kern="1200" dirty="0">
                <a:solidFill>
                  <a:srgbClr val="FF0000"/>
                </a:solidFill>
                <a:latin typeface="DFKai-SB" panose="03000509000000000000" charset="-120"/>
                <a:ea typeface="DFKai-SB" panose="03000509000000000000" charset="-120"/>
              </a:rPr>
              <a:t>（禪讓制）</a:t>
            </a:r>
            <a:endParaRPr lang="zh-CN" altLang="en-US" sz="2800" kern="1200" dirty="0">
              <a:solidFill>
                <a:srgbClr val="FF0000"/>
              </a:solidFill>
              <a:latin typeface="DFKai-SB" panose="03000509000000000000" charset="-120"/>
              <a:ea typeface="DFKai-SB" panose="03000509000000000000" charset="-120"/>
            </a:endParaRPr>
          </a:p>
        </p:txBody>
      </p:sp>
      <p:sp>
        <p:nvSpPr>
          <p:cNvPr id="14" name="任意多边形: 形状 13"/>
          <p:cNvSpPr/>
          <p:nvPr/>
        </p:nvSpPr>
        <p:spPr>
          <a:xfrm>
            <a:off x="4479146" y="2670485"/>
            <a:ext cx="2303501" cy="1151750"/>
          </a:xfrm>
          <a:custGeom>
            <a:avLst/>
            <a:gdLst>
              <a:gd name="connsiteX0" fmla="*/ 0 w 2303501"/>
              <a:gd name="connsiteY0" fmla="*/ 0 h 1151750"/>
              <a:gd name="connsiteX1" fmla="*/ 2303501 w 2303501"/>
              <a:gd name="connsiteY1" fmla="*/ 0 h 1151750"/>
              <a:gd name="connsiteX2" fmla="*/ 2303501 w 2303501"/>
              <a:gd name="connsiteY2" fmla="*/ 1151750 h 1151750"/>
              <a:gd name="connsiteX3" fmla="*/ 0 w 2303501"/>
              <a:gd name="connsiteY3" fmla="*/ 1151750 h 1151750"/>
              <a:gd name="connsiteX4" fmla="*/ 0 w 2303501"/>
              <a:gd name="connsiteY4" fmla="*/ 0 h 11517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303501" h="1151750">
                <a:moveTo>
                  <a:pt x="0" y="0"/>
                </a:moveTo>
                <a:lnTo>
                  <a:pt x="2303501" y="0"/>
                </a:lnTo>
                <a:lnTo>
                  <a:pt x="2303501" y="1151750"/>
                </a:lnTo>
                <a:lnTo>
                  <a:pt x="0" y="1151750"/>
                </a:lnTo>
                <a:lnTo>
                  <a:pt x="0" y="0"/>
                </a:lnTo>
                <a:close/>
              </a:path>
            </a:pathLst>
          </a:custGeom>
          <a:solidFill>
            <a:srgbClr val="00B050">
              <a:alpha val="57000"/>
            </a:srgbClr>
          </a:solidFill>
          <a:scene3d>
            <a:camera prst="orthographicFront"/>
            <a:lightRig rig="flat" dir="t"/>
          </a:scene3d>
          <a:sp3d prstMaterial="dkEdge">
            <a:bevelT w="8200" h="38100"/>
          </a:sp3d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2">
            <a:scrgbClr r="0" g="0" b="0"/>
          </a:fillRef>
          <a:effectRef idx="1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dk1"/>
          </a:fontRef>
        </p:style>
        <p:txBody>
          <a:bodyPr spcFirstLastPara="0" vert="horz" wrap="square" lIns="16510" tIns="16510" rIns="16510" bIns="16510" numCol="1" spcCol="1270" anchor="ctr" anchorCtr="0">
            <a:noAutofit/>
          </a:bodyPr>
          <a:lstStyle/>
          <a:p>
            <a:pPr marL="0" lvl="0" indent="0" algn="ctr" defTabSz="1155700">
              <a:lnSpc>
                <a:spcPct val="10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zh-CN" altLang="en-US" sz="2600" kern="1200" dirty="0">
                <a:latin typeface="Times New Roman" panose="02020603050405020304" charset="0"/>
                <a:cs typeface="Times New Roman" panose="02020603050405020304" charset="0"/>
              </a:rPr>
              <a:t>the Appointment of Officers</a:t>
            </a:r>
            <a:endParaRPr lang="zh-CN" altLang="en-US" sz="2600" kern="1200" dirty="0"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15" name="任意多边形: 形状 14"/>
          <p:cNvSpPr/>
          <p:nvPr/>
        </p:nvSpPr>
        <p:spPr>
          <a:xfrm>
            <a:off x="4303039" y="4426788"/>
            <a:ext cx="2303501" cy="1514517"/>
          </a:xfrm>
          <a:custGeom>
            <a:avLst/>
            <a:gdLst>
              <a:gd name="connsiteX0" fmla="*/ 0 w 2303501"/>
              <a:gd name="connsiteY0" fmla="*/ 0 h 1514517"/>
              <a:gd name="connsiteX1" fmla="*/ 2303501 w 2303501"/>
              <a:gd name="connsiteY1" fmla="*/ 0 h 1514517"/>
              <a:gd name="connsiteX2" fmla="*/ 2303501 w 2303501"/>
              <a:gd name="connsiteY2" fmla="*/ 1514517 h 1514517"/>
              <a:gd name="connsiteX3" fmla="*/ 0 w 2303501"/>
              <a:gd name="connsiteY3" fmla="*/ 1514517 h 1514517"/>
              <a:gd name="connsiteX4" fmla="*/ 0 w 2303501"/>
              <a:gd name="connsiteY4" fmla="*/ 0 h 151451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303501" h="1514517">
                <a:moveTo>
                  <a:pt x="0" y="0"/>
                </a:moveTo>
                <a:lnTo>
                  <a:pt x="2303501" y="0"/>
                </a:lnTo>
                <a:lnTo>
                  <a:pt x="2303501" y="1514517"/>
                </a:lnTo>
                <a:lnTo>
                  <a:pt x="0" y="1514517"/>
                </a:lnTo>
                <a:lnTo>
                  <a:pt x="0" y="0"/>
                </a:lnTo>
                <a:close/>
              </a:path>
            </a:pathLst>
          </a:custGeom>
          <a:solidFill>
            <a:srgbClr val="A6D4AD"/>
          </a:solidFill>
          <a:scene3d>
            <a:camera prst="orthographicFront"/>
            <a:lightRig rig="flat" dir="t"/>
          </a:scene3d>
          <a:sp3d prstMaterial="dkEdge">
            <a:bevelT w="8200" h="38100"/>
          </a:sp3d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2">
            <a:scrgbClr r="0" g="0" b="0"/>
          </a:fillRef>
          <a:effectRef idx="1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dk1"/>
          </a:fontRef>
        </p:style>
        <p:txBody>
          <a:bodyPr spcFirstLastPara="0" vert="horz" wrap="square" lIns="12700" tIns="12700" rIns="12700" bIns="12700" numCol="1" spcCol="1270" anchor="ctr" anchorCtr="0">
            <a:noAutofit/>
          </a:bodyPr>
          <a:lstStyle/>
          <a:p>
            <a:pPr marL="0" lvl="0" indent="0" algn="ctr" defTabSz="889000">
              <a:lnSpc>
                <a:spcPct val="10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zh-CN" sz="2000" kern="1200" dirty="0">
                <a:solidFill>
                  <a:srgbClr val="FF0000"/>
                </a:solidFill>
                <a:latin typeface="DFKai-SB" panose="03000509000000000000" charset="-120"/>
                <a:ea typeface="DFKai-SB" panose="03000509000000000000" charset="-120"/>
              </a:rPr>
              <a:t>選賢與能</a:t>
            </a:r>
            <a:endParaRPr lang="zh-CN" sz="2000" kern="1200" dirty="0">
              <a:latin typeface="DFKai-SB" panose="03000509000000000000" charset="-120"/>
              <a:ea typeface="DFKai-SB" panose="03000509000000000000" charset="-120"/>
            </a:endParaRPr>
          </a:p>
          <a:p>
            <a:pPr marL="0" lvl="0" indent="0" algn="ctr" defTabSz="889000">
              <a:lnSpc>
                <a:spcPct val="10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US" sz="1700" kern="1200" dirty="0">
                <a:latin typeface="Times New Roman" panose="02020603050405020304" charset="0"/>
                <a:cs typeface="Times New Roman" panose="02020603050405020304" charset="0"/>
              </a:rPr>
              <a:t>V</a:t>
            </a:r>
            <a:r>
              <a:rPr altLang="en-US" sz="1700" kern="1200" dirty="0">
                <a:latin typeface="Times New Roman" panose="02020603050405020304" charset="0"/>
                <a:cs typeface="Times New Roman" panose="02020603050405020304" charset="0"/>
              </a:rPr>
              <a:t>irtuous, worthy, wise, and capable people are chosen as leaders</a:t>
            </a:r>
            <a:r>
              <a:rPr lang="en-US" sz="1700" kern="1200" dirty="0">
                <a:latin typeface="Times New Roman" panose="02020603050405020304" charset="0"/>
                <a:cs typeface="Times New Roman" panose="02020603050405020304" charset="0"/>
              </a:rPr>
              <a:t>.</a:t>
            </a:r>
            <a:endParaRPr lang="en-US" sz="1700" kern="1200" dirty="0"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16" name="任意多边形: 形状 15"/>
          <p:cNvSpPr/>
          <p:nvPr/>
        </p:nvSpPr>
        <p:spPr>
          <a:xfrm>
            <a:off x="7266383" y="2670485"/>
            <a:ext cx="2303501" cy="1151750"/>
          </a:xfrm>
          <a:custGeom>
            <a:avLst/>
            <a:gdLst>
              <a:gd name="connsiteX0" fmla="*/ 0 w 2303501"/>
              <a:gd name="connsiteY0" fmla="*/ 0 h 1151750"/>
              <a:gd name="connsiteX1" fmla="*/ 2303501 w 2303501"/>
              <a:gd name="connsiteY1" fmla="*/ 0 h 1151750"/>
              <a:gd name="connsiteX2" fmla="*/ 2303501 w 2303501"/>
              <a:gd name="connsiteY2" fmla="*/ 1151750 h 1151750"/>
              <a:gd name="connsiteX3" fmla="*/ 0 w 2303501"/>
              <a:gd name="connsiteY3" fmla="*/ 1151750 h 1151750"/>
              <a:gd name="connsiteX4" fmla="*/ 0 w 2303501"/>
              <a:gd name="connsiteY4" fmla="*/ 0 h 11517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303501" h="1151750">
                <a:moveTo>
                  <a:pt x="0" y="0"/>
                </a:moveTo>
                <a:lnTo>
                  <a:pt x="2303501" y="0"/>
                </a:lnTo>
                <a:lnTo>
                  <a:pt x="2303501" y="1151750"/>
                </a:lnTo>
                <a:lnTo>
                  <a:pt x="0" y="1151750"/>
                </a:lnTo>
                <a:lnTo>
                  <a:pt x="0" y="0"/>
                </a:lnTo>
                <a:close/>
              </a:path>
            </a:pathLst>
          </a:custGeom>
          <a:solidFill>
            <a:srgbClr val="00B050">
              <a:alpha val="56000"/>
            </a:srgbClr>
          </a:solidFill>
          <a:scene3d>
            <a:camera prst="orthographicFront"/>
            <a:lightRig rig="flat" dir="t"/>
          </a:scene3d>
          <a:sp3d prstMaterial="dkEdge">
            <a:bevelT w="8200" h="38100"/>
          </a:sp3d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2">
            <a:scrgbClr r="0" g="0" b="0"/>
          </a:fillRef>
          <a:effectRef idx="1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dk1"/>
          </a:fontRef>
        </p:style>
        <p:txBody>
          <a:bodyPr spcFirstLastPara="0" vert="horz" wrap="square" lIns="16510" tIns="16510" rIns="16510" bIns="16510" numCol="1" spcCol="1270" anchor="ctr" anchorCtr="0">
            <a:noAutofit/>
          </a:bodyPr>
          <a:lstStyle/>
          <a:p>
            <a:pPr marL="0" lvl="0" indent="0" algn="ctr" defTabSz="1155700">
              <a:lnSpc>
                <a:spcPct val="10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zh-CN" altLang="en-US" sz="2600" kern="1200">
                <a:latin typeface="Times New Roman" panose="02020603050405020304" charset="0"/>
                <a:cs typeface="Times New Roman" panose="02020603050405020304" charset="0"/>
              </a:rPr>
              <a:t>In </a:t>
            </a:r>
            <a:r>
              <a:rPr lang="en-US" altLang="zh-CN" sz="2600" kern="1200">
                <a:latin typeface="Times New Roman" panose="02020603050405020304" charset="0"/>
                <a:cs typeface="Times New Roman" panose="02020603050405020304" charset="0"/>
              </a:rPr>
              <a:t>D</a:t>
            </a:r>
            <a:r>
              <a:rPr lang="zh-CN" altLang="en-US" sz="2600" kern="1200">
                <a:latin typeface="Times New Roman" panose="02020603050405020304" charset="0"/>
                <a:cs typeface="Times New Roman" panose="02020603050405020304" charset="0"/>
              </a:rPr>
              <a:t>iplomacy</a:t>
            </a:r>
            <a:endParaRPr lang="zh-CN" altLang="en-US" sz="2600" kern="1200"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17" name="任意多边形: 形状 16"/>
          <p:cNvSpPr/>
          <p:nvPr/>
        </p:nvSpPr>
        <p:spPr>
          <a:xfrm>
            <a:off x="7235031" y="4426464"/>
            <a:ext cx="2303501" cy="1516394"/>
          </a:xfrm>
          <a:custGeom>
            <a:avLst/>
            <a:gdLst>
              <a:gd name="connsiteX0" fmla="*/ 0 w 2303501"/>
              <a:gd name="connsiteY0" fmla="*/ 0 h 1516394"/>
              <a:gd name="connsiteX1" fmla="*/ 2303501 w 2303501"/>
              <a:gd name="connsiteY1" fmla="*/ 0 h 1516394"/>
              <a:gd name="connsiteX2" fmla="*/ 2303501 w 2303501"/>
              <a:gd name="connsiteY2" fmla="*/ 1516394 h 1516394"/>
              <a:gd name="connsiteX3" fmla="*/ 0 w 2303501"/>
              <a:gd name="connsiteY3" fmla="*/ 1516394 h 1516394"/>
              <a:gd name="connsiteX4" fmla="*/ 0 w 2303501"/>
              <a:gd name="connsiteY4" fmla="*/ 0 h 15163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303501" h="1516394">
                <a:moveTo>
                  <a:pt x="0" y="0"/>
                </a:moveTo>
                <a:lnTo>
                  <a:pt x="2303501" y="0"/>
                </a:lnTo>
                <a:lnTo>
                  <a:pt x="2303501" y="1516394"/>
                </a:lnTo>
                <a:lnTo>
                  <a:pt x="0" y="1516394"/>
                </a:lnTo>
                <a:lnTo>
                  <a:pt x="0" y="0"/>
                </a:lnTo>
                <a:close/>
              </a:path>
            </a:pathLst>
          </a:custGeom>
          <a:solidFill>
            <a:srgbClr val="A6D4AD"/>
          </a:solidFill>
          <a:scene3d>
            <a:camera prst="orthographicFront"/>
            <a:lightRig rig="flat" dir="t"/>
          </a:scene3d>
          <a:sp3d prstMaterial="dkEdge">
            <a:bevelT w="8200" h="38100"/>
          </a:sp3d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2">
            <a:scrgbClr r="0" g="0" b="0"/>
          </a:fillRef>
          <a:effectRef idx="1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dk1"/>
          </a:fontRef>
        </p:style>
        <p:txBody>
          <a:bodyPr spcFirstLastPara="0" vert="horz" wrap="square" lIns="12700" tIns="12700" rIns="12700" bIns="12700" numCol="1" spcCol="1270" anchor="ctr" anchorCtr="0">
            <a:noAutofit/>
          </a:bodyPr>
          <a:lstStyle/>
          <a:p>
            <a:pPr marL="0" lvl="0" indent="0" algn="ctr" defTabSz="889000">
              <a:lnSpc>
                <a:spcPct val="10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zh-CN" sz="2000" kern="1200">
                <a:solidFill>
                  <a:srgbClr val="FF0000"/>
                </a:solidFill>
                <a:latin typeface="DFKai-SB" panose="03000509000000000000" charset="-120"/>
                <a:ea typeface="DFKai-SB" panose="03000509000000000000" charset="-120"/>
              </a:rPr>
              <a:t>講信修睦</a:t>
            </a:r>
            <a:endParaRPr lang="zh-CN" sz="2000" kern="1200">
              <a:solidFill>
                <a:srgbClr val="FF0000"/>
              </a:solidFill>
              <a:latin typeface="DFKai-SB" panose="03000509000000000000" charset="-120"/>
              <a:ea typeface="DFKai-SB" panose="03000509000000000000" charset="-120"/>
            </a:endParaRPr>
          </a:p>
          <a:p>
            <a:pPr marL="0" lvl="0" indent="0" algn="ctr" defTabSz="889000">
              <a:lnSpc>
                <a:spcPct val="10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US" sz="1700" kern="1200">
                <a:latin typeface="Times New Roman" panose="02020603050405020304" charset="0"/>
                <a:cs typeface="Times New Roman" panose="02020603050405020304" charset="0"/>
              </a:rPr>
              <a:t>T</a:t>
            </a:r>
            <a:r>
              <a:rPr altLang="en-US" sz="1700" kern="1200">
                <a:latin typeface="Times New Roman" panose="02020603050405020304" charset="0"/>
                <a:cs typeface="Times New Roman" panose="02020603050405020304" charset="0"/>
              </a:rPr>
              <a:t>he people treat anyone with sincerity and friendliness</a:t>
            </a:r>
            <a:r>
              <a:rPr lang="en-US" sz="1700" kern="1200">
                <a:latin typeface="Times New Roman" panose="02020603050405020304" charset="0"/>
                <a:cs typeface="Times New Roman" panose="02020603050405020304" charset="0"/>
              </a:rPr>
              <a:t>.</a:t>
            </a:r>
            <a:endParaRPr lang="en-US" sz="1700" kern="1200"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3" name="矩形 2"/>
          <p:cNvSpPr/>
          <p:nvPr/>
        </p:nvSpPr>
        <p:spPr>
          <a:xfrm>
            <a:off x="0" y="389255"/>
            <a:ext cx="3336925" cy="614045"/>
          </a:xfrm>
          <a:prstGeom prst="rect">
            <a:avLst/>
          </a:prstGeom>
          <a:solidFill>
            <a:srgbClr val="00206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>
                <a:latin typeface="Times New Roman" panose="02020603050405020304" charset="0"/>
                <a:cs typeface="Times New Roman" panose="02020603050405020304" charset="0"/>
                <a:sym typeface="+mn-ea"/>
              </a:rPr>
              <a:t>The Governance of ‘大同’</a:t>
            </a:r>
            <a:endParaRPr lang="en-US" altLang="zh-CN" sz="2400" b="1">
              <a:solidFill>
                <a:schemeClr val="bg1"/>
              </a:solidFill>
              <a:latin typeface="Times New Roman" panose="02020603050405020304" charset="0"/>
              <a:cs typeface="Times New Roman" panose="02020603050405020304" charset="0"/>
              <a:sym typeface="+mn-lt"/>
            </a:endParaRPr>
          </a:p>
        </p:txBody>
      </p:sp>
      <p:pic>
        <p:nvPicPr>
          <p:cNvPr id="4" name="图片 3" descr="图片包含 物体, 事情&#10;&#10;已生成高可信度的说明"/>
          <p:cNvPicPr>
            <a:picLocks noChangeAspect="1"/>
          </p:cNvPicPr>
          <p:nvPr/>
        </p:nvPicPr>
        <p:blipFill rotWithShape="1">
          <a:blip r:embed="rId1" cstate="screen"/>
          <a:srcRect/>
          <a:stretch>
            <a:fillRect/>
          </a:stretch>
        </p:blipFill>
        <p:spPr>
          <a:xfrm>
            <a:off x="9782747" y="0"/>
            <a:ext cx="3022420" cy="42164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3" grpId="0" bldLvl="0" animBg="1"/>
      <p:bldP spid="14" grpId="0" animBg="1"/>
      <p:bldP spid="15" grpId="0" bldLvl="0" animBg="1"/>
      <p:bldP spid="16" grpId="0" animBg="1"/>
      <p:bldP spid="17" grpId="0" bldLvl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灯片编号占位符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09162-089F-40F8-81E7-53132DE09725}" type="slidenum">
              <a:rPr lang="zh-CN" altLang="en-US" smtClean="0"/>
            </a:fld>
            <a:endParaRPr lang="zh-CN" altLang="en-US"/>
          </a:p>
        </p:txBody>
      </p:sp>
      <p:sp>
        <p:nvSpPr>
          <p:cNvPr id="6" name="任意多边形: 形状 5"/>
          <p:cNvSpPr/>
          <p:nvPr/>
        </p:nvSpPr>
        <p:spPr>
          <a:xfrm>
            <a:off x="6381750" y="1963420"/>
            <a:ext cx="2787015" cy="620395"/>
          </a:xfrm>
          <a:custGeom>
            <a:avLst/>
            <a:gdLst/>
            <a:ahLst/>
            <a:cxnLst/>
            <a:rect l="0" t="0" r="0" b="0"/>
            <a:pathLst>
              <a:path>
                <a:moveTo>
                  <a:pt x="0" y="0"/>
                </a:moveTo>
                <a:lnTo>
                  <a:pt x="0" y="241867"/>
                </a:lnTo>
                <a:lnTo>
                  <a:pt x="2787236" y="241867"/>
                </a:lnTo>
                <a:lnTo>
                  <a:pt x="2787236" y="483735"/>
                </a:lnTo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60000"/>
              <a:hueOff val="0"/>
              <a:satOff val="0"/>
              <a:lumOff val="0"/>
              <a:alphaOff val="0"/>
            </a:schemeClr>
          </a:lnRef>
          <a:fillRef idx="0">
            <a:scrgbClr r="0" g="0" b="0"/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10" name="任意多边形: 形状 9"/>
          <p:cNvSpPr/>
          <p:nvPr/>
        </p:nvSpPr>
        <p:spPr>
          <a:xfrm>
            <a:off x="3594230" y="1963229"/>
            <a:ext cx="2787236" cy="483735"/>
          </a:xfrm>
          <a:custGeom>
            <a:avLst/>
            <a:gdLst/>
            <a:ahLst/>
            <a:cxnLst/>
            <a:rect l="0" t="0" r="0" b="0"/>
            <a:pathLst>
              <a:path>
                <a:moveTo>
                  <a:pt x="2787236" y="0"/>
                </a:moveTo>
                <a:lnTo>
                  <a:pt x="2787236" y="241867"/>
                </a:lnTo>
                <a:lnTo>
                  <a:pt x="0" y="241867"/>
                </a:lnTo>
                <a:lnTo>
                  <a:pt x="0" y="483735"/>
                </a:lnTo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60000"/>
              <a:hueOff val="0"/>
              <a:satOff val="0"/>
              <a:lumOff val="0"/>
              <a:alphaOff val="0"/>
            </a:schemeClr>
          </a:lnRef>
          <a:fillRef idx="0">
            <a:scrgbClr r="0" g="0" b="0"/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11" name="任意多边形: 形状 10"/>
          <p:cNvSpPr/>
          <p:nvPr/>
        </p:nvSpPr>
        <p:spPr>
          <a:xfrm>
            <a:off x="4197350" y="811530"/>
            <a:ext cx="4971415" cy="1151890"/>
          </a:xfrm>
          <a:prstGeom prst="roundRect">
            <a:avLst/>
          </a:prstGeom>
          <a:solidFill>
            <a:srgbClr val="9696E4"/>
          </a:solidFill>
          <a:scene3d>
            <a:camera prst="orthographicFront"/>
            <a:lightRig rig="flat" dir="t"/>
          </a:scene3d>
          <a:sp3d prstMaterial="dkEdge">
            <a:bevelT w="8200" h="38100"/>
          </a:sp3d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2">
            <a:scrgbClr r="0" g="0" b="0"/>
          </a:fillRef>
          <a:effectRef idx="1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dk1"/>
          </a:fontRef>
        </p:style>
        <p:txBody>
          <a:bodyPr spcFirstLastPara="0" vert="horz" wrap="square" lIns="16510" tIns="16510" rIns="16510" bIns="16510" numCol="1" spcCol="1270" anchor="ctr" anchorCtr="0">
            <a:noAutofit/>
          </a:bodyPr>
          <a:lstStyle/>
          <a:p>
            <a:pPr marL="0" lvl="0" indent="0" algn="ctr" defTabSz="1155700">
              <a:lnSpc>
                <a:spcPct val="10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US" altLang="en-GB" sz="2600" kern="1200" dirty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T</a:t>
            </a:r>
            <a:r>
              <a:rPr lang="en-GB" sz="2600" kern="1200" dirty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he Relationship</a:t>
            </a:r>
            <a:r>
              <a:rPr lang="en-US" altLang="en-GB" sz="2600" kern="1200" dirty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s</a:t>
            </a:r>
            <a:r>
              <a:rPr lang="en-GB" sz="2600" kern="1200" dirty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 Among the People</a:t>
            </a:r>
            <a:endParaRPr lang="en-GB" sz="2600" kern="1200" dirty="0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</p:txBody>
      </p:sp>
      <p:sp>
        <p:nvSpPr>
          <p:cNvPr id="12" name="任意多边形: 形状 11"/>
          <p:cNvSpPr/>
          <p:nvPr/>
        </p:nvSpPr>
        <p:spPr>
          <a:xfrm>
            <a:off x="2442210" y="2446655"/>
            <a:ext cx="3266440" cy="1993265"/>
          </a:xfrm>
          <a:custGeom>
            <a:avLst/>
            <a:gdLst>
              <a:gd name="connsiteX0" fmla="*/ 0 w 2303501"/>
              <a:gd name="connsiteY0" fmla="*/ 0 h 1151750"/>
              <a:gd name="connsiteX1" fmla="*/ 2303501 w 2303501"/>
              <a:gd name="connsiteY1" fmla="*/ 0 h 1151750"/>
              <a:gd name="connsiteX2" fmla="*/ 2303501 w 2303501"/>
              <a:gd name="connsiteY2" fmla="*/ 1151750 h 1151750"/>
              <a:gd name="connsiteX3" fmla="*/ 0 w 2303501"/>
              <a:gd name="connsiteY3" fmla="*/ 1151750 h 1151750"/>
              <a:gd name="connsiteX4" fmla="*/ 0 w 2303501"/>
              <a:gd name="connsiteY4" fmla="*/ 0 h 11517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303501" h="1151750">
                <a:moveTo>
                  <a:pt x="0" y="0"/>
                </a:moveTo>
                <a:lnTo>
                  <a:pt x="2303501" y="0"/>
                </a:lnTo>
                <a:lnTo>
                  <a:pt x="2303501" y="1151750"/>
                </a:lnTo>
                <a:lnTo>
                  <a:pt x="0" y="1151750"/>
                </a:lnTo>
                <a:lnTo>
                  <a:pt x="0" y="0"/>
                </a:lnTo>
                <a:close/>
              </a:path>
            </a:pathLst>
          </a:custGeom>
          <a:solidFill>
            <a:srgbClr val="9696E4">
              <a:alpha val="43000"/>
            </a:srgbClr>
          </a:solidFill>
          <a:scene3d>
            <a:camera prst="orthographicFront"/>
            <a:lightRig rig="flat" dir="t"/>
          </a:scene3d>
          <a:sp3d prstMaterial="dkEdge">
            <a:bevelT w="8200" h="38100"/>
          </a:sp3d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2">
            <a:schemeClr val="accent1">
              <a:hueOff val="0"/>
              <a:satOff val="0"/>
              <a:lumOff val="0"/>
              <a:alphaOff val="0"/>
            </a:schemeClr>
          </a:fillRef>
          <a:effectRef idx="1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dk1"/>
          </a:fontRef>
        </p:style>
        <p:txBody>
          <a:bodyPr spcFirstLastPara="0" vert="horz" wrap="square" lIns="16510" tIns="16510" rIns="16510" bIns="16510" numCol="1" spcCol="1270" anchor="ctr" anchorCtr="0">
            <a:noAutofit/>
          </a:bodyPr>
          <a:lstStyle/>
          <a:p>
            <a:pPr marL="0" lvl="0" indent="0" algn="ctr" defTabSz="1155700">
              <a:lnSpc>
                <a:spcPct val="10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zh-CN" altLang="en-US" sz="2000" dirty="0">
                <a:solidFill>
                  <a:srgbClr val="FF0000"/>
                </a:solidFill>
                <a:latin typeface="DFKai-SB" panose="03000509000000000000" charset="-120"/>
                <a:ea typeface="DFKai-SB" panose="03000509000000000000" charset="-120"/>
                <a:cs typeface="Times New Roman" panose="02020603050405020304" charset="0"/>
                <a:sym typeface="+mn-ea"/>
              </a:rPr>
              <a:t>人不獨親其親不獨子其子</a:t>
            </a:r>
            <a:endParaRPr lang="zh-CN" altLang="en-US" sz="2000" dirty="0">
              <a:latin typeface="DFKai-SB" panose="03000509000000000000" charset="-120"/>
              <a:ea typeface="DFKai-SB" panose="03000509000000000000" charset="-120"/>
              <a:cs typeface="Times New Roman" panose="02020603050405020304" charset="0"/>
              <a:sym typeface="+mn-ea"/>
            </a:endParaRPr>
          </a:p>
          <a:p>
            <a:pPr marL="0" lvl="0" indent="0" algn="ctr" defTabSz="1155700">
              <a:lnSpc>
                <a:spcPct val="10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zh-CN" altLang="en-US" sz="2000" dirty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All people respect</a:t>
            </a:r>
            <a:r>
              <a:rPr lang="en-US" altLang="zh-CN" sz="2000" dirty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ed</a:t>
            </a:r>
            <a:r>
              <a:rPr lang="zh-CN" altLang="en-US" sz="2000" dirty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 and love</a:t>
            </a:r>
            <a:r>
              <a:rPr lang="en-US" altLang="zh-CN" sz="2000" dirty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d</a:t>
            </a:r>
            <a:r>
              <a:rPr lang="zh-CN" altLang="en-US" sz="2000" dirty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 their parents and children, as well as those of others.</a:t>
            </a:r>
            <a:endParaRPr lang="zh-CN" altLang="en-US" sz="2000" dirty="0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</p:txBody>
      </p:sp>
      <p:sp>
        <p:nvSpPr>
          <p:cNvPr id="14" name="任意多边形: 形状 13"/>
          <p:cNvSpPr/>
          <p:nvPr/>
        </p:nvSpPr>
        <p:spPr>
          <a:xfrm>
            <a:off x="7947660" y="2446655"/>
            <a:ext cx="2658745" cy="1992630"/>
          </a:xfrm>
          <a:custGeom>
            <a:avLst/>
            <a:gdLst>
              <a:gd name="connsiteX0" fmla="*/ 0 w 2303501"/>
              <a:gd name="connsiteY0" fmla="*/ 0 h 1151750"/>
              <a:gd name="connsiteX1" fmla="*/ 2303501 w 2303501"/>
              <a:gd name="connsiteY1" fmla="*/ 0 h 1151750"/>
              <a:gd name="connsiteX2" fmla="*/ 2303501 w 2303501"/>
              <a:gd name="connsiteY2" fmla="*/ 1151750 h 1151750"/>
              <a:gd name="connsiteX3" fmla="*/ 0 w 2303501"/>
              <a:gd name="connsiteY3" fmla="*/ 1151750 h 1151750"/>
              <a:gd name="connsiteX4" fmla="*/ 0 w 2303501"/>
              <a:gd name="connsiteY4" fmla="*/ 0 h 11517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303501" h="1151750">
                <a:moveTo>
                  <a:pt x="0" y="0"/>
                </a:moveTo>
                <a:lnTo>
                  <a:pt x="2303501" y="0"/>
                </a:lnTo>
                <a:lnTo>
                  <a:pt x="2303501" y="1151750"/>
                </a:lnTo>
                <a:lnTo>
                  <a:pt x="0" y="1151750"/>
                </a:lnTo>
                <a:lnTo>
                  <a:pt x="0" y="0"/>
                </a:lnTo>
                <a:close/>
              </a:path>
            </a:pathLst>
          </a:custGeom>
          <a:solidFill>
            <a:srgbClr val="9696E4">
              <a:alpha val="40000"/>
            </a:srgbClr>
          </a:solidFill>
          <a:scene3d>
            <a:camera prst="orthographicFront"/>
            <a:lightRig rig="flat" dir="t"/>
          </a:scene3d>
          <a:sp3d prstMaterial="dkEdge">
            <a:bevelT w="8200" h="38100"/>
          </a:sp3d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2">
            <a:scrgbClr r="0" g="0" b="0"/>
          </a:fillRef>
          <a:effectRef idx="1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dk1"/>
          </a:fontRef>
        </p:style>
        <p:txBody>
          <a:bodyPr spcFirstLastPara="0" vert="horz" wrap="square" lIns="16510" tIns="16510" rIns="16510" bIns="16510" numCol="1" spcCol="1270" anchor="ctr" anchorCtr="0">
            <a:noAutofit/>
          </a:bodyPr>
          <a:lstStyle/>
          <a:p>
            <a:pPr marL="0" lvl="0" indent="0" algn="ctr" defTabSz="1155700">
              <a:lnSpc>
                <a:spcPct val="10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zh-CN" altLang="en-US" sz="2400" kern="1200" dirty="0">
                <a:solidFill>
                  <a:srgbClr val="FF0000"/>
                </a:solidFill>
                <a:latin typeface="DFKai-SB" panose="03000509000000000000" charset="-120"/>
                <a:ea typeface="DFKai-SB" panose="03000509000000000000" charset="-120"/>
                <a:cs typeface="Times New Roman" panose="02020603050405020304" charset="0"/>
              </a:rPr>
              <a:t>男有分，女有歸</a:t>
            </a:r>
            <a:endParaRPr lang="zh-CN" altLang="en-US" sz="2400" kern="1200" dirty="0">
              <a:solidFill>
                <a:srgbClr val="FF0000"/>
              </a:solidFill>
              <a:latin typeface="DFKai-SB" panose="03000509000000000000" charset="-120"/>
              <a:ea typeface="DFKai-SB" panose="03000509000000000000" charset="-120"/>
              <a:cs typeface="Times New Roman" panose="02020603050405020304" charset="0"/>
            </a:endParaRPr>
          </a:p>
          <a:p>
            <a:pPr marL="0" lvl="0" indent="0" algn="ctr" defTabSz="1155700">
              <a:lnSpc>
                <a:spcPct val="10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sz="2400" kern="1200" dirty="0">
                <a:latin typeface="Times New Roman" panose="02020603050405020304" charset="0"/>
                <a:cs typeface="Times New Roman" panose="02020603050405020304" charset="0"/>
              </a:rPr>
              <a:t>Men and women ha</a:t>
            </a:r>
            <a:r>
              <a:rPr lang="en-US" sz="2400" kern="1200" dirty="0">
                <a:latin typeface="Times New Roman" panose="02020603050405020304" charset="0"/>
                <a:cs typeface="Times New Roman" panose="02020603050405020304" charset="0"/>
              </a:rPr>
              <a:t>d</a:t>
            </a:r>
            <a:r>
              <a:rPr sz="2400" kern="1200" dirty="0">
                <a:latin typeface="Times New Roman" panose="02020603050405020304" charset="0"/>
                <a:cs typeface="Times New Roman" panose="02020603050405020304" charset="0"/>
              </a:rPr>
              <a:t> distinct duties</a:t>
            </a:r>
            <a:r>
              <a:rPr lang="en-US" sz="2400" kern="1200" dirty="0">
                <a:latin typeface="Times New Roman" panose="02020603050405020304" charset="0"/>
                <a:cs typeface="Times New Roman" panose="02020603050405020304" charset="0"/>
              </a:rPr>
              <a:t>.</a:t>
            </a:r>
            <a:endParaRPr lang="en-US" sz="2400" kern="1200" dirty="0"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27" name="任意多边形: 形状 10"/>
          <p:cNvSpPr/>
          <p:nvPr/>
        </p:nvSpPr>
        <p:spPr>
          <a:xfrm>
            <a:off x="2331085" y="4782185"/>
            <a:ext cx="8338820" cy="1640840"/>
          </a:xfrm>
          <a:prstGeom prst="roundRect">
            <a:avLst/>
          </a:prstGeom>
          <a:solidFill>
            <a:srgbClr val="9696E4">
              <a:alpha val="70000"/>
            </a:srgbClr>
          </a:solidFill>
          <a:scene3d>
            <a:camera prst="orthographicFront"/>
            <a:lightRig rig="flat" dir="t"/>
          </a:scene3d>
          <a:sp3d prstMaterial="dkEdge">
            <a:bevelT w="8200" h="38100"/>
          </a:sp3d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2">
            <a:scrgbClr r="0" g="0" b="0"/>
          </a:fillRef>
          <a:effectRef idx="1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dk1"/>
          </a:fontRef>
        </p:style>
        <p:txBody>
          <a:bodyPr spcFirstLastPara="0" vert="horz" wrap="square" lIns="16510" tIns="16510" rIns="16510" bIns="16510" numCol="1" spcCol="1270" anchor="ctr" anchorCtr="0">
            <a:noAutofit/>
          </a:bodyPr>
          <a:lstStyle/>
          <a:p>
            <a:pPr marL="0" lvl="0" indent="0" algn="ctr" defTabSz="1155700">
              <a:lnSpc>
                <a:spcPct val="10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sz="2600" kern="1200" dirty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 </a:t>
            </a:r>
            <a:r>
              <a:rPr lang="zh-CN" sz="2600" kern="1200" dirty="0">
                <a:latin typeface="DFKai-SB" panose="03000509000000000000" charset="-120"/>
                <a:ea typeface="DFKai-SB" panose="03000509000000000000" charset="-120"/>
                <a:cs typeface="Times New Roman" panose="02020603050405020304" charset="0"/>
                <a:sym typeface="+mn-ea"/>
              </a:rPr>
              <a:t>老有所終，壯有所用，幼有所長，</a:t>
            </a:r>
            <a:endParaRPr lang="zh-CN" sz="2600" kern="1200" dirty="0">
              <a:latin typeface="DFKai-SB" panose="03000509000000000000" charset="-120"/>
              <a:ea typeface="DFKai-SB" panose="03000509000000000000" charset="-120"/>
              <a:cs typeface="Times New Roman" panose="02020603050405020304" charset="0"/>
              <a:sym typeface="+mn-ea"/>
            </a:endParaRPr>
          </a:p>
          <a:p>
            <a:pPr marL="0" lvl="0" indent="0" algn="ctr" defTabSz="1155700">
              <a:lnSpc>
                <a:spcPct val="10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zh-CN" sz="2600" kern="1200" dirty="0">
                <a:latin typeface="DFKai-SB" panose="03000509000000000000" charset="-120"/>
                <a:ea typeface="DFKai-SB" panose="03000509000000000000" charset="-120"/>
                <a:cs typeface="Times New Roman" panose="02020603050405020304" charset="0"/>
                <a:sym typeface="+mn-ea"/>
              </a:rPr>
              <a:t>鰥寡孤獨廢疾者，皆有所養。</a:t>
            </a:r>
            <a:endParaRPr lang="zh-CN" sz="2600" kern="1200" dirty="0">
              <a:latin typeface="DFKai-SB" panose="03000509000000000000" charset="-120"/>
              <a:ea typeface="DFKai-SB" panose="03000509000000000000" charset="-120"/>
              <a:cs typeface="Times New Roman" panose="02020603050405020304" charset="0"/>
              <a:sym typeface="+mn-ea"/>
            </a:endParaRPr>
          </a:p>
        </p:txBody>
      </p:sp>
      <p:sp>
        <p:nvSpPr>
          <p:cNvPr id="29" name="矩形 28"/>
          <p:cNvSpPr/>
          <p:nvPr/>
        </p:nvSpPr>
        <p:spPr>
          <a:xfrm>
            <a:off x="0" y="389255"/>
            <a:ext cx="3336925" cy="614045"/>
          </a:xfrm>
          <a:prstGeom prst="rect">
            <a:avLst/>
          </a:prstGeom>
          <a:solidFill>
            <a:srgbClr val="00206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>
                <a:latin typeface="Times New Roman" panose="02020603050405020304" charset="0"/>
                <a:cs typeface="Times New Roman" panose="02020603050405020304" charset="0"/>
                <a:sym typeface="+mn-ea"/>
              </a:rPr>
              <a:t>The Governance of ‘大同’</a:t>
            </a:r>
            <a:endParaRPr lang="en-US" altLang="zh-CN" sz="2400" b="1">
              <a:solidFill>
                <a:schemeClr val="bg1"/>
              </a:solidFill>
              <a:latin typeface="Times New Roman" panose="02020603050405020304" charset="0"/>
              <a:cs typeface="Times New Roman" panose="02020603050405020304" charset="0"/>
              <a:sym typeface="+mn-lt"/>
            </a:endParaRPr>
          </a:p>
        </p:txBody>
      </p:sp>
      <p:pic>
        <p:nvPicPr>
          <p:cNvPr id="9" name="图片 8" descr="图片包含 物体, 事情&#10;&#10;已生成高可信度的说明"/>
          <p:cNvPicPr>
            <a:picLocks noChangeAspect="1"/>
          </p:cNvPicPr>
          <p:nvPr/>
        </p:nvPicPr>
        <p:blipFill rotWithShape="1">
          <a:blip r:embed="rId1" cstate="screen"/>
          <a:srcRect/>
          <a:stretch>
            <a:fillRect/>
          </a:stretch>
        </p:blipFill>
        <p:spPr>
          <a:xfrm>
            <a:off x="9782747" y="0"/>
            <a:ext cx="3022420" cy="42164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900" decel="100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bldLvl="0" animBg="1"/>
      <p:bldP spid="14" grpId="0" bldLvl="0" animBg="1"/>
      <p:bldP spid="27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灯片编号占位符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09162-089F-40F8-81E7-53132DE09725}" type="slidenum">
              <a:rPr lang="zh-CN" altLang="en-US" smtClean="0"/>
            </a:fld>
            <a:endParaRPr lang="zh-CN" altLang="en-US"/>
          </a:p>
        </p:txBody>
      </p:sp>
      <p:sp>
        <p:nvSpPr>
          <p:cNvPr id="6" name="任意多边形: 形状 5"/>
          <p:cNvSpPr/>
          <p:nvPr/>
        </p:nvSpPr>
        <p:spPr>
          <a:xfrm>
            <a:off x="5884545" y="2562225"/>
            <a:ext cx="2787015" cy="620395"/>
          </a:xfrm>
          <a:custGeom>
            <a:avLst/>
            <a:gdLst/>
            <a:ahLst/>
            <a:cxnLst/>
            <a:rect l="0" t="0" r="0" b="0"/>
            <a:pathLst>
              <a:path>
                <a:moveTo>
                  <a:pt x="0" y="0"/>
                </a:moveTo>
                <a:lnTo>
                  <a:pt x="0" y="241867"/>
                </a:lnTo>
                <a:lnTo>
                  <a:pt x="2787236" y="241867"/>
                </a:lnTo>
                <a:lnTo>
                  <a:pt x="2787236" y="483735"/>
                </a:lnTo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60000"/>
              <a:hueOff val="0"/>
              <a:satOff val="0"/>
              <a:lumOff val="0"/>
              <a:alphaOff val="0"/>
            </a:schemeClr>
          </a:lnRef>
          <a:fillRef idx="0">
            <a:scrgbClr r="0" g="0" b="0"/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10" name="任意多边形: 形状 9"/>
          <p:cNvSpPr/>
          <p:nvPr/>
        </p:nvSpPr>
        <p:spPr>
          <a:xfrm>
            <a:off x="3097025" y="2562034"/>
            <a:ext cx="2787236" cy="483735"/>
          </a:xfrm>
          <a:custGeom>
            <a:avLst/>
            <a:gdLst/>
            <a:ahLst/>
            <a:cxnLst/>
            <a:rect l="0" t="0" r="0" b="0"/>
            <a:pathLst>
              <a:path>
                <a:moveTo>
                  <a:pt x="2787236" y="0"/>
                </a:moveTo>
                <a:lnTo>
                  <a:pt x="2787236" y="241867"/>
                </a:lnTo>
                <a:lnTo>
                  <a:pt x="0" y="241867"/>
                </a:lnTo>
                <a:lnTo>
                  <a:pt x="0" y="483735"/>
                </a:lnTo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60000"/>
              <a:hueOff val="0"/>
              <a:satOff val="0"/>
              <a:lumOff val="0"/>
              <a:alphaOff val="0"/>
            </a:schemeClr>
          </a:lnRef>
          <a:fillRef idx="0">
            <a:scrgbClr r="0" g="0" b="0"/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11" name="任意多边形: 形状 10"/>
          <p:cNvSpPr/>
          <p:nvPr/>
        </p:nvSpPr>
        <p:spPr>
          <a:xfrm>
            <a:off x="3700145" y="1410335"/>
            <a:ext cx="4971415" cy="1151890"/>
          </a:xfrm>
          <a:prstGeom prst="roundRect">
            <a:avLst/>
          </a:prstGeom>
          <a:solidFill>
            <a:srgbClr val="00B0F0">
              <a:alpha val="63000"/>
            </a:srgbClr>
          </a:solidFill>
          <a:scene3d>
            <a:camera prst="orthographicFront"/>
            <a:lightRig rig="flat" dir="t"/>
          </a:scene3d>
          <a:sp3d prstMaterial="dkEdge">
            <a:bevelT w="8200" h="38100"/>
          </a:sp3d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2">
            <a:scrgbClr r="0" g="0" b="0"/>
          </a:fillRef>
          <a:effectRef idx="1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dk1"/>
          </a:fontRef>
        </p:style>
        <p:txBody>
          <a:bodyPr spcFirstLastPara="0" vert="horz" wrap="square" lIns="16510" tIns="16510" rIns="16510" bIns="16510" numCol="1" spcCol="1270" anchor="ctr" anchorCtr="0">
            <a:noAutofit/>
          </a:bodyPr>
          <a:lstStyle/>
          <a:p>
            <a:pPr marL="0" lvl="0" indent="0" algn="ctr" defTabSz="1155700">
              <a:lnSpc>
                <a:spcPct val="10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US" sz="2600" kern="1200" dirty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T</a:t>
            </a:r>
            <a:r>
              <a:rPr sz="2600" kern="1200" dirty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he Economy</a:t>
            </a:r>
            <a:endParaRPr sz="2600" kern="1200" dirty="0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</p:txBody>
      </p:sp>
      <p:sp>
        <p:nvSpPr>
          <p:cNvPr id="12" name="任意多边形: 形状 11"/>
          <p:cNvSpPr/>
          <p:nvPr/>
        </p:nvSpPr>
        <p:spPr>
          <a:xfrm>
            <a:off x="1945005" y="3045460"/>
            <a:ext cx="3357880" cy="1993265"/>
          </a:xfrm>
          <a:custGeom>
            <a:avLst/>
            <a:gdLst>
              <a:gd name="connsiteX0" fmla="*/ 0 w 2303501"/>
              <a:gd name="connsiteY0" fmla="*/ 0 h 1151750"/>
              <a:gd name="connsiteX1" fmla="*/ 2303501 w 2303501"/>
              <a:gd name="connsiteY1" fmla="*/ 0 h 1151750"/>
              <a:gd name="connsiteX2" fmla="*/ 2303501 w 2303501"/>
              <a:gd name="connsiteY2" fmla="*/ 1151750 h 1151750"/>
              <a:gd name="connsiteX3" fmla="*/ 0 w 2303501"/>
              <a:gd name="connsiteY3" fmla="*/ 1151750 h 1151750"/>
              <a:gd name="connsiteX4" fmla="*/ 0 w 2303501"/>
              <a:gd name="connsiteY4" fmla="*/ 0 h 11517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303501" h="1151750">
                <a:moveTo>
                  <a:pt x="0" y="0"/>
                </a:moveTo>
                <a:lnTo>
                  <a:pt x="2303501" y="0"/>
                </a:lnTo>
                <a:lnTo>
                  <a:pt x="2303501" y="1151750"/>
                </a:lnTo>
                <a:lnTo>
                  <a:pt x="0" y="1151750"/>
                </a:lnTo>
                <a:lnTo>
                  <a:pt x="0" y="0"/>
                </a:lnTo>
                <a:close/>
              </a:path>
            </a:pathLst>
          </a:custGeom>
          <a:solidFill>
            <a:srgbClr val="00B0F0">
              <a:alpha val="21000"/>
            </a:srgbClr>
          </a:solidFill>
          <a:scene3d>
            <a:camera prst="orthographicFront"/>
            <a:lightRig rig="flat" dir="t"/>
          </a:scene3d>
          <a:sp3d prstMaterial="dkEdge">
            <a:bevelT w="8200" h="38100"/>
          </a:sp3d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2">
            <a:schemeClr val="accent1">
              <a:hueOff val="0"/>
              <a:satOff val="0"/>
              <a:lumOff val="0"/>
              <a:alphaOff val="0"/>
            </a:schemeClr>
          </a:fillRef>
          <a:effectRef idx="1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dk1"/>
          </a:fontRef>
        </p:style>
        <p:txBody>
          <a:bodyPr spcFirstLastPara="0" vert="horz" wrap="square" lIns="16510" tIns="16510" rIns="16510" bIns="16510" numCol="1" spcCol="1270" anchor="ctr" anchorCtr="0">
            <a:noAutofit/>
          </a:bodyPr>
          <a:lstStyle/>
          <a:p>
            <a:pPr marL="0" lvl="0" indent="0" algn="ctr" defTabSz="1155700">
              <a:lnSpc>
                <a:spcPct val="10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zh-CN" altLang="en-US" sz="2000" dirty="0">
                <a:solidFill>
                  <a:srgbClr val="FF0000"/>
                </a:solidFill>
                <a:latin typeface="DFKai-SB" panose="03000509000000000000" charset="-120"/>
                <a:ea typeface="DFKai-SB" panose="03000509000000000000" charset="-120"/>
                <a:cs typeface="Times New Roman" panose="02020603050405020304" charset="0"/>
                <a:sym typeface="+mn-ea"/>
              </a:rPr>
              <a:t>貨惡其棄於地也，不必藏於己</a:t>
            </a:r>
            <a:endParaRPr lang="zh-CN" altLang="en-US" sz="2000" dirty="0">
              <a:solidFill>
                <a:srgbClr val="FF0000"/>
              </a:solidFill>
              <a:latin typeface="DFKai-SB" panose="03000509000000000000" charset="-120"/>
              <a:ea typeface="DFKai-SB" panose="03000509000000000000" charset="-120"/>
              <a:cs typeface="Times New Roman" panose="02020603050405020304" charset="0"/>
              <a:sym typeface="+mn-ea"/>
            </a:endParaRPr>
          </a:p>
          <a:p>
            <a:pPr marL="0" lvl="0" indent="0" algn="ctr" defTabSz="1155700">
              <a:lnSpc>
                <a:spcPct val="10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zh-CN" altLang="en-US" sz="2000" dirty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The articles were not thrown away upon the ground, and not be hoarded</a:t>
            </a:r>
            <a:r>
              <a:rPr lang="en-US" altLang="zh-CN" sz="2000" dirty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.</a:t>
            </a:r>
            <a:endParaRPr lang="en-US" altLang="zh-CN" sz="2000" dirty="0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</p:txBody>
      </p:sp>
      <p:sp>
        <p:nvSpPr>
          <p:cNvPr id="14" name="任意多边形: 形状 13"/>
          <p:cNvSpPr/>
          <p:nvPr/>
        </p:nvSpPr>
        <p:spPr>
          <a:xfrm>
            <a:off x="7054850" y="3045460"/>
            <a:ext cx="2983230" cy="2064385"/>
          </a:xfrm>
          <a:custGeom>
            <a:avLst/>
            <a:gdLst>
              <a:gd name="connsiteX0" fmla="*/ 0 w 2303501"/>
              <a:gd name="connsiteY0" fmla="*/ 0 h 1151750"/>
              <a:gd name="connsiteX1" fmla="*/ 2303501 w 2303501"/>
              <a:gd name="connsiteY1" fmla="*/ 0 h 1151750"/>
              <a:gd name="connsiteX2" fmla="*/ 2303501 w 2303501"/>
              <a:gd name="connsiteY2" fmla="*/ 1151750 h 1151750"/>
              <a:gd name="connsiteX3" fmla="*/ 0 w 2303501"/>
              <a:gd name="connsiteY3" fmla="*/ 1151750 h 1151750"/>
              <a:gd name="connsiteX4" fmla="*/ 0 w 2303501"/>
              <a:gd name="connsiteY4" fmla="*/ 0 h 11517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303501" h="1151750">
                <a:moveTo>
                  <a:pt x="0" y="0"/>
                </a:moveTo>
                <a:lnTo>
                  <a:pt x="2303501" y="0"/>
                </a:lnTo>
                <a:lnTo>
                  <a:pt x="2303501" y="1151750"/>
                </a:lnTo>
                <a:lnTo>
                  <a:pt x="0" y="1151750"/>
                </a:lnTo>
                <a:lnTo>
                  <a:pt x="0" y="0"/>
                </a:lnTo>
                <a:close/>
              </a:path>
            </a:pathLst>
          </a:custGeom>
          <a:solidFill>
            <a:srgbClr val="00B0F0">
              <a:alpha val="27000"/>
            </a:srgbClr>
          </a:solidFill>
          <a:scene3d>
            <a:camera prst="orthographicFront"/>
            <a:lightRig rig="flat" dir="t"/>
          </a:scene3d>
          <a:sp3d prstMaterial="dkEdge">
            <a:bevelT w="8200" h="38100"/>
          </a:sp3d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2">
            <a:scrgbClr r="0" g="0" b="0"/>
          </a:fillRef>
          <a:effectRef idx="1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dk1"/>
          </a:fontRef>
        </p:style>
        <p:txBody>
          <a:bodyPr spcFirstLastPara="0" vert="horz" wrap="square" lIns="16510" tIns="16510" rIns="16510" bIns="16510" numCol="1" spcCol="1270" anchor="ctr" anchorCtr="0">
            <a:noAutofit/>
          </a:bodyPr>
          <a:lstStyle/>
          <a:p>
            <a:pPr marL="0" lvl="0" indent="0" algn="ctr" defTabSz="1155700">
              <a:lnSpc>
                <a:spcPct val="10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zh-CN" altLang="en-US" sz="2000" kern="1200" dirty="0">
                <a:solidFill>
                  <a:srgbClr val="FF0000"/>
                </a:solidFill>
                <a:latin typeface="DFKai-SB" panose="03000509000000000000" charset="-120"/>
                <a:ea typeface="DFKai-SB" panose="03000509000000000000" charset="-120"/>
                <a:cs typeface="Times New Roman" panose="02020603050405020304" charset="0"/>
              </a:rPr>
              <a:t>力惡其不出於身也，不必為己</a:t>
            </a:r>
            <a:endParaRPr lang="zh-CN" altLang="en-US" sz="2000" kern="1200" dirty="0">
              <a:solidFill>
                <a:srgbClr val="FF0000"/>
              </a:solidFill>
              <a:latin typeface="DFKai-SB" panose="03000509000000000000" charset="-120"/>
              <a:ea typeface="DFKai-SB" panose="03000509000000000000" charset="-120"/>
              <a:cs typeface="Times New Roman" panose="02020603050405020304" charset="0"/>
            </a:endParaRPr>
          </a:p>
          <a:p>
            <a:pPr marL="0" lvl="0" indent="0" algn="ctr" defTabSz="1155700">
              <a:lnSpc>
                <a:spcPct val="10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US" sz="2400" kern="1200" dirty="0">
                <a:latin typeface="Times New Roman" panose="02020603050405020304" charset="0"/>
                <a:cs typeface="Times New Roman" panose="02020603050405020304" charset="0"/>
              </a:rPr>
              <a:t>P</a:t>
            </a:r>
            <a:r>
              <a:rPr sz="2400" kern="1200" dirty="0">
                <a:latin typeface="Times New Roman" panose="02020603050405020304" charset="0"/>
                <a:cs typeface="Times New Roman" panose="02020603050405020304" charset="0"/>
              </a:rPr>
              <a:t>eople made the best of personal abilities but not for self-interest.</a:t>
            </a:r>
            <a:endParaRPr sz="2400" kern="1200" dirty="0"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3" name="矩形 2"/>
          <p:cNvSpPr/>
          <p:nvPr/>
        </p:nvSpPr>
        <p:spPr>
          <a:xfrm>
            <a:off x="0" y="389255"/>
            <a:ext cx="3336925" cy="614045"/>
          </a:xfrm>
          <a:prstGeom prst="rect">
            <a:avLst/>
          </a:prstGeom>
          <a:solidFill>
            <a:srgbClr val="00206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>
                <a:latin typeface="Times New Roman" panose="02020603050405020304" charset="0"/>
                <a:cs typeface="Times New Roman" panose="02020603050405020304" charset="0"/>
                <a:sym typeface="+mn-ea"/>
              </a:rPr>
              <a:t>The Governance of ‘大同’</a:t>
            </a:r>
            <a:endParaRPr lang="en-US" altLang="zh-CN" sz="2400" b="1">
              <a:solidFill>
                <a:schemeClr val="bg1"/>
              </a:solidFill>
              <a:latin typeface="Times New Roman" panose="02020603050405020304" charset="0"/>
              <a:cs typeface="Times New Roman" panose="02020603050405020304" charset="0"/>
              <a:sym typeface="+mn-lt"/>
            </a:endParaRPr>
          </a:p>
        </p:txBody>
      </p:sp>
      <p:pic>
        <p:nvPicPr>
          <p:cNvPr id="9" name="图片 8" descr="图片包含 物体, 事情&#10;&#10;已生成高可信度的说明"/>
          <p:cNvPicPr>
            <a:picLocks noChangeAspect="1"/>
          </p:cNvPicPr>
          <p:nvPr/>
        </p:nvPicPr>
        <p:blipFill rotWithShape="1">
          <a:blip r:embed="rId1" cstate="screen"/>
          <a:srcRect/>
          <a:stretch>
            <a:fillRect/>
          </a:stretch>
        </p:blipFill>
        <p:spPr>
          <a:xfrm>
            <a:off x="9782747" y="0"/>
            <a:ext cx="3022420" cy="42164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bldLvl="0" animBg="1"/>
      <p:bldP spid="14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灯片编号占位符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09162-089F-40F8-81E7-53132DE09725}" type="slidenum">
              <a:rPr lang="zh-CN" altLang="en-US" smtClean="0"/>
            </a:fld>
            <a:endParaRPr lang="zh-CN" altLang="en-US"/>
          </a:p>
        </p:txBody>
      </p:sp>
      <p:sp>
        <p:nvSpPr>
          <p:cNvPr id="6" name="任意多边形: 形状 5"/>
          <p:cNvSpPr/>
          <p:nvPr/>
        </p:nvSpPr>
        <p:spPr>
          <a:xfrm>
            <a:off x="6095717" y="2410269"/>
            <a:ext cx="2787236" cy="483735"/>
          </a:xfrm>
          <a:custGeom>
            <a:avLst/>
            <a:gdLst/>
            <a:ahLst/>
            <a:cxnLst/>
            <a:rect l="0" t="0" r="0" b="0"/>
            <a:pathLst>
              <a:path>
                <a:moveTo>
                  <a:pt x="0" y="0"/>
                </a:moveTo>
                <a:lnTo>
                  <a:pt x="0" y="241867"/>
                </a:lnTo>
                <a:lnTo>
                  <a:pt x="2787236" y="241867"/>
                </a:lnTo>
                <a:lnTo>
                  <a:pt x="2787236" y="483735"/>
                </a:lnTo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60000"/>
              <a:hueOff val="0"/>
              <a:satOff val="0"/>
              <a:lumOff val="0"/>
              <a:alphaOff val="0"/>
            </a:schemeClr>
          </a:lnRef>
          <a:fillRef idx="0">
            <a:scrgbClr r="0" g="0" b="0"/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8" name="任意多边形: 形状 7"/>
          <p:cNvSpPr/>
          <p:nvPr/>
        </p:nvSpPr>
        <p:spPr>
          <a:xfrm>
            <a:off x="6049997" y="2024189"/>
            <a:ext cx="91440" cy="483735"/>
          </a:xfrm>
          <a:custGeom>
            <a:avLst/>
            <a:gdLst/>
            <a:ahLst/>
            <a:cxnLst/>
            <a:rect l="0" t="0" r="0" b="0"/>
            <a:pathLst>
              <a:path>
                <a:moveTo>
                  <a:pt x="45720" y="0"/>
                </a:moveTo>
                <a:lnTo>
                  <a:pt x="45720" y="483735"/>
                </a:lnTo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60000"/>
              <a:hueOff val="0"/>
              <a:satOff val="0"/>
              <a:lumOff val="0"/>
              <a:alphaOff val="0"/>
            </a:schemeClr>
          </a:lnRef>
          <a:fillRef idx="0">
            <a:scrgbClr r="0" g="0" b="0"/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10" name="任意多边形: 形状 9"/>
          <p:cNvSpPr/>
          <p:nvPr/>
        </p:nvSpPr>
        <p:spPr>
          <a:xfrm>
            <a:off x="3308480" y="2410269"/>
            <a:ext cx="2787236" cy="483735"/>
          </a:xfrm>
          <a:custGeom>
            <a:avLst/>
            <a:gdLst/>
            <a:ahLst/>
            <a:cxnLst/>
            <a:rect l="0" t="0" r="0" b="0"/>
            <a:pathLst>
              <a:path>
                <a:moveTo>
                  <a:pt x="2787236" y="0"/>
                </a:moveTo>
                <a:lnTo>
                  <a:pt x="2787236" y="241867"/>
                </a:lnTo>
                <a:lnTo>
                  <a:pt x="0" y="241867"/>
                </a:lnTo>
                <a:lnTo>
                  <a:pt x="0" y="483735"/>
                </a:lnTo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60000"/>
              <a:hueOff val="0"/>
              <a:satOff val="0"/>
              <a:lumOff val="0"/>
              <a:alphaOff val="0"/>
            </a:schemeClr>
          </a:lnRef>
          <a:fillRef idx="0">
            <a:scrgbClr r="0" g="0" b="0"/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11" name="任意多边形: 形状 10"/>
          <p:cNvSpPr/>
          <p:nvPr/>
        </p:nvSpPr>
        <p:spPr>
          <a:xfrm>
            <a:off x="3608705" y="872490"/>
            <a:ext cx="4971415" cy="1151890"/>
          </a:xfrm>
          <a:prstGeom prst="roundRect">
            <a:avLst/>
          </a:prstGeom>
          <a:solidFill>
            <a:srgbClr val="FFC000">
              <a:alpha val="74000"/>
            </a:srgbClr>
          </a:solidFill>
          <a:scene3d>
            <a:camera prst="orthographicFront"/>
            <a:lightRig rig="flat" dir="t"/>
          </a:scene3d>
          <a:sp3d prstMaterial="dkEdge">
            <a:bevelT w="8200" h="38100"/>
          </a:sp3d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2">
            <a:scrgbClr r="0" g="0" b="0"/>
          </a:fillRef>
          <a:effectRef idx="1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dk1"/>
          </a:fontRef>
        </p:style>
        <p:txBody>
          <a:bodyPr spcFirstLastPara="0" vert="horz" wrap="square" lIns="16510" tIns="16510" rIns="16510" bIns="16510" numCol="1" spcCol="1270" anchor="ctr" anchorCtr="0">
            <a:noAutofit/>
          </a:bodyPr>
          <a:lstStyle/>
          <a:p>
            <a:pPr marL="0" lvl="0" indent="0" algn="ctr" defTabSz="8001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US" sz="2600" dirty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The Condition of Public Security</a:t>
            </a:r>
            <a:endParaRPr lang="zh-CN" altLang="en-US" sz="2600" dirty="0"/>
          </a:p>
        </p:txBody>
      </p:sp>
      <p:sp>
        <p:nvSpPr>
          <p:cNvPr id="12" name="任意多边形: 形状 11"/>
          <p:cNvSpPr/>
          <p:nvPr/>
        </p:nvSpPr>
        <p:spPr>
          <a:xfrm>
            <a:off x="2156460" y="2893695"/>
            <a:ext cx="2303780" cy="1475740"/>
          </a:xfrm>
          <a:custGeom>
            <a:avLst/>
            <a:gdLst>
              <a:gd name="connsiteX0" fmla="*/ 0 w 2303501"/>
              <a:gd name="connsiteY0" fmla="*/ 0 h 1151750"/>
              <a:gd name="connsiteX1" fmla="*/ 2303501 w 2303501"/>
              <a:gd name="connsiteY1" fmla="*/ 0 h 1151750"/>
              <a:gd name="connsiteX2" fmla="*/ 2303501 w 2303501"/>
              <a:gd name="connsiteY2" fmla="*/ 1151750 h 1151750"/>
              <a:gd name="connsiteX3" fmla="*/ 0 w 2303501"/>
              <a:gd name="connsiteY3" fmla="*/ 1151750 h 1151750"/>
              <a:gd name="connsiteX4" fmla="*/ 0 w 2303501"/>
              <a:gd name="connsiteY4" fmla="*/ 0 h 11517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303501" h="1151750">
                <a:moveTo>
                  <a:pt x="0" y="0"/>
                </a:moveTo>
                <a:lnTo>
                  <a:pt x="2303501" y="0"/>
                </a:lnTo>
                <a:lnTo>
                  <a:pt x="2303501" y="1151750"/>
                </a:lnTo>
                <a:lnTo>
                  <a:pt x="0" y="1151750"/>
                </a:lnTo>
                <a:lnTo>
                  <a:pt x="0" y="0"/>
                </a:lnTo>
                <a:close/>
              </a:path>
            </a:pathLst>
          </a:custGeom>
          <a:solidFill>
            <a:srgbClr val="FFC000">
              <a:alpha val="39000"/>
            </a:srgbClr>
          </a:solidFill>
          <a:scene3d>
            <a:camera prst="orthographicFront"/>
            <a:lightRig rig="flat" dir="t"/>
          </a:scene3d>
          <a:sp3d prstMaterial="dkEdge">
            <a:bevelT w="8200" h="38100"/>
          </a:sp3d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2">
            <a:schemeClr val="accent1">
              <a:hueOff val="0"/>
              <a:satOff val="0"/>
              <a:lumOff val="0"/>
              <a:alphaOff val="0"/>
            </a:schemeClr>
          </a:fillRef>
          <a:effectRef idx="1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dk1"/>
          </a:fontRef>
        </p:style>
        <p:txBody>
          <a:bodyPr spcFirstLastPara="0" vert="horz" wrap="square" lIns="16510" tIns="16510" rIns="16510" bIns="16510" numCol="1" spcCol="1270" anchor="ctr" anchorCtr="0">
            <a:noAutofit/>
          </a:bodyPr>
          <a:lstStyle/>
          <a:p>
            <a:pPr marL="0" lvl="0" indent="0" algn="ctr" defTabSz="1155700">
              <a:lnSpc>
                <a:spcPct val="10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zh-CN" altLang="en-US" sz="2600" kern="1200" dirty="0">
                <a:solidFill>
                  <a:srgbClr val="FF0000"/>
                </a:solidFill>
                <a:latin typeface="DFKai-SB" panose="03000509000000000000" charset="-120"/>
                <a:ea typeface="DFKai-SB" panose="03000509000000000000" charset="-120"/>
                <a:cs typeface="DFKai-SB" panose="03000509000000000000" charset="-120"/>
              </a:rPr>
              <a:t> 謀閉而不興</a:t>
            </a:r>
            <a:r>
              <a:rPr lang="zh-CN" altLang="en-US" sz="2600" kern="1200" dirty="0">
                <a:latin typeface="Times New Roman" panose="02020603050405020304" charset="0"/>
                <a:cs typeface="Times New Roman" panose="02020603050405020304" charset="0"/>
              </a:rPr>
              <a:t>Intrigues did not arise</a:t>
            </a:r>
            <a:endParaRPr lang="zh-CN" altLang="en-US" sz="2600" kern="1200" dirty="0"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14" name="任意多边形: 形状 13"/>
          <p:cNvSpPr/>
          <p:nvPr/>
        </p:nvSpPr>
        <p:spPr>
          <a:xfrm>
            <a:off x="4944110" y="2893695"/>
            <a:ext cx="2303780" cy="1465580"/>
          </a:xfrm>
          <a:custGeom>
            <a:avLst/>
            <a:gdLst>
              <a:gd name="connsiteX0" fmla="*/ 0 w 2303501"/>
              <a:gd name="connsiteY0" fmla="*/ 0 h 1151750"/>
              <a:gd name="connsiteX1" fmla="*/ 2303501 w 2303501"/>
              <a:gd name="connsiteY1" fmla="*/ 0 h 1151750"/>
              <a:gd name="connsiteX2" fmla="*/ 2303501 w 2303501"/>
              <a:gd name="connsiteY2" fmla="*/ 1151750 h 1151750"/>
              <a:gd name="connsiteX3" fmla="*/ 0 w 2303501"/>
              <a:gd name="connsiteY3" fmla="*/ 1151750 h 1151750"/>
              <a:gd name="connsiteX4" fmla="*/ 0 w 2303501"/>
              <a:gd name="connsiteY4" fmla="*/ 0 h 11517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303501" h="1151750">
                <a:moveTo>
                  <a:pt x="0" y="0"/>
                </a:moveTo>
                <a:lnTo>
                  <a:pt x="2303501" y="0"/>
                </a:lnTo>
                <a:lnTo>
                  <a:pt x="2303501" y="1151750"/>
                </a:lnTo>
                <a:lnTo>
                  <a:pt x="0" y="1151750"/>
                </a:lnTo>
                <a:lnTo>
                  <a:pt x="0" y="0"/>
                </a:lnTo>
                <a:close/>
              </a:path>
            </a:pathLst>
          </a:custGeom>
          <a:solidFill>
            <a:srgbClr val="FFC000">
              <a:alpha val="39000"/>
            </a:srgbClr>
          </a:solidFill>
          <a:scene3d>
            <a:camera prst="orthographicFront"/>
            <a:lightRig rig="flat" dir="t"/>
          </a:scene3d>
          <a:sp3d prstMaterial="dkEdge">
            <a:bevelT w="8200" h="38100"/>
          </a:sp3d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2">
            <a:scrgbClr r="0" g="0" b="0"/>
          </a:fillRef>
          <a:effectRef idx="1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dk1"/>
          </a:fontRef>
        </p:style>
        <p:txBody>
          <a:bodyPr spcFirstLastPara="0" vert="horz" wrap="square" lIns="16510" tIns="16510" rIns="16510" bIns="16510" numCol="1" spcCol="1270" anchor="ctr" anchorCtr="0">
            <a:noAutofit/>
          </a:bodyPr>
          <a:lstStyle/>
          <a:p>
            <a:pPr marL="0" lvl="0" indent="0" algn="ctr" defTabSz="1155700">
              <a:lnSpc>
                <a:spcPct val="10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zh-CN" altLang="en-US" sz="2400" kern="1200" dirty="0">
                <a:solidFill>
                  <a:srgbClr val="FF0000"/>
                </a:solidFill>
                <a:latin typeface="DFKai-SB" panose="03000509000000000000" charset="-120"/>
                <a:ea typeface="DFKai-SB" panose="03000509000000000000" charset="-120"/>
                <a:cs typeface="Times New Roman" panose="02020603050405020304" charset="0"/>
              </a:rPr>
              <a:t>盜竊亂賊不作</a:t>
            </a:r>
            <a:r>
              <a:rPr lang="en-US" altLang="zh-CN" sz="2600" kern="1200" dirty="0">
                <a:latin typeface="Times New Roman" panose="02020603050405020304" charset="0"/>
                <a:cs typeface="Times New Roman" panose="02020603050405020304" charset="0"/>
              </a:rPr>
              <a:t>S</a:t>
            </a:r>
            <a:r>
              <a:rPr lang="zh-CN" altLang="en-US" sz="2600" kern="1200" dirty="0">
                <a:latin typeface="Times New Roman" panose="02020603050405020304" charset="0"/>
                <a:cs typeface="Times New Roman" panose="02020603050405020304" charset="0"/>
              </a:rPr>
              <a:t>tealing did not occur</a:t>
            </a:r>
            <a:endParaRPr lang="zh-CN" altLang="en-US" sz="2600" kern="1200" dirty="0"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16" name="任意多边形: 形状 15"/>
          <p:cNvSpPr/>
          <p:nvPr/>
        </p:nvSpPr>
        <p:spPr>
          <a:xfrm>
            <a:off x="7731760" y="2893060"/>
            <a:ext cx="2253615" cy="1475740"/>
          </a:xfrm>
          <a:custGeom>
            <a:avLst/>
            <a:gdLst>
              <a:gd name="connsiteX0" fmla="*/ 0 w 2303501"/>
              <a:gd name="connsiteY0" fmla="*/ 0 h 1151750"/>
              <a:gd name="connsiteX1" fmla="*/ 2303501 w 2303501"/>
              <a:gd name="connsiteY1" fmla="*/ 0 h 1151750"/>
              <a:gd name="connsiteX2" fmla="*/ 2303501 w 2303501"/>
              <a:gd name="connsiteY2" fmla="*/ 1151750 h 1151750"/>
              <a:gd name="connsiteX3" fmla="*/ 0 w 2303501"/>
              <a:gd name="connsiteY3" fmla="*/ 1151750 h 1151750"/>
              <a:gd name="connsiteX4" fmla="*/ 0 w 2303501"/>
              <a:gd name="connsiteY4" fmla="*/ 0 h 11517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303501" h="1151750">
                <a:moveTo>
                  <a:pt x="0" y="0"/>
                </a:moveTo>
                <a:lnTo>
                  <a:pt x="2303501" y="0"/>
                </a:lnTo>
                <a:lnTo>
                  <a:pt x="2303501" y="1151750"/>
                </a:lnTo>
                <a:lnTo>
                  <a:pt x="0" y="1151750"/>
                </a:lnTo>
                <a:lnTo>
                  <a:pt x="0" y="0"/>
                </a:lnTo>
                <a:close/>
              </a:path>
            </a:pathLst>
          </a:custGeom>
          <a:solidFill>
            <a:srgbClr val="FFC000">
              <a:alpha val="39000"/>
            </a:srgbClr>
          </a:solidFill>
          <a:scene3d>
            <a:camera prst="orthographicFront"/>
            <a:lightRig rig="flat" dir="t"/>
          </a:scene3d>
          <a:sp3d prstMaterial="dkEdge">
            <a:bevelT w="8200" h="38100"/>
          </a:sp3d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2">
            <a:scrgbClr r="0" g="0" b="0"/>
          </a:fillRef>
          <a:effectRef idx="1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dk1"/>
          </a:fontRef>
        </p:style>
        <p:txBody>
          <a:bodyPr spcFirstLastPara="0" vert="horz" wrap="square" lIns="16510" tIns="16510" rIns="16510" bIns="16510" numCol="1" spcCol="1270" anchor="ctr" anchorCtr="0">
            <a:noAutofit/>
          </a:bodyPr>
          <a:lstStyle/>
          <a:p>
            <a:pPr marL="0" lvl="0" indent="0" algn="ctr" defTabSz="1155700">
              <a:lnSpc>
                <a:spcPct val="8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zh-CN" altLang="en-US" sz="2800" kern="1200">
                <a:solidFill>
                  <a:srgbClr val="FF0000"/>
                </a:solidFill>
                <a:latin typeface="DFKai-SB" panose="03000509000000000000" charset="-120"/>
                <a:ea typeface="DFKai-SB" panose="03000509000000000000" charset="-120"/>
                <a:cs typeface="Times New Roman" panose="02020603050405020304" charset="0"/>
              </a:rPr>
              <a:t>外戶不閉</a:t>
            </a:r>
            <a:endParaRPr lang="zh-CN" altLang="en-US" sz="2800" kern="1200">
              <a:solidFill>
                <a:srgbClr val="FF0000"/>
              </a:solidFill>
              <a:latin typeface="DFKai-SB" panose="03000509000000000000" charset="-120"/>
              <a:ea typeface="DFKai-SB" panose="03000509000000000000" charset="-120"/>
              <a:cs typeface="Times New Roman" panose="02020603050405020304" charset="0"/>
            </a:endParaRPr>
          </a:p>
          <a:p>
            <a:pPr marL="0" lvl="0" indent="0" algn="ctr" defTabSz="11557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US" altLang="zh-CN" sz="2000" kern="1200">
                <a:latin typeface="Times New Roman" panose="02020603050405020304" charset="0"/>
                <a:cs typeface="Times New Roman" panose="02020603050405020304" charset="0"/>
              </a:rPr>
              <a:t>D</a:t>
            </a:r>
            <a:r>
              <a:rPr lang="zh-CN" altLang="en-US" sz="2000" kern="1200">
                <a:latin typeface="Times New Roman" panose="02020603050405020304" charset="0"/>
                <a:cs typeface="Times New Roman" panose="02020603050405020304" charset="0"/>
              </a:rPr>
              <a:t>oors </a:t>
            </a:r>
            <a:r>
              <a:rPr lang="en-US" altLang="zh-CN" sz="2000" kern="1200">
                <a:latin typeface="Times New Roman" panose="02020603050405020304" charset="0"/>
                <a:cs typeface="Times New Roman" panose="02020603050405020304" charset="0"/>
              </a:rPr>
              <a:t>were </a:t>
            </a:r>
            <a:r>
              <a:rPr lang="zh-CN" altLang="en-US" sz="2000" kern="1200">
                <a:latin typeface="Times New Roman" panose="02020603050405020304" charset="0"/>
                <a:cs typeface="Times New Roman" panose="02020603050405020304" charset="0"/>
              </a:rPr>
              <a:t>not be locked when </a:t>
            </a:r>
            <a:r>
              <a:rPr lang="en-US" altLang="zh-CN" sz="2000" kern="1200">
                <a:latin typeface="Times New Roman" panose="02020603050405020304" charset="0"/>
                <a:cs typeface="Times New Roman" panose="02020603050405020304" charset="0"/>
              </a:rPr>
              <a:t>people</a:t>
            </a:r>
            <a:r>
              <a:rPr lang="zh-CN" altLang="en-US" sz="2000" kern="1200">
                <a:latin typeface="Times New Roman" panose="02020603050405020304" charset="0"/>
                <a:cs typeface="Times New Roman" panose="02020603050405020304" charset="0"/>
              </a:rPr>
              <a:t> leaves home</a:t>
            </a:r>
            <a:endParaRPr lang="zh-CN" altLang="en-US" sz="2000" kern="1200"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18" name="矩形 17"/>
          <p:cNvSpPr/>
          <p:nvPr/>
        </p:nvSpPr>
        <p:spPr>
          <a:xfrm>
            <a:off x="0" y="389255"/>
            <a:ext cx="3336925" cy="614045"/>
          </a:xfrm>
          <a:prstGeom prst="rect">
            <a:avLst/>
          </a:prstGeom>
          <a:solidFill>
            <a:srgbClr val="00206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>
                <a:latin typeface="Times New Roman" panose="02020603050405020304" charset="0"/>
                <a:cs typeface="Times New Roman" panose="02020603050405020304" charset="0"/>
                <a:sym typeface="+mn-ea"/>
              </a:rPr>
              <a:t>The Governance of ‘大同’</a:t>
            </a:r>
            <a:endParaRPr lang="en-US" altLang="zh-CN" sz="2400" b="1">
              <a:solidFill>
                <a:schemeClr val="bg1"/>
              </a:solidFill>
              <a:latin typeface="Times New Roman" panose="02020603050405020304" charset="0"/>
              <a:cs typeface="Times New Roman" panose="02020603050405020304" charset="0"/>
              <a:sym typeface="+mn-lt"/>
            </a:endParaRPr>
          </a:p>
        </p:txBody>
      </p:sp>
      <p:pic>
        <p:nvPicPr>
          <p:cNvPr id="9" name="图片 8" descr="图片包含 物体, 事情&#10;&#10;已生成高可信度的说明"/>
          <p:cNvPicPr>
            <a:picLocks noChangeAspect="1"/>
          </p:cNvPicPr>
          <p:nvPr/>
        </p:nvPicPr>
        <p:blipFill rotWithShape="1">
          <a:blip r:embed="rId1" cstate="screen"/>
          <a:srcRect/>
          <a:stretch>
            <a:fillRect/>
          </a:stretch>
        </p:blipFill>
        <p:spPr>
          <a:xfrm>
            <a:off x="9782747" y="0"/>
            <a:ext cx="3022420" cy="4216400"/>
          </a:xfrm>
          <a:prstGeom prst="rect">
            <a:avLst/>
          </a:prstGeom>
        </p:spPr>
      </p:pic>
      <p:sp>
        <p:nvSpPr>
          <p:cNvPr id="24" name="矩形 23"/>
          <p:cNvSpPr/>
          <p:nvPr/>
        </p:nvSpPr>
        <p:spPr>
          <a:xfrm>
            <a:off x="-67945" y="0"/>
            <a:ext cx="12327890" cy="7008495"/>
          </a:xfrm>
          <a:prstGeom prst="rect">
            <a:avLst/>
          </a:prstGeom>
          <a:solidFill>
            <a:schemeClr val="bg1">
              <a:lumMod val="50000"/>
              <a:alpha val="9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25" name="矩形 24"/>
          <p:cNvSpPr/>
          <p:nvPr/>
        </p:nvSpPr>
        <p:spPr>
          <a:xfrm>
            <a:off x="-70485" y="2410460"/>
            <a:ext cx="12329160" cy="2342515"/>
          </a:xfrm>
          <a:prstGeom prst="rect">
            <a:avLst/>
          </a:prstGeom>
          <a:gradFill>
            <a:gsLst>
              <a:gs pos="0">
                <a:srgbClr val="012D86">
                  <a:alpha val="17000"/>
                </a:srgbClr>
              </a:gs>
              <a:gs pos="100000">
                <a:srgbClr val="0E2557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marL="0" lvl="0" indent="0" algn="ctr" defTabSz="8001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US" sz="4000" b="1" dirty="0">
                <a:solidFill>
                  <a:schemeClr val="bg1"/>
                </a:solidFill>
                <a:latin typeface="Times New Roman" panose="02020603050405020304" charset="0"/>
                <a:cs typeface="Times New Roman" panose="02020603050405020304" charset="0"/>
                <a:sym typeface="+mn-ea"/>
              </a:rPr>
              <a:t>This is what The World of </a:t>
            </a:r>
            <a:r>
              <a:rPr lang="en-US" sz="4000" b="1" dirty="0" err="1">
                <a:solidFill>
                  <a:schemeClr val="bg1"/>
                </a:solidFill>
                <a:latin typeface="Times New Roman" panose="02020603050405020304" charset="0"/>
                <a:cs typeface="Times New Roman" panose="02020603050405020304" charset="0"/>
                <a:sym typeface="+mn-ea"/>
              </a:rPr>
              <a:t>G</a:t>
            </a:r>
            <a:r>
              <a:rPr lang="en-US" sz="4000" b="1" dirty="0" err="1">
                <a:solidFill>
                  <a:schemeClr val="bg1"/>
                </a:solidFill>
                <a:latin typeface="Times New Roman" panose="02020603050405020304" charset="0"/>
                <a:cs typeface="Times New Roman" panose="02020603050405020304" charset="0"/>
                <a:sym typeface="+mn-ea"/>
              </a:rPr>
              <a:t>reat Harmony</a:t>
            </a:r>
            <a:r>
              <a:rPr lang="en-US" sz="4000" b="1" dirty="0">
                <a:solidFill>
                  <a:schemeClr val="bg1"/>
                </a:solidFill>
                <a:latin typeface="Times New Roman" panose="02020603050405020304" charset="0"/>
                <a:cs typeface="Times New Roman" panose="02020603050405020304" charset="0"/>
                <a:sym typeface="+mn-ea"/>
              </a:rPr>
              <a:t> looks like.</a:t>
            </a:r>
            <a:endParaRPr lang="en-US" altLang="en-US" sz="4000" b="1">
              <a:solidFill>
                <a:schemeClr val="bg1"/>
              </a:solidFill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bldLvl="0" animBg="1"/>
      <p:bldP spid="14" grpId="0" bldLvl="0" animBg="1"/>
      <p:bldP spid="16" grpId="0" bldLvl="0" animBg="1"/>
      <p:bldP spid="24" grpId="0" bldLvl="0" animBg="1"/>
      <p:bldP spid="25" grpId="0" bldLvl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EE0D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图片 13"/>
          <p:cNvPicPr>
            <a:picLocks noChangeAspect="1"/>
          </p:cNvPicPr>
          <p:nvPr/>
        </p:nvPicPr>
        <p:blipFill rotWithShape="1">
          <a:blip r:embed="rId1" cstate="screen"/>
          <a:srcRect/>
          <a:stretch>
            <a:fillRect/>
          </a:stretch>
        </p:blipFill>
        <p:spPr>
          <a:xfrm>
            <a:off x="0" y="5344937"/>
            <a:ext cx="12213963" cy="2219259"/>
          </a:xfrm>
          <a:prstGeom prst="rect">
            <a:avLst/>
          </a:prstGeom>
        </p:spPr>
      </p:pic>
      <p:grpSp>
        <p:nvGrpSpPr>
          <p:cNvPr id="4" name="组合 3"/>
          <p:cNvGrpSpPr/>
          <p:nvPr/>
        </p:nvGrpSpPr>
        <p:grpSpPr>
          <a:xfrm>
            <a:off x="628650" y="595634"/>
            <a:ext cx="11303000" cy="5876713"/>
            <a:chOff x="444500" y="577854"/>
            <a:chExt cx="11303000" cy="5876713"/>
          </a:xfrm>
        </p:grpSpPr>
        <p:sp>
          <p:nvSpPr>
            <p:cNvPr id="13" name="矩形 12"/>
            <p:cNvSpPr/>
            <p:nvPr/>
          </p:nvSpPr>
          <p:spPr>
            <a:xfrm>
              <a:off x="444500" y="805543"/>
              <a:ext cx="11303000" cy="5649024"/>
            </a:xfrm>
            <a:prstGeom prst="rect">
              <a:avLst/>
            </a:prstGeom>
            <a:noFill/>
            <a:ln w="28575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cs typeface="+mn-ea"/>
                <a:sym typeface="+mn-lt"/>
              </a:endParaRPr>
            </a:p>
          </p:txBody>
        </p:sp>
        <p:pic>
          <p:nvPicPr>
            <p:cNvPr id="2" name="图片 1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3407410" y="577854"/>
              <a:ext cx="5657215" cy="447675"/>
            </a:xfrm>
            <a:prstGeom prst="rect">
              <a:avLst/>
            </a:prstGeom>
          </p:spPr>
        </p:pic>
      </p:grpSp>
      <p:pic>
        <p:nvPicPr>
          <p:cNvPr id="5" name="图片 4"/>
          <p:cNvPicPr>
            <a:picLocks noChangeAspect="1"/>
          </p:cNvPicPr>
          <p:nvPr/>
        </p:nvPicPr>
        <p:blipFill rotWithShape="1">
          <a:blip r:embed="rId3" cstate="screen"/>
          <a:srcRect/>
          <a:stretch>
            <a:fillRect/>
          </a:stretch>
        </p:blipFill>
        <p:spPr>
          <a:xfrm>
            <a:off x="6914762" y="4220987"/>
            <a:ext cx="5299201" cy="1123950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/>
        </p:nvPicPr>
        <p:blipFill rotWithShape="1">
          <a:blip r:embed="rId4" cstate="screen"/>
          <a:srcRect/>
          <a:stretch>
            <a:fillRect/>
          </a:stretch>
        </p:blipFill>
        <p:spPr>
          <a:xfrm>
            <a:off x="34583" y="3048226"/>
            <a:ext cx="4572215" cy="3807688"/>
          </a:xfrm>
          <a:prstGeom prst="rect">
            <a:avLst/>
          </a:prstGeom>
        </p:spPr>
      </p:pic>
      <p:pic>
        <p:nvPicPr>
          <p:cNvPr id="10" name="PA_图片 10"/>
          <p:cNvPicPr>
            <a:picLocks noChangeAspect="1"/>
          </p:cNvPicPr>
          <p:nvPr>
            <p:custDataLst>
              <p:tags r:id="rId5"/>
            </p:custDataLst>
          </p:nvPr>
        </p:nvPicPr>
        <p:blipFill rotWithShape="1">
          <a:blip r:embed="rId6" cstate="screen"/>
          <a:srcRect/>
          <a:stretch>
            <a:fillRect/>
          </a:stretch>
        </p:blipFill>
        <p:spPr>
          <a:xfrm>
            <a:off x="9924039" y="595883"/>
            <a:ext cx="2290421" cy="2231436"/>
          </a:xfrm>
          <a:prstGeom prst="rect">
            <a:avLst/>
          </a:prstGeom>
        </p:spPr>
      </p:pic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09162-089F-40F8-81E7-53132DE09725}" type="slidenum">
              <a:rPr lang="zh-CN" altLang="en-US" sz="2800" smtClean="0">
                <a:solidFill>
                  <a:schemeClr val="tx1"/>
                </a:solidFill>
              </a:rPr>
            </a:fld>
            <a:endParaRPr lang="zh-CN" altLang="en-US" sz="2800">
              <a:solidFill>
                <a:schemeClr val="tx1"/>
              </a:solidFill>
            </a:endParaRPr>
          </a:p>
        </p:txBody>
      </p:sp>
      <p:sp>
        <p:nvSpPr>
          <p:cNvPr id="8" name="左大括号 7"/>
          <p:cNvSpPr/>
          <p:nvPr/>
        </p:nvSpPr>
        <p:spPr>
          <a:xfrm>
            <a:off x="5394325" y="2110740"/>
            <a:ext cx="800100" cy="2920365"/>
          </a:xfrm>
          <a:prstGeom prst="leftBrace">
            <a:avLst/>
          </a:prstGeom>
          <a:ln w="47625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1" name="圆角矩形 10"/>
          <p:cNvSpPr/>
          <p:nvPr/>
        </p:nvSpPr>
        <p:spPr>
          <a:xfrm>
            <a:off x="3011805" y="3129915"/>
            <a:ext cx="2557145" cy="921385"/>
          </a:xfrm>
          <a:prstGeom prst="round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sz="2400" dirty="0">
                <a:latin typeface="Times New Roman" panose="02020603050405020304" charset="0"/>
                <a:cs typeface="Times New Roman" panose="02020603050405020304" charset="0"/>
              </a:rPr>
              <a:t>T</a:t>
            </a:r>
            <a:r>
              <a:rPr lang="zh-CN" altLang="en-US" sz="2400" dirty="0">
                <a:latin typeface="Times New Roman" panose="02020603050405020304" charset="0"/>
                <a:cs typeface="Times New Roman" panose="02020603050405020304" charset="0"/>
              </a:rPr>
              <a:t>he </a:t>
            </a:r>
            <a:r>
              <a:rPr lang="en-US" altLang="zh-CN" sz="2400" dirty="0">
                <a:latin typeface="Times New Roman" panose="02020603050405020304" charset="0"/>
                <a:cs typeface="Times New Roman" panose="02020603050405020304" charset="0"/>
              </a:rPr>
              <a:t>C</a:t>
            </a:r>
            <a:r>
              <a:rPr lang="zh-CN" altLang="en-US" sz="2400" dirty="0">
                <a:latin typeface="Times New Roman" panose="02020603050405020304" charset="0"/>
                <a:cs typeface="Times New Roman" panose="02020603050405020304" charset="0"/>
              </a:rPr>
              <a:t>ontent of </a:t>
            </a:r>
            <a:r>
              <a:rPr lang="en-US" altLang="zh-CN" sz="2400" dirty="0">
                <a:latin typeface="Times New Roman" panose="02020603050405020304" charset="0"/>
                <a:cs typeface="Times New Roman" panose="02020603050405020304" charset="0"/>
              </a:rPr>
              <a:t>t</a:t>
            </a:r>
            <a:r>
              <a:rPr lang="zh-CN" altLang="en-US" sz="2400" dirty="0">
                <a:latin typeface="Times New Roman" panose="02020603050405020304" charset="0"/>
                <a:cs typeface="Times New Roman" panose="02020603050405020304" charset="0"/>
              </a:rPr>
              <a:t>he </a:t>
            </a:r>
            <a:r>
              <a:rPr lang="en-US" altLang="zh-CN" sz="2400" dirty="0">
                <a:latin typeface="Times New Roman" panose="02020603050405020304" charset="0"/>
                <a:cs typeface="Times New Roman" panose="02020603050405020304" charset="0"/>
              </a:rPr>
              <a:t>C</a:t>
            </a:r>
            <a:r>
              <a:rPr lang="zh-CN" altLang="en-US" sz="2400" dirty="0">
                <a:latin typeface="Times New Roman" panose="02020603050405020304" charset="0"/>
                <a:cs typeface="Times New Roman" panose="02020603050405020304" charset="0"/>
              </a:rPr>
              <a:t>onversation</a:t>
            </a:r>
            <a:endParaRPr lang="zh-CN" altLang="en-US" sz="2400" dirty="0"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16" name="圆角矩形 15"/>
          <p:cNvSpPr/>
          <p:nvPr/>
        </p:nvSpPr>
        <p:spPr>
          <a:xfrm>
            <a:off x="6195060" y="1604010"/>
            <a:ext cx="2566670" cy="1121410"/>
          </a:xfrm>
          <a:prstGeom prst="roundRect">
            <a:avLst/>
          </a:prstGeom>
          <a:solidFill>
            <a:srgbClr val="9696E4">
              <a:alpha val="63000"/>
            </a:srgbClr>
          </a:solidFill>
          <a:ln w="381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>
                <a:latin typeface="Times New Roman" panose="02020603050405020304" charset="0"/>
                <a:cs typeface="Times New Roman" panose="02020603050405020304" charset="0"/>
              </a:rPr>
              <a:t>The Governance of  The World of Great Harmony</a:t>
            </a:r>
            <a:endParaRPr lang="en-US" sz="2400"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17" name="圆角矩形 16"/>
          <p:cNvSpPr/>
          <p:nvPr/>
        </p:nvSpPr>
        <p:spPr>
          <a:xfrm>
            <a:off x="6195060" y="4220210"/>
            <a:ext cx="2860675" cy="1253490"/>
          </a:xfrm>
          <a:prstGeom prst="roundRect">
            <a:avLst/>
          </a:prstGeom>
          <a:solidFill>
            <a:srgbClr val="9696E4"/>
          </a:solidFill>
          <a:ln w="190500">
            <a:noFill/>
          </a:ln>
          <a:effectLst>
            <a:glow rad="381000">
              <a:srgbClr val="00B0F0"/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sz="2400">
                <a:latin typeface="Times New Roman" panose="02020603050405020304" charset="0"/>
                <a:cs typeface="Times New Roman" panose="02020603050405020304" charset="0"/>
              </a:rPr>
              <a:t>The </a:t>
            </a:r>
            <a:r>
              <a:rPr lang="en-US" sz="2400">
                <a:latin typeface="Times New Roman" panose="02020603050405020304" charset="0"/>
                <a:cs typeface="Times New Roman" panose="02020603050405020304" charset="0"/>
              </a:rPr>
              <a:t>G</a:t>
            </a:r>
            <a:r>
              <a:rPr sz="2400">
                <a:latin typeface="Times New Roman" panose="02020603050405020304" charset="0"/>
                <a:cs typeface="Times New Roman" panose="02020603050405020304" charset="0"/>
              </a:rPr>
              <a:t>overnance of </a:t>
            </a:r>
            <a:r>
              <a:rPr lang="en-US" sz="2400">
                <a:latin typeface="Times New Roman" panose="02020603050405020304" charset="0"/>
                <a:cs typeface="Times New Roman" panose="02020603050405020304" charset="0"/>
              </a:rPr>
              <a:t>The World of Stability</a:t>
            </a:r>
            <a:endParaRPr lang="en-US" sz="2400">
              <a:latin typeface="Times New Roman" panose="02020603050405020304" charset="0"/>
              <a:cs typeface="Times New Roman" panose="02020603050405020304" charset="0"/>
            </a:endParaRPr>
          </a:p>
        </p:txBody>
      </p:sp>
      <p:pic>
        <p:nvPicPr>
          <p:cNvPr id="19" name="PA_图片 15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8" cstate="screen"/>
          <a:stretch>
            <a:fillRect/>
          </a:stretch>
        </p:blipFill>
        <p:spPr>
          <a:xfrm flipH="1">
            <a:off x="8429625" y="137795"/>
            <a:ext cx="2086610" cy="1200785"/>
          </a:xfrm>
          <a:prstGeom prst="rect">
            <a:avLst/>
          </a:prstGeom>
        </p:spPr>
      </p:pic>
      <p:sp>
        <p:nvSpPr>
          <p:cNvPr id="21" name="文本框 20"/>
          <p:cNvSpPr txBox="1"/>
          <p:nvPr/>
        </p:nvSpPr>
        <p:spPr>
          <a:xfrm>
            <a:off x="3892550" y="404495"/>
            <a:ext cx="5507990" cy="829945"/>
          </a:xfrm>
          <a:prstGeom prst="rect">
            <a:avLst/>
          </a:prstGeom>
          <a:noFill/>
          <a:effectLst/>
        </p:spPr>
        <p:txBody>
          <a:bodyPr wrap="square" rtlCol="0">
            <a:spAutoFit/>
          </a:bodyPr>
          <a:lstStyle>
            <a:defPPr>
              <a:defRPr lang="zh-CN"/>
            </a:defPPr>
            <a:lvl1pPr>
              <a:defRPr sz="11500">
                <a:solidFill>
                  <a:schemeClr val="tx2">
                    <a:lumMod val="50000"/>
                  </a:schemeClr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钟齐段宁行书" panose="02010800040101010101" pitchFamily="2" charset="-122"/>
                <a:ea typeface="钟齐段宁行书" panose="02010800040101010101" pitchFamily="2" charset="-122"/>
              </a:defRPr>
            </a:lvl1pPr>
          </a:lstStyle>
          <a:p>
            <a:r>
              <a:rPr lang="en-US" altLang="zh-CN" sz="480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charset="0"/>
                <a:ea typeface="+mn-ea"/>
                <a:cs typeface="Times New Roman" panose="02020603050405020304" charset="0"/>
                <a:sym typeface="+mn-lt"/>
              </a:rPr>
              <a:t>2.2  The Second Part</a:t>
            </a:r>
            <a:endParaRPr lang="en-US" altLang="zh-CN" sz="4800" spc="600" dirty="0">
              <a:solidFill>
                <a:schemeClr val="tx1">
                  <a:lumMod val="95000"/>
                  <a:lumOff val="5000"/>
                </a:schemeClr>
              </a:solidFill>
              <a:latin typeface="Times New Roman" panose="02020603050405020304" charset="0"/>
              <a:ea typeface="+mn-ea"/>
              <a:cs typeface="Times New Roman" panose="02020603050405020304" charset="0"/>
              <a:sym typeface="+mn-lt"/>
            </a:endParaRPr>
          </a:p>
        </p:txBody>
      </p:sp>
      <p:pic>
        <p:nvPicPr>
          <p:cNvPr id="22" name="PA_图片 15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 cstate="screen"/>
          <a:stretch>
            <a:fillRect/>
          </a:stretch>
        </p:blipFill>
        <p:spPr>
          <a:xfrm>
            <a:off x="2451100" y="104775"/>
            <a:ext cx="2155825" cy="126619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/>
    </mc:Choice>
    <mc:Fallback>
      <p:transition spd="slow"/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/>
          <p:cNvPicPr>
            <a:picLocks noChangeAspect="1"/>
          </p:cNvPicPr>
          <p:nvPr/>
        </p:nvPicPr>
        <p:blipFill rotWithShape="1">
          <a:blip r:embed="rId1" cstate="screen"/>
          <a:srcRect/>
          <a:stretch>
            <a:fillRect/>
          </a:stretch>
        </p:blipFill>
        <p:spPr>
          <a:xfrm>
            <a:off x="34583" y="3048226"/>
            <a:ext cx="4572215" cy="3807688"/>
          </a:xfrm>
          <a:prstGeom prst="rect">
            <a:avLst/>
          </a:prstGeom>
        </p:spPr>
      </p:pic>
      <p:sp>
        <p:nvSpPr>
          <p:cNvPr id="2" name="灯片编号占位符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09162-089F-40F8-81E7-53132DE09725}" type="slidenum">
              <a:rPr lang="zh-CN" altLang="en-US" smtClean="0"/>
            </a:fld>
            <a:endParaRPr lang="zh-CN" altLang="en-US"/>
          </a:p>
        </p:txBody>
      </p:sp>
      <p:sp>
        <p:nvSpPr>
          <p:cNvPr id="6" name="任意多边形: 形状 5"/>
          <p:cNvSpPr/>
          <p:nvPr/>
        </p:nvSpPr>
        <p:spPr>
          <a:xfrm>
            <a:off x="7001984" y="5940108"/>
            <a:ext cx="805941" cy="91440"/>
          </a:xfrm>
          <a:custGeom>
            <a:avLst/>
            <a:gdLst/>
            <a:ahLst/>
            <a:cxnLst/>
            <a:rect l="0" t="0" r="0" b="0"/>
            <a:pathLst>
              <a:path>
                <a:moveTo>
                  <a:pt x="0" y="45726"/>
                </a:moveTo>
                <a:lnTo>
                  <a:pt x="599156" y="45726"/>
                </a:lnTo>
                <a:lnTo>
                  <a:pt x="599156" y="45720"/>
                </a:lnTo>
                <a:lnTo>
                  <a:pt x="805941" y="45720"/>
                </a:lnTo>
              </a:path>
            </a:pathLst>
          </a:custGeom>
          <a:noFill/>
        </p:spPr>
        <p:style>
          <a:lnRef idx="2">
            <a:schemeClr val="accent3">
              <a:tint val="70000"/>
              <a:hueOff val="0"/>
              <a:satOff val="0"/>
              <a:lumOff val="0"/>
              <a:alphaOff val="0"/>
            </a:schemeClr>
          </a:lnRef>
          <a:fillRef idx="0">
            <a:scrgbClr r="0" g="0" b="0"/>
          </a:fillRef>
          <a:effectRef idx="0">
            <a:schemeClr val="accent3">
              <a:tint val="70000"/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7" name="任意多边形: 形状 6"/>
          <p:cNvSpPr/>
          <p:nvPr/>
        </p:nvSpPr>
        <p:spPr>
          <a:xfrm>
            <a:off x="4158615" y="2933700"/>
            <a:ext cx="413385" cy="2997200"/>
          </a:xfrm>
          <a:custGeom>
            <a:avLst/>
            <a:gdLst/>
            <a:ahLst/>
            <a:cxnLst/>
            <a:rect l="0" t="0" r="0" b="0"/>
            <a:pathLst>
              <a:path>
                <a:moveTo>
                  <a:pt x="0" y="0"/>
                </a:moveTo>
                <a:lnTo>
                  <a:pt x="206784" y="0"/>
                </a:lnTo>
                <a:lnTo>
                  <a:pt x="206784" y="2264554"/>
                </a:lnTo>
                <a:lnTo>
                  <a:pt x="413568" y="2264554"/>
                </a:lnTo>
              </a:path>
            </a:pathLst>
          </a:custGeom>
          <a:noFill/>
        </p:spPr>
        <p:style>
          <a:lnRef idx="2">
            <a:schemeClr val="accent3">
              <a:tint val="90000"/>
              <a:hueOff val="0"/>
              <a:satOff val="0"/>
              <a:lumOff val="0"/>
              <a:alphaOff val="0"/>
            </a:schemeClr>
          </a:lnRef>
          <a:fillRef idx="0">
            <a:scrgbClr r="0" g="0" b="0"/>
          </a:fillRef>
          <a:effectRef idx="0">
            <a:schemeClr val="accent3">
              <a:tint val="90000"/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8" name="任意多边形: 形状 7"/>
          <p:cNvSpPr/>
          <p:nvPr/>
        </p:nvSpPr>
        <p:spPr>
          <a:xfrm>
            <a:off x="4158655" y="3043100"/>
            <a:ext cx="413568" cy="1389236"/>
          </a:xfrm>
          <a:custGeom>
            <a:avLst/>
            <a:gdLst/>
            <a:ahLst/>
            <a:cxnLst/>
            <a:rect l="0" t="0" r="0" b="0"/>
            <a:pathLst>
              <a:path>
                <a:moveTo>
                  <a:pt x="0" y="0"/>
                </a:moveTo>
                <a:lnTo>
                  <a:pt x="206784" y="0"/>
                </a:lnTo>
                <a:lnTo>
                  <a:pt x="206784" y="1389236"/>
                </a:lnTo>
                <a:lnTo>
                  <a:pt x="413568" y="1389236"/>
                </a:lnTo>
              </a:path>
            </a:pathLst>
          </a:custGeom>
          <a:noFill/>
        </p:spPr>
        <p:style>
          <a:lnRef idx="2">
            <a:schemeClr val="accent3">
              <a:tint val="90000"/>
              <a:hueOff val="0"/>
              <a:satOff val="0"/>
              <a:lumOff val="0"/>
              <a:alphaOff val="0"/>
            </a:schemeClr>
          </a:lnRef>
          <a:fillRef idx="0">
            <a:scrgbClr r="0" g="0" b="0"/>
          </a:fillRef>
          <a:effectRef idx="0">
            <a:schemeClr val="accent3">
              <a:tint val="90000"/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9" name="任意多边形: 形状 8"/>
          <p:cNvSpPr/>
          <p:nvPr/>
        </p:nvSpPr>
        <p:spPr>
          <a:xfrm>
            <a:off x="4158655" y="3043100"/>
            <a:ext cx="413568" cy="591940"/>
          </a:xfrm>
          <a:custGeom>
            <a:avLst/>
            <a:gdLst/>
            <a:ahLst/>
            <a:cxnLst/>
            <a:rect l="0" t="0" r="0" b="0"/>
            <a:pathLst>
              <a:path>
                <a:moveTo>
                  <a:pt x="0" y="0"/>
                </a:moveTo>
                <a:lnTo>
                  <a:pt x="206784" y="0"/>
                </a:lnTo>
                <a:lnTo>
                  <a:pt x="206784" y="591940"/>
                </a:lnTo>
                <a:lnTo>
                  <a:pt x="413568" y="591940"/>
                </a:lnTo>
              </a:path>
            </a:pathLst>
          </a:custGeom>
          <a:noFill/>
        </p:spPr>
        <p:style>
          <a:lnRef idx="2">
            <a:schemeClr val="accent3">
              <a:tint val="90000"/>
              <a:hueOff val="0"/>
              <a:satOff val="0"/>
              <a:lumOff val="0"/>
              <a:alphaOff val="0"/>
            </a:schemeClr>
          </a:lnRef>
          <a:fillRef idx="0">
            <a:scrgbClr r="0" g="0" b="0"/>
          </a:fillRef>
          <a:effectRef idx="0">
            <a:schemeClr val="accent3">
              <a:tint val="90000"/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10" name="任意多边形: 形状 9"/>
          <p:cNvSpPr/>
          <p:nvPr/>
        </p:nvSpPr>
        <p:spPr>
          <a:xfrm>
            <a:off x="4158655" y="2747193"/>
            <a:ext cx="413568" cy="295906"/>
          </a:xfrm>
          <a:custGeom>
            <a:avLst/>
            <a:gdLst/>
            <a:ahLst/>
            <a:cxnLst/>
            <a:rect l="0" t="0" r="0" b="0"/>
            <a:pathLst>
              <a:path>
                <a:moveTo>
                  <a:pt x="0" y="295906"/>
                </a:moveTo>
                <a:lnTo>
                  <a:pt x="206784" y="295906"/>
                </a:lnTo>
                <a:lnTo>
                  <a:pt x="206784" y="0"/>
                </a:lnTo>
                <a:lnTo>
                  <a:pt x="413568" y="0"/>
                </a:lnTo>
              </a:path>
            </a:pathLst>
          </a:custGeom>
          <a:noFill/>
        </p:spPr>
        <p:style>
          <a:lnRef idx="2">
            <a:schemeClr val="accent3">
              <a:tint val="90000"/>
              <a:hueOff val="0"/>
              <a:satOff val="0"/>
              <a:lumOff val="0"/>
              <a:alphaOff val="0"/>
            </a:schemeClr>
          </a:lnRef>
          <a:fillRef idx="0">
            <a:scrgbClr r="0" g="0" b="0"/>
          </a:fillRef>
          <a:effectRef idx="0">
            <a:schemeClr val="accent3">
              <a:tint val="90000"/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11" name="任意多边形: 形状 10"/>
          <p:cNvSpPr/>
          <p:nvPr/>
        </p:nvSpPr>
        <p:spPr>
          <a:xfrm>
            <a:off x="4158655" y="1734999"/>
            <a:ext cx="413568" cy="1308100"/>
          </a:xfrm>
          <a:custGeom>
            <a:avLst/>
            <a:gdLst/>
            <a:ahLst/>
            <a:cxnLst/>
            <a:rect l="0" t="0" r="0" b="0"/>
            <a:pathLst>
              <a:path>
                <a:moveTo>
                  <a:pt x="0" y="1308100"/>
                </a:moveTo>
                <a:lnTo>
                  <a:pt x="206784" y="1308100"/>
                </a:lnTo>
                <a:lnTo>
                  <a:pt x="206784" y="0"/>
                </a:lnTo>
                <a:lnTo>
                  <a:pt x="413568" y="0"/>
                </a:lnTo>
              </a:path>
            </a:pathLst>
          </a:custGeom>
          <a:noFill/>
        </p:spPr>
        <p:style>
          <a:lnRef idx="2">
            <a:schemeClr val="accent3">
              <a:tint val="90000"/>
              <a:hueOff val="0"/>
              <a:satOff val="0"/>
              <a:lumOff val="0"/>
              <a:alphaOff val="0"/>
            </a:schemeClr>
          </a:lnRef>
          <a:fillRef idx="0">
            <a:scrgbClr r="0" g="0" b="0"/>
          </a:fillRef>
          <a:effectRef idx="0">
            <a:schemeClr val="accent3">
              <a:tint val="90000"/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12" name="任意多边形: 形状 11"/>
          <p:cNvSpPr/>
          <p:nvPr/>
        </p:nvSpPr>
        <p:spPr>
          <a:xfrm>
            <a:off x="7652935" y="733238"/>
            <a:ext cx="413568" cy="91440"/>
          </a:xfrm>
          <a:custGeom>
            <a:avLst/>
            <a:gdLst/>
            <a:ahLst/>
            <a:cxnLst/>
            <a:rect l="0" t="0" r="0" b="0"/>
            <a:pathLst>
              <a:path>
                <a:moveTo>
                  <a:pt x="0" y="45720"/>
                </a:moveTo>
                <a:lnTo>
                  <a:pt x="413568" y="45720"/>
                </a:lnTo>
              </a:path>
            </a:pathLst>
          </a:custGeom>
          <a:noFill/>
        </p:spPr>
        <p:style>
          <a:lnRef idx="2">
            <a:schemeClr val="accent3">
              <a:tint val="70000"/>
              <a:hueOff val="0"/>
              <a:satOff val="0"/>
              <a:lumOff val="0"/>
              <a:alphaOff val="0"/>
            </a:schemeClr>
          </a:lnRef>
          <a:fillRef idx="0">
            <a:scrgbClr r="0" g="0" b="0"/>
          </a:fillRef>
          <a:effectRef idx="0">
            <a:schemeClr val="accent3">
              <a:tint val="70000"/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13" name="任意多边形: 形状 12"/>
          <p:cNvSpPr/>
          <p:nvPr/>
        </p:nvSpPr>
        <p:spPr>
          <a:xfrm>
            <a:off x="4158655" y="778958"/>
            <a:ext cx="413568" cy="2264141"/>
          </a:xfrm>
          <a:custGeom>
            <a:avLst/>
            <a:gdLst/>
            <a:ahLst/>
            <a:cxnLst/>
            <a:rect l="0" t="0" r="0" b="0"/>
            <a:pathLst>
              <a:path>
                <a:moveTo>
                  <a:pt x="0" y="2264141"/>
                </a:moveTo>
                <a:lnTo>
                  <a:pt x="206784" y="2264141"/>
                </a:lnTo>
                <a:lnTo>
                  <a:pt x="206784" y="0"/>
                </a:lnTo>
                <a:lnTo>
                  <a:pt x="413568" y="0"/>
                </a:lnTo>
              </a:path>
            </a:pathLst>
          </a:custGeom>
          <a:noFill/>
        </p:spPr>
        <p:style>
          <a:lnRef idx="2">
            <a:schemeClr val="accent3">
              <a:tint val="90000"/>
              <a:hueOff val="0"/>
              <a:satOff val="0"/>
              <a:lumOff val="0"/>
              <a:alphaOff val="0"/>
            </a:schemeClr>
          </a:lnRef>
          <a:fillRef idx="0">
            <a:scrgbClr r="0" g="0" b="0"/>
          </a:fillRef>
          <a:effectRef idx="0">
            <a:schemeClr val="accent3">
              <a:tint val="90000"/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15" name="任意多边形: 形状 14"/>
          <p:cNvSpPr/>
          <p:nvPr/>
        </p:nvSpPr>
        <p:spPr>
          <a:xfrm>
            <a:off x="4572224" y="453134"/>
            <a:ext cx="3080710" cy="651649"/>
          </a:xfrm>
          <a:prstGeom prst="roundRect">
            <a:avLst/>
          </a:prstGeom>
          <a:solidFill>
            <a:schemeClr val="accent1">
              <a:lumMod val="60000"/>
              <a:lumOff val="40000"/>
            </a:schemeClr>
          </a:solidFill>
          <a:scene3d>
            <a:camera prst="orthographicFront"/>
            <a:lightRig rig="flat" dir="t"/>
          </a:scene3d>
          <a:sp3d prstMaterial="dkEdge">
            <a:bevelT w="8200" h="38100"/>
          </a:sp3d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2">
            <a:schemeClr val="accent3">
              <a:alpha val="70000"/>
              <a:hueOff val="0"/>
              <a:satOff val="0"/>
              <a:lumOff val="0"/>
              <a:alphaOff val="0"/>
            </a:schemeClr>
          </a:fillRef>
          <a:effectRef idx="1">
            <a:schemeClr val="accent3">
              <a:alpha val="70000"/>
              <a:hueOff val="0"/>
              <a:satOff val="0"/>
              <a:lumOff val="0"/>
              <a:alphaOff val="0"/>
            </a:schemeClr>
          </a:effectRef>
          <a:fontRef idx="minor">
            <a:schemeClr val="dk1"/>
          </a:fontRef>
        </p:style>
        <p:txBody>
          <a:bodyPr spcFirstLastPara="0" vert="horz" wrap="square" lIns="11430" tIns="11430" rIns="11430" bIns="11430" numCol="1" spcCol="1270" anchor="ctr" anchorCtr="0">
            <a:noAutofit/>
          </a:bodyPr>
          <a:lstStyle/>
          <a:p>
            <a:pPr marL="0" lvl="0" indent="0" algn="ctr" defTabSz="8001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US" altLang="zh-CN" sz="1800" kern="1200" dirty="0">
                <a:latin typeface="Times New Roman" panose="02020603050405020304" charset="0"/>
                <a:cs typeface="Times New Roman" panose="02020603050405020304" charset="0"/>
              </a:rPr>
              <a:t>Beginning: The </a:t>
            </a:r>
            <a:r>
              <a:rPr lang="en-GB" sz="1800" kern="1200" dirty="0">
                <a:latin typeface="Times New Roman" panose="02020603050405020304" charset="0"/>
                <a:cs typeface="Times New Roman" panose="02020603050405020304" charset="0"/>
              </a:rPr>
              <a:t>overall situation </a:t>
            </a:r>
            <a:endParaRPr lang="zh-CN" altLang="en-US" sz="1800" kern="1200" dirty="0"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16" name="任意多边形: 形状 15"/>
          <p:cNvSpPr/>
          <p:nvPr/>
        </p:nvSpPr>
        <p:spPr>
          <a:xfrm>
            <a:off x="8066503" y="463612"/>
            <a:ext cx="2067841" cy="630691"/>
          </a:xfrm>
          <a:prstGeom prst="roundRect">
            <a:avLst/>
          </a:prstGeom>
          <a:solidFill>
            <a:schemeClr val="accent1">
              <a:lumMod val="60000"/>
              <a:lumOff val="40000"/>
              <a:alpha val="69000"/>
            </a:schemeClr>
          </a:solidFill>
          <a:scene3d>
            <a:camera prst="orthographicFront"/>
            <a:lightRig rig="flat" dir="t"/>
          </a:scene3d>
          <a:sp3d prstMaterial="dkEdge">
            <a:bevelT w="8200" h="38100"/>
          </a:sp3d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2">
            <a:schemeClr val="accent3">
              <a:alpha val="50000"/>
              <a:hueOff val="0"/>
              <a:satOff val="0"/>
              <a:lumOff val="0"/>
              <a:alphaOff val="0"/>
            </a:schemeClr>
          </a:fillRef>
          <a:effectRef idx="1">
            <a:schemeClr val="accent3">
              <a:alpha val="50000"/>
              <a:hueOff val="0"/>
              <a:satOff val="0"/>
              <a:lumOff val="0"/>
              <a:alphaOff val="0"/>
            </a:schemeClr>
          </a:effectRef>
          <a:fontRef idx="minor">
            <a:schemeClr val="dk1"/>
          </a:fontRef>
        </p:style>
        <p:txBody>
          <a:bodyPr spcFirstLastPara="0" vert="horz" wrap="square" lIns="11430" tIns="11430" rIns="11430" bIns="11430" numCol="1" spcCol="1270" anchor="ctr" anchorCtr="0">
            <a:noAutofit/>
          </a:bodyPr>
          <a:lstStyle/>
          <a:p>
            <a:pPr marL="0" lvl="0" indent="0" algn="ctr" defTabSz="8001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US" sz="1800" b="1" kern="1200" dirty="0" err="1">
                <a:latin typeface="Times New Roman" panose="02020603050405020304" charset="0"/>
                <a:cs typeface="Times New Roman" panose="02020603050405020304" charset="0"/>
              </a:rPr>
              <a:t>大道</a:t>
            </a:r>
            <a:r>
              <a:rPr lang="en-US" sz="1800" kern="1200" dirty="0">
                <a:latin typeface="Times New Roman" panose="02020603050405020304" charset="0"/>
                <a:cs typeface="Times New Roman" panose="02020603050405020304" charset="0"/>
              </a:rPr>
              <a:t> was </a:t>
            </a:r>
            <a:r>
              <a:rPr lang="en-US" sz="1800" kern="1200">
                <a:latin typeface="Times New Roman" panose="02020603050405020304" charset="0"/>
                <a:cs typeface="Times New Roman" panose="02020603050405020304" charset="0"/>
              </a:rPr>
              <a:t>no longer practised</a:t>
            </a:r>
            <a:r>
              <a:rPr lang="en-US" sz="1800" kern="1200" dirty="0" err="1">
                <a:latin typeface="Times New Roman" panose="02020603050405020304" charset="0"/>
                <a:cs typeface="Times New Roman" panose="02020603050405020304" charset="0"/>
              </a:rPr>
              <a:t>.</a:t>
            </a:r>
            <a:endParaRPr lang="en-US" sz="1800" kern="1200" dirty="0"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17" name="任意多边形: 形状 16"/>
          <p:cNvSpPr/>
          <p:nvPr/>
        </p:nvSpPr>
        <p:spPr>
          <a:xfrm>
            <a:off x="4572000" y="1363345"/>
            <a:ext cx="2420620" cy="704215"/>
          </a:xfrm>
          <a:prstGeom prst="roundRect">
            <a:avLst/>
          </a:prstGeom>
          <a:solidFill>
            <a:srgbClr val="00B050">
              <a:alpha val="61000"/>
            </a:srgbClr>
          </a:solidFill>
          <a:scene3d>
            <a:camera prst="orthographicFront"/>
            <a:lightRig rig="flat" dir="t"/>
          </a:scene3d>
          <a:sp3d prstMaterial="dkEdge">
            <a:bevelT w="8200" h="38100"/>
          </a:sp3d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2">
            <a:schemeClr val="accent3">
              <a:alpha val="70000"/>
              <a:hueOff val="0"/>
              <a:satOff val="0"/>
              <a:lumOff val="0"/>
              <a:alphaOff val="0"/>
            </a:schemeClr>
          </a:fillRef>
          <a:effectRef idx="1">
            <a:schemeClr val="accent3">
              <a:alpha val="70000"/>
              <a:hueOff val="0"/>
              <a:satOff val="0"/>
              <a:lumOff val="0"/>
              <a:alphaOff val="0"/>
            </a:schemeClr>
          </a:effectRef>
          <a:fontRef idx="minor">
            <a:schemeClr val="dk1"/>
          </a:fontRef>
        </p:style>
        <p:txBody>
          <a:bodyPr spcFirstLastPara="0" vert="horz" wrap="square" lIns="10160" tIns="10160" rIns="10160" bIns="10160" numCol="1" spcCol="1270" anchor="ctr" anchorCtr="0">
            <a:noAutofit/>
          </a:bodyPr>
          <a:lstStyle/>
          <a:p>
            <a:pPr marL="0" lvl="0" indent="0" algn="ctr" defTabSz="7112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2000" kern="1200" dirty="0">
                <a:latin typeface="Times New Roman" panose="02020603050405020304" charset="0"/>
                <a:cs typeface="Times New Roman" panose="02020603050405020304" charset="0"/>
              </a:rPr>
              <a:t>The Political System</a:t>
            </a:r>
            <a:endParaRPr lang="en-GB" altLang="en-US" sz="2000" kern="1200" dirty="0"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18" name="任意多边形: 形状 17"/>
          <p:cNvSpPr/>
          <p:nvPr/>
        </p:nvSpPr>
        <p:spPr>
          <a:xfrm>
            <a:off x="4572224" y="2315685"/>
            <a:ext cx="2430044" cy="763956"/>
          </a:xfrm>
          <a:prstGeom prst="roundRect">
            <a:avLst/>
          </a:prstGeom>
          <a:solidFill>
            <a:srgbClr val="9696E4">
              <a:alpha val="74000"/>
            </a:srgbClr>
          </a:solidFill>
          <a:scene3d>
            <a:camera prst="orthographicFront"/>
            <a:lightRig rig="flat" dir="t"/>
          </a:scene3d>
          <a:sp3d prstMaterial="dkEdge">
            <a:bevelT w="8200" h="38100"/>
          </a:sp3d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2">
            <a:schemeClr val="accent3">
              <a:alpha val="70000"/>
              <a:hueOff val="0"/>
              <a:satOff val="0"/>
              <a:lumOff val="0"/>
              <a:alphaOff val="0"/>
            </a:schemeClr>
          </a:fillRef>
          <a:effectRef idx="1">
            <a:schemeClr val="accent3">
              <a:alpha val="70000"/>
              <a:hueOff val="0"/>
              <a:satOff val="0"/>
              <a:lumOff val="0"/>
              <a:alphaOff val="0"/>
            </a:schemeClr>
          </a:effectRef>
          <a:fontRef idx="minor">
            <a:schemeClr val="dk1"/>
          </a:fontRef>
        </p:style>
        <p:txBody>
          <a:bodyPr spcFirstLastPara="0" vert="horz" wrap="square" lIns="11430" tIns="11430" rIns="11430" bIns="11430" numCol="1" spcCol="1270" anchor="ctr" anchorCtr="0">
            <a:noAutofit/>
          </a:bodyPr>
          <a:lstStyle/>
          <a:p>
            <a:pPr marL="0" lvl="0" indent="0" algn="ctr" defTabSz="8001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US" sz="1800" kern="1200" dirty="0">
                <a:latin typeface="Times New Roman" panose="02020603050405020304" charset="0"/>
                <a:cs typeface="Times New Roman" panose="02020603050405020304" charset="0"/>
              </a:rPr>
              <a:t>The Relationships Among the People</a:t>
            </a:r>
            <a:endParaRPr lang="zh-CN" altLang="en-US" sz="1800" kern="1200" dirty="0"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19" name="任意多边形: 形状 18"/>
          <p:cNvSpPr/>
          <p:nvPr/>
        </p:nvSpPr>
        <p:spPr>
          <a:xfrm>
            <a:off x="4572000" y="3267075"/>
            <a:ext cx="2490470" cy="630555"/>
          </a:xfrm>
          <a:prstGeom prst="roundRect">
            <a:avLst/>
          </a:prstGeom>
          <a:solidFill>
            <a:srgbClr val="00B0F0">
              <a:alpha val="50000"/>
            </a:srgbClr>
          </a:solidFill>
          <a:scene3d>
            <a:camera prst="orthographicFront"/>
            <a:lightRig rig="flat" dir="t"/>
          </a:scene3d>
          <a:sp3d prstMaterial="dkEdge">
            <a:bevelT w="8200" h="38100"/>
          </a:sp3d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2">
            <a:schemeClr val="accent3">
              <a:alpha val="70000"/>
              <a:hueOff val="0"/>
              <a:satOff val="0"/>
              <a:lumOff val="0"/>
              <a:alphaOff val="0"/>
            </a:schemeClr>
          </a:fillRef>
          <a:effectRef idx="1">
            <a:schemeClr val="accent3">
              <a:alpha val="70000"/>
              <a:hueOff val="0"/>
              <a:satOff val="0"/>
              <a:lumOff val="0"/>
              <a:alphaOff val="0"/>
            </a:schemeClr>
          </a:effectRef>
          <a:fontRef idx="minor">
            <a:schemeClr val="dk1"/>
          </a:fontRef>
        </p:style>
        <p:txBody>
          <a:bodyPr spcFirstLastPara="0" vert="horz" wrap="square" lIns="11430" tIns="11430" rIns="11430" bIns="11430" numCol="1" spcCol="1270" anchor="ctr" anchorCtr="0">
            <a:noAutofit/>
          </a:bodyPr>
          <a:lstStyle/>
          <a:p>
            <a:pPr marL="0" lvl="0" indent="0" algn="ctr" defTabSz="8001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1800" kern="1200" dirty="0">
                <a:latin typeface="Times New Roman" panose="02020603050405020304" charset="0"/>
                <a:cs typeface="Times New Roman" panose="02020603050405020304" charset="0"/>
              </a:rPr>
              <a:t>The Economy</a:t>
            </a:r>
            <a:endParaRPr lang="en-GB" sz="1800" kern="1200" dirty="0"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20" name="任意多边形: 形状 19"/>
          <p:cNvSpPr/>
          <p:nvPr/>
        </p:nvSpPr>
        <p:spPr>
          <a:xfrm>
            <a:off x="4572000" y="4079240"/>
            <a:ext cx="2490470" cy="644525"/>
          </a:xfrm>
          <a:prstGeom prst="roundRect">
            <a:avLst/>
          </a:prstGeom>
          <a:solidFill>
            <a:srgbClr val="FFC000">
              <a:alpha val="69000"/>
            </a:srgbClr>
          </a:solidFill>
          <a:scene3d>
            <a:camera prst="orthographicFront"/>
            <a:lightRig rig="flat" dir="t"/>
          </a:scene3d>
          <a:sp3d prstMaterial="dkEdge">
            <a:bevelT w="8200" h="38100"/>
          </a:sp3d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2">
            <a:schemeClr val="accent3">
              <a:alpha val="70000"/>
              <a:hueOff val="0"/>
              <a:satOff val="0"/>
              <a:lumOff val="0"/>
              <a:alphaOff val="0"/>
            </a:schemeClr>
          </a:fillRef>
          <a:effectRef idx="1">
            <a:schemeClr val="accent3">
              <a:alpha val="70000"/>
              <a:hueOff val="0"/>
              <a:satOff val="0"/>
              <a:lumOff val="0"/>
              <a:alphaOff val="0"/>
            </a:schemeClr>
          </a:effectRef>
          <a:fontRef idx="minor">
            <a:schemeClr val="dk1"/>
          </a:fontRef>
        </p:style>
        <p:txBody>
          <a:bodyPr spcFirstLastPara="0" vert="horz" wrap="square" lIns="11430" tIns="11430" rIns="11430" bIns="11430" numCol="1" spcCol="1270" anchor="ctr" anchorCtr="0">
            <a:noAutofit/>
          </a:bodyPr>
          <a:lstStyle/>
          <a:p>
            <a:pPr marL="0" lvl="0" indent="0" algn="ctr" defTabSz="8001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US" sz="1800" kern="1200" dirty="0">
                <a:latin typeface="Times New Roman" panose="02020603050405020304" charset="0"/>
                <a:cs typeface="Times New Roman" panose="02020603050405020304" charset="0"/>
              </a:rPr>
              <a:t>The Condition of Public Security</a:t>
            </a:r>
            <a:endParaRPr lang="en-GB" sz="1800" kern="1200" dirty="0"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21" name="任意多边形: 形状 20"/>
          <p:cNvSpPr/>
          <p:nvPr/>
        </p:nvSpPr>
        <p:spPr>
          <a:xfrm>
            <a:off x="4572000" y="5722620"/>
            <a:ext cx="2460625" cy="589280"/>
          </a:xfrm>
          <a:prstGeom prst="roundRect">
            <a:avLst/>
          </a:prstGeom>
          <a:solidFill>
            <a:srgbClr val="7030A0">
              <a:alpha val="48000"/>
            </a:srgbClr>
          </a:solidFill>
          <a:scene3d>
            <a:camera prst="orthographicFront"/>
            <a:lightRig rig="flat" dir="t"/>
          </a:scene3d>
          <a:sp3d prstMaterial="dkEdge">
            <a:bevelT w="8200" h="38100"/>
          </a:sp3d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2">
            <a:schemeClr val="accent3">
              <a:alpha val="70000"/>
              <a:hueOff val="0"/>
              <a:satOff val="0"/>
              <a:lumOff val="0"/>
              <a:alphaOff val="0"/>
            </a:schemeClr>
          </a:fillRef>
          <a:effectRef idx="1">
            <a:schemeClr val="accent3">
              <a:alpha val="70000"/>
              <a:hueOff val="0"/>
              <a:satOff val="0"/>
              <a:lumOff val="0"/>
              <a:alphaOff val="0"/>
            </a:schemeClr>
          </a:effectRef>
          <a:fontRef idx="minor">
            <a:schemeClr val="dk1"/>
          </a:fontRef>
        </p:style>
        <p:txBody>
          <a:bodyPr spcFirstLastPara="0" vert="horz" wrap="square" lIns="11430" tIns="11430" rIns="11430" bIns="11430" numCol="1" spcCol="1270" anchor="ctr" anchorCtr="0">
            <a:noAutofit/>
          </a:bodyPr>
          <a:lstStyle/>
          <a:p>
            <a:pPr marL="0" lvl="0" indent="0" algn="ctr" defTabSz="8001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US" altLang="zh-CN" sz="1800" kern="1200" dirty="0">
                <a:latin typeface="Times New Roman" panose="02020603050405020304" charset="0"/>
                <a:cs typeface="Times New Roman" panose="02020603050405020304" charset="0"/>
              </a:rPr>
              <a:t>Conclusion</a:t>
            </a:r>
            <a:endParaRPr lang="zh-CN" altLang="en-US" sz="1800" kern="1200" dirty="0"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22" name="任意多边形: 形状 21"/>
          <p:cNvSpPr/>
          <p:nvPr/>
        </p:nvSpPr>
        <p:spPr>
          <a:xfrm>
            <a:off x="7807925" y="5579922"/>
            <a:ext cx="2245613" cy="811813"/>
          </a:xfrm>
          <a:prstGeom prst="roundRect">
            <a:avLst/>
          </a:prstGeom>
          <a:solidFill>
            <a:srgbClr val="7030A0">
              <a:alpha val="27000"/>
            </a:srgbClr>
          </a:solidFill>
          <a:scene3d>
            <a:camera prst="orthographicFront"/>
            <a:lightRig rig="flat" dir="t"/>
          </a:scene3d>
          <a:sp3d prstMaterial="dkEdge">
            <a:bevelT w="8200" h="38100"/>
          </a:sp3d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2">
            <a:schemeClr val="accent3">
              <a:alpha val="50000"/>
              <a:hueOff val="0"/>
              <a:satOff val="0"/>
              <a:lumOff val="0"/>
              <a:alphaOff val="0"/>
            </a:schemeClr>
          </a:fillRef>
          <a:effectRef idx="1">
            <a:schemeClr val="accent3">
              <a:alpha val="50000"/>
              <a:hueOff val="0"/>
              <a:satOff val="0"/>
              <a:lumOff val="0"/>
              <a:alphaOff val="0"/>
            </a:schemeClr>
          </a:effectRef>
          <a:fontRef idx="minor">
            <a:schemeClr val="dk1"/>
          </a:fontRef>
        </p:style>
        <p:txBody>
          <a:bodyPr spcFirstLastPara="0" vert="horz" wrap="square" lIns="11430" tIns="11430" rIns="11430" bIns="11430" numCol="1" spcCol="1270" anchor="ctr" anchorCtr="0">
            <a:noAutofit/>
          </a:bodyPr>
          <a:lstStyle/>
          <a:p>
            <a:pPr marL="0" lvl="0" indent="0" algn="ctr" defTabSz="8001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US" sz="1800" kern="1200">
                <a:latin typeface="Times New Roman" panose="02020603050405020304" charset="0"/>
                <a:cs typeface="Times New Roman" panose="02020603050405020304" charset="0"/>
              </a:rPr>
              <a:t>This is the period of what we call The World of Stability.</a:t>
            </a:r>
            <a:endParaRPr lang="zh-CN" altLang="en-US" sz="1800" kern="1200"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36" name="任意多边形: 形状 19"/>
          <p:cNvSpPr/>
          <p:nvPr/>
        </p:nvSpPr>
        <p:spPr>
          <a:xfrm>
            <a:off x="4557395" y="4894580"/>
            <a:ext cx="2490470" cy="675005"/>
          </a:xfrm>
          <a:prstGeom prst="roundRect">
            <a:avLst/>
          </a:prstGeom>
          <a:solidFill>
            <a:srgbClr val="92D050">
              <a:alpha val="87000"/>
            </a:srgbClr>
          </a:solidFill>
          <a:scene3d>
            <a:camera prst="orthographicFront"/>
            <a:lightRig rig="flat" dir="t"/>
          </a:scene3d>
          <a:sp3d prstMaterial="dkEdge">
            <a:bevelT w="8200" h="38100"/>
          </a:sp3d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2">
            <a:schemeClr val="accent3">
              <a:alpha val="70000"/>
              <a:hueOff val="0"/>
              <a:satOff val="0"/>
              <a:lumOff val="0"/>
              <a:alphaOff val="0"/>
            </a:schemeClr>
          </a:fillRef>
          <a:effectRef idx="1">
            <a:schemeClr val="accent3">
              <a:alpha val="70000"/>
              <a:hueOff val="0"/>
              <a:satOff val="0"/>
              <a:lumOff val="0"/>
              <a:alphaOff val="0"/>
            </a:schemeClr>
          </a:effectRef>
          <a:fontRef idx="minor">
            <a:schemeClr val="dk1"/>
          </a:fontRef>
        </p:style>
        <p:txBody>
          <a:bodyPr spcFirstLastPara="0" vert="horz" wrap="square" lIns="11430" tIns="11430" rIns="11430" bIns="11430" numCol="1" spcCol="1270" anchor="ctr" anchorCtr="0">
            <a:noAutofit/>
          </a:bodyPr>
          <a:lstStyle/>
          <a:p>
            <a:pPr marL="0" lvl="0" indent="0" algn="ctr" defTabSz="8001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US" sz="1800" kern="1200" dirty="0">
                <a:latin typeface="Times New Roman" panose="02020603050405020304" charset="0"/>
                <a:cs typeface="Times New Roman" panose="02020603050405020304" charset="0"/>
              </a:rPr>
              <a:t>The Examples</a:t>
            </a:r>
            <a:endParaRPr lang="en-US" sz="1800" kern="1200" dirty="0"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37" name="任意多边形: 形状 6"/>
          <p:cNvSpPr/>
          <p:nvPr/>
        </p:nvSpPr>
        <p:spPr>
          <a:xfrm>
            <a:off x="4158615" y="3782060"/>
            <a:ext cx="413385" cy="3809365"/>
          </a:xfrm>
          <a:custGeom>
            <a:avLst/>
            <a:gdLst/>
            <a:ahLst/>
            <a:cxnLst/>
            <a:rect l="0" t="0" r="0" b="0"/>
            <a:pathLst>
              <a:path>
                <a:moveTo>
                  <a:pt x="0" y="0"/>
                </a:moveTo>
                <a:lnTo>
                  <a:pt x="206784" y="0"/>
                </a:lnTo>
                <a:lnTo>
                  <a:pt x="206784" y="2264554"/>
                </a:lnTo>
                <a:lnTo>
                  <a:pt x="413568" y="2264554"/>
                </a:lnTo>
              </a:path>
            </a:pathLst>
          </a:custGeom>
          <a:noFill/>
        </p:spPr>
        <p:style>
          <a:lnRef idx="2">
            <a:schemeClr val="accent3">
              <a:tint val="90000"/>
              <a:hueOff val="0"/>
              <a:satOff val="0"/>
              <a:lumOff val="0"/>
              <a:alphaOff val="0"/>
            </a:schemeClr>
          </a:lnRef>
          <a:fillRef idx="0">
            <a:scrgbClr r="0" g="0" b="0"/>
          </a:fillRef>
          <a:effectRef idx="0">
            <a:schemeClr val="accent3">
              <a:tint val="90000"/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14" name="任意多边形: 形状 13"/>
          <p:cNvSpPr/>
          <p:nvPr/>
        </p:nvSpPr>
        <p:spPr>
          <a:xfrm>
            <a:off x="1804035" y="2746375"/>
            <a:ext cx="2537460" cy="1501140"/>
          </a:xfrm>
          <a:prstGeom prst="roundRect">
            <a:avLst/>
          </a:prstGeom>
          <a:solidFill>
            <a:schemeClr val="tx1">
              <a:lumMod val="95000"/>
              <a:lumOff val="5000"/>
              <a:alpha val="85000"/>
            </a:schemeClr>
          </a:solidFill>
          <a:scene3d>
            <a:camera prst="orthographicFront"/>
            <a:lightRig rig="flat" dir="t"/>
          </a:scene3d>
          <a:sp3d prstMaterial="dkEdge">
            <a:bevelT w="8200" h="38100"/>
          </a:sp3d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2">
            <a:schemeClr val="accent3">
              <a:alpha val="80000"/>
              <a:hueOff val="0"/>
              <a:satOff val="0"/>
              <a:lumOff val="0"/>
              <a:alphaOff val="0"/>
            </a:schemeClr>
          </a:fillRef>
          <a:effectRef idx="1">
            <a:schemeClr val="accent3">
              <a:alpha val="80000"/>
              <a:hueOff val="0"/>
              <a:satOff val="0"/>
              <a:lumOff val="0"/>
              <a:alphaOff val="0"/>
            </a:schemeClr>
          </a:effectRef>
          <a:fontRef idx="minor">
            <a:schemeClr val="dk1"/>
          </a:fontRef>
        </p:style>
        <p:txBody>
          <a:bodyPr spcFirstLastPara="0" vert="horz" wrap="square" lIns="11430" tIns="11430" rIns="11430" bIns="11430" numCol="1" spcCol="1270" anchor="ctr" anchorCtr="0">
            <a:noAutofit/>
          </a:bodyPr>
          <a:lstStyle/>
          <a:p>
            <a:pPr marL="0" lvl="0" indent="0" algn="ctr" defTabSz="8001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US" sz="2400" b="1">
                <a:solidFill>
                  <a:schemeClr val="bg1"/>
                </a:solidFill>
                <a:latin typeface="Times New Roman" panose="02020603050405020304" charset="0"/>
                <a:cs typeface="Times New Roman" panose="02020603050405020304" charset="0"/>
                <a:sym typeface="+mn-ea"/>
              </a:rPr>
              <a:t>The Governance of The World of Stability</a:t>
            </a:r>
            <a:endParaRPr lang="en-US" altLang="en-US" sz="2400" b="1" kern="1200" dirty="0">
              <a:solidFill>
                <a:schemeClr val="bg1"/>
              </a:solidFill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/>
    </mc:Choice>
    <mc:Fallback>
      <p:transition spd="slow"/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灯片编号占位符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09162-089F-40F8-81E7-53132DE09725}" type="slidenum">
              <a:rPr lang="zh-CN" altLang="en-US" smtClean="0"/>
            </a:fld>
            <a:endParaRPr lang="zh-CN" altLang="en-US"/>
          </a:p>
        </p:txBody>
      </p:sp>
      <p:sp>
        <p:nvSpPr>
          <p:cNvPr id="5" name="任意多边形: 形状 4"/>
          <p:cNvSpPr/>
          <p:nvPr/>
        </p:nvSpPr>
        <p:spPr>
          <a:xfrm>
            <a:off x="7325836" y="3822235"/>
            <a:ext cx="170896" cy="1373220"/>
          </a:xfrm>
          <a:custGeom>
            <a:avLst/>
            <a:gdLst/>
            <a:ahLst/>
            <a:cxnLst/>
            <a:rect l="0" t="0" r="0" b="0"/>
            <a:pathLst>
              <a:path>
                <a:moveTo>
                  <a:pt x="170896" y="0"/>
                </a:moveTo>
                <a:lnTo>
                  <a:pt x="0" y="1373220"/>
                </a:lnTo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80000"/>
              <a:hueOff val="0"/>
              <a:satOff val="0"/>
              <a:lumOff val="0"/>
              <a:alphaOff val="0"/>
            </a:schemeClr>
          </a:lnRef>
          <a:fillRef idx="0">
            <a:scrgbClr r="0" g="0" b="0"/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6" name="任意多边形: 形状 5"/>
          <p:cNvSpPr/>
          <p:nvPr/>
        </p:nvSpPr>
        <p:spPr>
          <a:xfrm>
            <a:off x="5630897" y="2186749"/>
            <a:ext cx="2787236" cy="483735"/>
          </a:xfrm>
          <a:custGeom>
            <a:avLst/>
            <a:gdLst/>
            <a:ahLst/>
            <a:cxnLst/>
            <a:rect l="0" t="0" r="0" b="0"/>
            <a:pathLst>
              <a:path>
                <a:moveTo>
                  <a:pt x="0" y="0"/>
                </a:moveTo>
                <a:lnTo>
                  <a:pt x="0" y="241867"/>
                </a:lnTo>
                <a:lnTo>
                  <a:pt x="2787236" y="241867"/>
                </a:lnTo>
                <a:lnTo>
                  <a:pt x="2787236" y="483735"/>
                </a:lnTo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60000"/>
              <a:hueOff val="0"/>
              <a:satOff val="0"/>
              <a:lumOff val="0"/>
              <a:alphaOff val="0"/>
            </a:schemeClr>
          </a:lnRef>
          <a:fillRef idx="0">
            <a:scrgbClr r="0" g="0" b="0"/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7" name="任意多边形: 形状 6"/>
          <p:cNvSpPr/>
          <p:nvPr/>
        </p:nvSpPr>
        <p:spPr>
          <a:xfrm>
            <a:off x="4447819" y="3822235"/>
            <a:ext cx="261677" cy="1362446"/>
          </a:xfrm>
          <a:custGeom>
            <a:avLst/>
            <a:gdLst/>
            <a:ahLst/>
            <a:cxnLst/>
            <a:rect l="0" t="0" r="0" b="0"/>
            <a:pathLst>
              <a:path>
                <a:moveTo>
                  <a:pt x="261677" y="0"/>
                </a:moveTo>
                <a:lnTo>
                  <a:pt x="0" y="1362446"/>
                </a:lnTo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80000"/>
              <a:hueOff val="0"/>
              <a:satOff val="0"/>
              <a:lumOff val="0"/>
              <a:alphaOff val="0"/>
            </a:schemeClr>
          </a:lnRef>
          <a:fillRef idx="0">
            <a:scrgbClr r="0" g="0" b="0"/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8" name="任意多边形: 形状 7"/>
          <p:cNvSpPr/>
          <p:nvPr/>
        </p:nvSpPr>
        <p:spPr>
          <a:xfrm>
            <a:off x="5585177" y="2186749"/>
            <a:ext cx="91440" cy="483735"/>
          </a:xfrm>
          <a:custGeom>
            <a:avLst/>
            <a:gdLst/>
            <a:ahLst/>
            <a:cxnLst/>
            <a:rect l="0" t="0" r="0" b="0"/>
            <a:pathLst>
              <a:path>
                <a:moveTo>
                  <a:pt x="45720" y="0"/>
                </a:moveTo>
                <a:lnTo>
                  <a:pt x="45720" y="483735"/>
                </a:lnTo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60000"/>
              <a:hueOff val="0"/>
              <a:satOff val="0"/>
              <a:lumOff val="0"/>
              <a:alphaOff val="0"/>
            </a:schemeClr>
          </a:lnRef>
          <a:fillRef idx="0">
            <a:scrgbClr r="0" g="0" b="0"/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9" name="任意多边形: 形状 8"/>
          <p:cNvSpPr/>
          <p:nvPr/>
        </p:nvSpPr>
        <p:spPr>
          <a:xfrm>
            <a:off x="1687830" y="3822235"/>
            <a:ext cx="234430" cy="1525246"/>
          </a:xfrm>
          <a:custGeom>
            <a:avLst/>
            <a:gdLst/>
            <a:ahLst/>
            <a:cxnLst/>
            <a:rect l="0" t="0" r="0" b="0"/>
            <a:pathLst>
              <a:path>
                <a:moveTo>
                  <a:pt x="234430" y="0"/>
                </a:moveTo>
                <a:lnTo>
                  <a:pt x="0" y="1525246"/>
                </a:lnTo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80000"/>
              <a:hueOff val="0"/>
              <a:satOff val="0"/>
              <a:lumOff val="0"/>
              <a:alphaOff val="0"/>
            </a:schemeClr>
          </a:lnRef>
          <a:fillRef idx="0">
            <a:scrgbClr r="0" g="0" b="0"/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10" name="任意多边形: 形状 9"/>
          <p:cNvSpPr/>
          <p:nvPr/>
        </p:nvSpPr>
        <p:spPr>
          <a:xfrm>
            <a:off x="2843660" y="2186749"/>
            <a:ext cx="2787236" cy="483735"/>
          </a:xfrm>
          <a:custGeom>
            <a:avLst/>
            <a:gdLst/>
            <a:ahLst/>
            <a:cxnLst/>
            <a:rect l="0" t="0" r="0" b="0"/>
            <a:pathLst>
              <a:path>
                <a:moveTo>
                  <a:pt x="2787236" y="0"/>
                </a:moveTo>
                <a:lnTo>
                  <a:pt x="2787236" y="241867"/>
                </a:lnTo>
                <a:lnTo>
                  <a:pt x="0" y="241867"/>
                </a:lnTo>
                <a:lnTo>
                  <a:pt x="0" y="483735"/>
                </a:lnTo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60000"/>
              <a:hueOff val="0"/>
              <a:satOff val="0"/>
              <a:lumOff val="0"/>
              <a:alphaOff val="0"/>
            </a:schemeClr>
          </a:lnRef>
          <a:fillRef idx="0">
            <a:scrgbClr r="0" g="0" b="0"/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11" name="任意多边形: 形状 10"/>
          <p:cNvSpPr/>
          <p:nvPr/>
        </p:nvSpPr>
        <p:spPr>
          <a:xfrm>
            <a:off x="3337560" y="1035050"/>
            <a:ext cx="5080000" cy="1151890"/>
          </a:xfrm>
          <a:prstGeom prst="roundRect">
            <a:avLst/>
          </a:prstGeom>
          <a:solidFill>
            <a:srgbClr val="00B050">
              <a:alpha val="83000"/>
            </a:srgbClr>
          </a:solidFill>
          <a:scene3d>
            <a:camera prst="orthographicFront"/>
            <a:lightRig rig="flat" dir="t"/>
          </a:scene3d>
          <a:sp3d prstMaterial="dkEdge">
            <a:bevelT w="8200" h="38100"/>
          </a:sp3d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2">
            <a:scrgbClr r="0" g="0" b="0"/>
          </a:fillRef>
          <a:effectRef idx="1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dk1"/>
          </a:fontRef>
        </p:style>
        <p:txBody>
          <a:bodyPr spcFirstLastPara="0" vert="horz" wrap="square" lIns="16510" tIns="16510" rIns="16510" bIns="16510" numCol="1" spcCol="1270" anchor="ctr" anchorCtr="0">
            <a:noAutofit/>
          </a:bodyPr>
          <a:lstStyle/>
          <a:p>
            <a:pPr marL="0" lvl="0" indent="0" algn="ctr" defTabSz="1155700">
              <a:lnSpc>
                <a:spcPct val="10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2600" kern="1200" dirty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The Political System</a:t>
            </a:r>
            <a:endParaRPr lang="zh-CN" altLang="en-US" sz="2600" dirty="0"/>
          </a:p>
        </p:txBody>
      </p:sp>
      <p:sp>
        <p:nvSpPr>
          <p:cNvPr id="12" name="任意多边形: 形状 11"/>
          <p:cNvSpPr/>
          <p:nvPr/>
        </p:nvSpPr>
        <p:spPr>
          <a:xfrm>
            <a:off x="1691910" y="2670485"/>
            <a:ext cx="2303501" cy="1151750"/>
          </a:xfrm>
          <a:custGeom>
            <a:avLst/>
            <a:gdLst>
              <a:gd name="connsiteX0" fmla="*/ 0 w 2303501"/>
              <a:gd name="connsiteY0" fmla="*/ 0 h 1151750"/>
              <a:gd name="connsiteX1" fmla="*/ 2303501 w 2303501"/>
              <a:gd name="connsiteY1" fmla="*/ 0 h 1151750"/>
              <a:gd name="connsiteX2" fmla="*/ 2303501 w 2303501"/>
              <a:gd name="connsiteY2" fmla="*/ 1151750 h 1151750"/>
              <a:gd name="connsiteX3" fmla="*/ 0 w 2303501"/>
              <a:gd name="connsiteY3" fmla="*/ 1151750 h 1151750"/>
              <a:gd name="connsiteX4" fmla="*/ 0 w 2303501"/>
              <a:gd name="connsiteY4" fmla="*/ 0 h 11517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303501" h="1151750">
                <a:moveTo>
                  <a:pt x="0" y="0"/>
                </a:moveTo>
                <a:lnTo>
                  <a:pt x="2303501" y="0"/>
                </a:lnTo>
                <a:lnTo>
                  <a:pt x="2303501" y="1151750"/>
                </a:lnTo>
                <a:lnTo>
                  <a:pt x="0" y="1151750"/>
                </a:lnTo>
                <a:lnTo>
                  <a:pt x="0" y="0"/>
                </a:lnTo>
                <a:close/>
              </a:path>
            </a:pathLst>
          </a:custGeom>
          <a:solidFill>
            <a:srgbClr val="00B050">
              <a:alpha val="57000"/>
            </a:srgbClr>
          </a:solidFill>
          <a:scene3d>
            <a:camera prst="orthographicFront"/>
            <a:lightRig rig="flat" dir="t"/>
          </a:scene3d>
          <a:sp3d prstMaterial="dkEdge">
            <a:bevelT w="8200" h="38100"/>
          </a:sp3d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2">
            <a:schemeClr val="accent1">
              <a:hueOff val="0"/>
              <a:satOff val="0"/>
              <a:lumOff val="0"/>
              <a:alphaOff val="0"/>
            </a:schemeClr>
          </a:fillRef>
          <a:effectRef idx="1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dk1"/>
          </a:fontRef>
        </p:style>
        <p:txBody>
          <a:bodyPr spcFirstLastPara="0" vert="horz" wrap="square" lIns="16510" tIns="16510" rIns="16510" bIns="16510" numCol="1" spcCol="1270" anchor="ctr" anchorCtr="0">
            <a:noAutofit/>
          </a:bodyPr>
          <a:lstStyle/>
          <a:p>
            <a:pPr marL="0" lvl="0" indent="0" algn="ctr" defTabSz="1155700">
              <a:lnSpc>
                <a:spcPct val="10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zh-CN" altLang="en-US" sz="2600" kern="1200" dirty="0">
                <a:latin typeface="Times New Roman" panose="02020603050405020304" charset="0"/>
                <a:cs typeface="Times New Roman" panose="02020603050405020304" charset="0"/>
              </a:rPr>
              <a:t>The Succession to the Emperor</a:t>
            </a:r>
            <a:endParaRPr lang="zh-CN" altLang="en-US" sz="2600" kern="1200" dirty="0"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13" name="任意多边形: 形状 12"/>
          <p:cNvSpPr/>
          <p:nvPr/>
        </p:nvSpPr>
        <p:spPr>
          <a:xfrm>
            <a:off x="1595755" y="4547235"/>
            <a:ext cx="2077720" cy="1273175"/>
          </a:xfrm>
          <a:custGeom>
            <a:avLst/>
            <a:gdLst>
              <a:gd name="connsiteX0" fmla="*/ 0 w 1987806"/>
              <a:gd name="connsiteY0" fmla="*/ 0 h 772674"/>
              <a:gd name="connsiteX1" fmla="*/ 1987806 w 1987806"/>
              <a:gd name="connsiteY1" fmla="*/ 0 h 772674"/>
              <a:gd name="connsiteX2" fmla="*/ 1987806 w 1987806"/>
              <a:gd name="connsiteY2" fmla="*/ 772674 h 772674"/>
              <a:gd name="connsiteX3" fmla="*/ 0 w 1987806"/>
              <a:gd name="connsiteY3" fmla="*/ 772674 h 772674"/>
              <a:gd name="connsiteX4" fmla="*/ 0 w 1987806"/>
              <a:gd name="connsiteY4" fmla="*/ 0 h 7726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87806" h="772674">
                <a:moveTo>
                  <a:pt x="0" y="0"/>
                </a:moveTo>
                <a:lnTo>
                  <a:pt x="1987806" y="0"/>
                </a:lnTo>
                <a:lnTo>
                  <a:pt x="1987806" y="772674"/>
                </a:lnTo>
                <a:lnTo>
                  <a:pt x="0" y="772674"/>
                </a:lnTo>
                <a:lnTo>
                  <a:pt x="0" y="0"/>
                </a:lnTo>
                <a:close/>
              </a:path>
            </a:pathLst>
          </a:custGeom>
          <a:solidFill>
            <a:srgbClr val="A6D4AD"/>
          </a:solidFill>
          <a:scene3d>
            <a:camera prst="orthographicFront"/>
            <a:lightRig rig="flat" dir="t"/>
          </a:scene3d>
          <a:sp3d prstMaterial="dkEdge">
            <a:bevelT w="8200" h="38100"/>
          </a:sp3d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2">
            <a:schemeClr val="accent1">
              <a:hueOff val="0"/>
              <a:satOff val="0"/>
              <a:lumOff val="0"/>
              <a:alphaOff val="0"/>
            </a:schemeClr>
          </a:fillRef>
          <a:effectRef idx="1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dk1"/>
          </a:fontRef>
        </p:style>
        <p:txBody>
          <a:bodyPr spcFirstLastPara="0" vert="horz" wrap="square" lIns="17780" tIns="17780" rIns="17780" bIns="17780" numCol="1" spcCol="1270" anchor="ctr" anchorCtr="0">
            <a:noAutofit/>
          </a:bodyPr>
          <a:lstStyle/>
          <a:p>
            <a:pPr marL="0" lvl="0" indent="0" algn="ctr" defTabSz="1244600">
              <a:lnSpc>
                <a:spcPct val="10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zh-CN" altLang="en-US" sz="2800" kern="1200" dirty="0">
                <a:solidFill>
                  <a:srgbClr val="FF0000"/>
                </a:solidFill>
                <a:latin typeface="DFKai-SB" panose="03000509000000000000" charset="-120"/>
                <a:ea typeface="DFKai-SB" panose="03000509000000000000" charset="-120"/>
              </a:rPr>
              <a:t>天下為家</a:t>
            </a:r>
            <a:endParaRPr lang="zh-CN" altLang="en-US" sz="2800" kern="1200" dirty="0">
              <a:solidFill>
                <a:srgbClr val="FF0000"/>
              </a:solidFill>
              <a:latin typeface="DFKai-SB" panose="03000509000000000000" charset="-120"/>
              <a:ea typeface="DFKai-SB" panose="03000509000000000000" charset="-120"/>
            </a:endParaRPr>
          </a:p>
        </p:txBody>
      </p:sp>
      <p:sp>
        <p:nvSpPr>
          <p:cNvPr id="14" name="任意多边形: 形状 13"/>
          <p:cNvSpPr/>
          <p:nvPr/>
        </p:nvSpPr>
        <p:spPr>
          <a:xfrm>
            <a:off x="4479146" y="2670485"/>
            <a:ext cx="2303501" cy="1151750"/>
          </a:xfrm>
          <a:custGeom>
            <a:avLst/>
            <a:gdLst>
              <a:gd name="connsiteX0" fmla="*/ 0 w 2303501"/>
              <a:gd name="connsiteY0" fmla="*/ 0 h 1151750"/>
              <a:gd name="connsiteX1" fmla="*/ 2303501 w 2303501"/>
              <a:gd name="connsiteY1" fmla="*/ 0 h 1151750"/>
              <a:gd name="connsiteX2" fmla="*/ 2303501 w 2303501"/>
              <a:gd name="connsiteY2" fmla="*/ 1151750 h 1151750"/>
              <a:gd name="connsiteX3" fmla="*/ 0 w 2303501"/>
              <a:gd name="connsiteY3" fmla="*/ 1151750 h 1151750"/>
              <a:gd name="connsiteX4" fmla="*/ 0 w 2303501"/>
              <a:gd name="connsiteY4" fmla="*/ 0 h 11517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303501" h="1151750">
                <a:moveTo>
                  <a:pt x="0" y="0"/>
                </a:moveTo>
                <a:lnTo>
                  <a:pt x="2303501" y="0"/>
                </a:lnTo>
                <a:lnTo>
                  <a:pt x="2303501" y="1151750"/>
                </a:lnTo>
                <a:lnTo>
                  <a:pt x="0" y="1151750"/>
                </a:lnTo>
                <a:lnTo>
                  <a:pt x="0" y="0"/>
                </a:lnTo>
                <a:close/>
              </a:path>
            </a:pathLst>
          </a:custGeom>
          <a:solidFill>
            <a:srgbClr val="00B050">
              <a:alpha val="57000"/>
            </a:srgbClr>
          </a:solidFill>
          <a:scene3d>
            <a:camera prst="orthographicFront"/>
            <a:lightRig rig="flat" dir="t"/>
          </a:scene3d>
          <a:sp3d prstMaterial="dkEdge">
            <a:bevelT w="8200" h="38100"/>
          </a:sp3d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2">
            <a:scrgbClr r="0" g="0" b="0"/>
          </a:fillRef>
          <a:effectRef idx="1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dk1"/>
          </a:fontRef>
        </p:style>
        <p:txBody>
          <a:bodyPr spcFirstLastPara="0" vert="horz" wrap="square" lIns="16510" tIns="16510" rIns="16510" bIns="16510" numCol="1" spcCol="1270" anchor="ctr" anchorCtr="0">
            <a:noAutofit/>
          </a:bodyPr>
          <a:lstStyle/>
          <a:p>
            <a:pPr marL="0" lvl="0" indent="0" algn="ctr" defTabSz="1155700">
              <a:lnSpc>
                <a:spcPct val="10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US" altLang="zh-CN" sz="2600" kern="1200" dirty="0">
                <a:latin typeface="Times New Roman" panose="02020603050405020304" charset="0"/>
                <a:cs typeface="Times New Roman" panose="02020603050405020304" charset="0"/>
              </a:rPr>
              <a:t>T</a:t>
            </a:r>
            <a:r>
              <a:rPr lang="zh-CN" altLang="en-US" sz="2600" kern="1200" dirty="0">
                <a:latin typeface="Times New Roman" panose="02020603050405020304" charset="0"/>
                <a:cs typeface="Times New Roman" panose="02020603050405020304" charset="0"/>
              </a:rPr>
              <a:t>he Appointment of Officers</a:t>
            </a:r>
            <a:endParaRPr lang="zh-CN" altLang="en-US" sz="2600" kern="1200" dirty="0"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15" name="任意多边形: 形状 14"/>
          <p:cNvSpPr/>
          <p:nvPr/>
        </p:nvSpPr>
        <p:spPr>
          <a:xfrm>
            <a:off x="4226560" y="4547235"/>
            <a:ext cx="2303780" cy="1250950"/>
          </a:xfrm>
          <a:custGeom>
            <a:avLst/>
            <a:gdLst>
              <a:gd name="connsiteX0" fmla="*/ 0 w 2303501"/>
              <a:gd name="connsiteY0" fmla="*/ 0 h 1514517"/>
              <a:gd name="connsiteX1" fmla="*/ 2303501 w 2303501"/>
              <a:gd name="connsiteY1" fmla="*/ 0 h 1514517"/>
              <a:gd name="connsiteX2" fmla="*/ 2303501 w 2303501"/>
              <a:gd name="connsiteY2" fmla="*/ 1514517 h 1514517"/>
              <a:gd name="connsiteX3" fmla="*/ 0 w 2303501"/>
              <a:gd name="connsiteY3" fmla="*/ 1514517 h 1514517"/>
              <a:gd name="connsiteX4" fmla="*/ 0 w 2303501"/>
              <a:gd name="connsiteY4" fmla="*/ 0 h 151451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303501" h="1514517">
                <a:moveTo>
                  <a:pt x="0" y="0"/>
                </a:moveTo>
                <a:lnTo>
                  <a:pt x="2303501" y="0"/>
                </a:lnTo>
                <a:lnTo>
                  <a:pt x="2303501" y="1514517"/>
                </a:lnTo>
                <a:lnTo>
                  <a:pt x="0" y="1514517"/>
                </a:lnTo>
                <a:lnTo>
                  <a:pt x="0" y="0"/>
                </a:lnTo>
                <a:close/>
              </a:path>
            </a:pathLst>
          </a:custGeom>
          <a:solidFill>
            <a:srgbClr val="A6D4AD"/>
          </a:solidFill>
          <a:scene3d>
            <a:camera prst="orthographicFront"/>
            <a:lightRig rig="flat" dir="t"/>
          </a:scene3d>
          <a:sp3d prstMaterial="dkEdge">
            <a:bevelT w="8200" h="38100"/>
          </a:sp3d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2">
            <a:scrgbClr r="0" g="0" b="0"/>
          </a:fillRef>
          <a:effectRef idx="1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dk1"/>
          </a:fontRef>
        </p:style>
        <p:txBody>
          <a:bodyPr spcFirstLastPara="0" vert="horz" wrap="square" lIns="12700" tIns="12700" rIns="12700" bIns="12700" numCol="1" spcCol="1270" anchor="ctr" anchorCtr="0">
            <a:noAutofit/>
          </a:bodyPr>
          <a:lstStyle/>
          <a:p>
            <a:pPr marL="0" lvl="0" indent="0" algn="ctr" defTabSz="889000">
              <a:lnSpc>
                <a:spcPct val="10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zh-CN" sz="2400" kern="1200" dirty="0">
                <a:solidFill>
                  <a:srgbClr val="FF0000"/>
                </a:solidFill>
                <a:latin typeface="DFKai-SB" panose="03000509000000000000" charset="-120"/>
                <a:ea typeface="DFKai-SB" panose="03000509000000000000" charset="-120"/>
              </a:rPr>
              <a:t>大人世及以為禮</a:t>
            </a:r>
            <a:endParaRPr lang="zh-CN" sz="2400" kern="1200" dirty="0">
              <a:solidFill>
                <a:srgbClr val="FF0000"/>
              </a:solidFill>
              <a:latin typeface="DFKai-SB" panose="03000509000000000000" charset="-120"/>
              <a:ea typeface="DFKai-SB" panose="03000509000000000000" charset="-120"/>
              <a:cs typeface="Times New Roman" panose="02020603050405020304" charset="0"/>
            </a:endParaRPr>
          </a:p>
        </p:txBody>
      </p:sp>
      <p:sp>
        <p:nvSpPr>
          <p:cNvPr id="16" name="任意多边形: 形状 15"/>
          <p:cNvSpPr/>
          <p:nvPr/>
        </p:nvSpPr>
        <p:spPr>
          <a:xfrm>
            <a:off x="7266383" y="2670485"/>
            <a:ext cx="2303501" cy="1151750"/>
          </a:xfrm>
          <a:custGeom>
            <a:avLst/>
            <a:gdLst>
              <a:gd name="connsiteX0" fmla="*/ 0 w 2303501"/>
              <a:gd name="connsiteY0" fmla="*/ 0 h 1151750"/>
              <a:gd name="connsiteX1" fmla="*/ 2303501 w 2303501"/>
              <a:gd name="connsiteY1" fmla="*/ 0 h 1151750"/>
              <a:gd name="connsiteX2" fmla="*/ 2303501 w 2303501"/>
              <a:gd name="connsiteY2" fmla="*/ 1151750 h 1151750"/>
              <a:gd name="connsiteX3" fmla="*/ 0 w 2303501"/>
              <a:gd name="connsiteY3" fmla="*/ 1151750 h 1151750"/>
              <a:gd name="connsiteX4" fmla="*/ 0 w 2303501"/>
              <a:gd name="connsiteY4" fmla="*/ 0 h 11517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303501" h="1151750">
                <a:moveTo>
                  <a:pt x="0" y="0"/>
                </a:moveTo>
                <a:lnTo>
                  <a:pt x="2303501" y="0"/>
                </a:lnTo>
                <a:lnTo>
                  <a:pt x="2303501" y="1151750"/>
                </a:lnTo>
                <a:lnTo>
                  <a:pt x="0" y="1151750"/>
                </a:lnTo>
                <a:lnTo>
                  <a:pt x="0" y="0"/>
                </a:lnTo>
                <a:close/>
              </a:path>
            </a:pathLst>
          </a:custGeom>
          <a:solidFill>
            <a:srgbClr val="00B050">
              <a:alpha val="56000"/>
            </a:srgbClr>
          </a:solidFill>
          <a:scene3d>
            <a:camera prst="orthographicFront"/>
            <a:lightRig rig="flat" dir="t"/>
          </a:scene3d>
          <a:sp3d prstMaterial="dkEdge">
            <a:bevelT w="8200" h="38100"/>
          </a:sp3d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2">
            <a:scrgbClr r="0" g="0" b="0"/>
          </a:fillRef>
          <a:effectRef idx="1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dk1"/>
          </a:fontRef>
        </p:style>
        <p:txBody>
          <a:bodyPr spcFirstLastPara="0" vert="horz" wrap="square" lIns="16510" tIns="16510" rIns="16510" bIns="16510" numCol="1" spcCol="1270" anchor="ctr" anchorCtr="0">
            <a:noAutofit/>
          </a:bodyPr>
          <a:lstStyle/>
          <a:p>
            <a:pPr marL="0" lvl="0" indent="0" algn="ctr" defTabSz="1155700">
              <a:lnSpc>
                <a:spcPct val="10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zh-CN" altLang="en-US" sz="2600" kern="1200">
                <a:latin typeface="Times New Roman" panose="02020603050405020304" charset="0"/>
                <a:cs typeface="Times New Roman" panose="02020603050405020304" charset="0"/>
              </a:rPr>
              <a:t>In </a:t>
            </a:r>
            <a:r>
              <a:rPr lang="en-US" altLang="zh-CN" sz="2600" kern="1200">
                <a:latin typeface="Times New Roman" panose="02020603050405020304" charset="0"/>
                <a:cs typeface="Times New Roman" panose="02020603050405020304" charset="0"/>
              </a:rPr>
              <a:t>D</a:t>
            </a:r>
            <a:r>
              <a:rPr lang="zh-CN" altLang="en-US" sz="2600" kern="1200">
                <a:latin typeface="Times New Roman" panose="02020603050405020304" charset="0"/>
                <a:cs typeface="Times New Roman" panose="02020603050405020304" charset="0"/>
              </a:rPr>
              <a:t>iplomacy</a:t>
            </a:r>
            <a:endParaRPr lang="zh-CN" altLang="en-US" sz="2600" kern="1200"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17" name="任意多边形: 形状 16"/>
          <p:cNvSpPr/>
          <p:nvPr/>
        </p:nvSpPr>
        <p:spPr>
          <a:xfrm>
            <a:off x="7174230" y="4547235"/>
            <a:ext cx="2303780" cy="1294130"/>
          </a:xfrm>
          <a:custGeom>
            <a:avLst/>
            <a:gdLst>
              <a:gd name="connsiteX0" fmla="*/ 0 w 2303501"/>
              <a:gd name="connsiteY0" fmla="*/ 0 h 1516394"/>
              <a:gd name="connsiteX1" fmla="*/ 2303501 w 2303501"/>
              <a:gd name="connsiteY1" fmla="*/ 0 h 1516394"/>
              <a:gd name="connsiteX2" fmla="*/ 2303501 w 2303501"/>
              <a:gd name="connsiteY2" fmla="*/ 1516394 h 1516394"/>
              <a:gd name="connsiteX3" fmla="*/ 0 w 2303501"/>
              <a:gd name="connsiteY3" fmla="*/ 1516394 h 1516394"/>
              <a:gd name="connsiteX4" fmla="*/ 0 w 2303501"/>
              <a:gd name="connsiteY4" fmla="*/ 0 h 15163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303501" h="1516394">
                <a:moveTo>
                  <a:pt x="0" y="0"/>
                </a:moveTo>
                <a:lnTo>
                  <a:pt x="2303501" y="0"/>
                </a:lnTo>
                <a:lnTo>
                  <a:pt x="2303501" y="1516394"/>
                </a:lnTo>
                <a:lnTo>
                  <a:pt x="0" y="1516394"/>
                </a:lnTo>
                <a:lnTo>
                  <a:pt x="0" y="0"/>
                </a:lnTo>
                <a:close/>
              </a:path>
            </a:pathLst>
          </a:custGeom>
          <a:solidFill>
            <a:srgbClr val="A6D4AD"/>
          </a:solidFill>
          <a:scene3d>
            <a:camera prst="orthographicFront"/>
            <a:lightRig rig="flat" dir="t"/>
          </a:scene3d>
          <a:sp3d prstMaterial="dkEdge">
            <a:bevelT w="8200" h="38100"/>
          </a:sp3d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2">
            <a:scrgbClr r="0" g="0" b="0"/>
          </a:fillRef>
          <a:effectRef idx="1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dk1"/>
          </a:fontRef>
        </p:style>
        <p:txBody>
          <a:bodyPr spcFirstLastPara="0" vert="horz" wrap="square" lIns="12700" tIns="12700" rIns="12700" bIns="12700" numCol="1" spcCol="1270" anchor="ctr" anchorCtr="0">
            <a:noAutofit/>
          </a:bodyPr>
          <a:lstStyle/>
          <a:p>
            <a:pPr marL="0" lvl="0" indent="0" algn="ctr" defTabSz="889000">
              <a:lnSpc>
                <a:spcPct val="10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zh-CN" sz="2400" kern="1200">
                <a:solidFill>
                  <a:srgbClr val="FF0000"/>
                </a:solidFill>
                <a:latin typeface="DFKai-SB" panose="03000509000000000000" charset="-120"/>
                <a:ea typeface="DFKai-SB" panose="03000509000000000000" charset="-120"/>
              </a:rPr>
              <a:t>城郭溝池以為固</a:t>
            </a:r>
            <a:endParaRPr lang="en-US" sz="1700" kern="1200"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3" name="矩形 2"/>
          <p:cNvSpPr/>
          <p:nvPr/>
        </p:nvSpPr>
        <p:spPr>
          <a:xfrm>
            <a:off x="-635" y="389255"/>
            <a:ext cx="3337560" cy="614045"/>
          </a:xfrm>
          <a:prstGeom prst="rect">
            <a:avLst/>
          </a:prstGeom>
          <a:solidFill>
            <a:srgbClr val="00206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>
                <a:latin typeface="Times New Roman" panose="02020603050405020304" charset="0"/>
                <a:cs typeface="Times New Roman" panose="02020603050405020304" charset="0"/>
                <a:sym typeface="+mn-ea"/>
              </a:rPr>
              <a:t>The Governance of ‘</a:t>
            </a:r>
            <a:r>
              <a:rPr lang="zh-CN" altLang="en-US" sz="2400">
                <a:latin typeface="Times New Roman" panose="02020603050405020304" charset="0"/>
                <a:cs typeface="Times New Roman" panose="02020603050405020304" charset="0"/>
                <a:sym typeface="+mn-ea"/>
              </a:rPr>
              <a:t>小康</a:t>
            </a:r>
            <a:r>
              <a:rPr lang="en-US" sz="2400">
                <a:latin typeface="Times New Roman" panose="02020603050405020304" charset="0"/>
                <a:cs typeface="Times New Roman" panose="02020603050405020304" charset="0"/>
                <a:sym typeface="+mn-ea"/>
              </a:rPr>
              <a:t>’</a:t>
            </a:r>
            <a:endParaRPr lang="en-US" altLang="zh-CN" sz="2400" b="1">
              <a:solidFill>
                <a:schemeClr val="bg1"/>
              </a:solidFill>
              <a:latin typeface="Times New Roman" panose="02020603050405020304" charset="0"/>
              <a:cs typeface="Times New Roman" panose="02020603050405020304" charset="0"/>
              <a:sym typeface="+mn-lt"/>
            </a:endParaRPr>
          </a:p>
        </p:txBody>
      </p:sp>
      <p:pic>
        <p:nvPicPr>
          <p:cNvPr id="4" name="图片 3" descr="图片包含 物体, 事情&#10;&#10;已生成高可信度的说明"/>
          <p:cNvPicPr>
            <a:picLocks noChangeAspect="1"/>
          </p:cNvPicPr>
          <p:nvPr/>
        </p:nvPicPr>
        <p:blipFill rotWithShape="1">
          <a:blip r:embed="rId1" cstate="screen"/>
          <a:srcRect/>
          <a:stretch>
            <a:fillRect/>
          </a:stretch>
        </p:blipFill>
        <p:spPr>
          <a:xfrm>
            <a:off x="9782747" y="0"/>
            <a:ext cx="3022420" cy="42164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bldLvl="0" animBg="1"/>
      <p:bldP spid="13" grpId="0" bldLvl="0" animBg="1"/>
      <p:bldP spid="14" grpId="0" bldLvl="0" animBg="1"/>
      <p:bldP spid="15" grpId="0" bldLvl="0" animBg="1"/>
      <p:bldP spid="16" grpId="0" bldLvl="0" animBg="1"/>
      <p:bldP spid="17" grpId="0" bldLvl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灯片编号占位符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09162-089F-40F8-81E7-53132DE09725}" type="slidenum">
              <a:rPr lang="zh-CN" altLang="en-US" smtClean="0"/>
            </a:fld>
            <a:endParaRPr lang="zh-CN" altLang="en-US"/>
          </a:p>
        </p:txBody>
      </p:sp>
      <p:sp>
        <p:nvSpPr>
          <p:cNvPr id="5" name="任意多边形: 形状 4"/>
          <p:cNvSpPr/>
          <p:nvPr/>
        </p:nvSpPr>
        <p:spPr>
          <a:xfrm>
            <a:off x="7638205" y="4126006"/>
            <a:ext cx="710699" cy="91440"/>
          </a:xfrm>
          <a:custGeom>
            <a:avLst/>
            <a:gdLst/>
            <a:ahLst/>
            <a:cxnLst/>
            <a:rect l="0" t="0" r="0" b="0"/>
            <a:pathLst>
              <a:path>
                <a:moveTo>
                  <a:pt x="0" y="45720"/>
                </a:moveTo>
                <a:lnTo>
                  <a:pt x="710699" y="45720"/>
                </a:lnTo>
              </a:path>
            </a:pathLst>
          </a:custGeom>
          <a:noFill/>
        </p:spPr>
        <p:style>
          <a:lnRef idx="2">
            <a:schemeClr val="accent5">
              <a:hueOff val="0"/>
              <a:satOff val="0"/>
              <a:lumOff val="0"/>
              <a:alphaOff val="0"/>
            </a:schemeClr>
          </a:lnRef>
          <a:fillRef idx="0">
            <a:scrgbClr r="0" g="0" b="0"/>
          </a:fillRef>
          <a:effectRef idx="0">
            <a:schemeClr val="accent2">
              <a:tint val="70000"/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6" name="任意多边形: 形状 5"/>
          <p:cNvSpPr/>
          <p:nvPr/>
        </p:nvSpPr>
        <p:spPr>
          <a:xfrm>
            <a:off x="3346115" y="3104592"/>
            <a:ext cx="710699" cy="1067134"/>
          </a:xfrm>
          <a:custGeom>
            <a:avLst/>
            <a:gdLst/>
            <a:ahLst/>
            <a:cxnLst/>
            <a:rect l="0" t="0" r="0" b="0"/>
            <a:pathLst>
              <a:path>
                <a:moveTo>
                  <a:pt x="0" y="0"/>
                </a:moveTo>
                <a:lnTo>
                  <a:pt x="355349" y="0"/>
                </a:lnTo>
                <a:lnTo>
                  <a:pt x="355349" y="1067134"/>
                </a:lnTo>
                <a:lnTo>
                  <a:pt x="710699" y="1067134"/>
                </a:lnTo>
              </a:path>
            </a:pathLst>
          </a:custGeom>
          <a:noFill/>
        </p:spPr>
        <p:style>
          <a:lnRef idx="2">
            <a:schemeClr val="accent4">
              <a:hueOff val="0"/>
              <a:satOff val="0"/>
              <a:lumOff val="0"/>
              <a:alphaOff val="0"/>
            </a:schemeClr>
          </a:lnRef>
          <a:fillRef idx="0">
            <a:scrgbClr r="0" g="0" b="0"/>
          </a:fillRef>
          <a:effectRef idx="0">
            <a:schemeClr val="accent2">
              <a:tint val="90000"/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7" name="任意多边形: 形状 6"/>
          <p:cNvSpPr/>
          <p:nvPr/>
        </p:nvSpPr>
        <p:spPr>
          <a:xfrm>
            <a:off x="3346115" y="1936750"/>
            <a:ext cx="710699" cy="1167842"/>
          </a:xfrm>
          <a:custGeom>
            <a:avLst/>
            <a:gdLst/>
            <a:ahLst/>
            <a:cxnLst/>
            <a:rect l="0" t="0" r="0" b="0"/>
            <a:pathLst>
              <a:path>
                <a:moveTo>
                  <a:pt x="0" y="1167842"/>
                </a:moveTo>
                <a:lnTo>
                  <a:pt x="355349" y="1167842"/>
                </a:lnTo>
                <a:lnTo>
                  <a:pt x="355349" y="0"/>
                </a:lnTo>
                <a:lnTo>
                  <a:pt x="710699" y="0"/>
                </a:lnTo>
              </a:path>
            </a:pathLst>
          </a:custGeom>
          <a:noFill/>
        </p:spPr>
        <p:style>
          <a:lnRef idx="2">
            <a:schemeClr val="accent4">
              <a:hueOff val="0"/>
              <a:satOff val="0"/>
              <a:lumOff val="0"/>
              <a:alphaOff val="0"/>
            </a:schemeClr>
          </a:lnRef>
          <a:fillRef idx="0">
            <a:scrgbClr r="0" g="0" b="0"/>
          </a:fillRef>
          <a:effectRef idx="0">
            <a:schemeClr val="accent2">
              <a:tint val="90000"/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8" name="任意多边形: 形状 7"/>
          <p:cNvSpPr/>
          <p:nvPr/>
        </p:nvSpPr>
        <p:spPr>
          <a:xfrm>
            <a:off x="392982" y="2443432"/>
            <a:ext cx="2953133" cy="1322320"/>
          </a:xfrm>
          <a:custGeom>
            <a:avLst/>
            <a:gdLst>
              <a:gd name="connsiteX0" fmla="*/ 0 w 2953133"/>
              <a:gd name="connsiteY0" fmla="*/ 0 h 1322320"/>
              <a:gd name="connsiteX1" fmla="*/ 2953133 w 2953133"/>
              <a:gd name="connsiteY1" fmla="*/ 0 h 1322320"/>
              <a:gd name="connsiteX2" fmla="*/ 2953133 w 2953133"/>
              <a:gd name="connsiteY2" fmla="*/ 1322320 h 1322320"/>
              <a:gd name="connsiteX3" fmla="*/ 0 w 2953133"/>
              <a:gd name="connsiteY3" fmla="*/ 1322320 h 1322320"/>
              <a:gd name="connsiteX4" fmla="*/ 0 w 2953133"/>
              <a:gd name="connsiteY4" fmla="*/ 0 h 13223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953133" h="1322320">
                <a:moveTo>
                  <a:pt x="0" y="0"/>
                </a:moveTo>
                <a:lnTo>
                  <a:pt x="2953133" y="0"/>
                </a:lnTo>
                <a:lnTo>
                  <a:pt x="2953133" y="1322320"/>
                </a:lnTo>
                <a:lnTo>
                  <a:pt x="0" y="1322320"/>
                </a:lnTo>
                <a:lnTo>
                  <a:pt x="0" y="0"/>
                </a:lnTo>
                <a:close/>
              </a:path>
            </a:pathLst>
          </a:custGeom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3">
            <a:schemeClr val="accent2">
              <a:hueOff val="0"/>
              <a:satOff val="0"/>
              <a:lumOff val="0"/>
              <a:alphaOff val="0"/>
            </a:schemeClr>
          </a:fillRef>
          <a:effectRef idx="3">
            <a:schemeClr val="accent2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7780" tIns="17780" rIns="17780" bIns="17780" numCol="1" spcCol="1270" anchor="ctr" anchorCtr="0">
            <a:noAutofit/>
          </a:bodyPr>
          <a:lstStyle/>
          <a:p>
            <a:pPr marL="0" lvl="0" indent="0" algn="ctr" defTabSz="12446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US" altLang="en-GB" sz="2800" kern="1200" dirty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T</a:t>
            </a:r>
            <a:r>
              <a:rPr lang="en-GB" sz="2800" kern="1200" dirty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he Relationship</a:t>
            </a:r>
            <a:r>
              <a:rPr lang="en-US" altLang="en-GB" sz="2800" kern="1200" dirty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s</a:t>
            </a:r>
            <a:r>
              <a:rPr lang="en-GB" sz="2800" kern="1200" dirty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 Among the People</a:t>
            </a:r>
            <a:endParaRPr lang="zh-CN" altLang="en-US" sz="2800" kern="1200" dirty="0"/>
          </a:p>
        </p:txBody>
      </p:sp>
      <p:sp>
        <p:nvSpPr>
          <p:cNvPr id="9" name="任意多边形: 形状 8"/>
          <p:cNvSpPr/>
          <p:nvPr/>
        </p:nvSpPr>
        <p:spPr>
          <a:xfrm>
            <a:off x="4056814" y="1091709"/>
            <a:ext cx="3672182" cy="1690081"/>
          </a:xfrm>
          <a:custGeom>
            <a:avLst/>
            <a:gdLst>
              <a:gd name="connsiteX0" fmla="*/ 0 w 3672182"/>
              <a:gd name="connsiteY0" fmla="*/ 0 h 1690081"/>
              <a:gd name="connsiteX1" fmla="*/ 3672182 w 3672182"/>
              <a:gd name="connsiteY1" fmla="*/ 0 h 1690081"/>
              <a:gd name="connsiteX2" fmla="*/ 3672182 w 3672182"/>
              <a:gd name="connsiteY2" fmla="*/ 1690081 h 1690081"/>
              <a:gd name="connsiteX3" fmla="*/ 0 w 3672182"/>
              <a:gd name="connsiteY3" fmla="*/ 1690081 h 1690081"/>
              <a:gd name="connsiteX4" fmla="*/ 0 w 3672182"/>
              <a:gd name="connsiteY4" fmla="*/ 0 h 16900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672182" h="1690081">
                <a:moveTo>
                  <a:pt x="0" y="0"/>
                </a:moveTo>
                <a:lnTo>
                  <a:pt x="3672182" y="0"/>
                </a:lnTo>
                <a:lnTo>
                  <a:pt x="3672182" y="1690081"/>
                </a:lnTo>
                <a:lnTo>
                  <a:pt x="0" y="1690081"/>
                </a:lnTo>
                <a:lnTo>
                  <a:pt x="0" y="0"/>
                </a:lnTo>
                <a:close/>
              </a:path>
            </a:pathLst>
          </a:custGeom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3">
            <a:schemeClr val="accent4">
              <a:hueOff val="0"/>
              <a:satOff val="0"/>
              <a:lumOff val="0"/>
              <a:alphaOff val="0"/>
            </a:schemeClr>
          </a:fillRef>
          <a:effectRef idx="3">
            <a:schemeClr val="accent4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0795" tIns="10795" rIns="10795" bIns="10795" numCol="1" spcCol="1270" anchor="ctr" anchorCtr="0">
            <a:noAutofit/>
          </a:bodyPr>
          <a:lstStyle/>
          <a:p>
            <a:pPr marL="0" lvl="0" indent="0" algn="ctr" defTabSz="7556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zh-CN" altLang="en-US" sz="2000" kern="1200" dirty="0">
                <a:latin typeface="DFKai-SB" panose="03000509000000000000" charset="-120"/>
                <a:ea typeface="DFKai-SB" panose="03000509000000000000" charset="-120"/>
                <a:cs typeface="Times New Roman" panose="02020603050405020304" charset="0"/>
                <a:sym typeface="+mn-ea"/>
              </a:rPr>
              <a:t>各親其親，各子其子</a:t>
            </a:r>
            <a:endParaRPr lang="zh-CN" altLang="en-US" sz="1700" kern="1200" dirty="0">
              <a:latin typeface="DFKai-SB" panose="03000509000000000000" charset="-120"/>
              <a:ea typeface="DFKai-SB" panose="03000509000000000000" charset="-120"/>
              <a:cs typeface="Times New Roman" panose="02020603050405020304" charset="0"/>
              <a:sym typeface="+mn-ea"/>
            </a:endParaRPr>
          </a:p>
          <a:p>
            <a:pPr marL="0" lvl="0" indent="0" algn="ctr" defTabSz="7556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zh-CN" altLang="en-US" sz="2000" kern="1200" dirty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Everyone love</a:t>
            </a:r>
            <a:r>
              <a:rPr lang="en-US" altLang="zh-CN" sz="2000" kern="1200" dirty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d</a:t>
            </a:r>
            <a:r>
              <a:rPr lang="zh-CN" altLang="en-US" sz="2000" kern="1200" dirty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 his own parents and cherishe</a:t>
            </a:r>
            <a:r>
              <a:rPr lang="en-US" altLang="zh-CN" sz="2000" kern="1200" dirty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d</a:t>
            </a:r>
            <a:r>
              <a:rPr lang="zh-CN" altLang="en-US" sz="2000" kern="1200" dirty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 </a:t>
            </a:r>
            <a:r>
              <a:rPr lang="zh-CN" altLang="en-US" sz="2000" dirty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his own</a:t>
            </a:r>
            <a:r>
              <a:rPr lang="en-US" altLang="zh-CN" sz="2000" dirty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 </a:t>
            </a:r>
            <a:r>
              <a:rPr lang="zh-CN" altLang="en-US" sz="2000" kern="1200" dirty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children </a:t>
            </a:r>
            <a:r>
              <a:rPr lang="en-US" altLang="zh-CN" sz="2000" kern="1200" dirty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.</a:t>
            </a:r>
            <a:endParaRPr lang="en-US" altLang="zh-CN" sz="2000" kern="1200" dirty="0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</p:txBody>
      </p:sp>
      <p:sp>
        <p:nvSpPr>
          <p:cNvPr id="10" name="任意多边形: 形状 9"/>
          <p:cNvSpPr/>
          <p:nvPr/>
        </p:nvSpPr>
        <p:spPr>
          <a:xfrm>
            <a:off x="4056814" y="3225977"/>
            <a:ext cx="3581391" cy="1891497"/>
          </a:xfrm>
          <a:custGeom>
            <a:avLst/>
            <a:gdLst>
              <a:gd name="connsiteX0" fmla="*/ 0 w 3581391"/>
              <a:gd name="connsiteY0" fmla="*/ 0 h 1891497"/>
              <a:gd name="connsiteX1" fmla="*/ 3581391 w 3581391"/>
              <a:gd name="connsiteY1" fmla="*/ 0 h 1891497"/>
              <a:gd name="connsiteX2" fmla="*/ 3581391 w 3581391"/>
              <a:gd name="connsiteY2" fmla="*/ 1891497 h 1891497"/>
              <a:gd name="connsiteX3" fmla="*/ 0 w 3581391"/>
              <a:gd name="connsiteY3" fmla="*/ 1891497 h 1891497"/>
              <a:gd name="connsiteX4" fmla="*/ 0 w 3581391"/>
              <a:gd name="connsiteY4" fmla="*/ 0 h 18914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581391" h="1891497">
                <a:moveTo>
                  <a:pt x="0" y="0"/>
                </a:moveTo>
                <a:lnTo>
                  <a:pt x="3581391" y="0"/>
                </a:lnTo>
                <a:lnTo>
                  <a:pt x="3581391" y="1891497"/>
                </a:lnTo>
                <a:lnTo>
                  <a:pt x="0" y="1891497"/>
                </a:lnTo>
                <a:lnTo>
                  <a:pt x="0" y="0"/>
                </a:lnTo>
                <a:close/>
              </a:path>
            </a:pathLst>
          </a:custGeom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3">
            <a:schemeClr val="accent4">
              <a:hueOff val="0"/>
              <a:satOff val="0"/>
              <a:lumOff val="0"/>
              <a:alphaOff val="0"/>
            </a:schemeClr>
          </a:fillRef>
          <a:effectRef idx="3">
            <a:schemeClr val="accent4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1430" tIns="11430" rIns="11430" bIns="11430" numCol="1" spcCol="1270" anchor="ctr" anchorCtr="0">
            <a:noAutofit/>
          </a:bodyPr>
          <a:lstStyle/>
          <a:p>
            <a:pPr marL="0" lvl="0" indent="0" algn="ctr" defTabSz="8001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zh-CN" altLang="en-US" sz="2000" kern="1200" dirty="0">
                <a:solidFill>
                  <a:schemeClr val="bg1"/>
                </a:solidFill>
                <a:latin typeface="DFKai-SB" panose="03000509000000000000" charset="-120"/>
                <a:ea typeface="DFKai-SB" panose="03000509000000000000" charset="-120"/>
                <a:cs typeface="Times New Roman" panose="02020603050405020304" charset="0"/>
              </a:rPr>
              <a:t>禮義以為紀</a:t>
            </a:r>
            <a:endParaRPr lang="en-US" altLang="zh-CN" sz="2000" kern="1200" dirty="0">
              <a:solidFill>
                <a:schemeClr val="bg1"/>
              </a:solidFill>
              <a:latin typeface="DFKai-SB" panose="03000509000000000000" charset="-120"/>
              <a:ea typeface="DFKai-SB" panose="03000509000000000000" charset="-120"/>
              <a:cs typeface="Times New Roman" panose="02020603050405020304" charset="0"/>
            </a:endParaRPr>
          </a:p>
          <a:p>
            <a:pPr marL="0" lvl="0" indent="0" algn="ctr" defTabSz="8001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US" sz="2400" kern="1200" dirty="0">
                <a:latin typeface="Times New Roman" panose="02020603050405020304" charset="0"/>
                <a:ea typeface="华文行楷" panose="02010800040101010101" pitchFamily="2" charset="-122"/>
                <a:cs typeface="Times New Roman" panose="02020603050405020304" charset="0"/>
              </a:rPr>
              <a:t>The emperor had to use propriety as rules to achieve their aims.</a:t>
            </a:r>
            <a:endParaRPr lang="zh-CN" altLang="en-US" sz="2400" kern="1200" dirty="0">
              <a:latin typeface="Times New Roman" panose="02020603050405020304" charset="0"/>
              <a:ea typeface="华文行楷" panose="02010800040101010101" pitchFamily="2" charset="-122"/>
              <a:cs typeface="Times New Roman" panose="02020603050405020304" charset="0"/>
            </a:endParaRPr>
          </a:p>
        </p:txBody>
      </p:sp>
      <p:sp>
        <p:nvSpPr>
          <p:cNvPr id="11" name="任意多边形: 形状 10"/>
          <p:cNvSpPr/>
          <p:nvPr/>
        </p:nvSpPr>
        <p:spPr>
          <a:xfrm>
            <a:off x="8348904" y="2670977"/>
            <a:ext cx="3299350" cy="3001499"/>
          </a:xfrm>
          <a:custGeom>
            <a:avLst/>
            <a:gdLst>
              <a:gd name="connsiteX0" fmla="*/ 0 w 3299350"/>
              <a:gd name="connsiteY0" fmla="*/ 0 h 3001499"/>
              <a:gd name="connsiteX1" fmla="*/ 3299350 w 3299350"/>
              <a:gd name="connsiteY1" fmla="*/ 0 h 3001499"/>
              <a:gd name="connsiteX2" fmla="*/ 3299350 w 3299350"/>
              <a:gd name="connsiteY2" fmla="*/ 3001499 h 3001499"/>
              <a:gd name="connsiteX3" fmla="*/ 0 w 3299350"/>
              <a:gd name="connsiteY3" fmla="*/ 3001499 h 3001499"/>
              <a:gd name="connsiteX4" fmla="*/ 0 w 3299350"/>
              <a:gd name="connsiteY4" fmla="*/ 0 h 30014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299350" h="3001499">
                <a:moveTo>
                  <a:pt x="0" y="0"/>
                </a:moveTo>
                <a:lnTo>
                  <a:pt x="3299350" y="0"/>
                </a:lnTo>
                <a:lnTo>
                  <a:pt x="3299350" y="3001499"/>
                </a:lnTo>
                <a:lnTo>
                  <a:pt x="0" y="3001499"/>
                </a:lnTo>
                <a:lnTo>
                  <a:pt x="0" y="0"/>
                </a:lnTo>
                <a:close/>
              </a:path>
            </a:pathLst>
          </a:custGeom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3">
            <a:schemeClr val="accent5">
              <a:hueOff val="0"/>
              <a:satOff val="0"/>
              <a:lumOff val="0"/>
              <a:alphaOff val="0"/>
            </a:schemeClr>
          </a:fillRef>
          <a:effectRef idx="3">
            <a:schemeClr val="accent5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5240" tIns="15240" rIns="15240" bIns="15240" numCol="1" spcCol="1270" anchor="ctr" anchorCtr="0">
            <a:noAutofit/>
          </a:bodyPr>
          <a:lstStyle/>
          <a:p>
            <a:pPr marL="0" lvl="0" indent="0" algn="ctr" defTabSz="10668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US" altLang="zh-TW" sz="2400" kern="1200" dirty="0">
                <a:latin typeface="DFKai-SB" panose="03000509000000000000" charset="-120"/>
                <a:ea typeface="DFKai-SB" panose="03000509000000000000" charset="-120"/>
                <a:cs typeface="Times New Roman" panose="02020603050405020304" charset="0"/>
              </a:rPr>
              <a:t>They wanted to:</a:t>
            </a:r>
            <a:endParaRPr lang="en-US" altLang="zh-TW" sz="2400" kern="1200" dirty="0">
              <a:latin typeface="DFKai-SB" panose="03000509000000000000" charset="-120"/>
              <a:ea typeface="DFKai-SB" panose="03000509000000000000" charset="-120"/>
              <a:cs typeface="Times New Roman" panose="02020603050405020304" charset="0"/>
            </a:endParaRPr>
          </a:p>
          <a:p>
            <a:pPr marL="0" lvl="0" indent="0" algn="ctr" defTabSz="10668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zh-TW" altLang="en-US" sz="2400" kern="1200" dirty="0">
                <a:latin typeface="DFKai-SB" panose="03000509000000000000" charset="-120"/>
                <a:ea typeface="DFKai-SB" panose="03000509000000000000" charset="-120"/>
                <a:cs typeface="Times New Roman" panose="02020603050405020304" charset="0"/>
              </a:rPr>
              <a:t>以正君臣，以篤父子</a:t>
            </a:r>
            <a:endParaRPr lang="zh-CN" altLang="en-US" sz="2400" kern="1200" dirty="0">
              <a:latin typeface="DFKai-SB" panose="03000509000000000000" charset="-120"/>
              <a:ea typeface="DFKai-SB" panose="03000509000000000000" charset="-120"/>
              <a:cs typeface="Times New Roman" panose="02020603050405020304" charset="0"/>
            </a:endParaRPr>
          </a:p>
          <a:p>
            <a:pPr marL="0" lvl="0" indent="0" algn="ctr" defTabSz="10668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zh-TW" altLang="en-US" sz="2400" kern="1200" dirty="0">
                <a:latin typeface="DFKai-SB" panose="03000509000000000000" charset="-120"/>
                <a:ea typeface="DFKai-SB" panose="03000509000000000000" charset="-120"/>
                <a:cs typeface="Times New Roman" panose="02020603050405020304" charset="0"/>
              </a:rPr>
              <a:t>以睦兄弟，以和夫婦</a:t>
            </a:r>
            <a:endParaRPr lang="zh-CN" altLang="en-US" sz="2400" kern="1200" dirty="0">
              <a:latin typeface="DFKai-SB" panose="03000509000000000000" charset="-120"/>
              <a:ea typeface="DFKai-SB" panose="03000509000000000000" charset="-120"/>
              <a:cs typeface="Times New Roman" panose="02020603050405020304" charset="0"/>
            </a:endParaRPr>
          </a:p>
          <a:p>
            <a:pPr marL="0" lvl="0" indent="0" algn="ctr" defTabSz="10668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zh-TW" altLang="en-US" sz="2400" kern="1200" dirty="0">
                <a:latin typeface="DFKai-SB" panose="03000509000000000000" charset="-120"/>
                <a:ea typeface="DFKai-SB" panose="03000509000000000000" charset="-120"/>
                <a:cs typeface="Times New Roman" panose="02020603050405020304" charset="0"/>
              </a:rPr>
              <a:t>以設制度，以立田里</a:t>
            </a:r>
            <a:endParaRPr lang="en-US" altLang="zh-TW" sz="2400" kern="1200" dirty="0">
              <a:latin typeface="DFKai-SB" panose="03000509000000000000" charset="-120"/>
              <a:ea typeface="DFKai-SB" panose="03000509000000000000" charset="-120"/>
              <a:cs typeface="Times New Roman" panose="02020603050405020304" charset="0"/>
            </a:endParaRPr>
          </a:p>
          <a:p>
            <a:pPr marL="0" lvl="0" indent="0" algn="ctr" defTabSz="10668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zh-TW" altLang="en-US" sz="2400" kern="1200" dirty="0">
                <a:latin typeface="DFKai-SB" panose="03000509000000000000" charset="-120"/>
                <a:ea typeface="DFKai-SB" panose="03000509000000000000" charset="-120"/>
                <a:cs typeface="Times New Roman" panose="02020603050405020304" charset="0"/>
              </a:rPr>
              <a:t>以</a:t>
            </a:r>
            <a:r>
              <a:rPr lang="zh-CN" altLang="en-US" sz="2400" kern="1200" dirty="0">
                <a:latin typeface="DFKai-SB" panose="03000509000000000000" charset="-120"/>
                <a:ea typeface="DFKai-SB" panose="03000509000000000000" charset="-120"/>
                <a:cs typeface="Times New Roman" panose="02020603050405020304" charset="0"/>
              </a:rPr>
              <a:t>賢勇之</a:t>
            </a:r>
            <a:r>
              <a:rPr lang="zh-TW" altLang="en-US" sz="2400" kern="1200" dirty="0">
                <a:latin typeface="DFKai-SB" panose="03000509000000000000" charset="-120"/>
                <a:ea typeface="DFKai-SB" panose="03000509000000000000" charset="-120"/>
                <a:cs typeface="Times New Roman" panose="02020603050405020304" charset="0"/>
              </a:rPr>
              <a:t>，以</a:t>
            </a:r>
            <a:r>
              <a:rPr lang="zh-CN" altLang="en-US" sz="2400" kern="1200" dirty="0">
                <a:latin typeface="DFKai-SB" panose="03000509000000000000" charset="-120"/>
                <a:ea typeface="DFKai-SB" panose="03000509000000000000" charset="-120"/>
                <a:cs typeface="Times New Roman" panose="02020603050405020304" charset="0"/>
              </a:rPr>
              <a:t>功為己</a:t>
            </a:r>
            <a:endParaRPr lang="zh-CN" altLang="en-US" sz="2400" kern="1200" dirty="0">
              <a:latin typeface="DFKai-SB" panose="03000509000000000000" charset="-120"/>
              <a:ea typeface="DFKai-SB" panose="03000509000000000000" charset="-120"/>
              <a:cs typeface="Times New Roman" panose="02020603050405020304" charset="0"/>
            </a:endParaRPr>
          </a:p>
        </p:txBody>
      </p:sp>
      <p:sp>
        <p:nvSpPr>
          <p:cNvPr id="29" name="矩形 28"/>
          <p:cNvSpPr/>
          <p:nvPr/>
        </p:nvSpPr>
        <p:spPr>
          <a:xfrm>
            <a:off x="0" y="344129"/>
            <a:ext cx="3510116" cy="659171"/>
          </a:xfrm>
          <a:prstGeom prst="rect">
            <a:avLst/>
          </a:prstGeom>
          <a:solidFill>
            <a:srgbClr val="00206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The Governance of ‘</a:t>
            </a:r>
            <a:r>
              <a:rPr lang="zh-CN" altLang="en-US" sz="2400" dirty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小康</a:t>
            </a:r>
            <a:r>
              <a:rPr lang="en-US" sz="2400" dirty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’</a:t>
            </a:r>
            <a:endParaRPr lang="en-US" altLang="zh-CN" sz="2400" b="1" dirty="0">
              <a:solidFill>
                <a:schemeClr val="bg1"/>
              </a:solidFill>
              <a:latin typeface="Times New Roman" panose="02020603050405020304" charset="0"/>
              <a:cs typeface="Times New Roman" panose="02020603050405020304" charset="0"/>
              <a:sym typeface="+mn-lt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bldLvl="0" animBg="1"/>
      <p:bldP spid="11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灯片编号占位符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09162-089F-40F8-81E7-53132DE09725}" type="slidenum">
              <a:rPr lang="zh-CN" altLang="en-US" smtClean="0"/>
            </a:fld>
            <a:endParaRPr lang="zh-CN" altLang="en-US"/>
          </a:p>
        </p:txBody>
      </p:sp>
      <p:graphicFrame>
        <p:nvGraphicFramePr>
          <p:cNvPr id="5" name="图示 4"/>
          <p:cNvGraphicFramePr/>
          <p:nvPr/>
        </p:nvGraphicFramePr>
        <p:xfrm>
          <a:off x="2167255" y="1277620"/>
          <a:ext cx="8128000" cy="21126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" r:lo="rId2" r:qs="rId3" r:cs="rId4"/>
          </a:graphicData>
        </a:graphic>
      </p:graphicFrame>
      <p:graphicFrame>
        <p:nvGraphicFramePr>
          <p:cNvPr id="6" name="图示 5"/>
          <p:cNvGraphicFramePr/>
          <p:nvPr/>
        </p:nvGraphicFramePr>
        <p:xfrm>
          <a:off x="2167255" y="3503295"/>
          <a:ext cx="8128000" cy="234569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  <p:sp>
        <p:nvSpPr>
          <p:cNvPr id="29" name="矩形 28"/>
          <p:cNvSpPr/>
          <p:nvPr/>
        </p:nvSpPr>
        <p:spPr>
          <a:xfrm>
            <a:off x="0" y="344129"/>
            <a:ext cx="3510116" cy="659171"/>
          </a:xfrm>
          <a:prstGeom prst="rect">
            <a:avLst/>
          </a:prstGeom>
          <a:solidFill>
            <a:srgbClr val="00206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The Governance of ‘</a:t>
            </a:r>
            <a:r>
              <a:rPr lang="zh-CN" altLang="en-US" sz="2400" dirty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小康</a:t>
            </a:r>
            <a:r>
              <a:rPr lang="en-US" sz="2400" dirty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’</a:t>
            </a:r>
            <a:endParaRPr lang="en-US" altLang="zh-CN" sz="2400" b="1" dirty="0">
              <a:solidFill>
                <a:schemeClr val="bg1"/>
              </a:solidFill>
              <a:latin typeface="Times New Roman" panose="02020603050405020304" charset="0"/>
              <a:cs typeface="Times New Roman" panose="02020603050405020304" charset="0"/>
              <a:sym typeface="+mn-lt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灯片编号占位符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09162-089F-40F8-81E7-53132DE09725}" type="slidenum">
              <a:rPr lang="zh-CN" altLang="en-US" smtClean="0"/>
            </a:fld>
            <a:endParaRPr lang="zh-CN" altLang="en-US"/>
          </a:p>
        </p:txBody>
      </p:sp>
      <p:sp>
        <p:nvSpPr>
          <p:cNvPr id="4" name="任意多边形: 形状 3"/>
          <p:cNvSpPr/>
          <p:nvPr/>
        </p:nvSpPr>
        <p:spPr bwMode="white">
          <a:xfrm>
            <a:off x="2058062" y="2844202"/>
            <a:ext cx="1982112" cy="1168959"/>
          </a:xfrm>
          <a:custGeom>
            <a:avLst/>
            <a:gdLst>
              <a:gd name="connsiteX0" fmla="*/ 0 w 1982112"/>
              <a:gd name="connsiteY0" fmla="*/ 116896 h 1168959"/>
              <a:gd name="connsiteX1" fmla="*/ 116896 w 1982112"/>
              <a:gd name="connsiteY1" fmla="*/ 0 h 1168959"/>
              <a:gd name="connsiteX2" fmla="*/ 1865216 w 1982112"/>
              <a:gd name="connsiteY2" fmla="*/ 0 h 1168959"/>
              <a:gd name="connsiteX3" fmla="*/ 1982112 w 1982112"/>
              <a:gd name="connsiteY3" fmla="*/ 116896 h 1168959"/>
              <a:gd name="connsiteX4" fmla="*/ 1982112 w 1982112"/>
              <a:gd name="connsiteY4" fmla="*/ 1052063 h 1168959"/>
              <a:gd name="connsiteX5" fmla="*/ 1865216 w 1982112"/>
              <a:gd name="connsiteY5" fmla="*/ 1168959 h 1168959"/>
              <a:gd name="connsiteX6" fmla="*/ 116896 w 1982112"/>
              <a:gd name="connsiteY6" fmla="*/ 1168959 h 1168959"/>
              <a:gd name="connsiteX7" fmla="*/ 0 w 1982112"/>
              <a:gd name="connsiteY7" fmla="*/ 1052063 h 1168959"/>
              <a:gd name="connsiteX8" fmla="*/ 0 w 1982112"/>
              <a:gd name="connsiteY8" fmla="*/ 116896 h 11689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982112" h="1168959">
                <a:moveTo>
                  <a:pt x="0" y="116896"/>
                </a:moveTo>
                <a:cubicBezTo>
                  <a:pt x="0" y="52336"/>
                  <a:pt x="52336" y="0"/>
                  <a:pt x="116896" y="0"/>
                </a:cubicBezTo>
                <a:lnTo>
                  <a:pt x="1865216" y="0"/>
                </a:lnTo>
                <a:cubicBezTo>
                  <a:pt x="1929776" y="0"/>
                  <a:pt x="1982112" y="52336"/>
                  <a:pt x="1982112" y="116896"/>
                </a:cubicBezTo>
                <a:lnTo>
                  <a:pt x="1982112" y="1052063"/>
                </a:lnTo>
                <a:cubicBezTo>
                  <a:pt x="1982112" y="1116623"/>
                  <a:pt x="1929776" y="1168959"/>
                  <a:pt x="1865216" y="1168959"/>
                </a:cubicBezTo>
                <a:lnTo>
                  <a:pt x="116896" y="1168959"/>
                </a:lnTo>
                <a:cubicBezTo>
                  <a:pt x="52336" y="1168959"/>
                  <a:pt x="0" y="1116623"/>
                  <a:pt x="0" y="1052063"/>
                </a:cubicBezTo>
                <a:lnTo>
                  <a:pt x="0" y="116896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6">
              <a:alpha val="80000"/>
              <a:hueOff val="0"/>
              <a:satOff val="0"/>
              <a:lumOff val="0"/>
              <a:alphaOff val="0"/>
            </a:schemeClr>
          </a:fillRef>
          <a:effectRef idx="0">
            <a:schemeClr val="accent6">
              <a:alpha val="80000"/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46938" tIns="46938" rIns="46938" bIns="46938" numCol="1" spcCol="1270" anchor="ctr" anchorCtr="0">
            <a:noAutofit/>
          </a:bodyPr>
          <a:lstStyle/>
          <a:p>
            <a:pPr marL="0" lvl="0" indent="0" algn="ctr" defTabSz="889000">
              <a:lnSpc>
                <a:spcPct val="10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US" sz="2000" kern="1200" dirty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The Examples</a:t>
            </a:r>
            <a:endParaRPr lang="en-US" altLang="en-US" sz="2000" kern="1200" dirty="0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</p:txBody>
      </p:sp>
      <p:sp>
        <p:nvSpPr>
          <p:cNvPr id="7" name="任意多边形: 形状 6"/>
          <p:cNvSpPr/>
          <p:nvPr/>
        </p:nvSpPr>
        <p:spPr bwMode="white">
          <a:xfrm>
            <a:off x="4040175" y="3413492"/>
            <a:ext cx="731622" cy="30380"/>
          </a:xfrm>
          <a:custGeom>
            <a:avLst/>
            <a:gdLst>
              <a:gd name="connsiteX0" fmla="*/ 0 w 731622"/>
              <a:gd name="connsiteY0" fmla="*/ 15190 h 30380"/>
              <a:gd name="connsiteX1" fmla="*/ 731622 w 731622"/>
              <a:gd name="connsiteY1" fmla="*/ 15190 h 303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731622" h="30380">
                <a:moveTo>
                  <a:pt x="0" y="15190"/>
                </a:moveTo>
                <a:lnTo>
                  <a:pt x="731622" y="15190"/>
                </a:lnTo>
              </a:path>
            </a:pathLst>
          </a:custGeom>
          <a:noFill/>
        </p:spPr>
        <p:style>
          <a:lnRef idx="2">
            <a:schemeClr val="accent6">
              <a:tint val="90000"/>
              <a:hueOff val="0"/>
              <a:satOff val="0"/>
              <a:lumOff val="0"/>
              <a:alphaOff val="0"/>
            </a:schemeClr>
          </a:lnRef>
          <a:fillRef idx="0">
            <a:scrgbClr r="0" g="0" b="0"/>
          </a:fillRef>
          <a:effectRef idx="0">
            <a:schemeClr val="accent6">
              <a:tint val="90000"/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360221" tIns="-3101" rIns="360220" bIns="-3100" numCol="1" spcCol="1270" anchor="ctr" anchorCtr="0">
            <a:noAutofit/>
          </a:bodyPr>
          <a:lstStyle/>
          <a:p>
            <a:pPr marL="0" lvl="0" indent="0" algn="ctr" defTabSz="2222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endParaRPr lang="zh-CN" altLang="en-US" sz="500" kern="1200"/>
          </a:p>
        </p:txBody>
      </p:sp>
      <p:sp>
        <p:nvSpPr>
          <p:cNvPr id="8" name="任意多边形: 形状 7"/>
          <p:cNvSpPr/>
          <p:nvPr/>
        </p:nvSpPr>
        <p:spPr bwMode="white">
          <a:xfrm>
            <a:off x="4700905" y="2855595"/>
            <a:ext cx="2532380" cy="1146810"/>
          </a:xfrm>
          <a:custGeom>
            <a:avLst/>
            <a:gdLst>
              <a:gd name="connsiteX0" fmla="*/ 0 w 2461289"/>
              <a:gd name="connsiteY0" fmla="*/ 114665 h 1146645"/>
              <a:gd name="connsiteX1" fmla="*/ 114665 w 2461289"/>
              <a:gd name="connsiteY1" fmla="*/ 0 h 1146645"/>
              <a:gd name="connsiteX2" fmla="*/ 2346625 w 2461289"/>
              <a:gd name="connsiteY2" fmla="*/ 0 h 1146645"/>
              <a:gd name="connsiteX3" fmla="*/ 2461290 w 2461289"/>
              <a:gd name="connsiteY3" fmla="*/ 114665 h 1146645"/>
              <a:gd name="connsiteX4" fmla="*/ 2461289 w 2461289"/>
              <a:gd name="connsiteY4" fmla="*/ 1031981 h 1146645"/>
              <a:gd name="connsiteX5" fmla="*/ 2346624 w 2461289"/>
              <a:gd name="connsiteY5" fmla="*/ 1146646 h 1146645"/>
              <a:gd name="connsiteX6" fmla="*/ 114665 w 2461289"/>
              <a:gd name="connsiteY6" fmla="*/ 1146645 h 1146645"/>
              <a:gd name="connsiteX7" fmla="*/ 0 w 2461289"/>
              <a:gd name="connsiteY7" fmla="*/ 1031980 h 1146645"/>
              <a:gd name="connsiteX8" fmla="*/ 0 w 2461289"/>
              <a:gd name="connsiteY8" fmla="*/ 114665 h 11466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61289" h="1146645">
                <a:moveTo>
                  <a:pt x="0" y="114665"/>
                </a:moveTo>
                <a:cubicBezTo>
                  <a:pt x="0" y="51337"/>
                  <a:pt x="51337" y="0"/>
                  <a:pt x="114665" y="0"/>
                </a:cubicBezTo>
                <a:lnTo>
                  <a:pt x="2346625" y="0"/>
                </a:lnTo>
                <a:cubicBezTo>
                  <a:pt x="2409953" y="0"/>
                  <a:pt x="2461290" y="51337"/>
                  <a:pt x="2461290" y="114665"/>
                </a:cubicBezTo>
                <a:cubicBezTo>
                  <a:pt x="2461290" y="420437"/>
                  <a:pt x="2461289" y="726209"/>
                  <a:pt x="2461289" y="1031981"/>
                </a:cubicBezTo>
                <a:cubicBezTo>
                  <a:pt x="2461289" y="1095309"/>
                  <a:pt x="2409952" y="1146646"/>
                  <a:pt x="2346624" y="1146646"/>
                </a:cubicBezTo>
                <a:lnTo>
                  <a:pt x="114665" y="1146645"/>
                </a:lnTo>
                <a:cubicBezTo>
                  <a:pt x="51337" y="1146645"/>
                  <a:pt x="0" y="1095308"/>
                  <a:pt x="0" y="1031980"/>
                </a:cubicBezTo>
                <a:lnTo>
                  <a:pt x="0" y="114665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6">
              <a:alpha val="70000"/>
              <a:hueOff val="0"/>
              <a:satOff val="0"/>
              <a:lumOff val="0"/>
              <a:alphaOff val="0"/>
            </a:schemeClr>
          </a:fillRef>
          <a:effectRef idx="0">
            <a:schemeClr val="accent6">
              <a:alpha val="70000"/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45014" tIns="45014" rIns="45014" bIns="45014" numCol="1" spcCol="1270" anchor="ctr" anchorCtr="0">
            <a:noAutofit/>
          </a:bodyPr>
          <a:lstStyle/>
          <a:p>
            <a:pPr marL="0" lvl="0" indent="0" algn="ctr" defTabSz="800100">
              <a:lnSpc>
                <a:spcPct val="10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US" altLang="zh-CN" sz="2000" kern="1200" dirty="0">
                <a:latin typeface="Times New Roman" panose="02020603050405020304" charset="0"/>
                <a:cs typeface="Times New Roman" panose="02020603050405020304" charset="0"/>
              </a:rPr>
              <a:t>O</a:t>
            </a:r>
            <a:r>
              <a:rPr lang="zh-CN" altLang="en-US" sz="2000" kern="1200" dirty="0">
                <a:latin typeface="Times New Roman" panose="02020603050405020304" charset="0"/>
                <a:cs typeface="Times New Roman" panose="02020603050405020304" charset="0"/>
              </a:rPr>
              <a:t>utstanding </a:t>
            </a:r>
            <a:r>
              <a:rPr lang="en-US" altLang="zh-CN" sz="2000" kern="1200" dirty="0">
                <a:latin typeface="Times New Roman" panose="02020603050405020304" charset="0"/>
                <a:cs typeface="Times New Roman" panose="02020603050405020304" charset="0"/>
              </a:rPr>
              <a:t>F</a:t>
            </a:r>
            <a:r>
              <a:rPr lang="zh-CN" altLang="en-US" sz="2000" kern="1200" dirty="0">
                <a:latin typeface="Times New Roman" panose="02020603050405020304" charset="0"/>
                <a:cs typeface="Times New Roman" panose="02020603050405020304" charset="0"/>
              </a:rPr>
              <a:t>igures</a:t>
            </a:r>
            <a:r>
              <a:rPr lang="en-US" altLang="zh-CN" sz="2000" kern="1200" dirty="0">
                <a:latin typeface="Times New Roman" panose="02020603050405020304" charset="0"/>
                <a:cs typeface="Times New Roman" panose="02020603050405020304" charset="0"/>
              </a:rPr>
              <a:t>:</a:t>
            </a:r>
            <a:endParaRPr lang="en-US" altLang="zh-CN" sz="2000" kern="1200" dirty="0">
              <a:latin typeface="Times New Roman" panose="02020603050405020304" charset="0"/>
              <a:cs typeface="Times New Roman" panose="02020603050405020304" charset="0"/>
            </a:endParaRPr>
          </a:p>
          <a:p>
            <a:pPr marL="0" lvl="0" indent="0" algn="ctr" defTabSz="800100">
              <a:lnSpc>
                <a:spcPct val="10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US" altLang="zh-CN" kern="1200" dirty="0" err="1">
                <a:solidFill>
                  <a:srgbClr val="C00000"/>
                </a:solidFill>
                <a:latin typeface="DFKai-SB" panose="03000509000000000000" charset="-120"/>
                <a:ea typeface="DFKai-SB" panose="03000509000000000000" charset="-120"/>
              </a:rPr>
              <a:t>禹、湯、文、武、成王、周公</a:t>
            </a:r>
            <a:endParaRPr lang="en-US" altLang="zh-CN" kern="1200" dirty="0" err="1">
              <a:solidFill>
                <a:srgbClr val="C00000"/>
              </a:solidFill>
              <a:latin typeface="DFKai-SB" panose="03000509000000000000" charset="-120"/>
              <a:ea typeface="DFKai-SB" panose="03000509000000000000" charset="-120"/>
            </a:endParaRPr>
          </a:p>
        </p:txBody>
      </p:sp>
      <p:sp>
        <p:nvSpPr>
          <p:cNvPr id="9" name="任意多边形: 形状 8"/>
          <p:cNvSpPr/>
          <p:nvPr/>
        </p:nvSpPr>
        <p:spPr bwMode="white">
          <a:xfrm rot="17301029">
            <a:off x="6436962" y="2310641"/>
            <a:ext cx="2323873" cy="30380"/>
          </a:xfrm>
          <a:custGeom>
            <a:avLst/>
            <a:gdLst>
              <a:gd name="connsiteX0" fmla="*/ 0 w 2323873"/>
              <a:gd name="connsiteY0" fmla="*/ 15190 h 30380"/>
              <a:gd name="connsiteX1" fmla="*/ 2323873 w 2323873"/>
              <a:gd name="connsiteY1" fmla="*/ 15190 h 303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2323873" h="30380">
                <a:moveTo>
                  <a:pt x="0" y="15190"/>
                </a:moveTo>
                <a:lnTo>
                  <a:pt x="2323873" y="15190"/>
                </a:lnTo>
              </a:path>
            </a:pathLst>
          </a:custGeom>
          <a:noFill/>
        </p:spPr>
        <p:style>
          <a:lnRef idx="2">
            <a:schemeClr val="accent6">
              <a:tint val="70000"/>
              <a:hueOff val="0"/>
              <a:satOff val="0"/>
              <a:lumOff val="0"/>
              <a:alphaOff val="0"/>
            </a:schemeClr>
          </a:lnRef>
          <a:fillRef idx="0">
            <a:scrgbClr r="0" g="0" b="0"/>
          </a:fillRef>
          <a:effectRef idx="0">
            <a:schemeClr val="accent6">
              <a:tint val="70000"/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1116539" tIns="-42906" rIns="1116540" bIns="-42908" numCol="1" spcCol="1270" anchor="ctr" anchorCtr="0">
            <a:noAutofit/>
          </a:bodyPr>
          <a:lstStyle/>
          <a:p>
            <a:pPr marL="0" lvl="0" indent="0" algn="ctr" defTabSz="2222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endParaRPr lang="zh-CN" altLang="en-US" sz="500" kern="1200"/>
          </a:p>
        </p:txBody>
      </p:sp>
      <p:sp>
        <p:nvSpPr>
          <p:cNvPr id="10" name="任意多边形: 形状 9"/>
          <p:cNvSpPr/>
          <p:nvPr/>
        </p:nvSpPr>
        <p:spPr bwMode="white">
          <a:xfrm>
            <a:off x="7964710" y="723712"/>
            <a:ext cx="2356703" cy="998537"/>
          </a:xfrm>
          <a:custGeom>
            <a:avLst/>
            <a:gdLst>
              <a:gd name="connsiteX0" fmla="*/ 0 w 2356703"/>
              <a:gd name="connsiteY0" fmla="*/ 99854 h 998537"/>
              <a:gd name="connsiteX1" fmla="*/ 99854 w 2356703"/>
              <a:gd name="connsiteY1" fmla="*/ 0 h 998537"/>
              <a:gd name="connsiteX2" fmla="*/ 2256849 w 2356703"/>
              <a:gd name="connsiteY2" fmla="*/ 0 h 998537"/>
              <a:gd name="connsiteX3" fmla="*/ 2356703 w 2356703"/>
              <a:gd name="connsiteY3" fmla="*/ 99854 h 998537"/>
              <a:gd name="connsiteX4" fmla="*/ 2356703 w 2356703"/>
              <a:gd name="connsiteY4" fmla="*/ 898683 h 998537"/>
              <a:gd name="connsiteX5" fmla="*/ 2256849 w 2356703"/>
              <a:gd name="connsiteY5" fmla="*/ 998537 h 998537"/>
              <a:gd name="connsiteX6" fmla="*/ 99854 w 2356703"/>
              <a:gd name="connsiteY6" fmla="*/ 998537 h 998537"/>
              <a:gd name="connsiteX7" fmla="*/ 0 w 2356703"/>
              <a:gd name="connsiteY7" fmla="*/ 898683 h 998537"/>
              <a:gd name="connsiteX8" fmla="*/ 0 w 2356703"/>
              <a:gd name="connsiteY8" fmla="*/ 99854 h 9985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356703" h="998537">
                <a:moveTo>
                  <a:pt x="0" y="99854"/>
                </a:moveTo>
                <a:cubicBezTo>
                  <a:pt x="0" y="44706"/>
                  <a:pt x="44706" y="0"/>
                  <a:pt x="99854" y="0"/>
                </a:cubicBezTo>
                <a:lnTo>
                  <a:pt x="2256849" y="0"/>
                </a:lnTo>
                <a:cubicBezTo>
                  <a:pt x="2311997" y="0"/>
                  <a:pt x="2356703" y="44706"/>
                  <a:pt x="2356703" y="99854"/>
                </a:cubicBezTo>
                <a:lnTo>
                  <a:pt x="2356703" y="898683"/>
                </a:lnTo>
                <a:cubicBezTo>
                  <a:pt x="2356703" y="953831"/>
                  <a:pt x="2311997" y="998537"/>
                  <a:pt x="2256849" y="998537"/>
                </a:cubicBezTo>
                <a:lnTo>
                  <a:pt x="99854" y="998537"/>
                </a:lnTo>
                <a:cubicBezTo>
                  <a:pt x="44706" y="998537"/>
                  <a:pt x="0" y="953831"/>
                  <a:pt x="0" y="898683"/>
                </a:cubicBezTo>
                <a:lnTo>
                  <a:pt x="0" y="99854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6">
              <a:alpha val="50000"/>
              <a:hueOff val="0"/>
              <a:satOff val="0"/>
              <a:lumOff val="0"/>
              <a:alphaOff val="0"/>
            </a:schemeClr>
          </a:fillRef>
          <a:effectRef idx="0">
            <a:schemeClr val="accent6">
              <a:alpha val="50000"/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39406" tIns="39406" rIns="39406" bIns="39406" numCol="1" spcCol="1270" anchor="ctr" anchorCtr="0">
            <a:noAutofit/>
          </a:bodyPr>
          <a:lstStyle/>
          <a:p>
            <a:pPr marL="0" lvl="0" indent="0" algn="ctr" defTabSz="711200">
              <a:lnSpc>
                <a:spcPct val="10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US" altLang="zh-CN" kern="1200" dirty="0">
                <a:latin typeface="Times New Roman" panose="02020603050405020304" charset="0"/>
                <a:cs typeface="Times New Roman" panose="02020603050405020304" charset="0"/>
              </a:rPr>
              <a:t>H</a:t>
            </a:r>
            <a:r>
              <a:rPr lang="zh-CN" altLang="en-US" kern="1200" dirty="0">
                <a:latin typeface="Times New Roman" panose="02020603050405020304" charset="0"/>
                <a:cs typeface="Times New Roman" panose="02020603050405020304" charset="0"/>
              </a:rPr>
              <a:t>onoured people's righteousness, examined their credibility</a:t>
            </a:r>
            <a:endParaRPr lang="zh-CN" altLang="en-US" kern="1200" dirty="0"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11" name="任意多边形: 形状 10"/>
          <p:cNvSpPr/>
          <p:nvPr/>
        </p:nvSpPr>
        <p:spPr bwMode="white">
          <a:xfrm rot="18176674">
            <a:off x="6926238" y="2848997"/>
            <a:ext cx="1345321" cy="30380"/>
          </a:xfrm>
          <a:custGeom>
            <a:avLst/>
            <a:gdLst>
              <a:gd name="connsiteX0" fmla="*/ 0 w 1345321"/>
              <a:gd name="connsiteY0" fmla="*/ 15190 h 30380"/>
              <a:gd name="connsiteX1" fmla="*/ 1345321 w 1345321"/>
              <a:gd name="connsiteY1" fmla="*/ 15190 h 303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345321" h="30380">
                <a:moveTo>
                  <a:pt x="0" y="15190"/>
                </a:moveTo>
                <a:lnTo>
                  <a:pt x="1345321" y="15190"/>
                </a:lnTo>
              </a:path>
            </a:pathLst>
          </a:custGeom>
          <a:noFill/>
        </p:spPr>
        <p:style>
          <a:lnRef idx="2">
            <a:schemeClr val="accent6">
              <a:tint val="70000"/>
              <a:hueOff val="0"/>
              <a:satOff val="0"/>
              <a:lumOff val="0"/>
              <a:alphaOff val="0"/>
            </a:schemeClr>
          </a:lnRef>
          <a:fillRef idx="0">
            <a:scrgbClr r="0" g="0" b="0"/>
          </a:fillRef>
          <a:effectRef idx="0">
            <a:schemeClr val="accent6">
              <a:tint val="70000"/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651727" tIns="-18443" rIns="651727" bIns="-18444" numCol="1" spcCol="1270" anchor="ctr" anchorCtr="0">
            <a:noAutofit/>
          </a:bodyPr>
          <a:lstStyle/>
          <a:p>
            <a:pPr marL="0" lvl="0" indent="0" algn="ctr" defTabSz="2222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endParaRPr lang="zh-CN" altLang="en-US" sz="500" kern="1200"/>
          </a:p>
        </p:txBody>
      </p:sp>
      <p:sp>
        <p:nvSpPr>
          <p:cNvPr id="12" name="任意多边形: 形状 11"/>
          <p:cNvSpPr/>
          <p:nvPr/>
        </p:nvSpPr>
        <p:spPr bwMode="white">
          <a:xfrm>
            <a:off x="7964710" y="1859429"/>
            <a:ext cx="2365976" cy="880526"/>
          </a:xfrm>
          <a:custGeom>
            <a:avLst/>
            <a:gdLst>
              <a:gd name="connsiteX0" fmla="*/ 0 w 2365976"/>
              <a:gd name="connsiteY0" fmla="*/ 88053 h 880526"/>
              <a:gd name="connsiteX1" fmla="*/ 88053 w 2365976"/>
              <a:gd name="connsiteY1" fmla="*/ 0 h 880526"/>
              <a:gd name="connsiteX2" fmla="*/ 2277923 w 2365976"/>
              <a:gd name="connsiteY2" fmla="*/ 0 h 880526"/>
              <a:gd name="connsiteX3" fmla="*/ 2365976 w 2365976"/>
              <a:gd name="connsiteY3" fmla="*/ 88053 h 880526"/>
              <a:gd name="connsiteX4" fmla="*/ 2365976 w 2365976"/>
              <a:gd name="connsiteY4" fmla="*/ 792473 h 880526"/>
              <a:gd name="connsiteX5" fmla="*/ 2277923 w 2365976"/>
              <a:gd name="connsiteY5" fmla="*/ 880526 h 880526"/>
              <a:gd name="connsiteX6" fmla="*/ 88053 w 2365976"/>
              <a:gd name="connsiteY6" fmla="*/ 880526 h 880526"/>
              <a:gd name="connsiteX7" fmla="*/ 0 w 2365976"/>
              <a:gd name="connsiteY7" fmla="*/ 792473 h 880526"/>
              <a:gd name="connsiteX8" fmla="*/ 0 w 2365976"/>
              <a:gd name="connsiteY8" fmla="*/ 88053 h 8805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365976" h="880526">
                <a:moveTo>
                  <a:pt x="0" y="88053"/>
                </a:moveTo>
                <a:cubicBezTo>
                  <a:pt x="0" y="39423"/>
                  <a:pt x="39423" y="0"/>
                  <a:pt x="88053" y="0"/>
                </a:cubicBezTo>
                <a:lnTo>
                  <a:pt x="2277923" y="0"/>
                </a:lnTo>
                <a:cubicBezTo>
                  <a:pt x="2326553" y="0"/>
                  <a:pt x="2365976" y="39423"/>
                  <a:pt x="2365976" y="88053"/>
                </a:cubicBezTo>
                <a:lnTo>
                  <a:pt x="2365976" y="792473"/>
                </a:lnTo>
                <a:cubicBezTo>
                  <a:pt x="2365976" y="841103"/>
                  <a:pt x="2326553" y="880526"/>
                  <a:pt x="2277923" y="880526"/>
                </a:cubicBezTo>
                <a:lnTo>
                  <a:pt x="88053" y="880526"/>
                </a:lnTo>
                <a:cubicBezTo>
                  <a:pt x="39423" y="880526"/>
                  <a:pt x="0" y="841103"/>
                  <a:pt x="0" y="792473"/>
                </a:cubicBezTo>
                <a:lnTo>
                  <a:pt x="0" y="88053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6">
              <a:alpha val="50000"/>
              <a:hueOff val="0"/>
              <a:satOff val="0"/>
              <a:lumOff val="0"/>
              <a:alphaOff val="0"/>
            </a:schemeClr>
          </a:fillRef>
          <a:effectRef idx="0">
            <a:schemeClr val="accent6">
              <a:alpha val="50000"/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38490" tIns="38490" rIns="38490" bIns="38490" numCol="1" spcCol="1270" anchor="ctr" anchorCtr="0">
            <a:noAutofit/>
          </a:bodyPr>
          <a:lstStyle/>
          <a:p>
            <a:pPr marL="0" lvl="0" indent="0" algn="ctr" defTabSz="889000">
              <a:lnSpc>
                <a:spcPct val="10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US" altLang="zh-CN" sz="2000" kern="1200" dirty="0">
                <a:latin typeface="Times New Roman" panose="02020603050405020304" charset="0"/>
                <a:cs typeface="Times New Roman" panose="02020603050405020304" charset="0"/>
              </a:rPr>
              <a:t>S</a:t>
            </a:r>
            <a:r>
              <a:rPr lang="zh-CN" altLang="en-US" sz="2000" kern="1200" dirty="0">
                <a:latin typeface="Times New Roman" panose="02020603050405020304" charset="0"/>
                <a:cs typeface="Times New Roman" panose="02020603050405020304" charset="0"/>
              </a:rPr>
              <a:t>howed them where their faults lay</a:t>
            </a:r>
            <a:endParaRPr lang="zh-CN" altLang="en-US" sz="2000" kern="1200" dirty="0"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13" name="任意多边形: 形状 12"/>
          <p:cNvSpPr/>
          <p:nvPr/>
        </p:nvSpPr>
        <p:spPr bwMode="white">
          <a:xfrm rot="21276116">
            <a:off x="7231458" y="3378925"/>
            <a:ext cx="734881" cy="30380"/>
          </a:xfrm>
          <a:custGeom>
            <a:avLst/>
            <a:gdLst>
              <a:gd name="connsiteX0" fmla="*/ 0 w 734881"/>
              <a:gd name="connsiteY0" fmla="*/ 15190 h 30380"/>
              <a:gd name="connsiteX1" fmla="*/ 734881 w 734881"/>
              <a:gd name="connsiteY1" fmla="*/ 15190 h 303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734881" h="30380">
                <a:moveTo>
                  <a:pt x="0" y="15190"/>
                </a:moveTo>
                <a:lnTo>
                  <a:pt x="734881" y="15190"/>
                </a:lnTo>
              </a:path>
            </a:pathLst>
          </a:custGeom>
          <a:noFill/>
        </p:spPr>
        <p:style>
          <a:lnRef idx="2">
            <a:schemeClr val="accent6">
              <a:tint val="70000"/>
              <a:hueOff val="0"/>
              <a:satOff val="0"/>
              <a:lumOff val="0"/>
              <a:alphaOff val="0"/>
            </a:schemeClr>
          </a:lnRef>
          <a:fillRef idx="0">
            <a:scrgbClr r="0" g="0" b="0"/>
          </a:fillRef>
          <a:effectRef idx="0">
            <a:schemeClr val="accent6">
              <a:tint val="70000"/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361768" tIns="-3182" rIns="361768" bIns="-3183" numCol="1" spcCol="1270" anchor="ctr" anchorCtr="0">
            <a:noAutofit/>
          </a:bodyPr>
          <a:lstStyle/>
          <a:p>
            <a:pPr marL="0" lvl="0" indent="0" algn="ctr" defTabSz="2222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endParaRPr lang="zh-CN" altLang="en-US" sz="500" kern="1200"/>
          </a:p>
        </p:txBody>
      </p:sp>
      <p:sp>
        <p:nvSpPr>
          <p:cNvPr id="14" name="任意多边形: 形状 13"/>
          <p:cNvSpPr/>
          <p:nvPr/>
        </p:nvSpPr>
        <p:spPr bwMode="white">
          <a:xfrm>
            <a:off x="7964710" y="2877134"/>
            <a:ext cx="2384084" cy="964827"/>
          </a:xfrm>
          <a:custGeom>
            <a:avLst/>
            <a:gdLst>
              <a:gd name="connsiteX0" fmla="*/ 0 w 2384084"/>
              <a:gd name="connsiteY0" fmla="*/ 96483 h 964827"/>
              <a:gd name="connsiteX1" fmla="*/ 96483 w 2384084"/>
              <a:gd name="connsiteY1" fmla="*/ 0 h 964827"/>
              <a:gd name="connsiteX2" fmla="*/ 2287601 w 2384084"/>
              <a:gd name="connsiteY2" fmla="*/ 0 h 964827"/>
              <a:gd name="connsiteX3" fmla="*/ 2384084 w 2384084"/>
              <a:gd name="connsiteY3" fmla="*/ 96483 h 964827"/>
              <a:gd name="connsiteX4" fmla="*/ 2384084 w 2384084"/>
              <a:gd name="connsiteY4" fmla="*/ 868344 h 964827"/>
              <a:gd name="connsiteX5" fmla="*/ 2287601 w 2384084"/>
              <a:gd name="connsiteY5" fmla="*/ 964827 h 964827"/>
              <a:gd name="connsiteX6" fmla="*/ 96483 w 2384084"/>
              <a:gd name="connsiteY6" fmla="*/ 964827 h 964827"/>
              <a:gd name="connsiteX7" fmla="*/ 0 w 2384084"/>
              <a:gd name="connsiteY7" fmla="*/ 868344 h 964827"/>
              <a:gd name="connsiteX8" fmla="*/ 0 w 2384084"/>
              <a:gd name="connsiteY8" fmla="*/ 96483 h 9648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384084" h="964827">
                <a:moveTo>
                  <a:pt x="0" y="96483"/>
                </a:moveTo>
                <a:cubicBezTo>
                  <a:pt x="0" y="43197"/>
                  <a:pt x="43197" y="0"/>
                  <a:pt x="96483" y="0"/>
                </a:cubicBezTo>
                <a:lnTo>
                  <a:pt x="2287601" y="0"/>
                </a:lnTo>
                <a:cubicBezTo>
                  <a:pt x="2340887" y="0"/>
                  <a:pt x="2384084" y="43197"/>
                  <a:pt x="2384084" y="96483"/>
                </a:cubicBezTo>
                <a:lnTo>
                  <a:pt x="2384084" y="868344"/>
                </a:lnTo>
                <a:cubicBezTo>
                  <a:pt x="2384084" y="921630"/>
                  <a:pt x="2340887" y="964827"/>
                  <a:pt x="2287601" y="964827"/>
                </a:cubicBezTo>
                <a:lnTo>
                  <a:pt x="96483" y="964827"/>
                </a:lnTo>
                <a:cubicBezTo>
                  <a:pt x="43197" y="964827"/>
                  <a:pt x="0" y="921630"/>
                  <a:pt x="0" y="868344"/>
                </a:cubicBezTo>
                <a:lnTo>
                  <a:pt x="0" y="96483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6">
              <a:alpha val="50000"/>
              <a:hueOff val="0"/>
              <a:satOff val="0"/>
              <a:lumOff val="0"/>
              <a:alphaOff val="0"/>
            </a:schemeClr>
          </a:fillRef>
          <a:effectRef idx="0">
            <a:schemeClr val="accent6">
              <a:alpha val="50000"/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39689" tIns="39689" rIns="39689" bIns="39689" numCol="1" spcCol="1270" anchor="ctr" anchorCtr="0">
            <a:noAutofit/>
          </a:bodyPr>
          <a:lstStyle/>
          <a:p>
            <a:pPr marL="0" lvl="0" indent="0" algn="ctr" defTabSz="800100">
              <a:lnSpc>
                <a:spcPct val="10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US" sz="1800" kern="1200" dirty="0">
                <a:latin typeface="Times New Roman" panose="02020603050405020304" charset="0"/>
                <a:cs typeface="Times New Roman" panose="02020603050405020304" charset="0"/>
              </a:rPr>
              <a:t>A</a:t>
            </a:r>
            <a:r>
              <a:rPr altLang="en-US" sz="1800" kern="1200" dirty="0">
                <a:latin typeface="Times New Roman" panose="02020603050405020304" charset="0"/>
                <a:cs typeface="Times New Roman" panose="02020603050405020304" charset="0"/>
              </a:rPr>
              <a:t>dministered punishment with benevolence</a:t>
            </a:r>
            <a:endParaRPr altLang="en-US" sz="1800" kern="1200" dirty="0"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15" name="任意多边形: 形状 14"/>
          <p:cNvSpPr/>
          <p:nvPr/>
        </p:nvSpPr>
        <p:spPr bwMode="white">
          <a:xfrm rot="3198732">
            <a:off x="6980564" y="3916537"/>
            <a:ext cx="1254629" cy="30380"/>
          </a:xfrm>
          <a:custGeom>
            <a:avLst/>
            <a:gdLst>
              <a:gd name="connsiteX0" fmla="*/ 0 w 1254629"/>
              <a:gd name="connsiteY0" fmla="*/ 15190 h 30380"/>
              <a:gd name="connsiteX1" fmla="*/ 1254629 w 1254629"/>
              <a:gd name="connsiteY1" fmla="*/ 15190 h 303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254629" h="30380">
                <a:moveTo>
                  <a:pt x="0" y="15190"/>
                </a:moveTo>
                <a:lnTo>
                  <a:pt x="1254629" y="15190"/>
                </a:lnTo>
              </a:path>
            </a:pathLst>
          </a:custGeom>
          <a:noFill/>
        </p:spPr>
        <p:style>
          <a:lnRef idx="2">
            <a:schemeClr val="accent6">
              <a:tint val="70000"/>
              <a:hueOff val="0"/>
              <a:satOff val="0"/>
              <a:lumOff val="0"/>
              <a:alphaOff val="0"/>
            </a:schemeClr>
          </a:lnRef>
          <a:fillRef idx="0">
            <a:scrgbClr r="0" g="0" b="0"/>
          </a:fillRef>
          <a:effectRef idx="0">
            <a:schemeClr val="accent6">
              <a:tint val="70000"/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608649" tIns="-16177" rIns="608648" bIns="-16175" numCol="1" spcCol="1270" anchor="ctr" anchorCtr="0">
            <a:noAutofit/>
          </a:bodyPr>
          <a:lstStyle/>
          <a:p>
            <a:pPr marL="0" lvl="0" indent="0" algn="ctr" defTabSz="2222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endParaRPr lang="zh-CN" altLang="en-US" sz="500" kern="1200"/>
          </a:p>
        </p:txBody>
      </p:sp>
      <p:sp>
        <p:nvSpPr>
          <p:cNvPr id="16" name="任意多边形: 形状 15"/>
          <p:cNvSpPr/>
          <p:nvPr/>
        </p:nvSpPr>
        <p:spPr bwMode="white">
          <a:xfrm>
            <a:off x="7982671" y="3970453"/>
            <a:ext cx="2366361" cy="928639"/>
          </a:xfrm>
          <a:custGeom>
            <a:avLst/>
            <a:gdLst>
              <a:gd name="connsiteX0" fmla="*/ 0 w 2366361"/>
              <a:gd name="connsiteY0" fmla="*/ 92864 h 928639"/>
              <a:gd name="connsiteX1" fmla="*/ 92864 w 2366361"/>
              <a:gd name="connsiteY1" fmla="*/ 0 h 928639"/>
              <a:gd name="connsiteX2" fmla="*/ 2273497 w 2366361"/>
              <a:gd name="connsiteY2" fmla="*/ 0 h 928639"/>
              <a:gd name="connsiteX3" fmla="*/ 2366361 w 2366361"/>
              <a:gd name="connsiteY3" fmla="*/ 92864 h 928639"/>
              <a:gd name="connsiteX4" fmla="*/ 2366361 w 2366361"/>
              <a:gd name="connsiteY4" fmla="*/ 835775 h 928639"/>
              <a:gd name="connsiteX5" fmla="*/ 2273497 w 2366361"/>
              <a:gd name="connsiteY5" fmla="*/ 928639 h 928639"/>
              <a:gd name="connsiteX6" fmla="*/ 92864 w 2366361"/>
              <a:gd name="connsiteY6" fmla="*/ 928639 h 928639"/>
              <a:gd name="connsiteX7" fmla="*/ 0 w 2366361"/>
              <a:gd name="connsiteY7" fmla="*/ 835775 h 928639"/>
              <a:gd name="connsiteX8" fmla="*/ 0 w 2366361"/>
              <a:gd name="connsiteY8" fmla="*/ 92864 h 9286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366361" h="928639">
                <a:moveTo>
                  <a:pt x="0" y="92864"/>
                </a:moveTo>
                <a:cubicBezTo>
                  <a:pt x="0" y="41577"/>
                  <a:pt x="41577" y="0"/>
                  <a:pt x="92864" y="0"/>
                </a:cubicBezTo>
                <a:lnTo>
                  <a:pt x="2273497" y="0"/>
                </a:lnTo>
                <a:cubicBezTo>
                  <a:pt x="2324784" y="0"/>
                  <a:pt x="2366361" y="41577"/>
                  <a:pt x="2366361" y="92864"/>
                </a:cubicBezTo>
                <a:lnTo>
                  <a:pt x="2366361" y="835775"/>
                </a:lnTo>
                <a:cubicBezTo>
                  <a:pt x="2366361" y="887062"/>
                  <a:pt x="2324784" y="928639"/>
                  <a:pt x="2273497" y="928639"/>
                </a:cubicBezTo>
                <a:lnTo>
                  <a:pt x="92864" y="928639"/>
                </a:lnTo>
                <a:cubicBezTo>
                  <a:pt x="41577" y="928639"/>
                  <a:pt x="0" y="887062"/>
                  <a:pt x="0" y="835775"/>
                </a:cubicBezTo>
                <a:lnTo>
                  <a:pt x="0" y="92864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6">
              <a:alpha val="50000"/>
              <a:hueOff val="0"/>
              <a:satOff val="0"/>
              <a:lumOff val="0"/>
              <a:alphaOff val="0"/>
            </a:schemeClr>
          </a:fillRef>
          <a:effectRef idx="0">
            <a:schemeClr val="accent6">
              <a:alpha val="50000"/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39899" tIns="39899" rIns="39899" bIns="39899" numCol="1" spcCol="1270" anchor="ctr" anchorCtr="0">
            <a:noAutofit/>
          </a:bodyPr>
          <a:lstStyle/>
          <a:p>
            <a:pPr marL="0" lvl="0" indent="0" algn="ctr" defTabSz="889000">
              <a:lnSpc>
                <a:spcPct val="10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US" sz="2000" kern="1200" dirty="0">
                <a:latin typeface="Times New Roman" panose="02020603050405020304" charset="0"/>
                <a:cs typeface="Times New Roman" panose="02020603050405020304" charset="0"/>
              </a:rPr>
              <a:t>A</a:t>
            </a:r>
            <a:r>
              <a:rPr altLang="en-US" sz="2000" kern="1200" dirty="0">
                <a:latin typeface="Times New Roman" panose="02020603050405020304" charset="0"/>
                <a:cs typeface="Times New Roman" panose="02020603050405020304" charset="0"/>
              </a:rPr>
              <a:t>dvocated mutual humility </a:t>
            </a:r>
            <a:endParaRPr altLang="en-US" sz="2000" kern="1200" dirty="0"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17" name="任意多边形: 形状 16"/>
          <p:cNvSpPr/>
          <p:nvPr/>
        </p:nvSpPr>
        <p:spPr bwMode="white">
          <a:xfrm rot="4277583">
            <a:off x="6458332" y="4493804"/>
            <a:ext cx="2281133" cy="30380"/>
          </a:xfrm>
          <a:custGeom>
            <a:avLst/>
            <a:gdLst>
              <a:gd name="connsiteX0" fmla="*/ 0 w 2281133"/>
              <a:gd name="connsiteY0" fmla="*/ 15190 h 30380"/>
              <a:gd name="connsiteX1" fmla="*/ 2281133 w 2281133"/>
              <a:gd name="connsiteY1" fmla="*/ 15190 h 303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2281133" h="30380">
                <a:moveTo>
                  <a:pt x="0" y="15190"/>
                </a:moveTo>
                <a:lnTo>
                  <a:pt x="2281133" y="15190"/>
                </a:lnTo>
              </a:path>
            </a:pathLst>
          </a:custGeom>
          <a:noFill/>
        </p:spPr>
        <p:style>
          <a:lnRef idx="2">
            <a:schemeClr val="accent6">
              <a:tint val="70000"/>
              <a:hueOff val="0"/>
              <a:satOff val="0"/>
              <a:lumOff val="0"/>
              <a:alphaOff val="0"/>
            </a:schemeClr>
          </a:lnRef>
          <a:fillRef idx="0">
            <a:scrgbClr r="0" g="0" b="0"/>
          </a:fillRef>
          <a:effectRef idx="0">
            <a:schemeClr val="accent6">
              <a:tint val="70000"/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1096237" tIns="-41839" rIns="1096239" bIns="-41838" numCol="1" spcCol="1270" anchor="ctr" anchorCtr="0">
            <a:noAutofit/>
          </a:bodyPr>
          <a:lstStyle/>
          <a:p>
            <a:pPr marL="0" lvl="0" indent="0" algn="ctr" defTabSz="2222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endParaRPr lang="zh-CN" altLang="en-US" sz="500" kern="1200"/>
          </a:p>
        </p:txBody>
      </p:sp>
      <p:sp>
        <p:nvSpPr>
          <p:cNvPr id="18" name="任意多边形: 形状 17"/>
          <p:cNvSpPr/>
          <p:nvPr/>
        </p:nvSpPr>
        <p:spPr bwMode="white">
          <a:xfrm>
            <a:off x="7964710" y="5044960"/>
            <a:ext cx="2394016" cy="1088691"/>
          </a:xfrm>
          <a:custGeom>
            <a:avLst/>
            <a:gdLst>
              <a:gd name="connsiteX0" fmla="*/ 0 w 2394016"/>
              <a:gd name="connsiteY0" fmla="*/ 108869 h 1088691"/>
              <a:gd name="connsiteX1" fmla="*/ 108869 w 2394016"/>
              <a:gd name="connsiteY1" fmla="*/ 0 h 1088691"/>
              <a:gd name="connsiteX2" fmla="*/ 2285147 w 2394016"/>
              <a:gd name="connsiteY2" fmla="*/ 0 h 1088691"/>
              <a:gd name="connsiteX3" fmla="*/ 2394016 w 2394016"/>
              <a:gd name="connsiteY3" fmla="*/ 108869 h 1088691"/>
              <a:gd name="connsiteX4" fmla="*/ 2394016 w 2394016"/>
              <a:gd name="connsiteY4" fmla="*/ 979822 h 1088691"/>
              <a:gd name="connsiteX5" fmla="*/ 2285147 w 2394016"/>
              <a:gd name="connsiteY5" fmla="*/ 1088691 h 1088691"/>
              <a:gd name="connsiteX6" fmla="*/ 108869 w 2394016"/>
              <a:gd name="connsiteY6" fmla="*/ 1088691 h 1088691"/>
              <a:gd name="connsiteX7" fmla="*/ 0 w 2394016"/>
              <a:gd name="connsiteY7" fmla="*/ 979822 h 1088691"/>
              <a:gd name="connsiteX8" fmla="*/ 0 w 2394016"/>
              <a:gd name="connsiteY8" fmla="*/ 108869 h 10886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394016" h="1088691">
                <a:moveTo>
                  <a:pt x="0" y="108869"/>
                </a:moveTo>
                <a:cubicBezTo>
                  <a:pt x="0" y="48742"/>
                  <a:pt x="48742" y="0"/>
                  <a:pt x="108869" y="0"/>
                </a:cubicBezTo>
                <a:lnTo>
                  <a:pt x="2285147" y="0"/>
                </a:lnTo>
                <a:cubicBezTo>
                  <a:pt x="2345274" y="0"/>
                  <a:pt x="2394016" y="48742"/>
                  <a:pt x="2394016" y="108869"/>
                </a:cubicBezTo>
                <a:lnTo>
                  <a:pt x="2394016" y="979822"/>
                </a:lnTo>
                <a:cubicBezTo>
                  <a:pt x="2394016" y="1039949"/>
                  <a:pt x="2345274" y="1088691"/>
                  <a:pt x="2285147" y="1088691"/>
                </a:cubicBezTo>
                <a:lnTo>
                  <a:pt x="108869" y="1088691"/>
                </a:lnTo>
                <a:cubicBezTo>
                  <a:pt x="48742" y="1088691"/>
                  <a:pt x="0" y="1039949"/>
                  <a:pt x="0" y="979822"/>
                </a:cubicBezTo>
                <a:lnTo>
                  <a:pt x="0" y="108869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6">
              <a:alpha val="50000"/>
              <a:hueOff val="0"/>
              <a:satOff val="0"/>
              <a:lumOff val="0"/>
              <a:alphaOff val="0"/>
            </a:schemeClr>
          </a:fillRef>
          <a:effectRef idx="0">
            <a:schemeClr val="accent6">
              <a:alpha val="50000"/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42682" tIns="42682" rIns="42682" bIns="42682" numCol="1" spcCol="1270" anchor="ctr" anchorCtr="0">
            <a:noAutofit/>
          </a:bodyPr>
          <a:lstStyle/>
          <a:p>
            <a:pPr marL="0" lvl="0" indent="0" algn="ctr" defTabSz="755650">
              <a:lnSpc>
                <a:spcPct val="10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US" sz="1700" kern="1200" dirty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T</a:t>
            </a:r>
            <a:r>
              <a:rPr altLang="en-US" sz="1700" kern="1200" dirty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aught people to follow a fixed code of propriety and righteousness</a:t>
            </a:r>
            <a:endParaRPr altLang="en-US" sz="1700" kern="1200" dirty="0"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29" name="矩形 28"/>
          <p:cNvSpPr/>
          <p:nvPr/>
        </p:nvSpPr>
        <p:spPr>
          <a:xfrm>
            <a:off x="0" y="344129"/>
            <a:ext cx="3510116" cy="659171"/>
          </a:xfrm>
          <a:prstGeom prst="rect">
            <a:avLst/>
          </a:prstGeom>
          <a:solidFill>
            <a:srgbClr val="00206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The Governance of ‘</a:t>
            </a:r>
            <a:r>
              <a:rPr lang="zh-CN" altLang="en-US" sz="2400" dirty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小康</a:t>
            </a:r>
            <a:r>
              <a:rPr lang="en-US" sz="2400" dirty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’</a:t>
            </a:r>
            <a:endParaRPr lang="en-US" altLang="zh-CN" sz="2400" b="1" dirty="0">
              <a:solidFill>
                <a:schemeClr val="bg1"/>
              </a:solidFill>
              <a:latin typeface="Times New Roman" panose="02020603050405020304" charset="0"/>
              <a:cs typeface="Times New Roman" panose="02020603050405020304" charset="0"/>
              <a:sym typeface="+mn-lt"/>
            </a:endParaRPr>
          </a:p>
        </p:txBody>
      </p:sp>
      <p:sp>
        <p:nvSpPr>
          <p:cNvPr id="24" name="矩形 23"/>
          <p:cNvSpPr/>
          <p:nvPr/>
        </p:nvSpPr>
        <p:spPr>
          <a:xfrm>
            <a:off x="0" y="17780"/>
            <a:ext cx="12228195" cy="6840220"/>
          </a:xfrm>
          <a:prstGeom prst="rect">
            <a:avLst/>
          </a:prstGeom>
          <a:solidFill>
            <a:schemeClr val="bg1">
              <a:lumMod val="50000"/>
              <a:alpha val="9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25" name="矩形 24"/>
          <p:cNvSpPr/>
          <p:nvPr/>
        </p:nvSpPr>
        <p:spPr>
          <a:xfrm>
            <a:off x="18415" y="2189480"/>
            <a:ext cx="12191365" cy="2342515"/>
          </a:xfrm>
          <a:prstGeom prst="rect">
            <a:avLst/>
          </a:prstGeom>
          <a:gradFill>
            <a:gsLst>
              <a:gs pos="0">
                <a:srgbClr val="012D86">
                  <a:alpha val="17000"/>
                </a:srgbClr>
              </a:gs>
              <a:gs pos="100000">
                <a:srgbClr val="0E2557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marL="0" lvl="0" indent="0" algn="ctr" defTabSz="8001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US" sz="4000" b="1" dirty="0">
                <a:solidFill>
                  <a:schemeClr val="bg1"/>
                </a:solidFill>
                <a:latin typeface="Times New Roman" panose="02020603050405020304" charset="0"/>
                <a:cs typeface="Times New Roman" panose="02020603050405020304" charset="0"/>
                <a:sym typeface="+mn-ea"/>
              </a:rPr>
              <a:t>This is what The World of </a:t>
            </a:r>
            <a:r>
              <a:rPr lang="en-US" sz="4000" b="1" dirty="0" err="1">
                <a:solidFill>
                  <a:schemeClr val="bg1"/>
                </a:solidFill>
                <a:latin typeface="Times New Roman" panose="02020603050405020304" charset="0"/>
                <a:cs typeface="Times New Roman" panose="02020603050405020304" charset="0"/>
                <a:sym typeface="+mn-ea"/>
              </a:rPr>
              <a:t>Stability</a:t>
            </a:r>
            <a:r>
              <a:rPr lang="en-US" sz="4000" b="1" dirty="0">
                <a:solidFill>
                  <a:schemeClr val="bg1"/>
                </a:solidFill>
                <a:latin typeface="Times New Roman" panose="02020603050405020304" charset="0"/>
                <a:cs typeface="Times New Roman" panose="02020603050405020304" charset="0"/>
                <a:sym typeface="+mn-ea"/>
              </a:rPr>
              <a:t> looks like.</a:t>
            </a:r>
            <a:endParaRPr lang="en-US" altLang="en-US" sz="4000" b="1">
              <a:solidFill>
                <a:schemeClr val="bg1"/>
              </a:solidFill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" presetID="3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900" decel="100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9" grpId="0" animBg="1"/>
      <p:bldP spid="12" grpId="0" animBg="1"/>
      <p:bldP spid="11" grpId="0" animBg="1"/>
      <p:bldP spid="14" grpId="0" animBg="1"/>
      <p:bldP spid="13" grpId="0" animBg="1"/>
      <p:bldP spid="16" grpId="0" animBg="1"/>
      <p:bldP spid="15" grpId="0" animBg="1"/>
      <p:bldP spid="18" grpId="0" animBg="1"/>
      <p:bldP spid="17" grpId="0" animBg="1"/>
      <p:bldP spid="24" grpId="0" bldLvl="0" animBg="1"/>
      <p:bldP spid="25" grpId="0" bldLvl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EE0D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PA_矩形 21"/>
          <p:cNvSpPr/>
          <p:nvPr>
            <p:custDataLst>
              <p:tags r:id="rId1"/>
            </p:custDataLst>
          </p:nvPr>
        </p:nvSpPr>
        <p:spPr>
          <a:xfrm>
            <a:off x="589915" y="562184"/>
            <a:ext cx="10998200" cy="5733632"/>
          </a:xfrm>
          <a:prstGeom prst="rect">
            <a:avLst/>
          </a:prstGeom>
          <a:solidFill>
            <a:schemeClr val="bg1">
              <a:alpha val="50000"/>
            </a:schemeClr>
          </a:solidFill>
          <a:ln w="1524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dirty="0">
              <a:cs typeface="+mn-ea"/>
              <a:sym typeface="+mn-lt"/>
            </a:endParaRPr>
          </a:p>
        </p:txBody>
      </p:sp>
      <p:pic>
        <p:nvPicPr>
          <p:cNvPr id="11" name="PA_图片 10"/>
          <p:cNvPicPr>
            <a:picLocks noChangeAspect="1"/>
          </p:cNvPicPr>
          <p:nvPr>
            <p:custDataLst>
              <p:tags r:id="rId2"/>
            </p:custDataLst>
          </p:nvPr>
        </p:nvPicPr>
        <p:blipFill rotWithShape="1">
          <a:blip r:embed="rId3" cstate="screen"/>
          <a:srcRect/>
          <a:stretch>
            <a:fillRect/>
          </a:stretch>
        </p:blipFill>
        <p:spPr>
          <a:xfrm>
            <a:off x="9632656" y="228287"/>
            <a:ext cx="2290421" cy="2231436"/>
          </a:xfrm>
          <a:prstGeom prst="rect">
            <a:avLst/>
          </a:prstGeom>
        </p:spPr>
      </p:pic>
      <p:pic>
        <p:nvPicPr>
          <p:cNvPr id="16" name="PA_图片 15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5" cstate="screen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rightnessContrast bright="-40000" contrast="-40000"/>
                    </a14:imgEffect>
                    <a14:imgEffect>
                      <a14:saturation sat="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412887" y="1036630"/>
            <a:ext cx="2763668" cy="1503889"/>
          </a:xfrm>
          <a:prstGeom prst="rect">
            <a:avLst/>
          </a:prstGeom>
        </p:spPr>
      </p:pic>
      <p:pic>
        <p:nvPicPr>
          <p:cNvPr id="34" name="PA_图片 15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8" cstate="screen">
            <a:duotone>
              <a:schemeClr val="accent2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9158945" y="3666369"/>
            <a:ext cx="2763668" cy="1503889"/>
          </a:xfrm>
          <a:prstGeom prst="rect">
            <a:avLst/>
          </a:prstGeom>
        </p:spPr>
      </p:pic>
      <p:grpSp>
        <p:nvGrpSpPr>
          <p:cNvPr id="5" name="PA_组合 4"/>
          <p:cNvGrpSpPr/>
          <p:nvPr>
            <p:custDataLst>
              <p:tags r:id="rId9"/>
            </p:custDataLst>
          </p:nvPr>
        </p:nvGrpSpPr>
        <p:grpSpPr>
          <a:xfrm>
            <a:off x="-10884367" y="403434"/>
            <a:ext cx="22631867" cy="11896621"/>
            <a:chOff x="-10884367" y="403434"/>
            <a:chExt cx="22631867" cy="11896621"/>
          </a:xfrm>
        </p:grpSpPr>
        <p:sp>
          <p:nvSpPr>
            <p:cNvPr id="4" name="任意多边形: 形状 3"/>
            <p:cNvSpPr/>
            <p:nvPr/>
          </p:nvSpPr>
          <p:spPr>
            <a:xfrm>
              <a:off x="-10884367" y="403434"/>
              <a:ext cx="22631866" cy="11896621"/>
            </a:xfrm>
            <a:custGeom>
              <a:avLst/>
              <a:gdLst/>
              <a:ahLst/>
              <a:cxnLst/>
              <a:rect l="0" t="0" r="0" b="0"/>
              <a:pathLst>
                <a:path w="22631866" h="11896621">
                  <a:moveTo>
                    <a:pt x="0" y="0"/>
                  </a:moveTo>
                  <a:lnTo>
                    <a:pt x="22631865" y="0"/>
                  </a:lnTo>
                  <a:lnTo>
                    <a:pt x="22631865" y="11896620"/>
                  </a:lnTo>
                  <a:lnTo>
                    <a:pt x="0" y="11896620"/>
                  </a:lnTo>
                  <a:close/>
                </a:path>
              </a:pathLst>
            </a:custGeom>
            <a:noFill/>
            <a:ln w="12700" cap="flat" cmpd="sng" algn="ctr">
              <a:noFill/>
              <a:prstDash val="solid"/>
              <a:miter lim="800000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accent1">
                      <a:shade val="50000"/>
                    </a:schemeClr>
                  </a:solidFill>
                  <a:prstDash val="solid"/>
                  <a:miter lim="800000"/>
                  <a:headEnd/>
                  <a:tailEnd/>
                </a14:hiddenLine>
              </a:ext>
            </a:ex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12" name="PA_矩形 11"/>
            <p:cNvSpPr/>
            <p:nvPr>
              <p:custDataLst>
                <p:tags r:id="rId10"/>
              </p:custDataLst>
            </p:nvPr>
          </p:nvSpPr>
          <p:spPr>
            <a:xfrm>
              <a:off x="444500" y="403434"/>
              <a:ext cx="11303000" cy="6051133"/>
            </a:xfrm>
            <a:prstGeom prst="rect">
              <a:avLst/>
            </a:prstGeom>
            <a:noFill/>
            <a:ln w="28575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cs typeface="+mn-ea"/>
                <a:sym typeface="+mn-lt"/>
              </a:endParaRPr>
            </a:p>
          </p:txBody>
        </p:sp>
      </p:grpSp>
      <p:pic>
        <p:nvPicPr>
          <p:cNvPr id="7" name="图片 6"/>
          <p:cNvPicPr>
            <a:picLocks noChangeAspect="1"/>
          </p:cNvPicPr>
          <p:nvPr/>
        </p:nvPicPr>
        <p:blipFill rotWithShape="1">
          <a:blip r:embed="rId11" cstate="screen"/>
          <a:srcRect/>
          <a:stretch>
            <a:fillRect/>
          </a:stretch>
        </p:blipFill>
        <p:spPr>
          <a:xfrm>
            <a:off x="34583" y="3048226"/>
            <a:ext cx="4572215" cy="3807688"/>
          </a:xfrm>
          <a:prstGeom prst="rect">
            <a:avLst/>
          </a:prstGeom>
        </p:spPr>
      </p:pic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09162-089F-40F8-81E7-53132DE09725}" type="slidenum">
              <a:rPr lang="zh-CN" altLang="en-US" sz="2800" smtClean="0">
                <a:solidFill>
                  <a:schemeClr val="tx1"/>
                </a:solidFill>
              </a:rPr>
            </a:fld>
            <a:endParaRPr lang="zh-CN" altLang="en-US" sz="2800">
              <a:solidFill>
                <a:schemeClr val="tx1"/>
              </a:solidFill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3738245" y="2623820"/>
            <a:ext cx="7181215" cy="133794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pPr algn="l">
              <a:lnSpc>
                <a:spcPct val="150000"/>
              </a:lnSpc>
            </a:pPr>
            <a:r>
              <a:rPr lang="en-US" altLang="zh-CN" sz="5400" spc="600" dirty="0">
                <a:solidFill>
                  <a:schemeClr val="tx1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Times New Roman" panose="02020603050405020304" charset="0"/>
                <a:cs typeface="Times New Roman" panose="02020603050405020304" charset="0"/>
                <a:sym typeface="+mn-ea"/>
              </a:rPr>
              <a:t>3. Conclusion</a:t>
            </a:r>
            <a:endParaRPr lang="en-US" altLang="zh-CN" sz="5400" spc="600" dirty="0">
              <a:solidFill>
                <a:schemeClr val="tx1"/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latin typeface="Times New Roman" panose="02020603050405020304" charset="0"/>
              <a:ea typeface="DFKai-SB" panose="03000509000000000000" charset="-120"/>
              <a:cs typeface="Times New Roman" panose="02020603050405020304" charset="0"/>
              <a:sym typeface="+mn-ea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/>
    </mc:Choice>
    <mc:Fallback>
      <p:transition spd="slow"/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表格 4"/>
          <p:cNvGraphicFramePr/>
          <p:nvPr>
            <p:custDataLst>
              <p:tags r:id="rId1"/>
            </p:custDataLst>
          </p:nvPr>
        </p:nvGraphicFramePr>
        <p:xfrm>
          <a:off x="-60960" y="-60960"/>
          <a:ext cx="12263120" cy="6986905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2924175"/>
                <a:gridCol w="4919345"/>
                <a:gridCol w="4419600"/>
              </a:tblGrid>
              <a:tr h="848360">
                <a:tc>
                  <a:txBody>
                    <a:bodyPr/>
                    <a:p>
                      <a:pPr>
                        <a:buNone/>
                      </a:pPr>
                      <a:endParaRPr lang="zh-CN" altLang="en-US"/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p>
                      <a:pPr>
                        <a:buNone/>
                      </a:pPr>
                      <a:endParaRPr lang="zh-CN" altLang="en-US"/>
                    </a:p>
                    <a:p>
                      <a:pPr>
                        <a:buNone/>
                      </a:pPr>
                      <a:r>
                        <a:rPr lang="zh-CN" altLang="en-US"/>
                        <a:t> </a:t>
                      </a:r>
                      <a:r>
                        <a:rPr lang="en-US" altLang="zh-CN"/>
                        <a:t> </a:t>
                      </a:r>
                      <a:r>
                        <a:rPr lang="zh-CN" altLang="en-US" sz="2400"/>
                        <a:t>大同</a:t>
                      </a:r>
                      <a:r>
                        <a:rPr lang="en-US" altLang="zh-CN" sz="2400"/>
                        <a:t> -</a:t>
                      </a:r>
                      <a:r>
                        <a:rPr lang="en-US" altLang="zh-CN"/>
                        <a:t>  </a:t>
                      </a:r>
                      <a:r>
                        <a:rPr lang="zh-CN" altLang="en-US" sz="2000"/>
                        <a:t>A </a:t>
                      </a:r>
                      <a:r>
                        <a:rPr lang="en-US" altLang="zh-CN" sz="2000"/>
                        <a:t>W</a:t>
                      </a:r>
                      <a:r>
                        <a:rPr lang="zh-CN" altLang="en-US" sz="2000"/>
                        <a:t>orld of Great Harmony</a:t>
                      </a:r>
                      <a:endParaRPr lang="zh-CN" altLang="en-US" sz="2000"/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p>
                      <a:pPr>
                        <a:buNone/>
                      </a:pPr>
                      <a:r>
                        <a:rPr lang="en-US" altLang="zh-CN" sz="1800">
                          <a:sym typeface="+mn-ea"/>
                        </a:rPr>
                        <a:t> </a:t>
                      </a:r>
                      <a:endParaRPr lang="en-US" altLang="zh-CN" sz="1800">
                        <a:sym typeface="+mn-ea"/>
                      </a:endParaRPr>
                    </a:p>
                    <a:p>
                      <a:pPr>
                        <a:buNone/>
                      </a:pPr>
                      <a:r>
                        <a:rPr lang="en-US" altLang="zh-CN" sz="1800">
                          <a:sym typeface="+mn-ea"/>
                        </a:rPr>
                        <a:t> </a:t>
                      </a:r>
                      <a:r>
                        <a:rPr lang="zh-CN" altLang="en-US" sz="2400">
                          <a:sym typeface="+mn-ea"/>
                        </a:rPr>
                        <a:t>小康</a:t>
                      </a:r>
                      <a:r>
                        <a:rPr lang="en-US" altLang="zh-CN" sz="2400">
                          <a:sym typeface="+mn-ea"/>
                        </a:rPr>
                        <a:t> </a:t>
                      </a:r>
                      <a:r>
                        <a:rPr lang="zh-CN" altLang="en-US" sz="2400">
                          <a:sym typeface="+mn-ea"/>
                        </a:rPr>
                        <a:t>- </a:t>
                      </a:r>
                      <a:r>
                        <a:rPr lang="en-US" altLang="zh-CN" sz="1800">
                          <a:sym typeface="+mn-ea"/>
                        </a:rPr>
                        <a:t> </a:t>
                      </a:r>
                      <a:r>
                        <a:rPr lang="zh-CN" altLang="en-US" sz="2000">
                          <a:sym typeface="+mn-ea"/>
                        </a:rPr>
                        <a:t>A </a:t>
                      </a:r>
                      <a:r>
                        <a:rPr lang="en-US" altLang="zh-CN" sz="2000">
                          <a:sym typeface="+mn-ea"/>
                        </a:rPr>
                        <a:t>W</a:t>
                      </a:r>
                      <a:r>
                        <a:rPr lang="zh-CN" altLang="en-US" sz="2000">
                          <a:sym typeface="+mn-ea"/>
                        </a:rPr>
                        <a:t>orld of</a:t>
                      </a:r>
                      <a:r>
                        <a:rPr lang="en-US" altLang="zh-CN" sz="2000">
                          <a:sym typeface="+mn-ea"/>
                        </a:rPr>
                        <a:t> Stability</a:t>
                      </a:r>
                      <a:endParaRPr lang="en-US" altLang="zh-CN" sz="2000">
                        <a:sym typeface="+mn-ea"/>
                      </a:endParaRPr>
                    </a:p>
                  </a:txBody>
                  <a:tcPr>
                    <a:solidFill>
                      <a:schemeClr val="tx1"/>
                    </a:solidFill>
                  </a:tcPr>
                </a:tc>
              </a:tr>
              <a:tr h="979805">
                <a:tc>
                  <a:txBody>
                    <a:bodyPr/>
                    <a:p>
                      <a:pPr>
                        <a:buNone/>
                      </a:pPr>
                      <a:endParaRPr lang="zh-CN" altLang="en-US"/>
                    </a:p>
                    <a:p>
                      <a:pPr>
                        <a:buNone/>
                      </a:pPr>
                      <a:r>
                        <a:rPr lang="zh-CN" altLang="en-US"/>
                        <a:t> </a:t>
                      </a:r>
                      <a:r>
                        <a:rPr lang="en-US" altLang="zh-CN"/>
                        <a:t>     </a:t>
                      </a:r>
                      <a:r>
                        <a:rPr lang="en-US" altLang="zh-CN" sz="2400"/>
                        <a:t> </a:t>
                      </a:r>
                      <a:r>
                        <a:rPr lang="zh-CN" altLang="en-US" sz="2400">
                          <a:solidFill>
                            <a:srgbClr val="FF0000"/>
                          </a:solidFill>
                        </a:rPr>
                        <a:t>Time </a:t>
                      </a:r>
                      <a:r>
                        <a:rPr lang="en-US" altLang="zh-CN" sz="2400">
                          <a:solidFill>
                            <a:srgbClr val="FF0000"/>
                          </a:solidFill>
                        </a:rPr>
                        <a:t>P</a:t>
                      </a:r>
                      <a:r>
                        <a:rPr lang="zh-CN" altLang="en-US" sz="2400">
                          <a:solidFill>
                            <a:srgbClr val="FF0000"/>
                          </a:solidFill>
                        </a:rPr>
                        <a:t>eriod</a:t>
                      </a:r>
                      <a:endParaRPr lang="zh-CN" altLang="en-US" sz="240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p>
                      <a:pPr>
                        <a:buNone/>
                      </a:pPr>
                      <a:r>
                        <a:rPr lang="en-US" altLang="zh-CN" sz="2800">
                          <a:latin typeface="DFKai-SB" panose="03000509000000000000" charset="-120"/>
                          <a:ea typeface="DFKai-SB" panose="03000509000000000000" charset="-120"/>
                        </a:rPr>
                        <a:t>         </a:t>
                      </a:r>
                      <a:r>
                        <a:rPr lang="zh-CN" altLang="en-US" sz="2800">
                          <a:solidFill>
                            <a:srgbClr val="00B050"/>
                          </a:solidFill>
                          <a:latin typeface="DFKai-SB" panose="03000509000000000000" charset="-120"/>
                          <a:ea typeface="DFKai-SB" panose="03000509000000000000" charset="-120"/>
                        </a:rPr>
                        <a:t>五帝時期</a:t>
                      </a:r>
                      <a:endParaRPr lang="zh-CN" altLang="en-US"/>
                    </a:p>
                    <a:p>
                      <a:pPr>
                        <a:buNone/>
                      </a:pPr>
                      <a:r>
                        <a:rPr lang="zh-CN" altLang="en-US"/>
                        <a:t> </a:t>
                      </a:r>
                      <a:r>
                        <a:rPr lang="en-US" altLang="zh-CN"/>
                        <a:t>   (</a:t>
                      </a:r>
                      <a:r>
                        <a:rPr lang="en-US" altLang="zh-CN" sz="2000"/>
                        <a:t> </a:t>
                      </a:r>
                      <a:r>
                        <a:rPr lang="en-US" sz="2000"/>
                        <a:t>I</a:t>
                      </a:r>
                      <a:r>
                        <a:rPr lang="zh-CN" altLang="en-US" sz="2000"/>
                        <a:t>n the </a:t>
                      </a:r>
                      <a:r>
                        <a:rPr lang="en-US" altLang="zh-CN" sz="2000"/>
                        <a:t>P</a:t>
                      </a:r>
                      <a:r>
                        <a:rPr lang="zh-CN" altLang="en-US" sz="2000"/>
                        <a:t>eriod of the Five Emperors</a:t>
                      </a:r>
                      <a:r>
                        <a:rPr lang="en-US" altLang="zh-CN" sz="2000"/>
                        <a:t>)</a:t>
                      </a:r>
                      <a:endParaRPr lang="zh-CN" altLang="en-US" sz="200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p>
                      <a:pPr>
                        <a:buNone/>
                      </a:pPr>
                      <a:r>
                        <a:rPr lang="en-US" altLang="zh-CN" sz="2800">
                          <a:latin typeface="DFKai-SB" panose="03000509000000000000" charset="-120"/>
                          <a:ea typeface="DFKai-SB" panose="03000509000000000000" charset="-120"/>
                        </a:rPr>
                        <a:t>       </a:t>
                      </a:r>
                      <a:r>
                        <a:rPr lang="zh-CN" altLang="en-US" sz="2800">
                          <a:solidFill>
                            <a:srgbClr val="00B050"/>
                          </a:solidFill>
                          <a:latin typeface="DFKai-SB" panose="03000509000000000000" charset="-120"/>
                          <a:ea typeface="DFKai-SB" panose="03000509000000000000" charset="-120"/>
                        </a:rPr>
                        <a:t>三代之英</a:t>
                      </a:r>
                      <a:endParaRPr lang="zh-CN" altLang="en-US" sz="2800">
                        <a:solidFill>
                          <a:srgbClr val="00B050"/>
                        </a:solidFill>
                        <a:latin typeface="DFKai-SB" panose="03000509000000000000" charset="-120"/>
                        <a:ea typeface="DFKai-SB" panose="03000509000000000000" charset="-120"/>
                      </a:endParaRPr>
                    </a:p>
                    <a:p>
                      <a:pPr>
                        <a:buNone/>
                      </a:pPr>
                      <a:r>
                        <a:rPr lang="zh-CN" altLang="en-US"/>
                        <a:t> </a:t>
                      </a:r>
                      <a:r>
                        <a:rPr lang="en-US" altLang="zh-CN"/>
                        <a:t>( </a:t>
                      </a:r>
                      <a:r>
                        <a:rPr lang="zh-CN" altLang="en-US" sz="2000"/>
                        <a:t> </a:t>
                      </a:r>
                      <a:r>
                        <a:rPr lang="en-US" altLang="zh-CN" sz="2000"/>
                        <a:t>I</a:t>
                      </a:r>
                      <a:r>
                        <a:rPr lang="zh-CN" altLang="en-US" sz="2000"/>
                        <a:t>n the </a:t>
                      </a:r>
                      <a:r>
                        <a:rPr lang="en-US" altLang="zh-CN" sz="2000"/>
                        <a:t>P</a:t>
                      </a:r>
                      <a:r>
                        <a:rPr lang="zh-CN" altLang="en-US" sz="2000"/>
                        <a:t>eriod of the </a:t>
                      </a:r>
                      <a:r>
                        <a:rPr lang="zh-CN" altLang="en-US" sz="1800">
                          <a:solidFill>
                            <a:srgbClr val="FF0000"/>
                          </a:solidFill>
                          <a:latin typeface="DFKai-SB" panose="03000509000000000000" charset="-120"/>
                          <a:ea typeface="DFKai-SB" panose="03000509000000000000" charset="-120"/>
                          <a:cs typeface="DFKai-SB" panose="03000509000000000000" charset="-120"/>
                        </a:rPr>
                        <a:t>禹，湯，文武</a:t>
                      </a:r>
                      <a:r>
                        <a:rPr lang="en-US" altLang="zh-CN" sz="1800">
                          <a:solidFill>
                            <a:srgbClr val="FF0000"/>
                          </a:solidFill>
                          <a:latin typeface="DFKai-SB" panose="03000509000000000000" charset="-120"/>
                          <a:ea typeface="DFKai-SB" panose="03000509000000000000" charset="-120"/>
                          <a:cs typeface="DFKai-SB" panose="03000509000000000000" charset="-120"/>
                        </a:rPr>
                        <a:t>)                       </a:t>
                      </a:r>
                      <a:r>
                        <a:rPr lang="en-US" altLang="zh-CN" sz="2000"/>
                        <a:t>     </a:t>
                      </a:r>
                      <a:endParaRPr lang="zh-CN" altLang="en-US" sz="2000"/>
                    </a:p>
                  </a:txBody>
                  <a:tcPr/>
                </a:tc>
              </a:tr>
              <a:tr h="987425">
                <a:tc>
                  <a:txBody>
                    <a:bodyPr/>
                    <a:p>
                      <a:pPr>
                        <a:buNone/>
                      </a:pPr>
                      <a:endParaRPr lang="en-US" altLang="zh-CN" sz="1800" dirty="0">
                        <a:latin typeface="Times New Roman" panose="02020603050405020304" charset="0"/>
                        <a:cs typeface="Times New Roman" panose="02020603050405020304" charset="0"/>
                        <a:sym typeface="+mn-ea"/>
                      </a:endParaRPr>
                    </a:p>
                    <a:p>
                      <a:pPr>
                        <a:buNone/>
                      </a:pPr>
                      <a:r>
                        <a:rPr lang="en-US" altLang="zh-CN" sz="2800" dirty="0">
                          <a:solidFill>
                            <a:srgbClr val="FF0000"/>
                          </a:solidFill>
                          <a:latin typeface="Times New Roman" panose="02020603050405020304" charset="0"/>
                          <a:cs typeface="Times New Roman" panose="02020603050405020304" charset="0"/>
                          <a:sym typeface="+mn-ea"/>
                        </a:rPr>
                        <a:t>  </a:t>
                      </a:r>
                      <a:r>
                        <a:rPr lang="en-US" altLang="en-GB" sz="2800" dirty="0">
                          <a:solidFill>
                            <a:srgbClr val="FF0000"/>
                          </a:solidFill>
                          <a:latin typeface="Times New Roman" panose="02020603050405020304" charset="0"/>
                          <a:cs typeface="Times New Roman" panose="02020603050405020304" charset="0"/>
                          <a:sym typeface="+mn-ea"/>
                        </a:rPr>
                        <a:t>O</a:t>
                      </a:r>
                      <a:r>
                        <a:rPr lang="en-GB" sz="2800" dirty="0">
                          <a:solidFill>
                            <a:srgbClr val="FF0000"/>
                          </a:solidFill>
                          <a:latin typeface="Times New Roman" panose="02020603050405020304" charset="0"/>
                          <a:cs typeface="Times New Roman" panose="02020603050405020304" charset="0"/>
                          <a:sym typeface="+mn-ea"/>
                        </a:rPr>
                        <a:t>verall</a:t>
                      </a:r>
                      <a:r>
                        <a:rPr lang="en-US" altLang="en-GB" sz="2800" dirty="0">
                          <a:solidFill>
                            <a:srgbClr val="FF0000"/>
                          </a:solidFill>
                          <a:latin typeface="Times New Roman" panose="02020603050405020304" charset="0"/>
                          <a:cs typeface="Times New Roman" panose="02020603050405020304" charset="0"/>
                          <a:sym typeface="+mn-ea"/>
                        </a:rPr>
                        <a:t> S</a:t>
                      </a:r>
                      <a:r>
                        <a:rPr lang="en-GB" sz="2800" dirty="0">
                          <a:solidFill>
                            <a:srgbClr val="FF0000"/>
                          </a:solidFill>
                          <a:latin typeface="Times New Roman" panose="02020603050405020304" charset="0"/>
                          <a:cs typeface="Times New Roman" panose="02020603050405020304" charset="0"/>
                          <a:sym typeface="+mn-ea"/>
                        </a:rPr>
                        <a:t>ituation</a:t>
                      </a:r>
                      <a:endParaRPr lang="en-GB" altLang="en-US" sz="2800" dirty="0">
                        <a:solidFill>
                          <a:srgbClr val="FF0000"/>
                        </a:solidFill>
                        <a:latin typeface="Times New Roman" panose="02020603050405020304" charset="0"/>
                        <a:cs typeface="Times New Roman" panose="02020603050405020304" charset="0"/>
                        <a:sym typeface="+mn-ea"/>
                      </a:endParaRPr>
                    </a:p>
                  </a:txBody>
                  <a:tcPr/>
                </a:tc>
                <a:tc>
                  <a:txBody>
                    <a:bodyPr/>
                    <a:p>
                      <a:pPr>
                        <a:buNone/>
                      </a:pPr>
                      <a:r>
                        <a:rPr lang="en-US" altLang="zh-CN">
                          <a:latin typeface="DFKai-SB" panose="03000509000000000000" charset="-120"/>
                          <a:ea typeface="DFKai-SB" panose="03000509000000000000" charset="-120"/>
                        </a:rPr>
                        <a:t>             </a:t>
                      </a:r>
                      <a:r>
                        <a:rPr lang="zh-CN" altLang="en-US" sz="2800">
                          <a:solidFill>
                            <a:srgbClr val="00B050"/>
                          </a:solidFill>
                          <a:latin typeface="DFKai-SB" panose="03000509000000000000" charset="-120"/>
                          <a:ea typeface="DFKai-SB" panose="03000509000000000000" charset="-120"/>
                        </a:rPr>
                        <a:t>大道實行</a:t>
                      </a:r>
                      <a:endParaRPr lang="zh-CN" altLang="en-US" sz="2800">
                        <a:solidFill>
                          <a:srgbClr val="00B050"/>
                        </a:solidFill>
                        <a:latin typeface="DFKai-SB" panose="03000509000000000000" charset="-120"/>
                        <a:ea typeface="DFKai-SB" panose="03000509000000000000" charset="-120"/>
                      </a:endParaRPr>
                    </a:p>
                    <a:p>
                      <a:pPr>
                        <a:buNone/>
                      </a:pPr>
                      <a:r>
                        <a:rPr lang="en-US" sz="2400" dirty="0">
                          <a:latin typeface="Times New Roman" panose="02020603050405020304" charset="0"/>
                          <a:cs typeface="Times New Roman" panose="02020603050405020304" charset="0"/>
                          <a:sym typeface="+mn-ea"/>
                        </a:rPr>
                        <a:t> (Was Still Existed And Was </a:t>
                      </a:r>
                      <a:r>
                        <a:rPr lang="en-US" sz="2400" dirty="0" err="1">
                          <a:latin typeface="Times New Roman" panose="02020603050405020304" charset="0"/>
                          <a:cs typeface="Times New Roman" panose="02020603050405020304" charset="0"/>
                          <a:sym typeface="+mn-ea"/>
                        </a:rPr>
                        <a:t>P</a:t>
                      </a:r>
                      <a:r>
                        <a:rPr lang="en-US" sz="2400" dirty="0" err="1">
                          <a:latin typeface="Times New Roman" panose="02020603050405020304" charset="0"/>
                          <a:cs typeface="Times New Roman" panose="02020603050405020304" charset="0"/>
                          <a:sym typeface="+mn-ea"/>
                        </a:rPr>
                        <a:t>ractised)</a:t>
                      </a:r>
                      <a:endParaRPr lang="en-US" altLang="en-US" sz="2400" dirty="0" err="1">
                        <a:latin typeface="Times New Roman" panose="02020603050405020304" charset="0"/>
                        <a:ea typeface="DFKai-SB" panose="03000509000000000000" charset="-120"/>
                        <a:cs typeface="Times New Roman" panose="02020603050405020304" charset="0"/>
                        <a:sym typeface="+mn-ea"/>
                      </a:endParaRPr>
                    </a:p>
                  </a:txBody>
                  <a:tcPr/>
                </a:tc>
                <a:tc>
                  <a:txBody>
                    <a:bodyPr/>
                    <a:p>
                      <a:pPr>
                        <a:buNone/>
                      </a:pPr>
                      <a:r>
                        <a:rPr lang="en-US" altLang="zh-CN" sz="2800">
                          <a:latin typeface="DFKai-SB" panose="03000509000000000000" charset="-120"/>
                          <a:ea typeface="DFKai-SB" panose="03000509000000000000" charset="-120"/>
                        </a:rPr>
                        <a:t>      </a:t>
                      </a:r>
                      <a:r>
                        <a:rPr lang="zh-CN" altLang="en-US" sz="2800">
                          <a:solidFill>
                            <a:srgbClr val="00B050"/>
                          </a:solidFill>
                          <a:latin typeface="DFKai-SB" panose="03000509000000000000" charset="-120"/>
                          <a:ea typeface="DFKai-SB" panose="03000509000000000000" charset="-120"/>
                        </a:rPr>
                        <a:t>大道不實行</a:t>
                      </a:r>
                      <a:endParaRPr lang="zh-CN" altLang="en-US" sz="2800">
                        <a:latin typeface="DFKai-SB" panose="03000509000000000000" charset="-120"/>
                        <a:ea typeface="DFKai-SB" panose="03000509000000000000" charset="-120"/>
                      </a:endParaRPr>
                    </a:p>
                    <a:p>
                      <a:pPr>
                        <a:buNone/>
                      </a:pPr>
                      <a:r>
                        <a:rPr lang="en-US" sz="2400" dirty="0" err="1">
                          <a:latin typeface="Times New Roman" panose="02020603050405020304" charset="0"/>
                          <a:cs typeface="Times New Roman" panose="02020603050405020304" charset="0"/>
                          <a:sym typeface="+mn-ea"/>
                        </a:rPr>
                        <a:t>      (Was No Longer Practised)</a:t>
                      </a:r>
                      <a:endParaRPr lang="en-US" sz="2400" dirty="0" err="1">
                        <a:latin typeface="Times New Roman" panose="02020603050405020304" charset="0"/>
                        <a:cs typeface="Times New Roman" panose="02020603050405020304" charset="0"/>
                      </a:endParaRPr>
                    </a:p>
                  </a:txBody>
                  <a:tcPr/>
                </a:tc>
              </a:tr>
              <a:tr h="920115">
                <a:tc>
                  <a:txBody>
                    <a:bodyPr/>
                    <a:p>
                      <a:pPr>
                        <a:buNone/>
                      </a:pPr>
                      <a:endParaRPr lang="zh-CN" altLang="en-US" sz="2400">
                        <a:solidFill>
                          <a:srgbClr val="FF0000"/>
                        </a:solidFill>
                      </a:endParaRPr>
                    </a:p>
                    <a:p>
                      <a:pPr>
                        <a:buNone/>
                      </a:pPr>
                      <a:r>
                        <a:rPr lang="zh-CN" altLang="en-US" sz="240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en-US" altLang="zh-CN" sz="2400">
                          <a:solidFill>
                            <a:srgbClr val="FF0000"/>
                          </a:solidFill>
                        </a:rPr>
                        <a:t>    </a:t>
                      </a:r>
                      <a:r>
                        <a:rPr lang="zh-CN" altLang="en-US" sz="2400">
                          <a:solidFill>
                            <a:srgbClr val="FF0000"/>
                          </a:solidFill>
                        </a:rPr>
                        <a:t>Governance</a:t>
                      </a:r>
                      <a:endParaRPr lang="zh-CN" altLang="en-US" sz="240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p>
                      <a:pPr>
                        <a:buNone/>
                      </a:pPr>
                      <a:r>
                        <a:rPr lang="en-US" altLang="zh-CN" sz="2800">
                          <a:latin typeface="DFKai-SB" panose="03000509000000000000" charset="-120"/>
                          <a:ea typeface="DFKai-SB" panose="03000509000000000000" charset="-120"/>
                        </a:rPr>
                        <a:t>        </a:t>
                      </a:r>
                      <a:r>
                        <a:rPr lang="zh-CN" altLang="en-US" sz="2800">
                          <a:solidFill>
                            <a:srgbClr val="00B050"/>
                          </a:solidFill>
                          <a:latin typeface="DFKai-SB" panose="03000509000000000000" charset="-120"/>
                          <a:ea typeface="DFKai-SB" panose="03000509000000000000" charset="-120"/>
                        </a:rPr>
                        <a:t>以仁為治</a:t>
                      </a:r>
                      <a:endParaRPr lang="zh-CN" altLang="en-US" sz="2800">
                        <a:solidFill>
                          <a:srgbClr val="00B050"/>
                        </a:solidFill>
                        <a:latin typeface="DFKai-SB" panose="03000509000000000000" charset="-120"/>
                        <a:ea typeface="DFKai-SB" panose="03000509000000000000" charset="-120"/>
                      </a:endParaRPr>
                    </a:p>
                    <a:p>
                      <a:pPr>
                        <a:buNone/>
                      </a:pPr>
                      <a:r>
                        <a:rPr lang="en-US" altLang="zh-CN"/>
                        <a:t>               ( </a:t>
                      </a:r>
                      <a:r>
                        <a:rPr lang="en-US" sz="2400" dirty="0">
                          <a:latin typeface="Times New Roman" panose="02020603050405020304" charset="0"/>
                          <a:cs typeface="Times New Roman" panose="02020603050405020304" charset="0"/>
                        </a:rPr>
                        <a:t>With Benevolence)</a:t>
                      </a:r>
                      <a:endParaRPr lang="en-US" sz="2400" dirty="0">
                        <a:latin typeface="Times New Roman" panose="02020603050405020304" charset="0"/>
                        <a:cs typeface="Times New Roman" panose="02020603050405020304" charset="0"/>
                      </a:endParaRPr>
                    </a:p>
                  </a:txBody>
                  <a:tcPr/>
                </a:tc>
                <a:tc>
                  <a:txBody>
                    <a:bodyPr/>
                    <a:p>
                      <a:pPr>
                        <a:buNone/>
                      </a:pPr>
                      <a:r>
                        <a:rPr lang="en-US" altLang="zh-CN" sz="2800">
                          <a:solidFill>
                            <a:srgbClr val="00B050"/>
                          </a:solidFill>
                          <a:latin typeface="DFKai-SB" panose="03000509000000000000" charset="-120"/>
                          <a:ea typeface="DFKai-SB" panose="03000509000000000000" charset="-120"/>
                        </a:rPr>
                        <a:t>       </a:t>
                      </a:r>
                      <a:r>
                        <a:rPr lang="zh-CN" altLang="en-US" sz="2800">
                          <a:solidFill>
                            <a:srgbClr val="00B050"/>
                          </a:solidFill>
                          <a:latin typeface="DFKai-SB" panose="03000509000000000000" charset="-120"/>
                          <a:ea typeface="DFKai-SB" panose="03000509000000000000" charset="-120"/>
                        </a:rPr>
                        <a:t>以禮為紀</a:t>
                      </a:r>
                      <a:endParaRPr lang="zh-CN" altLang="en-US" sz="2800">
                        <a:solidFill>
                          <a:srgbClr val="00B050"/>
                        </a:solidFill>
                        <a:latin typeface="DFKai-SB" panose="03000509000000000000" charset="-120"/>
                        <a:ea typeface="DFKai-SB" panose="03000509000000000000" charset="-120"/>
                      </a:endParaRPr>
                    </a:p>
                    <a:p>
                      <a:pPr>
                        <a:buNone/>
                      </a:pPr>
                      <a:r>
                        <a:rPr lang="en-US" sz="2400" dirty="0" err="1">
                          <a:latin typeface="Times New Roman" panose="02020603050405020304" charset="0"/>
                          <a:cs typeface="Times New Roman" panose="02020603050405020304" charset="0"/>
                        </a:rPr>
                        <a:t>             ( With Propriety)</a:t>
                      </a:r>
                      <a:endParaRPr lang="en-US" sz="2400" dirty="0" err="1">
                        <a:latin typeface="Times New Roman" panose="02020603050405020304" charset="0"/>
                        <a:cs typeface="Times New Roman" panose="02020603050405020304" charset="0"/>
                      </a:endParaRPr>
                    </a:p>
                  </a:txBody>
                  <a:tcPr/>
                </a:tc>
              </a:tr>
              <a:tr h="848995">
                <a:tc>
                  <a:txBody>
                    <a:bodyPr/>
                    <a:p>
                      <a:pPr>
                        <a:buNone/>
                      </a:pPr>
                      <a:endParaRPr lang="zh-CN" altLang="en-US"/>
                    </a:p>
                    <a:p>
                      <a:pPr>
                        <a:buNone/>
                      </a:pPr>
                      <a:r>
                        <a:rPr lang="en-US" altLang="zh-CN" sz="2400">
                          <a:solidFill>
                            <a:srgbClr val="FF0000"/>
                          </a:solidFill>
                        </a:rPr>
                        <a:t>     </a:t>
                      </a:r>
                      <a:r>
                        <a:rPr lang="zh-CN" altLang="en-US" sz="2400">
                          <a:solidFill>
                            <a:srgbClr val="FF0000"/>
                          </a:solidFill>
                        </a:rPr>
                        <a:t>Relationship</a:t>
                      </a:r>
                      <a:r>
                        <a:rPr lang="en-US" altLang="zh-CN" sz="2400">
                          <a:solidFill>
                            <a:srgbClr val="FF0000"/>
                          </a:solidFill>
                        </a:rPr>
                        <a:t>s</a:t>
                      </a:r>
                      <a:endParaRPr lang="en-US" altLang="zh-CN" sz="240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p>
                      <a:pPr>
                        <a:buNone/>
                      </a:pPr>
                      <a:endParaRPr lang="zh-CN" altLang="en-US" sz="1800" dirty="0">
                        <a:solidFill>
                          <a:srgbClr val="FF0000"/>
                        </a:solidFill>
                        <a:latin typeface="DFKai-SB" panose="03000509000000000000" charset="-120"/>
                        <a:ea typeface="DFKai-SB" panose="03000509000000000000" charset="-120"/>
                        <a:cs typeface="Times New Roman" panose="02020603050405020304" charset="0"/>
                        <a:sym typeface="+mn-ea"/>
                      </a:endParaRPr>
                    </a:p>
                    <a:p>
                      <a:pPr>
                        <a:buNone/>
                      </a:pPr>
                      <a:r>
                        <a:rPr lang="zh-CN" altLang="en-US" sz="1800" dirty="0">
                          <a:solidFill>
                            <a:srgbClr val="FF0000"/>
                          </a:solidFill>
                          <a:latin typeface="DFKai-SB" panose="03000509000000000000" charset="-120"/>
                          <a:ea typeface="DFKai-SB" panose="03000509000000000000" charset="-120"/>
                          <a:cs typeface="Times New Roman" panose="02020603050405020304" charset="0"/>
                          <a:sym typeface="+mn-ea"/>
                        </a:rPr>
                        <a:t> </a:t>
                      </a:r>
                      <a:r>
                        <a:rPr lang="en-US" altLang="zh-CN" sz="1800" dirty="0">
                          <a:solidFill>
                            <a:srgbClr val="FF0000"/>
                          </a:solidFill>
                          <a:latin typeface="DFKai-SB" panose="03000509000000000000" charset="-120"/>
                          <a:ea typeface="DFKai-SB" panose="03000509000000000000" charset="-120"/>
                          <a:cs typeface="Times New Roman" panose="02020603050405020304" charset="0"/>
                          <a:sym typeface="+mn-ea"/>
                        </a:rPr>
                        <a:t>  </a:t>
                      </a:r>
                      <a:r>
                        <a:rPr lang="zh-CN" altLang="en-US" sz="2800">
                          <a:solidFill>
                            <a:srgbClr val="00B050"/>
                          </a:solidFill>
                          <a:latin typeface="DFKai-SB" panose="03000509000000000000" charset="-120"/>
                          <a:ea typeface="DFKai-SB" panose="03000509000000000000" charset="-120"/>
                          <a:sym typeface="+mn-ea"/>
                        </a:rPr>
                        <a:t>人不獨親其親不獨子其子</a:t>
                      </a:r>
                      <a:endParaRPr lang="zh-CN" altLang="en-US"/>
                    </a:p>
                  </a:txBody>
                  <a:tcPr/>
                </a:tc>
                <a:tc>
                  <a:txBody>
                    <a:bodyPr/>
                    <a:p>
                      <a:pPr>
                        <a:buNone/>
                      </a:pPr>
                      <a:endParaRPr lang="zh-CN" altLang="en-US"/>
                    </a:p>
                    <a:p>
                      <a:pPr>
                        <a:buNone/>
                      </a:pPr>
                      <a:r>
                        <a:rPr lang="en-US" altLang="zh-CN" sz="2800">
                          <a:solidFill>
                            <a:srgbClr val="00B050"/>
                          </a:solidFill>
                          <a:latin typeface="DFKai-SB" panose="03000509000000000000" charset="-120"/>
                          <a:ea typeface="DFKai-SB" panose="03000509000000000000" charset="-120"/>
                        </a:rPr>
                        <a:t>   </a:t>
                      </a:r>
                      <a:r>
                        <a:rPr lang="zh-CN" altLang="en-US" sz="2800">
                          <a:solidFill>
                            <a:srgbClr val="00B050"/>
                          </a:solidFill>
                          <a:latin typeface="DFKai-SB" panose="03000509000000000000" charset="-120"/>
                          <a:ea typeface="DFKai-SB" panose="03000509000000000000" charset="-120"/>
                        </a:rPr>
                        <a:t>各親其親，各子其子</a:t>
                      </a:r>
                      <a:endParaRPr lang="zh-CN" altLang="en-US"/>
                    </a:p>
                  </a:txBody>
                  <a:tcPr/>
                </a:tc>
              </a:tr>
              <a:tr h="1197610">
                <a:tc>
                  <a:txBody>
                    <a:bodyPr/>
                    <a:p>
                      <a:pPr>
                        <a:lnSpc>
                          <a:spcPct val="120000"/>
                        </a:lnSpc>
                        <a:buNone/>
                      </a:pPr>
                      <a:endParaRPr lang="zh-CN" altLang="en-US" sz="1800">
                        <a:solidFill>
                          <a:srgbClr val="FF0000"/>
                        </a:solidFill>
                        <a:sym typeface="+mn-ea"/>
                      </a:endParaRPr>
                    </a:p>
                    <a:p>
                      <a:pPr>
                        <a:lnSpc>
                          <a:spcPct val="120000"/>
                        </a:lnSpc>
                        <a:buNone/>
                      </a:pPr>
                      <a:r>
                        <a:rPr lang="zh-CN" altLang="en-US" sz="1800">
                          <a:solidFill>
                            <a:srgbClr val="FF0000"/>
                          </a:solidFill>
                          <a:sym typeface="+mn-ea"/>
                        </a:rPr>
                        <a:t> </a:t>
                      </a:r>
                      <a:r>
                        <a:rPr lang="en-US" altLang="zh-CN" sz="1800">
                          <a:solidFill>
                            <a:srgbClr val="FF0000"/>
                          </a:solidFill>
                          <a:sym typeface="+mn-ea"/>
                        </a:rPr>
                        <a:t>      </a:t>
                      </a:r>
                      <a:r>
                        <a:rPr lang="en-US" altLang="zh-CN" sz="2400">
                          <a:solidFill>
                            <a:srgbClr val="FF0000"/>
                          </a:solidFill>
                          <a:sym typeface="+mn-ea"/>
                        </a:rPr>
                        <a:t> </a:t>
                      </a:r>
                      <a:r>
                        <a:rPr lang="zh-CN" altLang="en-US" sz="2400">
                          <a:solidFill>
                            <a:srgbClr val="FF0000"/>
                          </a:solidFill>
                          <a:sym typeface="+mn-ea"/>
                        </a:rPr>
                        <a:t>Economy</a:t>
                      </a:r>
                      <a:endParaRPr lang="zh-CN" altLang="en-US" sz="2400">
                        <a:solidFill>
                          <a:srgbClr val="FF0000"/>
                        </a:solidFill>
                        <a:sym typeface="+mn-ea"/>
                      </a:endParaRPr>
                    </a:p>
                    <a:p>
                      <a:pPr>
                        <a:lnSpc>
                          <a:spcPct val="120000"/>
                        </a:lnSpc>
                        <a:buNone/>
                      </a:pPr>
                      <a:endParaRPr lang="zh-CN" altLang="en-US" sz="160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p>
                      <a:pPr>
                        <a:buNone/>
                      </a:pPr>
                      <a:r>
                        <a:rPr lang="zh-CN" altLang="en-US" sz="2800">
                          <a:solidFill>
                            <a:srgbClr val="00B050"/>
                          </a:solidFill>
                          <a:latin typeface="DFKai-SB" panose="03000509000000000000" charset="-120"/>
                          <a:ea typeface="DFKai-SB" panose="03000509000000000000" charset="-120"/>
                        </a:rPr>
                        <a:t>        </a:t>
                      </a:r>
                      <a:endParaRPr lang="zh-CN" altLang="en-US" sz="2800">
                        <a:solidFill>
                          <a:srgbClr val="00B050"/>
                        </a:solidFill>
                        <a:latin typeface="DFKai-SB" panose="03000509000000000000" charset="-120"/>
                        <a:ea typeface="DFKai-SB" panose="03000509000000000000" charset="-120"/>
                      </a:endParaRPr>
                    </a:p>
                    <a:p>
                      <a:pPr>
                        <a:buNone/>
                      </a:pPr>
                      <a:r>
                        <a:rPr lang="zh-CN" altLang="en-US" sz="2800">
                          <a:solidFill>
                            <a:srgbClr val="00B050"/>
                          </a:solidFill>
                          <a:latin typeface="DFKai-SB" panose="03000509000000000000" charset="-120"/>
                          <a:ea typeface="DFKai-SB" panose="03000509000000000000" charset="-120"/>
                        </a:rPr>
                        <a:t> </a:t>
                      </a:r>
                      <a:r>
                        <a:rPr lang="en-US" altLang="zh-CN" sz="2800">
                          <a:solidFill>
                            <a:srgbClr val="00B050"/>
                          </a:solidFill>
                          <a:latin typeface="DFKai-SB" panose="03000509000000000000" charset="-120"/>
                          <a:ea typeface="DFKai-SB" panose="03000509000000000000" charset="-120"/>
                        </a:rPr>
                        <a:t>       </a:t>
                      </a:r>
                      <a:r>
                        <a:rPr lang="zh-CN" altLang="en-US" sz="2800">
                          <a:solidFill>
                            <a:srgbClr val="00B050"/>
                          </a:solidFill>
                          <a:latin typeface="DFKai-SB" panose="03000509000000000000" charset="-120"/>
                          <a:ea typeface="DFKai-SB" panose="03000509000000000000" charset="-120"/>
                        </a:rPr>
                        <a:t>貨力不為己    </a:t>
                      </a:r>
                      <a:endParaRPr lang="zh-CN" altLang="en-US" sz="2800">
                        <a:solidFill>
                          <a:srgbClr val="00B050"/>
                        </a:solidFill>
                        <a:latin typeface="DFKai-SB" panose="03000509000000000000" charset="-120"/>
                        <a:ea typeface="DFKai-SB" panose="03000509000000000000" charset="-120"/>
                      </a:endParaRPr>
                    </a:p>
                  </a:txBody>
                  <a:tcPr/>
                </a:tc>
                <a:tc>
                  <a:txBody>
                    <a:bodyPr/>
                    <a:p>
                      <a:pPr>
                        <a:buNone/>
                      </a:pPr>
                      <a:r>
                        <a:rPr lang="en-US" altLang="zh-CN" sz="2800">
                          <a:solidFill>
                            <a:srgbClr val="00B050"/>
                          </a:solidFill>
                          <a:latin typeface="DFKai-SB" panose="03000509000000000000" charset="-120"/>
                          <a:ea typeface="DFKai-SB" panose="03000509000000000000" charset="-120"/>
                        </a:rPr>
                        <a:t>       </a:t>
                      </a:r>
                      <a:endParaRPr lang="en-US" altLang="zh-CN" sz="2800">
                        <a:solidFill>
                          <a:srgbClr val="00B050"/>
                        </a:solidFill>
                        <a:latin typeface="DFKai-SB" panose="03000509000000000000" charset="-120"/>
                        <a:ea typeface="DFKai-SB" panose="03000509000000000000" charset="-120"/>
                      </a:endParaRPr>
                    </a:p>
                    <a:p>
                      <a:pPr>
                        <a:buNone/>
                      </a:pPr>
                      <a:r>
                        <a:rPr lang="en-US" altLang="zh-CN" sz="2800">
                          <a:solidFill>
                            <a:srgbClr val="00B050"/>
                          </a:solidFill>
                          <a:latin typeface="DFKai-SB" panose="03000509000000000000" charset="-120"/>
                          <a:ea typeface="DFKai-SB" panose="03000509000000000000" charset="-120"/>
                        </a:rPr>
                        <a:t>        </a:t>
                      </a:r>
                      <a:r>
                        <a:rPr lang="zh-CN" altLang="en-US" sz="2800">
                          <a:solidFill>
                            <a:srgbClr val="00B050"/>
                          </a:solidFill>
                          <a:latin typeface="DFKai-SB" panose="03000509000000000000" charset="-120"/>
                          <a:ea typeface="DFKai-SB" panose="03000509000000000000" charset="-120"/>
                        </a:rPr>
                        <a:t>貨力為己</a:t>
                      </a:r>
                      <a:r>
                        <a:rPr lang="en-US" altLang="zh-CN" sz="2800">
                          <a:solidFill>
                            <a:srgbClr val="00B050"/>
                          </a:solidFill>
                          <a:latin typeface="DFKai-SB" panose="03000509000000000000" charset="-120"/>
                          <a:ea typeface="DFKai-SB" panose="03000509000000000000" charset="-120"/>
                        </a:rPr>
                        <a:t>    </a:t>
                      </a:r>
                      <a:endParaRPr lang="zh-CN" altLang="en-US" sz="2800">
                        <a:solidFill>
                          <a:srgbClr val="00B050"/>
                        </a:solidFill>
                        <a:latin typeface="DFKai-SB" panose="03000509000000000000" charset="-120"/>
                        <a:ea typeface="DFKai-SB" panose="03000509000000000000" charset="-120"/>
                      </a:endParaRPr>
                    </a:p>
                  </a:txBody>
                  <a:tcPr/>
                </a:tc>
              </a:tr>
              <a:tr h="1204595">
                <a:tc>
                  <a:txBody>
                    <a:bodyPr/>
                    <a:p>
                      <a:pPr>
                        <a:buNone/>
                      </a:pPr>
                      <a:r>
                        <a:rPr lang="en-US" altLang="zh-CN" sz="1800">
                          <a:solidFill>
                            <a:srgbClr val="FF0000"/>
                          </a:solidFill>
                          <a:sym typeface="+mn-ea"/>
                        </a:rPr>
                        <a:t> </a:t>
                      </a:r>
                      <a:endParaRPr lang="en-US" altLang="zh-CN" sz="1800">
                        <a:solidFill>
                          <a:srgbClr val="FF0000"/>
                        </a:solidFill>
                        <a:sym typeface="+mn-ea"/>
                      </a:endParaRPr>
                    </a:p>
                    <a:p>
                      <a:pPr>
                        <a:buNone/>
                      </a:pPr>
                      <a:r>
                        <a:rPr lang="en-US" altLang="zh-CN" sz="1800">
                          <a:solidFill>
                            <a:srgbClr val="FF0000"/>
                          </a:solidFill>
                          <a:sym typeface="+mn-ea"/>
                        </a:rPr>
                        <a:t>    </a:t>
                      </a:r>
                      <a:r>
                        <a:rPr lang="zh-CN" altLang="en-US" sz="2400">
                          <a:solidFill>
                            <a:srgbClr val="FF0000"/>
                          </a:solidFill>
                          <a:sym typeface="+mn-ea"/>
                        </a:rPr>
                        <a:t>Public Security</a:t>
                      </a:r>
                      <a:endParaRPr lang="zh-CN" altLang="en-US" sz="240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p>
                      <a:pPr>
                        <a:buNone/>
                      </a:pPr>
                      <a:endParaRPr lang="zh-CN" altLang="en-US" sz="1800">
                        <a:solidFill>
                          <a:srgbClr val="00B050"/>
                        </a:solidFill>
                        <a:latin typeface="DFKai-SB" panose="03000509000000000000" charset="-120"/>
                        <a:ea typeface="DFKai-SB" panose="03000509000000000000" charset="-120"/>
                        <a:sym typeface="+mn-ea"/>
                      </a:endParaRPr>
                    </a:p>
                    <a:p>
                      <a:pPr>
                        <a:buNone/>
                      </a:pPr>
                      <a:r>
                        <a:rPr lang="zh-CN" altLang="en-US" sz="1800">
                          <a:solidFill>
                            <a:srgbClr val="00B050"/>
                          </a:solidFill>
                          <a:latin typeface="DFKai-SB" panose="03000509000000000000" charset="-120"/>
                          <a:ea typeface="DFKai-SB" panose="03000509000000000000" charset="-120"/>
                          <a:sym typeface="+mn-ea"/>
                        </a:rPr>
                        <a:t> </a:t>
                      </a:r>
                      <a:r>
                        <a:rPr lang="en-US" altLang="zh-CN" sz="1800">
                          <a:solidFill>
                            <a:srgbClr val="00B050"/>
                          </a:solidFill>
                          <a:latin typeface="DFKai-SB" panose="03000509000000000000" charset="-120"/>
                          <a:ea typeface="DFKai-SB" panose="03000509000000000000" charset="-120"/>
                          <a:sym typeface="+mn-ea"/>
                        </a:rPr>
                        <a:t>             </a:t>
                      </a:r>
                      <a:r>
                        <a:rPr lang="zh-CN" altLang="en-US" sz="2800">
                          <a:solidFill>
                            <a:srgbClr val="00B050"/>
                          </a:solidFill>
                          <a:latin typeface="DFKai-SB" panose="03000509000000000000" charset="-120"/>
                          <a:ea typeface="DFKai-SB" panose="03000509000000000000" charset="-120"/>
                          <a:sym typeface="+mn-ea"/>
                        </a:rPr>
                        <a:t>謀閉不興</a:t>
                      </a:r>
                      <a:endParaRPr lang="zh-CN" altLang="en-US" sz="2800">
                        <a:solidFill>
                          <a:srgbClr val="00B050"/>
                        </a:solidFill>
                        <a:latin typeface="DFKai-SB" panose="03000509000000000000" charset="-120"/>
                        <a:ea typeface="DFKai-SB" panose="03000509000000000000" charset="-120"/>
                      </a:endParaRPr>
                    </a:p>
                    <a:p>
                      <a:pPr>
                        <a:buNone/>
                      </a:pPr>
                      <a:endParaRPr lang="zh-CN" altLang="en-US" sz="2400">
                        <a:solidFill>
                          <a:srgbClr val="00B050"/>
                        </a:solidFill>
                        <a:latin typeface="DFKai-SB" panose="03000509000000000000" charset="-120"/>
                        <a:ea typeface="DFKai-SB" panose="03000509000000000000" charset="-120"/>
                      </a:endParaRPr>
                    </a:p>
                  </a:txBody>
                  <a:tcPr/>
                </a:tc>
                <a:tc>
                  <a:txBody>
                    <a:bodyPr/>
                    <a:p>
                      <a:pPr>
                        <a:buNone/>
                      </a:pPr>
                      <a:endParaRPr lang="zh-CN" altLang="en-US"/>
                    </a:p>
                    <a:p>
                      <a:pPr>
                        <a:buNone/>
                      </a:pPr>
                      <a:r>
                        <a:rPr lang="en-US" altLang="zh-CN" sz="2800">
                          <a:solidFill>
                            <a:srgbClr val="00B050"/>
                          </a:solidFill>
                          <a:latin typeface="DFKai-SB" panose="03000509000000000000" charset="-120"/>
                          <a:ea typeface="DFKai-SB" panose="03000509000000000000" charset="-120"/>
                          <a:sym typeface="+mn-ea"/>
                        </a:rPr>
                        <a:t>      </a:t>
                      </a:r>
                      <a:r>
                        <a:rPr lang="zh-CN" altLang="en-US" sz="2800">
                          <a:solidFill>
                            <a:srgbClr val="00B050"/>
                          </a:solidFill>
                          <a:latin typeface="DFKai-SB" panose="03000509000000000000" charset="-120"/>
                          <a:ea typeface="DFKai-SB" panose="03000509000000000000" charset="-120"/>
                          <a:sym typeface="+mn-ea"/>
                        </a:rPr>
                        <a:t>謀用作，兵起</a:t>
                      </a:r>
                      <a:endParaRPr lang="zh-CN" altLang="en-US" sz="2800">
                        <a:solidFill>
                          <a:srgbClr val="00B050"/>
                        </a:solidFill>
                        <a:latin typeface="DFKai-SB" panose="03000509000000000000" charset="-120"/>
                        <a:ea typeface="DFKai-SB" panose="03000509000000000000" charset="-120"/>
                      </a:endParaRPr>
                    </a:p>
                    <a:p>
                      <a:pPr>
                        <a:buNone/>
                      </a:pPr>
                      <a:endParaRPr lang="zh-CN" altLang="en-US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2" name="灯片编号占位符 1"/>
          <p:cNvSpPr>
            <a:spLocks noGrp="1"/>
          </p:cNvSpPr>
          <p:nvPr>
            <p:ph type="sldNum" sz="quarter" idx="12"/>
          </p:nvPr>
        </p:nvSpPr>
        <p:spPr>
          <a:xfrm>
            <a:off x="-1537970" y="6428740"/>
            <a:ext cx="2743200" cy="365125"/>
          </a:xfrm>
          <a:solidFill>
            <a:schemeClr val="bg1">
              <a:lumMod val="75000"/>
            </a:schemeClr>
          </a:solidFill>
        </p:spPr>
        <p:txBody>
          <a:bodyPr/>
          <a:lstStyle/>
          <a:p>
            <a:fld id="{FAE09162-089F-40F8-81E7-53132DE09725}" type="slidenum">
              <a:rPr lang="zh-CN" altLang="en-US" b="0" smtClean="0"/>
            </a:fld>
            <a:r>
              <a:rPr lang="en-US" altLang="zh-CN" b="0" smtClean="0"/>
              <a:t>   </a:t>
            </a:r>
            <a:endParaRPr lang="en-US" altLang="zh-CN" b="0" smtClean="0"/>
          </a:p>
        </p:txBody>
      </p:sp>
      <p:sp>
        <p:nvSpPr>
          <p:cNvPr id="3" name="椭圆 2"/>
          <p:cNvSpPr/>
          <p:nvPr/>
        </p:nvSpPr>
        <p:spPr>
          <a:xfrm>
            <a:off x="1444625" y="947420"/>
            <a:ext cx="9302750" cy="2802890"/>
          </a:xfrm>
          <a:prstGeom prst="ellipse">
            <a:avLst/>
          </a:prstGeom>
          <a:solidFill>
            <a:schemeClr val="bg1">
              <a:alpha val="32000"/>
            </a:schemeClr>
          </a:solidFill>
          <a:ln w="22542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ldLvl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EE0D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A_图片 10"/>
          <p:cNvPicPr>
            <a:picLocks noChangeAspect="1"/>
          </p:cNvPicPr>
          <p:nvPr>
            <p:custDataLst>
              <p:tags r:id="rId1"/>
            </p:custDataLst>
          </p:nvPr>
        </p:nvPicPr>
        <p:blipFill rotWithShape="1">
          <a:blip r:embed="rId2" cstate="screen"/>
          <a:srcRect/>
          <a:stretch>
            <a:fillRect/>
          </a:stretch>
        </p:blipFill>
        <p:spPr>
          <a:xfrm>
            <a:off x="9663136" y="185742"/>
            <a:ext cx="2290421" cy="2231436"/>
          </a:xfrm>
          <a:prstGeom prst="rect">
            <a:avLst/>
          </a:prstGeom>
        </p:spPr>
      </p:pic>
      <p:grpSp>
        <p:nvGrpSpPr>
          <p:cNvPr id="5" name="PA_组合 4"/>
          <p:cNvGrpSpPr/>
          <p:nvPr>
            <p:custDataLst>
              <p:tags r:id="rId3"/>
            </p:custDataLst>
          </p:nvPr>
        </p:nvGrpSpPr>
        <p:grpSpPr>
          <a:xfrm>
            <a:off x="-10884367" y="403434"/>
            <a:ext cx="22631867" cy="11896621"/>
            <a:chOff x="-10884367" y="403434"/>
            <a:chExt cx="22631867" cy="11896621"/>
          </a:xfrm>
        </p:grpSpPr>
        <p:sp>
          <p:nvSpPr>
            <p:cNvPr id="4" name="任意多边形: 形状 3"/>
            <p:cNvSpPr/>
            <p:nvPr/>
          </p:nvSpPr>
          <p:spPr>
            <a:xfrm>
              <a:off x="-10884367" y="403434"/>
              <a:ext cx="22631866" cy="11896621"/>
            </a:xfrm>
            <a:custGeom>
              <a:avLst/>
              <a:gdLst/>
              <a:ahLst/>
              <a:cxnLst/>
              <a:rect l="0" t="0" r="0" b="0"/>
              <a:pathLst>
                <a:path w="22631866" h="11896621">
                  <a:moveTo>
                    <a:pt x="0" y="0"/>
                  </a:moveTo>
                  <a:lnTo>
                    <a:pt x="22631865" y="0"/>
                  </a:lnTo>
                  <a:lnTo>
                    <a:pt x="22631865" y="11896620"/>
                  </a:lnTo>
                  <a:lnTo>
                    <a:pt x="0" y="11896620"/>
                  </a:lnTo>
                  <a:close/>
                </a:path>
              </a:pathLst>
            </a:custGeom>
            <a:noFill/>
            <a:ln w="12700" cap="flat" cmpd="sng" algn="ctr">
              <a:noFill/>
              <a:prstDash val="solid"/>
              <a:miter lim="800000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accent1">
                      <a:shade val="50000"/>
                    </a:schemeClr>
                  </a:solidFill>
                  <a:prstDash val="solid"/>
                  <a:miter lim="800000"/>
                  <a:headEnd/>
                  <a:tailEnd/>
                </a14:hiddenLine>
              </a:ext>
            </a:ex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12" name="PA_矩形 11"/>
            <p:cNvSpPr/>
            <p:nvPr>
              <p:custDataLst>
                <p:tags r:id="rId4"/>
              </p:custDataLst>
            </p:nvPr>
          </p:nvSpPr>
          <p:spPr>
            <a:xfrm>
              <a:off x="444500" y="403434"/>
              <a:ext cx="11303000" cy="6051133"/>
            </a:xfrm>
            <a:prstGeom prst="rect">
              <a:avLst/>
            </a:prstGeom>
            <a:noFill/>
            <a:ln w="28575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cs typeface="+mn-ea"/>
                <a:sym typeface="+mn-lt"/>
              </a:endParaRPr>
            </a:p>
          </p:txBody>
        </p:sp>
      </p:grpSp>
      <p:pic>
        <p:nvPicPr>
          <p:cNvPr id="7" name="图片 6"/>
          <p:cNvPicPr>
            <a:picLocks noChangeAspect="1"/>
          </p:cNvPicPr>
          <p:nvPr/>
        </p:nvPicPr>
        <p:blipFill rotWithShape="1">
          <a:blip r:embed="rId5" cstate="screen"/>
          <a:srcRect/>
          <a:stretch>
            <a:fillRect/>
          </a:stretch>
        </p:blipFill>
        <p:spPr>
          <a:xfrm>
            <a:off x="34583" y="3048226"/>
            <a:ext cx="4572215" cy="3807688"/>
          </a:xfrm>
          <a:prstGeom prst="rect">
            <a:avLst/>
          </a:prstGeom>
        </p:spPr>
      </p:pic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09162-089F-40F8-81E7-53132DE09725}" type="slidenum">
              <a:rPr lang="zh-CN" altLang="en-US" sz="2800" smtClean="0">
                <a:solidFill>
                  <a:schemeClr val="tx1"/>
                </a:solidFill>
              </a:rPr>
            </a:fld>
            <a:endParaRPr lang="zh-CN" altLang="en-US" sz="2800">
              <a:solidFill>
                <a:schemeClr val="tx1"/>
              </a:solidFill>
            </a:endParaRPr>
          </a:p>
        </p:txBody>
      </p:sp>
      <p:graphicFrame>
        <p:nvGraphicFramePr>
          <p:cNvPr id="8" name="图示 7"/>
          <p:cNvGraphicFramePr/>
          <p:nvPr/>
        </p:nvGraphicFramePr>
        <p:xfrm>
          <a:off x="2032000" y="1025525"/>
          <a:ext cx="8128000" cy="190373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  <p:graphicFrame>
        <p:nvGraphicFramePr>
          <p:cNvPr id="9" name="图示 8"/>
          <p:cNvGraphicFramePr/>
          <p:nvPr/>
        </p:nvGraphicFramePr>
        <p:xfrm>
          <a:off x="2032000" y="3420110"/>
          <a:ext cx="8128000" cy="190373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1" r:lo="rId12" r:qs="rId13" r:cs="rId14"/>
          </a:graphicData>
        </a:graphic>
      </p:graphicFrame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图片 6"/>
          <p:cNvPicPr>
            <a:picLocks noChangeAspect="1"/>
          </p:cNvPicPr>
          <p:nvPr/>
        </p:nvPicPr>
        <p:blipFill rotWithShape="1">
          <a:blip r:embed="rId1" cstate="screen"/>
          <a:srcRect/>
          <a:stretch>
            <a:fillRect/>
          </a:stretch>
        </p:blipFill>
        <p:spPr>
          <a:xfrm>
            <a:off x="34583" y="3048226"/>
            <a:ext cx="4572215" cy="3807688"/>
          </a:xfrm>
          <a:prstGeom prst="rect">
            <a:avLst/>
          </a:prstGeom>
        </p:spPr>
      </p:pic>
      <p:sp>
        <p:nvSpPr>
          <p:cNvPr id="22" name="PA_矩形 21"/>
          <p:cNvSpPr/>
          <p:nvPr>
            <p:custDataLst>
              <p:tags r:id="rId2"/>
            </p:custDataLst>
          </p:nvPr>
        </p:nvSpPr>
        <p:spPr>
          <a:xfrm>
            <a:off x="535940" y="525354"/>
            <a:ext cx="10998200" cy="5733632"/>
          </a:xfrm>
          <a:prstGeom prst="rect">
            <a:avLst/>
          </a:prstGeom>
          <a:solidFill>
            <a:schemeClr val="bg1">
              <a:alpha val="50000"/>
            </a:schemeClr>
          </a:solidFill>
          <a:ln w="1524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dirty="0">
              <a:cs typeface="+mn-ea"/>
              <a:sym typeface="+mn-lt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3029585" y="2248535"/>
            <a:ext cx="7129780" cy="17532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5400" b="1" spc="600" dirty="0"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隶书" panose="02010509060101010101" charset="-122"/>
                <a:ea typeface="隶书" panose="02010509060101010101" charset="-122"/>
                <a:cs typeface="+mn-ea"/>
              </a:rPr>
              <a:t>  Thank you </a:t>
            </a:r>
            <a:endParaRPr lang="en-US" altLang="zh-CN" sz="5400" b="1" spc="600" dirty="0"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latin typeface="隶书" panose="02010509060101010101" charset="-122"/>
              <a:ea typeface="隶书" panose="02010509060101010101" charset="-122"/>
              <a:cs typeface="+mn-ea"/>
            </a:endParaRPr>
          </a:p>
          <a:p>
            <a:r>
              <a:rPr lang="en-US" altLang="zh-CN" sz="5400" b="1" spc="600" dirty="0"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隶书" panose="02010509060101010101" charset="-122"/>
                <a:ea typeface="隶书" panose="02010509060101010101" charset="-122"/>
                <a:cs typeface="+mn-ea"/>
              </a:rPr>
              <a:t>for listening.</a:t>
            </a:r>
            <a:endParaRPr lang="en-US" altLang="zh-CN" sz="5400" b="1" spc="600" dirty="0"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latin typeface="隶书" panose="02010509060101010101" charset="-122"/>
              <a:ea typeface="隶书" panose="02010509060101010101" charset="-122"/>
              <a:cs typeface="+mn-ea"/>
            </a:endParaRPr>
          </a:p>
        </p:txBody>
      </p:sp>
      <p:pic>
        <p:nvPicPr>
          <p:cNvPr id="11" name="PA_图片 10"/>
          <p:cNvPicPr>
            <a:picLocks noChangeAspect="1"/>
          </p:cNvPicPr>
          <p:nvPr>
            <p:custDataLst>
              <p:tags r:id="rId3"/>
            </p:custDataLst>
          </p:nvPr>
        </p:nvPicPr>
        <p:blipFill rotWithShape="1">
          <a:blip r:embed="rId4" cstate="screen"/>
          <a:srcRect/>
          <a:stretch>
            <a:fillRect/>
          </a:stretch>
        </p:blipFill>
        <p:spPr>
          <a:xfrm>
            <a:off x="9663136" y="185742"/>
            <a:ext cx="2290421" cy="2231436"/>
          </a:xfrm>
          <a:prstGeom prst="rect">
            <a:avLst/>
          </a:prstGeom>
        </p:spPr>
      </p:pic>
      <p:pic>
        <p:nvPicPr>
          <p:cNvPr id="16" name="PA_图片 15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6" cstate="screen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rightnessContrast bright="-40000" contrast="-40000"/>
                    </a14:imgEffect>
                    <a14:imgEffect>
                      <a14:saturation sat="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961993" y="525016"/>
            <a:ext cx="2763668" cy="1503889"/>
          </a:xfrm>
          <a:prstGeom prst="rect">
            <a:avLst/>
          </a:prstGeom>
        </p:spPr>
      </p:pic>
      <p:grpSp>
        <p:nvGrpSpPr>
          <p:cNvPr id="5" name="PA_组合 4"/>
          <p:cNvGrpSpPr/>
          <p:nvPr>
            <p:custDataLst>
              <p:tags r:id="rId8"/>
            </p:custDataLst>
          </p:nvPr>
        </p:nvGrpSpPr>
        <p:grpSpPr>
          <a:xfrm>
            <a:off x="-10884367" y="403434"/>
            <a:ext cx="22631867" cy="11896621"/>
            <a:chOff x="-10884367" y="403434"/>
            <a:chExt cx="22631867" cy="11896621"/>
          </a:xfrm>
        </p:grpSpPr>
        <p:sp>
          <p:nvSpPr>
            <p:cNvPr id="4" name="任意多边形: 形状 3"/>
            <p:cNvSpPr/>
            <p:nvPr/>
          </p:nvSpPr>
          <p:spPr>
            <a:xfrm>
              <a:off x="-10884367" y="403434"/>
              <a:ext cx="22631866" cy="11896621"/>
            </a:xfrm>
            <a:custGeom>
              <a:avLst/>
              <a:gdLst/>
              <a:ahLst/>
              <a:cxnLst/>
              <a:rect l="0" t="0" r="0" b="0"/>
              <a:pathLst>
                <a:path w="22631866" h="11896621">
                  <a:moveTo>
                    <a:pt x="0" y="0"/>
                  </a:moveTo>
                  <a:lnTo>
                    <a:pt x="22631865" y="0"/>
                  </a:lnTo>
                  <a:lnTo>
                    <a:pt x="22631865" y="11896620"/>
                  </a:lnTo>
                  <a:lnTo>
                    <a:pt x="0" y="11896620"/>
                  </a:lnTo>
                  <a:close/>
                </a:path>
              </a:pathLst>
            </a:custGeom>
            <a:noFill/>
            <a:ln w="12700" cap="flat" cmpd="sng" algn="ctr">
              <a:noFill/>
              <a:prstDash val="solid"/>
              <a:miter lim="800000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accent1">
                      <a:shade val="50000"/>
                    </a:schemeClr>
                  </a:solidFill>
                  <a:prstDash val="solid"/>
                  <a:miter lim="800000"/>
                  <a:headEnd/>
                  <a:tailEnd/>
                </a14:hiddenLine>
              </a:ext>
            </a:ex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12" name="PA_矩形 11"/>
            <p:cNvSpPr/>
            <p:nvPr>
              <p:custDataLst>
                <p:tags r:id="rId9"/>
              </p:custDataLst>
            </p:nvPr>
          </p:nvSpPr>
          <p:spPr>
            <a:xfrm>
              <a:off x="444500" y="403434"/>
              <a:ext cx="11303000" cy="6051133"/>
            </a:xfrm>
            <a:prstGeom prst="rect">
              <a:avLst/>
            </a:prstGeom>
            <a:noFill/>
            <a:ln w="28575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cs typeface="+mn-ea"/>
                <a:sym typeface="+mn-lt"/>
              </a:endParaRPr>
            </a:p>
          </p:txBody>
        </p:sp>
      </p:grp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09162-089F-40F8-81E7-53132DE09725}" type="slidenum">
              <a:rPr lang="zh-CN" altLang="en-US" smtClean="0"/>
            </a:fld>
            <a:endParaRPr lang="zh-CN" altLang="en-US"/>
          </a:p>
        </p:txBody>
      </p:sp>
      <p:pic>
        <p:nvPicPr>
          <p:cNvPr id="14" name="图片 13"/>
          <p:cNvPicPr>
            <a:picLocks noChangeAspect="1"/>
          </p:cNvPicPr>
          <p:nvPr/>
        </p:nvPicPr>
        <p:blipFill rotWithShape="1">
          <a:blip r:embed="rId10" cstate="screen"/>
          <a:srcRect/>
          <a:stretch>
            <a:fillRect/>
          </a:stretch>
        </p:blipFill>
        <p:spPr>
          <a:xfrm>
            <a:off x="487045" y="4967747"/>
            <a:ext cx="12213963" cy="2219259"/>
          </a:xfrm>
          <a:prstGeom prst="rect">
            <a:avLst/>
          </a:prstGeom>
        </p:spPr>
      </p:pic>
      <p:pic>
        <p:nvPicPr>
          <p:cNvPr id="3" name="图片 2"/>
          <p:cNvPicPr>
            <a:picLocks noChangeAspect="1"/>
          </p:cNvPicPr>
          <p:nvPr/>
        </p:nvPicPr>
        <p:blipFill rotWithShape="1">
          <a:blip r:embed="rId11" cstate="screen"/>
          <a:srcRect/>
          <a:stretch>
            <a:fillRect/>
          </a:stretch>
        </p:blipFill>
        <p:spPr>
          <a:xfrm>
            <a:off x="6914762" y="4220987"/>
            <a:ext cx="5299201" cy="112395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/>
    </mc:Choice>
    <mc:Fallback>
      <p:transition spd="slow"/>
    </mc:Fallback>
  </mc:AlternateContent>
</p:sld>
</file>

<file path=ppt/tags/tag1.xml><?xml version="1.0" encoding="utf-8"?>
<p:tagLst xmlns:p="http://schemas.openxmlformats.org/presentationml/2006/main">
  <p:tag name="PA" val="v3.2.0"/>
</p:tagLst>
</file>

<file path=ppt/tags/tag2.xml><?xml version="1.0" encoding="utf-8"?>
<p:tagLst xmlns:p="http://schemas.openxmlformats.org/presentationml/2006/main">
  <p:tag name="PA" val="v3.2.0"/>
</p:tagLst>
</file>

<file path=ppt/tags/tag3.xml><?xml version="1.0" encoding="utf-8"?>
<p:tagLst xmlns:p="http://schemas.openxmlformats.org/presentationml/2006/main">
  <p:tag name="PA" val="v3.2.0"/>
</p:tagLst>
</file>

<file path=ppt/tags/tag4.xml><?xml version="1.0" encoding="utf-8"?>
<p:tagLst xmlns:p="http://schemas.openxmlformats.org/presentationml/2006/main">
  <p:tag name="PA" val="v3.2.0"/>
</p:tagLst>
</file>

<file path=ppt/tags/tag5.xml><?xml version="1.0" encoding="utf-8"?>
<p:tagLst xmlns:p="http://schemas.openxmlformats.org/presentationml/2006/main">
  <p:tag name="PA" val="v3.2.0"/>
</p:tagLst>
</file>

<file path=ppt/tags/tag6.xml><?xml version="1.0" encoding="utf-8"?>
<p:tagLst xmlns:p="http://schemas.openxmlformats.org/presentationml/2006/main">
  <p:tag name="PA" val="v3.2.0"/>
</p:tagLst>
</file>

<file path=ppt/tags/tag7.xml><?xml version="1.0" encoding="utf-8"?>
<p:tagLst xmlns:p="http://schemas.openxmlformats.org/presentationml/2006/main">
  <p:tag name="PA" val="v3.2.0"/>
</p:tagLst>
</file>

<file path=ppt/tags/tag8.xml><?xml version="1.0" encoding="utf-8"?>
<p:tagLst xmlns:p="http://schemas.openxmlformats.org/presentationml/2006/main">
  <p:tag name="PA" val="v3.2.0"/>
</p:tagLst>
</file>

<file path=ppt/tags/tag9.xml><?xml version="1.0" encoding="utf-8"?>
<p:tagLst xmlns:p="http://schemas.openxmlformats.org/presentationml/2006/main">
  <p:tag name="PA" val="v3.2.0"/>
</p:tagLst>
</file>

<file path=ppt/tags/tag10.xml><?xml version="1.0" encoding="utf-8"?>
<p:tagLst xmlns:p="http://schemas.openxmlformats.org/presentationml/2006/main">
  <p:tag name="PA" val="v3.2.0"/>
</p:tagLst>
</file>

<file path=ppt/tags/tag11.xml><?xml version="1.0" encoding="utf-8"?>
<p:tagLst xmlns:p="http://schemas.openxmlformats.org/presentationml/2006/main">
  <p:tag name="PA" val="v3.2.0"/>
</p:tagLst>
</file>

<file path=ppt/tags/tag12.xml><?xml version="1.0" encoding="utf-8"?>
<p:tagLst xmlns:p="http://schemas.openxmlformats.org/presentationml/2006/main">
  <p:tag name="PA" val="v3.2.0"/>
</p:tagLst>
</file>

<file path=ppt/tags/tag13.xml><?xml version="1.0" encoding="utf-8"?>
<p:tagLst xmlns:p="http://schemas.openxmlformats.org/presentationml/2006/main">
  <p:tag name="PA" val="v3.2.0"/>
</p:tagLst>
</file>

<file path=ppt/tags/tag14.xml><?xml version="1.0" encoding="utf-8"?>
<p:tagLst xmlns:p="http://schemas.openxmlformats.org/presentationml/2006/main">
  <p:tag name="PA" val="v3.2.0"/>
</p:tagLst>
</file>

<file path=ppt/tags/tag15.xml><?xml version="1.0" encoding="utf-8"?>
<p:tagLst xmlns:p="http://schemas.openxmlformats.org/presentationml/2006/main">
  <p:tag name="PA" val="v3.2.0"/>
</p:tagLst>
</file>

<file path=ppt/tags/tag16.xml><?xml version="1.0" encoding="utf-8"?>
<p:tagLst xmlns:p="http://schemas.openxmlformats.org/presentationml/2006/main">
  <p:tag name="PA" val="v3.2.0"/>
</p:tagLst>
</file>

<file path=ppt/tags/tag17.xml><?xml version="1.0" encoding="utf-8"?>
<p:tagLst xmlns:p="http://schemas.openxmlformats.org/presentationml/2006/main">
  <p:tag name="PA" val="v3.2.0"/>
</p:tagLst>
</file>

<file path=ppt/tags/tag18.xml><?xml version="1.0" encoding="utf-8"?>
<p:tagLst xmlns:p="http://schemas.openxmlformats.org/presentationml/2006/main">
  <p:tag name="PA" val="v3.2.0"/>
</p:tagLst>
</file>

<file path=ppt/tags/tag19.xml><?xml version="1.0" encoding="utf-8"?>
<p:tagLst xmlns:p="http://schemas.openxmlformats.org/presentationml/2006/main">
  <p:tag name="PA" val="v3.2.0"/>
</p:tagLst>
</file>

<file path=ppt/tags/tag20.xml><?xml version="1.0" encoding="utf-8"?>
<p:tagLst xmlns:p="http://schemas.openxmlformats.org/presentationml/2006/main">
  <p:tag name="PA" val="v3.2.0"/>
</p:tagLst>
</file>

<file path=ppt/tags/tag21.xml><?xml version="1.0" encoding="utf-8"?>
<p:tagLst xmlns:p="http://schemas.openxmlformats.org/presentationml/2006/main">
  <p:tag name="PA" val="v3.2.0"/>
</p:tagLst>
</file>

<file path=ppt/tags/tag22.xml><?xml version="1.0" encoding="utf-8"?>
<p:tagLst xmlns:p="http://schemas.openxmlformats.org/presentationml/2006/main">
  <p:tag name="PA" val="v3.2.0"/>
</p:tagLst>
</file>

<file path=ppt/tags/tag23.xml><?xml version="1.0" encoding="utf-8"?>
<p:tagLst xmlns:p="http://schemas.openxmlformats.org/presentationml/2006/main">
  <p:tag name="PA" val="v3.2.0"/>
</p:tagLst>
</file>

<file path=ppt/tags/tag24.xml><?xml version="1.0" encoding="utf-8"?>
<p:tagLst xmlns:p="http://schemas.openxmlformats.org/presentationml/2006/main">
  <p:tag name="PA" val="v3.2.0"/>
</p:tagLst>
</file>

<file path=ppt/tags/tag25.xml><?xml version="1.0" encoding="utf-8"?>
<p:tagLst xmlns:p="http://schemas.openxmlformats.org/presentationml/2006/main">
  <p:tag name="PA" val="v3.2.0"/>
</p:tagLst>
</file>

<file path=ppt/tags/tag26.xml><?xml version="1.0" encoding="utf-8"?>
<p:tagLst xmlns:p="http://schemas.openxmlformats.org/presentationml/2006/main">
  <p:tag name="PA" val="v3.2.0"/>
</p:tagLst>
</file>

<file path=ppt/tags/tag27.xml><?xml version="1.0" encoding="utf-8"?>
<p:tagLst xmlns:p="http://schemas.openxmlformats.org/presentationml/2006/main">
  <p:tag name="PA" val="v3.2.0"/>
</p:tagLst>
</file>

<file path=ppt/tags/tag28.xml><?xml version="1.0" encoding="utf-8"?>
<p:tagLst xmlns:p="http://schemas.openxmlformats.org/presentationml/2006/main">
  <p:tag name="PA" val="v3.2.0"/>
</p:tagLst>
</file>

<file path=ppt/tags/tag29.xml><?xml version="1.0" encoding="utf-8"?>
<p:tagLst xmlns:p="http://schemas.openxmlformats.org/presentationml/2006/main">
  <p:tag name="PA" val="v3.2.0"/>
</p:tagLst>
</file>

<file path=ppt/tags/tag30.xml><?xml version="1.0" encoding="utf-8"?>
<p:tagLst xmlns:p="http://schemas.openxmlformats.org/presentationml/2006/main">
  <p:tag name="PA" val="v3.2.0"/>
</p:tagLst>
</file>

<file path=ppt/tags/tag31.xml><?xml version="1.0" encoding="utf-8"?>
<p:tagLst xmlns:p="http://schemas.openxmlformats.org/presentationml/2006/main">
  <p:tag name="PA" val="v3.2.0"/>
</p:tagLst>
</file>

<file path=ppt/tags/tag32.xml><?xml version="1.0" encoding="utf-8"?>
<p:tagLst xmlns:p="http://schemas.openxmlformats.org/presentationml/2006/main">
  <p:tag name="PA" val="v3.2.0"/>
</p:tagLst>
</file>

<file path=ppt/tags/tag33.xml><?xml version="1.0" encoding="utf-8"?>
<p:tagLst xmlns:p="http://schemas.openxmlformats.org/presentationml/2006/main">
  <p:tag name="KSO_WM_UNIT_TABLE_BEAUTIFY" val="smartTable{9eb236a1-431d-4873-8e24-d19ab9c91644}"/>
  <p:tag name="TABLE_ENDDRAG_ORIGIN_RECT" val="965*550"/>
  <p:tag name="TABLE_ENDDRAG_RECT" val="-4*-4*965*550"/>
</p:tagLst>
</file>

<file path=ppt/tags/tag34.xml><?xml version="1.0" encoding="utf-8"?>
<p:tagLst xmlns:p="http://schemas.openxmlformats.org/presentationml/2006/main">
  <p:tag name="PA" val="v3.2.0"/>
</p:tagLst>
</file>

<file path=ppt/tags/tag35.xml><?xml version="1.0" encoding="utf-8"?>
<p:tagLst xmlns:p="http://schemas.openxmlformats.org/presentationml/2006/main">
  <p:tag name="PA" val="v3.2.0"/>
</p:tagLst>
</file>

<file path=ppt/tags/tag36.xml><?xml version="1.0" encoding="utf-8"?>
<p:tagLst xmlns:p="http://schemas.openxmlformats.org/presentationml/2006/main">
  <p:tag name="PA" val="v3.2.0"/>
</p:tagLst>
</file>

<file path=ppt/tags/tag37.xml><?xml version="1.0" encoding="utf-8"?>
<p:tagLst xmlns:p="http://schemas.openxmlformats.org/presentationml/2006/main">
  <p:tag name="PA" val="v3.2.0"/>
</p:tagLst>
</file>

<file path=ppt/tags/tag38.xml><?xml version="1.0" encoding="utf-8"?>
<p:tagLst xmlns:p="http://schemas.openxmlformats.org/presentationml/2006/main">
  <p:tag name="PA" val="v3.2.0"/>
</p:tagLst>
</file>

<file path=ppt/tags/tag39.xml><?xml version="1.0" encoding="utf-8"?>
<p:tagLst xmlns:p="http://schemas.openxmlformats.org/presentationml/2006/main">
  <p:tag name="PA" val="v3.2.0"/>
</p:tagLst>
</file>

<file path=ppt/tags/tag40.xml><?xml version="1.0" encoding="utf-8"?>
<p:tagLst xmlns:p="http://schemas.openxmlformats.org/presentationml/2006/main">
  <p:tag name="PA" val="v3.2.0"/>
</p:tagLst>
</file>

<file path=ppt/tags/tag41.xml><?xml version="1.0" encoding="utf-8"?>
<p:tagLst xmlns:p="http://schemas.openxmlformats.org/presentationml/2006/main">
  <p:tag name="PA" val="v3.2.0"/>
</p:tagLst>
</file>

<file path=ppt/tags/tag42.xml><?xml version="1.0" encoding="utf-8"?>
<p:tagLst xmlns:p="http://schemas.openxmlformats.org/presentationml/2006/main">
  <p:tag name="ISPRING_PRESENTATION_TITLE" val="古物私语"/>
  <p:tag name="COMMONDATA" val="eyJoZGlkIjoiODNjODI2OTA0NGE1ODBiNzkwYTIzZTc3MzdiMDNiNGEifQ=="/>
</p:tagLst>
</file>

<file path=ppt/theme/theme1.xml><?xml version="1.0" encoding="utf-8"?>
<a:theme xmlns:a="http://schemas.openxmlformats.org/drawingml/2006/main" name="第一PPT，www.1ppt.com">
  <a:themeElements>
    <a:clrScheme name="Office">
      <a:dk1>
        <a:srgbClr val="000000"/>
      </a:dk1>
      <a:lt1>
        <a:srgbClr val="FFFFFF"/>
      </a:lt1>
      <a:dk2>
        <a:srgbClr val="778495"/>
      </a:dk2>
      <a:lt2>
        <a:srgbClr val="F0F0F0"/>
      </a:lt2>
      <a:accent1>
        <a:srgbClr val="F34F56"/>
      </a:accent1>
      <a:accent2>
        <a:srgbClr val="F34F56"/>
      </a:accent2>
      <a:accent3>
        <a:srgbClr val="5A6C90"/>
      </a:accent3>
      <a:accent4>
        <a:srgbClr val="434F5A"/>
      </a:accent4>
      <a:accent5>
        <a:srgbClr val="A5A5A5"/>
      </a:accent5>
      <a:accent6>
        <a:srgbClr val="44546A"/>
      </a:accent6>
      <a:hlink>
        <a:srgbClr val="F34F56"/>
      </a:hlink>
      <a:folHlink>
        <a:srgbClr val="BFBFBF"/>
      </a:folHlink>
    </a:clrScheme>
    <a:fontScheme name="0xm21f1t">
      <a:majorFont>
        <a:latin typeface="微软雅黑"/>
        <a:ea typeface="华文行楷"/>
        <a:cs typeface=""/>
      </a:majorFont>
      <a:minorFont>
        <a:latin typeface="微软雅黑"/>
        <a:ea typeface="华文行楷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自定义设计方案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Office">
    <a:dk1>
      <a:srgbClr val="000000"/>
    </a:dk1>
    <a:lt1>
      <a:srgbClr val="FFFFFF"/>
    </a:lt1>
    <a:dk2>
      <a:srgbClr val="778495"/>
    </a:dk2>
    <a:lt2>
      <a:srgbClr val="F0F0F0"/>
    </a:lt2>
    <a:accent1>
      <a:srgbClr val="F34F56"/>
    </a:accent1>
    <a:accent2>
      <a:srgbClr val="F34F56"/>
    </a:accent2>
    <a:accent3>
      <a:srgbClr val="5A6C90"/>
    </a:accent3>
    <a:accent4>
      <a:srgbClr val="434F5A"/>
    </a:accent4>
    <a:accent5>
      <a:srgbClr val="A5A5A5"/>
    </a:accent5>
    <a:accent6>
      <a:srgbClr val="44546A"/>
    </a:accent6>
    <a:hlink>
      <a:srgbClr val="F34F56"/>
    </a:hlink>
    <a:folHlink>
      <a:srgbClr val="BFBFBF"/>
    </a:folHlink>
  </a:clrScheme>
</a:themeOverride>
</file>

<file path=ppt/theme/themeOverride2.xml><?xml version="1.0" encoding="utf-8"?>
<a:themeOverride xmlns:a="http://schemas.openxmlformats.org/drawingml/2006/main">
  <a:clrScheme name="Office">
    <a:dk1>
      <a:srgbClr val="000000"/>
    </a:dk1>
    <a:lt1>
      <a:srgbClr val="FFFFFF"/>
    </a:lt1>
    <a:dk2>
      <a:srgbClr val="778495"/>
    </a:dk2>
    <a:lt2>
      <a:srgbClr val="F0F0F0"/>
    </a:lt2>
    <a:accent1>
      <a:srgbClr val="F34F56"/>
    </a:accent1>
    <a:accent2>
      <a:srgbClr val="F34F56"/>
    </a:accent2>
    <a:accent3>
      <a:srgbClr val="5A6C90"/>
    </a:accent3>
    <a:accent4>
      <a:srgbClr val="434F5A"/>
    </a:accent4>
    <a:accent5>
      <a:srgbClr val="A5A5A5"/>
    </a:accent5>
    <a:accent6>
      <a:srgbClr val="44546A"/>
    </a:accent6>
    <a:hlink>
      <a:srgbClr val="F34F56"/>
    </a:hlink>
    <a:folHlink>
      <a:srgbClr val="BFBFBF"/>
    </a:folHlink>
  </a:clrScheme>
</a:themeOverride>
</file>

<file path=ppt/theme/themeOverride3.xml><?xml version="1.0" encoding="utf-8"?>
<a:themeOverride xmlns:a="http://schemas.openxmlformats.org/drawingml/2006/main">
  <a:clrScheme name="Office">
    <a:dk1>
      <a:srgbClr val="000000"/>
    </a:dk1>
    <a:lt1>
      <a:srgbClr val="FFFFFF"/>
    </a:lt1>
    <a:dk2>
      <a:srgbClr val="778495"/>
    </a:dk2>
    <a:lt2>
      <a:srgbClr val="F0F0F0"/>
    </a:lt2>
    <a:accent1>
      <a:srgbClr val="F34F56"/>
    </a:accent1>
    <a:accent2>
      <a:srgbClr val="F34F56"/>
    </a:accent2>
    <a:accent3>
      <a:srgbClr val="5A6C90"/>
    </a:accent3>
    <a:accent4>
      <a:srgbClr val="434F5A"/>
    </a:accent4>
    <a:accent5>
      <a:srgbClr val="A5A5A5"/>
    </a:accent5>
    <a:accent6>
      <a:srgbClr val="44546A"/>
    </a:accent6>
    <a:hlink>
      <a:srgbClr val="F34F56"/>
    </a:hlink>
    <a:folHlink>
      <a:srgbClr val="BFBFBF"/>
    </a:folHlink>
  </a:clrScheme>
</a:themeOverride>
</file>

<file path=ppt/theme/themeOverride4.xml><?xml version="1.0" encoding="utf-8"?>
<a:themeOverride xmlns:a="http://schemas.openxmlformats.org/drawingml/2006/main">
  <a:clrScheme name="Office">
    <a:dk1>
      <a:srgbClr val="000000"/>
    </a:dk1>
    <a:lt1>
      <a:srgbClr val="FFFFFF"/>
    </a:lt1>
    <a:dk2>
      <a:srgbClr val="778495"/>
    </a:dk2>
    <a:lt2>
      <a:srgbClr val="F0F0F0"/>
    </a:lt2>
    <a:accent1>
      <a:srgbClr val="F34F56"/>
    </a:accent1>
    <a:accent2>
      <a:srgbClr val="F34F56"/>
    </a:accent2>
    <a:accent3>
      <a:srgbClr val="5A6C90"/>
    </a:accent3>
    <a:accent4>
      <a:srgbClr val="434F5A"/>
    </a:accent4>
    <a:accent5>
      <a:srgbClr val="A5A5A5"/>
    </a:accent5>
    <a:accent6>
      <a:srgbClr val="44546A"/>
    </a:accent6>
    <a:hlink>
      <a:srgbClr val="F34F56"/>
    </a:hlink>
    <a:folHlink>
      <a:srgbClr val="BFBFBF"/>
    </a:folHlink>
  </a:clrScheme>
</a:themeOverride>
</file>

<file path=ppt/theme/themeOverride5.xml><?xml version="1.0" encoding="utf-8"?>
<a:themeOverride xmlns:a="http://schemas.openxmlformats.org/drawingml/2006/main">
  <a:clrScheme name="Office">
    <a:dk1>
      <a:srgbClr val="000000"/>
    </a:dk1>
    <a:lt1>
      <a:srgbClr val="FFFFFF"/>
    </a:lt1>
    <a:dk2>
      <a:srgbClr val="778495"/>
    </a:dk2>
    <a:lt2>
      <a:srgbClr val="F0F0F0"/>
    </a:lt2>
    <a:accent1>
      <a:srgbClr val="F34F56"/>
    </a:accent1>
    <a:accent2>
      <a:srgbClr val="F34F56"/>
    </a:accent2>
    <a:accent3>
      <a:srgbClr val="5A6C90"/>
    </a:accent3>
    <a:accent4>
      <a:srgbClr val="434F5A"/>
    </a:accent4>
    <a:accent5>
      <a:srgbClr val="A5A5A5"/>
    </a:accent5>
    <a:accent6>
      <a:srgbClr val="44546A"/>
    </a:accent6>
    <a:hlink>
      <a:srgbClr val="F34F56"/>
    </a:hlink>
    <a:folHlink>
      <a:srgbClr val="BFBFBF"/>
    </a:folHlink>
  </a:clrScheme>
</a:themeOverride>
</file>

<file path=ppt/theme/themeOverride6.xml><?xml version="1.0" encoding="utf-8"?>
<a:themeOverride xmlns:a="http://schemas.openxmlformats.org/drawingml/2006/main">
  <a:clrScheme name="Office">
    <a:dk1>
      <a:srgbClr val="000000"/>
    </a:dk1>
    <a:lt1>
      <a:srgbClr val="FFFFFF"/>
    </a:lt1>
    <a:dk2>
      <a:srgbClr val="778495"/>
    </a:dk2>
    <a:lt2>
      <a:srgbClr val="F0F0F0"/>
    </a:lt2>
    <a:accent1>
      <a:srgbClr val="F34F56"/>
    </a:accent1>
    <a:accent2>
      <a:srgbClr val="F34F56"/>
    </a:accent2>
    <a:accent3>
      <a:srgbClr val="5A6C90"/>
    </a:accent3>
    <a:accent4>
      <a:srgbClr val="434F5A"/>
    </a:accent4>
    <a:accent5>
      <a:srgbClr val="A5A5A5"/>
    </a:accent5>
    <a:accent6>
      <a:srgbClr val="44546A"/>
    </a:accent6>
    <a:hlink>
      <a:srgbClr val="F34F56"/>
    </a:hlink>
    <a:folHlink>
      <a:srgbClr val="BFBFBF"/>
    </a:folHlink>
  </a:clrScheme>
</a:themeOverride>
</file>

<file path=ppt/theme/themeOverride7.xml><?xml version="1.0" encoding="utf-8"?>
<a:themeOverride xmlns:a="http://schemas.openxmlformats.org/drawingml/2006/main">
  <a:clrScheme name="Office">
    <a:dk1>
      <a:srgbClr val="000000"/>
    </a:dk1>
    <a:lt1>
      <a:srgbClr val="FFFFFF"/>
    </a:lt1>
    <a:dk2>
      <a:srgbClr val="778495"/>
    </a:dk2>
    <a:lt2>
      <a:srgbClr val="F0F0F0"/>
    </a:lt2>
    <a:accent1>
      <a:srgbClr val="F34F56"/>
    </a:accent1>
    <a:accent2>
      <a:srgbClr val="F34F56"/>
    </a:accent2>
    <a:accent3>
      <a:srgbClr val="5A6C90"/>
    </a:accent3>
    <a:accent4>
      <a:srgbClr val="434F5A"/>
    </a:accent4>
    <a:accent5>
      <a:srgbClr val="A5A5A5"/>
    </a:accent5>
    <a:accent6>
      <a:srgbClr val="44546A"/>
    </a:accent6>
    <a:hlink>
      <a:srgbClr val="F34F56"/>
    </a:hlink>
    <a:folHlink>
      <a:srgbClr val="BFBFBF"/>
    </a:folHlink>
  </a:clrScheme>
</a:themeOverride>
</file>

<file path=ppt/theme/themeOverride8.xml><?xml version="1.0" encoding="utf-8"?>
<a:themeOverride xmlns:a="http://schemas.openxmlformats.org/drawingml/2006/main">
  <a:clrScheme name="Office">
    <a:dk1>
      <a:srgbClr val="000000"/>
    </a:dk1>
    <a:lt1>
      <a:srgbClr val="FFFFFF"/>
    </a:lt1>
    <a:dk2>
      <a:srgbClr val="778495"/>
    </a:dk2>
    <a:lt2>
      <a:srgbClr val="F0F0F0"/>
    </a:lt2>
    <a:accent1>
      <a:srgbClr val="F34F56"/>
    </a:accent1>
    <a:accent2>
      <a:srgbClr val="F34F56"/>
    </a:accent2>
    <a:accent3>
      <a:srgbClr val="5A6C90"/>
    </a:accent3>
    <a:accent4>
      <a:srgbClr val="434F5A"/>
    </a:accent4>
    <a:accent5>
      <a:srgbClr val="A5A5A5"/>
    </a:accent5>
    <a:accent6>
      <a:srgbClr val="44546A"/>
    </a:accent6>
    <a:hlink>
      <a:srgbClr val="F34F56"/>
    </a:hlink>
    <a:folHlink>
      <a:srgbClr val="BFBFBF"/>
    </a:folHlink>
  </a:clrScheme>
</a:themeOverride>
</file>

<file path=ppt/theme/themeOverride9.xml><?xml version="1.0" encoding="utf-8"?>
<a:themeOverride xmlns:a="http://schemas.openxmlformats.org/drawingml/2006/main">
  <a:clrScheme name="Office">
    <a:dk1>
      <a:srgbClr val="000000"/>
    </a:dk1>
    <a:lt1>
      <a:srgbClr val="FFFFFF"/>
    </a:lt1>
    <a:dk2>
      <a:srgbClr val="778495"/>
    </a:dk2>
    <a:lt2>
      <a:srgbClr val="F0F0F0"/>
    </a:lt2>
    <a:accent1>
      <a:srgbClr val="F34F56"/>
    </a:accent1>
    <a:accent2>
      <a:srgbClr val="F34F56"/>
    </a:accent2>
    <a:accent3>
      <a:srgbClr val="5A6C90"/>
    </a:accent3>
    <a:accent4>
      <a:srgbClr val="434F5A"/>
    </a:accent4>
    <a:accent5>
      <a:srgbClr val="A5A5A5"/>
    </a:accent5>
    <a:accent6>
      <a:srgbClr val="44546A"/>
    </a:accent6>
    <a:hlink>
      <a:srgbClr val="F34F56"/>
    </a:hlink>
    <a:folHlink>
      <a:srgbClr val="BFBFBF"/>
    </a:folHlink>
  </a:clrScheme>
</a:themeOverride>
</file>

<file path=ppt/theme/themeOverride10.xml><?xml version="1.0" encoding="utf-8"?>
<a:themeOverride xmlns:a="http://schemas.openxmlformats.org/drawingml/2006/main">
  <a:clrScheme name="Office">
    <a:dk1>
      <a:srgbClr val="000000"/>
    </a:dk1>
    <a:lt1>
      <a:srgbClr val="FFFFFF"/>
    </a:lt1>
    <a:dk2>
      <a:srgbClr val="778495"/>
    </a:dk2>
    <a:lt2>
      <a:srgbClr val="F0F0F0"/>
    </a:lt2>
    <a:accent1>
      <a:srgbClr val="F34F56"/>
    </a:accent1>
    <a:accent2>
      <a:srgbClr val="F34F56"/>
    </a:accent2>
    <a:accent3>
      <a:srgbClr val="5A6C90"/>
    </a:accent3>
    <a:accent4>
      <a:srgbClr val="434F5A"/>
    </a:accent4>
    <a:accent5>
      <a:srgbClr val="A5A5A5"/>
    </a:accent5>
    <a:accent6>
      <a:srgbClr val="44546A"/>
    </a:accent6>
    <a:hlink>
      <a:srgbClr val="F34F56"/>
    </a:hlink>
    <a:folHlink>
      <a:srgbClr val="BFBFBF"/>
    </a:folHlink>
  </a:clrScheme>
</a:themeOverride>
</file>

<file path=ppt/theme/themeOverride11.xml><?xml version="1.0" encoding="utf-8"?>
<a:themeOverride xmlns:a="http://schemas.openxmlformats.org/drawingml/2006/main">
  <a:clrScheme name="Office">
    <a:dk1>
      <a:srgbClr val="000000"/>
    </a:dk1>
    <a:lt1>
      <a:srgbClr val="FFFFFF"/>
    </a:lt1>
    <a:dk2>
      <a:srgbClr val="778495"/>
    </a:dk2>
    <a:lt2>
      <a:srgbClr val="F0F0F0"/>
    </a:lt2>
    <a:accent1>
      <a:srgbClr val="F34F56"/>
    </a:accent1>
    <a:accent2>
      <a:srgbClr val="F34F56"/>
    </a:accent2>
    <a:accent3>
      <a:srgbClr val="5A6C90"/>
    </a:accent3>
    <a:accent4>
      <a:srgbClr val="434F5A"/>
    </a:accent4>
    <a:accent5>
      <a:srgbClr val="A5A5A5"/>
    </a:accent5>
    <a:accent6>
      <a:srgbClr val="44546A"/>
    </a:accent6>
    <a:hlink>
      <a:srgbClr val="F34F56"/>
    </a:hlink>
    <a:folHlink>
      <a:srgbClr val="BFBFBF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4437</Words>
  <Application>WPS 演示</Application>
  <PresentationFormat>宽屏</PresentationFormat>
  <Paragraphs>334</Paragraphs>
  <Slides>24</Slides>
  <Notes>11</Notes>
  <HiddenSlides>0</HiddenSlides>
  <MMClips>0</MMClips>
  <ScaleCrop>false</ScaleCrop>
  <HeadingPairs>
    <vt:vector size="6" baseType="variant">
      <vt:variant>
        <vt:lpstr>已用的字体</vt:lpstr>
      </vt:variant>
      <vt:variant>
        <vt:i4>19</vt:i4>
      </vt:variant>
      <vt:variant>
        <vt:lpstr>主题</vt:lpstr>
      </vt:variant>
      <vt:variant>
        <vt:i4>2</vt:i4>
      </vt:variant>
      <vt:variant>
        <vt:lpstr>幻灯片标题</vt:lpstr>
      </vt:variant>
      <vt:variant>
        <vt:i4>24</vt:i4>
      </vt:variant>
    </vt:vector>
  </HeadingPairs>
  <TitlesOfParts>
    <vt:vector size="45" baseType="lpstr">
      <vt:lpstr>Arial</vt:lpstr>
      <vt:lpstr>宋体</vt:lpstr>
      <vt:lpstr>Wingdings</vt:lpstr>
      <vt:lpstr>微软雅黑</vt:lpstr>
      <vt:lpstr>Arial Unicode MS</vt:lpstr>
      <vt:lpstr>华文行楷</vt:lpstr>
      <vt:lpstr>Times New Roman</vt:lpstr>
      <vt:lpstr>DFKai-SB</vt:lpstr>
      <vt:lpstr>钟齐段宁行书</vt:lpstr>
      <vt:lpstr>Wingdings</vt:lpstr>
      <vt:lpstr>MingLiU</vt:lpstr>
      <vt:lpstr>金桥繁隶书</vt:lpstr>
      <vt:lpstr>Arial Unicode MS</vt:lpstr>
      <vt:lpstr>Calibri</vt:lpstr>
      <vt:lpstr>隶书</vt:lpstr>
      <vt:lpstr>华文细黑</vt:lpstr>
      <vt:lpstr>方正舒体</vt:lpstr>
      <vt:lpstr>等线</vt:lpstr>
      <vt:lpstr>华文隶书</vt:lpstr>
      <vt:lpstr>第一PPT，www.1ppt.com</vt:lpstr>
      <vt:lpstr>自定义设计方案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Company>第一PPT，www.1ppt.com</Company>
  <LinksUpToDate>false</LinksUpToDate>
  <SharedDoc>false</SharedDoc>
  <HyperlinksChanged>false</HyperlinksChanged>
  <AppVersion>14.0000</AppVersion>
  <Manager>第一PPT</Manager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古典中国风</dc:title>
  <dc:creator>第一PPT</dc:creator>
  <cp:keywords>www.1ppt.com</cp:keywords>
  <dc:description>www.1ppt.com</dc:description>
  <cp:lastModifiedBy>張馨予</cp:lastModifiedBy>
  <cp:revision>592</cp:revision>
  <dcterms:created xsi:type="dcterms:W3CDTF">2016-03-27T01:53:00Z</dcterms:created>
  <dcterms:modified xsi:type="dcterms:W3CDTF">2022-05-05T08:47:42Z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2052-11.1.0.11636</vt:lpwstr>
  </property>
  <property fmtid="{D5CDD505-2E9C-101B-9397-08002B2CF9AE}" pid="3" name="ICV">
    <vt:lpwstr>2D2156C6F8D44144B34638C164E27914</vt:lpwstr>
  </property>
</Properties>
</file>