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70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71" r:id="rId14"/>
    <p:sldId id="268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3EA7AAF-8831-4B94-B6F6-C155C0B0C4A2}" v="14" dt="2026-10-14T20:52:51.99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0" d="100"/>
          <a:sy n="70" d="100"/>
        </p:scale>
        <p:origin x="536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 Davies (Llanidloes CP School)" userId="5b842167-0c32-4139-8e3f-fdae738f0f27" providerId="ADAL" clId="{661DB2C3-124E-42DE-A3C2-1C3FE831DE5E}"/>
    <pc:docChg chg="undo custSel addSld delSld modSld sldOrd">
      <pc:chgData name="A Davies (Llanidloes CP School)" userId="5b842167-0c32-4139-8e3f-fdae738f0f27" providerId="ADAL" clId="{661DB2C3-124E-42DE-A3C2-1C3FE831DE5E}" dt="2026-10-14T20:56:38.683" v="676" actId="1076"/>
      <pc:docMkLst>
        <pc:docMk/>
      </pc:docMkLst>
      <pc:sldChg chg="modSp mod modNotesTx">
        <pc:chgData name="A Davies (Llanidloes CP School)" userId="5b842167-0c32-4139-8e3f-fdae738f0f27" providerId="ADAL" clId="{661DB2C3-124E-42DE-A3C2-1C3FE831DE5E}" dt="2026-10-14T20:51:39.050" v="583" actId="20577"/>
        <pc:sldMkLst>
          <pc:docMk/>
          <pc:sldMk cId="3542263598" sldId="256"/>
        </pc:sldMkLst>
        <pc:spChg chg="mod">
          <ac:chgData name="A Davies (Llanidloes CP School)" userId="5b842167-0c32-4139-8e3f-fdae738f0f27" providerId="ADAL" clId="{661DB2C3-124E-42DE-A3C2-1C3FE831DE5E}" dt="2026-10-14T20:51:39.050" v="583" actId="20577"/>
          <ac:spMkLst>
            <pc:docMk/>
            <pc:sldMk cId="3542263598" sldId="256"/>
            <ac:spMk id="2" creationId="{B27D4DD5-814D-2F3D-CF82-83B51D3A9F8B}"/>
          </ac:spMkLst>
        </pc:spChg>
      </pc:sldChg>
      <pc:sldChg chg="del">
        <pc:chgData name="A Davies (Llanidloes CP School)" userId="5b842167-0c32-4139-8e3f-fdae738f0f27" providerId="ADAL" clId="{661DB2C3-124E-42DE-A3C2-1C3FE831DE5E}" dt="2026-10-14T16:11:20.645" v="438" actId="2696"/>
        <pc:sldMkLst>
          <pc:docMk/>
          <pc:sldMk cId="3029478271" sldId="257"/>
        </pc:sldMkLst>
      </pc:sldChg>
      <pc:sldChg chg="addSp modSp mod">
        <pc:chgData name="A Davies (Llanidloes CP School)" userId="5b842167-0c32-4139-8e3f-fdae738f0f27" providerId="ADAL" clId="{661DB2C3-124E-42DE-A3C2-1C3FE831DE5E}" dt="2026-10-14T20:52:44.904" v="584" actId="931"/>
        <pc:sldMkLst>
          <pc:docMk/>
          <pc:sldMk cId="705078666" sldId="259"/>
        </pc:sldMkLst>
        <pc:graphicFrameChg chg="modGraphic">
          <ac:chgData name="A Davies (Llanidloes CP School)" userId="5b842167-0c32-4139-8e3f-fdae738f0f27" providerId="ADAL" clId="{661DB2C3-124E-42DE-A3C2-1C3FE831DE5E}" dt="2026-10-14T20:16:48.989" v="494" actId="20577"/>
          <ac:graphicFrameMkLst>
            <pc:docMk/>
            <pc:sldMk cId="705078666" sldId="259"/>
            <ac:graphicFrameMk id="7" creationId="{610D84BA-80CB-7E66-7F7C-DF70FF157E27}"/>
          </ac:graphicFrameMkLst>
        </pc:graphicFrameChg>
        <pc:picChg chg="add mod">
          <ac:chgData name="A Davies (Llanidloes CP School)" userId="5b842167-0c32-4139-8e3f-fdae738f0f27" providerId="ADAL" clId="{661DB2C3-124E-42DE-A3C2-1C3FE831DE5E}" dt="2026-10-14T20:52:44.904" v="584" actId="931"/>
          <ac:picMkLst>
            <pc:docMk/>
            <pc:sldMk cId="705078666" sldId="259"/>
            <ac:picMk id="4" creationId="{7B89903C-D06E-C59F-82C7-1AA647A66DE6}"/>
          </ac:picMkLst>
        </pc:picChg>
      </pc:sldChg>
      <pc:sldChg chg="modSp mod">
        <pc:chgData name="A Davies (Llanidloes CP School)" userId="5b842167-0c32-4139-8e3f-fdae738f0f27" providerId="ADAL" clId="{661DB2C3-124E-42DE-A3C2-1C3FE831DE5E}" dt="2026-10-12T10:09:30.640" v="397" actId="113"/>
        <pc:sldMkLst>
          <pc:docMk/>
          <pc:sldMk cId="1345380951" sldId="260"/>
        </pc:sldMkLst>
        <pc:spChg chg="mod">
          <ac:chgData name="A Davies (Llanidloes CP School)" userId="5b842167-0c32-4139-8e3f-fdae738f0f27" providerId="ADAL" clId="{661DB2C3-124E-42DE-A3C2-1C3FE831DE5E}" dt="2026-10-12T10:09:30.640" v="397" actId="113"/>
          <ac:spMkLst>
            <pc:docMk/>
            <pc:sldMk cId="1345380951" sldId="260"/>
            <ac:spMk id="4" creationId="{A8A243E8-5BDF-D0C4-24F7-E6502F827EA1}"/>
          </ac:spMkLst>
        </pc:spChg>
      </pc:sldChg>
      <pc:sldChg chg="modSp mod">
        <pc:chgData name="A Davies (Llanidloes CP School)" userId="5b842167-0c32-4139-8e3f-fdae738f0f27" providerId="ADAL" clId="{661DB2C3-124E-42DE-A3C2-1C3FE831DE5E}" dt="2026-10-11T15:27:10.630" v="4" actId="20577"/>
        <pc:sldMkLst>
          <pc:docMk/>
          <pc:sldMk cId="2291300999" sldId="261"/>
        </pc:sldMkLst>
        <pc:spChg chg="mod">
          <ac:chgData name="A Davies (Llanidloes CP School)" userId="5b842167-0c32-4139-8e3f-fdae738f0f27" providerId="ADAL" clId="{661DB2C3-124E-42DE-A3C2-1C3FE831DE5E}" dt="2026-10-11T15:27:10.630" v="4" actId="20577"/>
          <ac:spMkLst>
            <pc:docMk/>
            <pc:sldMk cId="2291300999" sldId="261"/>
            <ac:spMk id="5" creationId="{7079758F-E820-E50E-323D-14772083F727}"/>
          </ac:spMkLst>
        </pc:spChg>
      </pc:sldChg>
      <pc:sldChg chg="modSp mod">
        <pc:chgData name="A Davies (Llanidloes CP School)" userId="5b842167-0c32-4139-8e3f-fdae738f0f27" providerId="ADAL" clId="{661DB2C3-124E-42DE-A3C2-1C3FE831DE5E}" dt="2026-10-12T10:09:58.451" v="398" actId="14100"/>
        <pc:sldMkLst>
          <pc:docMk/>
          <pc:sldMk cId="909221903" sldId="262"/>
        </pc:sldMkLst>
        <pc:spChg chg="mod">
          <ac:chgData name="A Davies (Llanidloes CP School)" userId="5b842167-0c32-4139-8e3f-fdae738f0f27" providerId="ADAL" clId="{661DB2C3-124E-42DE-A3C2-1C3FE831DE5E}" dt="2026-10-11T15:27:16.013" v="6" actId="20577"/>
          <ac:spMkLst>
            <pc:docMk/>
            <pc:sldMk cId="909221903" sldId="262"/>
            <ac:spMk id="10" creationId="{B16BFF65-921B-B500-76D7-5FA65CF5E251}"/>
          </ac:spMkLst>
        </pc:spChg>
        <pc:picChg chg="mod">
          <ac:chgData name="A Davies (Llanidloes CP School)" userId="5b842167-0c32-4139-8e3f-fdae738f0f27" providerId="ADAL" clId="{661DB2C3-124E-42DE-A3C2-1C3FE831DE5E}" dt="2026-10-12T10:09:58.451" v="398" actId="14100"/>
          <ac:picMkLst>
            <pc:docMk/>
            <pc:sldMk cId="909221903" sldId="262"/>
            <ac:picMk id="5" creationId="{7F1E5DEC-164F-7387-8FC9-FA87A10B42D7}"/>
          </ac:picMkLst>
        </pc:picChg>
      </pc:sldChg>
      <pc:sldChg chg="modSp mod">
        <pc:chgData name="A Davies (Llanidloes CP School)" userId="5b842167-0c32-4139-8e3f-fdae738f0f27" providerId="ADAL" clId="{661DB2C3-124E-42DE-A3C2-1C3FE831DE5E}" dt="2026-10-11T15:27:22.203" v="8" actId="20577"/>
        <pc:sldMkLst>
          <pc:docMk/>
          <pc:sldMk cId="1202055159" sldId="263"/>
        </pc:sldMkLst>
        <pc:spChg chg="mod">
          <ac:chgData name="A Davies (Llanidloes CP School)" userId="5b842167-0c32-4139-8e3f-fdae738f0f27" providerId="ADAL" clId="{661DB2C3-124E-42DE-A3C2-1C3FE831DE5E}" dt="2026-10-11T15:27:22.203" v="8" actId="20577"/>
          <ac:spMkLst>
            <pc:docMk/>
            <pc:sldMk cId="1202055159" sldId="263"/>
            <ac:spMk id="9" creationId="{A9F224DE-470D-625B-5765-48D1C7D40718}"/>
          </ac:spMkLst>
        </pc:spChg>
      </pc:sldChg>
      <pc:sldChg chg="modSp mod">
        <pc:chgData name="A Davies (Llanidloes CP School)" userId="5b842167-0c32-4139-8e3f-fdae738f0f27" providerId="ADAL" clId="{661DB2C3-124E-42DE-A3C2-1C3FE831DE5E}" dt="2026-10-11T15:27:29.463" v="10" actId="20577"/>
        <pc:sldMkLst>
          <pc:docMk/>
          <pc:sldMk cId="1170747222" sldId="264"/>
        </pc:sldMkLst>
        <pc:spChg chg="mod">
          <ac:chgData name="A Davies (Llanidloes CP School)" userId="5b842167-0c32-4139-8e3f-fdae738f0f27" providerId="ADAL" clId="{661DB2C3-124E-42DE-A3C2-1C3FE831DE5E}" dt="2026-10-11T15:27:29.463" v="10" actId="20577"/>
          <ac:spMkLst>
            <pc:docMk/>
            <pc:sldMk cId="1170747222" sldId="264"/>
            <ac:spMk id="5" creationId="{79CD7C29-9136-7112-2A61-6137BB858A7A}"/>
          </ac:spMkLst>
        </pc:spChg>
      </pc:sldChg>
      <pc:sldChg chg="modSp mod">
        <pc:chgData name="A Davies (Llanidloes CP School)" userId="5b842167-0c32-4139-8e3f-fdae738f0f27" providerId="ADAL" clId="{661DB2C3-124E-42DE-A3C2-1C3FE831DE5E}" dt="2026-10-11T15:27:36.225" v="12" actId="20577"/>
        <pc:sldMkLst>
          <pc:docMk/>
          <pc:sldMk cId="3534634280" sldId="265"/>
        </pc:sldMkLst>
        <pc:spChg chg="mod">
          <ac:chgData name="A Davies (Llanidloes CP School)" userId="5b842167-0c32-4139-8e3f-fdae738f0f27" providerId="ADAL" clId="{661DB2C3-124E-42DE-A3C2-1C3FE831DE5E}" dt="2026-10-11T15:27:36.225" v="12" actId="20577"/>
          <ac:spMkLst>
            <pc:docMk/>
            <pc:sldMk cId="3534634280" sldId="265"/>
            <ac:spMk id="5" creationId="{8C23A735-97F9-9ECF-74FD-89A7189ED103}"/>
          </ac:spMkLst>
        </pc:spChg>
      </pc:sldChg>
      <pc:sldChg chg="modSp mod">
        <pc:chgData name="A Davies (Llanidloes CP School)" userId="5b842167-0c32-4139-8e3f-fdae738f0f27" providerId="ADAL" clId="{661DB2C3-124E-42DE-A3C2-1C3FE831DE5E}" dt="2026-10-11T15:27:44.165" v="14" actId="20577"/>
        <pc:sldMkLst>
          <pc:docMk/>
          <pc:sldMk cId="1787564873" sldId="266"/>
        </pc:sldMkLst>
        <pc:spChg chg="mod">
          <ac:chgData name="A Davies (Llanidloes CP School)" userId="5b842167-0c32-4139-8e3f-fdae738f0f27" providerId="ADAL" clId="{661DB2C3-124E-42DE-A3C2-1C3FE831DE5E}" dt="2026-10-11T15:27:44.165" v="14" actId="20577"/>
          <ac:spMkLst>
            <pc:docMk/>
            <pc:sldMk cId="1787564873" sldId="266"/>
            <ac:spMk id="13" creationId="{05F3C2AC-E287-C91F-ACB2-DD6FDB1752BB}"/>
          </ac:spMkLst>
        </pc:spChg>
      </pc:sldChg>
      <pc:sldChg chg="addSp delSp modSp new mod ord">
        <pc:chgData name="A Davies (Llanidloes CP School)" userId="5b842167-0c32-4139-8e3f-fdae738f0f27" providerId="ADAL" clId="{661DB2C3-124E-42DE-A3C2-1C3FE831DE5E}" dt="2026-10-11T16:00:16.239" v="120" actId="692"/>
        <pc:sldMkLst>
          <pc:docMk/>
          <pc:sldMk cId="1292073568" sldId="267"/>
        </pc:sldMkLst>
        <pc:spChg chg="add mod">
          <ac:chgData name="A Davies (Llanidloes CP School)" userId="5b842167-0c32-4139-8e3f-fdae738f0f27" providerId="ADAL" clId="{661DB2C3-124E-42DE-A3C2-1C3FE831DE5E}" dt="2026-10-11T15:58:34.075" v="84" actId="1076"/>
          <ac:spMkLst>
            <pc:docMk/>
            <pc:sldMk cId="1292073568" sldId="267"/>
            <ac:spMk id="6" creationId="{B151BE8D-EEED-E665-F04C-5748D5F48A08}"/>
          </ac:spMkLst>
        </pc:spChg>
        <pc:spChg chg="add mod">
          <ac:chgData name="A Davies (Llanidloes CP School)" userId="5b842167-0c32-4139-8e3f-fdae738f0f27" providerId="ADAL" clId="{661DB2C3-124E-42DE-A3C2-1C3FE831DE5E}" dt="2026-10-11T15:59:53.620" v="105" actId="14100"/>
          <ac:spMkLst>
            <pc:docMk/>
            <pc:sldMk cId="1292073568" sldId="267"/>
            <ac:spMk id="8" creationId="{387F1FE2-8C13-9043-305F-85F2DF94C106}"/>
          </ac:spMkLst>
        </pc:spChg>
        <pc:picChg chg="add mod">
          <ac:chgData name="A Davies (Llanidloes CP School)" userId="5b842167-0c32-4139-8e3f-fdae738f0f27" providerId="ADAL" clId="{661DB2C3-124E-42DE-A3C2-1C3FE831DE5E}" dt="2026-10-11T16:00:16.239" v="120" actId="692"/>
          <ac:picMkLst>
            <pc:docMk/>
            <pc:sldMk cId="1292073568" sldId="267"/>
            <ac:picMk id="5" creationId="{C92C6765-E010-6235-ED04-F02A2131209C}"/>
          </ac:picMkLst>
        </pc:picChg>
      </pc:sldChg>
      <pc:sldChg chg="addSp delSp modSp new mod ord">
        <pc:chgData name="A Davies (Llanidloes CP School)" userId="5b842167-0c32-4139-8e3f-fdae738f0f27" providerId="ADAL" clId="{661DB2C3-124E-42DE-A3C2-1C3FE831DE5E}" dt="2026-10-11T16:47:10.885" v="393" actId="1076"/>
        <pc:sldMkLst>
          <pc:docMk/>
          <pc:sldMk cId="2261271768" sldId="268"/>
        </pc:sldMkLst>
        <pc:spChg chg="add mod">
          <ac:chgData name="A Davies (Llanidloes CP School)" userId="5b842167-0c32-4139-8e3f-fdae738f0f27" providerId="ADAL" clId="{661DB2C3-124E-42DE-A3C2-1C3FE831DE5E}" dt="2026-10-11T16:46:21.172" v="369" actId="122"/>
          <ac:spMkLst>
            <pc:docMk/>
            <pc:sldMk cId="2261271768" sldId="268"/>
            <ac:spMk id="6" creationId="{68F8C80A-1CDA-3556-8622-CE6337ACF610}"/>
          </ac:spMkLst>
        </pc:spChg>
        <pc:spChg chg="add mod">
          <ac:chgData name="A Davies (Llanidloes CP School)" userId="5b842167-0c32-4139-8e3f-fdae738f0f27" providerId="ADAL" clId="{661DB2C3-124E-42DE-A3C2-1C3FE831DE5E}" dt="2026-10-11T16:46:11.789" v="368" actId="122"/>
          <ac:spMkLst>
            <pc:docMk/>
            <pc:sldMk cId="2261271768" sldId="268"/>
            <ac:spMk id="7" creationId="{F8C68F34-BCCA-031A-0F14-0BAB613C39DB}"/>
          </ac:spMkLst>
        </pc:spChg>
        <pc:spChg chg="add mod">
          <ac:chgData name="A Davies (Llanidloes CP School)" userId="5b842167-0c32-4139-8e3f-fdae738f0f27" providerId="ADAL" clId="{661DB2C3-124E-42DE-A3C2-1C3FE831DE5E}" dt="2026-10-11T16:47:10.885" v="393" actId="1076"/>
          <ac:spMkLst>
            <pc:docMk/>
            <pc:sldMk cId="2261271768" sldId="268"/>
            <ac:spMk id="12" creationId="{28D7AABA-B41F-161D-85A3-E1C92461C8EE}"/>
          </ac:spMkLst>
        </pc:spChg>
        <pc:picChg chg="add mod">
          <ac:chgData name="A Davies (Llanidloes CP School)" userId="5b842167-0c32-4139-8e3f-fdae738f0f27" providerId="ADAL" clId="{661DB2C3-124E-42DE-A3C2-1C3FE831DE5E}" dt="2026-10-11T16:41:12.993" v="260" actId="1076"/>
          <ac:picMkLst>
            <pc:docMk/>
            <pc:sldMk cId="2261271768" sldId="268"/>
            <ac:picMk id="9" creationId="{2E787E13-1D58-DA3D-8A6B-DF8B8275A2E8}"/>
          </ac:picMkLst>
        </pc:picChg>
        <pc:picChg chg="add mod">
          <ac:chgData name="A Davies (Llanidloes CP School)" userId="5b842167-0c32-4139-8e3f-fdae738f0f27" providerId="ADAL" clId="{661DB2C3-124E-42DE-A3C2-1C3FE831DE5E}" dt="2026-10-11T16:42:09.357" v="263" actId="1076"/>
          <ac:picMkLst>
            <pc:docMk/>
            <pc:sldMk cId="2261271768" sldId="268"/>
            <ac:picMk id="11" creationId="{CD2FEF19-59FD-CCFA-86C2-0C0BD610D0FA}"/>
          </ac:picMkLst>
        </pc:picChg>
      </pc:sldChg>
      <pc:sldChg chg="new del ord">
        <pc:chgData name="A Davies (Llanidloes CP School)" userId="5b842167-0c32-4139-8e3f-fdae738f0f27" providerId="ADAL" clId="{661DB2C3-124E-42DE-A3C2-1C3FE831DE5E}" dt="2026-10-14T20:11:40.152" v="443" actId="2696"/>
        <pc:sldMkLst>
          <pc:docMk/>
          <pc:sldMk cId="4235194906" sldId="269"/>
        </pc:sldMkLst>
      </pc:sldChg>
      <pc:sldChg chg="add">
        <pc:chgData name="A Davies (Llanidloes CP School)" userId="5b842167-0c32-4139-8e3f-fdae738f0f27" providerId="ADAL" clId="{661DB2C3-124E-42DE-A3C2-1C3FE831DE5E}" dt="2026-10-14T20:11:27.366" v="442"/>
        <pc:sldMkLst>
          <pc:docMk/>
          <pc:sldMk cId="576440527" sldId="270"/>
        </pc:sldMkLst>
      </pc:sldChg>
      <pc:sldChg chg="addSp modSp new mod ord">
        <pc:chgData name="A Davies (Llanidloes CP School)" userId="5b842167-0c32-4139-8e3f-fdae738f0f27" providerId="ADAL" clId="{661DB2C3-124E-42DE-A3C2-1C3FE831DE5E}" dt="2026-10-14T20:56:38.683" v="676" actId="1076"/>
        <pc:sldMkLst>
          <pc:docMk/>
          <pc:sldMk cId="2766348727" sldId="271"/>
        </pc:sldMkLst>
        <pc:spChg chg="add mod">
          <ac:chgData name="A Davies (Llanidloes CP School)" userId="5b842167-0c32-4139-8e3f-fdae738f0f27" providerId="ADAL" clId="{661DB2C3-124E-42DE-A3C2-1C3FE831DE5E}" dt="2026-10-14T20:56:38.683" v="676" actId="1076"/>
          <ac:spMkLst>
            <pc:docMk/>
            <pc:sldMk cId="2766348727" sldId="271"/>
            <ac:spMk id="3" creationId="{B3F96E26-DB01-77B0-9444-85C87F07E882}"/>
          </ac:spMkLst>
        </pc:spChg>
        <pc:spChg chg="add mod">
          <ac:chgData name="A Davies (Llanidloes CP School)" userId="5b842167-0c32-4139-8e3f-fdae738f0f27" providerId="ADAL" clId="{661DB2C3-124E-42DE-A3C2-1C3FE831DE5E}" dt="2026-10-14T20:56:03.820" v="675" actId="1076"/>
          <ac:spMkLst>
            <pc:docMk/>
            <pc:sldMk cId="2766348727" sldId="271"/>
            <ac:spMk id="4" creationId="{2679C130-EE81-A601-E6BE-11C8BA5C8603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DF91183-0C13-4A02-A2E3-DF70D4398B23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702C2E7-F11B-4417-A288-B76828A6A5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18566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02C2E7-F11B-4417-A288-B76828A6A59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41789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70D4D9-EC11-D7DD-923F-0BEB98CE4FC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8453C81-3872-A1A0-B067-F4F024D1D47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F575EC-9D05-BF88-A784-A2472C61AD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F95E2C-472E-483D-A474-61846D297839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4A01D3-0BAB-F68D-78AB-358155AA89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92AA63-D7E9-7256-8E21-C88443C152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35E60E-07EE-4B79-A901-2C091631E8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42454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5C3865-47EF-6EAB-9392-717B80FBB7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E6DE0D-94A2-F4F0-0AD2-FE708A317B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573AC4-C7B2-8846-E2F8-B533ED899D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F95E2C-472E-483D-A474-61846D297839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98DB45-B885-4862-D300-D148B776B8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4B55CF-C463-0B13-BC96-486D0CDCFA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35E60E-07EE-4B79-A901-2C091631E8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26318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C38755-7F22-CD4F-AB71-878E9341DF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0DA08C-3743-1702-6998-65476944A1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219627-3EB0-0B0C-8581-74F8D31E2F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F95E2C-472E-483D-A474-61846D297839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AC5DA9-1027-1BA7-A3C4-AD805AFE02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3C6EBD-BC82-2D55-B162-6EA289CB2B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35E60E-07EE-4B79-A901-2C091631E8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70337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A1F794-2F5B-6ABA-9728-69A7B3DD22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D34816-797D-724C-1B4C-AB630A6D897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FB67BFB-C016-1C8F-FDEA-21C77CE436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F860CA-924F-F4D3-D4BF-C3D010E663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F95E2C-472E-483D-A474-61846D297839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581F14F-5AC4-1B64-5C65-7749981533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273150F-5E96-71D8-3240-72D6D971C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35E60E-07EE-4B79-A901-2C091631E8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018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758B14-0839-F93E-4C5E-A2DB8B7FAC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0D67FA3-BC83-41D3-69AB-6C38A17108D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1417FA0-A064-644A-83C7-637986A182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5C62553-EEE9-6184-66C4-A4ED803B546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F0D8368-461C-7B3A-0301-9B3706C1853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CE7168B-E0DE-B6FD-72AA-DE35B5A0F7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F95E2C-472E-483D-A474-61846D297839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3099A5B-6D7A-9EDA-1BAA-990C3F4495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EDA00C0-B2BB-FE2C-52D8-26ED70F5E8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35E60E-07EE-4B79-A901-2C091631E8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31922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0DFE65-7553-83EE-D3C9-0309047B79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4A56148-7BE3-421A-1E01-F57A7022BA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F95E2C-472E-483D-A474-61846D297839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A37843C-4250-0496-6281-0FE62072EF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76CEA5D-EC66-A448-9076-B0331548E4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35E60E-07EE-4B79-A901-2C091631E8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3488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900E03B-3F1E-3671-664C-FC3CA6235C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F95E2C-472E-483D-A474-61846D297839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CE83D3A-7CBE-0729-0BCA-ABF7E4BE62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D98FC25-2908-F9CE-C3E9-587E0195D2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35E60E-07EE-4B79-A901-2C091631E8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25807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F284B3-AFF3-2729-3EC1-1E578B48AF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6794EA-E4C9-20C6-32FE-728306DD2F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8AADF8-00B4-946D-8C44-4B9F0EFCB6E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A22D748-167F-6DD3-522A-5D12628507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F95E2C-472E-483D-A474-61846D297839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0EE4F4-E033-7C31-9551-47D4FAB37D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0E3BD9-98A1-322C-0B0C-ACFE0487DC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35E60E-07EE-4B79-A901-2C091631E8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41618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0C9C51-0149-2B0D-F6D7-6550333DB6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1D06090-ED27-D253-CF69-9D87698190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4B6235F-329E-9A40-DDF7-8BCBB22CDC1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B63336D-A993-CB20-0E85-009D216F38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F95E2C-472E-483D-A474-61846D297839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F6C7841-B418-1A04-361D-4FFEE03DEF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FB7219B-EDDB-C387-EA64-E3AD82D816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35E60E-07EE-4B79-A901-2C091631E8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1142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CA3909-7ACB-C5C6-F0BA-CF0F206C45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EA9B9DC-24FF-2A4D-CEEB-68E4426580F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E2BBDB-9464-427D-7AFE-B1B446665C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F95E2C-472E-483D-A474-61846D297839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1C9F3C-9053-7CB0-287C-8A0EEE0973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E4DAEE-AB1B-032F-387C-02AD034160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35E60E-07EE-4B79-A901-2C091631E8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35104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3754467-C3AB-9737-2B00-0223A2286E3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D26E42C-C514-9BD4-2A49-087753B701E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848C9F-17A3-372B-71CF-763E1EF609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F95E2C-472E-483D-A474-61846D297839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5EBE41-BC40-67BA-7E62-E3500FF7BD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261C54-1C57-EC95-B7FB-39C62B1F6F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35E60E-07EE-4B79-A901-2C091631E8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30840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2DABCBC-AA0F-4CD1-C7A0-7609777C58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8DAB9A-B46E-0B12-3448-EA49F92C1E0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E3E935-1E4B-D81D-3095-36B0E4E6CD1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1F95E2C-472E-483D-A474-61846D297839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C4E74F-9F45-6BC1-9731-DF8516B5D8A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DFAA29-A953-1308-610E-2E2D0519F14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E35E60E-07EE-4B79-A901-2C091631E8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05541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B1E6C42-EFA2-D762-4F69-D3185BC952BB}"/>
              </a:ext>
            </a:extLst>
          </p:cNvPr>
          <p:cNvGraphicFramePr>
            <a:graphicFrameLocks noGrp="1"/>
          </p:cNvGraphicFramePr>
          <p:nvPr/>
        </p:nvGraphicFramePr>
        <p:xfrm>
          <a:off x="6851177" y="242939"/>
          <a:ext cx="5131274" cy="124127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31274">
                  <a:extLst>
                    <a:ext uri="{9D8B030D-6E8A-4147-A177-3AD203B41FA5}">
                      <a16:colId xmlns:a16="http://schemas.microsoft.com/office/drawing/2014/main" val="1348703176"/>
                    </a:ext>
                  </a:extLst>
                </a:gridCol>
              </a:tblGrid>
              <a:tr h="124127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Targedau Iaith Personol:</a:t>
                      </a:r>
                    </a:p>
                    <a:p>
                      <a:r>
                        <a:rPr lang="cy-GB" b="0" dirty="0"/>
                        <a:t>To be </a:t>
                      </a:r>
                      <a:r>
                        <a:rPr lang="cy-GB" b="0" dirty="0" err="1"/>
                        <a:t>able</a:t>
                      </a:r>
                      <a:r>
                        <a:rPr lang="cy-GB" b="0" dirty="0"/>
                        <a:t> to </a:t>
                      </a:r>
                      <a:r>
                        <a:rPr lang="cy-GB" b="0" dirty="0" err="1"/>
                        <a:t>use</a:t>
                      </a:r>
                      <a:r>
                        <a:rPr lang="cy-GB" b="0" dirty="0"/>
                        <a:t> </a:t>
                      </a:r>
                      <a:r>
                        <a:rPr lang="cy-GB" b="0" dirty="0" err="1"/>
                        <a:t>general</a:t>
                      </a:r>
                      <a:r>
                        <a:rPr lang="cy-GB" b="0" dirty="0"/>
                        <a:t> </a:t>
                      </a:r>
                      <a:r>
                        <a:rPr lang="cy-GB" b="0" dirty="0" err="1"/>
                        <a:t>phrases</a:t>
                      </a:r>
                      <a:r>
                        <a:rPr lang="cy-GB" b="0" dirty="0"/>
                        <a:t> </a:t>
                      </a:r>
                      <a:r>
                        <a:rPr lang="cy-GB" b="0" dirty="0" err="1"/>
                        <a:t>naturally</a:t>
                      </a:r>
                      <a:r>
                        <a:rPr lang="cy-GB" b="0" dirty="0"/>
                        <a:t>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6062471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D9F61624-08D0-98AA-E59E-1521B69908FE}"/>
              </a:ext>
            </a:extLst>
          </p:cNvPr>
          <p:cNvSpPr txBox="1"/>
          <p:nvPr/>
        </p:nvSpPr>
        <p:spPr>
          <a:xfrm>
            <a:off x="400478" y="283882"/>
            <a:ext cx="6049484" cy="120032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cy-GB" dirty="0"/>
              <a:t>Enw: 	Ailsa Davies </a:t>
            </a:r>
          </a:p>
          <a:p>
            <a:r>
              <a:rPr lang="cy-GB" dirty="0"/>
              <a:t>Teitl y wers:  Sut bydd y tywydd?</a:t>
            </a:r>
          </a:p>
          <a:p>
            <a:r>
              <a:rPr lang="cy-GB" dirty="0"/>
              <a:t>Nod y wers:  Siaradwch am y tywydd yn y dyfodol.	   </a:t>
            </a:r>
          </a:p>
          <a:p>
            <a:r>
              <a:rPr lang="cy-GB" dirty="0"/>
              <a:t>Blwyddyn: 5/6 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996A5E25-0E64-8DAC-5294-0D622B69C6BB}"/>
              </a:ext>
            </a:extLst>
          </p:cNvPr>
          <p:cNvGraphicFramePr>
            <a:graphicFrameLocks noGrp="1"/>
          </p:cNvGraphicFramePr>
          <p:nvPr/>
        </p:nvGraphicFramePr>
        <p:xfrm>
          <a:off x="6851177" y="1705979"/>
          <a:ext cx="5131274" cy="490908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31274">
                  <a:extLst>
                    <a:ext uri="{9D8B030D-6E8A-4147-A177-3AD203B41FA5}">
                      <a16:colId xmlns:a16="http://schemas.microsoft.com/office/drawing/2014/main" val="3548676605"/>
                    </a:ext>
                  </a:extLst>
                </a:gridCol>
              </a:tblGrid>
              <a:tr h="2217934">
                <a:tc>
                  <a:txBody>
                    <a:bodyPr/>
                    <a:lstStyle/>
                    <a:p>
                      <a:r>
                        <a:rPr lang="cy-GB" b="1" dirty="0"/>
                        <a:t>Gweithgareddau:</a:t>
                      </a:r>
                    </a:p>
                    <a:p>
                      <a:endParaRPr lang="cy-GB" b="1" dirty="0"/>
                    </a:p>
                    <a:p>
                      <a:r>
                        <a:rPr lang="cy-GB" dirty="0" err="1"/>
                        <a:t>Drilliau</a:t>
                      </a:r>
                      <a:r>
                        <a:rPr lang="cy-GB" dirty="0"/>
                        <a:t> gyda bwrdd gwyn a </a:t>
                      </a:r>
                      <a:r>
                        <a:rPr lang="cy-GB" dirty="0" err="1"/>
                        <a:t>pel</a:t>
                      </a:r>
                      <a:endParaRPr lang="cy-GB" dirty="0"/>
                    </a:p>
                    <a:p>
                      <a:r>
                        <a:rPr lang="cy-GB" dirty="0"/>
                        <a:t>Gem 1 – Cardiau gyda dis cadarnhaol a negyddol </a:t>
                      </a:r>
                    </a:p>
                    <a:p>
                      <a:r>
                        <a:rPr lang="cy-GB" dirty="0"/>
                        <a:t>Gem 2 – </a:t>
                      </a:r>
                      <a:r>
                        <a:rPr lang="cy-GB" dirty="0" err="1"/>
                        <a:t>Ysgrifennau</a:t>
                      </a:r>
                      <a:r>
                        <a:rPr lang="cy-GB" dirty="0"/>
                        <a:t> ar gefn</a:t>
                      </a:r>
                    </a:p>
                    <a:p>
                      <a:endParaRPr lang="cy-GB" dirty="0"/>
                    </a:p>
                    <a:p>
                      <a:endParaRPr lang="cy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0708258"/>
                  </a:ext>
                </a:extLst>
              </a:tr>
              <a:tr h="2691148">
                <a:tc>
                  <a:txBody>
                    <a:bodyPr/>
                    <a:lstStyle/>
                    <a:p>
                      <a:r>
                        <a:rPr lang="cy-GB" b="1" dirty="0"/>
                        <a:t>Geirfa:</a:t>
                      </a:r>
                      <a:endParaRPr lang="en-US" sz="1800" b="0" i="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rtl="0" fontAlgn="base"/>
                      <a:r>
                        <a:rPr lang="en-US" sz="1800" b="0" i="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heulog</a:t>
                      </a:r>
                      <a:endParaRPr lang="en-US" sz="1800" b="0" i="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rtl="0" fontAlgn="base"/>
                      <a:r>
                        <a:rPr lang="en-US" sz="1800" b="0" i="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oer</a:t>
                      </a:r>
                      <a:endParaRPr lang="en-US" sz="1800" b="0" i="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rtl="0" fontAlgn="base"/>
                      <a:r>
                        <a:rPr lang="en-US" sz="1800" b="0" i="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niwlog</a:t>
                      </a:r>
                      <a:r>
                        <a:rPr lang="en-US" sz="18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​</a:t>
                      </a:r>
                    </a:p>
                    <a:p>
                      <a:pPr rtl="0" fontAlgn="base"/>
                      <a:r>
                        <a:rPr lang="en-US" sz="1800" b="0" i="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stormus</a:t>
                      </a:r>
                      <a:endParaRPr lang="en-US" sz="1800" b="0" i="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rtl="0" fontAlgn="base"/>
                      <a:r>
                        <a:rPr lang="en-US" sz="1800" b="1" i="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</a:t>
                      </a:r>
                      <a:r>
                        <a:rPr lang="en-US" sz="1800" b="0" i="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oeth</a:t>
                      </a:r>
                      <a:r>
                        <a:rPr lang="en-US" sz="18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​ (</a:t>
                      </a:r>
                      <a:r>
                        <a:rPr lang="en-US" sz="1800" b="0" i="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Treiglad</a:t>
                      </a:r>
                      <a:r>
                        <a:rPr lang="en-US" sz="18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b="0" i="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meddal</a:t>
                      </a:r>
                      <a:r>
                        <a:rPr lang="en-US" sz="18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)</a:t>
                      </a:r>
                    </a:p>
                    <a:p>
                      <a:pPr rtl="0" fontAlgn="base"/>
                      <a:r>
                        <a:rPr lang="en-US" sz="1800" b="1" i="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</a:t>
                      </a:r>
                      <a:r>
                        <a:rPr lang="en-US" sz="1800" b="0" i="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ymylog</a:t>
                      </a:r>
                      <a:r>
                        <a:rPr lang="en-US" sz="18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(</a:t>
                      </a:r>
                      <a:r>
                        <a:rPr lang="en-US" sz="1800" b="0" i="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Treiglad</a:t>
                      </a:r>
                      <a:r>
                        <a:rPr lang="en-US" sz="18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b="0" i="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meddal</a:t>
                      </a:r>
                      <a:r>
                        <a:rPr lang="en-US" sz="18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)</a:t>
                      </a:r>
                    </a:p>
                    <a:p>
                      <a:pPr rtl="0" fontAlgn="base"/>
                      <a:r>
                        <a:rPr lang="en-US" sz="1800" b="0" i="0" kern="1200" dirty="0" err="1">
                          <a:solidFill>
                            <a:schemeClr val="tx1"/>
                          </a:solidFill>
                          <a:effectLst/>
                          <a:highlight>
                            <a:srgbClr val="00FFFF"/>
                          </a:highlight>
                          <a:latin typeface="+mn-lt"/>
                          <a:ea typeface="+mn-ea"/>
                          <a:cs typeface="+mn-cs"/>
                        </a:rPr>
                        <a:t>bwrw</a:t>
                      </a:r>
                      <a:r>
                        <a:rPr lang="en-US" sz="1800" b="0" i="0" kern="1200" dirty="0">
                          <a:solidFill>
                            <a:schemeClr val="tx1"/>
                          </a:solidFill>
                          <a:effectLst/>
                          <a:highlight>
                            <a:srgbClr val="00FFFF"/>
                          </a:highlight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b="0" i="0" kern="1200" dirty="0" err="1">
                          <a:solidFill>
                            <a:schemeClr val="tx1"/>
                          </a:solidFill>
                          <a:effectLst/>
                          <a:highlight>
                            <a:srgbClr val="00FFFF"/>
                          </a:highlight>
                          <a:latin typeface="+mn-lt"/>
                          <a:ea typeface="+mn-ea"/>
                          <a:cs typeface="+mn-cs"/>
                        </a:rPr>
                        <a:t>glaw</a:t>
                      </a:r>
                      <a:r>
                        <a:rPr lang="en-US" sz="18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(Exception – doesn’t mutate)</a:t>
                      </a:r>
                    </a:p>
                    <a:p>
                      <a:pPr rtl="0" fontAlgn="base"/>
                      <a:r>
                        <a:rPr lang="en-US" sz="18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​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1165051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3588440-FE43-EB4C-D8E1-7D21073CD94E}"/>
              </a:ext>
            </a:extLst>
          </p:cNvPr>
          <p:cNvGraphicFramePr>
            <a:graphicFrameLocks noGrp="1"/>
          </p:cNvGraphicFramePr>
          <p:nvPr/>
        </p:nvGraphicFramePr>
        <p:xfrm>
          <a:off x="400477" y="1705979"/>
          <a:ext cx="5695523" cy="4822909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695523">
                  <a:extLst>
                    <a:ext uri="{9D8B030D-6E8A-4147-A177-3AD203B41FA5}">
                      <a16:colId xmlns:a16="http://schemas.microsoft.com/office/drawing/2014/main" val="1312087885"/>
                    </a:ext>
                  </a:extLst>
                </a:gridCol>
              </a:tblGrid>
              <a:tr h="226258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Ffocws Iaith / Patrymau: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0" dirty="0"/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cy-GB" b="0" dirty="0">
                          <a:solidFill>
                            <a:srgbClr val="0070C0"/>
                          </a:solidFill>
                        </a:rPr>
                        <a:t>Fydd hi’n _________ yfory?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en-GB" dirty="0" err="1">
                          <a:solidFill>
                            <a:srgbClr val="00B050"/>
                          </a:solidFill>
                        </a:rPr>
                        <a:t>Bydd</a:t>
                      </a:r>
                      <a:r>
                        <a:rPr lang="en-GB" dirty="0">
                          <a:solidFill>
                            <a:srgbClr val="00B050"/>
                          </a:solidFill>
                        </a:rPr>
                        <a:t>, </a:t>
                      </a:r>
                      <a:r>
                        <a:rPr lang="en-GB" dirty="0" err="1">
                          <a:solidFill>
                            <a:srgbClr val="00B050"/>
                          </a:solidFill>
                        </a:rPr>
                        <a:t>bydd</a:t>
                      </a:r>
                      <a:r>
                        <a:rPr lang="en-GB" dirty="0">
                          <a:solidFill>
                            <a:srgbClr val="00B050"/>
                          </a:solidFill>
                        </a:rPr>
                        <a:t> </a:t>
                      </a:r>
                      <a:r>
                        <a:rPr lang="en-GB" dirty="0" err="1">
                          <a:solidFill>
                            <a:srgbClr val="00B050"/>
                          </a:solidFill>
                        </a:rPr>
                        <a:t>hi’n</a:t>
                      </a:r>
                      <a:r>
                        <a:rPr lang="en-GB" dirty="0">
                          <a:solidFill>
                            <a:srgbClr val="00B050"/>
                          </a:solidFill>
                        </a:rPr>
                        <a:t> _________.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en-GB" dirty="0">
                          <a:solidFill>
                            <a:srgbClr val="00B050"/>
                          </a:solidFill>
                        </a:rPr>
                        <a:t>Na </a:t>
                      </a:r>
                      <a:r>
                        <a:rPr lang="en-GB" dirty="0" err="1">
                          <a:solidFill>
                            <a:srgbClr val="00B050"/>
                          </a:solidFill>
                        </a:rPr>
                        <a:t>fydd</a:t>
                      </a:r>
                      <a:r>
                        <a:rPr lang="en-GB" dirty="0">
                          <a:solidFill>
                            <a:srgbClr val="00B050"/>
                          </a:solidFill>
                        </a:rPr>
                        <a:t>, </a:t>
                      </a:r>
                      <a:r>
                        <a:rPr lang="en-GB" dirty="0" err="1">
                          <a:solidFill>
                            <a:srgbClr val="00B050"/>
                          </a:solidFill>
                        </a:rPr>
                        <a:t>fydd</a:t>
                      </a:r>
                      <a:r>
                        <a:rPr lang="en-GB" dirty="0">
                          <a:solidFill>
                            <a:srgbClr val="00B050"/>
                          </a:solidFill>
                        </a:rPr>
                        <a:t> hi </a:t>
                      </a:r>
                      <a:r>
                        <a:rPr lang="en-GB" dirty="0" err="1">
                          <a:solidFill>
                            <a:srgbClr val="00B050"/>
                          </a:solidFill>
                        </a:rPr>
                        <a:t>ddim</a:t>
                      </a:r>
                      <a:r>
                        <a:rPr lang="en-GB" dirty="0">
                          <a:solidFill>
                            <a:srgbClr val="00B050"/>
                          </a:solidFill>
                        </a:rPr>
                        <a:t> </a:t>
                      </a:r>
                      <a:r>
                        <a:rPr lang="en-GB" dirty="0" err="1">
                          <a:solidFill>
                            <a:srgbClr val="00B050"/>
                          </a:solidFill>
                        </a:rPr>
                        <a:t>yn</a:t>
                      </a:r>
                      <a:r>
                        <a:rPr lang="en-GB" dirty="0">
                          <a:solidFill>
                            <a:srgbClr val="00B050"/>
                          </a:solidFill>
                        </a:rPr>
                        <a:t> __________.</a:t>
                      </a:r>
                      <a:endParaRPr lang="cy-GB" b="1" dirty="0">
                        <a:solidFill>
                          <a:srgbClr val="00B050"/>
                        </a:solidFill>
                      </a:endParaRPr>
                    </a:p>
                    <a:p>
                      <a:endParaRPr lang="cy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3350463"/>
                  </a:ext>
                </a:extLst>
              </a:tr>
              <a:tr h="220609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Gwybodaeth flaenorol: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cy-GB" b="0" dirty="0"/>
                        <a:t>Sut mae tywydd heddiw?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cy-GB" b="0" dirty="0"/>
                        <a:t>Mae hi’n _________.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endParaRPr lang="cy-GB" b="0" dirty="0"/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cy-GB" b="0" dirty="0"/>
                        <a:t>Sut oedd y tywydd ddoe?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cy-GB" b="0" dirty="0"/>
                        <a:t>Roedd hi’n _________.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endParaRPr lang="cy-GB" b="0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0" dirty="0"/>
                        <a:t>Ac yr ateb negyddol.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1991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764405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lose-up of a weather vane">
            <a:extLst>
              <a:ext uri="{FF2B5EF4-FFF2-40B4-BE49-F238E27FC236}">
                <a16:creationId xmlns:a16="http://schemas.microsoft.com/office/drawing/2014/main" id="{BF7264A7-A425-D584-9CE8-90367E407FB3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730"/>
          <a:stretch>
            <a:fillRect/>
          </a:stretch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27D4DD5-814D-2F3D-CF82-83B51D3A9F8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Nod y </a:t>
            </a:r>
            <a:r>
              <a:rPr lang="en-GB" dirty="0" err="1">
                <a:solidFill>
                  <a:srgbClr val="FFFFFF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wers</a:t>
            </a:r>
            <a:r>
              <a:rPr lang="en-GB" dirty="0">
                <a:solidFill>
                  <a:srgbClr val="FFFFFF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dirty="0" err="1">
                <a:solidFill>
                  <a:srgbClr val="FFFFFF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ydy</a:t>
            </a:r>
            <a:r>
              <a:rPr lang="en-GB" dirty="0">
                <a:solidFill>
                  <a:srgbClr val="FFFFFF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dirty="0" err="1">
                <a:solidFill>
                  <a:srgbClr val="FFFFFF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dysgu</a:t>
            </a:r>
            <a:r>
              <a:rPr lang="en-GB" dirty="0">
                <a:solidFill>
                  <a:srgbClr val="FFFFFF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dirty="0" err="1">
                <a:solidFill>
                  <a:srgbClr val="FFFFFF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sut</a:t>
            </a:r>
            <a:r>
              <a:rPr lang="en-GB" dirty="0">
                <a:solidFill>
                  <a:srgbClr val="FFFFFF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dirty="0" err="1">
                <a:solidFill>
                  <a:srgbClr val="FFFFFF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i</a:t>
            </a:r>
            <a:r>
              <a:rPr lang="en-GB" dirty="0">
                <a:solidFill>
                  <a:srgbClr val="FFFFFF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dirty="0" err="1">
                <a:solidFill>
                  <a:srgbClr val="FFFFFF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ofyn</a:t>
            </a:r>
            <a:r>
              <a:rPr lang="en-GB" dirty="0">
                <a:solidFill>
                  <a:srgbClr val="FFFFFF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ac </a:t>
            </a:r>
            <a:r>
              <a:rPr lang="en-GB" dirty="0" err="1">
                <a:solidFill>
                  <a:srgbClr val="FFFFFF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ateb</a:t>
            </a:r>
            <a:r>
              <a:rPr lang="en-GB" dirty="0">
                <a:solidFill>
                  <a:srgbClr val="FFFFFF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y </a:t>
            </a:r>
            <a:r>
              <a:rPr lang="en-GB" dirty="0" err="1">
                <a:solidFill>
                  <a:srgbClr val="FFFFFF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cwestiwn</a:t>
            </a:r>
            <a:r>
              <a:rPr lang="en-GB" dirty="0">
                <a:solidFill>
                  <a:srgbClr val="FFFFFF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br>
              <a:rPr lang="en-GB" dirty="0">
                <a:solidFill>
                  <a:srgbClr val="FFFFFF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</a:br>
            <a:r>
              <a:rPr lang="en-GB" dirty="0">
                <a:solidFill>
                  <a:srgbClr val="FFFFFF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‘</a:t>
            </a:r>
            <a:r>
              <a:rPr lang="en-GB" dirty="0" err="1">
                <a:solidFill>
                  <a:srgbClr val="FFFFFF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Fydd</a:t>
            </a:r>
            <a:r>
              <a:rPr lang="en-GB" dirty="0">
                <a:solidFill>
                  <a:srgbClr val="FFFFFF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dirty="0" err="1">
                <a:solidFill>
                  <a:srgbClr val="FFFFFF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hi’n</a:t>
            </a:r>
            <a:r>
              <a:rPr lang="en-GB" dirty="0">
                <a:solidFill>
                  <a:srgbClr val="FFFFFF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_____ </a:t>
            </a:r>
            <a:r>
              <a:rPr lang="en-GB" dirty="0" err="1">
                <a:solidFill>
                  <a:srgbClr val="FFFFFF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yfory</a:t>
            </a:r>
            <a:r>
              <a:rPr lang="en-GB" dirty="0">
                <a:solidFill>
                  <a:srgbClr val="FFFFFF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?’.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ECC28ED-A9C6-D896-5D98-AAC28A5666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>
            <a:normAutofit/>
          </a:bodyPr>
          <a:lstStyle/>
          <a:p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226359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ED69D4B-8D06-FA64-4570-3D269EF9F49F}"/>
              </a:ext>
            </a:extLst>
          </p:cNvPr>
          <p:cNvSpPr txBox="1"/>
          <p:nvPr/>
        </p:nvSpPr>
        <p:spPr>
          <a:xfrm>
            <a:off x="355600" y="568960"/>
            <a:ext cx="11176000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y-GB" sz="4000" b="1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endParaRPr lang="cy-GB" sz="4000" b="1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r>
              <a:rPr lang="cy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Fydd hi’n _________ yfory?</a:t>
            </a:r>
            <a:endParaRPr lang="cy-GB" sz="4400" b="1" u="sng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endParaRPr lang="cy-GB" sz="4400" b="1" u="sng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pPr marL="571500" indent="-571500">
              <a:buFont typeface="Wingdings" panose="05000000000000000000" pitchFamily="2" charset="2"/>
              <a:buChar char="ü"/>
            </a:pPr>
            <a:r>
              <a:rPr lang="en-GB" sz="4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Bydd</a:t>
            </a:r>
            <a:r>
              <a:rPr lang="en-GB" sz="4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, </a:t>
            </a:r>
            <a:r>
              <a:rPr lang="en-GB" sz="4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bydd</a:t>
            </a:r>
            <a:r>
              <a:rPr lang="en-GB" sz="4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hi’n</a:t>
            </a:r>
            <a:r>
              <a:rPr lang="en-GB" sz="4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_______ </a:t>
            </a:r>
            <a:r>
              <a:rPr lang="en-GB" sz="4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yfory</a:t>
            </a:r>
            <a:r>
              <a:rPr lang="en-GB" sz="4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.</a:t>
            </a:r>
          </a:p>
          <a:p>
            <a:pPr marL="571500" indent="-571500">
              <a:buFont typeface="Dreaming Outloud Pro" panose="03050502040302030504" pitchFamily="66" charset="0"/>
              <a:buChar char="×"/>
            </a:pPr>
            <a:r>
              <a:rPr lang="en-GB" sz="4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Na </a:t>
            </a:r>
            <a:r>
              <a:rPr lang="en-GB" sz="4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fydd</a:t>
            </a:r>
            <a:r>
              <a:rPr lang="en-GB" sz="4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, </a:t>
            </a:r>
            <a:r>
              <a:rPr lang="en-GB" sz="4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fydd</a:t>
            </a:r>
            <a:r>
              <a:rPr lang="en-GB" sz="4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hi </a:t>
            </a:r>
            <a:r>
              <a:rPr lang="en-GB" sz="4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ddim</a:t>
            </a:r>
            <a:r>
              <a:rPr lang="en-GB" sz="4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yn</a:t>
            </a:r>
            <a:r>
              <a:rPr lang="en-GB" sz="4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________ </a:t>
            </a:r>
            <a:r>
              <a:rPr lang="en-GB" sz="4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yfory</a:t>
            </a:r>
            <a:r>
              <a:rPr lang="en-GB" sz="4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.</a:t>
            </a:r>
            <a:endParaRPr lang="cy-GB" sz="4400" b="1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644064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C15D08C-2BC6-135B-B969-4D88AEA33258}"/>
              </a:ext>
            </a:extLst>
          </p:cNvPr>
          <p:cNvSpPr txBox="1"/>
          <p:nvPr/>
        </p:nvSpPr>
        <p:spPr>
          <a:xfrm>
            <a:off x="1239520" y="361851"/>
            <a:ext cx="103022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Adolygu</a:t>
            </a:r>
            <a:r>
              <a:rPr lang="en-GB" sz="3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y </a:t>
            </a:r>
            <a:r>
              <a:rPr lang="en-GB" sz="3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tywydd</a:t>
            </a:r>
            <a:r>
              <a:rPr lang="en-GB" sz="3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– </a:t>
            </a:r>
            <a:r>
              <a:rPr lang="en-GB" sz="3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cofiwch</a:t>
            </a:r>
            <a:r>
              <a:rPr lang="en-GB" sz="3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y </a:t>
            </a:r>
            <a:r>
              <a:rPr lang="en-GB" sz="3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treiglad</a:t>
            </a:r>
            <a:r>
              <a:rPr lang="en-GB" sz="3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3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ar</a:t>
            </a:r>
            <a:r>
              <a:rPr lang="en-GB" sz="3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3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ol</a:t>
            </a:r>
            <a:r>
              <a:rPr lang="en-GB" sz="3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36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hi’n</a:t>
            </a:r>
            <a:r>
              <a:rPr lang="en-GB" sz="3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!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610D84BA-80CB-7E66-7F7C-DF70FF157E2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21869436"/>
              </p:ext>
            </p:extLst>
          </p:nvPr>
        </p:nvGraphicFramePr>
        <p:xfrm>
          <a:off x="1168400" y="1384103"/>
          <a:ext cx="10139680" cy="534954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69840">
                  <a:extLst>
                    <a:ext uri="{9D8B030D-6E8A-4147-A177-3AD203B41FA5}">
                      <a16:colId xmlns:a16="http://schemas.microsoft.com/office/drawing/2014/main" val="1627976757"/>
                    </a:ext>
                  </a:extLst>
                </a:gridCol>
                <a:gridCol w="5069840">
                  <a:extLst>
                    <a:ext uri="{9D8B030D-6E8A-4147-A177-3AD203B41FA5}">
                      <a16:colId xmlns:a16="http://schemas.microsoft.com/office/drawing/2014/main" val="1450700326"/>
                    </a:ext>
                  </a:extLst>
                </a:gridCol>
              </a:tblGrid>
              <a:tr h="1295701">
                <a:tc>
                  <a:txBody>
                    <a:bodyPr/>
                    <a:lstStyle/>
                    <a:p>
                      <a:endParaRPr lang="en-GB" sz="2800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  <a:p>
                      <a:r>
                        <a:rPr lang="en-GB" sz="280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Root word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  <a:p>
                      <a:r>
                        <a:rPr lang="en-GB" sz="2800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Treiglad</a:t>
                      </a:r>
                      <a:r>
                        <a:rPr lang="en-GB" sz="280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GB" sz="2800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meddal</a:t>
                      </a:r>
                      <a:r>
                        <a:rPr lang="en-GB" sz="280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GB" sz="2800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ar</a:t>
                      </a:r>
                      <a:r>
                        <a:rPr lang="en-GB" sz="280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GB" sz="2800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ol</a:t>
                      </a:r>
                      <a:r>
                        <a:rPr lang="en-GB" sz="280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‘</a:t>
                      </a:r>
                      <a:r>
                        <a:rPr lang="en-GB" sz="2800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hi’n</a:t>
                      </a:r>
                      <a:r>
                        <a:rPr lang="en-GB" sz="280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’.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49076173"/>
                  </a:ext>
                </a:extLst>
              </a:tr>
              <a:tr h="487651">
                <a:tc>
                  <a:txBody>
                    <a:bodyPr/>
                    <a:lstStyle/>
                    <a:p>
                      <a:r>
                        <a:rPr lang="en-GB" sz="2800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heulog</a:t>
                      </a:r>
                      <a:endParaRPr lang="en-GB" sz="2800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heulog</a:t>
                      </a:r>
                      <a:endParaRPr lang="en-GB" sz="2800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24486652"/>
                  </a:ext>
                </a:extLst>
              </a:tr>
              <a:tr h="487651">
                <a:tc>
                  <a:txBody>
                    <a:bodyPr/>
                    <a:lstStyle/>
                    <a:p>
                      <a:r>
                        <a:rPr lang="en-GB" sz="2800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oer</a:t>
                      </a:r>
                      <a:endParaRPr lang="en-GB" sz="2800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oer</a:t>
                      </a:r>
                      <a:endParaRPr lang="en-GB" sz="2800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03513173"/>
                  </a:ext>
                </a:extLst>
              </a:tr>
              <a:tr h="487651">
                <a:tc>
                  <a:txBody>
                    <a:bodyPr/>
                    <a:lstStyle/>
                    <a:p>
                      <a:r>
                        <a:rPr lang="en-GB" sz="2800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niwlog</a:t>
                      </a:r>
                      <a:endParaRPr lang="en-GB" sz="2800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niwlog</a:t>
                      </a:r>
                      <a:endParaRPr lang="en-GB" sz="2800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43665547"/>
                  </a:ext>
                </a:extLst>
              </a:tr>
              <a:tr h="487651">
                <a:tc>
                  <a:txBody>
                    <a:bodyPr/>
                    <a:lstStyle/>
                    <a:p>
                      <a:r>
                        <a:rPr lang="en-GB" sz="2800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stormus</a:t>
                      </a:r>
                      <a:endParaRPr lang="en-GB" sz="2800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stormus</a:t>
                      </a:r>
                      <a:endParaRPr lang="en-GB" sz="2800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42617930"/>
                  </a:ext>
                </a:extLst>
              </a:tr>
              <a:tr h="487651">
                <a:tc>
                  <a:txBody>
                    <a:bodyPr/>
                    <a:lstStyle/>
                    <a:p>
                      <a:r>
                        <a:rPr lang="en-GB" sz="2800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poeth</a:t>
                      </a:r>
                      <a:endParaRPr lang="en-GB" sz="2800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b="1" u="sng" dirty="0">
                          <a:highlight>
                            <a:srgbClr val="00FFFF"/>
                          </a:highlight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b</a:t>
                      </a:r>
                      <a:r>
                        <a:rPr lang="en-GB" sz="2800" dirty="0">
                          <a:highlight>
                            <a:srgbClr val="00FFFF"/>
                          </a:highlight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oeth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10110028"/>
                  </a:ext>
                </a:extLst>
              </a:tr>
              <a:tr h="487651">
                <a:tc>
                  <a:txBody>
                    <a:bodyPr/>
                    <a:lstStyle/>
                    <a:p>
                      <a:r>
                        <a:rPr lang="en-GB" sz="2800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cymylog</a:t>
                      </a:r>
                      <a:endParaRPr lang="en-GB" sz="2800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b="1" u="sng" dirty="0">
                          <a:highlight>
                            <a:srgbClr val="00FFFF"/>
                          </a:highlight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g</a:t>
                      </a:r>
                      <a:r>
                        <a:rPr lang="en-GB" sz="2800" dirty="0">
                          <a:highlight>
                            <a:srgbClr val="00FFFF"/>
                          </a:highlight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ymylog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72226138"/>
                  </a:ext>
                </a:extLst>
              </a:tr>
              <a:tr h="886533">
                <a:tc>
                  <a:txBody>
                    <a:bodyPr/>
                    <a:lstStyle/>
                    <a:p>
                      <a:r>
                        <a:rPr lang="en-GB" sz="2800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bwrw</a:t>
                      </a:r>
                      <a:r>
                        <a:rPr lang="en-GB" sz="280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GB" sz="2800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glaw</a:t>
                      </a:r>
                      <a:endParaRPr lang="en-GB" sz="2800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bwrw</a:t>
                      </a:r>
                      <a:r>
                        <a:rPr lang="en-GB" sz="280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GB" sz="2800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glaw</a:t>
                      </a:r>
                      <a:endParaRPr lang="en-GB" sz="2800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  <a:p>
                      <a:r>
                        <a:rPr lang="en-GB" sz="280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Exception – </a:t>
                      </a:r>
                      <a:r>
                        <a:rPr lang="en-GB" sz="2800" b="1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dim</a:t>
                      </a:r>
                      <a:r>
                        <a:rPr lang="en-GB" sz="280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GB" sz="2800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treiglad</a:t>
                      </a:r>
                      <a:r>
                        <a:rPr lang="en-GB" sz="280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!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443036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050786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riangle shaped cave">
            <a:extLst>
              <a:ext uri="{FF2B5EF4-FFF2-40B4-BE49-F238E27FC236}">
                <a16:creationId xmlns:a16="http://schemas.microsoft.com/office/drawing/2014/main" id="{E570B806-87EB-F204-8FB2-D15DE696969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8A243E8-5BDF-D0C4-24F7-E6502F827EA1}"/>
              </a:ext>
            </a:extLst>
          </p:cNvPr>
          <p:cNvSpPr txBox="1"/>
          <p:nvPr/>
        </p:nvSpPr>
        <p:spPr>
          <a:xfrm>
            <a:off x="1080519" y="1916274"/>
            <a:ext cx="9697348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 err="1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Fydd</a:t>
            </a:r>
            <a:r>
              <a:rPr lang="en-GB" sz="4400" b="1" dirty="0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b="1" dirty="0" err="1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hi’n</a:t>
            </a:r>
            <a:r>
              <a:rPr lang="en-GB" sz="4400" b="1" dirty="0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b="1" dirty="0" err="1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heulog</a:t>
            </a:r>
            <a:r>
              <a:rPr lang="en-GB" sz="4400" b="1" dirty="0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b="1" dirty="0" err="1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yfory</a:t>
            </a:r>
            <a:r>
              <a:rPr lang="en-GB" sz="4400" b="1" dirty="0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?</a:t>
            </a:r>
          </a:p>
          <a:p>
            <a:endParaRPr lang="en-GB" sz="4400" b="1" dirty="0">
              <a:solidFill>
                <a:schemeClr val="bg1"/>
              </a:solidFill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pPr marL="571500" indent="-571500">
              <a:buFont typeface="Wingdings" panose="05000000000000000000" pitchFamily="2" charset="2"/>
              <a:buChar char="ü"/>
            </a:pPr>
            <a:r>
              <a:rPr lang="en-GB" sz="4400" b="1" dirty="0" err="1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Bydd</a:t>
            </a:r>
            <a:r>
              <a:rPr lang="en-GB" sz="4400" b="1" dirty="0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, </a:t>
            </a:r>
            <a:r>
              <a:rPr lang="en-GB" sz="4400" b="1" dirty="0" err="1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bydd</a:t>
            </a:r>
            <a:r>
              <a:rPr lang="en-GB" sz="4400" b="1" dirty="0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b="1" dirty="0" err="1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hi’n</a:t>
            </a:r>
            <a:r>
              <a:rPr lang="en-GB" sz="4400" b="1" dirty="0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b="1" dirty="0" err="1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heulog</a:t>
            </a:r>
            <a:r>
              <a:rPr lang="en-GB" sz="4400" b="1" dirty="0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b="1" dirty="0" err="1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yfory</a:t>
            </a:r>
            <a:r>
              <a:rPr lang="en-GB" sz="4400" b="1" dirty="0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.</a:t>
            </a:r>
          </a:p>
          <a:p>
            <a:endParaRPr lang="en-GB" sz="4400" b="1" dirty="0">
              <a:solidFill>
                <a:schemeClr val="bg1"/>
              </a:solidFill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r>
              <a:rPr lang="en-GB" sz="4400" b="1" dirty="0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×  Na </a:t>
            </a:r>
            <a:r>
              <a:rPr lang="en-GB" sz="4400" b="1" dirty="0" err="1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fydd</a:t>
            </a:r>
            <a:r>
              <a:rPr lang="en-GB" sz="4400" b="1" dirty="0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, </a:t>
            </a:r>
            <a:r>
              <a:rPr lang="en-GB" sz="4400" b="1" dirty="0" err="1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fydd</a:t>
            </a:r>
            <a:r>
              <a:rPr lang="en-GB" sz="4400" b="1" dirty="0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hi </a:t>
            </a:r>
            <a:r>
              <a:rPr lang="en-GB" sz="4400" b="1" dirty="0" err="1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ddim</a:t>
            </a:r>
            <a:r>
              <a:rPr lang="en-GB" sz="4400" b="1" dirty="0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b="1" dirty="0" err="1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yn</a:t>
            </a:r>
            <a:r>
              <a:rPr lang="en-GB" sz="4400" b="1" dirty="0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b="1" dirty="0" err="1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heulog</a:t>
            </a:r>
            <a:r>
              <a:rPr lang="en-GB" sz="4400" b="1" dirty="0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b="1" dirty="0" err="1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yfory</a:t>
            </a:r>
            <a:r>
              <a:rPr lang="en-GB" sz="4400" b="1" dirty="0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3453809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Light fir tree branches with bokeh lights">
            <a:extLst>
              <a:ext uri="{FF2B5EF4-FFF2-40B4-BE49-F238E27FC236}">
                <a16:creationId xmlns:a16="http://schemas.microsoft.com/office/drawing/2014/main" id="{4C4C2E6B-CAC0-16B2-9249-F8D7F0786D9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079758F-E820-E50E-323D-14772083F727}"/>
              </a:ext>
            </a:extLst>
          </p:cNvPr>
          <p:cNvSpPr txBox="1"/>
          <p:nvPr/>
        </p:nvSpPr>
        <p:spPr>
          <a:xfrm>
            <a:off x="288039" y="229714"/>
            <a:ext cx="9697348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Fydd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hi’n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oer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yfory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?</a:t>
            </a:r>
          </a:p>
          <a:p>
            <a:endParaRPr lang="en-GB" sz="4400" b="1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pPr marL="571500" indent="-571500">
              <a:buFont typeface="Wingdings" panose="05000000000000000000" pitchFamily="2" charset="2"/>
              <a:buChar char="ü"/>
            </a:pP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Bydd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,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bydd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hi’n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oer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yfory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.</a:t>
            </a:r>
          </a:p>
          <a:p>
            <a:endParaRPr lang="en-GB" sz="4400" b="1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×  Na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fydd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,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fydd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hi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ddim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yn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oer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yfory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2913009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Red Elk in Fog">
            <a:extLst>
              <a:ext uri="{FF2B5EF4-FFF2-40B4-BE49-F238E27FC236}">
                <a16:creationId xmlns:a16="http://schemas.microsoft.com/office/drawing/2014/main" id="{7F1E5DEC-164F-7387-8FC9-FA87A10B42D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263120" cy="68580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16BFF65-921B-B500-76D7-5FA65CF5E251}"/>
              </a:ext>
            </a:extLst>
          </p:cNvPr>
          <p:cNvSpPr txBox="1"/>
          <p:nvPr/>
        </p:nvSpPr>
        <p:spPr>
          <a:xfrm>
            <a:off x="315907" y="-48875"/>
            <a:ext cx="11317294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Fydd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hi’n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niwlog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yfory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?</a:t>
            </a:r>
          </a:p>
          <a:p>
            <a:endParaRPr lang="en-GB" sz="4400" b="1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pPr marL="571500" indent="-571500">
              <a:buFont typeface="Wingdings" panose="05000000000000000000" pitchFamily="2" charset="2"/>
              <a:buChar char="ü"/>
            </a:pP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Bydd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,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bydd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hi’n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niwlog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yfory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.</a:t>
            </a:r>
          </a:p>
          <a:p>
            <a:endParaRPr lang="en-GB" sz="4400" b="1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×  Na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fydd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,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fydd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hi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ddim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yn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niwlog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yfory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9092219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ornado">
            <a:extLst>
              <a:ext uri="{FF2B5EF4-FFF2-40B4-BE49-F238E27FC236}">
                <a16:creationId xmlns:a16="http://schemas.microsoft.com/office/drawing/2014/main" id="{0CADF600-A2EF-3016-87BF-3F744944D29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9F224DE-470D-625B-5765-48D1C7D40718}"/>
              </a:ext>
            </a:extLst>
          </p:cNvPr>
          <p:cNvSpPr txBox="1"/>
          <p:nvPr/>
        </p:nvSpPr>
        <p:spPr>
          <a:xfrm>
            <a:off x="125478" y="2322674"/>
            <a:ext cx="11231369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 err="1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Fydd</a:t>
            </a:r>
            <a:r>
              <a:rPr lang="en-GB" sz="4400" b="1" dirty="0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b="1" dirty="0" err="1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hi’n</a:t>
            </a:r>
            <a:r>
              <a:rPr lang="en-GB" sz="4400" b="1" dirty="0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b="1" dirty="0" err="1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stormus</a:t>
            </a:r>
            <a:r>
              <a:rPr lang="en-GB" sz="4400" b="1" dirty="0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b="1" dirty="0" err="1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yfory</a:t>
            </a:r>
            <a:r>
              <a:rPr lang="en-GB" sz="4400" b="1" dirty="0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?</a:t>
            </a:r>
          </a:p>
          <a:p>
            <a:endParaRPr lang="en-GB" sz="4400" b="1" dirty="0">
              <a:solidFill>
                <a:schemeClr val="bg1"/>
              </a:solidFill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pPr marL="571500" indent="-571500">
              <a:buFont typeface="Wingdings" panose="05000000000000000000" pitchFamily="2" charset="2"/>
              <a:buChar char="ü"/>
            </a:pPr>
            <a:r>
              <a:rPr lang="en-GB" sz="4400" b="1" dirty="0" err="1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Bydd</a:t>
            </a:r>
            <a:r>
              <a:rPr lang="en-GB" sz="4400" b="1" dirty="0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, </a:t>
            </a:r>
            <a:r>
              <a:rPr lang="en-GB" sz="4400" b="1" dirty="0" err="1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bydd</a:t>
            </a:r>
            <a:r>
              <a:rPr lang="en-GB" sz="4400" b="1" dirty="0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b="1" dirty="0" err="1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hi’n</a:t>
            </a:r>
            <a:r>
              <a:rPr lang="en-GB" sz="4400" b="1" dirty="0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b="1" dirty="0" err="1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stormus</a:t>
            </a:r>
            <a:r>
              <a:rPr lang="en-GB" sz="4400" b="1" dirty="0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b="1" dirty="0" err="1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yfory</a:t>
            </a:r>
            <a:r>
              <a:rPr lang="en-GB" sz="4400" b="1" dirty="0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.</a:t>
            </a:r>
          </a:p>
          <a:p>
            <a:endParaRPr lang="en-GB" sz="4400" b="1" dirty="0">
              <a:solidFill>
                <a:schemeClr val="bg1"/>
              </a:solidFill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r>
              <a:rPr lang="en-GB" sz="4400" b="1" dirty="0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×  Na </a:t>
            </a:r>
            <a:r>
              <a:rPr lang="en-GB" sz="4400" b="1" dirty="0" err="1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fydd</a:t>
            </a:r>
            <a:r>
              <a:rPr lang="en-GB" sz="4400" b="1" dirty="0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, </a:t>
            </a:r>
            <a:r>
              <a:rPr lang="en-GB" sz="4400" b="1" dirty="0" err="1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fydd</a:t>
            </a:r>
            <a:r>
              <a:rPr lang="en-GB" sz="4400" b="1" dirty="0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hi </a:t>
            </a:r>
            <a:r>
              <a:rPr lang="en-GB" sz="4400" b="1" dirty="0" err="1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ddim</a:t>
            </a:r>
            <a:r>
              <a:rPr lang="en-GB" sz="4400" b="1" dirty="0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b="1" dirty="0" err="1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yn</a:t>
            </a:r>
            <a:r>
              <a:rPr lang="en-GB" sz="4400" b="1" dirty="0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b="1" dirty="0" err="1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stormus</a:t>
            </a:r>
            <a:r>
              <a:rPr lang="en-GB" sz="4400" b="1" dirty="0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b="1" dirty="0" err="1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yfory</a:t>
            </a:r>
            <a:r>
              <a:rPr lang="en-GB" sz="4400" b="1" dirty="0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2020551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hermometer outdoors">
            <a:extLst>
              <a:ext uri="{FF2B5EF4-FFF2-40B4-BE49-F238E27FC236}">
                <a16:creationId xmlns:a16="http://schemas.microsoft.com/office/drawing/2014/main" id="{7A67DBC6-34BD-1FC2-5CAC-48DF5EF15B0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277493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9CD7C29-9136-7112-2A61-6137BB858A7A}"/>
              </a:ext>
            </a:extLst>
          </p:cNvPr>
          <p:cNvSpPr txBox="1"/>
          <p:nvPr/>
        </p:nvSpPr>
        <p:spPr>
          <a:xfrm>
            <a:off x="4338319" y="274320"/>
            <a:ext cx="8248027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Fydd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hi’n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boeth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yfory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?</a:t>
            </a:r>
          </a:p>
          <a:p>
            <a:endParaRPr lang="en-GB" sz="4400" b="1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pPr marL="571500" indent="-571500">
              <a:buFont typeface="Wingdings" panose="05000000000000000000" pitchFamily="2" charset="2"/>
              <a:buChar char="ü"/>
            </a:pP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Bydd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,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bydd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hi’n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boeth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yfory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.</a:t>
            </a:r>
          </a:p>
          <a:p>
            <a:endParaRPr lang="en-GB" sz="4400" b="1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×  Na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fydd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,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fydd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hi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ddim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yn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boeth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yfory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1707472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Empty stone rootop against cloudy sky">
            <a:extLst>
              <a:ext uri="{FF2B5EF4-FFF2-40B4-BE49-F238E27FC236}">
                <a16:creationId xmlns:a16="http://schemas.microsoft.com/office/drawing/2014/main" id="{4275E83D-7286-AFAD-8EB5-7D62662886F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C23A735-97F9-9ECF-74FD-89A7189ED103}"/>
              </a:ext>
            </a:extLst>
          </p:cNvPr>
          <p:cNvSpPr txBox="1"/>
          <p:nvPr/>
        </p:nvSpPr>
        <p:spPr>
          <a:xfrm>
            <a:off x="518160" y="3155794"/>
            <a:ext cx="11297919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Fydd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hi’n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gymylog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yfory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?</a:t>
            </a:r>
          </a:p>
          <a:p>
            <a:endParaRPr lang="en-GB" sz="4400" b="1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pPr marL="571500" indent="-571500">
              <a:buFont typeface="Wingdings" panose="05000000000000000000" pitchFamily="2" charset="2"/>
              <a:buChar char="ü"/>
            </a:pP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Bydd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,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bydd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hi’n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gymylog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yfory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.</a:t>
            </a:r>
          </a:p>
          <a:p>
            <a:endParaRPr lang="en-GB" sz="4400" b="1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×  Na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fydd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,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fydd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hi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ddim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yn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gymylog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yfory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53463428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9" name="Picture 8" descr="Close-up of raindrops falling off an umbrella">
            <a:extLst>
              <a:ext uri="{FF2B5EF4-FFF2-40B4-BE49-F238E27FC236}">
                <a16:creationId xmlns:a16="http://schemas.microsoft.com/office/drawing/2014/main" id="{61B963B1-7BF1-7280-470A-EA5F5E9A5F3F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9" y="0"/>
            <a:ext cx="12188951" cy="6858000"/>
          </a:xfrm>
          <a:prstGeom prst="rect">
            <a:avLst/>
          </a:prstGeom>
          <a:effectLst>
            <a:outerShdw blurRad="50800" dist="50800" dir="5400000" algn="ctr" rotWithShape="0">
              <a:srgbClr val="000000"/>
            </a:outerShdw>
          </a:effec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05F3C2AC-E287-C91F-ACB2-DD6FDB1752BB}"/>
              </a:ext>
            </a:extLst>
          </p:cNvPr>
          <p:cNvSpPr txBox="1"/>
          <p:nvPr/>
        </p:nvSpPr>
        <p:spPr>
          <a:xfrm>
            <a:off x="822960" y="366216"/>
            <a:ext cx="11064241" cy="44935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  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Fydd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hi’n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bwrw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glaw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yfory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?</a:t>
            </a:r>
          </a:p>
          <a:p>
            <a:endParaRPr lang="en-GB" sz="4400" b="1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pPr marL="571500" indent="-571500">
              <a:buFont typeface="Wingdings" panose="05000000000000000000" pitchFamily="2" charset="2"/>
              <a:buChar char="ü"/>
            </a:pP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Bydd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,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bydd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hi’n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bwrw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glaw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yfory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.</a:t>
            </a:r>
          </a:p>
          <a:p>
            <a:endParaRPr lang="en-GB" sz="4400" b="1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r>
              <a:rPr lang="en-GB" sz="66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×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 Na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fydd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,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fydd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hi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ddim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yn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bwrw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glaw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yfory</a:t>
            </a:r>
            <a:r>
              <a:rPr lang="en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78756487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92C6765-E010-6235-ED04-F02A213120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974" y="406137"/>
            <a:ext cx="4093383" cy="5771143"/>
          </a:xfrm>
          <a:prstGeom prst="rect">
            <a:avLst/>
          </a:prstGeom>
          <a:ln w="53975">
            <a:solidFill>
              <a:srgbClr val="7030A0"/>
            </a:solidFill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151BE8D-EEED-E665-F04C-5748D5F48A08}"/>
              </a:ext>
            </a:extLst>
          </p:cNvPr>
          <p:cNvSpPr txBox="1"/>
          <p:nvPr/>
        </p:nvSpPr>
        <p:spPr>
          <a:xfrm>
            <a:off x="6760029" y="52194"/>
            <a:ext cx="263405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b="1" u="sng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Amser </a:t>
            </a:r>
            <a:r>
              <a:rPr lang="en-GB" sz="4000" b="1" u="sng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gêm</a:t>
            </a:r>
            <a:r>
              <a:rPr lang="en-GB" sz="4000" b="1" u="sng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!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87F1FE2-8C13-9043-305F-85F2DF94C106}"/>
              </a:ext>
            </a:extLst>
          </p:cNvPr>
          <p:cNvSpPr txBox="1"/>
          <p:nvPr/>
        </p:nvSpPr>
        <p:spPr>
          <a:xfrm>
            <a:off x="4775200" y="1056640"/>
            <a:ext cx="7143826" cy="5485832"/>
          </a:xfrm>
          <a:prstGeom prst="rect">
            <a:avLst/>
          </a:prstGeom>
          <a:noFill/>
          <a:ln w="5715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r>
              <a:rPr lang="cy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Cofiwch y brawddegau:</a:t>
            </a:r>
          </a:p>
          <a:p>
            <a:endParaRPr lang="cy-GB" sz="4400" b="1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r>
              <a:rPr lang="cy-GB" sz="4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Fydd hi’n _________ yfory?</a:t>
            </a:r>
            <a:endParaRPr lang="cy-GB" sz="4400" b="1" u="sng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endParaRPr lang="cy-GB" sz="4400" b="1" u="sng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pPr marL="571500" indent="-571500">
              <a:buFont typeface="Wingdings" panose="05000000000000000000" pitchFamily="2" charset="2"/>
              <a:buChar char="ü"/>
            </a:pPr>
            <a:r>
              <a:rPr lang="en-GB" sz="4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Bydd</a:t>
            </a:r>
            <a:r>
              <a:rPr lang="en-GB" sz="4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, </a:t>
            </a:r>
            <a:r>
              <a:rPr lang="en-GB" sz="4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bydd</a:t>
            </a:r>
            <a:r>
              <a:rPr lang="en-GB" sz="4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hi’n</a:t>
            </a:r>
            <a:r>
              <a:rPr lang="en-GB" sz="4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_______ </a:t>
            </a:r>
            <a:r>
              <a:rPr lang="en-GB" sz="4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yfory</a:t>
            </a:r>
            <a:r>
              <a:rPr lang="en-GB" sz="4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.</a:t>
            </a:r>
          </a:p>
          <a:p>
            <a:pPr marL="571500" indent="-571500">
              <a:buFont typeface="Dreaming Outloud Pro" panose="03050502040302030504" pitchFamily="66" charset="0"/>
              <a:buChar char="×"/>
            </a:pPr>
            <a:r>
              <a:rPr lang="en-GB" sz="4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Na </a:t>
            </a:r>
            <a:r>
              <a:rPr lang="en-GB" sz="4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fydd</a:t>
            </a:r>
            <a:r>
              <a:rPr lang="en-GB" sz="4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, </a:t>
            </a:r>
            <a:r>
              <a:rPr lang="en-GB" sz="4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fydd</a:t>
            </a:r>
            <a:r>
              <a:rPr lang="en-GB" sz="4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hi </a:t>
            </a:r>
            <a:r>
              <a:rPr lang="en-GB" sz="4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ddim</a:t>
            </a:r>
            <a:r>
              <a:rPr lang="en-GB" sz="4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yn</a:t>
            </a:r>
            <a:r>
              <a:rPr lang="en-GB" sz="4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________ </a:t>
            </a:r>
            <a:r>
              <a:rPr lang="en-GB" sz="4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yfory</a:t>
            </a:r>
            <a:r>
              <a:rPr lang="en-GB" sz="4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.</a:t>
            </a:r>
            <a:endParaRPr lang="cy-GB" sz="4400" b="1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9207356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3F96E26-DB01-77B0-9444-85C87F07E882}"/>
              </a:ext>
            </a:extLst>
          </p:cNvPr>
          <p:cNvSpPr txBox="1"/>
          <p:nvPr/>
        </p:nvSpPr>
        <p:spPr>
          <a:xfrm>
            <a:off x="1849374" y="3363206"/>
            <a:ext cx="8931402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Beth </a:t>
            </a:r>
            <a:r>
              <a:rPr lang="en-GB" sz="40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rydych</a:t>
            </a:r>
            <a:r>
              <a:rPr lang="en-GB" sz="4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chi </a:t>
            </a:r>
            <a:r>
              <a:rPr lang="en-GB" sz="40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wedi</a:t>
            </a:r>
            <a:r>
              <a:rPr lang="en-GB" sz="4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0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fwynhau</a:t>
            </a:r>
            <a:r>
              <a:rPr lang="en-GB" sz="4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? </a:t>
            </a:r>
          </a:p>
          <a:p>
            <a:endParaRPr lang="en-GB" sz="40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r>
              <a:rPr lang="en-GB" sz="40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Rydyn</a:t>
            </a:r>
            <a:r>
              <a:rPr lang="en-GB" sz="4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0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ni</a:t>
            </a:r>
            <a:r>
              <a:rPr lang="en-GB" sz="4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0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wedi</a:t>
            </a:r>
            <a:r>
              <a:rPr lang="en-GB" sz="4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0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mwynhau</a:t>
            </a:r>
            <a:r>
              <a:rPr lang="en-GB" sz="4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………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679C130-EE81-A601-E6BE-11C8BA5C8603}"/>
              </a:ext>
            </a:extLst>
          </p:cNvPr>
          <p:cNvSpPr txBox="1"/>
          <p:nvPr/>
        </p:nvSpPr>
        <p:spPr>
          <a:xfrm>
            <a:off x="1383030" y="805994"/>
            <a:ext cx="855649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Heddiw, </a:t>
            </a:r>
            <a:r>
              <a:rPr lang="en-GB" sz="40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dysgon</a:t>
            </a:r>
            <a:r>
              <a:rPr lang="en-GB" sz="4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0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ni</a:t>
            </a:r>
            <a:r>
              <a:rPr lang="en-GB" sz="4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0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sut</a:t>
            </a:r>
            <a:r>
              <a:rPr lang="en-GB" sz="4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0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i</a:t>
            </a:r>
            <a:r>
              <a:rPr lang="en-GB" sz="4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0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ofyn</a:t>
            </a:r>
            <a:r>
              <a:rPr lang="en-GB" sz="4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ac </a:t>
            </a:r>
            <a:r>
              <a:rPr lang="en-GB" sz="40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ateb</a:t>
            </a:r>
            <a:r>
              <a:rPr lang="en-GB" sz="4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y </a:t>
            </a:r>
            <a:r>
              <a:rPr lang="en-GB" sz="40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cwestiwn</a:t>
            </a:r>
            <a:r>
              <a:rPr lang="en-GB" sz="4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– </a:t>
            </a:r>
            <a:r>
              <a:rPr lang="en-GB" sz="40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Fydd</a:t>
            </a:r>
            <a:r>
              <a:rPr lang="en-GB" sz="4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0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hi’n</a:t>
            </a:r>
            <a:r>
              <a:rPr lang="en-GB" sz="4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_________ </a:t>
            </a:r>
            <a:r>
              <a:rPr lang="en-GB" sz="40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yfory</a:t>
            </a:r>
            <a:r>
              <a:rPr lang="en-GB" sz="4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? </a:t>
            </a:r>
          </a:p>
        </p:txBody>
      </p:sp>
    </p:spTree>
    <p:extLst>
      <p:ext uri="{BB962C8B-B14F-4D97-AF65-F5344CB8AC3E}">
        <p14:creationId xmlns:p14="http://schemas.microsoft.com/office/powerpoint/2010/main" val="276634872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68F8C80A-1CDA-3556-8622-CE6337ACF610}"/>
              </a:ext>
            </a:extLst>
          </p:cNvPr>
          <p:cNvSpPr txBox="1"/>
          <p:nvPr/>
        </p:nvSpPr>
        <p:spPr>
          <a:xfrm>
            <a:off x="283029" y="3679371"/>
            <a:ext cx="369025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Rydw</a:t>
            </a:r>
            <a:r>
              <a:rPr lang="en-GB" sz="3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3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i’n</a:t>
            </a:r>
            <a:r>
              <a:rPr lang="en-GB" sz="3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hapus </a:t>
            </a:r>
            <a:r>
              <a:rPr lang="en-GB" sz="3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gyda’r</a:t>
            </a:r>
            <a:r>
              <a:rPr lang="en-GB" sz="3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3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gwaith</a:t>
            </a:r>
            <a:r>
              <a:rPr lang="en-GB" sz="3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8C68F34-BCCA-031A-0F14-0BAB613C39DB}"/>
              </a:ext>
            </a:extLst>
          </p:cNvPr>
          <p:cNvSpPr txBox="1"/>
          <p:nvPr/>
        </p:nvSpPr>
        <p:spPr>
          <a:xfrm>
            <a:off x="8153921" y="3679370"/>
            <a:ext cx="399592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Dydw</a:t>
            </a:r>
            <a:r>
              <a:rPr lang="en-GB" sz="3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3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i</a:t>
            </a:r>
            <a:r>
              <a:rPr lang="en-GB" sz="3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3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ddim</a:t>
            </a:r>
            <a:r>
              <a:rPr lang="en-GB" sz="3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3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yn</a:t>
            </a:r>
            <a:r>
              <a:rPr lang="en-GB" sz="3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hapus </a:t>
            </a:r>
            <a:r>
              <a:rPr lang="en-GB" sz="3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gyda’r</a:t>
            </a:r>
            <a:r>
              <a:rPr lang="en-GB" sz="3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3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gwaith</a:t>
            </a:r>
            <a:r>
              <a:rPr lang="en-GB" sz="3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E787E13-1D58-DA3D-8A6B-DF8B8275A2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2814" y="148589"/>
            <a:ext cx="2654436" cy="353078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CD2FEF19-59FD-CCFA-86C2-0C0BD610D0F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59683" y="222085"/>
            <a:ext cx="2571882" cy="3206915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28D7AABA-B41F-161D-85A3-E1C92461C8EE}"/>
              </a:ext>
            </a:extLst>
          </p:cNvPr>
          <p:cNvSpPr txBox="1"/>
          <p:nvPr/>
        </p:nvSpPr>
        <p:spPr>
          <a:xfrm>
            <a:off x="3973286" y="671380"/>
            <a:ext cx="4000282" cy="2308324"/>
          </a:xfrm>
          <a:prstGeom prst="rect">
            <a:avLst/>
          </a:prstGeom>
          <a:noFill/>
          <a:ln w="73025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3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Dangoswch</a:t>
            </a:r>
            <a:r>
              <a:rPr lang="en-GB" sz="3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3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eich</a:t>
            </a:r>
            <a:r>
              <a:rPr lang="en-GB" sz="3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3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bodiau</a:t>
            </a:r>
            <a:r>
              <a:rPr lang="en-GB" sz="3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3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os</a:t>
            </a:r>
            <a:r>
              <a:rPr lang="en-GB" sz="3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3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ydych</a:t>
            </a:r>
            <a:r>
              <a:rPr lang="en-GB" sz="3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3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chi’n</a:t>
            </a:r>
            <a:r>
              <a:rPr lang="en-GB" sz="3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hapus </a:t>
            </a:r>
            <a:r>
              <a:rPr lang="en-GB" sz="3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gyda’r</a:t>
            </a:r>
            <a:r>
              <a:rPr lang="en-GB" sz="3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3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gwaith</a:t>
            </a:r>
            <a:r>
              <a:rPr lang="en-GB" sz="3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26127176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5222</TotalTime>
  <Words>471</Words>
  <Application>Microsoft Office PowerPoint</Application>
  <PresentationFormat>Widescreen</PresentationFormat>
  <Paragraphs>110</Paragraphs>
  <Slides>14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Aptos</vt:lpstr>
      <vt:lpstr>Aptos Display</vt:lpstr>
      <vt:lpstr>Arial</vt:lpstr>
      <vt:lpstr>Dreaming Outloud Pro</vt:lpstr>
      <vt:lpstr>Wingdings</vt:lpstr>
      <vt:lpstr>Office Theme</vt:lpstr>
      <vt:lpstr>PowerPoint Presentation</vt:lpstr>
      <vt:lpstr>Nod y wers ydy dysgu sut i ofyn ac ateb y cwestiwn  ‘Fydd hi’n _____ yfory?’.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 Davies (Llanidloes CP School)</dc:creator>
  <cp:lastModifiedBy>A Davies (Llanidloes CP School)</cp:lastModifiedBy>
  <cp:revision>1</cp:revision>
  <dcterms:created xsi:type="dcterms:W3CDTF">2026-10-08T16:54:41Z</dcterms:created>
  <dcterms:modified xsi:type="dcterms:W3CDTF">2026-10-14T20:56:49Z</dcterms:modified>
</cp:coreProperties>
</file>