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378" r:id="rId6"/>
    <p:sldId id="321" r:id="rId7"/>
    <p:sldId id="361" r:id="rId8"/>
    <p:sldId id="362" r:id="rId9"/>
    <p:sldId id="363" r:id="rId10"/>
    <p:sldId id="364" r:id="rId11"/>
    <p:sldId id="365" r:id="rId12"/>
    <p:sldId id="377" r:id="rId13"/>
    <p:sldId id="366" r:id="rId14"/>
    <p:sldId id="367" r:id="rId15"/>
    <p:sldId id="368" r:id="rId16"/>
    <p:sldId id="369" r:id="rId17"/>
    <p:sldId id="370" r:id="rId18"/>
    <p:sldId id="371" r:id="rId19"/>
    <p:sldId id="372" r:id="rId20"/>
    <p:sldId id="380" r:id="rId21"/>
    <p:sldId id="381" r:id="rId22"/>
    <p:sldId id="382" r:id="rId23"/>
    <p:sldId id="373" r:id="rId24"/>
    <p:sldId id="374" r:id="rId25"/>
    <p:sldId id="375" r:id="rId26"/>
    <p:sldId id="379" r:id="rId27"/>
    <p:sldId id="386" r:id="rId28"/>
    <p:sldId id="384" r:id="rId29"/>
    <p:sldId id="385" r:id="rId30"/>
    <p:sldId id="387" r:id="rId31"/>
    <p:sldId id="383" r:id="rId32"/>
    <p:sldId id="388" r:id="rId33"/>
    <p:sldId id="389" r:id="rId34"/>
    <p:sldId id="376" r:id="rId35"/>
    <p:sldId id="337" r:id="rId36"/>
    <p:sldId id="36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4C541F-2AD4-47AF-8635-FA8965BAECCC}" v="66" dt="2022-10-13T20:13:12.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8" d="100"/>
          <a:sy n="78" d="100"/>
        </p:scale>
        <p:origin x="15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7B4C541F-2AD4-47AF-8635-FA8965BAECCC}"/>
    <pc:docChg chg="undo redo custSel addSld delSld modSld sldOrd delMainMaster">
      <pc:chgData name="Matthew Jarvis [maj52] (Staff)" userId="d937e79e-80c0-40d9-b34a-00850c5c6cc5" providerId="ADAL" clId="{7B4C541F-2AD4-47AF-8635-FA8965BAECCC}" dt="2022-10-13T20:13:12.894" v="6779" actId="20577"/>
      <pc:docMkLst>
        <pc:docMk/>
      </pc:docMkLst>
      <pc:sldChg chg="modSp mod">
        <pc:chgData name="Matthew Jarvis [maj52] (Staff)" userId="d937e79e-80c0-40d9-b34a-00850c5c6cc5" providerId="ADAL" clId="{7B4C541F-2AD4-47AF-8635-FA8965BAECCC}" dt="2022-10-13T16:40:18.144" v="6623" actId="20577"/>
        <pc:sldMkLst>
          <pc:docMk/>
          <pc:sldMk cId="1459556552" sldId="256"/>
        </pc:sldMkLst>
        <pc:spChg chg="mod">
          <ac:chgData name="Matthew Jarvis [maj52] (Staff)" userId="d937e79e-80c0-40d9-b34a-00850c5c6cc5" providerId="ADAL" clId="{7B4C541F-2AD4-47AF-8635-FA8965BAECCC}" dt="2022-10-13T16:40:18.144" v="6623" actId="20577"/>
          <ac:spMkLst>
            <pc:docMk/>
            <pc:sldMk cId="1459556552" sldId="256"/>
            <ac:spMk id="2" creationId="{65D23041-405C-2C6F-7A99-4B20E667CFB9}"/>
          </ac:spMkLst>
        </pc:spChg>
      </pc:sldChg>
      <pc:sldChg chg="del">
        <pc:chgData name="Matthew Jarvis [maj52] (Staff)" userId="d937e79e-80c0-40d9-b34a-00850c5c6cc5" providerId="ADAL" clId="{7B4C541F-2AD4-47AF-8635-FA8965BAECCC}" dt="2022-10-12T23:48:31.269" v="712" actId="47"/>
        <pc:sldMkLst>
          <pc:docMk/>
          <pc:sldMk cId="3624228196" sldId="293"/>
        </pc:sldMkLst>
      </pc:sldChg>
      <pc:sldChg chg="del">
        <pc:chgData name="Matthew Jarvis [maj52] (Staff)" userId="d937e79e-80c0-40d9-b34a-00850c5c6cc5" providerId="ADAL" clId="{7B4C541F-2AD4-47AF-8635-FA8965BAECCC}" dt="2022-10-12T23:48:31.269" v="712" actId="47"/>
        <pc:sldMkLst>
          <pc:docMk/>
          <pc:sldMk cId="2884170561" sldId="305"/>
        </pc:sldMkLst>
      </pc:sldChg>
      <pc:sldChg chg="del">
        <pc:chgData name="Matthew Jarvis [maj52] (Staff)" userId="d937e79e-80c0-40d9-b34a-00850c5c6cc5" providerId="ADAL" clId="{7B4C541F-2AD4-47AF-8635-FA8965BAECCC}" dt="2022-10-12T23:48:31.269" v="712" actId="47"/>
        <pc:sldMkLst>
          <pc:docMk/>
          <pc:sldMk cId="1120810772" sldId="311"/>
        </pc:sldMkLst>
      </pc:sldChg>
      <pc:sldChg chg="modSp mod">
        <pc:chgData name="Matthew Jarvis [maj52] (Staff)" userId="d937e79e-80c0-40d9-b34a-00850c5c6cc5" providerId="ADAL" clId="{7B4C541F-2AD4-47AF-8635-FA8965BAECCC}" dt="2022-10-13T16:27:02.227" v="6598" actId="207"/>
        <pc:sldMkLst>
          <pc:docMk/>
          <pc:sldMk cId="4293094623" sldId="321"/>
        </pc:sldMkLst>
        <pc:spChg chg="mod">
          <ac:chgData name="Matthew Jarvis [maj52] (Staff)" userId="d937e79e-80c0-40d9-b34a-00850c5c6cc5" providerId="ADAL" clId="{7B4C541F-2AD4-47AF-8635-FA8965BAECCC}" dt="2022-10-12T07:32:15.478" v="166" actId="20577"/>
          <ac:spMkLst>
            <pc:docMk/>
            <pc:sldMk cId="4293094623" sldId="321"/>
            <ac:spMk id="2" creationId="{54F1FC3E-8100-FEC8-1C81-7E03330CB315}"/>
          </ac:spMkLst>
        </pc:spChg>
        <pc:spChg chg="mod">
          <ac:chgData name="Matthew Jarvis [maj52] (Staff)" userId="d937e79e-80c0-40d9-b34a-00850c5c6cc5" providerId="ADAL" clId="{7B4C541F-2AD4-47AF-8635-FA8965BAECCC}" dt="2022-10-13T16:27:02.227" v="6598" actId="207"/>
          <ac:spMkLst>
            <pc:docMk/>
            <pc:sldMk cId="4293094623" sldId="321"/>
            <ac:spMk id="3" creationId="{5638C808-6C8E-18E5-7015-FC6EFBDBC859}"/>
          </ac:spMkLst>
        </pc:spChg>
        <pc:picChg chg="mod">
          <ac:chgData name="Matthew Jarvis [maj52] (Staff)" userId="d937e79e-80c0-40d9-b34a-00850c5c6cc5" providerId="ADAL" clId="{7B4C541F-2AD4-47AF-8635-FA8965BAECCC}" dt="2022-10-12T07:24:50.772" v="50" actId="14826"/>
          <ac:picMkLst>
            <pc:docMk/>
            <pc:sldMk cId="4293094623" sldId="321"/>
            <ac:picMk id="5" creationId="{E1DD8192-5C6B-3305-1015-8013DC2FF934}"/>
          </ac:picMkLst>
        </pc:picChg>
      </pc:sldChg>
      <pc:sldChg chg="del">
        <pc:chgData name="Matthew Jarvis [maj52] (Staff)" userId="d937e79e-80c0-40d9-b34a-00850c5c6cc5" providerId="ADAL" clId="{7B4C541F-2AD4-47AF-8635-FA8965BAECCC}" dt="2022-10-12T07:33:09.526" v="177" actId="47"/>
        <pc:sldMkLst>
          <pc:docMk/>
          <pc:sldMk cId="3422979170" sldId="322"/>
        </pc:sldMkLst>
      </pc:sldChg>
      <pc:sldChg chg="modSp mod">
        <pc:chgData name="Matthew Jarvis [maj52] (Staff)" userId="d937e79e-80c0-40d9-b34a-00850c5c6cc5" providerId="ADAL" clId="{7B4C541F-2AD4-47AF-8635-FA8965BAECCC}" dt="2022-10-13T12:44:41.686" v="1704" actId="20577"/>
        <pc:sldMkLst>
          <pc:docMk/>
          <pc:sldMk cId="3843315326" sldId="337"/>
        </pc:sldMkLst>
        <pc:spChg chg="mod">
          <ac:chgData name="Matthew Jarvis [maj52] (Staff)" userId="d937e79e-80c0-40d9-b34a-00850c5c6cc5" providerId="ADAL" clId="{7B4C541F-2AD4-47AF-8635-FA8965BAECCC}" dt="2022-10-13T12:42:38.721" v="1690" actId="14100"/>
          <ac:spMkLst>
            <pc:docMk/>
            <pc:sldMk cId="3843315326" sldId="337"/>
            <ac:spMk id="2" creationId="{A09E90F3-E377-CEEC-C0AD-2A8ADD5F43DB}"/>
          </ac:spMkLst>
        </pc:spChg>
        <pc:spChg chg="mod">
          <ac:chgData name="Matthew Jarvis [maj52] (Staff)" userId="d937e79e-80c0-40d9-b34a-00850c5c6cc5" providerId="ADAL" clId="{7B4C541F-2AD4-47AF-8635-FA8965BAECCC}" dt="2022-10-13T12:44:41.686" v="1704" actId="20577"/>
          <ac:spMkLst>
            <pc:docMk/>
            <pc:sldMk cId="3843315326" sldId="337"/>
            <ac:spMk id="3" creationId="{C2B1EC23-55DA-6067-C601-ADAD4410D15D}"/>
          </ac:spMkLst>
        </pc:spChg>
      </pc:sldChg>
      <pc:sldChg chg="del">
        <pc:chgData name="Matthew Jarvis [maj52] (Staff)" userId="d937e79e-80c0-40d9-b34a-00850c5c6cc5" providerId="ADAL" clId="{7B4C541F-2AD4-47AF-8635-FA8965BAECCC}" dt="2022-10-12T23:48:31.269" v="712" actId="47"/>
        <pc:sldMkLst>
          <pc:docMk/>
          <pc:sldMk cId="1372704304" sldId="339"/>
        </pc:sldMkLst>
      </pc:sldChg>
      <pc:sldChg chg="del">
        <pc:chgData name="Matthew Jarvis [maj52] (Staff)" userId="d937e79e-80c0-40d9-b34a-00850c5c6cc5" providerId="ADAL" clId="{7B4C541F-2AD4-47AF-8635-FA8965BAECCC}" dt="2022-10-12T23:48:31.269" v="712" actId="47"/>
        <pc:sldMkLst>
          <pc:docMk/>
          <pc:sldMk cId="1877501337" sldId="340"/>
        </pc:sldMkLst>
      </pc:sldChg>
      <pc:sldChg chg="del">
        <pc:chgData name="Matthew Jarvis [maj52] (Staff)" userId="d937e79e-80c0-40d9-b34a-00850c5c6cc5" providerId="ADAL" clId="{7B4C541F-2AD4-47AF-8635-FA8965BAECCC}" dt="2022-10-12T23:48:31.269" v="712" actId="47"/>
        <pc:sldMkLst>
          <pc:docMk/>
          <pc:sldMk cId="3350420431" sldId="341"/>
        </pc:sldMkLst>
      </pc:sldChg>
      <pc:sldChg chg="del">
        <pc:chgData name="Matthew Jarvis [maj52] (Staff)" userId="d937e79e-80c0-40d9-b34a-00850c5c6cc5" providerId="ADAL" clId="{7B4C541F-2AD4-47AF-8635-FA8965BAECCC}" dt="2022-10-12T23:48:31.269" v="712" actId="47"/>
        <pc:sldMkLst>
          <pc:docMk/>
          <pc:sldMk cId="4291368119" sldId="342"/>
        </pc:sldMkLst>
      </pc:sldChg>
      <pc:sldChg chg="del">
        <pc:chgData name="Matthew Jarvis [maj52] (Staff)" userId="d937e79e-80c0-40d9-b34a-00850c5c6cc5" providerId="ADAL" clId="{7B4C541F-2AD4-47AF-8635-FA8965BAECCC}" dt="2022-10-12T23:48:31.269" v="712" actId="47"/>
        <pc:sldMkLst>
          <pc:docMk/>
          <pc:sldMk cId="1395481863" sldId="343"/>
        </pc:sldMkLst>
      </pc:sldChg>
      <pc:sldChg chg="del">
        <pc:chgData name="Matthew Jarvis [maj52] (Staff)" userId="d937e79e-80c0-40d9-b34a-00850c5c6cc5" providerId="ADAL" clId="{7B4C541F-2AD4-47AF-8635-FA8965BAECCC}" dt="2022-10-12T23:48:31.269" v="712" actId="47"/>
        <pc:sldMkLst>
          <pc:docMk/>
          <pc:sldMk cId="2024710121" sldId="344"/>
        </pc:sldMkLst>
      </pc:sldChg>
      <pc:sldChg chg="del">
        <pc:chgData name="Matthew Jarvis [maj52] (Staff)" userId="d937e79e-80c0-40d9-b34a-00850c5c6cc5" providerId="ADAL" clId="{7B4C541F-2AD4-47AF-8635-FA8965BAECCC}" dt="2022-10-12T23:48:31.269" v="712" actId="47"/>
        <pc:sldMkLst>
          <pc:docMk/>
          <pc:sldMk cId="3894016329" sldId="345"/>
        </pc:sldMkLst>
      </pc:sldChg>
      <pc:sldChg chg="del">
        <pc:chgData name="Matthew Jarvis [maj52] (Staff)" userId="d937e79e-80c0-40d9-b34a-00850c5c6cc5" providerId="ADAL" clId="{7B4C541F-2AD4-47AF-8635-FA8965BAECCC}" dt="2022-10-12T23:48:31.269" v="712" actId="47"/>
        <pc:sldMkLst>
          <pc:docMk/>
          <pc:sldMk cId="4141203631" sldId="346"/>
        </pc:sldMkLst>
      </pc:sldChg>
      <pc:sldChg chg="del">
        <pc:chgData name="Matthew Jarvis [maj52] (Staff)" userId="d937e79e-80c0-40d9-b34a-00850c5c6cc5" providerId="ADAL" clId="{7B4C541F-2AD4-47AF-8635-FA8965BAECCC}" dt="2022-10-12T23:48:31.269" v="712" actId="47"/>
        <pc:sldMkLst>
          <pc:docMk/>
          <pc:sldMk cId="902766728" sldId="347"/>
        </pc:sldMkLst>
      </pc:sldChg>
      <pc:sldChg chg="del">
        <pc:chgData name="Matthew Jarvis [maj52] (Staff)" userId="d937e79e-80c0-40d9-b34a-00850c5c6cc5" providerId="ADAL" clId="{7B4C541F-2AD4-47AF-8635-FA8965BAECCC}" dt="2022-10-12T23:48:31.269" v="712" actId="47"/>
        <pc:sldMkLst>
          <pc:docMk/>
          <pc:sldMk cId="515137598" sldId="348"/>
        </pc:sldMkLst>
      </pc:sldChg>
      <pc:sldChg chg="del">
        <pc:chgData name="Matthew Jarvis [maj52] (Staff)" userId="d937e79e-80c0-40d9-b34a-00850c5c6cc5" providerId="ADAL" clId="{7B4C541F-2AD4-47AF-8635-FA8965BAECCC}" dt="2022-10-12T23:48:31.269" v="712" actId="47"/>
        <pc:sldMkLst>
          <pc:docMk/>
          <pc:sldMk cId="2636340874" sldId="349"/>
        </pc:sldMkLst>
      </pc:sldChg>
      <pc:sldChg chg="del">
        <pc:chgData name="Matthew Jarvis [maj52] (Staff)" userId="d937e79e-80c0-40d9-b34a-00850c5c6cc5" providerId="ADAL" clId="{7B4C541F-2AD4-47AF-8635-FA8965BAECCC}" dt="2022-10-12T23:48:31.269" v="712" actId="47"/>
        <pc:sldMkLst>
          <pc:docMk/>
          <pc:sldMk cId="3551229695" sldId="350"/>
        </pc:sldMkLst>
      </pc:sldChg>
      <pc:sldChg chg="del">
        <pc:chgData name="Matthew Jarvis [maj52] (Staff)" userId="d937e79e-80c0-40d9-b34a-00850c5c6cc5" providerId="ADAL" clId="{7B4C541F-2AD4-47AF-8635-FA8965BAECCC}" dt="2022-10-12T23:48:31.269" v="712" actId="47"/>
        <pc:sldMkLst>
          <pc:docMk/>
          <pc:sldMk cId="1416626551" sldId="351"/>
        </pc:sldMkLst>
      </pc:sldChg>
      <pc:sldChg chg="del">
        <pc:chgData name="Matthew Jarvis [maj52] (Staff)" userId="d937e79e-80c0-40d9-b34a-00850c5c6cc5" providerId="ADAL" clId="{7B4C541F-2AD4-47AF-8635-FA8965BAECCC}" dt="2022-10-12T23:48:31.269" v="712" actId="47"/>
        <pc:sldMkLst>
          <pc:docMk/>
          <pc:sldMk cId="564901509" sldId="352"/>
        </pc:sldMkLst>
      </pc:sldChg>
      <pc:sldChg chg="del">
        <pc:chgData name="Matthew Jarvis [maj52] (Staff)" userId="d937e79e-80c0-40d9-b34a-00850c5c6cc5" providerId="ADAL" clId="{7B4C541F-2AD4-47AF-8635-FA8965BAECCC}" dt="2022-10-12T23:48:41.581" v="713" actId="47"/>
        <pc:sldMkLst>
          <pc:docMk/>
          <pc:sldMk cId="188590485" sldId="353"/>
        </pc:sldMkLst>
      </pc:sldChg>
      <pc:sldChg chg="del">
        <pc:chgData name="Matthew Jarvis [maj52] (Staff)" userId="d937e79e-80c0-40d9-b34a-00850c5c6cc5" providerId="ADAL" clId="{7B4C541F-2AD4-47AF-8635-FA8965BAECCC}" dt="2022-10-12T23:48:41.581" v="713" actId="47"/>
        <pc:sldMkLst>
          <pc:docMk/>
          <pc:sldMk cId="2974820332" sldId="354"/>
        </pc:sldMkLst>
      </pc:sldChg>
      <pc:sldChg chg="del">
        <pc:chgData name="Matthew Jarvis [maj52] (Staff)" userId="d937e79e-80c0-40d9-b34a-00850c5c6cc5" providerId="ADAL" clId="{7B4C541F-2AD4-47AF-8635-FA8965BAECCC}" dt="2022-10-12T23:48:31.269" v="712" actId="47"/>
        <pc:sldMkLst>
          <pc:docMk/>
          <pc:sldMk cId="3049469263" sldId="355"/>
        </pc:sldMkLst>
      </pc:sldChg>
      <pc:sldChg chg="del">
        <pc:chgData name="Matthew Jarvis [maj52] (Staff)" userId="d937e79e-80c0-40d9-b34a-00850c5c6cc5" providerId="ADAL" clId="{7B4C541F-2AD4-47AF-8635-FA8965BAECCC}" dt="2022-10-12T23:48:41.581" v="713" actId="47"/>
        <pc:sldMkLst>
          <pc:docMk/>
          <pc:sldMk cId="2288214902" sldId="356"/>
        </pc:sldMkLst>
      </pc:sldChg>
      <pc:sldChg chg="del">
        <pc:chgData name="Matthew Jarvis [maj52] (Staff)" userId="d937e79e-80c0-40d9-b34a-00850c5c6cc5" providerId="ADAL" clId="{7B4C541F-2AD4-47AF-8635-FA8965BAECCC}" dt="2022-10-12T23:48:41.581" v="713" actId="47"/>
        <pc:sldMkLst>
          <pc:docMk/>
          <pc:sldMk cId="3154610121" sldId="357"/>
        </pc:sldMkLst>
      </pc:sldChg>
      <pc:sldChg chg="del">
        <pc:chgData name="Matthew Jarvis [maj52] (Staff)" userId="d937e79e-80c0-40d9-b34a-00850c5c6cc5" providerId="ADAL" clId="{7B4C541F-2AD4-47AF-8635-FA8965BAECCC}" dt="2022-10-12T23:48:41.581" v="713" actId="47"/>
        <pc:sldMkLst>
          <pc:docMk/>
          <pc:sldMk cId="2781268629" sldId="359"/>
        </pc:sldMkLst>
      </pc:sldChg>
      <pc:sldChg chg="addSp delSp modSp mod modClrScheme delDesignElem chgLayout">
        <pc:chgData name="Matthew Jarvis [maj52] (Staff)" userId="d937e79e-80c0-40d9-b34a-00850c5c6cc5" providerId="ADAL" clId="{7B4C541F-2AD4-47AF-8635-FA8965BAECCC}" dt="2022-10-13T16:26:16.051" v="6596" actId="20577"/>
        <pc:sldMkLst>
          <pc:docMk/>
          <pc:sldMk cId="416246022" sldId="360"/>
        </pc:sldMkLst>
        <pc:spChg chg="add del mod">
          <ac:chgData name="Matthew Jarvis [maj52] (Staff)" userId="d937e79e-80c0-40d9-b34a-00850c5c6cc5" providerId="ADAL" clId="{7B4C541F-2AD4-47AF-8635-FA8965BAECCC}" dt="2022-10-13T13:39:08.581" v="2014" actId="700"/>
          <ac:spMkLst>
            <pc:docMk/>
            <pc:sldMk cId="416246022" sldId="360"/>
            <ac:spMk id="2" creationId="{C315890A-3D14-E234-7BFF-F21D6463A5F0}"/>
          </ac:spMkLst>
        </pc:spChg>
        <pc:spChg chg="add mod">
          <ac:chgData name="Matthew Jarvis [maj52] (Staff)" userId="d937e79e-80c0-40d9-b34a-00850c5c6cc5" providerId="ADAL" clId="{7B4C541F-2AD4-47AF-8635-FA8965BAECCC}" dt="2022-10-13T16:26:16.051" v="6596" actId="20577"/>
          <ac:spMkLst>
            <pc:docMk/>
            <pc:sldMk cId="416246022" sldId="360"/>
            <ac:spMk id="3" creationId="{C766D107-63DF-057D-B3EA-EA3DFB03C3FE}"/>
          </ac:spMkLst>
        </pc:spChg>
        <pc:spChg chg="mod ord">
          <ac:chgData name="Matthew Jarvis [maj52] (Staff)" userId="d937e79e-80c0-40d9-b34a-00850c5c6cc5" providerId="ADAL" clId="{7B4C541F-2AD4-47AF-8635-FA8965BAECCC}" dt="2022-10-13T13:39:37.976" v="2136" actId="26606"/>
          <ac:spMkLst>
            <pc:docMk/>
            <pc:sldMk cId="416246022" sldId="360"/>
            <ac:spMk id="4" creationId="{BC0F7DEC-457F-D282-57CF-15564761E06B}"/>
          </ac:spMkLst>
        </pc:spChg>
        <pc:spChg chg="add">
          <ac:chgData name="Matthew Jarvis [maj52] (Staff)" userId="d937e79e-80c0-40d9-b34a-00850c5c6cc5" providerId="ADAL" clId="{7B4C541F-2AD4-47AF-8635-FA8965BAECCC}" dt="2022-10-13T13:39:37.976" v="2136" actId="26606"/>
          <ac:spMkLst>
            <pc:docMk/>
            <pc:sldMk cId="416246022" sldId="360"/>
            <ac:spMk id="10" creationId="{C7F2E4D6-EF46-1C43-8F3E-3620C3C83F36}"/>
          </ac:spMkLst>
        </pc:spChg>
        <pc:spChg chg="del">
          <ac:chgData name="Matthew Jarvis [maj52] (Staff)" userId="d937e79e-80c0-40d9-b34a-00850c5c6cc5" providerId="ADAL" clId="{7B4C541F-2AD4-47AF-8635-FA8965BAECCC}" dt="2022-10-13T13:39:08.581" v="2014" actId="700"/>
          <ac:spMkLst>
            <pc:docMk/>
            <pc:sldMk cId="416246022" sldId="360"/>
            <ac:spMk id="41" creationId="{4EFE82FE-7465-AE46-88DF-34D347E83B84}"/>
          </ac:spMkLst>
        </pc:spChg>
        <pc:grpChg chg="add">
          <ac:chgData name="Matthew Jarvis [maj52] (Staff)" userId="d937e79e-80c0-40d9-b34a-00850c5c6cc5" providerId="ADAL" clId="{7B4C541F-2AD4-47AF-8635-FA8965BAECCC}" dt="2022-10-13T13:39:37.976" v="2136" actId="26606"/>
          <ac:grpSpMkLst>
            <pc:docMk/>
            <pc:sldMk cId="416246022" sldId="360"/>
            <ac:grpSpMk id="12" creationId="{7A00BDF4-7643-A942-A588-F24E4E09AADE}"/>
          </ac:grpSpMkLst>
        </pc:grpChg>
        <pc:grpChg chg="del">
          <ac:chgData name="Matthew Jarvis [maj52] (Staff)" userId="d937e79e-80c0-40d9-b34a-00850c5c6cc5" providerId="ADAL" clId="{7B4C541F-2AD4-47AF-8635-FA8965BAECCC}" dt="2022-10-13T13:39:08.581" v="2014" actId="700"/>
          <ac:grpSpMkLst>
            <pc:docMk/>
            <pc:sldMk cId="416246022" sldId="360"/>
            <ac:grpSpMk id="13" creationId="{EB46B8FB-F6A2-5F47-A6CD-A7E17E69270F}"/>
          </ac:grpSpMkLst>
        </pc:grpChg>
        <pc:grpChg chg="del">
          <ac:chgData name="Matthew Jarvis [maj52] (Staff)" userId="d937e79e-80c0-40d9-b34a-00850c5c6cc5" providerId="ADAL" clId="{7B4C541F-2AD4-47AF-8635-FA8965BAECCC}" dt="2022-10-13T13:39:08.581" v="2014" actId="700"/>
          <ac:grpSpMkLst>
            <pc:docMk/>
            <pc:sldMk cId="416246022" sldId="360"/>
            <ac:grpSpMk id="43" creationId="{BCFFF971-DAC9-F44B-9F22-4B030B6B61B3}"/>
          </ac:grpSpMkLst>
        </pc:grpChg>
        <pc:picChg chg="add">
          <ac:chgData name="Matthew Jarvis [maj52] (Staff)" userId="d937e79e-80c0-40d9-b34a-00850c5c6cc5" providerId="ADAL" clId="{7B4C541F-2AD4-47AF-8635-FA8965BAECCC}" dt="2022-10-13T13:39:37.976" v="2136" actId="26606"/>
          <ac:picMkLst>
            <pc:docMk/>
            <pc:sldMk cId="416246022" sldId="360"/>
            <ac:picMk id="6" creationId="{22B80BA8-8F90-0323-BD23-8063E9F12F25}"/>
          </ac:picMkLst>
        </pc:picChg>
        <pc:picChg chg="del mod ord">
          <ac:chgData name="Matthew Jarvis [maj52] (Staff)" userId="d937e79e-80c0-40d9-b34a-00850c5c6cc5" providerId="ADAL" clId="{7B4C541F-2AD4-47AF-8635-FA8965BAECCC}" dt="2022-10-13T13:39:10.621" v="2015" actId="478"/>
          <ac:picMkLst>
            <pc:docMk/>
            <pc:sldMk cId="416246022" sldId="360"/>
            <ac:picMk id="7" creationId="{50155793-1522-F116-4CDC-3B5100C7DDD2}"/>
          </ac:picMkLst>
        </pc:picChg>
        <pc:picChg chg="del">
          <ac:chgData name="Matthew Jarvis [maj52] (Staff)" userId="d937e79e-80c0-40d9-b34a-00850c5c6cc5" providerId="ADAL" clId="{7B4C541F-2AD4-47AF-8635-FA8965BAECCC}" dt="2022-10-13T13:39:04.534" v="2013" actId="478"/>
          <ac:picMkLst>
            <pc:docMk/>
            <pc:sldMk cId="416246022" sldId="360"/>
            <ac:picMk id="8" creationId="{02FB2A65-9BCD-7CD7-DC21-7431EBE58E2F}"/>
          </ac:picMkLst>
        </pc:picChg>
        <pc:cxnChg chg="del">
          <ac:chgData name="Matthew Jarvis [maj52] (Staff)" userId="d937e79e-80c0-40d9-b34a-00850c5c6cc5" providerId="ADAL" clId="{7B4C541F-2AD4-47AF-8635-FA8965BAECCC}" dt="2022-10-13T13:39:08.581" v="2014" actId="700"/>
          <ac:cxnSpMkLst>
            <pc:docMk/>
            <pc:sldMk cId="416246022" sldId="360"/>
            <ac:cxnSpMk id="39" creationId="{D33A3282-0389-C547-8CA6-7F3E7F27B34D}"/>
          </ac:cxnSpMkLst>
        </pc:cxnChg>
        <pc:cxnChg chg="add">
          <ac:chgData name="Matthew Jarvis [maj52] (Staff)" userId="d937e79e-80c0-40d9-b34a-00850c5c6cc5" providerId="ADAL" clId="{7B4C541F-2AD4-47AF-8635-FA8965BAECCC}" dt="2022-10-13T13:39:37.976" v="2136" actId="26606"/>
          <ac:cxnSpMkLst>
            <pc:docMk/>
            <pc:sldMk cId="416246022" sldId="360"/>
            <ac:cxnSpMk id="42" creationId="{BF3CF3DF-4809-5B42-9F22-981391379297}"/>
          </ac:cxnSpMkLst>
        </pc:cxnChg>
        <pc:cxnChg chg="del">
          <ac:chgData name="Matthew Jarvis [maj52] (Staff)" userId="d937e79e-80c0-40d9-b34a-00850c5c6cc5" providerId="ADAL" clId="{7B4C541F-2AD4-47AF-8635-FA8965BAECCC}" dt="2022-10-13T13:39:08.581" v="2014" actId="700"/>
          <ac:cxnSpMkLst>
            <pc:docMk/>
            <pc:sldMk cId="416246022" sldId="360"/>
            <ac:cxnSpMk id="49" creationId="{51D4F49C-5EE1-6C4F-858E-AE02CC2CD5BB}"/>
          </ac:cxnSpMkLst>
        </pc:cxnChg>
      </pc:sldChg>
      <pc:sldChg chg="addSp delSp modSp add mod">
        <pc:chgData name="Matthew Jarvis [maj52] (Staff)" userId="d937e79e-80c0-40d9-b34a-00850c5c6cc5" providerId="ADAL" clId="{7B4C541F-2AD4-47AF-8635-FA8965BAECCC}" dt="2022-10-13T20:07:42.517" v="6718" actId="207"/>
        <pc:sldMkLst>
          <pc:docMk/>
          <pc:sldMk cId="788057497" sldId="361"/>
        </pc:sldMkLst>
        <pc:spChg chg="mod">
          <ac:chgData name="Matthew Jarvis [maj52] (Staff)" userId="d937e79e-80c0-40d9-b34a-00850c5c6cc5" providerId="ADAL" clId="{7B4C541F-2AD4-47AF-8635-FA8965BAECCC}" dt="2022-10-13T20:07:16.148" v="6712" actId="14100"/>
          <ac:spMkLst>
            <pc:docMk/>
            <pc:sldMk cId="788057497" sldId="361"/>
            <ac:spMk id="2" creationId="{54F1FC3E-8100-FEC8-1C81-7E03330CB315}"/>
          </ac:spMkLst>
        </pc:spChg>
        <pc:spChg chg="mod">
          <ac:chgData name="Matthew Jarvis [maj52] (Staff)" userId="d937e79e-80c0-40d9-b34a-00850c5c6cc5" providerId="ADAL" clId="{7B4C541F-2AD4-47AF-8635-FA8965BAECCC}" dt="2022-10-13T20:07:42.517" v="6718" actId="207"/>
          <ac:spMkLst>
            <pc:docMk/>
            <pc:sldMk cId="788057497" sldId="361"/>
            <ac:spMk id="3" creationId="{5638C808-6C8E-18E5-7015-FC6EFBDBC859}"/>
          </ac:spMkLst>
        </pc:spChg>
        <pc:spChg chg="add del">
          <ac:chgData name="Matthew Jarvis [maj52] (Staff)" userId="d937e79e-80c0-40d9-b34a-00850c5c6cc5" providerId="ADAL" clId="{7B4C541F-2AD4-47AF-8635-FA8965BAECCC}" dt="2022-10-13T20:07:04.773" v="6709" actId="26606"/>
          <ac:spMkLst>
            <pc:docMk/>
            <pc:sldMk cId="788057497" sldId="361"/>
            <ac:spMk id="9" creationId="{C7F2E4D6-EF46-1C43-8F3E-3620C3C83F36}"/>
          </ac:spMkLst>
        </pc:spChg>
        <pc:spChg chg="add del">
          <ac:chgData name="Matthew Jarvis [maj52] (Staff)" userId="d937e79e-80c0-40d9-b34a-00850c5c6cc5" providerId="ADAL" clId="{7B4C541F-2AD4-47AF-8635-FA8965BAECCC}" dt="2022-10-13T20:07:04.758" v="6708" actId="26606"/>
          <ac:spMkLst>
            <pc:docMk/>
            <pc:sldMk cId="788057497" sldId="361"/>
            <ac:spMk id="22" creationId="{4EFE82FE-7465-AE46-88DF-34D347E83B84}"/>
          </ac:spMkLst>
        </pc:spChg>
        <pc:spChg chg="add">
          <ac:chgData name="Matthew Jarvis [maj52] (Staff)" userId="d937e79e-80c0-40d9-b34a-00850c5c6cc5" providerId="ADAL" clId="{7B4C541F-2AD4-47AF-8635-FA8965BAECCC}" dt="2022-10-13T20:07:04.773" v="6709" actId="26606"/>
          <ac:spMkLst>
            <pc:docMk/>
            <pc:sldMk cId="788057497" sldId="361"/>
            <ac:spMk id="32" creationId="{C7F2E4D6-EF46-1C43-8F3E-3620C3C83F36}"/>
          </ac:spMkLst>
        </pc:spChg>
        <pc:grpChg chg="add del">
          <ac:chgData name="Matthew Jarvis [maj52] (Staff)" userId="d937e79e-80c0-40d9-b34a-00850c5c6cc5" providerId="ADAL" clId="{7B4C541F-2AD4-47AF-8635-FA8965BAECCC}" dt="2022-10-13T20:07:04.773" v="6709" actId="26606"/>
          <ac:grpSpMkLst>
            <pc:docMk/>
            <pc:sldMk cId="788057497" sldId="361"/>
            <ac:grpSpMk id="11" creationId="{7A00BDF4-7643-A942-A588-F24E4E09AADE}"/>
          </ac:grpSpMkLst>
        </pc:grpChg>
        <pc:grpChg chg="add del">
          <ac:chgData name="Matthew Jarvis [maj52] (Staff)" userId="d937e79e-80c0-40d9-b34a-00850c5c6cc5" providerId="ADAL" clId="{7B4C541F-2AD4-47AF-8635-FA8965BAECCC}" dt="2022-10-13T20:07:04.758" v="6708" actId="26606"/>
          <ac:grpSpMkLst>
            <pc:docMk/>
            <pc:sldMk cId="788057497" sldId="361"/>
            <ac:grpSpMk id="24" creationId="{1B5E71B3-7269-894E-A00B-31D341365FC9}"/>
          </ac:grpSpMkLst>
        </pc:grpChg>
        <pc:grpChg chg="add">
          <ac:chgData name="Matthew Jarvis [maj52] (Staff)" userId="d937e79e-80c0-40d9-b34a-00850c5c6cc5" providerId="ADAL" clId="{7B4C541F-2AD4-47AF-8635-FA8965BAECCC}" dt="2022-10-13T20:07:04.773" v="6709" actId="26606"/>
          <ac:grpSpMkLst>
            <pc:docMk/>
            <pc:sldMk cId="788057497" sldId="361"/>
            <ac:grpSpMk id="33" creationId="{97620302-BEE8-1447-8324-5F4178AA169B}"/>
          </ac:grpSpMkLst>
        </pc:grpChg>
        <pc:picChg chg="mod">
          <ac:chgData name="Matthew Jarvis [maj52] (Staff)" userId="d937e79e-80c0-40d9-b34a-00850c5c6cc5" providerId="ADAL" clId="{7B4C541F-2AD4-47AF-8635-FA8965BAECCC}" dt="2022-10-13T20:07:08.980" v="6710" actId="1076"/>
          <ac:picMkLst>
            <pc:docMk/>
            <pc:sldMk cId="788057497" sldId="361"/>
            <ac:picMk id="5" creationId="{E1DD8192-5C6B-3305-1015-8013DC2FF934}"/>
          </ac:picMkLst>
        </pc:picChg>
        <pc:cxnChg chg="add del">
          <ac:chgData name="Matthew Jarvis [maj52] (Staff)" userId="d937e79e-80c0-40d9-b34a-00850c5c6cc5" providerId="ADAL" clId="{7B4C541F-2AD4-47AF-8635-FA8965BAECCC}" dt="2022-10-13T20:07:04.773" v="6709" actId="26606"/>
          <ac:cxnSpMkLst>
            <pc:docMk/>
            <pc:sldMk cId="788057497" sldId="361"/>
            <ac:cxnSpMk id="17" creationId="{BF3CF3DF-4809-5B42-9F22-981391379297}"/>
          </ac:cxnSpMkLst>
        </pc:cxnChg>
        <pc:cxnChg chg="add del">
          <ac:chgData name="Matthew Jarvis [maj52] (Staff)" userId="d937e79e-80c0-40d9-b34a-00850c5c6cc5" providerId="ADAL" clId="{7B4C541F-2AD4-47AF-8635-FA8965BAECCC}" dt="2022-10-13T20:07:04.758" v="6708" actId="26606"/>
          <ac:cxnSpMkLst>
            <pc:docMk/>
            <pc:sldMk cId="788057497" sldId="361"/>
            <ac:cxnSpMk id="30" creationId="{EEA70831-9A8D-3B4D-8EA5-EE32F93E94E9}"/>
          </ac:cxnSpMkLst>
        </pc:cxnChg>
        <pc:cxnChg chg="add">
          <ac:chgData name="Matthew Jarvis [maj52] (Staff)" userId="d937e79e-80c0-40d9-b34a-00850c5c6cc5" providerId="ADAL" clId="{7B4C541F-2AD4-47AF-8635-FA8965BAECCC}" dt="2022-10-13T20:07:04.773" v="6709" actId="26606"/>
          <ac:cxnSpMkLst>
            <pc:docMk/>
            <pc:sldMk cId="788057497" sldId="361"/>
            <ac:cxnSpMk id="38" creationId="{68C50EA3-7CF1-9542-A21D-5B3EBACC5009}"/>
          </ac:cxnSpMkLst>
        </pc:cxnChg>
      </pc:sldChg>
      <pc:sldChg chg="addSp delSp modSp new mod setBg">
        <pc:chgData name="Matthew Jarvis [maj52] (Staff)" userId="d937e79e-80c0-40d9-b34a-00850c5c6cc5" providerId="ADAL" clId="{7B4C541F-2AD4-47AF-8635-FA8965BAECCC}" dt="2022-10-12T07:40:54.649" v="325" actId="27636"/>
        <pc:sldMkLst>
          <pc:docMk/>
          <pc:sldMk cId="3482751407" sldId="362"/>
        </pc:sldMkLst>
        <pc:spChg chg="mod">
          <ac:chgData name="Matthew Jarvis [maj52] (Staff)" userId="d937e79e-80c0-40d9-b34a-00850c5c6cc5" providerId="ADAL" clId="{7B4C541F-2AD4-47AF-8635-FA8965BAECCC}" dt="2022-10-12T07:38:27.507" v="290" actId="27636"/>
          <ac:spMkLst>
            <pc:docMk/>
            <pc:sldMk cId="3482751407" sldId="362"/>
            <ac:spMk id="2" creationId="{CB9A72C9-5299-94BE-BCAC-CA3F94B02830}"/>
          </ac:spMkLst>
        </pc:spChg>
        <pc:spChg chg="del">
          <ac:chgData name="Matthew Jarvis [maj52] (Staff)" userId="d937e79e-80c0-40d9-b34a-00850c5c6cc5" providerId="ADAL" clId="{7B4C541F-2AD4-47AF-8635-FA8965BAECCC}" dt="2022-10-12T07:34:41.851" v="179"/>
          <ac:spMkLst>
            <pc:docMk/>
            <pc:sldMk cId="3482751407" sldId="362"/>
            <ac:spMk id="3" creationId="{198FB859-5AE9-7686-0221-6F6B0D9FB930}"/>
          </ac:spMkLst>
        </pc:spChg>
        <pc:spChg chg="add mod">
          <ac:chgData name="Matthew Jarvis [maj52] (Staff)" userId="d937e79e-80c0-40d9-b34a-00850c5c6cc5" providerId="ADAL" clId="{7B4C541F-2AD4-47AF-8635-FA8965BAECCC}" dt="2022-10-12T07:40:54.649" v="325" actId="27636"/>
          <ac:spMkLst>
            <pc:docMk/>
            <pc:sldMk cId="3482751407" sldId="362"/>
            <ac:spMk id="1030" creationId="{FC29D6AD-B848-126D-E5EA-12AD95951218}"/>
          </ac:spMkLst>
        </pc:spChg>
        <pc:spChg chg="add">
          <ac:chgData name="Matthew Jarvis [maj52] (Staff)" userId="d937e79e-80c0-40d9-b34a-00850c5c6cc5" providerId="ADAL" clId="{7B4C541F-2AD4-47AF-8635-FA8965BAECCC}" dt="2022-10-12T07:34:47.573" v="180" actId="26606"/>
          <ac:spMkLst>
            <pc:docMk/>
            <pc:sldMk cId="3482751407" sldId="362"/>
            <ac:spMk id="1033" creationId="{C7F2E4D6-EF46-1C43-8F3E-3620C3C83F36}"/>
          </ac:spMkLst>
        </pc:spChg>
        <pc:grpChg chg="add">
          <ac:chgData name="Matthew Jarvis [maj52] (Staff)" userId="d937e79e-80c0-40d9-b34a-00850c5c6cc5" providerId="ADAL" clId="{7B4C541F-2AD4-47AF-8635-FA8965BAECCC}" dt="2022-10-12T07:34:47.573" v="180" actId="26606"/>
          <ac:grpSpMkLst>
            <pc:docMk/>
            <pc:sldMk cId="3482751407" sldId="362"/>
            <ac:grpSpMk id="1037" creationId="{2ACBB827-9A2D-D449-9686-F47D2A20EFE1}"/>
          </ac:grpSpMkLst>
        </pc:grpChg>
        <pc:picChg chg="add mod">
          <ac:chgData name="Matthew Jarvis [maj52] (Staff)" userId="d937e79e-80c0-40d9-b34a-00850c5c6cc5" providerId="ADAL" clId="{7B4C541F-2AD4-47AF-8635-FA8965BAECCC}" dt="2022-10-12T07:34:47.573" v="180" actId="26606"/>
          <ac:picMkLst>
            <pc:docMk/>
            <pc:sldMk cId="3482751407" sldId="362"/>
            <ac:picMk id="1026" creationId="{F1A74C77-CA09-09AE-6B68-A602334956DF}"/>
          </ac:picMkLst>
        </pc:picChg>
        <pc:cxnChg chg="add">
          <ac:chgData name="Matthew Jarvis [maj52] (Staff)" userId="d937e79e-80c0-40d9-b34a-00850c5c6cc5" providerId="ADAL" clId="{7B4C541F-2AD4-47AF-8635-FA8965BAECCC}" dt="2022-10-12T07:34:47.573" v="180" actId="26606"/>
          <ac:cxnSpMkLst>
            <pc:docMk/>
            <pc:sldMk cId="3482751407" sldId="362"/>
            <ac:cxnSpMk id="1035" creationId="{BF3CF3DF-4809-5B42-9F22-981391379297}"/>
          </ac:cxnSpMkLst>
        </pc:cxnChg>
      </pc:sldChg>
      <pc:sldChg chg="addSp delSp modSp add mod">
        <pc:chgData name="Matthew Jarvis [maj52] (Staff)" userId="d937e79e-80c0-40d9-b34a-00850c5c6cc5" providerId="ADAL" clId="{7B4C541F-2AD4-47AF-8635-FA8965BAECCC}" dt="2022-10-13T10:41:04.350" v="992" actId="207"/>
        <pc:sldMkLst>
          <pc:docMk/>
          <pc:sldMk cId="1344634763" sldId="363"/>
        </pc:sldMkLst>
        <pc:spChg chg="mod">
          <ac:chgData name="Matthew Jarvis [maj52] (Staff)" userId="d937e79e-80c0-40d9-b34a-00850c5c6cc5" providerId="ADAL" clId="{7B4C541F-2AD4-47AF-8635-FA8965BAECCC}" dt="2022-10-13T10:40:40.339" v="986" actId="26606"/>
          <ac:spMkLst>
            <pc:docMk/>
            <pc:sldMk cId="1344634763" sldId="363"/>
            <ac:spMk id="2" creationId="{CB9A72C9-5299-94BE-BCAC-CA3F94B02830}"/>
          </ac:spMkLst>
        </pc:spChg>
        <pc:spChg chg="mod">
          <ac:chgData name="Matthew Jarvis [maj52] (Staff)" userId="d937e79e-80c0-40d9-b34a-00850c5c6cc5" providerId="ADAL" clId="{7B4C541F-2AD4-47AF-8635-FA8965BAECCC}" dt="2022-10-13T10:41:04.350" v="992" actId="207"/>
          <ac:spMkLst>
            <pc:docMk/>
            <pc:sldMk cId="1344634763" sldId="363"/>
            <ac:spMk id="1030" creationId="{FC29D6AD-B848-126D-E5EA-12AD95951218}"/>
          </ac:spMkLst>
        </pc:spChg>
        <pc:spChg chg="del">
          <ac:chgData name="Matthew Jarvis [maj52] (Staff)" userId="d937e79e-80c0-40d9-b34a-00850c5c6cc5" providerId="ADAL" clId="{7B4C541F-2AD4-47AF-8635-FA8965BAECCC}" dt="2022-10-13T10:40:40.339" v="986" actId="26606"/>
          <ac:spMkLst>
            <pc:docMk/>
            <pc:sldMk cId="1344634763" sldId="363"/>
            <ac:spMk id="1033" creationId="{C7F2E4D6-EF46-1C43-8F3E-3620C3C83F36}"/>
          </ac:spMkLst>
        </pc:spChg>
        <pc:spChg chg="add">
          <ac:chgData name="Matthew Jarvis [maj52] (Staff)" userId="d937e79e-80c0-40d9-b34a-00850c5c6cc5" providerId="ADAL" clId="{7B4C541F-2AD4-47AF-8635-FA8965BAECCC}" dt="2022-10-13T10:40:40.339" v="986" actId="26606"/>
          <ac:spMkLst>
            <pc:docMk/>
            <pc:sldMk cId="1344634763" sldId="363"/>
            <ac:spMk id="1046" creationId="{C7F2E4D6-EF46-1C43-8F3E-3620C3C83F36}"/>
          </ac:spMkLst>
        </pc:spChg>
        <pc:grpChg chg="del">
          <ac:chgData name="Matthew Jarvis [maj52] (Staff)" userId="d937e79e-80c0-40d9-b34a-00850c5c6cc5" providerId="ADAL" clId="{7B4C541F-2AD4-47AF-8635-FA8965BAECCC}" dt="2022-10-13T10:40:40.339" v="986" actId="26606"/>
          <ac:grpSpMkLst>
            <pc:docMk/>
            <pc:sldMk cId="1344634763" sldId="363"/>
            <ac:grpSpMk id="1037" creationId="{2ACBB827-9A2D-D449-9686-F47D2A20EFE1}"/>
          </ac:grpSpMkLst>
        </pc:grpChg>
        <pc:grpChg chg="add">
          <ac:chgData name="Matthew Jarvis [maj52] (Staff)" userId="d937e79e-80c0-40d9-b34a-00850c5c6cc5" providerId="ADAL" clId="{7B4C541F-2AD4-47AF-8635-FA8965BAECCC}" dt="2022-10-13T10:40:40.339" v="986" actId="26606"/>
          <ac:grpSpMkLst>
            <pc:docMk/>
            <pc:sldMk cId="1344634763" sldId="363"/>
            <ac:grpSpMk id="1048" creationId="{7A00BDF4-7643-A942-A588-F24E4E09AADE}"/>
          </ac:grpSpMkLst>
        </pc:grpChg>
        <pc:picChg chg="mod">
          <ac:chgData name="Matthew Jarvis [maj52] (Staff)" userId="d937e79e-80c0-40d9-b34a-00850c5c6cc5" providerId="ADAL" clId="{7B4C541F-2AD4-47AF-8635-FA8965BAECCC}" dt="2022-10-13T10:40:40.339" v="986" actId="26606"/>
          <ac:picMkLst>
            <pc:docMk/>
            <pc:sldMk cId="1344634763" sldId="363"/>
            <ac:picMk id="1026" creationId="{F1A74C77-CA09-09AE-6B68-A602334956DF}"/>
          </ac:picMkLst>
        </pc:picChg>
        <pc:cxnChg chg="del">
          <ac:chgData name="Matthew Jarvis [maj52] (Staff)" userId="d937e79e-80c0-40d9-b34a-00850c5c6cc5" providerId="ADAL" clId="{7B4C541F-2AD4-47AF-8635-FA8965BAECCC}" dt="2022-10-13T10:40:40.339" v="986" actId="26606"/>
          <ac:cxnSpMkLst>
            <pc:docMk/>
            <pc:sldMk cId="1344634763" sldId="363"/>
            <ac:cxnSpMk id="1035" creationId="{BF3CF3DF-4809-5B42-9F22-981391379297}"/>
          </ac:cxnSpMkLst>
        </pc:cxnChg>
        <pc:cxnChg chg="add">
          <ac:chgData name="Matthew Jarvis [maj52] (Staff)" userId="d937e79e-80c0-40d9-b34a-00850c5c6cc5" providerId="ADAL" clId="{7B4C541F-2AD4-47AF-8635-FA8965BAECCC}" dt="2022-10-13T10:40:40.339" v="986" actId="26606"/>
          <ac:cxnSpMkLst>
            <pc:docMk/>
            <pc:sldMk cId="1344634763" sldId="363"/>
            <ac:cxnSpMk id="1054" creationId="{BF3CF3DF-4809-5B42-9F22-981391379297}"/>
          </ac:cxnSpMkLst>
        </pc:cxnChg>
      </pc:sldChg>
      <pc:sldChg chg="modSp add mod">
        <pc:chgData name="Matthew Jarvis [maj52] (Staff)" userId="d937e79e-80c0-40d9-b34a-00850c5c6cc5" providerId="ADAL" clId="{7B4C541F-2AD4-47AF-8635-FA8965BAECCC}" dt="2022-10-12T09:07:50.590" v="330" actId="207"/>
        <pc:sldMkLst>
          <pc:docMk/>
          <pc:sldMk cId="2819357758" sldId="364"/>
        </pc:sldMkLst>
        <pc:spChg chg="mod">
          <ac:chgData name="Matthew Jarvis [maj52] (Staff)" userId="d937e79e-80c0-40d9-b34a-00850c5c6cc5" providerId="ADAL" clId="{7B4C541F-2AD4-47AF-8635-FA8965BAECCC}" dt="2022-10-12T07:39:42.352" v="314" actId="27636"/>
          <ac:spMkLst>
            <pc:docMk/>
            <pc:sldMk cId="2819357758" sldId="364"/>
            <ac:spMk id="2" creationId="{CB9A72C9-5299-94BE-BCAC-CA3F94B02830}"/>
          </ac:spMkLst>
        </pc:spChg>
        <pc:spChg chg="mod">
          <ac:chgData name="Matthew Jarvis [maj52] (Staff)" userId="d937e79e-80c0-40d9-b34a-00850c5c6cc5" providerId="ADAL" clId="{7B4C541F-2AD4-47AF-8635-FA8965BAECCC}" dt="2022-10-12T09:07:50.590" v="330" actId="207"/>
          <ac:spMkLst>
            <pc:docMk/>
            <pc:sldMk cId="2819357758" sldId="364"/>
            <ac:spMk id="1030" creationId="{FC29D6AD-B848-126D-E5EA-12AD95951218}"/>
          </ac:spMkLst>
        </pc:spChg>
      </pc:sldChg>
      <pc:sldChg chg="addSp modSp new mod setBg">
        <pc:chgData name="Matthew Jarvis [maj52] (Staff)" userId="d937e79e-80c0-40d9-b34a-00850c5c6cc5" providerId="ADAL" clId="{7B4C541F-2AD4-47AF-8635-FA8965BAECCC}" dt="2022-10-12T23:50:17.909" v="720" actId="207"/>
        <pc:sldMkLst>
          <pc:docMk/>
          <pc:sldMk cId="1696025046" sldId="365"/>
        </pc:sldMkLst>
        <pc:spChg chg="mod">
          <ac:chgData name="Matthew Jarvis [maj52] (Staff)" userId="d937e79e-80c0-40d9-b34a-00850c5c6cc5" providerId="ADAL" clId="{7B4C541F-2AD4-47AF-8635-FA8965BAECCC}" dt="2022-10-12T23:50:01.638" v="715" actId="26606"/>
          <ac:spMkLst>
            <pc:docMk/>
            <pc:sldMk cId="1696025046" sldId="365"/>
            <ac:spMk id="2" creationId="{6D07B18D-404E-2FEE-8DBF-5BE389544248}"/>
          </ac:spMkLst>
        </pc:spChg>
        <pc:spChg chg="mod">
          <ac:chgData name="Matthew Jarvis [maj52] (Staff)" userId="d937e79e-80c0-40d9-b34a-00850c5c6cc5" providerId="ADAL" clId="{7B4C541F-2AD4-47AF-8635-FA8965BAECCC}" dt="2022-10-12T23:50:17.909" v="720" actId="207"/>
          <ac:spMkLst>
            <pc:docMk/>
            <pc:sldMk cId="1696025046" sldId="365"/>
            <ac:spMk id="3" creationId="{2586BB2A-80AB-FB95-12CF-86816534CB42}"/>
          </ac:spMkLst>
        </pc:spChg>
        <pc:spChg chg="add">
          <ac:chgData name="Matthew Jarvis [maj52] (Staff)" userId="d937e79e-80c0-40d9-b34a-00850c5c6cc5" providerId="ADAL" clId="{7B4C541F-2AD4-47AF-8635-FA8965BAECCC}" dt="2022-10-12T23:50:01.638" v="715" actId="26606"/>
          <ac:spMkLst>
            <pc:docMk/>
            <pc:sldMk cId="1696025046" sldId="365"/>
            <ac:spMk id="1031" creationId="{4EFE82FE-7465-AE46-88DF-34D347E83B84}"/>
          </ac:spMkLst>
        </pc:spChg>
        <pc:grpChg chg="add">
          <ac:chgData name="Matthew Jarvis [maj52] (Staff)" userId="d937e79e-80c0-40d9-b34a-00850c5c6cc5" providerId="ADAL" clId="{7B4C541F-2AD4-47AF-8635-FA8965BAECCC}" dt="2022-10-12T23:50:01.638" v="715" actId="26606"/>
          <ac:grpSpMkLst>
            <pc:docMk/>
            <pc:sldMk cId="1696025046" sldId="365"/>
            <ac:grpSpMk id="1033" creationId="{1B5E71B3-7269-894E-A00B-31D341365FC9}"/>
          </ac:grpSpMkLst>
        </pc:grpChg>
        <pc:picChg chg="add mod">
          <ac:chgData name="Matthew Jarvis [maj52] (Staff)" userId="d937e79e-80c0-40d9-b34a-00850c5c6cc5" providerId="ADAL" clId="{7B4C541F-2AD4-47AF-8635-FA8965BAECCC}" dt="2022-10-12T23:50:07.167" v="717" actId="27614"/>
          <ac:picMkLst>
            <pc:docMk/>
            <pc:sldMk cId="1696025046" sldId="365"/>
            <ac:picMk id="1026" creationId="{8167DBED-AB44-8317-8EC5-5F26D9D49F92}"/>
          </ac:picMkLst>
        </pc:picChg>
        <pc:cxnChg chg="add">
          <ac:chgData name="Matthew Jarvis [maj52] (Staff)" userId="d937e79e-80c0-40d9-b34a-00850c5c6cc5" providerId="ADAL" clId="{7B4C541F-2AD4-47AF-8635-FA8965BAECCC}" dt="2022-10-12T23:50:01.638" v="715" actId="26606"/>
          <ac:cxnSpMkLst>
            <pc:docMk/>
            <pc:sldMk cId="1696025046" sldId="365"/>
            <ac:cxnSpMk id="1039" creationId="{EEA70831-9A8D-3B4D-8EA5-EE32F93E94E9}"/>
          </ac:cxnSpMkLst>
        </pc:cxnChg>
      </pc:sldChg>
      <pc:sldChg chg="addSp delSp modSp new mod setBg">
        <pc:chgData name="Matthew Jarvis [maj52] (Staff)" userId="d937e79e-80c0-40d9-b34a-00850c5c6cc5" providerId="ADAL" clId="{7B4C541F-2AD4-47AF-8635-FA8965BAECCC}" dt="2022-10-13T11:35:33.566" v="1013" actId="20577"/>
        <pc:sldMkLst>
          <pc:docMk/>
          <pc:sldMk cId="2991680719" sldId="366"/>
        </pc:sldMkLst>
        <pc:spChg chg="mod">
          <ac:chgData name="Matthew Jarvis [maj52] (Staff)" userId="d937e79e-80c0-40d9-b34a-00850c5c6cc5" providerId="ADAL" clId="{7B4C541F-2AD4-47AF-8635-FA8965BAECCC}" dt="2022-10-13T10:40:25.667" v="985" actId="26606"/>
          <ac:spMkLst>
            <pc:docMk/>
            <pc:sldMk cId="2991680719" sldId="366"/>
            <ac:spMk id="2" creationId="{07C97377-3451-A9B0-3479-9C8B10E2442C}"/>
          </ac:spMkLst>
        </pc:spChg>
        <pc:spChg chg="mod">
          <ac:chgData name="Matthew Jarvis [maj52] (Staff)" userId="d937e79e-80c0-40d9-b34a-00850c5c6cc5" providerId="ADAL" clId="{7B4C541F-2AD4-47AF-8635-FA8965BAECCC}" dt="2022-10-13T11:35:33.566" v="1013" actId="20577"/>
          <ac:spMkLst>
            <pc:docMk/>
            <pc:sldMk cId="2991680719" sldId="366"/>
            <ac:spMk id="3" creationId="{0331BFE0-DDA2-EE32-44C8-33682838243C}"/>
          </ac:spMkLst>
        </pc:spChg>
        <pc:spChg chg="add del">
          <ac:chgData name="Matthew Jarvis [maj52] (Staff)" userId="d937e79e-80c0-40d9-b34a-00850c5c6cc5" providerId="ADAL" clId="{7B4C541F-2AD4-47AF-8635-FA8965BAECCC}" dt="2022-10-13T10:39:23.730" v="977" actId="22"/>
          <ac:spMkLst>
            <pc:docMk/>
            <pc:sldMk cId="2991680719" sldId="366"/>
            <ac:spMk id="5" creationId="{36F56D5E-1384-8750-0D5F-5F8B38745E62}"/>
          </ac:spMkLst>
        </pc:spChg>
        <pc:spChg chg="add del">
          <ac:chgData name="Matthew Jarvis [maj52] (Staff)" userId="d937e79e-80c0-40d9-b34a-00850c5c6cc5" providerId="ADAL" clId="{7B4C541F-2AD4-47AF-8635-FA8965BAECCC}" dt="2022-10-13T10:39:34.924" v="979" actId="22"/>
          <ac:spMkLst>
            <pc:docMk/>
            <pc:sldMk cId="2991680719" sldId="366"/>
            <ac:spMk id="7" creationId="{467BC270-427F-440E-A509-7CD2A43038C4}"/>
          </ac:spMkLst>
        </pc:spChg>
        <pc:spChg chg="add del">
          <ac:chgData name="Matthew Jarvis [maj52] (Staff)" userId="d937e79e-80c0-40d9-b34a-00850c5c6cc5" providerId="ADAL" clId="{7B4C541F-2AD4-47AF-8635-FA8965BAECCC}" dt="2022-10-13T10:39:49.153" v="981" actId="22"/>
          <ac:spMkLst>
            <pc:docMk/>
            <pc:sldMk cId="2991680719" sldId="366"/>
            <ac:spMk id="9" creationId="{11218E79-B326-28B0-02FA-8DFB289CC0FF}"/>
          </ac:spMkLst>
        </pc:spChg>
        <pc:spChg chg="add del">
          <ac:chgData name="Matthew Jarvis [maj52] (Staff)" userId="d937e79e-80c0-40d9-b34a-00850c5c6cc5" providerId="ADAL" clId="{7B4C541F-2AD4-47AF-8635-FA8965BAECCC}" dt="2022-10-13T10:40:25.667" v="984" actId="26606"/>
          <ac:spMkLst>
            <pc:docMk/>
            <pc:sldMk cId="2991680719" sldId="366"/>
            <ac:spMk id="2055" creationId="{C7F2E4D6-EF46-1C43-8F3E-3620C3C83F36}"/>
          </ac:spMkLst>
        </pc:spChg>
        <pc:spChg chg="add">
          <ac:chgData name="Matthew Jarvis [maj52] (Staff)" userId="d937e79e-80c0-40d9-b34a-00850c5c6cc5" providerId="ADAL" clId="{7B4C541F-2AD4-47AF-8635-FA8965BAECCC}" dt="2022-10-13T10:40:25.667" v="985" actId="26606"/>
          <ac:spMkLst>
            <pc:docMk/>
            <pc:sldMk cId="2991680719" sldId="366"/>
            <ac:spMk id="2065" creationId="{C7F2E4D6-EF46-1C43-8F3E-3620C3C83F36}"/>
          </ac:spMkLst>
        </pc:spChg>
        <pc:grpChg chg="add del">
          <ac:chgData name="Matthew Jarvis [maj52] (Staff)" userId="d937e79e-80c0-40d9-b34a-00850c5c6cc5" providerId="ADAL" clId="{7B4C541F-2AD4-47AF-8635-FA8965BAECCC}" dt="2022-10-13T10:40:25.667" v="984" actId="26606"/>
          <ac:grpSpMkLst>
            <pc:docMk/>
            <pc:sldMk cId="2991680719" sldId="366"/>
            <ac:grpSpMk id="2057" creationId="{8E67A6F5-F47F-BD4C-9336-30E0A60EB961}"/>
          </ac:grpSpMkLst>
        </pc:grpChg>
        <pc:grpChg chg="add">
          <ac:chgData name="Matthew Jarvis [maj52] (Staff)" userId="d937e79e-80c0-40d9-b34a-00850c5c6cc5" providerId="ADAL" clId="{7B4C541F-2AD4-47AF-8635-FA8965BAECCC}" dt="2022-10-13T10:40:25.667" v="985" actId="26606"/>
          <ac:grpSpMkLst>
            <pc:docMk/>
            <pc:sldMk cId="2991680719" sldId="366"/>
            <ac:grpSpMk id="2066" creationId="{7A00BDF4-7643-A942-A588-F24E4E09AADE}"/>
          </ac:grpSpMkLst>
        </pc:grpChg>
        <pc:picChg chg="add mod">
          <ac:chgData name="Matthew Jarvis [maj52] (Staff)" userId="d937e79e-80c0-40d9-b34a-00850c5c6cc5" providerId="ADAL" clId="{7B4C541F-2AD4-47AF-8635-FA8965BAECCC}" dt="2022-10-13T10:40:25.667" v="985" actId="26606"/>
          <ac:picMkLst>
            <pc:docMk/>
            <pc:sldMk cId="2991680719" sldId="366"/>
            <ac:picMk id="2050" creationId="{487EA334-5316-7F79-A552-996ABE72765A}"/>
          </ac:picMkLst>
        </pc:picChg>
        <pc:cxnChg chg="add del">
          <ac:chgData name="Matthew Jarvis [maj52] (Staff)" userId="d937e79e-80c0-40d9-b34a-00850c5c6cc5" providerId="ADAL" clId="{7B4C541F-2AD4-47AF-8635-FA8965BAECCC}" dt="2022-10-13T10:40:25.667" v="984" actId="26606"/>
          <ac:cxnSpMkLst>
            <pc:docMk/>
            <pc:sldMk cId="2991680719" sldId="366"/>
            <ac:cxnSpMk id="2063" creationId="{BF3CF3DF-4809-5B42-9F22-981391379297}"/>
          </ac:cxnSpMkLst>
        </pc:cxnChg>
        <pc:cxnChg chg="add">
          <ac:chgData name="Matthew Jarvis [maj52] (Staff)" userId="d937e79e-80c0-40d9-b34a-00850c5c6cc5" providerId="ADAL" clId="{7B4C541F-2AD4-47AF-8635-FA8965BAECCC}" dt="2022-10-13T10:40:25.667" v="985" actId="26606"/>
          <ac:cxnSpMkLst>
            <pc:docMk/>
            <pc:sldMk cId="2991680719" sldId="366"/>
            <ac:cxnSpMk id="2071" creationId="{BF3CF3DF-4809-5B42-9F22-981391379297}"/>
          </ac:cxnSpMkLst>
        </pc:cxnChg>
      </pc:sldChg>
      <pc:sldChg chg="addSp delSp modSp new mod setBg">
        <pc:chgData name="Matthew Jarvis [maj52] (Staff)" userId="d937e79e-80c0-40d9-b34a-00850c5c6cc5" providerId="ADAL" clId="{7B4C541F-2AD4-47AF-8635-FA8965BAECCC}" dt="2022-10-13T10:35:41.183" v="975" actId="20577"/>
        <pc:sldMkLst>
          <pc:docMk/>
          <pc:sldMk cId="1842491161" sldId="367"/>
        </pc:sldMkLst>
        <pc:spChg chg="mod">
          <ac:chgData name="Matthew Jarvis [maj52] (Staff)" userId="d937e79e-80c0-40d9-b34a-00850c5c6cc5" providerId="ADAL" clId="{7B4C541F-2AD4-47AF-8635-FA8965BAECCC}" dt="2022-10-13T09:36:27.124" v="904" actId="26606"/>
          <ac:spMkLst>
            <pc:docMk/>
            <pc:sldMk cId="1842491161" sldId="367"/>
            <ac:spMk id="2" creationId="{81C87AA3-149C-D528-163A-7619B81D3DCB}"/>
          </ac:spMkLst>
        </pc:spChg>
        <pc:spChg chg="add del">
          <ac:chgData name="Matthew Jarvis [maj52] (Staff)" userId="d937e79e-80c0-40d9-b34a-00850c5c6cc5" providerId="ADAL" clId="{7B4C541F-2AD4-47AF-8635-FA8965BAECCC}" dt="2022-10-13T09:36:09.880" v="898" actId="26606"/>
          <ac:spMkLst>
            <pc:docMk/>
            <pc:sldMk cId="1842491161" sldId="367"/>
            <ac:spMk id="3" creationId="{165B4136-B418-97D0-E4DC-6D06E0F324F6}"/>
          </ac:spMkLst>
        </pc:spChg>
        <pc:spChg chg="add del">
          <ac:chgData name="Matthew Jarvis [maj52] (Staff)" userId="d937e79e-80c0-40d9-b34a-00850c5c6cc5" providerId="ADAL" clId="{7B4C541F-2AD4-47AF-8635-FA8965BAECCC}" dt="2022-10-13T09:36:02.478" v="891" actId="26606"/>
          <ac:spMkLst>
            <pc:docMk/>
            <pc:sldMk cId="1842491161" sldId="367"/>
            <ac:spMk id="38" creationId="{4EFE82FE-7465-AE46-88DF-34D347E83B84}"/>
          </ac:spMkLst>
        </pc:spChg>
        <pc:spChg chg="add del">
          <ac:chgData name="Matthew Jarvis [maj52] (Staff)" userId="d937e79e-80c0-40d9-b34a-00850c5c6cc5" providerId="ADAL" clId="{7B4C541F-2AD4-47AF-8635-FA8965BAECCC}" dt="2022-10-13T09:36:04.969" v="893" actId="26606"/>
          <ac:spMkLst>
            <pc:docMk/>
            <pc:sldMk cId="1842491161" sldId="367"/>
            <ac:spMk id="50" creationId="{C7F2E4D6-EF46-1C43-8F3E-3620C3C83F36}"/>
          </ac:spMkLst>
        </pc:spChg>
        <pc:spChg chg="add del">
          <ac:chgData name="Matthew Jarvis [maj52] (Staff)" userId="d937e79e-80c0-40d9-b34a-00850c5c6cc5" providerId="ADAL" clId="{7B4C541F-2AD4-47AF-8635-FA8965BAECCC}" dt="2022-10-13T09:36:04.969" v="893" actId="26606"/>
          <ac:spMkLst>
            <pc:docMk/>
            <pc:sldMk cId="1842491161" sldId="367"/>
            <ac:spMk id="56" creationId="{165B4136-B418-97D0-E4DC-6D06E0F324F6}"/>
          </ac:spMkLst>
        </pc:spChg>
        <pc:spChg chg="add del">
          <ac:chgData name="Matthew Jarvis [maj52] (Staff)" userId="d937e79e-80c0-40d9-b34a-00850c5c6cc5" providerId="ADAL" clId="{7B4C541F-2AD4-47AF-8635-FA8965BAECCC}" dt="2022-10-13T09:36:08.615" v="895" actId="26606"/>
          <ac:spMkLst>
            <pc:docMk/>
            <pc:sldMk cId="1842491161" sldId="367"/>
            <ac:spMk id="59" creationId="{C7F2E4D6-EF46-1C43-8F3E-3620C3C83F36}"/>
          </ac:spMkLst>
        </pc:spChg>
        <pc:spChg chg="add del">
          <ac:chgData name="Matthew Jarvis [maj52] (Staff)" userId="d937e79e-80c0-40d9-b34a-00850c5c6cc5" providerId="ADAL" clId="{7B4C541F-2AD4-47AF-8635-FA8965BAECCC}" dt="2022-10-13T09:36:08.615" v="895" actId="26606"/>
          <ac:spMkLst>
            <pc:docMk/>
            <pc:sldMk cId="1842491161" sldId="367"/>
            <ac:spMk id="60" creationId="{165B4136-B418-97D0-E4DC-6D06E0F324F6}"/>
          </ac:spMkLst>
        </pc:spChg>
        <pc:spChg chg="add del">
          <ac:chgData name="Matthew Jarvis [maj52] (Staff)" userId="d937e79e-80c0-40d9-b34a-00850c5c6cc5" providerId="ADAL" clId="{7B4C541F-2AD4-47AF-8635-FA8965BAECCC}" dt="2022-10-13T09:36:09.875" v="897" actId="26606"/>
          <ac:spMkLst>
            <pc:docMk/>
            <pc:sldMk cId="1842491161" sldId="367"/>
            <ac:spMk id="62" creationId="{4EFE82FE-7465-AE46-88DF-34D347E83B84}"/>
          </ac:spMkLst>
        </pc:spChg>
        <pc:spChg chg="add del">
          <ac:chgData name="Matthew Jarvis [maj52] (Staff)" userId="d937e79e-80c0-40d9-b34a-00850c5c6cc5" providerId="ADAL" clId="{7B4C541F-2AD4-47AF-8635-FA8965BAECCC}" dt="2022-10-13T09:36:09.875" v="897" actId="26606"/>
          <ac:spMkLst>
            <pc:docMk/>
            <pc:sldMk cId="1842491161" sldId="367"/>
            <ac:spMk id="63" creationId="{165B4136-B418-97D0-E4DC-6D06E0F324F6}"/>
          </ac:spMkLst>
        </pc:spChg>
        <pc:spChg chg="add del">
          <ac:chgData name="Matthew Jarvis [maj52] (Staff)" userId="d937e79e-80c0-40d9-b34a-00850c5c6cc5" providerId="ADAL" clId="{7B4C541F-2AD4-47AF-8635-FA8965BAECCC}" dt="2022-10-13T09:36:27.124" v="904" actId="26606"/>
          <ac:spMkLst>
            <pc:docMk/>
            <pc:sldMk cId="1842491161" sldId="367"/>
            <ac:spMk id="75" creationId="{4EFE82FE-7465-AE46-88DF-34D347E83B84}"/>
          </ac:spMkLst>
        </pc:spChg>
        <pc:spChg chg="add mod">
          <ac:chgData name="Matthew Jarvis [maj52] (Staff)" userId="d937e79e-80c0-40d9-b34a-00850c5c6cc5" providerId="ADAL" clId="{7B4C541F-2AD4-47AF-8635-FA8965BAECCC}" dt="2022-10-13T10:35:41.183" v="975" actId="20577"/>
          <ac:spMkLst>
            <pc:docMk/>
            <pc:sldMk cId="1842491161" sldId="367"/>
            <ac:spMk id="80" creationId="{88817995-768E-D907-FF03-6434676779D6}"/>
          </ac:spMkLst>
        </pc:spChg>
        <pc:spChg chg="add">
          <ac:chgData name="Matthew Jarvis [maj52] (Staff)" userId="d937e79e-80c0-40d9-b34a-00850c5c6cc5" providerId="ADAL" clId="{7B4C541F-2AD4-47AF-8635-FA8965BAECCC}" dt="2022-10-13T09:36:27.124" v="904" actId="26606"/>
          <ac:spMkLst>
            <pc:docMk/>
            <pc:sldMk cId="1842491161" sldId="367"/>
            <ac:spMk id="83" creationId="{4EFE82FE-7465-AE46-88DF-34D347E83B84}"/>
          </ac:spMkLst>
        </pc:spChg>
        <pc:spChg chg="add del">
          <ac:chgData name="Matthew Jarvis [maj52] (Staff)" userId="d937e79e-80c0-40d9-b34a-00850c5c6cc5" providerId="ADAL" clId="{7B4C541F-2AD4-47AF-8635-FA8965BAECCC}" dt="2022-10-13T09:36:18.698" v="901" actId="26606"/>
          <ac:spMkLst>
            <pc:docMk/>
            <pc:sldMk cId="1842491161" sldId="367"/>
            <ac:spMk id="109" creationId="{4EFE82FE-7465-AE46-88DF-34D347E83B84}"/>
          </ac:spMkLst>
        </pc:spChg>
        <pc:spChg chg="add del">
          <ac:chgData name="Matthew Jarvis [maj52] (Staff)" userId="d937e79e-80c0-40d9-b34a-00850c5c6cc5" providerId="ADAL" clId="{7B4C541F-2AD4-47AF-8635-FA8965BAECCC}" dt="2022-10-13T09:36:27.107" v="903" actId="26606"/>
          <ac:spMkLst>
            <pc:docMk/>
            <pc:sldMk cId="1842491161" sldId="367"/>
            <ac:spMk id="148" creationId="{4EFE82FE-7465-AE46-88DF-34D347E83B84}"/>
          </ac:spMkLst>
        </pc:spChg>
        <pc:grpChg chg="add del">
          <ac:chgData name="Matthew Jarvis [maj52] (Staff)" userId="d937e79e-80c0-40d9-b34a-00850c5c6cc5" providerId="ADAL" clId="{7B4C541F-2AD4-47AF-8635-FA8965BAECCC}" dt="2022-10-13T09:36:02.478" v="891" actId="26606"/>
          <ac:grpSpMkLst>
            <pc:docMk/>
            <pc:sldMk cId="1842491161" sldId="367"/>
            <ac:grpSpMk id="10" creationId="{EB46B8FB-F6A2-5F47-A6CD-A7E17E69270F}"/>
          </ac:grpSpMkLst>
        </pc:grpChg>
        <pc:grpChg chg="add del">
          <ac:chgData name="Matthew Jarvis [maj52] (Staff)" userId="d937e79e-80c0-40d9-b34a-00850c5c6cc5" providerId="ADAL" clId="{7B4C541F-2AD4-47AF-8635-FA8965BAECCC}" dt="2022-10-13T09:36:08.615" v="895" actId="26606"/>
          <ac:grpSpMkLst>
            <pc:docMk/>
            <pc:sldMk cId="1842491161" sldId="367"/>
            <ac:grpSpMk id="12" creationId="{8E67A6F5-F47F-BD4C-9336-30E0A60EB961}"/>
          </ac:grpSpMkLst>
        </pc:grpChg>
        <pc:grpChg chg="add del">
          <ac:chgData name="Matthew Jarvis [maj52] (Staff)" userId="d937e79e-80c0-40d9-b34a-00850c5c6cc5" providerId="ADAL" clId="{7B4C541F-2AD4-47AF-8635-FA8965BAECCC}" dt="2022-10-13T09:36:02.478" v="891" actId="26606"/>
          <ac:grpSpMkLst>
            <pc:docMk/>
            <pc:sldMk cId="1842491161" sldId="367"/>
            <ac:grpSpMk id="40" creationId="{074601FD-FD04-AA48-AABD-D7533F1ABE91}"/>
          </ac:grpSpMkLst>
        </pc:grpChg>
        <pc:grpChg chg="add del">
          <ac:chgData name="Matthew Jarvis [maj52] (Staff)" userId="d937e79e-80c0-40d9-b34a-00850c5c6cc5" providerId="ADAL" clId="{7B4C541F-2AD4-47AF-8635-FA8965BAECCC}" dt="2022-10-13T09:36:04.969" v="893" actId="26606"/>
          <ac:grpSpMkLst>
            <pc:docMk/>
            <pc:sldMk cId="1842491161" sldId="367"/>
            <ac:grpSpMk id="51" creationId="{7A00BDF4-7643-A942-A588-F24E4E09AADE}"/>
          </ac:grpSpMkLst>
        </pc:grpChg>
        <pc:grpChg chg="add del">
          <ac:chgData name="Matthew Jarvis [maj52] (Staff)" userId="d937e79e-80c0-40d9-b34a-00850c5c6cc5" providerId="ADAL" clId="{7B4C541F-2AD4-47AF-8635-FA8965BAECCC}" dt="2022-10-13T09:36:09.875" v="897" actId="26606"/>
          <ac:grpSpMkLst>
            <pc:docMk/>
            <pc:sldMk cId="1842491161" sldId="367"/>
            <ac:grpSpMk id="64" creationId="{1B5E71B3-7269-894E-A00B-31D341365FC9}"/>
          </ac:grpSpMkLst>
        </pc:grpChg>
        <pc:grpChg chg="add del">
          <ac:chgData name="Matthew Jarvis [maj52] (Staff)" userId="d937e79e-80c0-40d9-b34a-00850c5c6cc5" providerId="ADAL" clId="{7B4C541F-2AD4-47AF-8635-FA8965BAECCC}" dt="2022-10-13T09:36:27.124" v="904" actId="26606"/>
          <ac:grpSpMkLst>
            <pc:docMk/>
            <pc:sldMk cId="1842491161" sldId="367"/>
            <ac:grpSpMk id="71" creationId="{EB46B8FB-F6A2-5F47-A6CD-A7E17E69270F}"/>
          </ac:grpSpMkLst>
        </pc:grpChg>
        <pc:grpChg chg="add del">
          <ac:chgData name="Matthew Jarvis [maj52] (Staff)" userId="d937e79e-80c0-40d9-b34a-00850c5c6cc5" providerId="ADAL" clId="{7B4C541F-2AD4-47AF-8635-FA8965BAECCC}" dt="2022-10-13T09:36:27.124" v="904" actId="26606"/>
          <ac:grpSpMkLst>
            <pc:docMk/>
            <pc:sldMk cId="1842491161" sldId="367"/>
            <ac:grpSpMk id="76" creationId="{66F2B51C-9578-EB41-A17E-FFF9D491ADA0}"/>
          </ac:grpSpMkLst>
        </pc:grpChg>
        <pc:grpChg chg="add del">
          <ac:chgData name="Matthew Jarvis [maj52] (Staff)" userId="d937e79e-80c0-40d9-b34a-00850c5c6cc5" providerId="ADAL" clId="{7B4C541F-2AD4-47AF-8635-FA8965BAECCC}" dt="2022-10-13T09:36:18.698" v="901" actId="26606"/>
          <ac:grpSpMkLst>
            <pc:docMk/>
            <pc:sldMk cId="1842491161" sldId="367"/>
            <ac:grpSpMk id="81" creationId="{EB46B8FB-F6A2-5F47-A6CD-A7E17E69270F}"/>
          </ac:grpSpMkLst>
        </pc:grpChg>
        <pc:grpChg chg="add">
          <ac:chgData name="Matthew Jarvis [maj52] (Staff)" userId="d937e79e-80c0-40d9-b34a-00850c5c6cc5" providerId="ADAL" clId="{7B4C541F-2AD4-47AF-8635-FA8965BAECCC}" dt="2022-10-13T09:36:27.124" v="904" actId="26606"/>
          <ac:grpSpMkLst>
            <pc:docMk/>
            <pc:sldMk cId="1842491161" sldId="367"/>
            <ac:grpSpMk id="85" creationId="{1B5E71B3-7269-894E-A00B-31D341365FC9}"/>
          </ac:grpSpMkLst>
        </pc:grpChg>
        <pc:grpChg chg="add del">
          <ac:chgData name="Matthew Jarvis [maj52] (Staff)" userId="d937e79e-80c0-40d9-b34a-00850c5c6cc5" providerId="ADAL" clId="{7B4C541F-2AD4-47AF-8635-FA8965BAECCC}" dt="2022-10-13T09:36:18.698" v="901" actId="26606"/>
          <ac:grpSpMkLst>
            <pc:docMk/>
            <pc:sldMk cId="1842491161" sldId="367"/>
            <ac:grpSpMk id="111" creationId="{66F2B51C-9578-EB41-A17E-FFF9D491ADA0}"/>
          </ac:grpSpMkLst>
        </pc:grpChg>
        <pc:grpChg chg="add del">
          <ac:chgData name="Matthew Jarvis [maj52] (Staff)" userId="d937e79e-80c0-40d9-b34a-00850c5c6cc5" providerId="ADAL" clId="{7B4C541F-2AD4-47AF-8635-FA8965BAECCC}" dt="2022-10-13T09:36:27.107" v="903" actId="26606"/>
          <ac:grpSpMkLst>
            <pc:docMk/>
            <pc:sldMk cId="1842491161" sldId="367"/>
            <ac:grpSpMk id="122" creationId="{EB46B8FB-F6A2-5F47-A6CD-A7E17E69270F}"/>
          </ac:grpSpMkLst>
        </pc:grpChg>
        <pc:grpChg chg="add del">
          <ac:chgData name="Matthew Jarvis [maj52] (Staff)" userId="d937e79e-80c0-40d9-b34a-00850c5c6cc5" providerId="ADAL" clId="{7B4C541F-2AD4-47AF-8635-FA8965BAECCC}" dt="2022-10-13T09:36:27.107" v="903" actId="26606"/>
          <ac:grpSpMkLst>
            <pc:docMk/>
            <pc:sldMk cId="1842491161" sldId="367"/>
            <ac:grpSpMk id="149" creationId="{66F2B51C-9578-EB41-A17E-FFF9D491ADA0}"/>
          </ac:grpSpMkLst>
        </pc:grpChg>
        <pc:picChg chg="add mod">
          <ac:chgData name="Matthew Jarvis [maj52] (Staff)" userId="d937e79e-80c0-40d9-b34a-00850c5c6cc5" providerId="ADAL" clId="{7B4C541F-2AD4-47AF-8635-FA8965BAECCC}" dt="2022-10-13T09:36:27.124" v="904" actId="26606"/>
          <ac:picMkLst>
            <pc:docMk/>
            <pc:sldMk cId="1842491161" sldId="367"/>
            <ac:picMk id="5" creationId="{44087947-05C6-C350-96F1-5088847684C0}"/>
          </ac:picMkLst>
        </pc:picChg>
        <pc:cxnChg chg="add del">
          <ac:chgData name="Matthew Jarvis [maj52] (Staff)" userId="d937e79e-80c0-40d9-b34a-00850c5c6cc5" providerId="ADAL" clId="{7B4C541F-2AD4-47AF-8635-FA8965BAECCC}" dt="2022-10-13T09:36:08.615" v="895" actId="26606"/>
          <ac:cxnSpMkLst>
            <pc:docMk/>
            <pc:sldMk cId="1842491161" sldId="367"/>
            <ac:cxnSpMk id="18" creationId="{BF3CF3DF-4809-5B42-9F22-981391379297}"/>
          </ac:cxnSpMkLst>
        </pc:cxnChg>
        <pc:cxnChg chg="add del">
          <ac:chgData name="Matthew Jarvis [maj52] (Staff)" userId="d937e79e-80c0-40d9-b34a-00850c5c6cc5" providerId="ADAL" clId="{7B4C541F-2AD4-47AF-8635-FA8965BAECCC}" dt="2022-10-13T09:36:02.478" v="891" actId="26606"/>
          <ac:cxnSpMkLst>
            <pc:docMk/>
            <pc:sldMk cId="1842491161" sldId="367"/>
            <ac:cxnSpMk id="36" creationId="{D33A3282-0389-C547-8CA6-7F3E7F27B34D}"/>
          </ac:cxnSpMkLst>
        </pc:cxnChg>
        <pc:cxnChg chg="add del">
          <ac:chgData name="Matthew Jarvis [maj52] (Staff)" userId="d937e79e-80c0-40d9-b34a-00850c5c6cc5" providerId="ADAL" clId="{7B4C541F-2AD4-47AF-8635-FA8965BAECCC}" dt="2022-10-13T09:36:02.478" v="891" actId="26606"/>
          <ac:cxnSpMkLst>
            <pc:docMk/>
            <pc:sldMk cId="1842491161" sldId="367"/>
            <ac:cxnSpMk id="48" creationId="{EEA70831-9A8D-3B4D-8EA5-EE32F93E94E9}"/>
          </ac:cxnSpMkLst>
        </pc:cxnChg>
        <pc:cxnChg chg="add del">
          <ac:chgData name="Matthew Jarvis [maj52] (Staff)" userId="d937e79e-80c0-40d9-b34a-00850c5c6cc5" providerId="ADAL" clId="{7B4C541F-2AD4-47AF-8635-FA8965BAECCC}" dt="2022-10-13T09:36:27.124" v="904" actId="26606"/>
          <ac:cxnSpMkLst>
            <pc:docMk/>
            <pc:sldMk cId="1842491161" sldId="367"/>
            <ac:cxnSpMk id="49" creationId="{EEA70831-9A8D-3B4D-8EA5-EE32F93E94E9}"/>
          </ac:cxnSpMkLst>
        </pc:cxnChg>
        <pc:cxnChg chg="add del">
          <ac:chgData name="Matthew Jarvis [maj52] (Staff)" userId="d937e79e-80c0-40d9-b34a-00850c5c6cc5" providerId="ADAL" clId="{7B4C541F-2AD4-47AF-8635-FA8965BAECCC}" dt="2022-10-13T09:36:04.969" v="893" actId="26606"/>
          <ac:cxnSpMkLst>
            <pc:docMk/>
            <pc:sldMk cId="1842491161" sldId="367"/>
            <ac:cxnSpMk id="57" creationId="{BF3CF3DF-4809-5B42-9F22-981391379297}"/>
          </ac:cxnSpMkLst>
        </pc:cxnChg>
        <pc:cxnChg chg="add del">
          <ac:chgData name="Matthew Jarvis [maj52] (Staff)" userId="d937e79e-80c0-40d9-b34a-00850c5c6cc5" providerId="ADAL" clId="{7B4C541F-2AD4-47AF-8635-FA8965BAECCC}" dt="2022-10-13T09:36:09.875" v="897" actId="26606"/>
          <ac:cxnSpMkLst>
            <pc:docMk/>
            <pc:sldMk cId="1842491161" sldId="367"/>
            <ac:cxnSpMk id="69" creationId="{EEA70831-9A8D-3B4D-8EA5-EE32F93E94E9}"/>
          </ac:cxnSpMkLst>
        </pc:cxnChg>
        <pc:cxnChg chg="add del">
          <ac:chgData name="Matthew Jarvis [maj52] (Staff)" userId="d937e79e-80c0-40d9-b34a-00850c5c6cc5" providerId="ADAL" clId="{7B4C541F-2AD4-47AF-8635-FA8965BAECCC}" dt="2022-10-13T09:36:27.124" v="904" actId="26606"/>
          <ac:cxnSpMkLst>
            <pc:docMk/>
            <pc:sldMk cId="1842491161" sldId="367"/>
            <ac:cxnSpMk id="74" creationId="{D33A3282-0389-C547-8CA6-7F3E7F27B34D}"/>
          </ac:cxnSpMkLst>
        </pc:cxnChg>
        <pc:cxnChg chg="add">
          <ac:chgData name="Matthew Jarvis [maj52] (Staff)" userId="d937e79e-80c0-40d9-b34a-00850c5c6cc5" providerId="ADAL" clId="{7B4C541F-2AD4-47AF-8635-FA8965BAECCC}" dt="2022-10-13T09:36:27.124" v="904" actId="26606"/>
          <ac:cxnSpMkLst>
            <pc:docMk/>
            <pc:sldMk cId="1842491161" sldId="367"/>
            <ac:cxnSpMk id="91" creationId="{A0A01F17-907D-3541-BBAF-A33828880DCE}"/>
          </ac:cxnSpMkLst>
        </pc:cxnChg>
        <pc:cxnChg chg="add del">
          <ac:chgData name="Matthew Jarvis [maj52] (Staff)" userId="d937e79e-80c0-40d9-b34a-00850c5c6cc5" providerId="ADAL" clId="{7B4C541F-2AD4-47AF-8635-FA8965BAECCC}" dt="2022-10-13T09:36:18.698" v="901" actId="26606"/>
          <ac:cxnSpMkLst>
            <pc:docMk/>
            <pc:sldMk cId="1842491161" sldId="367"/>
            <ac:cxnSpMk id="107" creationId="{D33A3282-0389-C547-8CA6-7F3E7F27B34D}"/>
          </ac:cxnSpMkLst>
        </pc:cxnChg>
        <pc:cxnChg chg="add del">
          <ac:chgData name="Matthew Jarvis [maj52] (Staff)" userId="d937e79e-80c0-40d9-b34a-00850c5c6cc5" providerId="ADAL" clId="{7B4C541F-2AD4-47AF-8635-FA8965BAECCC}" dt="2022-10-13T09:36:18.698" v="901" actId="26606"/>
          <ac:cxnSpMkLst>
            <pc:docMk/>
            <pc:sldMk cId="1842491161" sldId="367"/>
            <ac:cxnSpMk id="120" creationId="{EEA70831-9A8D-3B4D-8EA5-EE32F93E94E9}"/>
          </ac:cxnSpMkLst>
        </pc:cxnChg>
        <pc:cxnChg chg="add del">
          <ac:chgData name="Matthew Jarvis [maj52] (Staff)" userId="d937e79e-80c0-40d9-b34a-00850c5c6cc5" providerId="ADAL" clId="{7B4C541F-2AD4-47AF-8635-FA8965BAECCC}" dt="2022-10-13T09:36:27.107" v="903" actId="26606"/>
          <ac:cxnSpMkLst>
            <pc:docMk/>
            <pc:sldMk cId="1842491161" sldId="367"/>
            <ac:cxnSpMk id="147" creationId="{D33A3282-0389-C547-8CA6-7F3E7F27B34D}"/>
          </ac:cxnSpMkLst>
        </pc:cxnChg>
        <pc:cxnChg chg="add del">
          <ac:chgData name="Matthew Jarvis [maj52] (Staff)" userId="d937e79e-80c0-40d9-b34a-00850c5c6cc5" providerId="ADAL" clId="{7B4C541F-2AD4-47AF-8635-FA8965BAECCC}" dt="2022-10-13T09:36:27.107" v="903" actId="26606"/>
          <ac:cxnSpMkLst>
            <pc:docMk/>
            <pc:sldMk cId="1842491161" sldId="367"/>
            <ac:cxnSpMk id="157" creationId="{EEA70831-9A8D-3B4D-8EA5-EE32F93E94E9}"/>
          </ac:cxnSpMkLst>
        </pc:cxnChg>
      </pc:sldChg>
      <pc:sldChg chg="addSp delSp modSp new mod setBg">
        <pc:chgData name="Matthew Jarvis [maj52] (Staff)" userId="d937e79e-80c0-40d9-b34a-00850c5c6cc5" providerId="ADAL" clId="{7B4C541F-2AD4-47AF-8635-FA8965BAECCC}" dt="2022-10-13T20:08:42.294" v="6724" actId="27636"/>
        <pc:sldMkLst>
          <pc:docMk/>
          <pc:sldMk cId="3779859520" sldId="368"/>
        </pc:sldMkLst>
        <pc:spChg chg="mod">
          <ac:chgData name="Matthew Jarvis [maj52] (Staff)" userId="d937e79e-80c0-40d9-b34a-00850c5c6cc5" providerId="ADAL" clId="{7B4C541F-2AD4-47AF-8635-FA8965BAECCC}" dt="2022-10-13T11:42:28.225" v="1103" actId="26606"/>
          <ac:spMkLst>
            <pc:docMk/>
            <pc:sldMk cId="3779859520" sldId="368"/>
            <ac:spMk id="2" creationId="{682C8419-ED86-0948-AC08-23A16A72F592}"/>
          </ac:spMkLst>
        </pc:spChg>
        <pc:spChg chg="mod">
          <ac:chgData name="Matthew Jarvis [maj52] (Staff)" userId="d937e79e-80c0-40d9-b34a-00850c5c6cc5" providerId="ADAL" clId="{7B4C541F-2AD4-47AF-8635-FA8965BAECCC}" dt="2022-10-13T20:08:42.294" v="6724" actId="27636"/>
          <ac:spMkLst>
            <pc:docMk/>
            <pc:sldMk cId="3779859520" sldId="368"/>
            <ac:spMk id="3" creationId="{35C40B2F-899A-6485-A313-A2905465BEC5}"/>
          </ac:spMkLst>
        </pc:spChg>
        <pc:spChg chg="add del">
          <ac:chgData name="Matthew Jarvis [maj52] (Staff)" userId="d937e79e-80c0-40d9-b34a-00850c5c6cc5" providerId="ADAL" clId="{7B4C541F-2AD4-47AF-8635-FA8965BAECCC}" dt="2022-10-13T11:35:57.938" v="1023" actId="22"/>
          <ac:spMkLst>
            <pc:docMk/>
            <pc:sldMk cId="3779859520" sldId="368"/>
            <ac:spMk id="5" creationId="{174BACC8-B372-9E8C-48A3-737CB2F849B2}"/>
          </ac:spMkLst>
        </pc:spChg>
        <pc:spChg chg="add del">
          <ac:chgData name="Matthew Jarvis [maj52] (Staff)" userId="d937e79e-80c0-40d9-b34a-00850c5c6cc5" providerId="ADAL" clId="{7B4C541F-2AD4-47AF-8635-FA8965BAECCC}" dt="2022-10-13T11:42:28.225" v="1103" actId="26606"/>
          <ac:spMkLst>
            <pc:docMk/>
            <pc:sldMk cId="3779859520" sldId="368"/>
            <ac:spMk id="11" creationId="{4EFE82FE-7465-AE46-88DF-34D347E83B84}"/>
          </ac:spMkLst>
        </pc:spChg>
        <pc:spChg chg="add">
          <ac:chgData name="Matthew Jarvis [maj52] (Staff)" userId="d937e79e-80c0-40d9-b34a-00850c5c6cc5" providerId="ADAL" clId="{7B4C541F-2AD4-47AF-8635-FA8965BAECCC}" dt="2022-10-13T11:42:28.225" v="1103" actId="26606"/>
          <ac:spMkLst>
            <pc:docMk/>
            <pc:sldMk cId="3779859520" sldId="368"/>
            <ac:spMk id="24" creationId="{C7F2E4D6-EF46-1C43-8F3E-3620C3C83F36}"/>
          </ac:spMkLst>
        </pc:spChg>
        <pc:grpChg chg="add del">
          <ac:chgData name="Matthew Jarvis [maj52] (Staff)" userId="d937e79e-80c0-40d9-b34a-00850c5c6cc5" providerId="ADAL" clId="{7B4C541F-2AD4-47AF-8635-FA8965BAECCC}" dt="2022-10-13T11:42:28.225" v="1103" actId="26606"/>
          <ac:grpSpMkLst>
            <pc:docMk/>
            <pc:sldMk cId="3779859520" sldId="368"/>
            <ac:grpSpMk id="13" creationId="{1B5E71B3-7269-894E-A00B-31D341365FC9}"/>
          </ac:grpSpMkLst>
        </pc:grpChg>
        <pc:grpChg chg="add">
          <ac:chgData name="Matthew Jarvis [maj52] (Staff)" userId="d937e79e-80c0-40d9-b34a-00850c5c6cc5" providerId="ADAL" clId="{7B4C541F-2AD4-47AF-8635-FA8965BAECCC}" dt="2022-10-13T11:42:28.225" v="1103" actId="26606"/>
          <ac:grpSpMkLst>
            <pc:docMk/>
            <pc:sldMk cId="3779859520" sldId="368"/>
            <ac:grpSpMk id="28" creationId="{BFD251E3-961F-2440-B872-1D26671822A8}"/>
          </ac:grpSpMkLst>
        </pc:grpChg>
        <pc:picChg chg="add mod">
          <ac:chgData name="Matthew Jarvis [maj52] (Staff)" userId="d937e79e-80c0-40d9-b34a-00850c5c6cc5" providerId="ADAL" clId="{7B4C541F-2AD4-47AF-8635-FA8965BAECCC}" dt="2022-10-13T20:08:35.750" v="6720" actId="1076"/>
          <ac:picMkLst>
            <pc:docMk/>
            <pc:sldMk cId="3779859520" sldId="368"/>
            <ac:picMk id="6" creationId="{97811A97-79A0-ABF9-7FE4-FBC394B0FF78}"/>
          </ac:picMkLst>
        </pc:picChg>
        <pc:cxnChg chg="add del">
          <ac:chgData name="Matthew Jarvis [maj52] (Staff)" userId="d937e79e-80c0-40d9-b34a-00850c5c6cc5" providerId="ADAL" clId="{7B4C541F-2AD4-47AF-8635-FA8965BAECCC}" dt="2022-10-13T11:42:28.225" v="1103" actId="26606"/>
          <ac:cxnSpMkLst>
            <pc:docMk/>
            <pc:sldMk cId="3779859520" sldId="368"/>
            <ac:cxnSpMk id="19" creationId="{EEA70831-9A8D-3B4D-8EA5-EE32F93E94E9}"/>
          </ac:cxnSpMkLst>
        </pc:cxnChg>
        <pc:cxnChg chg="add">
          <ac:chgData name="Matthew Jarvis [maj52] (Staff)" userId="d937e79e-80c0-40d9-b34a-00850c5c6cc5" providerId="ADAL" clId="{7B4C541F-2AD4-47AF-8635-FA8965BAECCC}" dt="2022-10-13T11:42:28.225" v="1103" actId="26606"/>
          <ac:cxnSpMkLst>
            <pc:docMk/>
            <pc:sldMk cId="3779859520" sldId="368"/>
            <ac:cxnSpMk id="26" creationId="{BF3CF3DF-4809-5B42-9F22-981391379297}"/>
          </ac:cxnSpMkLst>
        </pc:cxnChg>
      </pc:sldChg>
      <pc:sldChg chg="modSp add mod">
        <pc:chgData name="Matthew Jarvis [maj52] (Staff)" userId="d937e79e-80c0-40d9-b34a-00850c5c6cc5" providerId="ADAL" clId="{7B4C541F-2AD4-47AF-8635-FA8965BAECCC}" dt="2022-10-13T11:41:56.118" v="1102" actId="20577"/>
        <pc:sldMkLst>
          <pc:docMk/>
          <pc:sldMk cId="3007415809" sldId="369"/>
        </pc:sldMkLst>
        <pc:spChg chg="mod">
          <ac:chgData name="Matthew Jarvis [maj52] (Staff)" userId="d937e79e-80c0-40d9-b34a-00850c5c6cc5" providerId="ADAL" clId="{7B4C541F-2AD4-47AF-8635-FA8965BAECCC}" dt="2022-10-13T11:41:56.118" v="1102" actId="20577"/>
          <ac:spMkLst>
            <pc:docMk/>
            <pc:sldMk cId="3007415809" sldId="369"/>
            <ac:spMk id="2" creationId="{682C8419-ED86-0948-AC08-23A16A72F592}"/>
          </ac:spMkLst>
        </pc:spChg>
        <pc:spChg chg="mod">
          <ac:chgData name="Matthew Jarvis [maj52] (Staff)" userId="d937e79e-80c0-40d9-b34a-00850c5c6cc5" providerId="ADAL" clId="{7B4C541F-2AD4-47AF-8635-FA8965BAECCC}" dt="2022-10-13T11:39:13.341" v="1088" actId="207"/>
          <ac:spMkLst>
            <pc:docMk/>
            <pc:sldMk cId="3007415809" sldId="369"/>
            <ac:spMk id="3" creationId="{35C40B2F-899A-6485-A313-A2905465BEC5}"/>
          </ac:spMkLst>
        </pc:spChg>
      </pc:sldChg>
      <pc:sldChg chg="addSp delSp modSp new mod setBg setClrOvrMap">
        <pc:chgData name="Matthew Jarvis [maj52] (Staff)" userId="d937e79e-80c0-40d9-b34a-00850c5c6cc5" providerId="ADAL" clId="{7B4C541F-2AD4-47AF-8635-FA8965BAECCC}" dt="2022-10-13T20:09:12.148" v="6725" actId="207"/>
        <pc:sldMkLst>
          <pc:docMk/>
          <pc:sldMk cId="1668355706" sldId="370"/>
        </pc:sldMkLst>
        <pc:spChg chg="mod">
          <ac:chgData name="Matthew Jarvis [maj52] (Staff)" userId="d937e79e-80c0-40d9-b34a-00850c5c6cc5" providerId="ADAL" clId="{7B4C541F-2AD4-47AF-8635-FA8965BAECCC}" dt="2022-10-13T12:57:59.673" v="1716" actId="26606"/>
          <ac:spMkLst>
            <pc:docMk/>
            <pc:sldMk cId="1668355706" sldId="370"/>
            <ac:spMk id="2" creationId="{478D7DAD-17C1-1EA2-6290-B7E3C8F36BB9}"/>
          </ac:spMkLst>
        </pc:spChg>
        <pc:spChg chg="mod">
          <ac:chgData name="Matthew Jarvis [maj52] (Staff)" userId="d937e79e-80c0-40d9-b34a-00850c5c6cc5" providerId="ADAL" clId="{7B4C541F-2AD4-47AF-8635-FA8965BAECCC}" dt="2022-10-13T20:09:12.148" v="6725" actId="207"/>
          <ac:spMkLst>
            <pc:docMk/>
            <pc:sldMk cId="1668355706" sldId="370"/>
            <ac:spMk id="3" creationId="{C6CFE61D-8065-8C9A-15FE-41ECDBD582B5}"/>
          </ac:spMkLst>
        </pc:spChg>
        <pc:spChg chg="add mod">
          <ac:chgData name="Matthew Jarvis [maj52] (Staff)" userId="d937e79e-80c0-40d9-b34a-00850c5c6cc5" providerId="ADAL" clId="{7B4C541F-2AD4-47AF-8635-FA8965BAECCC}" dt="2022-10-13T12:59:05.142" v="1724" actId="1076"/>
          <ac:spMkLst>
            <pc:docMk/>
            <pc:sldMk cId="1668355706" sldId="370"/>
            <ac:spMk id="7" creationId="{92B1B2E1-9F47-23E0-43CF-36386FD508C7}"/>
          </ac:spMkLst>
        </pc:spChg>
        <pc:spChg chg="add del">
          <ac:chgData name="Matthew Jarvis [maj52] (Staff)" userId="d937e79e-80c0-40d9-b34a-00850c5c6cc5" providerId="ADAL" clId="{7B4C541F-2AD4-47AF-8635-FA8965BAECCC}" dt="2022-10-13T12:57:59.673" v="1716" actId="26606"/>
          <ac:spMkLst>
            <pc:docMk/>
            <pc:sldMk cId="1668355706" sldId="370"/>
            <ac:spMk id="8" creationId="{4EFE82FE-7465-AE46-88DF-34D347E83B84}"/>
          </ac:spMkLst>
        </pc:spChg>
        <pc:spChg chg="add del">
          <ac:chgData name="Matthew Jarvis [maj52] (Staff)" userId="d937e79e-80c0-40d9-b34a-00850c5c6cc5" providerId="ADAL" clId="{7B4C541F-2AD4-47AF-8635-FA8965BAECCC}" dt="2022-10-13T12:56:37.734" v="1707" actId="26606"/>
          <ac:spMkLst>
            <pc:docMk/>
            <pc:sldMk cId="1668355706" sldId="370"/>
            <ac:spMk id="41" creationId="{C7F2E4D6-EF46-1C43-8F3E-3620C3C83F36}"/>
          </ac:spMkLst>
        </pc:spChg>
        <pc:spChg chg="add del">
          <ac:chgData name="Matthew Jarvis [maj52] (Staff)" userId="d937e79e-80c0-40d9-b34a-00850c5c6cc5" providerId="ADAL" clId="{7B4C541F-2AD4-47AF-8635-FA8965BAECCC}" dt="2022-10-13T12:57:49.259" v="1711" actId="26606"/>
          <ac:spMkLst>
            <pc:docMk/>
            <pc:sldMk cId="1668355706" sldId="370"/>
            <ac:spMk id="5127" creationId="{C7F2E4D6-EF46-1C43-8F3E-3620C3C83F36}"/>
          </ac:spMkLst>
        </pc:spChg>
        <pc:spChg chg="add del">
          <ac:chgData name="Matthew Jarvis [maj52] (Staff)" userId="d937e79e-80c0-40d9-b34a-00850c5c6cc5" providerId="ADAL" clId="{7B4C541F-2AD4-47AF-8635-FA8965BAECCC}" dt="2022-10-13T12:57:54.100" v="1713" actId="26606"/>
          <ac:spMkLst>
            <pc:docMk/>
            <pc:sldMk cId="1668355706" sldId="370"/>
            <ac:spMk id="5141" creationId="{C7F2E4D6-EF46-1C43-8F3E-3620C3C83F36}"/>
          </ac:spMkLst>
        </pc:spChg>
        <pc:spChg chg="add del">
          <ac:chgData name="Matthew Jarvis [maj52] (Staff)" userId="d937e79e-80c0-40d9-b34a-00850c5c6cc5" providerId="ADAL" clId="{7B4C541F-2AD4-47AF-8635-FA8965BAECCC}" dt="2022-10-13T12:57:54.100" v="1713" actId="26606"/>
          <ac:spMkLst>
            <pc:docMk/>
            <pc:sldMk cId="1668355706" sldId="370"/>
            <ac:spMk id="5142" creationId="{14ACB00F-615E-0E4F-9794-329E08F6E499}"/>
          </ac:spMkLst>
        </pc:spChg>
        <pc:spChg chg="add del">
          <ac:chgData name="Matthew Jarvis [maj52] (Staff)" userId="d937e79e-80c0-40d9-b34a-00850c5c6cc5" providerId="ADAL" clId="{7B4C541F-2AD4-47AF-8635-FA8965BAECCC}" dt="2022-10-13T12:57:59.657" v="1715" actId="26606"/>
          <ac:spMkLst>
            <pc:docMk/>
            <pc:sldMk cId="1668355706" sldId="370"/>
            <ac:spMk id="5151" creationId="{C7F2E4D6-EF46-1C43-8F3E-3620C3C83F36}"/>
          </ac:spMkLst>
        </pc:spChg>
        <pc:spChg chg="add">
          <ac:chgData name="Matthew Jarvis [maj52] (Staff)" userId="d937e79e-80c0-40d9-b34a-00850c5c6cc5" providerId="ADAL" clId="{7B4C541F-2AD4-47AF-8635-FA8965BAECCC}" dt="2022-10-13T12:57:59.673" v="1716" actId="26606"/>
          <ac:spMkLst>
            <pc:docMk/>
            <pc:sldMk cId="1668355706" sldId="370"/>
            <ac:spMk id="5155" creationId="{C7F2E4D6-EF46-1C43-8F3E-3620C3C83F36}"/>
          </ac:spMkLst>
        </pc:spChg>
        <pc:grpChg chg="add del">
          <ac:chgData name="Matthew Jarvis [maj52] (Staff)" userId="d937e79e-80c0-40d9-b34a-00850c5c6cc5" providerId="ADAL" clId="{7B4C541F-2AD4-47AF-8635-FA8965BAECCC}" dt="2022-10-13T12:57:59.673" v="1716" actId="26606"/>
          <ac:grpSpMkLst>
            <pc:docMk/>
            <pc:sldMk cId="1668355706" sldId="370"/>
            <ac:grpSpMk id="12" creationId="{1A9C303F-3A73-E440-923C-BAAF3176C643}"/>
          </ac:grpSpMkLst>
        </pc:grpChg>
        <pc:grpChg chg="add del">
          <ac:chgData name="Matthew Jarvis [maj52] (Staff)" userId="d937e79e-80c0-40d9-b34a-00850c5c6cc5" providerId="ADAL" clId="{7B4C541F-2AD4-47AF-8635-FA8965BAECCC}" dt="2022-10-13T12:56:37.734" v="1707" actId="26606"/>
          <ac:grpSpMkLst>
            <pc:docMk/>
            <pc:sldMk cId="1668355706" sldId="370"/>
            <ac:grpSpMk id="43" creationId="{D77D276D-CA9B-9446-A765-86D888D1FA18}"/>
          </ac:grpSpMkLst>
        </pc:grpChg>
        <pc:grpChg chg="add del">
          <ac:chgData name="Matthew Jarvis [maj52] (Staff)" userId="d937e79e-80c0-40d9-b34a-00850c5c6cc5" providerId="ADAL" clId="{7B4C541F-2AD4-47AF-8635-FA8965BAECCC}" dt="2022-10-13T12:57:49.259" v="1711" actId="26606"/>
          <ac:grpSpMkLst>
            <pc:docMk/>
            <pc:sldMk cId="1668355706" sldId="370"/>
            <ac:grpSpMk id="5131" creationId="{3FCE1FB7-7E83-C242-A5AD-4646FBE1C99B}"/>
          </ac:grpSpMkLst>
        </pc:grpChg>
        <pc:grpChg chg="add del">
          <ac:chgData name="Matthew Jarvis [maj52] (Staff)" userId="d937e79e-80c0-40d9-b34a-00850c5c6cc5" providerId="ADAL" clId="{7B4C541F-2AD4-47AF-8635-FA8965BAECCC}" dt="2022-10-13T12:57:54.100" v="1713" actId="26606"/>
          <ac:grpSpMkLst>
            <pc:docMk/>
            <pc:sldMk cId="1668355706" sldId="370"/>
            <ac:grpSpMk id="5144" creationId="{35B55452-0B37-B747-9C68-70C4EF8F7539}"/>
          </ac:grpSpMkLst>
        </pc:grpChg>
        <pc:grpChg chg="add del">
          <ac:chgData name="Matthew Jarvis [maj52] (Staff)" userId="d937e79e-80c0-40d9-b34a-00850c5c6cc5" providerId="ADAL" clId="{7B4C541F-2AD4-47AF-8635-FA8965BAECCC}" dt="2022-10-13T12:57:59.657" v="1715" actId="26606"/>
          <ac:grpSpMkLst>
            <pc:docMk/>
            <pc:sldMk cId="1668355706" sldId="370"/>
            <ac:grpSpMk id="5153" creationId="{BFD251E3-961F-2440-B872-1D26671822A8}"/>
          </ac:grpSpMkLst>
        </pc:grpChg>
        <pc:grpChg chg="add">
          <ac:chgData name="Matthew Jarvis [maj52] (Staff)" userId="d937e79e-80c0-40d9-b34a-00850c5c6cc5" providerId="ADAL" clId="{7B4C541F-2AD4-47AF-8635-FA8965BAECCC}" dt="2022-10-13T12:57:59.673" v="1716" actId="26606"/>
          <ac:grpSpMkLst>
            <pc:docMk/>
            <pc:sldMk cId="1668355706" sldId="370"/>
            <ac:grpSpMk id="5156" creationId="{97620302-BEE8-1447-8324-5F4178AA169B}"/>
          </ac:grpSpMkLst>
        </pc:grpChg>
        <pc:picChg chg="add del mod">
          <ac:chgData name="Matthew Jarvis [maj52] (Staff)" userId="d937e79e-80c0-40d9-b34a-00850c5c6cc5" providerId="ADAL" clId="{7B4C541F-2AD4-47AF-8635-FA8965BAECCC}" dt="2022-10-13T12:56:38.287" v="1708" actId="22"/>
          <ac:picMkLst>
            <pc:docMk/>
            <pc:sldMk cId="1668355706" sldId="370"/>
            <ac:picMk id="5" creationId="{EC380AF8-64A0-5C32-E8F3-E94851F6F3C0}"/>
          </ac:picMkLst>
        </pc:picChg>
        <pc:picChg chg="add mod ord">
          <ac:chgData name="Matthew Jarvis [maj52] (Staff)" userId="d937e79e-80c0-40d9-b34a-00850c5c6cc5" providerId="ADAL" clId="{7B4C541F-2AD4-47AF-8635-FA8965BAECCC}" dt="2022-10-13T12:57:59.673" v="1716" actId="26606"/>
          <ac:picMkLst>
            <pc:docMk/>
            <pc:sldMk cId="1668355706" sldId="370"/>
            <ac:picMk id="5122" creationId="{B7C9A961-24B3-F325-F791-9F539F9D8582}"/>
          </ac:picMkLst>
        </pc:picChg>
        <pc:cxnChg chg="add del">
          <ac:chgData name="Matthew Jarvis [maj52] (Staff)" userId="d937e79e-80c0-40d9-b34a-00850c5c6cc5" providerId="ADAL" clId="{7B4C541F-2AD4-47AF-8635-FA8965BAECCC}" dt="2022-10-13T12:57:59.673" v="1716" actId="26606"/>
          <ac:cxnSpMkLst>
            <pc:docMk/>
            <pc:sldMk cId="1668355706" sldId="370"/>
            <ac:cxnSpMk id="10" creationId="{B1DA2280-4367-9844-92C8-D662486FBCFF}"/>
          </ac:cxnSpMkLst>
        </pc:cxnChg>
        <pc:cxnChg chg="add del">
          <ac:chgData name="Matthew Jarvis [maj52] (Staff)" userId="d937e79e-80c0-40d9-b34a-00850c5c6cc5" providerId="ADAL" clId="{7B4C541F-2AD4-47AF-8635-FA8965BAECCC}" dt="2022-10-13T12:56:37.734" v="1707" actId="26606"/>
          <ac:cxnSpMkLst>
            <pc:docMk/>
            <pc:sldMk cId="1668355706" sldId="370"/>
            <ac:cxnSpMk id="49" creationId="{BF3CF3DF-4809-5B42-9F22-981391379297}"/>
          </ac:cxnSpMkLst>
        </pc:cxnChg>
        <pc:cxnChg chg="add del">
          <ac:chgData name="Matthew Jarvis [maj52] (Staff)" userId="d937e79e-80c0-40d9-b34a-00850c5c6cc5" providerId="ADAL" clId="{7B4C541F-2AD4-47AF-8635-FA8965BAECCC}" dt="2022-10-13T12:57:49.259" v="1711" actId="26606"/>
          <ac:cxnSpMkLst>
            <pc:docMk/>
            <pc:sldMk cId="1668355706" sldId="370"/>
            <ac:cxnSpMk id="5129" creationId="{BF3CF3DF-4809-5B42-9F22-981391379297}"/>
          </ac:cxnSpMkLst>
        </pc:cxnChg>
        <pc:cxnChg chg="add del">
          <ac:chgData name="Matthew Jarvis [maj52] (Staff)" userId="d937e79e-80c0-40d9-b34a-00850c5c6cc5" providerId="ADAL" clId="{7B4C541F-2AD4-47AF-8635-FA8965BAECCC}" dt="2022-10-13T12:57:54.100" v="1713" actId="26606"/>
          <ac:cxnSpMkLst>
            <pc:docMk/>
            <pc:sldMk cId="1668355706" sldId="370"/>
            <ac:cxnSpMk id="5143" creationId="{1D2BBFA3-6EA8-1C48-B3A5-DFCC389D2821}"/>
          </ac:cxnSpMkLst>
        </pc:cxnChg>
        <pc:cxnChg chg="add del">
          <ac:chgData name="Matthew Jarvis [maj52] (Staff)" userId="d937e79e-80c0-40d9-b34a-00850c5c6cc5" providerId="ADAL" clId="{7B4C541F-2AD4-47AF-8635-FA8965BAECCC}" dt="2022-10-13T12:57:59.657" v="1715" actId="26606"/>
          <ac:cxnSpMkLst>
            <pc:docMk/>
            <pc:sldMk cId="1668355706" sldId="370"/>
            <ac:cxnSpMk id="5152" creationId="{BF3CF3DF-4809-5B42-9F22-981391379297}"/>
          </ac:cxnSpMkLst>
        </pc:cxnChg>
        <pc:cxnChg chg="add">
          <ac:chgData name="Matthew Jarvis [maj52] (Staff)" userId="d937e79e-80c0-40d9-b34a-00850c5c6cc5" providerId="ADAL" clId="{7B4C541F-2AD4-47AF-8635-FA8965BAECCC}" dt="2022-10-13T12:57:59.673" v="1716" actId="26606"/>
          <ac:cxnSpMkLst>
            <pc:docMk/>
            <pc:sldMk cId="1668355706" sldId="370"/>
            <ac:cxnSpMk id="5160" creationId="{68C50EA3-7CF1-9542-A21D-5B3EBACC5009}"/>
          </ac:cxnSpMkLst>
        </pc:cxnChg>
      </pc:sldChg>
      <pc:sldChg chg="addSp delSp modSp new mod setBg">
        <pc:chgData name="Matthew Jarvis [maj52] (Staff)" userId="d937e79e-80c0-40d9-b34a-00850c5c6cc5" providerId="ADAL" clId="{7B4C541F-2AD4-47AF-8635-FA8965BAECCC}" dt="2022-10-13T16:38:07.176" v="6621" actId="27636"/>
        <pc:sldMkLst>
          <pc:docMk/>
          <pc:sldMk cId="3484319985" sldId="371"/>
        </pc:sldMkLst>
        <pc:spChg chg="mod">
          <ac:chgData name="Matthew Jarvis [maj52] (Staff)" userId="d937e79e-80c0-40d9-b34a-00850c5c6cc5" providerId="ADAL" clId="{7B4C541F-2AD4-47AF-8635-FA8965BAECCC}" dt="2022-10-13T11:53:33.831" v="1251" actId="26606"/>
          <ac:spMkLst>
            <pc:docMk/>
            <pc:sldMk cId="3484319985" sldId="371"/>
            <ac:spMk id="2" creationId="{19AE3B66-2DAF-7512-F2D8-2DE949EDF17C}"/>
          </ac:spMkLst>
        </pc:spChg>
        <pc:spChg chg="mod">
          <ac:chgData name="Matthew Jarvis [maj52] (Staff)" userId="d937e79e-80c0-40d9-b34a-00850c5c6cc5" providerId="ADAL" clId="{7B4C541F-2AD4-47AF-8635-FA8965BAECCC}" dt="2022-10-13T16:38:07.176" v="6621" actId="27636"/>
          <ac:spMkLst>
            <pc:docMk/>
            <pc:sldMk cId="3484319985" sldId="371"/>
            <ac:spMk id="3" creationId="{21B33F60-021D-56A6-8BF9-3C7BE165E9F0}"/>
          </ac:spMkLst>
        </pc:spChg>
        <pc:spChg chg="add mod">
          <ac:chgData name="Matthew Jarvis [maj52] (Staff)" userId="d937e79e-80c0-40d9-b34a-00850c5c6cc5" providerId="ADAL" clId="{7B4C541F-2AD4-47AF-8635-FA8965BAECCC}" dt="2022-10-13T11:55:10.843" v="1304" actId="20577"/>
          <ac:spMkLst>
            <pc:docMk/>
            <pc:sldMk cId="3484319985" sldId="371"/>
            <ac:spMk id="5" creationId="{600997C1-9128-5E00-A391-00EDEA0F74AA}"/>
          </ac:spMkLst>
        </pc:spChg>
        <pc:spChg chg="add del">
          <ac:chgData name="Matthew Jarvis [maj52] (Staff)" userId="d937e79e-80c0-40d9-b34a-00850c5c6cc5" providerId="ADAL" clId="{7B4C541F-2AD4-47AF-8635-FA8965BAECCC}" dt="2022-10-13T11:53:33.828" v="1250" actId="26606"/>
          <ac:spMkLst>
            <pc:docMk/>
            <pc:sldMk cId="3484319985" sldId="371"/>
            <ac:spMk id="3079" creationId="{C7F2E4D6-EF46-1C43-8F3E-3620C3C83F36}"/>
          </ac:spMkLst>
        </pc:spChg>
        <pc:spChg chg="add">
          <ac:chgData name="Matthew Jarvis [maj52] (Staff)" userId="d937e79e-80c0-40d9-b34a-00850c5c6cc5" providerId="ADAL" clId="{7B4C541F-2AD4-47AF-8635-FA8965BAECCC}" dt="2022-10-13T11:53:33.831" v="1251" actId="26606"/>
          <ac:spMkLst>
            <pc:docMk/>
            <pc:sldMk cId="3484319985" sldId="371"/>
            <ac:spMk id="3092" creationId="{4EFE82FE-7465-AE46-88DF-34D347E83B84}"/>
          </ac:spMkLst>
        </pc:spChg>
        <pc:grpChg chg="add del">
          <ac:chgData name="Matthew Jarvis [maj52] (Staff)" userId="d937e79e-80c0-40d9-b34a-00850c5c6cc5" providerId="ADAL" clId="{7B4C541F-2AD4-47AF-8635-FA8965BAECCC}" dt="2022-10-13T11:53:33.828" v="1250" actId="26606"/>
          <ac:grpSpMkLst>
            <pc:docMk/>
            <pc:sldMk cId="3484319985" sldId="371"/>
            <ac:grpSpMk id="3083" creationId="{3FCE1FB7-7E83-C242-A5AD-4646FBE1C99B}"/>
          </ac:grpSpMkLst>
        </pc:grpChg>
        <pc:grpChg chg="add">
          <ac:chgData name="Matthew Jarvis [maj52] (Staff)" userId="d937e79e-80c0-40d9-b34a-00850c5c6cc5" providerId="ADAL" clId="{7B4C541F-2AD4-47AF-8635-FA8965BAECCC}" dt="2022-10-13T11:53:33.831" v="1251" actId="26606"/>
          <ac:grpSpMkLst>
            <pc:docMk/>
            <pc:sldMk cId="3484319985" sldId="371"/>
            <ac:grpSpMk id="3093" creationId="{1B5E71B3-7269-894E-A00B-31D341365FC9}"/>
          </ac:grpSpMkLst>
        </pc:grpChg>
        <pc:picChg chg="add mod">
          <ac:chgData name="Matthew Jarvis [maj52] (Staff)" userId="d937e79e-80c0-40d9-b34a-00850c5c6cc5" providerId="ADAL" clId="{7B4C541F-2AD4-47AF-8635-FA8965BAECCC}" dt="2022-10-13T11:53:47.659" v="1253" actId="27614"/>
          <ac:picMkLst>
            <pc:docMk/>
            <pc:sldMk cId="3484319985" sldId="371"/>
            <ac:picMk id="3074" creationId="{F069ACE6-A0B8-9AD4-161E-39525C37193D}"/>
          </ac:picMkLst>
        </pc:picChg>
        <pc:cxnChg chg="add del">
          <ac:chgData name="Matthew Jarvis [maj52] (Staff)" userId="d937e79e-80c0-40d9-b34a-00850c5c6cc5" providerId="ADAL" clId="{7B4C541F-2AD4-47AF-8635-FA8965BAECCC}" dt="2022-10-13T11:53:33.828" v="1250" actId="26606"/>
          <ac:cxnSpMkLst>
            <pc:docMk/>
            <pc:sldMk cId="3484319985" sldId="371"/>
            <ac:cxnSpMk id="3081" creationId="{BF3CF3DF-4809-5B42-9F22-981391379297}"/>
          </ac:cxnSpMkLst>
        </pc:cxnChg>
        <pc:cxnChg chg="add">
          <ac:chgData name="Matthew Jarvis [maj52] (Staff)" userId="d937e79e-80c0-40d9-b34a-00850c5c6cc5" providerId="ADAL" clId="{7B4C541F-2AD4-47AF-8635-FA8965BAECCC}" dt="2022-10-13T11:53:33.831" v="1251" actId="26606"/>
          <ac:cxnSpMkLst>
            <pc:docMk/>
            <pc:sldMk cId="3484319985" sldId="371"/>
            <ac:cxnSpMk id="3097" creationId="{A0A01F17-907D-3541-BBAF-A33828880DCE}"/>
          </ac:cxnSpMkLst>
        </pc:cxnChg>
      </pc:sldChg>
      <pc:sldChg chg="addSp delSp modSp new mod setBg modClrScheme chgLayout">
        <pc:chgData name="Matthew Jarvis [maj52] (Staff)" userId="d937e79e-80c0-40d9-b34a-00850c5c6cc5" providerId="ADAL" clId="{7B4C541F-2AD4-47AF-8635-FA8965BAECCC}" dt="2022-10-13T13:00:44.320" v="1735" actId="20577"/>
        <pc:sldMkLst>
          <pc:docMk/>
          <pc:sldMk cId="3040373863" sldId="372"/>
        </pc:sldMkLst>
        <pc:spChg chg="del">
          <ac:chgData name="Matthew Jarvis [maj52] (Staff)" userId="d937e79e-80c0-40d9-b34a-00850c5c6cc5" providerId="ADAL" clId="{7B4C541F-2AD4-47AF-8635-FA8965BAECCC}" dt="2022-10-13T13:00:13.678" v="1727" actId="700"/>
          <ac:spMkLst>
            <pc:docMk/>
            <pc:sldMk cId="3040373863" sldId="372"/>
            <ac:spMk id="2" creationId="{30815DA7-B94A-CF2F-EAD1-033FFA254DD7}"/>
          </ac:spMkLst>
        </pc:spChg>
        <pc:spChg chg="del">
          <ac:chgData name="Matthew Jarvis [maj52] (Staff)" userId="d937e79e-80c0-40d9-b34a-00850c5c6cc5" providerId="ADAL" clId="{7B4C541F-2AD4-47AF-8635-FA8965BAECCC}" dt="2022-10-13T13:00:13.678" v="1727" actId="700"/>
          <ac:spMkLst>
            <pc:docMk/>
            <pc:sldMk cId="3040373863" sldId="372"/>
            <ac:spMk id="3" creationId="{F0E37AAF-810D-3625-A90B-FB899A96EC34}"/>
          </ac:spMkLst>
        </pc:spChg>
        <pc:spChg chg="add mod">
          <ac:chgData name="Matthew Jarvis [maj52] (Staff)" userId="d937e79e-80c0-40d9-b34a-00850c5c6cc5" providerId="ADAL" clId="{7B4C541F-2AD4-47AF-8635-FA8965BAECCC}" dt="2022-10-13T13:00:44.320" v="1735" actId="20577"/>
          <ac:spMkLst>
            <pc:docMk/>
            <pc:sldMk cId="3040373863" sldId="372"/>
            <ac:spMk id="7" creationId="{F050AD56-68B1-F27A-DFC0-F55B35149AF9}"/>
          </ac:spMkLst>
        </pc:spChg>
        <pc:spChg chg="add">
          <ac:chgData name="Matthew Jarvis [maj52] (Staff)" userId="d937e79e-80c0-40d9-b34a-00850c5c6cc5" providerId="ADAL" clId="{7B4C541F-2AD4-47AF-8635-FA8965BAECCC}" dt="2022-10-13T13:00:22.455" v="1728" actId="26606"/>
          <ac:spMkLst>
            <pc:docMk/>
            <pc:sldMk cId="3040373863" sldId="372"/>
            <ac:spMk id="10" creationId="{557B0AD7-E991-E343-BF68-F118815215C7}"/>
          </ac:spMkLst>
        </pc:spChg>
        <pc:grpChg chg="add">
          <ac:chgData name="Matthew Jarvis [maj52] (Staff)" userId="d937e79e-80c0-40d9-b34a-00850c5c6cc5" providerId="ADAL" clId="{7B4C541F-2AD4-47AF-8635-FA8965BAECCC}" dt="2022-10-13T13:00:22.455" v="1728" actId="26606"/>
          <ac:grpSpMkLst>
            <pc:docMk/>
            <pc:sldMk cId="3040373863" sldId="372"/>
            <ac:grpSpMk id="12" creationId="{46C7B6BC-B625-254B-8489-2BBE42C4734C}"/>
          </ac:grpSpMkLst>
        </pc:grpChg>
        <pc:picChg chg="add mod">
          <ac:chgData name="Matthew Jarvis [maj52] (Staff)" userId="d937e79e-80c0-40d9-b34a-00850c5c6cc5" providerId="ADAL" clId="{7B4C541F-2AD4-47AF-8635-FA8965BAECCC}" dt="2022-10-13T13:00:34.908" v="1733" actId="1076"/>
          <ac:picMkLst>
            <pc:docMk/>
            <pc:sldMk cId="3040373863" sldId="372"/>
            <ac:picMk id="5" creationId="{F9100BF0-2681-375D-26DB-4BFC98674830}"/>
          </ac:picMkLst>
        </pc:picChg>
      </pc:sldChg>
      <pc:sldChg chg="addSp delSp modSp new mod setBg modClrScheme setClrOvrMap chgLayout">
        <pc:chgData name="Matthew Jarvis [maj52] (Staff)" userId="d937e79e-80c0-40d9-b34a-00850c5c6cc5" providerId="ADAL" clId="{7B4C541F-2AD4-47AF-8635-FA8965BAECCC}" dt="2022-10-13T20:11:46.560" v="6756" actId="403"/>
        <pc:sldMkLst>
          <pc:docMk/>
          <pc:sldMk cId="1230204415" sldId="373"/>
        </pc:sldMkLst>
        <pc:spChg chg="add mod">
          <ac:chgData name="Matthew Jarvis [maj52] (Staff)" userId="d937e79e-80c0-40d9-b34a-00850c5c6cc5" providerId="ADAL" clId="{7B4C541F-2AD4-47AF-8635-FA8965BAECCC}" dt="2022-10-13T16:50:25.842" v="6669" actId="26606"/>
          <ac:spMkLst>
            <pc:docMk/>
            <pc:sldMk cId="1230204415" sldId="373"/>
            <ac:spMk id="2" creationId="{D319BFDB-181E-1165-5C31-9088975FE915}"/>
          </ac:spMkLst>
        </pc:spChg>
        <pc:spChg chg="add mod">
          <ac:chgData name="Matthew Jarvis [maj52] (Staff)" userId="d937e79e-80c0-40d9-b34a-00850c5c6cc5" providerId="ADAL" clId="{7B4C541F-2AD4-47AF-8635-FA8965BAECCC}" dt="2022-10-13T20:11:46.560" v="6756" actId="403"/>
          <ac:spMkLst>
            <pc:docMk/>
            <pc:sldMk cId="1230204415" sldId="373"/>
            <ac:spMk id="3" creationId="{3A42EE61-E1BF-40EA-D1D8-475E32050ED1}"/>
          </ac:spMkLst>
        </pc:spChg>
        <pc:spChg chg="add del">
          <ac:chgData name="Matthew Jarvis [maj52] (Staff)" userId="d937e79e-80c0-40d9-b34a-00850c5c6cc5" providerId="ADAL" clId="{7B4C541F-2AD4-47AF-8635-FA8965BAECCC}" dt="2022-10-13T16:48:58.174" v="6646" actId="26606"/>
          <ac:spMkLst>
            <pc:docMk/>
            <pc:sldMk cId="1230204415" sldId="373"/>
            <ac:spMk id="16390" creationId="{C7F2E4D6-EF46-1C43-8F3E-3620C3C83F36}"/>
          </ac:spMkLst>
        </pc:spChg>
        <pc:spChg chg="add del">
          <ac:chgData name="Matthew Jarvis [maj52] (Staff)" userId="d937e79e-80c0-40d9-b34a-00850c5c6cc5" providerId="ADAL" clId="{7B4C541F-2AD4-47AF-8635-FA8965BAECCC}" dt="2022-10-13T16:45:11.634" v="6634" actId="26606"/>
          <ac:spMkLst>
            <pc:docMk/>
            <pc:sldMk cId="1230204415" sldId="373"/>
            <ac:spMk id="16391" creationId="{C7F2E4D6-EF46-1C43-8F3E-3620C3C83F36}"/>
          </ac:spMkLst>
        </pc:spChg>
        <pc:spChg chg="add del">
          <ac:chgData name="Matthew Jarvis [maj52] (Staff)" userId="d937e79e-80c0-40d9-b34a-00850c5c6cc5" providerId="ADAL" clId="{7B4C541F-2AD4-47AF-8635-FA8965BAECCC}" dt="2022-10-13T16:45:20.267" v="6636" actId="26606"/>
          <ac:spMkLst>
            <pc:docMk/>
            <pc:sldMk cId="1230204415" sldId="373"/>
            <ac:spMk id="16403" creationId="{C7F2E4D6-EF46-1C43-8F3E-3620C3C83F36}"/>
          </ac:spMkLst>
        </pc:spChg>
        <pc:spChg chg="add del">
          <ac:chgData name="Matthew Jarvis [maj52] (Staff)" userId="d937e79e-80c0-40d9-b34a-00850c5c6cc5" providerId="ADAL" clId="{7B4C541F-2AD4-47AF-8635-FA8965BAECCC}" dt="2022-10-13T16:49:11.431" v="6648" actId="26606"/>
          <ac:spMkLst>
            <pc:docMk/>
            <pc:sldMk cId="1230204415" sldId="373"/>
            <ac:spMk id="16408" creationId="{C7F2E4D6-EF46-1C43-8F3E-3620C3C83F36}"/>
          </ac:spMkLst>
        </pc:spChg>
        <pc:spChg chg="add del">
          <ac:chgData name="Matthew Jarvis [maj52] (Staff)" userId="d937e79e-80c0-40d9-b34a-00850c5c6cc5" providerId="ADAL" clId="{7B4C541F-2AD4-47AF-8635-FA8965BAECCC}" dt="2022-10-13T16:49:11.431" v="6648" actId="26606"/>
          <ac:spMkLst>
            <pc:docMk/>
            <pc:sldMk cId="1230204415" sldId="373"/>
            <ac:spMk id="16409" creationId="{14ACB00F-615E-0E4F-9794-329E08F6E499}"/>
          </ac:spMkLst>
        </pc:spChg>
        <pc:spChg chg="add del">
          <ac:chgData name="Matthew Jarvis [maj52] (Staff)" userId="d937e79e-80c0-40d9-b34a-00850c5c6cc5" providerId="ADAL" clId="{7B4C541F-2AD4-47AF-8635-FA8965BAECCC}" dt="2022-10-13T16:45:38.945" v="6638" actId="26606"/>
          <ac:spMkLst>
            <pc:docMk/>
            <pc:sldMk cId="1230204415" sldId="373"/>
            <ac:spMk id="16411" creationId="{C7F2E4D6-EF46-1C43-8F3E-3620C3C83F36}"/>
          </ac:spMkLst>
        </pc:spChg>
        <pc:spChg chg="add del">
          <ac:chgData name="Matthew Jarvis [maj52] (Staff)" userId="d937e79e-80c0-40d9-b34a-00850c5c6cc5" providerId="ADAL" clId="{7B4C541F-2AD4-47AF-8635-FA8965BAECCC}" dt="2022-10-13T16:45:40.376" v="6640" actId="26606"/>
          <ac:spMkLst>
            <pc:docMk/>
            <pc:sldMk cId="1230204415" sldId="373"/>
            <ac:spMk id="16415" creationId="{C7F2E4D6-EF46-1C43-8F3E-3620C3C83F36}"/>
          </ac:spMkLst>
        </pc:spChg>
        <pc:spChg chg="add del">
          <ac:chgData name="Matthew Jarvis [maj52] (Staff)" userId="d937e79e-80c0-40d9-b34a-00850c5c6cc5" providerId="ADAL" clId="{7B4C541F-2AD4-47AF-8635-FA8965BAECCC}" dt="2022-10-13T16:45:43.478" v="6642" actId="26606"/>
          <ac:spMkLst>
            <pc:docMk/>
            <pc:sldMk cId="1230204415" sldId="373"/>
            <ac:spMk id="16423" creationId="{C7F2E4D6-EF46-1C43-8F3E-3620C3C83F36}"/>
          </ac:spMkLst>
        </pc:spChg>
        <pc:spChg chg="add del">
          <ac:chgData name="Matthew Jarvis [maj52] (Staff)" userId="d937e79e-80c0-40d9-b34a-00850c5c6cc5" providerId="ADAL" clId="{7B4C541F-2AD4-47AF-8635-FA8965BAECCC}" dt="2022-10-13T16:49:13.465" v="6650" actId="26606"/>
          <ac:spMkLst>
            <pc:docMk/>
            <pc:sldMk cId="1230204415" sldId="373"/>
            <ac:spMk id="16427" creationId="{C7F2E4D6-EF46-1C43-8F3E-3620C3C83F36}"/>
          </ac:spMkLst>
        </pc:spChg>
        <pc:spChg chg="add del">
          <ac:chgData name="Matthew Jarvis [maj52] (Staff)" userId="d937e79e-80c0-40d9-b34a-00850c5c6cc5" providerId="ADAL" clId="{7B4C541F-2AD4-47AF-8635-FA8965BAECCC}" dt="2022-10-13T16:49:15.104" v="6652" actId="26606"/>
          <ac:spMkLst>
            <pc:docMk/>
            <pc:sldMk cId="1230204415" sldId="373"/>
            <ac:spMk id="16432" creationId="{4EFE82FE-7465-AE46-88DF-34D347E83B84}"/>
          </ac:spMkLst>
        </pc:spChg>
        <pc:spChg chg="add del">
          <ac:chgData name="Matthew Jarvis [maj52] (Staff)" userId="d937e79e-80c0-40d9-b34a-00850c5c6cc5" providerId="ADAL" clId="{7B4C541F-2AD4-47AF-8635-FA8965BAECCC}" dt="2022-10-13T16:49:17.779" v="6654" actId="26606"/>
          <ac:spMkLst>
            <pc:docMk/>
            <pc:sldMk cId="1230204415" sldId="373"/>
            <ac:spMk id="16440" creationId="{C7F2E4D6-EF46-1C43-8F3E-3620C3C83F36}"/>
          </ac:spMkLst>
        </pc:spChg>
        <pc:spChg chg="add del">
          <ac:chgData name="Matthew Jarvis [maj52] (Staff)" userId="d937e79e-80c0-40d9-b34a-00850c5c6cc5" providerId="ADAL" clId="{7B4C541F-2AD4-47AF-8635-FA8965BAECCC}" dt="2022-10-13T16:49:48.075" v="6658" actId="26606"/>
          <ac:spMkLst>
            <pc:docMk/>
            <pc:sldMk cId="1230204415" sldId="373"/>
            <ac:spMk id="16446" creationId="{C7F2E4D6-EF46-1C43-8F3E-3620C3C83F36}"/>
          </ac:spMkLst>
        </pc:spChg>
        <pc:spChg chg="add del">
          <ac:chgData name="Matthew Jarvis [maj52] (Staff)" userId="d937e79e-80c0-40d9-b34a-00850c5c6cc5" providerId="ADAL" clId="{7B4C541F-2AD4-47AF-8635-FA8965BAECCC}" dt="2022-10-13T16:49:48.057" v="6657" actId="26606"/>
          <ac:spMkLst>
            <pc:docMk/>
            <pc:sldMk cId="1230204415" sldId="373"/>
            <ac:spMk id="16456" creationId="{C7F2E4D6-EF46-1C43-8F3E-3620C3C83F36}"/>
          </ac:spMkLst>
        </pc:spChg>
        <pc:spChg chg="add del">
          <ac:chgData name="Matthew Jarvis [maj52] (Staff)" userId="d937e79e-80c0-40d9-b34a-00850c5c6cc5" providerId="ADAL" clId="{7B4C541F-2AD4-47AF-8635-FA8965BAECCC}" dt="2022-10-13T16:50:25.842" v="6669" actId="26606"/>
          <ac:spMkLst>
            <pc:docMk/>
            <pc:sldMk cId="1230204415" sldId="373"/>
            <ac:spMk id="16466" creationId="{C7F2E4D6-EF46-1C43-8F3E-3620C3C83F36}"/>
          </ac:spMkLst>
        </pc:spChg>
        <pc:spChg chg="add">
          <ac:chgData name="Matthew Jarvis [maj52] (Staff)" userId="d937e79e-80c0-40d9-b34a-00850c5c6cc5" providerId="ADAL" clId="{7B4C541F-2AD4-47AF-8635-FA8965BAECCC}" dt="2022-10-13T16:50:25.842" v="6669" actId="26606"/>
          <ac:spMkLst>
            <pc:docMk/>
            <pc:sldMk cId="1230204415" sldId="373"/>
            <ac:spMk id="16477" creationId="{C7F2E4D6-EF46-1C43-8F3E-3620C3C83F36}"/>
          </ac:spMkLst>
        </pc:spChg>
        <pc:grpChg chg="add del">
          <ac:chgData name="Matthew Jarvis [maj52] (Staff)" userId="d937e79e-80c0-40d9-b34a-00850c5c6cc5" providerId="ADAL" clId="{7B4C541F-2AD4-47AF-8635-FA8965BAECCC}" dt="2022-10-13T16:45:11.634" v="6634" actId="26606"/>
          <ac:grpSpMkLst>
            <pc:docMk/>
            <pc:sldMk cId="1230204415" sldId="373"/>
            <ac:grpSpMk id="16395" creationId="{0D40C408-1C95-CC45-87A7-61CE8B1F9362}"/>
          </ac:grpSpMkLst>
        </pc:grpChg>
        <pc:grpChg chg="add del">
          <ac:chgData name="Matthew Jarvis [maj52] (Staff)" userId="d937e79e-80c0-40d9-b34a-00850c5c6cc5" providerId="ADAL" clId="{7B4C541F-2AD4-47AF-8635-FA8965BAECCC}" dt="2022-10-13T16:48:58.174" v="6646" actId="26606"/>
          <ac:grpSpMkLst>
            <pc:docMk/>
            <pc:sldMk cId="1230204415" sldId="373"/>
            <ac:grpSpMk id="16397" creationId="{BFD251E3-961F-2440-B872-1D26671822A8}"/>
          </ac:grpSpMkLst>
        </pc:grpChg>
        <pc:grpChg chg="add del">
          <ac:chgData name="Matthew Jarvis [maj52] (Staff)" userId="d937e79e-80c0-40d9-b34a-00850c5c6cc5" providerId="ADAL" clId="{7B4C541F-2AD4-47AF-8635-FA8965BAECCC}" dt="2022-10-13T16:45:20.267" v="6636" actId="26606"/>
          <ac:grpSpMkLst>
            <pc:docMk/>
            <pc:sldMk cId="1230204415" sldId="373"/>
            <ac:grpSpMk id="16405" creationId="{BFD251E3-961F-2440-B872-1D26671822A8}"/>
          </ac:grpSpMkLst>
        </pc:grpChg>
        <pc:grpChg chg="add del">
          <ac:chgData name="Matthew Jarvis [maj52] (Staff)" userId="d937e79e-80c0-40d9-b34a-00850c5c6cc5" providerId="ADAL" clId="{7B4C541F-2AD4-47AF-8635-FA8965BAECCC}" dt="2022-10-13T16:45:38.945" v="6638" actId="26606"/>
          <ac:grpSpMkLst>
            <pc:docMk/>
            <pc:sldMk cId="1230204415" sldId="373"/>
            <ac:grpSpMk id="16412" creationId="{05ADD15B-C747-D340-BF8A-A1DD2A6A9324}"/>
          </ac:grpSpMkLst>
        </pc:grpChg>
        <pc:grpChg chg="add del">
          <ac:chgData name="Matthew Jarvis [maj52] (Staff)" userId="d937e79e-80c0-40d9-b34a-00850c5c6cc5" providerId="ADAL" clId="{7B4C541F-2AD4-47AF-8635-FA8965BAECCC}" dt="2022-10-13T16:49:11.431" v="6648" actId="26606"/>
          <ac:grpSpMkLst>
            <pc:docMk/>
            <pc:sldMk cId="1230204415" sldId="373"/>
            <ac:grpSpMk id="16413" creationId="{35B55452-0B37-B747-9C68-70C4EF8F7539}"/>
          </ac:grpSpMkLst>
        </pc:grpChg>
        <pc:grpChg chg="add del">
          <ac:chgData name="Matthew Jarvis [maj52] (Staff)" userId="d937e79e-80c0-40d9-b34a-00850c5c6cc5" providerId="ADAL" clId="{7B4C541F-2AD4-47AF-8635-FA8965BAECCC}" dt="2022-10-13T16:45:40.376" v="6640" actId="26606"/>
          <ac:grpSpMkLst>
            <pc:docMk/>
            <pc:sldMk cId="1230204415" sldId="373"/>
            <ac:grpSpMk id="16416" creationId="{05ADD15B-C747-D340-BF8A-A1DD2A6A9324}"/>
          </ac:grpSpMkLst>
        </pc:grpChg>
        <pc:grpChg chg="add del">
          <ac:chgData name="Matthew Jarvis [maj52] (Staff)" userId="d937e79e-80c0-40d9-b34a-00850c5c6cc5" providerId="ADAL" clId="{7B4C541F-2AD4-47AF-8635-FA8965BAECCC}" dt="2022-10-13T16:45:43.478" v="6642" actId="26606"/>
          <ac:grpSpMkLst>
            <pc:docMk/>
            <pc:sldMk cId="1230204415" sldId="373"/>
            <ac:grpSpMk id="16424" creationId="{05ADD15B-C747-D340-BF8A-A1DD2A6A9324}"/>
          </ac:grpSpMkLst>
        </pc:grpChg>
        <pc:grpChg chg="add del">
          <ac:chgData name="Matthew Jarvis [maj52] (Staff)" userId="d937e79e-80c0-40d9-b34a-00850c5c6cc5" providerId="ADAL" clId="{7B4C541F-2AD4-47AF-8635-FA8965BAECCC}" dt="2022-10-13T16:49:13.465" v="6650" actId="26606"/>
          <ac:grpSpMkLst>
            <pc:docMk/>
            <pc:sldMk cId="1230204415" sldId="373"/>
            <ac:grpSpMk id="16428" creationId="{7A00BDF4-7643-A942-A588-F24E4E09AADE}"/>
          </ac:grpSpMkLst>
        </pc:grpChg>
        <pc:grpChg chg="add del">
          <ac:chgData name="Matthew Jarvis [maj52] (Staff)" userId="d937e79e-80c0-40d9-b34a-00850c5c6cc5" providerId="ADAL" clId="{7B4C541F-2AD4-47AF-8635-FA8965BAECCC}" dt="2022-10-13T16:49:15.104" v="6652" actId="26606"/>
          <ac:grpSpMkLst>
            <pc:docMk/>
            <pc:sldMk cId="1230204415" sldId="373"/>
            <ac:grpSpMk id="16433" creationId="{1B5E71B3-7269-894E-A00B-31D341365FC9}"/>
          </ac:grpSpMkLst>
        </pc:grpChg>
        <pc:grpChg chg="add del">
          <ac:chgData name="Matthew Jarvis [maj52] (Staff)" userId="d937e79e-80c0-40d9-b34a-00850c5c6cc5" providerId="ADAL" clId="{7B4C541F-2AD4-47AF-8635-FA8965BAECCC}" dt="2022-10-13T16:49:17.779" v="6654" actId="26606"/>
          <ac:grpSpMkLst>
            <pc:docMk/>
            <pc:sldMk cId="1230204415" sldId="373"/>
            <ac:grpSpMk id="16442" creationId="{2ACBB827-9A2D-D449-9686-F47D2A20EFE1}"/>
          </ac:grpSpMkLst>
        </pc:grpChg>
        <pc:grpChg chg="add del">
          <ac:chgData name="Matthew Jarvis [maj52] (Staff)" userId="d937e79e-80c0-40d9-b34a-00850c5c6cc5" providerId="ADAL" clId="{7B4C541F-2AD4-47AF-8635-FA8965BAECCC}" dt="2022-10-13T16:49:48.075" v="6658" actId="26606"/>
          <ac:grpSpMkLst>
            <pc:docMk/>
            <pc:sldMk cId="1230204415" sldId="373"/>
            <ac:grpSpMk id="16447" creationId="{05ADD15B-C747-D340-BF8A-A1DD2A6A9324}"/>
          </ac:grpSpMkLst>
        </pc:grpChg>
        <pc:grpChg chg="add del">
          <ac:chgData name="Matthew Jarvis [maj52] (Staff)" userId="d937e79e-80c0-40d9-b34a-00850c5c6cc5" providerId="ADAL" clId="{7B4C541F-2AD4-47AF-8635-FA8965BAECCC}" dt="2022-10-13T16:49:48.057" v="6657" actId="26606"/>
          <ac:grpSpMkLst>
            <pc:docMk/>
            <pc:sldMk cId="1230204415" sldId="373"/>
            <ac:grpSpMk id="16458" creationId="{05ADD15B-C747-D340-BF8A-A1DD2A6A9324}"/>
          </ac:grpSpMkLst>
        </pc:grpChg>
        <pc:grpChg chg="add del">
          <ac:chgData name="Matthew Jarvis [maj52] (Staff)" userId="d937e79e-80c0-40d9-b34a-00850c5c6cc5" providerId="ADAL" clId="{7B4C541F-2AD4-47AF-8635-FA8965BAECCC}" dt="2022-10-13T16:50:25.842" v="6669" actId="26606"/>
          <ac:grpSpMkLst>
            <pc:docMk/>
            <pc:sldMk cId="1230204415" sldId="373"/>
            <ac:grpSpMk id="16467" creationId="{05ADD15B-C747-D340-BF8A-A1DD2A6A9324}"/>
          </ac:grpSpMkLst>
        </pc:grpChg>
        <pc:grpChg chg="add">
          <ac:chgData name="Matthew Jarvis [maj52] (Staff)" userId="d937e79e-80c0-40d9-b34a-00850c5c6cc5" providerId="ADAL" clId="{7B4C541F-2AD4-47AF-8635-FA8965BAECCC}" dt="2022-10-13T16:50:25.842" v="6669" actId="26606"/>
          <ac:grpSpMkLst>
            <pc:docMk/>
            <pc:sldMk cId="1230204415" sldId="373"/>
            <ac:grpSpMk id="16481" creationId="{BFD251E3-961F-2440-B872-1D26671822A8}"/>
          </ac:grpSpMkLst>
        </pc:grpChg>
        <pc:picChg chg="add del mod">
          <ac:chgData name="Matthew Jarvis [maj52] (Staff)" userId="d937e79e-80c0-40d9-b34a-00850c5c6cc5" providerId="ADAL" clId="{7B4C541F-2AD4-47AF-8635-FA8965BAECCC}" dt="2022-10-13T16:45:44.122" v="6643"/>
          <ac:picMkLst>
            <pc:docMk/>
            <pc:sldMk cId="1230204415" sldId="373"/>
            <ac:picMk id="16386" creationId="{413C31AC-13FE-09E4-CE31-DF49DC27A901}"/>
          </ac:picMkLst>
        </pc:picChg>
        <pc:picChg chg="add mod ord">
          <ac:chgData name="Matthew Jarvis [maj52] (Staff)" userId="d937e79e-80c0-40d9-b34a-00850c5c6cc5" providerId="ADAL" clId="{7B4C541F-2AD4-47AF-8635-FA8965BAECCC}" dt="2022-10-13T20:11:35.943" v="6752" actId="1076"/>
          <ac:picMkLst>
            <pc:docMk/>
            <pc:sldMk cId="1230204415" sldId="373"/>
            <ac:picMk id="16388" creationId="{C66C4EF2-A0A7-BD6E-E8E0-5A94D96490B3}"/>
          </ac:picMkLst>
        </pc:picChg>
        <pc:cxnChg chg="add del">
          <ac:chgData name="Matthew Jarvis [maj52] (Staff)" userId="d937e79e-80c0-40d9-b34a-00850c5c6cc5" providerId="ADAL" clId="{7B4C541F-2AD4-47AF-8635-FA8965BAECCC}" dt="2022-10-13T16:48:58.174" v="6646" actId="26606"/>
          <ac:cxnSpMkLst>
            <pc:docMk/>
            <pc:sldMk cId="1230204415" sldId="373"/>
            <ac:cxnSpMk id="16392" creationId="{BF3CF3DF-4809-5B42-9F22-981391379297}"/>
          </ac:cxnSpMkLst>
        </pc:cxnChg>
        <pc:cxnChg chg="add del">
          <ac:chgData name="Matthew Jarvis [maj52] (Staff)" userId="d937e79e-80c0-40d9-b34a-00850c5c6cc5" providerId="ADAL" clId="{7B4C541F-2AD4-47AF-8635-FA8965BAECCC}" dt="2022-10-13T16:45:11.634" v="6634" actId="26606"/>
          <ac:cxnSpMkLst>
            <pc:docMk/>
            <pc:sldMk cId="1230204415" sldId="373"/>
            <ac:cxnSpMk id="16393" creationId="{BF3CF3DF-4809-5B42-9F22-981391379297}"/>
          </ac:cxnSpMkLst>
        </pc:cxnChg>
        <pc:cxnChg chg="add del">
          <ac:chgData name="Matthew Jarvis [maj52] (Staff)" userId="d937e79e-80c0-40d9-b34a-00850c5c6cc5" providerId="ADAL" clId="{7B4C541F-2AD4-47AF-8635-FA8965BAECCC}" dt="2022-10-13T16:45:38.945" v="6638" actId="26606"/>
          <ac:cxnSpMkLst>
            <pc:docMk/>
            <pc:sldMk cId="1230204415" sldId="373"/>
            <ac:cxnSpMk id="16399" creationId="{1FE039F1-6D47-C642-B506-452A83B0AB11}"/>
          </ac:cxnSpMkLst>
        </pc:cxnChg>
        <pc:cxnChg chg="add del">
          <ac:chgData name="Matthew Jarvis [maj52] (Staff)" userId="d937e79e-80c0-40d9-b34a-00850c5c6cc5" providerId="ADAL" clId="{7B4C541F-2AD4-47AF-8635-FA8965BAECCC}" dt="2022-10-13T16:49:13.465" v="6650" actId="26606"/>
          <ac:cxnSpMkLst>
            <pc:docMk/>
            <pc:sldMk cId="1230204415" sldId="373"/>
            <ac:cxnSpMk id="16401" creationId="{BF3CF3DF-4809-5B42-9F22-981391379297}"/>
          </ac:cxnSpMkLst>
        </pc:cxnChg>
        <pc:cxnChg chg="add del">
          <ac:chgData name="Matthew Jarvis [maj52] (Staff)" userId="d937e79e-80c0-40d9-b34a-00850c5c6cc5" providerId="ADAL" clId="{7B4C541F-2AD4-47AF-8635-FA8965BAECCC}" dt="2022-10-13T16:45:20.267" v="6636" actId="26606"/>
          <ac:cxnSpMkLst>
            <pc:docMk/>
            <pc:sldMk cId="1230204415" sldId="373"/>
            <ac:cxnSpMk id="16404" creationId="{BF3CF3DF-4809-5B42-9F22-981391379297}"/>
          </ac:cxnSpMkLst>
        </pc:cxnChg>
        <pc:cxnChg chg="add del">
          <ac:chgData name="Matthew Jarvis [maj52] (Staff)" userId="d937e79e-80c0-40d9-b34a-00850c5c6cc5" providerId="ADAL" clId="{7B4C541F-2AD4-47AF-8635-FA8965BAECCC}" dt="2022-10-13T16:49:11.431" v="6648" actId="26606"/>
          <ac:cxnSpMkLst>
            <pc:docMk/>
            <pc:sldMk cId="1230204415" sldId="373"/>
            <ac:cxnSpMk id="16410" creationId="{1D2BBFA3-6EA8-1C48-B3A5-DFCC389D2821}"/>
          </ac:cxnSpMkLst>
        </pc:cxnChg>
        <pc:cxnChg chg="add del">
          <ac:chgData name="Matthew Jarvis [maj52] (Staff)" userId="d937e79e-80c0-40d9-b34a-00850c5c6cc5" providerId="ADAL" clId="{7B4C541F-2AD4-47AF-8635-FA8965BAECCC}" dt="2022-10-13T16:45:40.376" v="6640" actId="26606"/>
          <ac:cxnSpMkLst>
            <pc:docMk/>
            <pc:sldMk cId="1230204415" sldId="373"/>
            <ac:cxnSpMk id="16421" creationId="{1FE039F1-6D47-C642-B506-452A83B0AB11}"/>
          </ac:cxnSpMkLst>
        </pc:cxnChg>
        <pc:cxnChg chg="add del">
          <ac:chgData name="Matthew Jarvis [maj52] (Staff)" userId="d937e79e-80c0-40d9-b34a-00850c5c6cc5" providerId="ADAL" clId="{7B4C541F-2AD4-47AF-8635-FA8965BAECCC}" dt="2022-10-13T16:45:43.478" v="6642" actId="26606"/>
          <ac:cxnSpMkLst>
            <pc:docMk/>
            <pc:sldMk cId="1230204415" sldId="373"/>
            <ac:cxnSpMk id="16426" creationId="{1FE039F1-6D47-C642-B506-452A83B0AB11}"/>
          </ac:cxnSpMkLst>
        </pc:cxnChg>
        <pc:cxnChg chg="add del">
          <ac:chgData name="Matthew Jarvis [maj52] (Staff)" userId="d937e79e-80c0-40d9-b34a-00850c5c6cc5" providerId="ADAL" clId="{7B4C541F-2AD4-47AF-8635-FA8965BAECCC}" dt="2022-10-13T16:49:15.104" v="6652" actId="26606"/>
          <ac:cxnSpMkLst>
            <pc:docMk/>
            <pc:sldMk cId="1230204415" sldId="373"/>
            <ac:cxnSpMk id="16438" creationId="{A0A01F17-907D-3541-BBAF-A33828880DCE}"/>
          </ac:cxnSpMkLst>
        </pc:cxnChg>
        <pc:cxnChg chg="add del">
          <ac:chgData name="Matthew Jarvis [maj52] (Staff)" userId="d937e79e-80c0-40d9-b34a-00850c5c6cc5" providerId="ADAL" clId="{7B4C541F-2AD4-47AF-8635-FA8965BAECCC}" dt="2022-10-13T16:49:17.779" v="6654" actId="26606"/>
          <ac:cxnSpMkLst>
            <pc:docMk/>
            <pc:sldMk cId="1230204415" sldId="373"/>
            <ac:cxnSpMk id="16441" creationId="{BF3CF3DF-4809-5B42-9F22-981391379297}"/>
          </ac:cxnSpMkLst>
        </pc:cxnChg>
        <pc:cxnChg chg="add del">
          <ac:chgData name="Matthew Jarvis [maj52] (Staff)" userId="d937e79e-80c0-40d9-b34a-00850c5c6cc5" providerId="ADAL" clId="{7B4C541F-2AD4-47AF-8635-FA8965BAECCC}" dt="2022-10-13T16:49:48.075" v="6658" actId="26606"/>
          <ac:cxnSpMkLst>
            <pc:docMk/>
            <pc:sldMk cId="1230204415" sldId="373"/>
            <ac:cxnSpMk id="16451" creationId="{1FE039F1-6D47-C642-B506-452A83B0AB11}"/>
          </ac:cxnSpMkLst>
        </pc:cxnChg>
        <pc:cxnChg chg="add del">
          <ac:chgData name="Matthew Jarvis [maj52] (Staff)" userId="d937e79e-80c0-40d9-b34a-00850c5c6cc5" providerId="ADAL" clId="{7B4C541F-2AD4-47AF-8635-FA8965BAECCC}" dt="2022-10-13T16:49:48.057" v="6657" actId="26606"/>
          <ac:cxnSpMkLst>
            <pc:docMk/>
            <pc:sldMk cId="1230204415" sldId="373"/>
            <ac:cxnSpMk id="16464" creationId="{1FE039F1-6D47-C642-B506-452A83B0AB11}"/>
          </ac:cxnSpMkLst>
        </pc:cxnChg>
        <pc:cxnChg chg="add del">
          <ac:chgData name="Matthew Jarvis [maj52] (Staff)" userId="d937e79e-80c0-40d9-b34a-00850c5c6cc5" providerId="ADAL" clId="{7B4C541F-2AD4-47AF-8635-FA8965BAECCC}" dt="2022-10-13T16:50:25.842" v="6669" actId="26606"/>
          <ac:cxnSpMkLst>
            <pc:docMk/>
            <pc:sldMk cId="1230204415" sldId="373"/>
            <ac:cxnSpMk id="16472" creationId="{1FE039F1-6D47-C642-B506-452A83B0AB11}"/>
          </ac:cxnSpMkLst>
        </pc:cxnChg>
        <pc:cxnChg chg="add">
          <ac:chgData name="Matthew Jarvis [maj52] (Staff)" userId="d937e79e-80c0-40d9-b34a-00850c5c6cc5" providerId="ADAL" clId="{7B4C541F-2AD4-47AF-8635-FA8965BAECCC}" dt="2022-10-13T16:50:25.842" v="6669" actId="26606"/>
          <ac:cxnSpMkLst>
            <pc:docMk/>
            <pc:sldMk cId="1230204415" sldId="373"/>
            <ac:cxnSpMk id="16479" creationId="{BF3CF3DF-4809-5B42-9F22-981391379297}"/>
          </ac:cxnSpMkLst>
        </pc:cxnChg>
      </pc:sldChg>
      <pc:sldChg chg="addSp delSp modSp new mod setBg addAnim delAnim">
        <pc:chgData name="Matthew Jarvis [maj52] (Staff)" userId="d937e79e-80c0-40d9-b34a-00850c5c6cc5" providerId="ADAL" clId="{7B4C541F-2AD4-47AF-8635-FA8965BAECCC}" dt="2022-10-13T20:11:57.256" v="6758" actId="403"/>
        <pc:sldMkLst>
          <pc:docMk/>
          <pc:sldMk cId="4199754281" sldId="374"/>
        </pc:sldMkLst>
        <pc:spChg chg="mod">
          <ac:chgData name="Matthew Jarvis [maj52] (Staff)" userId="d937e79e-80c0-40d9-b34a-00850c5c6cc5" providerId="ADAL" clId="{7B4C541F-2AD4-47AF-8635-FA8965BAECCC}" dt="2022-10-13T13:37:12.208" v="1975" actId="26606"/>
          <ac:spMkLst>
            <pc:docMk/>
            <pc:sldMk cId="4199754281" sldId="374"/>
            <ac:spMk id="2" creationId="{A3771F3B-F283-5A85-2314-7176206E2F50}"/>
          </ac:spMkLst>
        </pc:spChg>
        <pc:spChg chg="mod">
          <ac:chgData name="Matthew Jarvis [maj52] (Staff)" userId="d937e79e-80c0-40d9-b34a-00850c5c6cc5" providerId="ADAL" clId="{7B4C541F-2AD4-47AF-8635-FA8965BAECCC}" dt="2022-10-13T20:11:57.256" v="6758" actId="403"/>
          <ac:spMkLst>
            <pc:docMk/>
            <pc:sldMk cId="4199754281" sldId="374"/>
            <ac:spMk id="3" creationId="{92DEA829-1AB9-BDA5-20B5-5DF7CD370D96}"/>
          </ac:spMkLst>
        </pc:spChg>
        <pc:spChg chg="add del">
          <ac:chgData name="Matthew Jarvis [maj52] (Staff)" userId="d937e79e-80c0-40d9-b34a-00850c5c6cc5" providerId="ADAL" clId="{7B4C541F-2AD4-47AF-8635-FA8965BAECCC}" dt="2022-10-13T13:37:03.951" v="1972" actId="26606"/>
          <ac:spMkLst>
            <pc:docMk/>
            <pc:sldMk cId="4199754281" sldId="374"/>
            <ac:spMk id="40" creationId="{4EFE82FE-7465-AE46-88DF-34D347E83B84}"/>
          </ac:spMkLst>
        </pc:spChg>
        <pc:spChg chg="add del">
          <ac:chgData name="Matthew Jarvis [maj52] (Staff)" userId="d937e79e-80c0-40d9-b34a-00850c5c6cc5" providerId="ADAL" clId="{7B4C541F-2AD4-47AF-8635-FA8965BAECCC}" dt="2022-10-13T13:37:12.176" v="1974" actId="26606"/>
          <ac:spMkLst>
            <pc:docMk/>
            <pc:sldMk cId="4199754281" sldId="374"/>
            <ac:spMk id="81" creationId="{4EFE82FE-7465-AE46-88DF-34D347E83B84}"/>
          </ac:spMkLst>
        </pc:spChg>
        <pc:spChg chg="add">
          <ac:chgData name="Matthew Jarvis [maj52] (Staff)" userId="d937e79e-80c0-40d9-b34a-00850c5c6cc5" providerId="ADAL" clId="{7B4C541F-2AD4-47AF-8635-FA8965BAECCC}" dt="2022-10-13T13:37:12.208" v="1975" actId="26606"/>
          <ac:spMkLst>
            <pc:docMk/>
            <pc:sldMk cId="4199754281" sldId="374"/>
            <ac:spMk id="91" creationId="{4EFE82FE-7465-AE46-88DF-34D347E83B84}"/>
          </ac:spMkLst>
        </pc:spChg>
        <pc:grpChg chg="add del">
          <ac:chgData name="Matthew Jarvis [maj52] (Staff)" userId="d937e79e-80c0-40d9-b34a-00850c5c6cc5" providerId="ADAL" clId="{7B4C541F-2AD4-47AF-8635-FA8965BAECCC}" dt="2022-10-13T13:37:03.951" v="1972" actId="26606"/>
          <ac:grpSpMkLst>
            <pc:docMk/>
            <pc:sldMk cId="4199754281" sldId="374"/>
            <ac:grpSpMk id="12" creationId="{EB46B8FB-F6A2-5F47-A6CD-A7E17E69270F}"/>
          </ac:grpSpMkLst>
        </pc:grpChg>
        <pc:grpChg chg="add del">
          <ac:chgData name="Matthew Jarvis [maj52] (Staff)" userId="d937e79e-80c0-40d9-b34a-00850c5c6cc5" providerId="ADAL" clId="{7B4C541F-2AD4-47AF-8635-FA8965BAECCC}" dt="2022-10-13T13:37:03.951" v="1972" actId="26606"/>
          <ac:grpSpMkLst>
            <pc:docMk/>
            <pc:sldMk cId="4199754281" sldId="374"/>
            <ac:grpSpMk id="42" creationId="{66F2B51C-9578-EB41-A17E-FFF9D491ADA0}"/>
          </ac:grpSpMkLst>
        </pc:grpChg>
        <pc:grpChg chg="add del">
          <ac:chgData name="Matthew Jarvis [maj52] (Staff)" userId="d937e79e-80c0-40d9-b34a-00850c5c6cc5" providerId="ADAL" clId="{7B4C541F-2AD4-47AF-8635-FA8965BAECCC}" dt="2022-10-13T13:37:12.176" v="1974" actId="26606"/>
          <ac:grpSpMkLst>
            <pc:docMk/>
            <pc:sldMk cId="4199754281" sldId="374"/>
            <ac:grpSpMk id="55" creationId="{EB46B8FB-F6A2-5F47-A6CD-A7E17E69270F}"/>
          </ac:grpSpMkLst>
        </pc:grpChg>
        <pc:grpChg chg="add del">
          <ac:chgData name="Matthew Jarvis [maj52] (Staff)" userId="d937e79e-80c0-40d9-b34a-00850c5c6cc5" providerId="ADAL" clId="{7B4C541F-2AD4-47AF-8635-FA8965BAECCC}" dt="2022-10-13T13:37:12.176" v="1974" actId="26606"/>
          <ac:grpSpMkLst>
            <pc:docMk/>
            <pc:sldMk cId="4199754281" sldId="374"/>
            <ac:grpSpMk id="82" creationId="{BCFFF971-DAC9-F44B-9F22-4B030B6B61B3}"/>
          </ac:grpSpMkLst>
        </pc:grpChg>
        <pc:grpChg chg="add">
          <ac:chgData name="Matthew Jarvis [maj52] (Staff)" userId="d937e79e-80c0-40d9-b34a-00850c5c6cc5" providerId="ADAL" clId="{7B4C541F-2AD4-47AF-8635-FA8965BAECCC}" dt="2022-10-13T13:37:12.208" v="1975" actId="26606"/>
          <ac:grpSpMkLst>
            <pc:docMk/>
            <pc:sldMk cId="4199754281" sldId="374"/>
            <ac:grpSpMk id="89" creationId="{EB46B8FB-F6A2-5F47-A6CD-A7E17E69270F}"/>
          </ac:grpSpMkLst>
        </pc:grpChg>
        <pc:grpChg chg="add">
          <ac:chgData name="Matthew Jarvis [maj52] (Staff)" userId="d937e79e-80c0-40d9-b34a-00850c5c6cc5" providerId="ADAL" clId="{7B4C541F-2AD4-47AF-8635-FA8965BAECCC}" dt="2022-10-13T13:37:12.208" v="1975" actId="26606"/>
          <ac:grpSpMkLst>
            <pc:docMk/>
            <pc:sldMk cId="4199754281" sldId="374"/>
            <ac:grpSpMk id="92" creationId="{1D57BA6D-167D-7240-B3FE-008D1E6950E3}"/>
          </ac:grpSpMkLst>
        </pc:grpChg>
        <pc:picChg chg="add mod">
          <ac:chgData name="Matthew Jarvis [maj52] (Staff)" userId="d937e79e-80c0-40d9-b34a-00850c5c6cc5" providerId="ADAL" clId="{7B4C541F-2AD4-47AF-8635-FA8965BAECCC}" dt="2022-10-13T13:37:12.208" v="1975" actId="26606"/>
          <ac:picMkLst>
            <pc:docMk/>
            <pc:sldMk cId="4199754281" sldId="374"/>
            <ac:picMk id="5" creationId="{1912E86F-F0ED-CCDA-4F76-F84737F2F144}"/>
          </ac:picMkLst>
        </pc:picChg>
        <pc:picChg chg="add mod">
          <ac:chgData name="Matthew Jarvis [maj52] (Staff)" userId="d937e79e-80c0-40d9-b34a-00850c5c6cc5" providerId="ADAL" clId="{7B4C541F-2AD4-47AF-8635-FA8965BAECCC}" dt="2022-10-13T13:37:12.208" v="1975" actId="26606"/>
          <ac:picMkLst>
            <pc:docMk/>
            <pc:sldMk cId="4199754281" sldId="374"/>
            <ac:picMk id="7" creationId="{A3944E51-870D-A6D8-9353-695103E47845}"/>
          </ac:picMkLst>
        </pc:picChg>
        <pc:cxnChg chg="add del">
          <ac:chgData name="Matthew Jarvis [maj52] (Staff)" userId="d937e79e-80c0-40d9-b34a-00850c5c6cc5" providerId="ADAL" clId="{7B4C541F-2AD4-47AF-8635-FA8965BAECCC}" dt="2022-10-13T13:37:03.951" v="1972" actId="26606"/>
          <ac:cxnSpMkLst>
            <pc:docMk/>
            <pc:sldMk cId="4199754281" sldId="374"/>
            <ac:cxnSpMk id="38" creationId="{D33A3282-0389-C547-8CA6-7F3E7F27B34D}"/>
          </ac:cxnSpMkLst>
        </pc:cxnChg>
        <pc:cxnChg chg="add del">
          <ac:chgData name="Matthew Jarvis [maj52] (Staff)" userId="d937e79e-80c0-40d9-b34a-00850c5c6cc5" providerId="ADAL" clId="{7B4C541F-2AD4-47AF-8635-FA8965BAECCC}" dt="2022-10-13T13:37:03.951" v="1972" actId="26606"/>
          <ac:cxnSpMkLst>
            <pc:docMk/>
            <pc:sldMk cId="4199754281" sldId="374"/>
            <ac:cxnSpMk id="51" creationId="{A1AFA94F-18CB-5543-9357-B262CAC00F41}"/>
          </ac:cxnSpMkLst>
        </pc:cxnChg>
        <pc:cxnChg chg="add del">
          <ac:chgData name="Matthew Jarvis [maj52] (Staff)" userId="d937e79e-80c0-40d9-b34a-00850c5c6cc5" providerId="ADAL" clId="{7B4C541F-2AD4-47AF-8635-FA8965BAECCC}" dt="2022-10-13T13:37:03.951" v="1972" actId="26606"/>
          <ac:cxnSpMkLst>
            <pc:docMk/>
            <pc:sldMk cId="4199754281" sldId="374"/>
            <ac:cxnSpMk id="53" creationId="{EEA70831-9A8D-3B4D-8EA5-EE32F93E94E9}"/>
          </ac:cxnSpMkLst>
        </pc:cxnChg>
        <pc:cxnChg chg="add del">
          <ac:chgData name="Matthew Jarvis [maj52] (Staff)" userId="d937e79e-80c0-40d9-b34a-00850c5c6cc5" providerId="ADAL" clId="{7B4C541F-2AD4-47AF-8635-FA8965BAECCC}" dt="2022-10-13T13:37:12.176" v="1974" actId="26606"/>
          <ac:cxnSpMkLst>
            <pc:docMk/>
            <pc:sldMk cId="4199754281" sldId="374"/>
            <ac:cxnSpMk id="80" creationId="{D33A3282-0389-C547-8CA6-7F3E7F27B34D}"/>
          </ac:cxnSpMkLst>
        </pc:cxnChg>
        <pc:cxnChg chg="add del">
          <ac:chgData name="Matthew Jarvis [maj52] (Staff)" userId="d937e79e-80c0-40d9-b34a-00850c5c6cc5" providerId="ADAL" clId="{7B4C541F-2AD4-47AF-8635-FA8965BAECCC}" dt="2022-10-13T13:37:12.176" v="1974" actId="26606"/>
          <ac:cxnSpMkLst>
            <pc:docMk/>
            <pc:sldMk cId="4199754281" sldId="374"/>
            <ac:cxnSpMk id="87" creationId="{51D4F49C-5EE1-6C4F-858E-AE02CC2CD5BB}"/>
          </ac:cxnSpMkLst>
        </pc:cxnChg>
        <pc:cxnChg chg="add">
          <ac:chgData name="Matthew Jarvis [maj52] (Staff)" userId="d937e79e-80c0-40d9-b34a-00850c5c6cc5" providerId="ADAL" clId="{7B4C541F-2AD4-47AF-8635-FA8965BAECCC}" dt="2022-10-13T13:37:12.208" v="1975" actId="26606"/>
          <ac:cxnSpMkLst>
            <pc:docMk/>
            <pc:sldMk cId="4199754281" sldId="374"/>
            <ac:cxnSpMk id="90" creationId="{D33A3282-0389-C547-8CA6-7F3E7F27B34D}"/>
          </ac:cxnSpMkLst>
        </pc:cxnChg>
        <pc:cxnChg chg="add">
          <ac:chgData name="Matthew Jarvis [maj52] (Staff)" userId="d937e79e-80c0-40d9-b34a-00850c5c6cc5" providerId="ADAL" clId="{7B4C541F-2AD4-47AF-8635-FA8965BAECCC}" dt="2022-10-13T13:37:12.208" v="1975" actId="26606"/>
          <ac:cxnSpMkLst>
            <pc:docMk/>
            <pc:sldMk cId="4199754281" sldId="374"/>
            <ac:cxnSpMk id="93" creationId="{EEA70831-9A8D-3B4D-8EA5-EE32F93E94E9}"/>
          </ac:cxnSpMkLst>
        </pc:cxnChg>
        <pc:cxnChg chg="add">
          <ac:chgData name="Matthew Jarvis [maj52] (Staff)" userId="d937e79e-80c0-40d9-b34a-00850c5c6cc5" providerId="ADAL" clId="{7B4C541F-2AD4-47AF-8635-FA8965BAECCC}" dt="2022-10-13T13:37:12.208" v="1975" actId="26606"/>
          <ac:cxnSpMkLst>
            <pc:docMk/>
            <pc:sldMk cId="4199754281" sldId="374"/>
            <ac:cxnSpMk id="94" creationId="{7EEC119C-80B3-DB42-967C-CFC27AAEFAFA}"/>
          </ac:cxnSpMkLst>
        </pc:cxnChg>
      </pc:sldChg>
      <pc:sldChg chg="addSp delSp modSp new mod setBg setClrOvrMap">
        <pc:chgData name="Matthew Jarvis [maj52] (Staff)" userId="d937e79e-80c0-40d9-b34a-00850c5c6cc5" providerId="ADAL" clId="{7B4C541F-2AD4-47AF-8635-FA8965BAECCC}" dt="2022-10-13T13:38:42.462" v="2002" actId="26606"/>
        <pc:sldMkLst>
          <pc:docMk/>
          <pc:sldMk cId="75747311" sldId="375"/>
        </pc:sldMkLst>
        <pc:spChg chg="mod">
          <ac:chgData name="Matthew Jarvis [maj52] (Staff)" userId="d937e79e-80c0-40d9-b34a-00850c5c6cc5" providerId="ADAL" clId="{7B4C541F-2AD4-47AF-8635-FA8965BAECCC}" dt="2022-10-13T13:38:42.462" v="2002" actId="26606"/>
          <ac:spMkLst>
            <pc:docMk/>
            <pc:sldMk cId="75747311" sldId="375"/>
            <ac:spMk id="2" creationId="{09FC28E3-BA1B-5FB0-B237-3E1BDBF919ED}"/>
          </ac:spMkLst>
        </pc:spChg>
        <pc:spChg chg="del mod">
          <ac:chgData name="Matthew Jarvis [maj52] (Staff)" userId="d937e79e-80c0-40d9-b34a-00850c5c6cc5" providerId="ADAL" clId="{7B4C541F-2AD4-47AF-8635-FA8965BAECCC}" dt="2022-10-13T13:38:19.670" v="1997" actId="478"/>
          <ac:spMkLst>
            <pc:docMk/>
            <pc:sldMk cId="75747311" sldId="375"/>
            <ac:spMk id="3" creationId="{157F4E90-BDDF-9667-2673-39DF301920D4}"/>
          </ac:spMkLst>
        </pc:spChg>
        <pc:spChg chg="add del">
          <ac:chgData name="Matthew Jarvis [maj52] (Staff)" userId="d937e79e-80c0-40d9-b34a-00850c5c6cc5" providerId="ADAL" clId="{7B4C541F-2AD4-47AF-8635-FA8965BAECCC}" dt="2022-10-13T13:38:42.462" v="2002" actId="26606"/>
          <ac:spMkLst>
            <pc:docMk/>
            <pc:sldMk cId="75747311" sldId="375"/>
            <ac:spMk id="38" creationId="{4EFE82FE-7465-AE46-88DF-34D347E83B84}"/>
          </ac:spMkLst>
        </pc:spChg>
        <pc:spChg chg="add del">
          <ac:chgData name="Matthew Jarvis [maj52] (Staff)" userId="d937e79e-80c0-40d9-b34a-00850c5c6cc5" providerId="ADAL" clId="{7B4C541F-2AD4-47AF-8635-FA8965BAECCC}" dt="2022-10-13T13:38:42.462" v="2002" actId="26606"/>
          <ac:spMkLst>
            <pc:docMk/>
            <pc:sldMk cId="75747311" sldId="375"/>
            <ac:spMk id="40" creationId="{B4F75AE3-A3AC-DE4C-98FE-EC9DC3BF8DA5}"/>
          </ac:spMkLst>
        </pc:spChg>
        <pc:spChg chg="add del">
          <ac:chgData name="Matthew Jarvis [maj52] (Staff)" userId="d937e79e-80c0-40d9-b34a-00850c5c6cc5" providerId="ADAL" clId="{7B4C541F-2AD4-47AF-8635-FA8965BAECCC}" dt="2022-10-13T13:38:33.566" v="1999" actId="26606"/>
          <ac:spMkLst>
            <pc:docMk/>
            <pc:sldMk cId="75747311" sldId="375"/>
            <ac:spMk id="82" creationId="{4EFE82FE-7465-AE46-88DF-34D347E83B84}"/>
          </ac:spMkLst>
        </pc:spChg>
        <pc:spChg chg="add del">
          <ac:chgData name="Matthew Jarvis [maj52] (Staff)" userId="d937e79e-80c0-40d9-b34a-00850c5c6cc5" providerId="ADAL" clId="{7B4C541F-2AD4-47AF-8635-FA8965BAECCC}" dt="2022-10-13T13:38:33.566" v="1999" actId="26606"/>
          <ac:spMkLst>
            <pc:docMk/>
            <pc:sldMk cId="75747311" sldId="375"/>
            <ac:spMk id="84" creationId="{2B31B496-E92B-C84B-83E3-6272409ED238}"/>
          </ac:spMkLst>
        </pc:spChg>
        <pc:spChg chg="add del">
          <ac:chgData name="Matthew Jarvis [maj52] (Staff)" userId="d937e79e-80c0-40d9-b34a-00850c5c6cc5" providerId="ADAL" clId="{7B4C541F-2AD4-47AF-8635-FA8965BAECCC}" dt="2022-10-13T13:38:42.446" v="2001" actId="26606"/>
          <ac:spMkLst>
            <pc:docMk/>
            <pc:sldMk cId="75747311" sldId="375"/>
            <ac:spMk id="121" creationId="{4EFE82FE-7465-AE46-88DF-34D347E83B84}"/>
          </ac:spMkLst>
        </pc:spChg>
        <pc:spChg chg="add del">
          <ac:chgData name="Matthew Jarvis [maj52] (Staff)" userId="d937e79e-80c0-40d9-b34a-00850c5c6cc5" providerId="ADAL" clId="{7B4C541F-2AD4-47AF-8635-FA8965BAECCC}" dt="2022-10-13T13:38:42.446" v="2001" actId="26606"/>
          <ac:spMkLst>
            <pc:docMk/>
            <pc:sldMk cId="75747311" sldId="375"/>
            <ac:spMk id="122" creationId="{C1FDB97C-3AD1-C545-A219-4B4FCF5AEFC4}"/>
          </ac:spMkLst>
        </pc:spChg>
        <pc:spChg chg="add">
          <ac:chgData name="Matthew Jarvis [maj52] (Staff)" userId="d937e79e-80c0-40d9-b34a-00850c5c6cc5" providerId="ADAL" clId="{7B4C541F-2AD4-47AF-8635-FA8965BAECCC}" dt="2022-10-13T13:38:42.462" v="2002" actId="26606"/>
          <ac:spMkLst>
            <pc:docMk/>
            <pc:sldMk cId="75747311" sldId="375"/>
            <ac:spMk id="134" creationId="{4EFE82FE-7465-AE46-88DF-34D347E83B84}"/>
          </ac:spMkLst>
        </pc:spChg>
        <pc:spChg chg="add">
          <ac:chgData name="Matthew Jarvis [maj52] (Staff)" userId="d937e79e-80c0-40d9-b34a-00850c5c6cc5" providerId="ADAL" clId="{7B4C541F-2AD4-47AF-8635-FA8965BAECCC}" dt="2022-10-13T13:38:42.462" v="2002" actId="26606"/>
          <ac:spMkLst>
            <pc:docMk/>
            <pc:sldMk cId="75747311" sldId="375"/>
            <ac:spMk id="135" creationId="{B4F75AE3-A3AC-DE4C-98FE-EC9DC3BF8DA5}"/>
          </ac:spMkLst>
        </pc:spChg>
        <pc:grpChg chg="add del">
          <ac:chgData name="Matthew Jarvis [maj52] (Staff)" userId="d937e79e-80c0-40d9-b34a-00850c5c6cc5" providerId="ADAL" clId="{7B4C541F-2AD4-47AF-8635-FA8965BAECCC}" dt="2022-10-13T13:38:42.462" v="2002" actId="26606"/>
          <ac:grpSpMkLst>
            <pc:docMk/>
            <pc:sldMk cId="75747311" sldId="375"/>
            <ac:grpSpMk id="10" creationId="{EB46B8FB-F6A2-5F47-A6CD-A7E17E69270F}"/>
          </ac:grpSpMkLst>
        </pc:grpChg>
        <pc:grpChg chg="add del">
          <ac:chgData name="Matthew Jarvis [maj52] (Staff)" userId="d937e79e-80c0-40d9-b34a-00850c5c6cc5" providerId="ADAL" clId="{7B4C541F-2AD4-47AF-8635-FA8965BAECCC}" dt="2022-10-13T13:38:42.462" v="2002" actId="26606"/>
          <ac:grpSpMkLst>
            <pc:docMk/>
            <pc:sldMk cId="75747311" sldId="375"/>
            <ac:grpSpMk id="42" creationId="{44406D7A-DB1A-D940-8AD1-93FAF9DD7199}"/>
          </ac:grpSpMkLst>
        </pc:grpChg>
        <pc:grpChg chg="add del">
          <ac:chgData name="Matthew Jarvis [maj52] (Staff)" userId="d937e79e-80c0-40d9-b34a-00850c5c6cc5" providerId="ADAL" clId="{7B4C541F-2AD4-47AF-8635-FA8965BAECCC}" dt="2022-10-13T13:38:33.566" v="1999" actId="26606"/>
          <ac:grpSpMkLst>
            <pc:docMk/>
            <pc:sldMk cId="75747311" sldId="375"/>
            <ac:grpSpMk id="54" creationId="{EB46B8FB-F6A2-5F47-A6CD-A7E17E69270F}"/>
          </ac:grpSpMkLst>
        </pc:grpChg>
        <pc:grpChg chg="add del">
          <ac:chgData name="Matthew Jarvis [maj52] (Staff)" userId="d937e79e-80c0-40d9-b34a-00850c5c6cc5" providerId="ADAL" clId="{7B4C541F-2AD4-47AF-8635-FA8965BAECCC}" dt="2022-10-13T13:38:33.566" v="1999" actId="26606"/>
          <ac:grpSpMkLst>
            <pc:docMk/>
            <pc:sldMk cId="75747311" sldId="375"/>
            <ac:grpSpMk id="86" creationId="{558D799D-6817-AF48-958F-CAC89BB717FB}"/>
          </ac:grpSpMkLst>
        </pc:grpChg>
        <pc:grpChg chg="add">
          <ac:chgData name="Matthew Jarvis [maj52] (Staff)" userId="d937e79e-80c0-40d9-b34a-00850c5c6cc5" providerId="ADAL" clId="{7B4C541F-2AD4-47AF-8635-FA8965BAECCC}" dt="2022-10-13T13:38:42.462" v="2002" actId="26606"/>
          <ac:grpSpMkLst>
            <pc:docMk/>
            <pc:sldMk cId="75747311" sldId="375"/>
            <ac:grpSpMk id="88" creationId="{44406D7A-DB1A-D940-8AD1-93FAF9DD7199}"/>
          </ac:grpSpMkLst>
        </pc:grpChg>
        <pc:grpChg chg="add del">
          <ac:chgData name="Matthew Jarvis [maj52] (Staff)" userId="d937e79e-80c0-40d9-b34a-00850c5c6cc5" providerId="ADAL" clId="{7B4C541F-2AD4-47AF-8635-FA8965BAECCC}" dt="2022-10-13T13:38:42.446" v="2001" actId="26606"/>
          <ac:grpSpMkLst>
            <pc:docMk/>
            <pc:sldMk cId="75747311" sldId="375"/>
            <ac:grpSpMk id="95" creationId="{EB46B8FB-F6A2-5F47-A6CD-A7E17E69270F}"/>
          </ac:grpSpMkLst>
        </pc:grpChg>
        <pc:grpChg chg="add del">
          <ac:chgData name="Matthew Jarvis [maj52] (Staff)" userId="d937e79e-80c0-40d9-b34a-00850c5c6cc5" providerId="ADAL" clId="{7B4C541F-2AD4-47AF-8635-FA8965BAECCC}" dt="2022-10-13T13:38:42.446" v="2001" actId="26606"/>
          <ac:grpSpMkLst>
            <pc:docMk/>
            <pc:sldMk cId="75747311" sldId="375"/>
            <ac:grpSpMk id="123" creationId="{3A266FA8-F626-1C42-B021-A57818E97BEA}"/>
          </ac:grpSpMkLst>
        </pc:grpChg>
        <pc:grpChg chg="add">
          <ac:chgData name="Matthew Jarvis [maj52] (Staff)" userId="d937e79e-80c0-40d9-b34a-00850c5c6cc5" providerId="ADAL" clId="{7B4C541F-2AD4-47AF-8635-FA8965BAECCC}" dt="2022-10-13T13:38:42.462" v="2002" actId="26606"/>
          <ac:grpSpMkLst>
            <pc:docMk/>
            <pc:sldMk cId="75747311" sldId="375"/>
            <ac:grpSpMk id="132" creationId="{EB46B8FB-F6A2-5F47-A6CD-A7E17E69270F}"/>
          </ac:grpSpMkLst>
        </pc:grpChg>
        <pc:picChg chg="add del mod ord">
          <ac:chgData name="Matthew Jarvis [maj52] (Staff)" userId="d937e79e-80c0-40d9-b34a-00850c5c6cc5" providerId="ADAL" clId="{7B4C541F-2AD4-47AF-8635-FA8965BAECCC}" dt="2022-10-13T13:38:33.566" v="1999" actId="26606"/>
          <ac:picMkLst>
            <pc:docMk/>
            <pc:sldMk cId="75747311" sldId="375"/>
            <ac:picMk id="5" creationId="{AA95E467-9E42-14CA-1412-9741D8AC8CBB}"/>
          </ac:picMkLst>
        </pc:picChg>
        <pc:cxnChg chg="add del">
          <ac:chgData name="Matthew Jarvis [maj52] (Staff)" userId="d937e79e-80c0-40d9-b34a-00850c5c6cc5" providerId="ADAL" clId="{7B4C541F-2AD4-47AF-8635-FA8965BAECCC}" dt="2022-10-13T13:38:42.462" v="2002" actId="26606"/>
          <ac:cxnSpMkLst>
            <pc:docMk/>
            <pc:sldMk cId="75747311" sldId="375"/>
            <ac:cxnSpMk id="36" creationId="{D33A3282-0389-C547-8CA6-7F3E7F27B34D}"/>
          </ac:cxnSpMkLst>
        </pc:cxnChg>
        <pc:cxnChg chg="add del">
          <ac:chgData name="Matthew Jarvis [maj52] (Staff)" userId="d937e79e-80c0-40d9-b34a-00850c5c6cc5" providerId="ADAL" clId="{7B4C541F-2AD4-47AF-8635-FA8965BAECCC}" dt="2022-10-13T13:38:33.566" v="1999" actId="26606"/>
          <ac:cxnSpMkLst>
            <pc:docMk/>
            <pc:sldMk cId="75747311" sldId="375"/>
            <ac:cxnSpMk id="80" creationId="{D33A3282-0389-C547-8CA6-7F3E7F27B34D}"/>
          </ac:cxnSpMkLst>
        </pc:cxnChg>
        <pc:cxnChg chg="add del">
          <ac:chgData name="Matthew Jarvis [maj52] (Staff)" userId="d937e79e-80c0-40d9-b34a-00850c5c6cc5" providerId="ADAL" clId="{7B4C541F-2AD4-47AF-8635-FA8965BAECCC}" dt="2022-10-13T13:38:42.446" v="2001" actId="26606"/>
          <ac:cxnSpMkLst>
            <pc:docMk/>
            <pc:sldMk cId="75747311" sldId="375"/>
            <ac:cxnSpMk id="120" creationId="{D33A3282-0389-C547-8CA6-7F3E7F27B34D}"/>
          </ac:cxnSpMkLst>
        </pc:cxnChg>
        <pc:cxnChg chg="add">
          <ac:chgData name="Matthew Jarvis [maj52] (Staff)" userId="d937e79e-80c0-40d9-b34a-00850c5c6cc5" providerId="ADAL" clId="{7B4C541F-2AD4-47AF-8635-FA8965BAECCC}" dt="2022-10-13T13:38:42.462" v="2002" actId="26606"/>
          <ac:cxnSpMkLst>
            <pc:docMk/>
            <pc:sldMk cId="75747311" sldId="375"/>
            <ac:cxnSpMk id="133" creationId="{D33A3282-0389-C547-8CA6-7F3E7F27B34D}"/>
          </ac:cxnSpMkLst>
        </pc:cxnChg>
        <pc:cxnChg chg="add">
          <ac:chgData name="Matthew Jarvis [maj52] (Staff)" userId="d937e79e-80c0-40d9-b34a-00850c5c6cc5" providerId="ADAL" clId="{7B4C541F-2AD4-47AF-8635-FA8965BAECCC}" dt="2022-10-13T13:38:42.462" v="2002" actId="26606"/>
          <ac:cxnSpMkLst>
            <pc:docMk/>
            <pc:sldMk cId="75747311" sldId="375"/>
            <ac:cxnSpMk id="136" creationId="{41C79BB7-CCAB-2243-9830-5569626C4D01}"/>
          </ac:cxnSpMkLst>
        </pc:cxnChg>
      </pc:sldChg>
      <pc:sldChg chg="modSp add mod ord">
        <pc:chgData name="Matthew Jarvis [maj52] (Staff)" userId="d937e79e-80c0-40d9-b34a-00850c5c6cc5" providerId="ADAL" clId="{7B4C541F-2AD4-47AF-8635-FA8965BAECCC}" dt="2022-10-13T13:41:43.393" v="2374" actId="6549"/>
        <pc:sldMkLst>
          <pc:docMk/>
          <pc:sldMk cId="3578318118" sldId="376"/>
        </pc:sldMkLst>
        <pc:spChg chg="mod">
          <ac:chgData name="Matthew Jarvis [maj52] (Staff)" userId="d937e79e-80c0-40d9-b34a-00850c5c6cc5" providerId="ADAL" clId="{7B4C541F-2AD4-47AF-8635-FA8965BAECCC}" dt="2022-10-13T13:40:50.105" v="2319" actId="20577"/>
          <ac:spMkLst>
            <pc:docMk/>
            <pc:sldMk cId="3578318118" sldId="376"/>
            <ac:spMk id="2" creationId="{A3771F3B-F283-5A85-2314-7176206E2F50}"/>
          </ac:spMkLst>
        </pc:spChg>
        <pc:spChg chg="mod">
          <ac:chgData name="Matthew Jarvis [maj52] (Staff)" userId="d937e79e-80c0-40d9-b34a-00850c5c6cc5" providerId="ADAL" clId="{7B4C541F-2AD4-47AF-8635-FA8965BAECCC}" dt="2022-10-13T13:41:43.393" v="2374" actId="6549"/>
          <ac:spMkLst>
            <pc:docMk/>
            <pc:sldMk cId="3578318118" sldId="376"/>
            <ac:spMk id="3" creationId="{92DEA829-1AB9-BDA5-20B5-5DF7CD370D96}"/>
          </ac:spMkLst>
        </pc:spChg>
      </pc:sldChg>
      <pc:sldChg chg="addSp delSp modSp new mod setBg modClrScheme addAnim modAnim setClrOvrMap chgLayout">
        <pc:chgData name="Matthew Jarvis [maj52] (Staff)" userId="d937e79e-80c0-40d9-b34a-00850c5c6cc5" providerId="ADAL" clId="{7B4C541F-2AD4-47AF-8635-FA8965BAECCC}" dt="2022-10-13T13:42:44.116" v="2389"/>
        <pc:sldMkLst>
          <pc:docMk/>
          <pc:sldMk cId="433495676" sldId="377"/>
        </pc:sldMkLst>
        <pc:spChg chg="del mod ord">
          <ac:chgData name="Matthew Jarvis [maj52] (Staff)" userId="d937e79e-80c0-40d9-b34a-00850c5c6cc5" providerId="ADAL" clId="{7B4C541F-2AD4-47AF-8635-FA8965BAECCC}" dt="2022-10-13T13:42:23.342" v="2376" actId="700"/>
          <ac:spMkLst>
            <pc:docMk/>
            <pc:sldMk cId="433495676" sldId="377"/>
            <ac:spMk id="2" creationId="{8906DCBD-1821-720D-5C0F-659E052DA360}"/>
          </ac:spMkLst>
        </pc:spChg>
        <pc:spChg chg="del">
          <ac:chgData name="Matthew Jarvis [maj52] (Staff)" userId="d937e79e-80c0-40d9-b34a-00850c5c6cc5" providerId="ADAL" clId="{7B4C541F-2AD4-47AF-8635-FA8965BAECCC}" dt="2022-10-13T13:42:23.342" v="2376" actId="700"/>
          <ac:spMkLst>
            <pc:docMk/>
            <pc:sldMk cId="433495676" sldId="377"/>
            <ac:spMk id="3" creationId="{09600800-9ED4-D36C-EC8B-67A060FBC47F}"/>
          </ac:spMkLst>
        </pc:spChg>
        <pc:spChg chg="add mod ord">
          <ac:chgData name="Matthew Jarvis [maj52] (Staff)" userId="d937e79e-80c0-40d9-b34a-00850c5c6cc5" providerId="ADAL" clId="{7B4C541F-2AD4-47AF-8635-FA8965BAECCC}" dt="2022-10-13T13:42:31.712" v="2387" actId="26606"/>
          <ac:spMkLst>
            <pc:docMk/>
            <pc:sldMk cId="433495676" sldId="377"/>
            <ac:spMk id="4" creationId="{C404F3A6-92A8-7374-B2FD-A1670D5FC268}"/>
          </ac:spMkLst>
        </pc:spChg>
        <pc:spChg chg="add">
          <ac:chgData name="Matthew Jarvis [maj52] (Staff)" userId="d937e79e-80c0-40d9-b34a-00850c5c6cc5" providerId="ADAL" clId="{7B4C541F-2AD4-47AF-8635-FA8965BAECCC}" dt="2022-10-13T13:42:31.712" v="2387" actId="26606"/>
          <ac:spMkLst>
            <pc:docMk/>
            <pc:sldMk cId="433495676" sldId="377"/>
            <ac:spMk id="38" creationId="{4EFE82FE-7465-AE46-88DF-34D347E83B84}"/>
          </ac:spMkLst>
        </pc:spChg>
        <pc:spChg chg="add">
          <ac:chgData name="Matthew Jarvis [maj52] (Staff)" userId="d937e79e-80c0-40d9-b34a-00850c5c6cc5" providerId="ADAL" clId="{7B4C541F-2AD4-47AF-8635-FA8965BAECCC}" dt="2022-10-13T13:42:31.712" v="2387" actId="26606"/>
          <ac:spMkLst>
            <pc:docMk/>
            <pc:sldMk cId="433495676" sldId="377"/>
            <ac:spMk id="40" creationId="{8B80D579-AC08-8D49-BB6A-21123F80B589}"/>
          </ac:spMkLst>
        </pc:spChg>
        <pc:grpChg chg="add">
          <ac:chgData name="Matthew Jarvis [maj52] (Staff)" userId="d937e79e-80c0-40d9-b34a-00850c5c6cc5" providerId="ADAL" clId="{7B4C541F-2AD4-47AF-8635-FA8965BAECCC}" dt="2022-10-13T13:42:31.712" v="2387" actId="26606"/>
          <ac:grpSpMkLst>
            <pc:docMk/>
            <pc:sldMk cId="433495676" sldId="377"/>
            <ac:grpSpMk id="10" creationId="{EB46B8FB-F6A2-5F47-A6CD-A7E17E69270F}"/>
          </ac:grpSpMkLst>
        </pc:grpChg>
        <pc:grpChg chg="add">
          <ac:chgData name="Matthew Jarvis [maj52] (Staff)" userId="d937e79e-80c0-40d9-b34a-00850c5c6cc5" providerId="ADAL" clId="{7B4C541F-2AD4-47AF-8635-FA8965BAECCC}" dt="2022-10-13T13:42:31.712" v="2387" actId="26606"/>
          <ac:grpSpMkLst>
            <pc:docMk/>
            <pc:sldMk cId="433495676" sldId="377"/>
            <ac:grpSpMk id="44" creationId="{44406D7A-DB1A-D940-8AD1-93FAF9DD7199}"/>
          </ac:grpSpMkLst>
        </pc:grpChg>
        <pc:picChg chg="add">
          <ac:chgData name="Matthew Jarvis [maj52] (Staff)" userId="d937e79e-80c0-40d9-b34a-00850c5c6cc5" providerId="ADAL" clId="{7B4C541F-2AD4-47AF-8635-FA8965BAECCC}" dt="2022-10-13T13:42:31.712" v="2387" actId="26606"/>
          <ac:picMkLst>
            <pc:docMk/>
            <pc:sldMk cId="433495676" sldId="377"/>
            <ac:picMk id="6" creationId="{3BE9E066-8698-387D-4CEC-3DCE5B0A9701}"/>
          </ac:picMkLst>
        </pc:picChg>
        <pc:cxnChg chg="add">
          <ac:chgData name="Matthew Jarvis [maj52] (Staff)" userId="d937e79e-80c0-40d9-b34a-00850c5c6cc5" providerId="ADAL" clId="{7B4C541F-2AD4-47AF-8635-FA8965BAECCC}" dt="2022-10-13T13:42:31.712" v="2387" actId="26606"/>
          <ac:cxnSpMkLst>
            <pc:docMk/>
            <pc:sldMk cId="433495676" sldId="377"/>
            <ac:cxnSpMk id="36" creationId="{D33A3282-0389-C547-8CA6-7F3E7F27B34D}"/>
          </ac:cxnSpMkLst>
        </pc:cxnChg>
        <pc:cxnChg chg="add">
          <ac:chgData name="Matthew Jarvis [maj52] (Staff)" userId="d937e79e-80c0-40d9-b34a-00850c5c6cc5" providerId="ADAL" clId="{7B4C541F-2AD4-47AF-8635-FA8965BAECCC}" dt="2022-10-13T13:42:31.712" v="2387" actId="26606"/>
          <ac:cxnSpMkLst>
            <pc:docMk/>
            <pc:sldMk cId="433495676" sldId="377"/>
            <ac:cxnSpMk id="42" creationId="{EC392F51-F23E-E242-9750-A5B1F128E573}"/>
          </ac:cxnSpMkLst>
        </pc:cxnChg>
      </pc:sldChg>
      <pc:sldChg chg="addSp modSp new mod setBg setClrOvrMap">
        <pc:chgData name="Matthew Jarvis [maj52] (Staff)" userId="d937e79e-80c0-40d9-b34a-00850c5c6cc5" providerId="ADAL" clId="{7B4C541F-2AD4-47AF-8635-FA8965BAECCC}" dt="2022-10-13T16:36:44.472" v="6601" actId="114"/>
        <pc:sldMkLst>
          <pc:docMk/>
          <pc:sldMk cId="24810513" sldId="378"/>
        </pc:sldMkLst>
        <pc:spChg chg="mod">
          <ac:chgData name="Matthew Jarvis [maj52] (Staff)" userId="d937e79e-80c0-40d9-b34a-00850c5c6cc5" providerId="ADAL" clId="{7B4C541F-2AD4-47AF-8635-FA8965BAECCC}" dt="2022-10-13T13:43:40.218" v="2463" actId="26606"/>
          <ac:spMkLst>
            <pc:docMk/>
            <pc:sldMk cId="24810513" sldId="378"/>
            <ac:spMk id="2" creationId="{82774A77-8EFB-5E48-8EC0-8F0EA23C2201}"/>
          </ac:spMkLst>
        </pc:spChg>
        <pc:spChg chg="mod">
          <ac:chgData name="Matthew Jarvis [maj52] (Staff)" userId="d937e79e-80c0-40d9-b34a-00850c5c6cc5" providerId="ADAL" clId="{7B4C541F-2AD4-47AF-8635-FA8965BAECCC}" dt="2022-10-13T16:36:44.472" v="6601" actId="114"/>
          <ac:spMkLst>
            <pc:docMk/>
            <pc:sldMk cId="24810513" sldId="378"/>
            <ac:spMk id="3" creationId="{D2488733-D1DE-EC8E-8A8B-209453248452}"/>
          </ac:spMkLst>
        </pc:spChg>
        <pc:spChg chg="add">
          <ac:chgData name="Matthew Jarvis [maj52] (Staff)" userId="d937e79e-80c0-40d9-b34a-00850c5c6cc5" providerId="ADAL" clId="{7B4C541F-2AD4-47AF-8635-FA8965BAECCC}" dt="2022-10-13T13:43:40.218" v="2463" actId="26606"/>
          <ac:spMkLst>
            <pc:docMk/>
            <pc:sldMk cId="24810513" sldId="378"/>
            <ac:spMk id="37" creationId="{4EFE82FE-7465-AE46-88DF-34D347E83B84}"/>
          </ac:spMkLst>
        </pc:spChg>
        <pc:spChg chg="add">
          <ac:chgData name="Matthew Jarvis [maj52] (Staff)" userId="d937e79e-80c0-40d9-b34a-00850c5c6cc5" providerId="ADAL" clId="{7B4C541F-2AD4-47AF-8635-FA8965BAECCC}" dt="2022-10-13T13:43:40.218" v="2463" actId="26606"/>
          <ac:spMkLst>
            <pc:docMk/>
            <pc:sldMk cId="24810513" sldId="378"/>
            <ac:spMk id="39" creationId="{8B80D579-AC08-8D49-BB6A-21123F80B589}"/>
          </ac:spMkLst>
        </pc:spChg>
        <pc:grpChg chg="add">
          <ac:chgData name="Matthew Jarvis [maj52] (Staff)" userId="d937e79e-80c0-40d9-b34a-00850c5c6cc5" providerId="ADAL" clId="{7B4C541F-2AD4-47AF-8635-FA8965BAECCC}" dt="2022-10-13T13:43:40.218" v="2463" actId="26606"/>
          <ac:grpSpMkLst>
            <pc:docMk/>
            <pc:sldMk cId="24810513" sldId="378"/>
            <ac:grpSpMk id="9" creationId="{EB46B8FB-F6A2-5F47-A6CD-A7E17E69270F}"/>
          </ac:grpSpMkLst>
        </pc:grpChg>
        <pc:grpChg chg="add">
          <ac:chgData name="Matthew Jarvis [maj52] (Staff)" userId="d937e79e-80c0-40d9-b34a-00850c5c6cc5" providerId="ADAL" clId="{7B4C541F-2AD4-47AF-8635-FA8965BAECCC}" dt="2022-10-13T13:43:40.218" v="2463" actId="26606"/>
          <ac:grpSpMkLst>
            <pc:docMk/>
            <pc:sldMk cId="24810513" sldId="378"/>
            <ac:grpSpMk id="43" creationId="{44406D7A-DB1A-D940-8AD1-93FAF9DD7199}"/>
          </ac:grpSpMkLst>
        </pc:grpChg>
        <pc:picChg chg="add mod ord">
          <ac:chgData name="Matthew Jarvis [maj52] (Staff)" userId="d937e79e-80c0-40d9-b34a-00850c5c6cc5" providerId="ADAL" clId="{7B4C541F-2AD4-47AF-8635-FA8965BAECCC}" dt="2022-10-13T13:43:40.218" v="2463" actId="26606"/>
          <ac:picMkLst>
            <pc:docMk/>
            <pc:sldMk cId="24810513" sldId="378"/>
            <ac:picMk id="4" creationId="{6C19E7C1-894D-E7ED-5D39-396C715EB6C2}"/>
          </ac:picMkLst>
        </pc:picChg>
        <pc:cxnChg chg="add">
          <ac:chgData name="Matthew Jarvis [maj52] (Staff)" userId="d937e79e-80c0-40d9-b34a-00850c5c6cc5" providerId="ADAL" clId="{7B4C541F-2AD4-47AF-8635-FA8965BAECCC}" dt="2022-10-13T13:43:40.218" v="2463" actId="26606"/>
          <ac:cxnSpMkLst>
            <pc:docMk/>
            <pc:sldMk cId="24810513" sldId="378"/>
            <ac:cxnSpMk id="35" creationId="{D33A3282-0389-C547-8CA6-7F3E7F27B34D}"/>
          </ac:cxnSpMkLst>
        </pc:cxnChg>
        <pc:cxnChg chg="add">
          <ac:chgData name="Matthew Jarvis [maj52] (Staff)" userId="d937e79e-80c0-40d9-b34a-00850c5c6cc5" providerId="ADAL" clId="{7B4C541F-2AD4-47AF-8635-FA8965BAECCC}" dt="2022-10-13T13:43:40.218" v="2463" actId="26606"/>
          <ac:cxnSpMkLst>
            <pc:docMk/>
            <pc:sldMk cId="24810513" sldId="378"/>
            <ac:cxnSpMk id="41" creationId="{EC392F51-F23E-E242-9750-A5B1F128E573}"/>
          </ac:cxnSpMkLst>
        </pc:cxnChg>
      </pc:sldChg>
      <pc:sldChg chg="addSp delSp modSp new mod setBg modClrScheme chgLayout">
        <pc:chgData name="Matthew Jarvis [maj52] (Staff)" userId="d937e79e-80c0-40d9-b34a-00850c5c6cc5" providerId="ADAL" clId="{7B4C541F-2AD4-47AF-8635-FA8965BAECCC}" dt="2022-10-13T13:45:38.474" v="2691" actId="20577"/>
        <pc:sldMkLst>
          <pc:docMk/>
          <pc:sldMk cId="1971224655" sldId="379"/>
        </pc:sldMkLst>
        <pc:spChg chg="del mod ord">
          <ac:chgData name="Matthew Jarvis [maj52] (Staff)" userId="d937e79e-80c0-40d9-b34a-00850c5c6cc5" providerId="ADAL" clId="{7B4C541F-2AD4-47AF-8635-FA8965BAECCC}" dt="2022-10-13T13:44:11.129" v="2465" actId="700"/>
          <ac:spMkLst>
            <pc:docMk/>
            <pc:sldMk cId="1971224655" sldId="379"/>
            <ac:spMk id="2" creationId="{23661F61-4DC2-BE96-2B0A-E5970CD81E3B}"/>
          </ac:spMkLst>
        </pc:spChg>
        <pc:spChg chg="del mod ord">
          <ac:chgData name="Matthew Jarvis [maj52] (Staff)" userId="d937e79e-80c0-40d9-b34a-00850c5c6cc5" providerId="ADAL" clId="{7B4C541F-2AD4-47AF-8635-FA8965BAECCC}" dt="2022-10-13T13:44:11.129" v="2465" actId="700"/>
          <ac:spMkLst>
            <pc:docMk/>
            <pc:sldMk cId="1971224655" sldId="379"/>
            <ac:spMk id="3" creationId="{2C9A31D5-9EF2-51B4-32F6-A402CEBD97CC}"/>
          </ac:spMkLst>
        </pc:spChg>
        <pc:spChg chg="add mod ord">
          <ac:chgData name="Matthew Jarvis [maj52] (Staff)" userId="d937e79e-80c0-40d9-b34a-00850c5c6cc5" providerId="ADAL" clId="{7B4C541F-2AD4-47AF-8635-FA8965BAECCC}" dt="2022-10-13T13:45:23.607" v="2635" actId="26606"/>
          <ac:spMkLst>
            <pc:docMk/>
            <pc:sldMk cId="1971224655" sldId="379"/>
            <ac:spMk id="4" creationId="{F0F1D424-FAAE-1EDF-D5C5-7CEC29A537A0}"/>
          </ac:spMkLst>
        </pc:spChg>
        <pc:spChg chg="add mod ord">
          <ac:chgData name="Matthew Jarvis [maj52] (Staff)" userId="d937e79e-80c0-40d9-b34a-00850c5c6cc5" providerId="ADAL" clId="{7B4C541F-2AD4-47AF-8635-FA8965BAECCC}" dt="2022-10-13T13:45:38.474" v="2691" actId="20577"/>
          <ac:spMkLst>
            <pc:docMk/>
            <pc:sldMk cId="1971224655" sldId="379"/>
            <ac:spMk id="5" creationId="{E7327907-F8EE-D03F-B2B6-4E9569FA0D5C}"/>
          </ac:spMkLst>
        </pc:spChg>
        <pc:spChg chg="add">
          <ac:chgData name="Matthew Jarvis [maj52] (Staff)" userId="d937e79e-80c0-40d9-b34a-00850c5c6cc5" providerId="ADAL" clId="{7B4C541F-2AD4-47AF-8635-FA8965BAECCC}" dt="2022-10-13T13:45:23.607" v="2635" actId="26606"/>
          <ac:spMkLst>
            <pc:docMk/>
            <pc:sldMk cId="1971224655" sldId="379"/>
            <ac:spMk id="12" creationId="{C7F2E4D6-EF46-1C43-8F3E-3620C3C83F36}"/>
          </ac:spMkLst>
        </pc:spChg>
        <pc:grpChg chg="add">
          <ac:chgData name="Matthew Jarvis [maj52] (Staff)" userId="d937e79e-80c0-40d9-b34a-00850c5c6cc5" providerId="ADAL" clId="{7B4C541F-2AD4-47AF-8635-FA8965BAECCC}" dt="2022-10-13T13:45:23.607" v="2635" actId="26606"/>
          <ac:grpSpMkLst>
            <pc:docMk/>
            <pc:sldMk cId="1971224655" sldId="379"/>
            <ac:grpSpMk id="14" creationId="{70EBDB1D-17AA-8140-B216-35CBA8C9E411}"/>
          </ac:grpSpMkLst>
        </pc:grpChg>
        <pc:picChg chg="add mod">
          <ac:chgData name="Matthew Jarvis [maj52] (Staff)" userId="d937e79e-80c0-40d9-b34a-00850c5c6cc5" providerId="ADAL" clId="{7B4C541F-2AD4-47AF-8635-FA8965BAECCC}" dt="2022-10-13T13:45:23.607" v="2635" actId="26606"/>
          <ac:picMkLst>
            <pc:docMk/>
            <pc:sldMk cId="1971224655" sldId="379"/>
            <ac:picMk id="7" creationId="{5C6AE123-C44E-1398-ADC8-F7CAB9A963C7}"/>
          </ac:picMkLst>
        </pc:picChg>
        <pc:cxnChg chg="add">
          <ac:chgData name="Matthew Jarvis [maj52] (Staff)" userId="d937e79e-80c0-40d9-b34a-00850c5c6cc5" providerId="ADAL" clId="{7B4C541F-2AD4-47AF-8635-FA8965BAECCC}" dt="2022-10-13T13:45:23.607" v="2635" actId="26606"/>
          <ac:cxnSpMkLst>
            <pc:docMk/>
            <pc:sldMk cId="1971224655" sldId="379"/>
            <ac:cxnSpMk id="20" creationId="{BF3CF3DF-4809-5B42-9F22-981391379297}"/>
          </ac:cxnSpMkLst>
        </pc:cxnChg>
      </pc:sldChg>
      <pc:sldChg chg="addSp modSp new mod setBg modClrScheme chgLayout">
        <pc:chgData name="Matthew Jarvis [maj52] (Staff)" userId="d937e79e-80c0-40d9-b34a-00850c5c6cc5" providerId="ADAL" clId="{7B4C541F-2AD4-47AF-8635-FA8965BAECCC}" dt="2022-10-13T16:41:38.963" v="6631" actId="207"/>
        <pc:sldMkLst>
          <pc:docMk/>
          <pc:sldMk cId="271619606" sldId="380"/>
        </pc:sldMkLst>
        <pc:spChg chg="add mod">
          <ac:chgData name="Matthew Jarvis [maj52] (Staff)" userId="d937e79e-80c0-40d9-b34a-00850c5c6cc5" providerId="ADAL" clId="{7B4C541F-2AD4-47AF-8635-FA8965BAECCC}" dt="2022-10-13T14:33:36.248" v="2721" actId="26606"/>
          <ac:spMkLst>
            <pc:docMk/>
            <pc:sldMk cId="271619606" sldId="380"/>
            <ac:spMk id="2" creationId="{5BFB215F-E010-3A49-34AB-77571145DC00}"/>
          </ac:spMkLst>
        </pc:spChg>
        <pc:spChg chg="add mod">
          <ac:chgData name="Matthew Jarvis [maj52] (Staff)" userId="d937e79e-80c0-40d9-b34a-00850c5c6cc5" providerId="ADAL" clId="{7B4C541F-2AD4-47AF-8635-FA8965BAECCC}" dt="2022-10-13T16:41:38.963" v="6631" actId="207"/>
          <ac:spMkLst>
            <pc:docMk/>
            <pc:sldMk cId="271619606" sldId="380"/>
            <ac:spMk id="3" creationId="{8568D6CD-7DED-DCC8-9BDD-05F9C2209A97}"/>
          </ac:spMkLst>
        </pc:spChg>
        <pc:spChg chg="add">
          <ac:chgData name="Matthew Jarvis [maj52] (Staff)" userId="d937e79e-80c0-40d9-b34a-00850c5c6cc5" providerId="ADAL" clId="{7B4C541F-2AD4-47AF-8635-FA8965BAECCC}" dt="2022-10-13T14:33:36.248" v="2721" actId="26606"/>
          <ac:spMkLst>
            <pc:docMk/>
            <pc:sldMk cId="271619606" sldId="380"/>
            <ac:spMk id="6151" creationId="{4EFE82FE-7465-AE46-88DF-34D347E83B84}"/>
          </ac:spMkLst>
        </pc:spChg>
        <pc:grpChg chg="add">
          <ac:chgData name="Matthew Jarvis [maj52] (Staff)" userId="d937e79e-80c0-40d9-b34a-00850c5c6cc5" providerId="ADAL" clId="{7B4C541F-2AD4-47AF-8635-FA8965BAECCC}" dt="2022-10-13T14:33:36.248" v="2721" actId="26606"/>
          <ac:grpSpMkLst>
            <pc:docMk/>
            <pc:sldMk cId="271619606" sldId="380"/>
            <ac:grpSpMk id="6153" creationId="{1B5E71B3-7269-894E-A00B-31D341365FC9}"/>
          </ac:grpSpMkLst>
        </pc:grpChg>
        <pc:picChg chg="add mod">
          <ac:chgData name="Matthew Jarvis [maj52] (Staff)" userId="d937e79e-80c0-40d9-b34a-00850c5c6cc5" providerId="ADAL" clId="{7B4C541F-2AD4-47AF-8635-FA8965BAECCC}" dt="2022-10-13T14:33:36.248" v="2721" actId="26606"/>
          <ac:picMkLst>
            <pc:docMk/>
            <pc:sldMk cId="271619606" sldId="380"/>
            <ac:picMk id="6146" creationId="{B76B26E5-9EC3-24F2-9497-1782E79454FA}"/>
          </ac:picMkLst>
        </pc:picChg>
        <pc:cxnChg chg="add">
          <ac:chgData name="Matthew Jarvis [maj52] (Staff)" userId="d937e79e-80c0-40d9-b34a-00850c5c6cc5" providerId="ADAL" clId="{7B4C541F-2AD4-47AF-8635-FA8965BAECCC}" dt="2022-10-13T14:33:36.248" v="2721" actId="26606"/>
          <ac:cxnSpMkLst>
            <pc:docMk/>
            <pc:sldMk cId="271619606" sldId="380"/>
            <ac:cxnSpMk id="6159" creationId="{EEA70831-9A8D-3B4D-8EA5-EE32F93E94E9}"/>
          </ac:cxnSpMkLst>
        </pc:cxnChg>
      </pc:sldChg>
      <pc:sldChg chg="addSp delSp modSp new mod setBg setClrOvrMap">
        <pc:chgData name="Matthew Jarvis [maj52] (Staff)" userId="d937e79e-80c0-40d9-b34a-00850c5c6cc5" providerId="ADAL" clId="{7B4C541F-2AD4-47AF-8635-FA8965BAECCC}" dt="2022-10-13T20:11:22.304" v="6750" actId="207"/>
        <pc:sldMkLst>
          <pc:docMk/>
          <pc:sldMk cId="657484283" sldId="381"/>
        </pc:sldMkLst>
        <pc:spChg chg="mod">
          <ac:chgData name="Matthew Jarvis [maj52] (Staff)" userId="d937e79e-80c0-40d9-b34a-00850c5c6cc5" providerId="ADAL" clId="{7B4C541F-2AD4-47AF-8635-FA8965BAECCC}" dt="2022-10-13T20:09:48.121" v="6734" actId="26606"/>
          <ac:spMkLst>
            <pc:docMk/>
            <pc:sldMk cId="657484283" sldId="381"/>
            <ac:spMk id="2" creationId="{F4290CFB-EF2B-69A4-1A7E-8C4131754BC6}"/>
          </ac:spMkLst>
        </pc:spChg>
        <pc:spChg chg="mod">
          <ac:chgData name="Matthew Jarvis [maj52] (Staff)" userId="d937e79e-80c0-40d9-b34a-00850c5c6cc5" providerId="ADAL" clId="{7B4C541F-2AD4-47AF-8635-FA8965BAECCC}" dt="2022-10-13T20:11:22.304" v="6750" actId="207"/>
          <ac:spMkLst>
            <pc:docMk/>
            <pc:sldMk cId="657484283" sldId="381"/>
            <ac:spMk id="3" creationId="{786777AE-303C-6E62-EFE6-988C64D9905B}"/>
          </ac:spMkLst>
        </pc:spChg>
        <pc:spChg chg="add del">
          <ac:chgData name="Matthew Jarvis [maj52] (Staff)" userId="d937e79e-80c0-40d9-b34a-00850c5c6cc5" providerId="ADAL" clId="{7B4C541F-2AD4-47AF-8635-FA8965BAECCC}" dt="2022-10-13T14:52:49.960" v="2806" actId="22"/>
          <ac:spMkLst>
            <pc:docMk/>
            <pc:sldMk cId="657484283" sldId="381"/>
            <ac:spMk id="5" creationId="{29D52DE9-661A-6AA2-1CAC-D4996E685FB5}"/>
          </ac:spMkLst>
        </pc:spChg>
        <pc:spChg chg="add del">
          <ac:chgData name="Matthew Jarvis [maj52] (Staff)" userId="d937e79e-80c0-40d9-b34a-00850c5c6cc5" providerId="ADAL" clId="{7B4C541F-2AD4-47AF-8635-FA8965BAECCC}" dt="2022-10-13T20:09:48.121" v="6734" actId="26606"/>
          <ac:spMkLst>
            <pc:docMk/>
            <pc:sldMk cId="657484283" sldId="381"/>
            <ac:spMk id="8" creationId="{4EFE82FE-7465-AE46-88DF-34D347E83B84}"/>
          </ac:spMkLst>
        </pc:spChg>
        <pc:spChg chg="add del">
          <ac:chgData name="Matthew Jarvis [maj52] (Staff)" userId="d937e79e-80c0-40d9-b34a-00850c5c6cc5" providerId="ADAL" clId="{7B4C541F-2AD4-47AF-8635-FA8965BAECCC}" dt="2022-10-13T14:56:03.051" v="2930" actId="26606"/>
          <ac:spMkLst>
            <pc:docMk/>
            <pc:sldMk cId="657484283" sldId="381"/>
            <ac:spMk id="11" creationId="{4EFE82FE-7465-AE46-88DF-34D347E83B84}"/>
          </ac:spMkLst>
        </pc:spChg>
        <pc:spChg chg="add">
          <ac:chgData name="Matthew Jarvis [maj52] (Staff)" userId="d937e79e-80c0-40d9-b34a-00850c5c6cc5" providerId="ADAL" clId="{7B4C541F-2AD4-47AF-8635-FA8965BAECCC}" dt="2022-10-13T20:09:48.121" v="6734" actId="26606"/>
          <ac:spMkLst>
            <pc:docMk/>
            <pc:sldMk cId="657484283" sldId="381"/>
            <ac:spMk id="30" creationId="{4EFE82FE-7465-AE46-88DF-34D347E83B84}"/>
          </ac:spMkLst>
        </pc:spChg>
        <pc:grpChg chg="add del">
          <ac:chgData name="Matthew Jarvis [maj52] (Staff)" userId="d937e79e-80c0-40d9-b34a-00850c5c6cc5" providerId="ADAL" clId="{7B4C541F-2AD4-47AF-8635-FA8965BAECCC}" dt="2022-10-13T20:09:48.121" v="6734" actId="26606"/>
          <ac:grpSpMkLst>
            <pc:docMk/>
            <pc:sldMk cId="657484283" sldId="381"/>
            <ac:grpSpMk id="12" creationId="{1714268B-8C50-CA4E-9D9C-553429034296}"/>
          </ac:grpSpMkLst>
        </pc:grpChg>
        <pc:grpChg chg="add del">
          <ac:chgData name="Matthew Jarvis [maj52] (Staff)" userId="d937e79e-80c0-40d9-b34a-00850c5c6cc5" providerId="ADAL" clId="{7B4C541F-2AD4-47AF-8635-FA8965BAECCC}" dt="2022-10-13T14:56:03.051" v="2930" actId="26606"/>
          <ac:grpSpMkLst>
            <pc:docMk/>
            <pc:sldMk cId="657484283" sldId="381"/>
            <ac:grpSpMk id="13" creationId="{1B5E71B3-7269-894E-A00B-31D341365FC9}"/>
          </ac:grpSpMkLst>
        </pc:grpChg>
        <pc:grpChg chg="add">
          <ac:chgData name="Matthew Jarvis [maj52] (Staff)" userId="d937e79e-80c0-40d9-b34a-00850c5c6cc5" providerId="ADAL" clId="{7B4C541F-2AD4-47AF-8635-FA8965BAECCC}" dt="2022-10-13T20:09:48.121" v="6734" actId="26606"/>
          <ac:grpSpMkLst>
            <pc:docMk/>
            <pc:sldMk cId="657484283" sldId="381"/>
            <ac:grpSpMk id="34" creationId="{E9EEDFCB-2A3D-724C-808B-F598214AFD09}"/>
          </ac:grpSpMkLst>
        </pc:grpChg>
        <pc:picChg chg="add del mod">
          <ac:chgData name="Matthew Jarvis [maj52] (Staff)" userId="d937e79e-80c0-40d9-b34a-00850c5c6cc5" providerId="ADAL" clId="{7B4C541F-2AD4-47AF-8635-FA8965BAECCC}" dt="2022-10-13T14:56:09.557" v="2931"/>
          <ac:picMkLst>
            <pc:docMk/>
            <pc:sldMk cId="657484283" sldId="381"/>
            <ac:picMk id="6" creationId="{17B44462-1A44-7A06-4414-2087BCF36289}"/>
          </ac:picMkLst>
        </pc:picChg>
        <pc:cxnChg chg="add del">
          <ac:chgData name="Matthew Jarvis [maj52] (Staff)" userId="d937e79e-80c0-40d9-b34a-00850c5c6cc5" providerId="ADAL" clId="{7B4C541F-2AD4-47AF-8635-FA8965BAECCC}" dt="2022-10-13T20:09:48.121" v="6734" actId="26606"/>
          <ac:cxnSpMkLst>
            <pc:docMk/>
            <pc:sldMk cId="657484283" sldId="381"/>
            <ac:cxnSpMk id="10" creationId="{2DDDFCEF-D5C9-BE40-9979-57040F021F96}"/>
          </ac:cxnSpMkLst>
        </pc:cxnChg>
        <pc:cxnChg chg="add del">
          <ac:chgData name="Matthew Jarvis [maj52] (Staff)" userId="d937e79e-80c0-40d9-b34a-00850c5c6cc5" providerId="ADAL" clId="{7B4C541F-2AD4-47AF-8635-FA8965BAECCC}" dt="2022-10-13T14:56:03.051" v="2930" actId="26606"/>
          <ac:cxnSpMkLst>
            <pc:docMk/>
            <pc:sldMk cId="657484283" sldId="381"/>
            <ac:cxnSpMk id="19" creationId="{EEA70831-9A8D-3B4D-8EA5-EE32F93E94E9}"/>
          </ac:cxnSpMkLst>
        </pc:cxnChg>
        <pc:cxnChg chg="add">
          <ac:chgData name="Matthew Jarvis [maj52] (Staff)" userId="d937e79e-80c0-40d9-b34a-00850c5c6cc5" providerId="ADAL" clId="{7B4C541F-2AD4-47AF-8635-FA8965BAECCC}" dt="2022-10-13T20:09:48.121" v="6734" actId="26606"/>
          <ac:cxnSpMkLst>
            <pc:docMk/>
            <pc:sldMk cId="657484283" sldId="381"/>
            <ac:cxnSpMk id="32" creationId="{F8927D2C-C486-F740-897D-704CD65E9893}"/>
          </ac:cxnSpMkLst>
        </pc:cxnChg>
      </pc:sldChg>
      <pc:sldChg chg="addSp modSp new mod setBg">
        <pc:chgData name="Matthew Jarvis [maj52] (Staff)" userId="d937e79e-80c0-40d9-b34a-00850c5c6cc5" providerId="ADAL" clId="{7B4C541F-2AD4-47AF-8635-FA8965BAECCC}" dt="2022-10-13T16:41:08.235" v="6630" actId="404"/>
        <pc:sldMkLst>
          <pc:docMk/>
          <pc:sldMk cId="2168106644" sldId="382"/>
        </pc:sldMkLst>
        <pc:spChg chg="mod">
          <ac:chgData name="Matthew Jarvis [maj52] (Staff)" userId="d937e79e-80c0-40d9-b34a-00850c5c6cc5" providerId="ADAL" clId="{7B4C541F-2AD4-47AF-8635-FA8965BAECCC}" dt="2022-10-13T16:40:53.883" v="6625" actId="14100"/>
          <ac:spMkLst>
            <pc:docMk/>
            <pc:sldMk cId="2168106644" sldId="382"/>
            <ac:spMk id="2" creationId="{89713D25-8930-4752-F522-72C539D8F113}"/>
          </ac:spMkLst>
        </pc:spChg>
        <pc:spChg chg="mod">
          <ac:chgData name="Matthew Jarvis [maj52] (Staff)" userId="d937e79e-80c0-40d9-b34a-00850c5c6cc5" providerId="ADAL" clId="{7B4C541F-2AD4-47AF-8635-FA8965BAECCC}" dt="2022-10-13T16:41:08.235" v="6630" actId="404"/>
          <ac:spMkLst>
            <pc:docMk/>
            <pc:sldMk cId="2168106644" sldId="382"/>
            <ac:spMk id="3" creationId="{906A1F1D-582F-5495-FFC0-AD4FE25BF718}"/>
          </ac:spMkLst>
        </pc:spChg>
        <pc:spChg chg="add">
          <ac:chgData name="Matthew Jarvis [maj52] (Staff)" userId="d937e79e-80c0-40d9-b34a-00850c5c6cc5" providerId="ADAL" clId="{7B4C541F-2AD4-47AF-8635-FA8965BAECCC}" dt="2022-10-13T14:56:21.171" v="2933" actId="26606"/>
          <ac:spMkLst>
            <pc:docMk/>
            <pc:sldMk cId="2168106644" sldId="382"/>
            <ac:spMk id="9" creationId="{C7F2E4D6-EF46-1C43-8F3E-3620C3C83F36}"/>
          </ac:spMkLst>
        </pc:spChg>
        <pc:grpChg chg="add">
          <ac:chgData name="Matthew Jarvis [maj52] (Staff)" userId="d937e79e-80c0-40d9-b34a-00850c5c6cc5" providerId="ADAL" clId="{7B4C541F-2AD4-47AF-8635-FA8965BAECCC}" dt="2022-10-13T14:56:21.171" v="2933" actId="26606"/>
          <ac:grpSpMkLst>
            <pc:docMk/>
            <pc:sldMk cId="2168106644" sldId="382"/>
            <ac:grpSpMk id="11" creationId="{97620302-BEE8-1447-8324-5F4178AA169B}"/>
          </ac:grpSpMkLst>
        </pc:grpChg>
        <pc:picChg chg="add mod">
          <ac:chgData name="Matthew Jarvis [maj52] (Staff)" userId="d937e79e-80c0-40d9-b34a-00850c5c6cc5" providerId="ADAL" clId="{7B4C541F-2AD4-47AF-8635-FA8965BAECCC}" dt="2022-10-13T14:56:21.171" v="2933" actId="26606"/>
          <ac:picMkLst>
            <pc:docMk/>
            <pc:sldMk cId="2168106644" sldId="382"/>
            <ac:picMk id="4" creationId="{EC1F7BCD-282F-D472-7DF1-7B3C29E85A4E}"/>
          </ac:picMkLst>
        </pc:picChg>
        <pc:cxnChg chg="add">
          <ac:chgData name="Matthew Jarvis [maj52] (Staff)" userId="d937e79e-80c0-40d9-b34a-00850c5c6cc5" providerId="ADAL" clId="{7B4C541F-2AD4-47AF-8635-FA8965BAECCC}" dt="2022-10-13T14:56:21.171" v="2933" actId="26606"/>
          <ac:cxnSpMkLst>
            <pc:docMk/>
            <pc:sldMk cId="2168106644" sldId="382"/>
            <ac:cxnSpMk id="17" creationId="{68C50EA3-7CF1-9542-A21D-5B3EBACC5009}"/>
          </ac:cxnSpMkLst>
        </pc:cxnChg>
      </pc:sldChg>
      <pc:sldChg chg="addSp modSp new mod ord setBg">
        <pc:chgData name="Matthew Jarvis [maj52] (Staff)" userId="d937e79e-80c0-40d9-b34a-00850c5c6cc5" providerId="ADAL" clId="{7B4C541F-2AD4-47AF-8635-FA8965BAECCC}" dt="2022-10-13T20:12:15.497" v="6760" actId="20577"/>
        <pc:sldMkLst>
          <pc:docMk/>
          <pc:sldMk cId="1984519976" sldId="383"/>
        </pc:sldMkLst>
        <pc:spChg chg="mod">
          <ac:chgData name="Matthew Jarvis [maj52] (Staff)" userId="d937e79e-80c0-40d9-b34a-00850c5c6cc5" providerId="ADAL" clId="{7B4C541F-2AD4-47AF-8635-FA8965BAECCC}" dt="2022-10-13T20:12:15.497" v="6760" actId="20577"/>
          <ac:spMkLst>
            <pc:docMk/>
            <pc:sldMk cId="1984519976" sldId="383"/>
            <ac:spMk id="2" creationId="{722E4411-6010-60A9-2299-57BE7645A56E}"/>
          </ac:spMkLst>
        </pc:spChg>
        <pc:spChg chg="mod">
          <ac:chgData name="Matthew Jarvis [maj52] (Staff)" userId="d937e79e-80c0-40d9-b34a-00850c5c6cc5" providerId="ADAL" clId="{7B4C541F-2AD4-47AF-8635-FA8965BAECCC}" dt="2022-10-13T15:05:43.193" v="3328" actId="313"/>
          <ac:spMkLst>
            <pc:docMk/>
            <pc:sldMk cId="1984519976" sldId="383"/>
            <ac:spMk id="3" creationId="{FC4810CD-D42C-CFA4-2239-413066BED90D}"/>
          </ac:spMkLst>
        </pc:spChg>
        <pc:spChg chg="add">
          <ac:chgData name="Matthew Jarvis [maj52] (Staff)" userId="d937e79e-80c0-40d9-b34a-00850c5c6cc5" providerId="ADAL" clId="{7B4C541F-2AD4-47AF-8635-FA8965BAECCC}" dt="2022-10-13T15:04:02.919" v="3208" actId="26606"/>
          <ac:spMkLst>
            <pc:docMk/>
            <pc:sldMk cId="1984519976" sldId="383"/>
            <ac:spMk id="7175" creationId="{C7F2E4D6-EF46-1C43-8F3E-3620C3C83F36}"/>
          </ac:spMkLst>
        </pc:spChg>
        <pc:grpChg chg="add">
          <ac:chgData name="Matthew Jarvis [maj52] (Staff)" userId="d937e79e-80c0-40d9-b34a-00850c5c6cc5" providerId="ADAL" clId="{7B4C541F-2AD4-47AF-8635-FA8965BAECCC}" dt="2022-10-13T15:04:02.919" v="3208" actId="26606"/>
          <ac:grpSpMkLst>
            <pc:docMk/>
            <pc:sldMk cId="1984519976" sldId="383"/>
            <ac:grpSpMk id="7179" creationId="{BFD251E3-961F-2440-B872-1D26671822A8}"/>
          </ac:grpSpMkLst>
        </pc:grpChg>
        <pc:picChg chg="add mod">
          <ac:chgData name="Matthew Jarvis [maj52] (Staff)" userId="d937e79e-80c0-40d9-b34a-00850c5c6cc5" providerId="ADAL" clId="{7B4C541F-2AD4-47AF-8635-FA8965BAECCC}" dt="2022-10-13T15:04:02.919" v="3208" actId="26606"/>
          <ac:picMkLst>
            <pc:docMk/>
            <pc:sldMk cId="1984519976" sldId="383"/>
            <ac:picMk id="7170" creationId="{2A678624-283F-22FE-6A4B-875ACE63C0B5}"/>
          </ac:picMkLst>
        </pc:picChg>
        <pc:cxnChg chg="add">
          <ac:chgData name="Matthew Jarvis [maj52] (Staff)" userId="d937e79e-80c0-40d9-b34a-00850c5c6cc5" providerId="ADAL" clId="{7B4C541F-2AD4-47AF-8635-FA8965BAECCC}" dt="2022-10-13T15:04:02.919" v="3208" actId="26606"/>
          <ac:cxnSpMkLst>
            <pc:docMk/>
            <pc:sldMk cId="1984519976" sldId="383"/>
            <ac:cxnSpMk id="7177" creationId="{BF3CF3DF-4809-5B42-9F22-981391379297}"/>
          </ac:cxnSpMkLst>
        </pc:cxnChg>
      </pc:sldChg>
      <pc:sldChg chg="addSp delSp modSp new mod ord modClrScheme chgLayout">
        <pc:chgData name="Matthew Jarvis [maj52] (Staff)" userId="d937e79e-80c0-40d9-b34a-00850c5c6cc5" providerId="ADAL" clId="{7B4C541F-2AD4-47AF-8635-FA8965BAECCC}" dt="2022-10-13T20:12:32.178" v="6762" actId="1076"/>
        <pc:sldMkLst>
          <pc:docMk/>
          <pc:sldMk cId="3757239022" sldId="384"/>
        </pc:sldMkLst>
        <pc:spChg chg="mod ord">
          <ac:chgData name="Matthew Jarvis [maj52] (Staff)" userId="d937e79e-80c0-40d9-b34a-00850c5c6cc5" providerId="ADAL" clId="{7B4C541F-2AD4-47AF-8635-FA8965BAECCC}" dt="2022-10-13T16:12:57.366" v="5667" actId="700"/>
          <ac:spMkLst>
            <pc:docMk/>
            <pc:sldMk cId="3757239022" sldId="384"/>
            <ac:spMk id="2" creationId="{B53FFD15-9407-9E0E-3E06-22BD5364BC31}"/>
          </ac:spMkLst>
        </pc:spChg>
        <pc:spChg chg="add del mod">
          <ac:chgData name="Matthew Jarvis [maj52] (Staff)" userId="d937e79e-80c0-40d9-b34a-00850c5c6cc5" providerId="ADAL" clId="{7B4C541F-2AD4-47AF-8635-FA8965BAECCC}" dt="2022-10-13T15:10:37.424" v="3795" actId="26606"/>
          <ac:spMkLst>
            <pc:docMk/>
            <pc:sldMk cId="3757239022" sldId="384"/>
            <ac:spMk id="3" creationId="{38465C13-1C6E-A1E1-C641-F3156AB53A60}"/>
          </ac:spMkLst>
        </pc:spChg>
        <pc:spChg chg="add del mod ord">
          <ac:chgData name="Matthew Jarvis [maj52] (Staff)" userId="d937e79e-80c0-40d9-b34a-00850c5c6cc5" providerId="ADAL" clId="{7B4C541F-2AD4-47AF-8635-FA8965BAECCC}" dt="2022-10-13T16:13:42.207" v="5670"/>
          <ac:spMkLst>
            <pc:docMk/>
            <pc:sldMk cId="3757239022" sldId="384"/>
            <ac:spMk id="9" creationId="{48287CB6-825F-CE81-584F-D9A6F0996F23}"/>
          </ac:spMkLst>
        </pc:spChg>
        <pc:graphicFrameChg chg="add del">
          <ac:chgData name="Matthew Jarvis [maj52] (Staff)" userId="d937e79e-80c0-40d9-b34a-00850c5c6cc5" providerId="ADAL" clId="{7B4C541F-2AD4-47AF-8635-FA8965BAECCC}" dt="2022-10-13T15:10:36.777" v="3792" actId="26606"/>
          <ac:graphicFrameMkLst>
            <pc:docMk/>
            <pc:sldMk cId="3757239022" sldId="384"/>
            <ac:graphicFrameMk id="10245" creationId="{3C6D3437-77B4-5758-085F-B4F94485FD22}"/>
          </ac:graphicFrameMkLst>
        </pc:graphicFrameChg>
        <pc:graphicFrameChg chg="add del">
          <ac:chgData name="Matthew Jarvis [maj52] (Staff)" userId="d937e79e-80c0-40d9-b34a-00850c5c6cc5" providerId="ADAL" clId="{7B4C541F-2AD4-47AF-8635-FA8965BAECCC}" dt="2022-10-13T15:10:37.419" v="3794" actId="26606"/>
          <ac:graphicFrameMkLst>
            <pc:docMk/>
            <pc:sldMk cId="3757239022" sldId="384"/>
            <ac:graphicFrameMk id="10247" creationId="{479D8E0B-C71E-2929-E178-D71258657B07}"/>
          </ac:graphicFrameMkLst>
        </pc:graphicFrameChg>
        <pc:graphicFrameChg chg="add mod ord modGraphic">
          <ac:chgData name="Matthew Jarvis [maj52] (Staff)" userId="d937e79e-80c0-40d9-b34a-00850c5c6cc5" providerId="ADAL" clId="{7B4C541F-2AD4-47AF-8635-FA8965BAECCC}" dt="2022-10-13T16:12:57.366" v="5667" actId="700"/>
          <ac:graphicFrameMkLst>
            <pc:docMk/>
            <pc:sldMk cId="3757239022" sldId="384"/>
            <ac:graphicFrameMk id="10249" creationId="{3C6D3437-77B4-5758-085F-B4F94485FD22}"/>
          </ac:graphicFrameMkLst>
        </pc:graphicFrameChg>
        <pc:picChg chg="add del mod">
          <ac:chgData name="Matthew Jarvis [maj52] (Staff)" userId="d937e79e-80c0-40d9-b34a-00850c5c6cc5" providerId="ADAL" clId="{7B4C541F-2AD4-47AF-8635-FA8965BAECCC}" dt="2022-10-13T15:10:39.721" v="3796" actId="21"/>
          <ac:picMkLst>
            <pc:docMk/>
            <pc:sldMk cId="3757239022" sldId="384"/>
            <ac:picMk id="5" creationId="{18ED3DF4-9853-B173-A92A-4CCAAF9321D9}"/>
          </ac:picMkLst>
        </pc:picChg>
        <pc:picChg chg="add del mod">
          <ac:chgData name="Matthew Jarvis [maj52] (Staff)" userId="d937e79e-80c0-40d9-b34a-00850c5c6cc5" providerId="ADAL" clId="{7B4C541F-2AD4-47AF-8635-FA8965BAECCC}" dt="2022-10-13T16:11:47.658" v="5663" actId="21"/>
          <ac:picMkLst>
            <pc:docMk/>
            <pc:sldMk cId="3757239022" sldId="384"/>
            <ac:picMk id="6" creationId="{29466C7E-8DD7-F8D1-5675-FA9F7FA343DD}"/>
          </ac:picMkLst>
        </pc:picChg>
        <pc:picChg chg="add del mod">
          <ac:chgData name="Matthew Jarvis [maj52] (Staff)" userId="d937e79e-80c0-40d9-b34a-00850c5c6cc5" providerId="ADAL" clId="{7B4C541F-2AD4-47AF-8635-FA8965BAECCC}" dt="2022-10-13T16:13:04.163" v="5669" actId="478"/>
          <ac:picMkLst>
            <pc:docMk/>
            <pc:sldMk cId="3757239022" sldId="384"/>
            <ac:picMk id="8" creationId="{EBA57DFF-A46B-FFDB-CF21-C2DAB604C62A}"/>
          </ac:picMkLst>
        </pc:picChg>
        <pc:picChg chg="add mod">
          <ac:chgData name="Matthew Jarvis [maj52] (Staff)" userId="d937e79e-80c0-40d9-b34a-00850c5c6cc5" providerId="ADAL" clId="{7B4C541F-2AD4-47AF-8635-FA8965BAECCC}" dt="2022-10-13T20:12:32.178" v="6762" actId="1076"/>
          <ac:picMkLst>
            <pc:docMk/>
            <pc:sldMk cId="3757239022" sldId="384"/>
            <ac:picMk id="11" creationId="{B3F8240E-28D7-50DF-09F6-62CE866F55FF}"/>
          </ac:picMkLst>
        </pc:picChg>
        <pc:picChg chg="add">
          <ac:chgData name="Matthew Jarvis [maj52] (Staff)" userId="d937e79e-80c0-40d9-b34a-00850c5c6cc5" providerId="ADAL" clId="{7B4C541F-2AD4-47AF-8635-FA8965BAECCC}" dt="2022-10-13T15:07:14.793" v="3330"/>
          <ac:picMkLst>
            <pc:docMk/>
            <pc:sldMk cId="3757239022" sldId="384"/>
            <ac:picMk id="10242" creationId="{8993BC9E-F0F1-F7F3-491B-C39ED70DB01F}"/>
          </ac:picMkLst>
        </pc:picChg>
        <pc:picChg chg="add del mod">
          <ac:chgData name="Matthew Jarvis [maj52] (Staff)" userId="d937e79e-80c0-40d9-b34a-00850c5c6cc5" providerId="ADAL" clId="{7B4C541F-2AD4-47AF-8635-FA8965BAECCC}" dt="2022-10-13T15:09:47.538" v="3787" actId="478"/>
          <ac:picMkLst>
            <pc:docMk/>
            <pc:sldMk cId="3757239022" sldId="384"/>
            <ac:picMk id="10244" creationId="{E8ACD71C-0629-FA28-F19E-04EABD4B2D9D}"/>
          </ac:picMkLst>
        </pc:picChg>
      </pc:sldChg>
      <pc:sldChg chg="addSp modSp new mod setBg">
        <pc:chgData name="Matthew Jarvis [maj52] (Staff)" userId="d937e79e-80c0-40d9-b34a-00850c5c6cc5" providerId="ADAL" clId="{7B4C541F-2AD4-47AF-8635-FA8965BAECCC}" dt="2022-10-13T15:51:46.371" v="4333" actId="26606"/>
        <pc:sldMkLst>
          <pc:docMk/>
          <pc:sldMk cId="2656667061" sldId="385"/>
        </pc:sldMkLst>
        <pc:spChg chg="mod">
          <ac:chgData name="Matthew Jarvis [maj52] (Staff)" userId="d937e79e-80c0-40d9-b34a-00850c5c6cc5" providerId="ADAL" clId="{7B4C541F-2AD4-47AF-8635-FA8965BAECCC}" dt="2022-10-13T15:51:46.371" v="4333" actId="26606"/>
          <ac:spMkLst>
            <pc:docMk/>
            <pc:sldMk cId="2656667061" sldId="385"/>
            <ac:spMk id="2" creationId="{69E769D2-2439-4DD7-BECE-29255B677A50}"/>
          </ac:spMkLst>
        </pc:spChg>
        <pc:spChg chg="mod">
          <ac:chgData name="Matthew Jarvis [maj52] (Staff)" userId="d937e79e-80c0-40d9-b34a-00850c5c6cc5" providerId="ADAL" clId="{7B4C541F-2AD4-47AF-8635-FA8965BAECCC}" dt="2022-10-13T15:51:46.371" v="4333" actId="26606"/>
          <ac:spMkLst>
            <pc:docMk/>
            <pc:sldMk cId="2656667061" sldId="385"/>
            <ac:spMk id="3" creationId="{98DF9FD6-6DAB-A3CA-1684-67A4990041ED}"/>
          </ac:spMkLst>
        </pc:spChg>
        <pc:spChg chg="add">
          <ac:chgData name="Matthew Jarvis [maj52] (Staff)" userId="d937e79e-80c0-40d9-b34a-00850c5c6cc5" providerId="ADAL" clId="{7B4C541F-2AD4-47AF-8635-FA8965BAECCC}" dt="2022-10-13T15:51:46.371" v="4333" actId="26606"/>
          <ac:spMkLst>
            <pc:docMk/>
            <pc:sldMk cId="2656667061" sldId="385"/>
            <ac:spMk id="11271" creationId="{4EFE82FE-7465-AE46-88DF-34D347E83B84}"/>
          </ac:spMkLst>
        </pc:spChg>
        <pc:grpChg chg="add">
          <ac:chgData name="Matthew Jarvis [maj52] (Staff)" userId="d937e79e-80c0-40d9-b34a-00850c5c6cc5" providerId="ADAL" clId="{7B4C541F-2AD4-47AF-8635-FA8965BAECCC}" dt="2022-10-13T15:51:46.371" v="4333" actId="26606"/>
          <ac:grpSpMkLst>
            <pc:docMk/>
            <pc:sldMk cId="2656667061" sldId="385"/>
            <ac:grpSpMk id="11273" creationId="{1B5E71B3-7269-894E-A00B-31D341365FC9}"/>
          </ac:grpSpMkLst>
        </pc:grpChg>
        <pc:picChg chg="add mod">
          <ac:chgData name="Matthew Jarvis [maj52] (Staff)" userId="d937e79e-80c0-40d9-b34a-00850c5c6cc5" providerId="ADAL" clId="{7B4C541F-2AD4-47AF-8635-FA8965BAECCC}" dt="2022-10-13T15:51:46.371" v="4333" actId="26606"/>
          <ac:picMkLst>
            <pc:docMk/>
            <pc:sldMk cId="2656667061" sldId="385"/>
            <ac:picMk id="11266" creationId="{FB53326A-8694-29FA-9D6A-660A165B1B2D}"/>
          </ac:picMkLst>
        </pc:picChg>
        <pc:cxnChg chg="add">
          <ac:chgData name="Matthew Jarvis [maj52] (Staff)" userId="d937e79e-80c0-40d9-b34a-00850c5c6cc5" providerId="ADAL" clId="{7B4C541F-2AD4-47AF-8635-FA8965BAECCC}" dt="2022-10-13T15:51:46.371" v="4333" actId="26606"/>
          <ac:cxnSpMkLst>
            <pc:docMk/>
            <pc:sldMk cId="2656667061" sldId="385"/>
            <ac:cxnSpMk id="11279" creationId="{EEA70831-9A8D-3B4D-8EA5-EE32F93E94E9}"/>
          </ac:cxnSpMkLst>
        </pc:cxnChg>
      </pc:sldChg>
      <pc:sldChg chg="addSp delSp modSp new mod setBg">
        <pc:chgData name="Matthew Jarvis [maj52] (Staff)" userId="d937e79e-80c0-40d9-b34a-00850c5c6cc5" providerId="ADAL" clId="{7B4C541F-2AD4-47AF-8635-FA8965BAECCC}" dt="2022-10-13T16:03:44.182" v="5118" actId="26606"/>
        <pc:sldMkLst>
          <pc:docMk/>
          <pc:sldMk cId="1047380157" sldId="386"/>
        </pc:sldMkLst>
        <pc:spChg chg="mod">
          <ac:chgData name="Matthew Jarvis [maj52] (Staff)" userId="d937e79e-80c0-40d9-b34a-00850c5c6cc5" providerId="ADAL" clId="{7B4C541F-2AD4-47AF-8635-FA8965BAECCC}" dt="2022-10-13T16:03:44.166" v="5117" actId="26606"/>
          <ac:spMkLst>
            <pc:docMk/>
            <pc:sldMk cId="1047380157" sldId="386"/>
            <ac:spMk id="2" creationId="{A28476B4-40EF-91C3-E095-F561173435CD}"/>
          </ac:spMkLst>
        </pc:spChg>
        <pc:spChg chg="mod">
          <ac:chgData name="Matthew Jarvis [maj52] (Staff)" userId="d937e79e-80c0-40d9-b34a-00850c5c6cc5" providerId="ADAL" clId="{7B4C541F-2AD4-47AF-8635-FA8965BAECCC}" dt="2022-10-13T16:03:44.166" v="5117" actId="26606"/>
          <ac:spMkLst>
            <pc:docMk/>
            <pc:sldMk cId="1047380157" sldId="386"/>
            <ac:spMk id="3" creationId="{DFDEE49F-16B5-2BCF-17CA-178E9B9AFB6A}"/>
          </ac:spMkLst>
        </pc:spChg>
        <pc:spChg chg="add del">
          <ac:chgData name="Matthew Jarvis [maj52] (Staff)" userId="d937e79e-80c0-40d9-b34a-00850c5c6cc5" providerId="ADAL" clId="{7B4C541F-2AD4-47AF-8635-FA8965BAECCC}" dt="2022-10-13T16:03:26.811" v="5110" actId="26606"/>
          <ac:spMkLst>
            <pc:docMk/>
            <pc:sldMk cId="1047380157" sldId="386"/>
            <ac:spMk id="12295" creationId="{C7F2E4D6-EF46-1C43-8F3E-3620C3C83F36}"/>
          </ac:spMkLst>
        </pc:spChg>
        <pc:spChg chg="add del">
          <ac:chgData name="Matthew Jarvis [maj52] (Staff)" userId="d937e79e-80c0-40d9-b34a-00850c5c6cc5" providerId="ADAL" clId="{7B4C541F-2AD4-47AF-8635-FA8965BAECCC}" dt="2022-10-13T16:03:33.907" v="5112" actId="26606"/>
          <ac:spMkLst>
            <pc:docMk/>
            <pc:sldMk cId="1047380157" sldId="386"/>
            <ac:spMk id="12305" creationId="{C7F2E4D6-EF46-1C43-8F3E-3620C3C83F36}"/>
          </ac:spMkLst>
        </pc:spChg>
        <pc:spChg chg="add del">
          <ac:chgData name="Matthew Jarvis [maj52] (Staff)" userId="d937e79e-80c0-40d9-b34a-00850c5c6cc5" providerId="ADAL" clId="{7B4C541F-2AD4-47AF-8635-FA8965BAECCC}" dt="2022-10-13T16:03:44.182" v="5118" actId="26606"/>
          <ac:spMkLst>
            <pc:docMk/>
            <pc:sldMk cId="1047380157" sldId="386"/>
            <ac:spMk id="12313" creationId="{C7F2E4D6-EF46-1C43-8F3E-3620C3C83F36}"/>
          </ac:spMkLst>
        </pc:spChg>
        <pc:spChg chg="add del">
          <ac:chgData name="Matthew Jarvis [maj52] (Staff)" userId="d937e79e-80c0-40d9-b34a-00850c5c6cc5" providerId="ADAL" clId="{7B4C541F-2AD4-47AF-8635-FA8965BAECCC}" dt="2022-10-13T16:03:42.764" v="5115" actId="26606"/>
          <ac:spMkLst>
            <pc:docMk/>
            <pc:sldMk cId="1047380157" sldId="386"/>
            <ac:spMk id="12320" creationId="{C7F2E4D6-EF46-1C43-8F3E-3620C3C83F36}"/>
          </ac:spMkLst>
        </pc:spChg>
        <pc:spChg chg="add del">
          <ac:chgData name="Matthew Jarvis [maj52] (Staff)" userId="d937e79e-80c0-40d9-b34a-00850c5c6cc5" providerId="ADAL" clId="{7B4C541F-2AD4-47AF-8635-FA8965BAECCC}" dt="2022-10-13T16:03:44.166" v="5117" actId="26606"/>
          <ac:spMkLst>
            <pc:docMk/>
            <pc:sldMk cId="1047380157" sldId="386"/>
            <ac:spMk id="12330" creationId="{C7F2E4D6-EF46-1C43-8F3E-3620C3C83F36}"/>
          </ac:spMkLst>
        </pc:spChg>
        <pc:spChg chg="add">
          <ac:chgData name="Matthew Jarvis [maj52] (Staff)" userId="d937e79e-80c0-40d9-b34a-00850c5c6cc5" providerId="ADAL" clId="{7B4C541F-2AD4-47AF-8635-FA8965BAECCC}" dt="2022-10-13T16:03:44.182" v="5118" actId="26606"/>
          <ac:spMkLst>
            <pc:docMk/>
            <pc:sldMk cId="1047380157" sldId="386"/>
            <ac:spMk id="12337" creationId="{C7F2E4D6-EF46-1C43-8F3E-3620C3C83F36}"/>
          </ac:spMkLst>
        </pc:spChg>
        <pc:grpChg chg="add del">
          <ac:chgData name="Matthew Jarvis [maj52] (Staff)" userId="d937e79e-80c0-40d9-b34a-00850c5c6cc5" providerId="ADAL" clId="{7B4C541F-2AD4-47AF-8635-FA8965BAECCC}" dt="2022-10-13T16:03:26.811" v="5110" actId="26606"/>
          <ac:grpSpMkLst>
            <pc:docMk/>
            <pc:sldMk cId="1047380157" sldId="386"/>
            <ac:grpSpMk id="12297" creationId="{8E67A6F5-F47F-BD4C-9336-30E0A60EB961}"/>
          </ac:grpSpMkLst>
        </pc:grpChg>
        <pc:grpChg chg="add del">
          <ac:chgData name="Matthew Jarvis [maj52] (Staff)" userId="d937e79e-80c0-40d9-b34a-00850c5c6cc5" providerId="ADAL" clId="{7B4C541F-2AD4-47AF-8635-FA8965BAECCC}" dt="2022-10-13T16:03:44.182" v="5118" actId="26606"/>
          <ac:grpSpMkLst>
            <pc:docMk/>
            <pc:sldMk cId="1047380157" sldId="386"/>
            <ac:grpSpMk id="12299" creationId="{2ACBB827-9A2D-D449-9686-F47D2A20EFE1}"/>
          </ac:grpSpMkLst>
        </pc:grpChg>
        <pc:grpChg chg="add del">
          <ac:chgData name="Matthew Jarvis [maj52] (Staff)" userId="d937e79e-80c0-40d9-b34a-00850c5c6cc5" providerId="ADAL" clId="{7B4C541F-2AD4-47AF-8635-FA8965BAECCC}" dt="2022-10-13T16:03:33.907" v="5112" actId="26606"/>
          <ac:grpSpMkLst>
            <pc:docMk/>
            <pc:sldMk cId="1047380157" sldId="386"/>
            <ac:grpSpMk id="12306" creationId="{70EBDB1D-17AA-8140-B216-35CBA8C9E411}"/>
          </ac:grpSpMkLst>
        </pc:grpChg>
        <pc:grpChg chg="add del">
          <ac:chgData name="Matthew Jarvis [maj52] (Staff)" userId="d937e79e-80c0-40d9-b34a-00850c5c6cc5" providerId="ADAL" clId="{7B4C541F-2AD4-47AF-8635-FA8965BAECCC}" dt="2022-10-13T16:03:42.764" v="5115" actId="26606"/>
          <ac:grpSpMkLst>
            <pc:docMk/>
            <pc:sldMk cId="1047380157" sldId="386"/>
            <ac:grpSpMk id="12324" creationId="{2ACBB827-9A2D-D449-9686-F47D2A20EFE1}"/>
          </ac:grpSpMkLst>
        </pc:grpChg>
        <pc:grpChg chg="add del">
          <ac:chgData name="Matthew Jarvis [maj52] (Staff)" userId="d937e79e-80c0-40d9-b34a-00850c5c6cc5" providerId="ADAL" clId="{7B4C541F-2AD4-47AF-8635-FA8965BAECCC}" dt="2022-10-13T16:03:44.166" v="5117" actId="26606"/>
          <ac:grpSpMkLst>
            <pc:docMk/>
            <pc:sldMk cId="1047380157" sldId="386"/>
            <ac:grpSpMk id="12331" creationId="{8E67A6F5-F47F-BD4C-9336-30E0A60EB961}"/>
          </ac:grpSpMkLst>
        </pc:grpChg>
        <pc:grpChg chg="add">
          <ac:chgData name="Matthew Jarvis [maj52] (Staff)" userId="d937e79e-80c0-40d9-b34a-00850c5c6cc5" providerId="ADAL" clId="{7B4C541F-2AD4-47AF-8635-FA8965BAECCC}" dt="2022-10-13T16:03:44.182" v="5118" actId="26606"/>
          <ac:grpSpMkLst>
            <pc:docMk/>
            <pc:sldMk cId="1047380157" sldId="386"/>
            <ac:grpSpMk id="12339" creationId="{2ACBB827-9A2D-D449-9686-F47D2A20EFE1}"/>
          </ac:grpSpMkLst>
        </pc:grpChg>
        <pc:picChg chg="add mod">
          <ac:chgData name="Matthew Jarvis [maj52] (Staff)" userId="d937e79e-80c0-40d9-b34a-00850c5c6cc5" providerId="ADAL" clId="{7B4C541F-2AD4-47AF-8635-FA8965BAECCC}" dt="2022-10-13T16:03:44.166" v="5117" actId="26606"/>
          <ac:picMkLst>
            <pc:docMk/>
            <pc:sldMk cId="1047380157" sldId="386"/>
            <ac:picMk id="12290" creationId="{CBA676C5-0B46-D6D0-00D3-E5AD364F7D83}"/>
          </ac:picMkLst>
        </pc:picChg>
        <pc:cxnChg chg="add del">
          <ac:chgData name="Matthew Jarvis [maj52] (Staff)" userId="d937e79e-80c0-40d9-b34a-00850c5c6cc5" providerId="ADAL" clId="{7B4C541F-2AD4-47AF-8635-FA8965BAECCC}" dt="2022-10-13T16:03:26.811" v="5110" actId="26606"/>
          <ac:cxnSpMkLst>
            <pc:docMk/>
            <pc:sldMk cId="1047380157" sldId="386"/>
            <ac:cxnSpMk id="12303" creationId="{BF3CF3DF-4809-5B42-9F22-981391379297}"/>
          </ac:cxnSpMkLst>
        </pc:cxnChg>
        <pc:cxnChg chg="add del">
          <ac:chgData name="Matthew Jarvis [maj52] (Staff)" userId="d937e79e-80c0-40d9-b34a-00850c5c6cc5" providerId="ADAL" clId="{7B4C541F-2AD4-47AF-8635-FA8965BAECCC}" dt="2022-10-13T16:03:33.907" v="5112" actId="26606"/>
          <ac:cxnSpMkLst>
            <pc:docMk/>
            <pc:sldMk cId="1047380157" sldId="386"/>
            <ac:cxnSpMk id="12311" creationId="{BF3CF3DF-4809-5B42-9F22-981391379297}"/>
          </ac:cxnSpMkLst>
        </pc:cxnChg>
        <pc:cxnChg chg="add del">
          <ac:chgData name="Matthew Jarvis [maj52] (Staff)" userId="d937e79e-80c0-40d9-b34a-00850c5c6cc5" providerId="ADAL" clId="{7B4C541F-2AD4-47AF-8635-FA8965BAECCC}" dt="2022-10-13T16:03:44.182" v="5118" actId="26606"/>
          <ac:cxnSpMkLst>
            <pc:docMk/>
            <pc:sldMk cId="1047380157" sldId="386"/>
            <ac:cxnSpMk id="12314" creationId="{BF3CF3DF-4809-5B42-9F22-981391379297}"/>
          </ac:cxnSpMkLst>
        </pc:cxnChg>
        <pc:cxnChg chg="add del">
          <ac:chgData name="Matthew Jarvis [maj52] (Staff)" userId="d937e79e-80c0-40d9-b34a-00850c5c6cc5" providerId="ADAL" clId="{7B4C541F-2AD4-47AF-8635-FA8965BAECCC}" dt="2022-10-13T16:03:42.764" v="5115" actId="26606"/>
          <ac:cxnSpMkLst>
            <pc:docMk/>
            <pc:sldMk cId="1047380157" sldId="386"/>
            <ac:cxnSpMk id="12322" creationId="{BF3CF3DF-4809-5B42-9F22-981391379297}"/>
          </ac:cxnSpMkLst>
        </pc:cxnChg>
        <pc:cxnChg chg="add del">
          <ac:chgData name="Matthew Jarvis [maj52] (Staff)" userId="d937e79e-80c0-40d9-b34a-00850c5c6cc5" providerId="ADAL" clId="{7B4C541F-2AD4-47AF-8635-FA8965BAECCC}" dt="2022-10-13T16:03:44.166" v="5117" actId="26606"/>
          <ac:cxnSpMkLst>
            <pc:docMk/>
            <pc:sldMk cId="1047380157" sldId="386"/>
            <ac:cxnSpMk id="12335" creationId="{BF3CF3DF-4809-5B42-9F22-981391379297}"/>
          </ac:cxnSpMkLst>
        </pc:cxnChg>
        <pc:cxnChg chg="add">
          <ac:chgData name="Matthew Jarvis [maj52] (Staff)" userId="d937e79e-80c0-40d9-b34a-00850c5c6cc5" providerId="ADAL" clId="{7B4C541F-2AD4-47AF-8635-FA8965BAECCC}" dt="2022-10-13T16:03:44.182" v="5118" actId="26606"/>
          <ac:cxnSpMkLst>
            <pc:docMk/>
            <pc:sldMk cId="1047380157" sldId="386"/>
            <ac:cxnSpMk id="12338" creationId="{BF3CF3DF-4809-5B42-9F22-981391379297}"/>
          </ac:cxnSpMkLst>
        </pc:cxnChg>
      </pc:sldChg>
      <pc:sldChg chg="addSp delSp modSp new mod setBg">
        <pc:chgData name="Matthew Jarvis [maj52] (Staff)" userId="d937e79e-80c0-40d9-b34a-00850c5c6cc5" providerId="ADAL" clId="{7B4C541F-2AD4-47AF-8635-FA8965BAECCC}" dt="2022-10-13T20:12:42.412" v="6763" actId="1076"/>
        <pc:sldMkLst>
          <pc:docMk/>
          <pc:sldMk cId="4212607804" sldId="387"/>
        </pc:sldMkLst>
        <pc:spChg chg="mod">
          <ac:chgData name="Matthew Jarvis [maj52] (Staff)" userId="d937e79e-80c0-40d9-b34a-00850c5c6cc5" providerId="ADAL" clId="{7B4C541F-2AD4-47AF-8635-FA8965BAECCC}" dt="2022-10-13T16:11:32.843" v="5661" actId="26606"/>
          <ac:spMkLst>
            <pc:docMk/>
            <pc:sldMk cId="4212607804" sldId="387"/>
            <ac:spMk id="2" creationId="{6A4344E6-F7B8-F983-70B1-2180997CB61D}"/>
          </ac:spMkLst>
        </pc:spChg>
        <pc:spChg chg="mod">
          <ac:chgData name="Matthew Jarvis [maj52] (Staff)" userId="d937e79e-80c0-40d9-b34a-00850c5c6cc5" providerId="ADAL" clId="{7B4C541F-2AD4-47AF-8635-FA8965BAECCC}" dt="2022-10-13T16:11:32.843" v="5661" actId="26606"/>
          <ac:spMkLst>
            <pc:docMk/>
            <pc:sldMk cId="4212607804" sldId="387"/>
            <ac:spMk id="3" creationId="{ECAEE186-0D61-0B6E-DAAC-9156D35C2D24}"/>
          </ac:spMkLst>
        </pc:spChg>
        <pc:spChg chg="add del">
          <ac:chgData name="Matthew Jarvis [maj52] (Staff)" userId="d937e79e-80c0-40d9-b34a-00850c5c6cc5" providerId="ADAL" clId="{7B4C541F-2AD4-47AF-8635-FA8965BAECCC}" dt="2022-10-13T16:11:25.927" v="5656" actId="26606"/>
          <ac:spMkLst>
            <pc:docMk/>
            <pc:sldMk cId="4212607804" sldId="387"/>
            <ac:spMk id="13321" creationId="{C7F2E4D6-EF46-1C43-8F3E-3620C3C83F36}"/>
          </ac:spMkLst>
        </pc:spChg>
        <pc:spChg chg="add del">
          <ac:chgData name="Matthew Jarvis [maj52] (Staff)" userId="d937e79e-80c0-40d9-b34a-00850c5c6cc5" providerId="ADAL" clId="{7B4C541F-2AD4-47AF-8635-FA8965BAECCC}" dt="2022-10-13T16:11:30.194" v="5658" actId="26606"/>
          <ac:spMkLst>
            <pc:docMk/>
            <pc:sldMk cId="4212607804" sldId="387"/>
            <ac:spMk id="13333" creationId="{C7F2E4D6-EF46-1C43-8F3E-3620C3C83F36}"/>
          </ac:spMkLst>
        </pc:spChg>
        <pc:spChg chg="add del">
          <ac:chgData name="Matthew Jarvis [maj52] (Staff)" userId="d937e79e-80c0-40d9-b34a-00850c5c6cc5" providerId="ADAL" clId="{7B4C541F-2AD4-47AF-8635-FA8965BAECCC}" dt="2022-10-13T16:11:32.843" v="5660" actId="26606"/>
          <ac:spMkLst>
            <pc:docMk/>
            <pc:sldMk cId="4212607804" sldId="387"/>
            <ac:spMk id="13340" creationId="{4EFE82FE-7465-AE46-88DF-34D347E83B84}"/>
          </ac:spMkLst>
        </pc:spChg>
        <pc:spChg chg="add">
          <ac:chgData name="Matthew Jarvis [maj52] (Staff)" userId="d937e79e-80c0-40d9-b34a-00850c5c6cc5" providerId="ADAL" clId="{7B4C541F-2AD4-47AF-8635-FA8965BAECCC}" dt="2022-10-13T16:11:32.843" v="5661" actId="26606"/>
          <ac:spMkLst>
            <pc:docMk/>
            <pc:sldMk cId="4212607804" sldId="387"/>
            <ac:spMk id="13344" creationId="{C7F2E4D6-EF46-1C43-8F3E-3620C3C83F36}"/>
          </ac:spMkLst>
        </pc:spChg>
        <pc:grpChg chg="add del">
          <ac:chgData name="Matthew Jarvis [maj52] (Staff)" userId="d937e79e-80c0-40d9-b34a-00850c5c6cc5" providerId="ADAL" clId="{7B4C541F-2AD4-47AF-8635-FA8965BAECCC}" dt="2022-10-13T16:11:25.927" v="5656" actId="26606"/>
          <ac:grpSpMkLst>
            <pc:docMk/>
            <pc:sldMk cId="4212607804" sldId="387"/>
            <ac:grpSpMk id="13323" creationId="{8E67A6F5-F47F-BD4C-9336-30E0A60EB961}"/>
          </ac:grpSpMkLst>
        </pc:grpChg>
        <pc:grpChg chg="add del">
          <ac:chgData name="Matthew Jarvis [maj52] (Staff)" userId="d937e79e-80c0-40d9-b34a-00850c5c6cc5" providerId="ADAL" clId="{7B4C541F-2AD4-47AF-8635-FA8965BAECCC}" dt="2022-10-13T16:11:30.194" v="5658" actId="26606"/>
          <ac:grpSpMkLst>
            <pc:docMk/>
            <pc:sldMk cId="4212607804" sldId="387"/>
            <ac:grpSpMk id="13335" creationId="{BFD251E3-961F-2440-B872-1D26671822A8}"/>
          </ac:grpSpMkLst>
        </pc:grpChg>
        <pc:grpChg chg="add del">
          <ac:chgData name="Matthew Jarvis [maj52] (Staff)" userId="d937e79e-80c0-40d9-b34a-00850c5c6cc5" providerId="ADAL" clId="{7B4C541F-2AD4-47AF-8635-FA8965BAECCC}" dt="2022-10-13T16:11:32.843" v="5660" actId="26606"/>
          <ac:grpSpMkLst>
            <pc:docMk/>
            <pc:sldMk cId="4212607804" sldId="387"/>
            <ac:grpSpMk id="13341" creationId="{1B5E71B3-7269-894E-A00B-31D341365FC9}"/>
          </ac:grpSpMkLst>
        </pc:grpChg>
        <pc:grpChg chg="add">
          <ac:chgData name="Matthew Jarvis [maj52] (Staff)" userId="d937e79e-80c0-40d9-b34a-00850c5c6cc5" providerId="ADAL" clId="{7B4C541F-2AD4-47AF-8635-FA8965BAECCC}" dt="2022-10-13T16:11:32.843" v="5661" actId="26606"/>
          <ac:grpSpMkLst>
            <pc:docMk/>
            <pc:sldMk cId="4212607804" sldId="387"/>
            <ac:grpSpMk id="13345" creationId="{97620302-BEE8-1447-8324-5F4178AA169B}"/>
          </ac:grpSpMkLst>
        </pc:grpChg>
        <pc:picChg chg="add del">
          <ac:chgData name="Matthew Jarvis [maj52] (Staff)" userId="d937e79e-80c0-40d9-b34a-00850c5c6cc5" providerId="ADAL" clId="{7B4C541F-2AD4-47AF-8635-FA8965BAECCC}" dt="2022-10-13T16:10:56.936" v="5653"/>
          <ac:picMkLst>
            <pc:docMk/>
            <pc:sldMk cId="4212607804" sldId="387"/>
            <ac:picMk id="13314" creationId="{FDD23E86-528A-AEBE-203E-77D67B48D5C2}"/>
          </ac:picMkLst>
        </pc:picChg>
        <pc:picChg chg="add mod">
          <ac:chgData name="Matthew Jarvis [maj52] (Staff)" userId="d937e79e-80c0-40d9-b34a-00850c5c6cc5" providerId="ADAL" clId="{7B4C541F-2AD4-47AF-8635-FA8965BAECCC}" dt="2022-10-13T20:12:42.412" v="6763" actId="1076"/>
          <ac:picMkLst>
            <pc:docMk/>
            <pc:sldMk cId="4212607804" sldId="387"/>
            <ac:picMk id="13316" creationId="{7FB8E555-BC73-CAED-D3C4-7480D930A386}"/>
          </ac:picMkLst>
        </pc:picChg>
        <pc:cxnChg chg="add del">
          <ac:chgData name="Matthew Jarvis [maj52] (Staff)" userId="d937e79e-80c0-40d9-b34a-00850c5c6cc5" providerId="ADAL" clId="{7B4C541F-2AD4-47AF-8635-FA8965BAECCC}" dt="2022-10-13T16:11:25.927" v="5656" actId="26606"/>
          <ac:cxnSpMkLst>
            <pc:docMk/>
            <pc:sldMk cId="4212607804" sldId="387"/>
            <ac:cxnSpMk id="13329" creationId="{BF3CF3DF-4809-5B42-9F22-981391379297}"/>
          </ac:cxnSpMkLst>
        </pc:cxnChg>
        <pc:cxnChg chg="add del">
          <ac:chgData name="Matthew Jarvis [maj52] (Staff)" userId="d937e79e-80c0-40d9-b34a-00850c5c6cc5" providerId="ADAL" clId="{7B4C541F-2AD4-47AF-8635-FA8965BAECCC}" dt="2022-10-13T16:11:30.194" v="5658" actId="26606"/>
          <ac:cxnSpMkLst>
            <pc:docMk/>
            <pc:sldMk cId="4212607804" sldId="387"/>
            <ac:cxnSpMk id="13334" creationId="{BF3CF3DF-4809-5B42-9F22-981391379297}"/>
          </ac:cxnSpMkLst>
        </pc:cxnChg>
        <pc:cxnChg chg="add del">
          <ac:chgData name="Matthew Jarvis [maj52] (Staff)" userId="d937e79e-80c0-40d9-b34a-00850c5c6cc5" providerId="ADAL" clId="{7B4C541F-2AD4-47AF-8635-FA8965BAECCC}" dt="2022-10-13T16:11:32.843" v="5660" actId="26606"/>
          <ac:cxnSpMkLst>
            <pc:docMk/>
            <pc:sldMk cId="4212607804" sldId="387"/>
            <ac:cxnSpMk id="13342" creationId="{EEA70831-9A8D-3B4D-8EA5-EE32F93E94E9}"/>
          </ac:cxnSpMkLst>
        </pc:cxnChg>
        <pc:cxnChg chg="add">
          <ac:chgData name="Matthew Jarvis [maj52] (Staff)" userId="d937e79e-80c0-40d9-b34a-00850c5c6cc5" providerId="ADAL" clId="{7B4C541F-2AD4-47AF-8635-FA8965BAECCC}" dt="2022-10-13T16:11:32.843" v="5661" actId="26606"/>
          <ac:cxnSpMkLst>
            <pc:docMk/>
            <pc:sldMk cId="4212607804" sldId="387"/>
            <ac:cxnSpMk id="13350" creationId="{68C50EA3-7CF1-9542-A21D-5B3EBACC5009}"/>
          </ac:cxnSpMkLst>
        </pc:cxnChg>
      </pc:sldChg>
      <pc:sldChg chg="addSp delSp modSp new mod setBg">
        <pc:chgData name="Matthew Jarvis [maj52] (Staff)" userId="d937e79e-80c0-40d9-b34a-00850c5c6cc5" providerId="ADAL" clId="{7B4C541F-2AD4-47AF-8635-FA8965BAECCC}" dt="2022-10-13T16:23:57.264" v="6457" actId="20577"/>
        <pc:sldMkLst>
          <pc:docMk/>
          <pc:sldMk cId="1633238124" sldId="388"/>
        </pc:sldMkLst>
        <pc:spChg chg="mod">
          <ac:chgData name="Matthew Jarvis [maj52] (Staff)" userId="d937e79e-80c0-40d9-b34a-00850c5c6cc5" providerId="ADAL" clId="{7B4C541F-2AD4-47AF-8635-FA8965BAECCC}" dt="2022-10-13T16:23:05.157" v="6448" actId="26606"/>
          <ac:spMkLst>
            <pc:docMk/>
            <pc:sldMk cId="1633238124" sldId="388"/>
            <ac:spMk id="2" creationId="{42F85D44-EB02-AB9C-0CFA-BEEB5E6C1B42}"/>
          </ac:spMkLst>
        </pc:spChg>
        <pc:spChg chg="mod">
          <ac:chgData name="Matthew Jarvis [maj52] (Staff)" userId="d937e79e-80c0-40d9-b34a-00850c5c6cc5" providerId="ADAL" clId="{7B4C541F-2AD4-47AF-8635-FA8965BAECCC}" dt="2022-10-13T16:23:57.264" v="6457" actId="20577"/>
          <ac:spMkLst>
            <pc:docMk/>
            <pc:sldMk cId="1633238124" sldId="388"/>
            <ac:spMk id="3" creationId="{7D174495-A44A-FD75-3032-5B91B9627E75}"/>
          </ac:spMkLst>
        </pc:spChg>
        <pc:spChg chg="add del">
          <ac:chgData name="Matthew Jarvis [maj52] (Staff)" userId="d937e79e-80c0-40d9-b34a-00850c5c6cc5" providerId="ADAL" clId="{7B4C541F-2AD4-47AF-8635-FA8965BAECCC}" dt="2022-10-13T16:23:05.157" v="6448" actId="26606"/>
          <ac:spMkLst>
            <pc:docMk/>
            <pc:sldMk cId="1633238124" sldId="388"/>
            <ac:spMk id="14343" creationId="{C7F2E4D6-EF46-1C43-8F3E-3620C3C83F36}"/>
          </ac:spMkLst>
        </pc:spChg>
        <pc:spChg chg="add del">
          <ac:chgData name="Matthew Jarvis [maj52] (Staff)" userId="d937e79e-80c0-40d9-b34a-00850c5c6cc5" providerId="ADAL" clId="{7B4C541F-2AD4-47AF-8635-FA8965BAECCC}" dt="2022-10-13T16:23:05.150" v="6447" actId="26606"/>
          <ac:spMkLst>
            <pc:docMk/>
            <pc:sldMk cId="1633238124" sldId="388"/>
            <ac:spMk id="14356" creationId="{C7F2E4D6-EF46-1C43-8F3E-3620C3C83F36}"/>
          </ac:spMkLst>
        </pc:spChg>
        <pc:spChg chg="add">
          <ac:chgData name="Matthew Jarvis [maj52] (Staff)" userId="d937e79e-80c0-40d9-b34a-00850c5c6cc5" providerId="ADAL" clId="{7B4C541F-2AD4-47AF-8635-FA8965BAECCC}" dt="2022-10-13T16:23:05.157" v="6448" actId="26606"/>
          <ac:spMkLst>
            <pc:docMk/>
            <pc:sldMk cId="1633238124" sldId="388"/>
            <ac:spMk id="14366" creationId="{4EFE82FE-7465-AE46-88DF-34D347E83B84}"/>
          </ac:spMkLst>
        </pc:spChg>
        <pc:grpChg chg="add del">
          <ac:chgData name="Matthew Jarvis [maj52] (Staff)" userId="d937e79e-80c0-40d9-b34a-00850c5c6cc5" providerId="ADAL" clId="{7B4C541F-2AD4-47AF-8635-FA8965BAECCC}" dt="2022-10-13T16:23:05.157" v="6448" actId="26606"/>
          <ac:grpSpMkLst>
            <pc:docMk/>
            <pc:sldMk cId="1633238124" sldId="388"/>
            <ac:grpSpMk id="14345" creationId="{97620302-BEE8-1447-8324-5F4178AA169B}"/>
          </ac:grpSpMkLst>
        </pc:grpChg>
        <pc:grpChg chg="add del">
          <ac:chgData name="Matthew Jarvis [maj52] (Staff)" userId="d937e79e-80c0-40d9-b34a-00850c5c6cc5" providerId="ADAL" clId="{7B4C541F-2AD4-47AF-8635-FA8965BAECCC}" dt="2022-10-13T16:23:05.150" v="6447" actId="26606"/>
          <ac:grpSpMkLst>
            <pc:docMk/>
            <pc:sldMk cId="1633238124" sldId="388"/>
            <ac:grpSpMk id="14358" creationId="{7A00BDF4-7643-A942-A588-F24E4E09AADE}"/>
          </ac:grpSpMkLst>
        </pc:grpChg>
        <pc:grpChg chg="add">
          <ac:chgData name="Matthew Jarvis [maj52] (Staff)" userId="d937e79e-80c0-40d9-b34a-00850c5c6cc5" providerId="ADAL" clId="{7B4C541F-2AD4-47AF-8635-FA8965BAECCC}" dt="2022-10-13T16:23:05.157" v="6448" actId="26606"/>
          <ac:grpSpMkLst>
            <pc:docMk/>
            <pc:sldMk cId="1633238124" sldId="388"/>
            <ac:grpSpMk id="14367" creationId="{1B5E71B3-7269-894E-A00B-31D341365FC9}"/>
          </ac:grpSpMkLst>
        </pc:grpChg>
        <pc:picChg chg="add mod">
          <ac:chgData name="Matthew Jarvis [maj52] (Staff)" userId="d937e79e-80c0-40d9-b34a-00850c5c6cc5" providerId="ADAL" clId="{7B4C541F-2AD4-47AF-8635-FA8965BAECCC}" dt="2022-10-13T16:23:05.157" v="6448" actId="26606"/>
          <ac:picMkLst>
            <pc:docMk/>
            <pc:sldMk cId="1633238124" sldId="388"/>
            <ac:picMk id="14338" creationId="{A4CAD93E-552D-06FE-1BC8-0746C664F9BF}"/>
          </ac:picMkLst>
        </pc:picChg>
        <pc:cxnChg chg="add del">
          <ac:chgData name="Matthew Jarvis [maj52] (Staff)" userId="d937e79e-80c0-40d9-b34a-00850c5c6cc5" providerId="ADAL" clId="{7B4C541F-2AD4-47AF-8635-FA8965BAECCC}" dt="2022-10-13T16:23:05.157" v="6448" actId="26606"/>
          <ac:cxnSpMkLst>
            <pc:docMk/>
            <pc:sldMk cId="1633238124" sldId="388"/>
            <ac:cxnSpMk id="14351" creationId="{68C50EA3-7CF1-9542-A21D-5B3EBACC5009}"/>
          </ac:cxnSpMkLst>
        </pc:cxnChg>
        <pc:cxnChg chg="add del">
          <ac:chgData name="Matthew Jarvis [maj52] (Staff)" userId="d937e79e-80c0-40d9-b34a-00850c5c6cc5" providerId="ADAL" clId="{7B4C541F-2AD4-47AF-8635-FA8965BAECCC}" dt="2022-10-13T16:23:05.150" v="6447" actId="26606"/>
          <ac:cxnSpMkLst>
            <pc:docMk/>
            <pc:sldMk cId="1633238124" sldId="388"/>
            <ac:cxnSpMk id="14364" creationId="{BF3CF3DF-4809-5B42-9F22-981391379297}"/>
          </ac:cxnSpMkLst>
        </pc:cxnChg>
        <pc:cxnChg chg="add">
          <ac:chgData name="Matthew Jarvis [maj52] (Staff)" userId="d937e79e-80c0-40d9-b34a-00850c5c6cc5" providerId="ADAL" clId="{7B4C541F-2AD4-47AF-8635-FA8965BAECCC}" dt="2022-10-13T16:23:05.157" v="6448" actId="26606"/>
          <ac:cxnSpMkLst>
            <pc:docMk/>
            <pc:sldMk cId="1633238124" sldId="388"/>
            <ac:cxnSpMk id="14372" creationId="{EEA70831-9A8D-3B4D-8EA5-EE32F93E94E9}"/>
          </ac:cxnSpMkLst>
        </pc:cxnChg>
      </pc:sldChg>
      <pc:sldChg chg="addSp modSp new mod setBg addAnim modAnim">
        <pc:chgData name="Matthew Jarvis [maj52] (Staff)" userId="d937e79e-80c0-40d9-b34a-00850c5c6cc5" providerId="ADAL" clId="{7B4C541F-2AD4-47AF-8635-FA8965BAECCC}" dt="2022-10-13T20:13:12.894" v="6779" actId="20577"/>
        <pc:sldMkLst>
          <pc:docMk/>
          <pc:sldMk cId="1236815233" sldId="389"/>
        </pc:sldMkLst>
        <pc:spChg chg="mod">
          <ac:chgData name="Matthew Jarvis [maj52] (Staff)" userId="d937e79e-80c0-40d9-b34a-00850c5c6cc5" providerId="ADAL" clId="{7B4C541F-2AD4-47AF-8635-FA8965BAECCC}" dt="2022-10-13T20:13:12.894" v="6779" actId="20577"/>
          <ac:spMkLst>
            <pc:docMk/>
            <pc:sldMk cId="1236815233" sldId="389"/>
            <ac:spMk id="2" creationId="{5F710514-4101-3234-D3BA-624D7FCB3E46}"/>
          </ac:spMkLst>
        </pc:spChg>
        <pc:spChg chg="mod">
          <ac:chgData name="Matthew Jarvis [maj52] (Staff)" userId="d937e79e-80c0-40d9-b34a-00850c5c6cc5" providerId="ADAL" clId="{7B4C541F-2AD4-47AF-8635-FA8965BAECCC}" dt="2022-10-13T16:25:36.285" v="6592" actId="114"/>
          <ac:spMkLst>
            <pc:docMk/>
            <pc:sldMk cId="1236815233" sldId="389"/>
            <ac:spMk id="3" creationId="{20599D17-D229-B4E7-1C1C-C4DFD2D1DFD3}"/>
          </ac:spMkLst>
        </pc:spChg>
        <pc:spChg chg="add">
          <ac:chgData name="Matthew Jarvis [maj52] (Staff)" userId="d937e79e-80c0-40d9-b34a-00850c5c6cc5" providerId="ADAL" clId="{7B4C541F-2AD4-47AF-8635-FA8965BAECCC}" dt="2022-10-13T16:25:29.177" v="6590" actId="26606"/>
          <ac:spMkLst>
            <pc:docMk/>
            <pc:sldMk cId="1236815233" sldId="389"/>
            <ac:spMk id="15395" creationId="{4EFE82FE-7465-AE46-88DF-34D347E83B84}"/>
          </ac:spMkLst>
        </pc:spChg>
        <pc:grpChg chg="add">
          <ac:chgData name="Matthew Jarvis [maj52] (Staff)" userId="d937e79e-80c0-40d9-b34a-00850c5c6cc5" providerId="ADAL" clId="{7B4C541F-2AD4-47AF-8635-FA8965BAECCC}" dt="2022-10-13T16:25:29.177" v="6590" actId="26606"/>
          <ac:grpSpMkLst>
            <pc:docMk/>
            <pc:sldMk cId="1236815233" sldId="389"/>
            <ac:grpSpMk id="15367" creationId="{EB46B8FB-F6A2-5F47-A6CD-A7E17E69270F}"/>
          </ac:grpSpMkLst>
        </pc:grpChg>
        <pc:grpChg chg="add">
          <ac:chgData name="Matthew Jarvis [maj52] (Staff)" userId="d937e79e-80c0-40d9-b34a-00850c5c6cc5" providerId="ADAL" clId="{7B4C541F-2AD4-47AF-8635-FA8965BAECCC}" dt="2022-10-13T16:25:29.177" v="6590" actId="26606"/>
          <ac:grpSpMkLst>
            <pc:docMk/>
            <pc:sldMk cId="1236815233" sldId="389"/>
            <ac:grpSpMk id="15397" creationId="{BD3956D6-6E4C-4E44-9836-75A085263E6F}"/>
          </ac:grpSpMkLst>
        </pc:grpChg>
        <pc:picChg chg="add mod">
          <ac:chgData name="Matthew Jarvis [maj52] (Staff)" userId="d937e79e-80c0-40d9-b34a-00850c5c6cc5" providerId="ADAL" clId="{7B4C541F-2AD4-47AF-8635-FA8965BAECCC}" dt="2022-10-13T16:25:29.177" v="6590" actId="26606"/>
          <ac:picMkLst>
            <pc:docMk/>
            <pc:sldMk cId="1236815233" sldId="389"/>
            <ac:picMk id="15362" creationId="{46950AF5-47EA-7367-1734-63A143AC127D}"/>
          </ac:picMkLst>
        </pc:picChg>
        <pc:cxnChg chg="add">
          <ac:chgData name="Matthew Jarvis [maj52] (Staff)" userId="d937e79e-80c0-40d9-b34a-00850c5c6cc5" providerId="ADAL" clId="{7B4C541F-2AD4-47AF-8635-FA8965BAECCC}" dt="2022-10-13T16:25:29.177" v="6590" actId="26606"/>
          <ac:cxnSpMkLst>
            <pc:docMk/>
            <pc:sldMk cId="1236815233" sldId="389"/>
            <ac:cxnSpMk id="15393" creationId="{D33A3282-0389-C547-8CA6-7F3E7F27B34D}"/>
          </ac:cxnSpMkLst>
        </pc:cxnChg>
        <pc:cxnChg chg="add">
          <ac:chgData name="Matthew Jarvis [maj52] (Staff)" userId="d937e79e-80c0-40d9-b34a-00850c5c6cc5" providerId="ADAL" clId="{7B4C541F-2AD4-47AF-8635-FA8965BAECCC}" dt="2022-10-13T16:25:29.177" v="6590" actId="26606"/>
          <ac:cxnSpMkLst>
            <pc:docMk/>
            <pc:sldMk cId="1236815233" sldId="389"/>
            <ac:cxnSpMk id="15406" creationId="{EEA70831-9A8D-3B4D-8EA5-EE32F93E94E9}"/>
          </ac:cxnSpMkLst>
        </pc:cxnChg>
      </pc:sldChg>
      <pc:sldMasterChg chg="del delSldLayout">
        <pc:chgData name="Matthew Jarvis [maj52] (Staff)" userId="d937e79e-80c0-40d9-b34a-00850c5c6cc5" providerId="ADAL" clId="{7B4C541F-2AD4-47AF-8635-FA8965BAECCC}" dt="2022-10-12T23:48:31.269" v="712" actId="47"/>
        <pc:sldMasterMkLst>
          <pc:docMk/>
          <pc:sldMasterMk cId="1701059863" sldId="2147483739"/>
        </pc:sldMasterMkLst>
        <pc:sldLayoutChg chg="del">
          <pc:chgData name="Matthew Jarvis [maj52] (Staff)" userId="d937e79e-80c0-40d9-b34a-00850c5c6cc5" providerId="ADAL" clId="{7B4C541F-2AD4-47AF-8635-FA8965BAECCC}" dt="2022-10-12T23:48:31.269" v="712" actId="47"/>
          <pc:sldLayoutMkLst>
            <pc:docMk/>
            <pc:sldMasterMk cId="1701059863" sldId="2147483739"/>
            <pc:sldLayoutMk cId="3004557123" sldId="2147483740"/>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2421048235" sldId="2147483741"/>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2660165571" sldId="2147483742"/>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2583954180" sldId="2147483743"/>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1022957282" sldId="2147483744"/>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1808115136" sldId="2147483745"/>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139789861" sldId="2147483746"/>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4283079300" sldId="2147483747"/>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1904690814" sldId="2147483748"/>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3450164624" sldId="2147483749"/>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1497982856" sldId="2147483750"/>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3604834056" sldId="2147483751"/>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2968055181" sldId="2147483752"/>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4137632303" sldId="2147483753"/>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1726874924" sldId="2147483754"/>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1688347138" sldId="2147483755"/>
          </pc:sldLayoutMkLst>
        </pc:sldLayoutChg>
        <pc:sldLayoutChg chg="del">
          <pc:chgData name="Matthew Jarvis [maj52] (Staff)" userId="d937e79e-80c0-40d9-b34a-00850c5c6cc5" providerId="ADAL" clId="{7B4C541F-2AD4-47AF-8635-FA8965BAECCC}" dt="2022-10-12T23:48:31.269" v="712" actId="47"/>
          <pc:sldLayoutMkLst>
            <pc:docMk/>
            <pc:sldMasterMk cId="1701059863" sldId="2147483739"/>
            <pc:sldLayoutMk cId="2515284395" sldId="214748375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F46D0E-3B55-474B-A6C9-2208BDFCB2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6527E3C-F47D-414B-BEDF-2FAF0B52E814}">
      <dgm:prSet/>
      <dgm:spPr/>
      <dgm:t>
        <a:bodyPr/>
        <a:lstStyle/>
        <a:p>
          <a:r>
            <a:rPr lang="en-GB" b="0" i="0" dirty="0"/>
            <a:t>Caprice, contradiction, violence – they are poetry; in other words, poetry is a perpetual struggle, life’s very principle, the queen of unrest.</a:t>
          </a:r>
          <a:endParaRPr lang="en-US" dirty="0"/>
        </a:p>
      </dgm:t>
    </dgm:pt>
    <dgm:pt modelId="{9B8F4732-8D8C-492B-A289-F7E1B425EE5E}" type="parTrans" cxnId="{11AE5279-4E7A-4FF2-BDA7-04D749419CF5}">
      <dgm:prSet/>
      <dgm:spPr/>
      <dgm:t>
        <a:bodyPr/>
        <a:lstStyle/>
        <a:p>
          <a:endParaRPr lang="en-US"/>
        </a:p>
      </dgm:t>
    </dgm:pt>
    <dgm:pt modelId="{919ACD17-C4BF-417F-A90D-6786CBA8ECAB}" type="sibTrans" cxnId="{11AE5279-4E7A-4FF2-BDA7-04D749419CF5}">
      <dgm:prSet/>
      <dgm:spPr/>
      <dgm:t>
        <a:bodyPr/>
        <a:lstStyle/>
        <a:p>
          <a:endParaRPr lang="en-US"/>
        </a:p>
      </dgm:t>
    </dgm:pt>
    <dgm:pt modelId="{8D30B9D1-B588-40A3-8BAB-7BD9A220891F}">
      <dgm:prSet/>
      <dgm:spPr/>
      <dgm:t>
        <a:bodyPr/>
        <a:lstStyle/>
        <a:p>
          <a:r>
            <a:rPr lang="en-GB" b="0" i="0" dirty="0"/>
            <a:t>Pure poetry? Poetry’s absolute power will purify men, all men. […] All the ivory towers will be pulled down, all speech will be holy, and, having at last overthrown reality, man will only have to shut his eyes to see opening the gates of Faerie.</a:t>
          </a:r>
          <a:endParaRPr lang="en-US" dirty="0"/>
        </a:p>
      </dgm:t>
    </dgm:pt>
    <dgm:pt modelId="{7C41D8E6-0A00-49D0-80BF-8FE12E8B6D3C}" type="parTrans" cxnId="{6172D703-05FF-4B54-8FF1-484F85661A8B}">
      <dgm:prSet/>
      <dgm:spPr/>
      <dgm:t>
        <a:bodyPr/>
        <a:lstStyle/>
        <a:p>
          <a:endParaRPr lang="en-US"/>
        </a:p>
      </dgm:t>
    </dgm:pt>
    <dgm:pt modelId="{B29330B7-435F-454C-890B-871BE0301C1D}" type="sibTrans" cxnId="{6172D703-05FF-4B54-8FF1-484F85661A8B}">
      <dgm:prSet/>
      <dgm:spPr/>
      <dgm:t>
        <a:bodyPr/>
        <a:lstStyle/>
        <a:p>
          <a:endParaRPr lang="en-US"/>
        </a:p>
      </dgm:t>
    </dgm:pt>
    <dgm:pt modelId="{A5376ECF-DA2A-443D-9F9A-ED4ED08CD818}" type="pres">
      <dgm:prSet presAssocID="{CFF46D0E-3B55-474B-A6C9-2208BDFCB2E9}" presName="vert0" presStyleCnt="0">
        <dgm:presLayoutVars>
          <dgm:dir/>
          <dgm:animOne val="branch"/>
          <dgm:animLvl val="lvl"/>
        </dgm:presLayoutVars>
      </dgm:prSet>
      <dgm:spPr/>
    </dgm:pt>
    <dgm:pt modelId="{E8BEBE80-B1A1-4C45-9E46-9C109FCA349F}" type="pres">
      <dgm:prSet presAssocID="{36527E3C-F47D-414B-BEDF-2FAF0B52E814}" presName="thickLine" presStyleLbl="alignNode1" presStyleIdx="0" presStyleCnt="2"/>
      <dgm:spPr/>
    </dgm:pt>
    <dgm:pt modelId="{D46BADBB-F339-40D5-9E09-548ED748D300}" type="pres">
      <dgm:prSet presAssocID="{36527E3C-F47D-414B-BEDF-2FAF0B52E814}" presName="horz1" presStyleCnt="0"/>
      <dgm:spPr/>
    </dgm:pt>
    <dgm:pt modelId="{B56E576C-A375-40E2-AFEF-A399AAEA44EF}" type="pres">
      <dgm:prSet presAssocID="{36527E3C-F47D-414B-BEDF-2FAF0B52E814}" presName="tx1" presStyleLbl="revTx" presStyleIdx="0" presStyleCnt="2"/>
      <dgm:spPr/>
    </dgm:pt>
    <dgm:pt modelId="{7E1C012C-3998-4B1A-8B17-9824949504B8}" type="pres">
      <dgm:prSet presAssocID="{36527E3C-F47D-414B-BEDF-2FAF0B52E814}" presName="vert1" presStyleCnt="0"/>
      <dgm:spPr/>
    </dgm:pt>
    <dgm:pt modelId="{F031F900-D3F5-49BD-AF2F-66A86908EAD2}" type="pres">
      <dgm:prSet presAssocID="{8D30B9D1-B588-40A3-8BAB-7BD9A220891F}" presName="thickLine" presStyleLbl="alignNode1" presStyleIdx="1" presStyleCnt="2"/>
      <dgm:spPr/>
    </dgm:pt>
    <dgm:pt modelId="{E403A064-26EE-4031-A4AA-5B2E849805AC}" type="pres">
      <dgm:prSet presAssocID="{8D30B9D1-B588-40A3-8BAB-7BD9A220891F}" presName="horz1" presStyleCnt="0"/>
      <dgm:spPr/>
    </dgm:pt>
    <dgm:pt modelId="{411F0413-9BC2-477E-9EFA-E61CE84FCFF0}" type="pres">
      <dgm:prSet presAssocID="{8D30B9D1-B588-40A3-8BAB-7BD9A220891F}" presName="tx1" presStyleLbl="revTx" presStyleIdx="1" presStyleCnt="2"/>
      <dgm:spPr/>
    </dgm:pt>
    <dgm:pt modelId="{506568BE-74C1-4329-A8E0-55247D1D6F74}" type="pres">
      <dgm:prSet presAssocID="{8D30B9D1-B588-40A3-8BAB-7BD9A220891F}" presName="vert1" presStyleCnt="0"/>
      <dgm:spPr/>
    </dgm:pt>
  </dgm:ptLst>
  <dgm:cxnLst>
    <dgm:cxn modelId="{6172D703-05FF-4B54-8FF1-484F85661A8B}" srcId="{CFF46D0E-3B55-474B-A6C9-2208BDFCB2E9}" destId="{8D30B9D1-B588-40A3-8BAB-7BD9A220891F}" srcOrd="1" destOrd="0" parTransId="{7C41D8E6-0A00-49D0-80BF-8FE12E8B6D3C}" sibTransId="{B29330B7-435F-454C-890B-871BE0301C1D}"/>
    <dgm:cxn modelId="{E58EA124-5462-472C-8537-C522017F61CA}" type="presOf" srcId="{8D30B9D1-B588-40A3-8BAB-7BD9A220891F}" destId="{411F0413-9BC2-477E-9EFA-E61CE84FCFF0}" srcOrd="0" destOrd="0" presId="urn:microsoft.com/office/officeart/2008/layout/LinedList"/>
    <dgm:cxn modelId="{AED72449-5ADF-4AFC-8ABE-26233F9BF46E}" type="presOf" srcId="{CFF46D0E-3B55-474B-A6C9-2208BDFCB2E9}" destId="{A5376ECF-DA2A-443D-9F9A-ED4ED08CD818}" srcOrd="0" destOrd="0" presId="urn:microsoft.com/office/officeart/2008/layout/LinedList"/>
    <dgm:cxn modelId="{8FE13D54-28A1-4102-A384-6750216F4D08}" type="presOf" srcId="{36527E3C-F47D-414B-BEDF-2FAF0B52E814}" destId="{B56E576C-A375-40E2-AFEF-A399AAEA44EF}" srcOrd="0" destOrd="0" presId="urn:microsoft.com/office/officeart/2008/layout/LinedList"/>
    <dgm:cxn modelId="{11AE5279-4E7A-4FF2-BDA7-04D749419CF5}" srcId="{CFF46D0E-3B55-474B-A6C9-2208BDFCB2E9}" destId="{36527E3C-F47D-414B-BEDF-2FAF0B52E814}" srcOrd="0" destOrd="0" parTransId="{9B8F4732-8D8C-492B-A289-F7E1B425EE5E}" sibTransId="{919ACD17-C4BF-417F-A90D-6786CBA8ECAB}"/>
    <dgm:cxn modelId="{874FB08D-9748-4096-B8B5-25A777D9702D}" type="presParOf" srcId="{A5376ECF-DA2A-443D-9F9A-ED4ED08CD818}" destId="{E8BEBE80-B1A1-4C45-9E46-9C109FCA349F}" srcOrd="0" destOrd="0" presId="urn:microsoft.com/office/officeart/2008/layout/LinedList"/>
    <dgm:cxn modelId="{63B3DD40-4C94-4292-8693-EF0236D712FD}" type="presParOf" srcId="{A5376ECF-DA2A-443D-9F9A-ED4ED08CD818}" destId="{D46BADBB-F339-40D5-9E09-548ED748D300}" srcOrd="1" destOrd="0" presId="urn:microsoft.com/office/officeart/2008/layout/LinedList"/>
    <dgm:cxn modelId="{CFEAFA12-69A0-43EF-A216-984459AB87AA}" type="presParOf" srcId="{D46BADBB-F339-40D5-9E09-548ED748D300}" destId="{B56E576C-A375-40E2-AFEF-A399AAEA44EF}" srcOrd="0" destOrd="0" presId="urn:microsoft.com/office/officeart/2008/layout/LinedList"/>
    <dgm:cxn modelId="{BCD8F255-36E1-486B-A4CB-59E26FFDDFEE}" type="presParOf" srcId="{D46BADBB-F339-40D5-9E09-548ED748D300}" destId="{7E1C012C-3998-4B1A-8B17-9824949504B8}" srcOrd="1" destOrd="0" presId="urn:microsoft.com/office/officeart/2008/layout/LinedList"/>
    <dgm:cxn modelId="{A331B106-BFB2-4990-9661-5B655DF189E9}" type="presParOf" srcId="{A5376ECF-DA2A-443D-9F9A-ED4ED08CD818}" destId="{F031F900-D3F5-49BD-AF2F-66A86908EAD2}" srcOrd="2" destOrd="0" presId="urn:microsoft.com/office/officeart/2008/layout/LinedList"/>
    <dgm:cxn modelId="{23ACEC07-AA6D-4A1D-AF30-69A8C733ABA4}" type="presParOf" srcId="{A5376ECF-DA2A-443D-9F9A-ED4ED08CD818}" destId="{E403A064-26EE-4031-A4AA-5B2E849805AC}" srcOrd="3" destOrd="0" presId="urn:microsoft.com/office/officeart/2008/layout/LinedList"/>
    <dgm:cxn modelId="{E5731F45-137C-4E02-9CF4-1AA2F9A6AFDF}" type="presParOf" srcId="{E403A064-26EE-4031-A4AA-5B2E849805AC}" destId="{411F0413-9BC2-477E-9EFA-E61CE84FCFF0}" srcOrd="0" destOrd="0" presId="urn:microsoft.com/office/officeart/2008/layout/LinedList"/>
    <dgm:cxn modelId="{CACC5EFA-B13A-4B0A-878E-02BE10356009}" type="presParOf" srcId="{E403A064-26EE-4031-A4AA-5B2E849805AC}" destId="{506568BE-74C1-4329-A8E0-55247D1D6F7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EBE80-B1A1-4C45-9E46-9C109FCA349F}">
      <dsp:nvSpPr>
        <dsp:cNvPr id="0" name=""/>
        <dsp:cNvSpPr/>
      </dsp:nvSpPr>
      <dsp:spPr>
        <a:xfrm>
          <a:off x="0" y="0"/>
          <a:ext cx="52387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E576C-A375-40E2-AFEF-A399AAEA44EF}">
      <dsp:nvSpPr>
        <dsp:cNvPr id="0" name=""/>
        <dsp:cNvSpPr/>
      </dsp:nvSpPr>
      <dsp:spPr>
        <a:xfrm>
          <a:off x="0" y="0"/>
          <a:ext cx="5238750" cy="1697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t>Caprice, contradiction, violence – they are poetry; in other words, poetry is a perpetual struggle, life’s very principle, the queen of unrest.</a:t>
          </a:r>
          <a:endParaRPr lang="en-US" sz="1800" kern="1200" dirty="0"/>
        </a:p>
      </dsp:txBody>
      <dsp:txXfrm>
        <a:off x="0" y="0"/>
        <a:ext cx="5238750" cy="1697831"/>
      </dsp:txXfrm>
    </dsp:sp>
    <dsp:sp modelId="{F031F900-D3F5-49BD-AF2F-66A86908EAD2}">
      <dsp:nvSpPr>
        <dsp:cNvPr id="0" name=""/>
        <dsp:cNvSpPr/>
      </dsp:nvSpPr>
      <dsp:spPr>
        <a:xfrm>
          <a:off x="0" y="1697831"/>
          <a:ext cx="52387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1F0413-9BC2-477E-9EFA-E61CE84FCFF0}">
      <dsp:nvSpPr>
        <dsp:cNvPr id="0" name=""/>
        <dsp:cNvSpPr/>
      </dsp:nvSpPr>
      <dsp:spPr>
        <a:xfrm>
          <a:off x="0" y="1697831"/>
          <a:ext cx="5238750" cy="1697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t>Pure poetry? Poetry’s absolute power will purify men, all men. […] All the ivory towers will be pulled down, all speech will be holy, and, having at last overthrown reality, man will only have to shut his eyes to see opening the gates of Faerie.</a:t>
          </a:r>
          <a:endParaRPr lang="en-US" sz="1800" kern="1200" dirty="0"/>
        </a:p>
      </dsp:txBody>
      <dsp:txXfrm>
        <a:off x="0" y="1697831"/>
        <a:ext cx="5238750" cy="16978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10/13/2022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409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10/13/2022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27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10/13/2022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136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10/13/2022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07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10/13/2022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226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10/13/2022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920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10/13/2022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73560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10/13/2022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4233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10/13/2022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207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10/13/2022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2925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10/13/2022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79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10/13/2022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56363442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poetrywales.co.uk/vertebrae-on-watching-a-lemon-sail-the-sea-and-my-body-can-house-two-hearts-reviewed-by-kathy-miles-poetry-wales-55-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poetrywales.co.uk/vertebrae-on-watching-a-lemon-sail-the-sea-and-my-body-can-house-two-hearts-reviewed-by-kathy-miles-poetry-wales-55-3/"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theguardian.com/books/2022/jul/07/wales-appoints-hanan-issa-as-its-first-muslim-national-poe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theguardian.com/books/2022/jul/07/wales-appoints-hanan-issa-as-its-first-muslim-national-poe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theguardian.com/books/2022/jul/07/wales-appoints-hanan-issa-as-its-first-muslim-national-po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hummedia.manchester.ac.uk/institutes/code/briefings/dynamicsofdiversity/how-has-ethnic-diversity-grown-1991-2001-2011.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twitter.com/oldcardiffpics/status/639781971472842753"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walesonline.co.uk/lifestyle/nostalgia/gallery/21-fascinating-old-photos-butetown-22713634"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flein.gov.uk/en/archive/6351633/"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jstor.org/stable/40758751"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19.gif"/><Relationship Id="rId3" Type="http://schemas.openxmlformats.org/officeDocument/2006/relationships/diagramLayout" Target="../diagrams/layout1.xml"/><Relationship Id="rId7" Type="http://schemas.openxmlformats.org/officeDocument/2006/relationships/image" Target="../media/image18.jp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3" descr="Row of seated people, some writing notes in book on lap">
            <a:extLst>
              <a:ext uri="{FF2B5EF4-FFF2-40B4-BE49-F238E27FC236}">
                <a16:creationId xmlns:a16="http://schemas.microsoft.com/office/drawing/2014/main" id="{03642715-7BCE-C32C-2B77-660EA7AB704B}"/>
              </a:ext>
            </a:extLst>
          </p:cNvPr>
          <p:cNvPicPr>
            <a:picLocks noChangeAspect="1"/>
          </p:cNvPicPr>
          <p:nvPr/>
        </p:nvPicPr>
        <p:blipFill rotWithShape="1">
          <a:blip r:embed="rId2">
            <a:extLst>
              <a:ext uri="{28A0092B-C50C-407E-A947-70E740481C1C}">
                <a14:useLocalDpi xmlns:a14="http://schemas.microsoft.com/office/drawing/2010/main" val="0"/>
              </a:ext>
            </a:extLst>
          </a:blip>
          <a:srcRect t="43797" r="1" b="18797"/>
          <a:stretch/>
        </p:blipFill>
        <p:spPr>
          <a:xfrm>
            <a:off x="20" y="1"/>
            <a:ext cx="12191980" cy="6857999"/>
          </a:xfrm>
          <a:prstGeom prst="rect">
            <a:avLst/>
          </a:prstGeom>
        </p:spPr>
      </p:pic>
      <p:sp>
        <p:nvSpPr>
          <p:cNvPr id="29"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65D23041-405C-2C6F-7A99-4B20E667CFB9}"/>
              </a:ext>
            </a:extLst>
          </p:cNvPr>
          <p:cNvSpPr>
            <a:spLocks noGrp="1"/>
          </p:cNvSpPr>
          <p:nvPr>
            <p:ph type="ctrTitle"/>
          </p:nvPr>
        </p:nvSpPr>
        <p:spPr>
          <a:xfrm>
            <a:off x="565150" y="1113376"/>
            <a:ext cx="4209293" cy="3260157"/>
          </a:xfrm>
        </p:spPr>
        <p:txBody>
          <a:bodyPr>
            <a:normAutofit fontScale="90000"/>
          </a:bodyPr>
          <a:lstStyle/>
          <a:p>
            <a:pPr>
              <a:lnSpc>
                <a:spcPct val="90000"/>
              </a:lnSpc>
            </a:pPr>
            <a:r>
              <a:rPr lang="en-GB" sz="4600" dirty="0">
                <a:latin typeface="Arial" panose="020B0604020202020204" pitchFamily="34" charset="0"/>
                <a:ea typeface="SimSun" panose="02010600030101010101" pitchFamily="2" charset="-122"/>
              </a:rPr>
              <a:t>Session 4: </a:t>
            </a:r>
            <a:r>
              <a:rPr lang="en-GB" sz="4600" i="1" dirty="0">
                <a:latin typeface="Arial" panose="020B0604020202020204" pitchFamily="34" charset="0"/>
                <a:ea typeface="SimSun" panose="02010600030101010101" pitchFamily="2" charset="-122"/>
              </a:rPr>
              <a:t>My Body Can House Two Hearts</a:t>
            </a:r>
            <a:br>
              <a:rPr lang="en-GB" sz="4600" i="1" dirty="0">
                <a:latin typeface="Arial" panose="020B0604020202020204" pitchFamily="34" charset="0"/>
                <a:ea typeface="SimSun" panose="02010600030101010101" pitchFamily="2" charset="-122"/>
              </a:rPr>
            </a:br>
            <a:br>
              <a:rPr lang="en-GB" sz="4600" i="1" dirty="0">
                <a:latin typeface="Arial" panose="020B0604020202020204" pitchFamily="34" charset="0"/>
                <a:ea typeface="SimSun" panose="02010600030101010101" pitchFamily="2" charset="-122"/>
              </a:rPr>
            </a:br>
            <a:r>
              <a:rPr lang="en-GB" sz="4600" dirty="0">
                <a:effectLst/>
                <a:latin typeface="Arial" panose="020B0604020202020204" pitchFamily="34" charset="0"/>
                <a:ea typeface="SimSun" panose="02010600030101010101" pitchFamily="2" charset="-122"/>
                <a:cs typeface="Arial" panose="020B0604020202020204" pitchFamily="34" charset="0"/>
              </a:rPr>
              <a:t>(</a:t>
            </a:r>
            <a:r>
              <a:rPr lang="en-GB" sz="4600" dirty="0">
                <a:latin typeface="Arial" panose="020B0604020202020204" pitchFamily="34" charset="0"/>
                <a:cs typeface="Arial" panose="020B0604020202020204" pitchFamily="34" charset="0"/>
              </a:rPr>
              <a:t>HPEN5013)</a:t>
            </a:r>
          </a:p>
        </p:txBody>
      </p:sp>
      <p:sp>
        <p:nvSpPr>
          <p:cNvPr id="3" name="Subtitle 2">
            <a:extLst>
              <a:ext uri="{FF2B5EF4-FFF2-40B4-BE49-F238E27FC236}">
                <a16:creationId xmlns:a16="http://schemas.microsoft.com/office/drawing/2014/main" id="{DD0D8DA0-EC8F-FC86-BAE8-66BE3E6C5680}"/>
              </a:ext>
            </a:extLst>
          </p:cNvPr>
          <p:cNvSpPr>
            <a:spLocks noGrp="1"/>
          </p:cNvSpPr>
          <p:nvPr>
            <p:ph type="subTitle" idx="1"/>
          </p:nvPr>
        </p:nvSpPr>
        <p:spPr>
          <a:xfrm>
            <a:off x="565151" y="4283239"/>
            <a:ext cx="4209292" cy="1272249"/>
          </a:xfrm>
        </p:spPr>
        <p:txBody>
          <a:bodyPr>
            <a:normAutofit/>
          </a:bodyPr>
          <a:lstStyle/>
          <a:p>
            <a:r>
              <a:rPr lang="en-GB" dirty="0"/>
              <a:t>Prof Matthew Jarvis</a:t>
            </a:r>
          </a:p>
          <a:p>
            <a:r>
              <a:rPr lang="en-GB" dirty="0"/>
              <a:t>m.jarvis@uwtsd.ac.uk</a:t>
            </a:r>
          </a:p>
        </p:txBody>
      </p:sp>
      <p:grpSp>
        <p:nvGrpSpPr>
          <p:cNvPr id="31" name="Group 30">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32"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595565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C19E7C1-894D-E7ED-5D39-396C715EB6C2}"/>
              </a:ext>
            </a:extLst>
          </p:cNvPr>
          <p:cNvPicPr>
            <a:picLocks noChangeAspect="1"/>
          </p:cNvPicPr>
          <p:nvPr/>
        </p:nvPicPr>
        <p:blipFill rotWithShape="1">
          <a:blip r:embed="rId2">
            <a:extLst>
              <a:ext uri="{28A0092B-C50C-407E-A947-70E740481C1C}">
                <a14:useLocalDpi xmlns:a14="http://schemas.microsoft.com/office/drawing/2010/main" val="0"/>
              </a:ext>
            </a:extLst>
          </a:blip>
          <a:srcRect t="31602" b="28601"/>
          <a:stretch/>
        </p:blipFill>
        <p:spPr>
          <a:xfrm>
            <a:off x="20" y="1"/>
            <a:ext cx="12191980" cy="6857999"/>
          </a:xfrm>
          <a:prstGeom prst="rect">
            <a:avLst/>
          </a:prstGeom>
        </p:spPr>
      </p:pic>
      <p:sp>
        <p:nvSpPr>
          <p:cNvPr id="39"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82774A77-8EFB-5E48-8EC0-8F0EA23C2201}"/>
              </a:ext>
            </a:extLst>
          </p:cNvPr>
          <p:cNvSpPr>
            <a:spLocks noGrp="1"/>
          </p:cNvSpPr>
          <p:nvPr>
            <p:ph type="title"/>
          </p:nvPr>
        </p:nvSpPr>
        <p:spPr>
          <a:xfrm>
            <a:off x="565150" y="768334"/>
            <a:ext cx="6969505" cy="2866405"/>
          </a:xfrm>
        </p:spPr>
        <p:txBody>
          <a:bodyPr vert="horz" lIns="91440" tIns="45720" rIns="91440" bIns="45720" rtlCol="0" anchor="t">
            <a:normAutofit/>
          </a:bodyPr>
          <a:lstStyle/>
          <a:p>
            <a:r>
              <a:rPr lang="en-US" sz="6600"/>
              <a:t>Our text this week…</a:t>
            </a:r>
          </a:p>
        </p:txBody>
      </p:sp>
      <p:sp>
        <p:nvSpPr>
          <p:cNvPr id="3" name="Text Placeholder 2">
            <a:extLst>
              <a:ext uri="{FF2B5EF4-FFF2-40B4-BE49-F238E27FC236}">
                <a16:creationId xmlns:a16="http://schemas.microsoft.com/office/drawing/2014/main" id="{D2488733-D1DE-EC8E-8A8B-209453248452}"/>
              </a:ext>
            </a:extLst>
          </p:cNvPr>
          <p:cNvSpPr>
            <a:spLocks noGrp="1"/>
          </p:cNvSpPr>
          <p:nvPr>
            <p:ph type="body" idx="1"/>
          </p:nvPr>
        </p:nvSpPr>
        <p:spPr>
          <a:xfrm>
            <a:off x="565150" y="4283239"/>
            <a:ext cx="6969505" cy="1475177"/>
          </a:xfrm>
        </p:spPr>
        <p:txBody>
          <a:bodyPr vert="horz" lIns="91440" tIns="45720" rIns="91440" bIns="45720" rtlCol="0" anchor="b">
            <a:normAutofit/>
          </a:bodyPr>
          <a:lstStyle/>
          <a:p>
            <a:r>
              <a:rPr lang="en-US" sz="2000" dirty="0">
                <a:solidFill>
                  <a:schemeClr val="tx1"/>
                </a:solidFill>
              </a:rPr>
              <a:t>Hanan Issa, 2019, </a:t>
            </a:r>
            <a:r>
              <a:rPr lang="en-US" sz="2000" i="1" dirty="0">
                <a:solidFill>
                  <a:schemeClr val="tx1"/>
                </a:solidFill>
              </a:rPr>
              <a:t>My Body Can House Two Hearts</a:t>
            </a:r>
          </a:p>
        </p:txBody>
      </p:sp>
      <p:cxnSp>
        <p:nvCxnSpPr>
          <p:cNvPr id="41" name="Straight Connector 40">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3" name="Group 42">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4"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481051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224243" y="770890"/>
            <a:ext cx="6400999" cy="1268984"/>
          </a:xfrm>
        </p:spPr>
        <p:txBody>
          <a:bodyPr>
            <a:normAutofit fontScale="90000"/>
          </a:bodyPr>
          <a:lstStyle/>
          <a:p>
            <a:r>
              <a:rPr lang="en-GB" i="1" dirty="0"/>
              <a:t>My Body Can House Two Hearts </a:t>
            </a:r>
            <a:r>
              <a:rPr lang="en-GB" dirty="0"/>
              <a:t>(2019) – review (1)</a:t>
            </a:r>
            <a:endParaRPr lang="en-GB" i="1" dirty="0"/>
          </a:p>
        </p:txBody>
      </p:sp>
      <p:sp>
        <p:nvSpPr>
          <p:cNvPr id="3" name="Content Placeholder 2">
            <a:extLst>
              <a:ext uri="{FF2B5EF4-FFF2-40B4-BE49-F238E27FC236}">
                <a16:creationId xmlns:a16="http://schemas.microsoft.com/office/drawing/2014/main" id="{5638C808-6C8E-18E5-7015-FC6EFBDBC859}"/>
              </a:ext>
            </a:extLst>
          </p:cNvPr>
          <p:cNvSpPr>
            <a:spLocks noGrp="1"/>
          </p:cNvSpPr>
          <p:nvPr>
            <p:ph idx="1"/>
          </p:nvPr>
        </p:nvSpPr>
        <p:spPr>
          <a:xfrm>
            <a:off x="5224243" y="2160016"/>
            <a:ext cx="6400999" cy="3601212"/>
          </a:xfrm>
        </p:spPr>
        <p:txBody>
          <a:bodyPr>
            <a:normAutofit fontScale="77500" lnSpcReduction="20000"/>
          </a:bodyPr>
          <a:lstStyle/>
          <a:p>
            <a:pPr algn="l"/>
            <a:r>
              <a:rPr lang="en-GB" b="0" i="0" dirty="0">
                <a:solidFill>
                  <a:srgbClr val="000000"/>
                </a:solidFill>
                <a:effectLst/>
                <a:latin typeface="Alata"/>
              </a:rPr>
              <a:t>Children pulled from the rubble in Aberfan and Aleppo. A boy swollen with lead poisoning. A young Swedish ‘oracle girl’ pulling a sword from a lake. In </a:t>
            </a:r>
            <a:r>
              <a:rPr lang="en-GB" b="0" i="1" dirty="0">
                <a:solidFill>
                  <a:srgbClr val="000000"/>
                </a:solidFill>
                <a:effectLst/>
                <a:latin typeface="Alata"/>
              </a:rPr>
              <a:t>My Body Can House Two Hearts</a:t>
            </a:r>
            <a:r>
              <a:rPr lang="en-GB" b="0" i="0" dirty="0">
                <a:solidFill>
                  <a:srgbClr val="000000"/>
                </a:solidFill>
                <a:effectLst/>
                <a:latin typeface="Alata"/>
              </a:rPr>
              <a:t>, a remarkable debut pamphlet, </a:t>
            </a:r>
            <a:r>
              <a:rPr lang="en-GB" b="0" i="0" dirty="0">
                <a:solidFill>
                  <a:srgbClr val="FF0000"/>
                </a:solidFill>
                <a:effectLst/>
                <a:latin typeface="Alata"/>
              </a:rPr>
              <a:t>Hanan Issa weaves a tapestry of history and myth around the two countries of her heritage</a:t>
            </a:r>
            <a:r>
              <a:rPr lang="en-GB" b="0" i="0" dirty="0">
                <a:solidFill>
                  <a:srgbClr val="000000"/>
                </a:solidFill>
                <a:effectLst/>
                <a:latin typeface="Alata"/>
              </a:rPr>
              <a:t>. A Welsh/Iraqi poet, Issa’s writing celebrates </a:t>
            </a:r>
            <a:r>
              <a:rPr lang="en-GB" b="0" i="0" dirty="0">
                <a:solidFill>
                  <a:srgbClr val="FF0000"/>
                </a:solidFill>
                <a:effectLst/>
                <a:latin typeface="Alata"/>
              </a:rPr>
              <a:t>the strength of women</a:t>
            </a:r>
            <a:r>
              <a:rPr lang="en-GB" b="0" i="0" dirty="0">
                <a:solidFill>
                  <a:srgbClr val="000000"/>
                </a:solidFill>
                <a:effectLst/>
                <a:latin typeface="Alata"/>
              </a:rPr>
              <a:t> and their ability to affect both the cultural landscapes of the world and our connection to others.</a:t>
            </a:r>
          </a:p>
          <a:p>
            <a:r>
              <a:rPr lang="en-GB" b="0" i="0" dirty="0">
                <a:solidFill>
                  <a:srgbClr val="000000"/>
                </a:solidFill>
                <a:effectLst/>
                <a:latin typeface="gt_super_text_bold"/>
              </a:rPr>
              <a:t>‘Vertebrae’, ‘On Watching a Lemon Sail the Sea’ and ‘My Body Can House Two Hearts’ reviewed by Kathy Miles (</a:t>
            </a:r>
            <a:r>
              <a:rPr lang="en-GB" b="0" i="1" dirty="0">
                <a:solidFill>
                  <a:srgbClr val="000000"/>
                </a:solidFill>
                <a:effectLst/>
                <a:latin typeface="gt_super_text_bold"/>
              </a:rPr>
              <a:t>Poetry Wales </a:t>
            </a:r>
            <a:r>
              <a:rPr lang="en-GB" b="0" i="0" dirty="0">
                <a:solidFill>
                  <a:srgbClr val="000000"/>
                </a:solidFill>
                <a:effectLst/>
                <a:latin typeface="gt_super_text_bold"/>
              </a:rPr>
              <a:t>55.3)</a:t>
            </a:r>
            <a:r>
              <a:rPr lang="en-GB" dirty="0">
                <a:solidFill>
                  <a:srgbClr val="000000"/>
                </a:solidFill>
                <a:latin typeface="gt_super_text_book"/>
              </a:rPr>
              <a:t>: </a:t>
            </a:r>
            <a:r>
              <a:rPr lang="en-GB" dirty="0">
                <a:solidFill>
                  <a:srgbClr val="000000"/>
                </a:solidFill>
                <a:latin typeface="gt_super_text_book"/>
                <a:hlinkClick r:id="rId2"/>
              </a:rPr>
              <a:t>https://poetrywales.co.uk/vertebrae-on-watching-a-lemon-sail-the-sea-and-my-body-can-house-two-hearts-reviewed-by-kathy-miles-poetry-wales-55-3/</a:t>
            </a:r>
            <a:r>
              <a:rPr lang="en-GB" dirty="0">
                <a:solidFill>
                  <a:srgbClr val="000000"/>
                </a:solidFill>
                <a:latin typeface="gt_super_text_book"/>
              </a:rPr>
              <a:t> </a:t>
            </a:r>
            <a:endParaRPr lang="en-GB" b="0" i="0" dirty="0">
              <a:solidFill>
                <a:srgbClr val="000000"/>
              </a:solidFill>
              <a:effectLst/>
              <a:latin typeface="gt_super_text_book"/>
            </a:endParaRPr>
          </a:p>
        </p:txBody>
      </p:sp>
      <p:pic>
        <p:nvPicPr>
          <p:cNvPr id="5" name="Picture 4">
            <a:extLst>
              <a:ext uri="{FF2B5EF4-FFF2-40B4-BE49-F238E27FC236}">
                <a16:creationId xmlns:a16="http://schemas.microsoft.com/office/drawing/2014/main" id="{E1DD8192-5C6B-3305-1015-8013DC2FF934}"/>
              </a:ext>
            </a:extLst>
          </p:cNvPr>
          <p:cNvPicPr>
            <a:picLocks noChangeAspect="1"/>
          </p:cNvPicPr>
          <p:nvPr/>
        </p:nvPicPr>
        <p:blipFill rotWithShape="1">
          <a:blip r:embed="rId3">
            <a:extLst>
              <a:ext uri="{28A0092B-C50C-407E-A947-70E740481C1C}">
                <a14:useLocalDpi xmlns:a14="http://schemas.microsoft.com/office/drawing/2010/main" val="0"/>
              </a:ext>
            </a:extLst>
          </a:blip>
          <a:srcRect l="2028" r="2028"/>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094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65150" y="770890"/>
            <a:ext cx="7584937" cy="1268984"/>
          </a:xfrm>
        </p:spPr>
        <p:txBody>
          <a:bodyPr>
            <a:normAutofit/>
          </a:bodyPr>
          <a:lstStyle/>
          <a:p>
            <a:r>
              <a:rPr lang="en-GB" sz="3700" i="1" dirty="0"/>
              <a:t>My Body Can House Two Hearts </a:t>
            </a:r>
            <a:r>
              <a:rPr lang="en-GB" sz="3700" dirty="0"/>
              <a:t>(2019) – review (2)</a:t>
            </a:r>
            <a:endParaRPr lang="en-GB" sz="3700" i="1" dirty="0"/>
          </a:p>
        </p:txBody>
      </p:sp>
      <p:sp>
        <p:nvSpPr>
          <p:cNvPr id="3" name="Content Placeholder 2">
            <a:extLst>
              <a:ext uri="{FF2B5EF4-FFF2-40B4-BE49-F238E27FC236}">
                <a16:creationId xmlns:a16="http://schemas.microsoft.com/office/drawing/2014/main" id="{5638C808-6C8E-18E5-7015-FC6EFBDBC859}"/>
              </a:ext>
            </a:extLst>
          </p:cNvPr>
          <p:cNvSpPr>
            <a:spLocks noGrp="1"/>
          </p:cNvSpPr>
          <p:nvPr>
            <p:ph idx="1"/>
          </p:nvPr>
        </p:nvSpPr>
        <p:spPr>
          <a:xfrm>
            <a:off x="565150" y="2160016"/>
            <a:ext cx="7584937" cy="3601212"/>
          </a:xfrm>
        </p:spPr>
        <p:txBody>
          <a:bodyPr>
            <a:normAutofit lnSpcReduction="10000"/>
          </a:bodyPr>
          <a:lstStyle/>
          <a:p>
            <a:pPr>
              <a:lnSpc>
                <a:spcPct val="90000"/>
              </a:lnSpc>
            </a:pPr>
            <a:r>
              <a:rPr lang="en-GB" sz="2000" b="0" i="0" dirty="0">
                <a:effectLst/>
                <a:latin typeface="Alata"/>
              </a:rPr>
              <a:t>These are </a:t>
            </a:r>
            <a:r>
              <a:rPr lang="en-GB" sz="2000" b="0" i="0" dirty="0">
                <a:solidFill>
                  <a:srgbClr val="FF0000"/>
                </a:solidFill>
                <a:effectLst/>
                <a:latin typeface="Alata"/>
              </a:rPr>
              <a:t>persuasive, moving poems, where politics intertwines with the intimate and personal</a:t>
            </a:r>
            <a:r>
              <a:rPr lang="en-GB" sz="2000" b="0" i="0" dirty="0">
                <a:effectLst/>
                <a:latin typeface="Alata"/>
              </a:rPr>
              <a:t>. ‘Lands of Mine’ begins with Baghdad, ‘Blazing rage and bullets,’ an attack on two mosques, and the poet’s ‘blinding hiraeth’ for ‘</a:t>
            </a:r>
            <a:r>
              <a:rPr lang="en-GB" sz="2000" b="0" i="1" dirty="0" err="1">
                <a:effectLst/>
                <a:latin typeface="Alata"/>
              </a:rPr>
              <a:t>henwladfy</a:t>
            </a:r>
            <a:r>
              <a:rPr lang="en-GB" sz="2000" b="0" i="1" dirty="0">
                <a:effectLst/>
                <a:latin typeface="Alata"/>
              </a:rPr>
              <a:t> </a:t>
            </a:r>
            <a:r>
              <a:rPr lang="en-GB" sz="2000" b="0" i="1" dirty="0" err="1">
                <a:effectLst/>
                <a:latin typeface="Alata"/>
              </a:rPr>
              <a:t>mamau</a:t>
            </a:r>
            <a:r>
              <a:rPr lang="en-GB" sz="2000" b="0" i="1" dirty="0">
                <a:effectLst/>
                <a:latin typeface="Alata"/>
              </a:rPr>
              <a:t> </a:t>
            </a:r>
            <a:r>
              <a:rPr lang="en-GB" sz="2000" b="0" i="0" dirty="0">
                <a:effectLst/>
                <a:latin typeface="Alata"/>
              </a:rPr>
              <a:t>– the home I have loved </a:t>
            </a:r>
            <a:r>
              <a:rPr lang="en-GB" sz="2000" b="0" i="0" dirty="0" err="1">
                <a:effectLst/>
                <a:latin typeface="Alata"/>
              </a:rPr>
              <a:t>halfly</a:t>
            </a:r>
            <a:r>
              <a:rPr lang="en-GB" sz="2000" b="0" i="0" dirty="0">
                <a:effectLst/>
                <a:latin typeface="Alata"/>
              </a:rPr>
              <a:t>.’ But here too is her Welsh great-grandfather, ‘who breathed in coal dust as he/breathed out kindness,’ and her grandmother ‘Jean,’ making ‘Doorstop toast, butter sliced thick like cheese’ who once prayed with her granddaughter, ‘head bowed,/enamoured of the quiet loyalty of another tongue.’ </a:t>
            </a:r>
            <a:r>
              <a:rPr lang="en-GB" sz="2000" b="0" i="0" dirty="0">
                <a:solidFill>
                  <a:srgbClr val="FF0000"/>
                </a:solidFill>
                <a:effectLst/>
                <a:latin typeface="Alata"/>
              </a:rPr>
              <a:t>Whilst Issa states she is ‘a woman of neither here nor there,’ she is of course a woman of both </a:t>
            </a:r>
            <a:r>
              <a:rPr lang="en-GB" sz="2000" b="0" i="0" dirty="0">
                <a:effectLst/>
                <a:latin typeface="Alata"/>
              </a:rPr>
              <a:t>[…].</a:t>
            </a:r>
          </a:p>
          <a:p>
            <a:pPr>
              <a:lnSpc>
                <a:spcPct val="90000"/>
              </a:lnSpc>
            </a:pPr>
            <a:r>
              <a:rPr lang="en-GB" sz="1500" b="0" i="0" dirty="0">
                <a:effectLst/>
                <a:latin typeface="gt_super_text_bold"/>
              </a:rPr>
              <a:t>‘Vertebrae’, ‘On Watching a Lemon Sail the Sea’ and ‘My Body Can House Two Hearts’ reviewed by Kathy Miles (</a:t>
            </a:r>
            <a:r>
              <a:rPr lang="en-GB" sz="1500" b="0" i="1" dirty="0">
                <a:effectLst/>
                <a:latin typeface="gt_super_text_bold"/>
              </a:rPr>
              <a:t>Poetry Wales </a:t>
            </a:r>
            <a:r>
              <a:rPr lang="en-GB" sz="1500" b="0" i="0" dirty="0">
                <a:effectLst/>
                <a:latin typeface="gt_super_text_bold"/>
              </a:rPr>
              <a:t>55.3)</a:t>
            </a:r>
            <a:r>
              <a:rPr lang="en-GB" sz="1500" dirty="0">
                <a:latin typeface="gt_super_text_book"/>
              </a:rPr>
              <a:t>: </a:t>
            </a:r>
            <a:r>
              <a:rPr lang="en-GB" sz="1500" dirty="0">
                <a:latin typeface="gt_super_text_book"/>
                <a:hlinkClick r:id="rId2"/>
              </a:rPr>
              <a:t>https://poetrywales.co.uk/vertebrae-on-watching-a-lemon-sail-the-sea-and-my-body-can-house-two-hearts-reviewed-by-kathy-miles-poetry-wales-55-3/</a:t>
            </a:r>
            <a:r>
              <a:rPr lang="en-GB" sz="1500" dirty="0">
                <a:latin typeface="gt_super_text_book"/>
              </a:rPr>
              <a:t> </a:t>
            </a:r>
            <a:endParaRPr lang="en-GB" sz="1500" b="0" i="0" dirty="0">
              <a:effectLst/>
              <a:latin typeface="gt_super_text_book"/>
            </a:endParaRPr>
          </a:p>
        </p:txBody>
      </p:sp>
      <p:pic>
        <p:nvPicPr>
          <p:cNvPr id="5" name="Picture 4">
            <a:extLst>
              <a:ext uri="{FF2B5EF4-FFF2-40B4-BE49-F238E27FC236}">
                <a16:creationId xmlns:a16="http://schemas.microsoft.com/office/drawing/2014/main" id="{E1DD8192-5C6B-3305-1015-8013DC2FF934}"/>
              </a:ext>
            </a:extLst>
          </p:cNvPr>
          <p:cNvPicPr>
            <a:picLocks noChangeAspect="1"/>
          </p:cNvPicPr>
          <p:nvPr/>
        </p:nvPicPr>
        <p:blipFill rotWithShape="1">
          <a:blip r:embed="rId3">
            <a:extLst>
              <a:ext uri="{28A0092B-C50C-407E-A947-70E740481C1C}">
                <a14:useLocalDpi xmlns:a14="http://schemas.microsoft.com/office/drawing/2010/main" val="0"/>
              </a:ext>
            </a:extLst>
          </a:blip>
          <a:srcRect l="2028" r="2028"/>
          <a:stretch/>
        </p:blipFill>
        <p:spPr>
          <a:xfrm>
            <a:off x="8598092" y="2039874"/>
            <a:ext cx="2444516" cy="3601212"/>
          </a:xfrm>
          <a:prstGeom prst="rect">
            <a:avLst/>
          </a:prstGeom>
        </p:spPr>
      </p:pic>
      <p:grpSp>
        <p:nvGrpSpPr>
          <p:cNvPr id="33" name="Group 23">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4"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8" name="Straight Connector 29">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8057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A72C9-5299-94BE-BCAC-CA3F94B02830}"/>
              </a:ext>
            </a:extLst>
          </p:cNvPr>
          <p:cNvSpPr>
            <a:spLocks noGrp="1"/>
          </p:cNvSpPr>
          <p:nvPr>
            <p:ph type="title"/>
          </p:nvPr>
        </p:nvSpPr>
        <p:spPr>
          <a:xfrm>
            <a:off x="565150" y="770890"/>
            <a:ext cx="6400999" cy="1268984"/>
          </a:xfrm>
        </p:spPr>
        <p:txBody>
          <a:bodyPr>
            <a:normAutofit fontScale="90000"/>
          </a:bodyPr>
          <a:lstStyle/>
          <a:p>
            <a:r>
              <a:rPr lang="en-GB" dirty="0"/>
              <a:t>National Poet of Wales (1)</a:t>
            </a:r>
          </a:p>
        </p:txBody>
      </p:sp>
      <p:sp>
        <p:nvSpPr>
          <p:cNvPr id="1030" name="Content Placeholder 1029">
            <a:extLst>
              <a:ext uri="{FF2B5EF4-FFF2-40B4-BE49-F238E27FC236}">
                <a16:creationId xmlns:a16="http://schemas.microsoft.com/office/drawing/2014/main" id="{FC29D6AD-B848-126D-E5EA-12AD95951218}"/>
              </a:ext>
            </a:extLst>
          </p:cNvPr>
          <p:cNvSpPr>
            <a:spLocks noGrp="1"/>
          </p:cNvSpPr>
          <p:nvPr>
            <p:ph idx="1"/>
          </p:nvPr>
        </p:nvSpPr>
        <p:spPr>
          <a:xfrm>
            <a:off x="565150" y="2160016"/>
            <a:ext cx="6400999" cy="3601212"/>
          </a:xfrm>
        </p:spPr>
        <p:txBody>
          <a:bodyPr>
            <a:normAutofit fontScale="77500" lnSpcReduction="20000"/>
          </a:bodyPr>
          <a:lstStyle/>
          <a:p>
            <a:r>
              <a:rPr lang="en-GB" dirty="0"/>
              <a:t>Hanan Issa, a Welsh-Iraqi poet, film-maker and artist, has been named the fifth national poet of Wales. […]</a:t>
            </a:r>
          </a:p>
          <a:p>
            <a:r>
              <a:rPr lang="en-GB" dirty="0"/>
              <a:t>Issa, who is from Cardiff, said </a:t>
            </a:r>
            <a:r>
              <a:rPr lang="en-GB" dirty="0">
                <a:solidFill>
                  <a:srgbClr val="FF0000"/>
                </a:solidFill>
              </a:rPr>
              <a:t>being the first Muslim in the role was an “incredibly positive step” </a:t>
            </a:r>
            <a:r>
              <a:rPr lang="en-GB" dirty="0"/>
              <a:t>and that it was “exciting to think that Wales is taking the lead on this aspect of representation”.</a:t>
            </a:r>
          </a:p>
          <a:p>
            <a:r>
              <a:rPr lang="en-GB" dirty="0"/>
              <a:t>Muslim women often “get squashed into very narrow perceptions”, she said. </a:t>
            </a:r>
            <a:r>
              <a:rPr lang="en-GB" dirty="0">
                <a:solidFill>
                  <a:srgbClr val="FF0000"/>
                </a:solidFill>
              </a:rPr>
              <a:t>She hoped that women “from all different demographics” will see her and think: “That’s a thing that’s achievable for me.”</a:t>
            </a:r>
          </a:p>
          <a:p>
            <a:pPr lvl="1"/>
            <a:r>
              <a:rPr lang="en-GB" dirty="0"/>
              <a:t>Sarah </a:t>
            </a:r>
            <a:r>
              <a:rPr lang="en-GB" dirty="0" err="1"/>
              <a:t>Shaffih</a:t>
            </a:r>
            <a:r>
              <a:rPr lang="en-GB" dirty="0"/>
              <a:t>, ‘Wales appoints Hanan Issa as its first Muslim national poet’, </a:t>
            </a:r>
            <a:r>
              <a:rPr lang="en-GB" i="1" dirty="0"/>
              <a:t>The Guardian</a:t>
            </a:r>
            <a:r>
              <a:rPr lang="en-GB" dirty="0"/>
              <a:t>, </a:t>
            </a:r>
            <a:r>
              <a:rPr lang="en-GB" dirty="0">
                <a:hlinkClick r:id="rId2"/>
              </a:rPr>
              <a:t>https://www.theguardian.com/books/2022/jul/07/wales-appoints-hanan-issa-as-its-first-muslim-national-poet</a:t>
            </a:r>
            <a:r>
              <a:rPr lang="en-GB" dirty="0"/>
              <a:t>  </a:t>
            </a:r>
            <a:endParaRPr lang="en-US" dirty="0"/>
          </a:p>
        </p:txBody>
      </p:sp>
      <p:cxnSp>
        <p:nvCxnSpPr>
          <p:cNvPr id="1035" name="Straight Connector 103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Hanan Issa.">
            <a:extLst>
              <a:ext uri="{FF2B5EF4-FFF2-40B4-BE49-F238E27FC236}">
                <a16:creationId xmlns:a16="http://schemas.microsoft.com/office/drawing/2014/main" id="{F1A74C77-CA09-09AE-6B68-A602334956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843" r="19347" b="2"/>
          <a:stretch/>
        </p:blipFill>
        <p:spPr bwMode="auto">
          <a:xfrm>
            <a:off x="7531299" y="681645"/>
            <a:ext cx="4005810" cy="5486057"/>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2ACBB827-9A2D-D449-9686-F47D2A20EF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038" name="Freeform 21">
              <a:extLst>
                <a:ext uri="{FF2B5EF4-FFF2-40B4-BE49-F238E27FC236}">
                  <a16:creationId xmlns:a16="http://schemas.microsoft.com/office/drawing/2014/main" id="{9B921EC8-AD62-E940-80A2-682AC7104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23">
              <a:extLst>
                <a:ext uri="{FF2B5EF4-FFF2-40B4-BE49-F238E27FC236}">
                  <a16:creationId xmlns:a16="http://schemas.microsoft.com/office/drawing/2014/main" id="{6DBDC735-9A9C-6340-B1E4-3576B27ED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0" name="Freeform 25">
              <a:extLst>
                <a:ext uri="{FF2B5EF4-FFF2-40B4-BE49-F238E27FC236}">
                  <a16:creationId xmlns:a16="http://schemas.microsoft.com/office/drawing/2014/main" id="{E3F399C2-198A-1347-8B48-1B1D508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1" name="Freeform 26">
              <a:extLst>
                <a:ext uri="{FF2B5EF4-FFF2-40B4-BE49-F238E27FC236}">
                  <a16:creationId xmlns:a16="http://schemas.microsoft.com/office/drawing/2014/main" id="{4AB3593B-CA05-1845-839E-90B9B70EC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82751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8" name="Group 1047">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049"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0"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1"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2"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B9A72C9-5299-94BE-BCAC-CA3F94B02830}"/>
              </a:ext>
            </a:extLst>
          </p:cNvPr>
          <p:cNvSpPr>
            <a:spLocks noGrp="1"/>
          </p:cNvSpPr>
          <p:nvPr>
            <p:ph type="title"/>
          </p:nvPr>
        </p:nvSpPr>
        <p:spPr>
          <a:xfrm>
            <a:off x="5224243" y="770890"/>
            <a:ext cx="6400999" cy="1268984"/>
          </a:xfrm>
        </p:spPr>
        <p:txBody>
          <a:bodyPr>
            <a:normAutofit/>
          </a:bodyPr>
          <a:lstStyle/>
          <a:p>
            <a:pPr>
              <a:lnSpc>
                <a:spcPct val="90000"/>
              </a:lnSpc>
            </a:pPr>
            <a:r>
              <a:rPr lang="en-GB" dirty="0"/>
              <a:t>National Poet of Wales (2)</a:t>
            </a:r>
            <a:endParaRPr lang="en-GB"/>
          </a:p>
        </p:txBody>
      </p:sp>
      <p:sp>
        <p:nvSpPr>
          <p:cNvPr id="1030" name="Content Placeholder 1029">
            <a:extLst>
              <a:ext uri="{FF2B5EF4-FFF2-40B4-BE49-F238E27FC236}">
                <a16:creationId xmlns:a16="http://schemas.microsoft.com/office/drawing/2014/main" id="{FC29D6AD-B848-126D-E5EA-12AD95951218}"/>
              </a:ext>
            </a:extLst>
          </p:cNvPr>
          <p:cNvSpPr>
            <a:spLocks noGrp="1"/>
          </p:cNvSpPr>
          <p:nvPr>
            <p:ph idx="1"/>
          </p:nvPr>
        </p:nvSpPr>
        <p:spPr>
          <a:xfrm>
            <a:off x="5224243" y="2160016"/>
            <a:ext cx="6400999" cy="3601212"/>
          </a:xfrm>
        </p:spPr>
        <p:txBody>
          <a:bodyPr>
            <a:normAutofit lnSpcReduction="10000"/>
          </a:bodyPr>
          <a:lstStyle/>
          <a:p>
            <a:pPr>
              <a:lnSpc>
                <a:spcPct val="90000"/>
              </a:lnSpc>
            </a:pPr>
            <a:r>
              <a:rPr lang="en-GB" sz="2000" dirty="0"/>
              <a:t>“I’ve </a:t>
            </a:r>
            <a:r>
              <a:rPr lang="en-GB" sz="2000" dirty="0">
                <a:solidFill>
                  <a:srgbClr val="FF0000"/>
                </a:solidFill>
              </a:rPr>
              <a:t>always been comfortable being in a space where I don’t fully understand what other people are saying</a:t>
            </a:r>
            <a:r>
              <a:rPr lang="en-GB" sz="2000" dirty="0"/>
              <a:t>,” she said. “In the UK we have several </a:t>
            </a:r>
            <a:r>
              <a:rPr lang="en-GB" sz="2000" dirty="0" err="1"/>
              <a:t>minoritised</a:t>
            </a:r>
            <a:r>
              <a:rPr lang="en-GB" sz="2000" dirty="0"/>
              <a:t> languages as well as languages that are spoken by second and third generation people, and I think it’s a really important step forward for us to start seeing ourselves as a multilingual, multicultural nation.”</a:t>
            </a:r>
          </a:p>
          <a:p>
            <a:pPr lvl="1">
              <a:lnSpc>
                <a:spcPct val="90000"/>
              </a:lnSpc>
            </a:pPr>
            <a:r>
              <a:rPr lang="en-GB" sz="1800" dirty="0"/>
              <a:t>Sarah </a:t>
            </a:r>
            <a:r>
              <a:rPr lang="en-GB" sz="1800" dirty="0" err="1"/>
              <a:t>Shaffih</a:t>
            </a:r>
            <a:r>
              <a:rPr lang="en-GB" sz="1800" dirty="0"/>
              <a:t>, ‘Wales appoints Hanan Issa as its first Muslim national poet’, </a:t>
            </a:r>
            <a:r>
              <a:rPr lang="en-GB" sz="1800" i="1" dirty="0"/>
              <a:t>The Guardian</a:t>
            </a:r>
            <a:r>
              <a:rPr lang="en-GB" sz="1800" dirty="0"/>
              <a:t>, </a:t>
            </a:r>
            <a:r>
              <a:rPr lang="en-GB" sz="1800" dirty="0">
                <a:hlinkClick r:id="rId2"/>
              </a:rPr>
              <a:t>https://www.theguardian.com/books/2022/jul/07/wales-appoints-hanan-issa-as-its-first-muslim-national-poet</a:t>
            </a:r>
            <a:r>
              <a:rPr lang="en-GB" sz="1800" dirty="0"/>
              <a:t>  </a:t>
            </a:r>
            <a:endParaRPr lang="en-US" sz="1800" dirty="0"/>
          </a:p>
        </p:txBody>
      </p:sp>
      <p:pic>
        <p:nvPicPr>
          <p:cNvPr id="1026" name="Picture 2" descr="Hanan Issa.">
            <a:extLst>
              <a:ext uri="{FF2B5EF4-FFF2-40B4-BE49-F238E27FC236}">
                <a16:creationId xmlns:a16="http://schemas.microsoft.com/office/drawing/2014/main" id="{F1A74C77-CA09-09AE-6B68-A602334956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375" r="20879"/>
          <a:stretch/>
        </p:blipFill>
        <p:spPr bwMode="auto">
          <a:xfrm>
            <a:off x="20" y="1"/>
            <a:ext cx="4657325"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1054" name="Straight Connector 1053">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4634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A72C9-5299-94BE-BCAC-CA3F94B02830}"/>
              </a:ext>
            </a:extLst>
          </p:cNvPr>
          <p:cNvSpPr>
            <a:spLocks noGrp="1"/>
          </p:cNvSpPr>
          <p:nvPr>
            <p:ph type="title"/>
          </p:nvPr>
        </p:nvSpPr>
        <p:spPr>
          <a:xfrm>
            <a:off x="565150" y="770890"/>
            <a:ext cx="6400999" cy="1268984"/>
          </a:xfrm>
        </p:spPr>
        <p:txBody>
          <a:bodyPr>
            <a:normAutofit fontScale="90000"/>
          </a:bodyPr>
          <a:lstStyle/>
          <a:p>
            <a:r>
              <a:rPr lang="en-GB" dirty="0"/>
              <a:t>National Poet of Wales (3)</a:t>
            </a:r>
          </a:p>
        </p:txBody>
      </p:sp>
      <p:sp>
        <p:nvSpPr>
          <p:cNvPr id="1030" name="Content Placeholder 1029">
            <a:extLst>
              <a:ext uri="{FF2B5EF4-FFF2-40B4-BE49-F238E27FC236}">
                <a16:creationId xmlns:a16="http://schemas.microsoft.com/office/drawing/2014/main" id="{FC29D6AD-B848-126D-E5EA-12AD95951218}"/>
              </a:ext>
            </a:extLst>
          </p:cNvPr>
          <p:cNvSpPr>
            <a:spLocks noGrp="1"/>
          </p:cNvSpPr>
          <p:nvPr>
            <p:ph idx="1"/>
          </p:nvPr>
        </p:nvSpPr>
        <p:spPr>
          <a:xfrm>
            <a:off x="565150" y="2160016"/>
            <a:ext cx="6400999" cy="3601212"/>
          </a:xfrm>
        </p:spPr>
        <p:txBody>
          <a:bodyPr>
            <a:normAutofit fontScale="85000" lnSpcReduction="10000"/>
          </a:bodyPr>
          <a:lstStyle/>
          <a:p>
            <a:r>
              <a:rPr lang="en-GB" dirty="0"/>
              <a:t>Over her term, Issa </a:t>
            </a:r>
            <a:r>
              <a:rPr lang="en-GB" dirty="0">
                <a:solidFill>
                  <a:srgbClr val="FF0000"/>
                </a:solidFill>
              </a:rPr>
              <a:t>aims to introduce more people to the ancient Welsh poetic form of cynghanedd</a:t>
            </a:r>
            <a:r>
              <a:rPr lang="en-GB" dirty="0"/>
              <a:t>, as well as encourage “more people to engage with and appreciate poetry”. She also wants to “add to </a:t>
            </a:r>
            <a:r>
              <a:rPr lang="en-GB" dirty="0">
                <a:solidFill>
                  <a:srgbClr val="FF0000"/>
                </a:solidFill>
              </a:rPr>
              <a:t>conversations around identity and belonging</a:t>
            </a:r>
            <a:r>
              <a:rPr lang="en-GB" dirty="0"/>
              <a:t>, particularly when talking about nature spaces”.</a:t>
            </a:r>
          </a:p>
          <a:p>
            <a:r>
              <a:rPr lang="en-GB" dirty="0"/>
              <a:t>Sarah </a:t>
            </a:r>
            <a:r>
              <a:rPr lang="en-GB" dirty="0" err="1"/>
              <a:t>Shaffih</a:t>
            </a:r>
            <a:r>
              <a:rPr lang="en-GB" dirty="0"/>
              <a:t>, ‘Wales appoints Hanan Issa as its first Muslim national poet’, </a:t>
            </a:r>
            <a:r>
              <a:rPr lang="en-GB" i="1" dirty="0"/>
              <a:t>The Guardian</a:t>
            </a:r>
            <a:r>
              <a:rPr lang="en-GB" dirty="0"/>
              <a:t>, </a:t>
            </a:r>
            <a:r>
              <a:rPr lang="en-GB" dirty="0">
                <a:hlinkClick r:id="rId2"/>
              </a:rPr>
              <a:t>https://www.theguardian.com/books/2022/jul/07/wales-appoints-hanan-issa-as-its-first-muslim-national-poet</a:t>
            </a:r>
            <a:r>
              <a:rPr lang="en-GB" dirty="0"/>
              <a:t>  </a:t>
            </a:r>
            <a:endParaRPr lang="en-US" dirty="0"/>
          </a:p>
        </p:txBody>
      </p:sp>
      <p:cxnSp>
        <p:nvCxnSpPr>
          <p:cNvPr id="1035" name="Straight Connector 103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Hanan Issa.">
            <a:extLst>
              <a:ext uri="{FF2B5EF4-FFF2-40B4-BE49-F238E27FC236}">
                <a16:creationId xmlns:a16="http://schemas.microsoft.com/office/drawing/2014/main" id="{F1A74C77-CA09-09AE-6B68-A602334956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843" r="19347" b="2"/>
          <a:stretch/>
        </p:blipFill>
        <p:spPr bwMode="auto">
          <a:xfrm>
            <a:off x="7531299" y="681645"/>
            <a:ext cx="4005810" cy="5486057"/>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2ACBB827-9A2D-D449-9686-F47D2A20EF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038" name="Freeform 21">
              <a:extLst>
                <a:ext uri="{FF2B5EF4-FFF2-40B4-BE49-F238E27FC236}">
                  <a16:creationId xmlns:a16="http://schemas.microsoft.com/office/drawing/2014/main" id="{9B921EC8-AD62-E940-80A2-682AC7104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23">
              <a:extLst>
                <a:ext uri="{FF2B5EF4-FFF2-40B4-BE49-F238E27FC236}">
                  <a16:creationId xmlns:a16="http://schemas.microsoft.com/office/drawing/2014/main" id="{6DBDC735-9A9C-6340-B1E4-3576B27ED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0" name="Freeform 25">
              <a:extLst>
                <a:ext uri="{FF2B5EF4-FFF2-40B4-BE49-F238E27FC236}">
                  <a16:creationId xmlns:a16="http://schemas.microsoft.com/office/drawing/2014/main" id="{E3F399C2-198A-1347-8B48-1B1D508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1" name="Freeform 26">
              <a:extLst>
                <a:ext uri="{FF2B5EF4-FFF2-40B4-BE49-F238E27FC236}">
                  <a16:creationId xmlns:a16="http://schemas.microsoft.com/office/drawing/2014/main" id="{4AB3593B-CA05-1845-839E-90B9B70EC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19357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7B18D-404E-2FEE-8DBF-5BE389544248}"/>
              </a:ext>
            </a:extLst>
          </p:cNvPr>
          <p:cNvSpPr>
            <a:spLocks noGrp="1"/>
          </p:cNvSpPr>
          <p:nvPr>
            <p:ph type="title"/>
          </p:nvPr>
        </p:nvSpPr>
        <p:spPr>
          <a:xfrm>
            <a:off x="565150" y="770890"/>
            <a:ext cx="6400999" cy="1268984"/>
          </a:xfrm>
        </p:spPr>
        <p:txBody>
          <a:bodyPr>
            <a:normAutofit/>
          </a:bodyPr>
          <a:lstStyle/>
          <a:p>
            <a:r>
              <a:rPr lang="en-GB" dirty="0"/>
              <a:t>Cynghanedd?</a:t>
            </a:r>
          </a:p>
        </p:txBody>
      </p:sp>
      <p:sp>
        <p:nvSpPr>
          <p:cNvPr id="3" name="Content Placeholder 2">
            <a:extLst>
              <a:ext uri="{FF2B5EF4-FFF2-40B4-BE49-F238E27FC236}">
                <a16:creationId xmlns:a16="http://schemas.microsoft.com/office/drawing/2014/main" id="{2586BB2A-80AB-FB95-12CF-86816534CB42}"/>
              </a:ext>
            </a:extLst>
          </p:cNvPr>
          <p:cNvSpPr>
            <a:spLocks noGrp="1"/>
          </p:cNvSpPr>
          <p:nvPr>
            <p:ph idx="1"/>
          </p:nvPr>
        </p:nvSpPr>
        <p:spPr>
          <a:xfrm>
            <a:off x="565150" y="2160016"/>
            <a:ext cx="6400999" cy="3601212"/>
          </a:xfrm>
        </p:spPr>
        <p:txBody>
          <a:bodyPr>
            <a:normAutofit/>
          </a:bodyPr>
          <a:lstStyle/>
          <a:p>
            <a:r>
              <a:rPr lang="en-GB" dirty="0"/>
              <a:t>‘a special kind of literary form that is </a:t>
            </a:r>
            <a:r>
              <a:rPr lang="en-GB" dirty="0">
                <a:solidFill>
                  <a:srgbClr val="FF0000"/>
                </a:solidFill>
              </a:rPr>
              <a:t>classed as poetry</a:t>
            </a:r>
            <a:r>
              <a:rPr lang="en-GB" dirty="0"/>
              <a:t>, but it is also one that lies </a:t>
            </a:r>
            <a:r>
              <a:rPr lang="en-GB" dirty="0">
                <a:solidFill>
                  <a:srgbClr val="FF0000"/>
                </a:solidFill>
              </a:rPr>
              <a:t>very close to music</a:t>
            </a:r>
            <a:r>
              <a:rPr lang="en-GB" dirty="0"/>
              <a:t>’</a:t>
            </a:r>
          </a:p>
          <a:p>
            <a:r>
              <a:rPr lang="en-GB" dirty="0"/>
              <a:t>‘the internal harmony between the words as they co-exist in </a:t>
            </a:r>
            <a:r>
              <a:rPr lang="en-GB" dirty="0">
                <a:solidFill>
                  <a:srgbClr val="FF0000"/>
                </a:solidFill>
              </a:rPr>
              <a:t>varied, but highly organised, patterns</a:t>
            </a:r>
            <a:r>
              <a:rPr lang="en-GB" dirty="0"/>
              <a:t> of rhyme, assonance, alliteration and consonance’</a:t>
            </a:r>
          </a:p>
          <a:p>
            <a:pPr lvl="1"/>
            <a:r>
              <a:rPr lang="en-GB" dirty="0"/>
              <a:t>Mererid Hopwood, </a:t>
            </a:r>
            <a:r>
              <a:rPr lang="en-GB" i="1" dirty="0"/>
              <a:t>Singing in Chains: Listening to Welsh Verse</a:t>
            </a:r>
            <a:r>
              <a:rPr lang="en-GB" dirty="0"/>
              <a:t>, pp. xi and 3</a:t>
            </a:r>
          </a:p>
        </p:txBody>
      </p:sp>
      <p:grpSp>
        <p:nvGrpSpPr>
          <p:cNvPr id="1033" name="Group 1032">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03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039" name="Straight Connector 1038">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Text&#10;&#10;Description automatically generated">
            <a:extLst>
              <a:ext uri="{FF2B5EF4-FFF2-40B4-BE49-F238E27FC236}">
                <a16:creationId xmlns:a16="http://schemas.microsoft.com/office/drawing/2014/main" id="{8167DBED-AB44-8317-8EC5-5F26D9D49F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39200" y="681645"/>
            <a:ext cx="3593368" cy="548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025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1" name="Oval 10">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Oval 18">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Oval 24">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6" name="Straight Connector 35">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otus cloth patterns in black and white">
            <a:extLst>
              <a:ext uri="{FF2B5EF4-FFF2-40B4-BE49-F238E27FC236}">
                <a16:creationId xmlns:a16="http://schemas.microsoft.com/office/drawing/2014/main" id="{3BE9E066-8698-387D-4CEC-3DCE5B0A9701}"/>
              </a:ext>
            </a:extLst>
          </p:cNvPr>
          <p:cNvPicPr>
            <a:picLocks noChangeAspect="1"/>
          </p:cNvPicPr>
          <p:nvPr/>
        </p:nvPicPr>
        <p:blipFill rotWithShape="1">
          <a:blip r:embed="rId2"/>
          <a:srcRect t="7328" b="8402"/>
          <a:stretch/>
        </p:blipFill>
        <p:spPr>
          <a:xfrm>
            <a:off x="20" y="1"/>
            <a:ext cx="12191980" cy="6857999"/>
          </a:xfrm>
          <a:prstGeom prst="rect">
            <a:avLst/>
          </a:prstGeom>
        </p:spPr>
      </p:pic>
      <p:sp>
        <p:nvSpPr>
          <p:cNvPr id="40"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4" name="Title 3">
            <a:extLst>
              <a:ext uri="{FF2B5EF4-FFF2-40B4-BE49-F238E27FC236}">
                <a16:creationId xmlns:a16="http://schemas.microsoft.com/office/drawing/2014/main" id="{C404F3A6-92A8-7374-B2FD-A1670D5FC268}"/>
              </a:ext>
            </a:extLst>
          </p:cNvPr>
          <p:cNvSpPr>
            <a:spLocks noGrp="1"/>
          </p:cNvSpPr>
          <p:nvPr>
            <p:ph type="title"/>
          </p:nvPr>
        </p:nvSpPr>
        <p:spPr>
          <a:xfrm>
            <a:off x="565150" y="768334"/>
            <a:ext cx="6969505" cy="2866405"/>
          </a:xfrm>
        </p:spPr>
        <p:txBody>
          <a:bodyPr vert="horz" lIns="91440" tIns="45720" rIns="91440" bIns="45720" rtlCol="0" anchor="t">
            <a:normAutofit/>
          </a:bodyPr>
          <a:lstStyle/>
          <a:p>
            <a:r>
              <a:rPr lang="en-US" sz="6600" dirty="0"/>
              <a:t>Contexts</a:t>
            </a:r>
          </a:p>
        </p:txBody>
      </p:sp>
      <p:cxnSp>
        <p:nvCxnSpPr>
          <p:cNvPr id="42" name="Straight Connector 41">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4" name="Group 43">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5"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3349567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5" name="Rectangle 205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6" name="Group 2056">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067"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8"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9"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70"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7C97377-3451-A9B0-3479-9C8B10E2442C}"/>
              </a:ext>
            </a:extLst>
          </p:cNvPr>
          <p:cNvSpPr>
            <a:spLocks noGrp="1"/>
          </p:cNvSpPr>
          <p:nvPr>
            <p:ph type="title"/>
          </p:nvPr>
        </p:nvSpPr>
        <p:spPr>
          <a:xfrm>
            <a:off x="5224243" y="770890"/>
            <a:ext cx="6400999" cy="1268984"/>
          </a:xfrm>
        </p:spPr>
        <p:txBody>
          <a:bodyPr>
            <a:normAutofit/>
          </a:bodyPr>
          <a:lstStyle/>
          <a:p>
            <a:r>
              <a:rPr lang="en-GB" dirty="0"/>
              <a:t>Multicultural Wales?</a:t>
            </a:r>
          </a:p>
        </p:txBody>
      </p:sp>
      <p:sp>
        <p:nvSpPr>
          <p:cNvPr id="3" name="Content Placeholder 2">
            <a:extLst>
              <a:ext uri="{FF2B5EF4-FFF2-40B4-BE49-F238E27FC236}">
                <a16:creationId xmlns:a16="http://schemas.microsoft.com/office/drawing/2014/main" id="{0331BFE0-DDA2-EE32-44C8-33682838243C}"/>
              </a:ext>
            </a:extLst>
          </p:cNvPr>
          <p:cNvSpPr>
            <a:spLocks noGrp="1"/>
          </p:cNvSpPr>
          <p:nvPr>
            <p:ph idx="1"/>
          </p:nvPr>
        </p:nvSpPr>
        <p:spPr>
          <a:xfrm>
            <a:off x="5224243" y="2160016"/>
            <a:ext cx="6400999" cy="3601212"/>
          </a:xfrm>
        </p:spPr>
        <p:txBody>
          <a:bodyPr>
            <a:normAutofit/>
          </a:bodyPr>
          <a:lstStyle/>
          <a:p>
            <a:pPr>
              <a:lnSpc>
                <a:spcPct val="90000"/>
              </a:lnSpc>
            </a:pPr>
            <a:r>
              <a:rPr lang="en-GB" sz="1900" dirty="0"/>
              <a:t>“In Wales the number of people from black and minority ethnic backgrounds (those other than white British, white Irish and white other, and including mixed ethnicity groups) increased from 1.5% (41,551) in 1991 to 2.1% (61,580) in 2001 and reached a total of 135,203 (approximately 4.0% of the total population) in 2011.”</a:t>
            </a:r>
          </a:p>
          <a:p>
            <a:pPr>
              <a:lnSpc>
                <a:spcPct val="90000"/>
              </a:lnSpc>
            </a:pPr>
            <a:r>
              <a:rPr lang="en-GB" sz="1900" dirty="0"/>
              <a:t>Compare: Scotland, 2011, 3.7%; Northern Ireland, 2011, 1.8%; UK as a whole, 14%</a:t>
            </a:r>
          </a:p>
          <a:p>
            <a:pPr>
              <a:lnSpc>
                <a:spcPct val="90000"/>
              </a:lnSpc>
            </a:pPr>
            <a:r>
              <a:rPr lang="en-GB" sz="1900" i="1" dirty="0"/>
              <a:t>A Tolerant Nation? Exploring Ethnic Diversity in Wales</a:t>
            </a:r>
            <a:r>
              <a:rPr lang="en-GB" sz="1900" dirty="0"/>
              <a:t>, ed. by Charlotte Williams, et al., University of Wales Press, 2015, pp. 5-6</a:t>
            </a:r>
          </a:p>
        </p:txBody>
      </p:sp>
      <p:pic>
        <p:nvPicPr>
          <p:cNvPr id="2050" name="Picture 2">
            <a:extLst>
              <a:ext uri="{FF2B5EF4-FFF2-40B4-BE49-F238E27FC236}">
                <a16:creationId xmlns:a16="http://schemas.microsoft.com/office/drawing/2014/main" id="{487EA334-5316-7F79-A552-996ABE7276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759" r="2" b="2"/>
          <a:stretch/>
        </p:blipFill>
        <p:spPr bwMode="auto">
          <a:xfrm>
            <a:off x="20" y="1"/>
            <a:ext cx="4657325"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2071" name="Straight Connector 2062">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1680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87AA3-149C-D528-163A-7619B81D3DCB}"/>
              </a:ext>
            </a:extLst>
          </p:cNvPr>
          <p:cNvSpPr>
            <a:spLocks noGrp="1"/>
          </p:cNvSpPr>
          <p:nvPr>
            <p:ph type="title"/>
          </p:nvPr>
        </p:nvSpPr>
        <p:spPr>
          <a:xfrm>
            <a:off x="565151" y="770890"/>
            <a:ext cx="4133559" cy="1268984"/>
          </a:xfrm>
        </p:spPr>
        <p:txBody>
          <a:bodyPr vert="horz" lIns="91440" tIns="45720" rIns="91440" bIns="45720" rtlCol="0">
            <a:normAutofit/>
          </a:bodyPr>
          <a:lstStyle/>
          <a:p>
            <a:pPr>
              <a:lnSpc>
                <a:spcPct val="90000"/>
              </a:lnSpc>
            </a:pPr>
            <a:r>
              <a:rPr lang="en-US"/>
              <a:t>Uneven distribution</a:t>
            </a:r>
          </a:p>
        </p:txBody>
      </p:sp>
      <p:sp>
        <p:nvSpPr>
          <p:cNvPr id="80" name="Content Placeholder 79">
            <a:extLst>
              <a:ext uri="{FF2B5EF4-FFF2-40B4-BE49-F238E27FC236}">
                <a16:creationId xmlns:a16="http://schemas.microsoft.com/office/drawing/2014/main" id="{88817995-768E-D907-FF03-6434676779D6}"/>
              </a:ext>
            </a:extLst>
          </p:cNvPr>
          <p:cNvSpPr>
            <a:spLocks noGrp="1"/>
          </p:cNvSpPr>
          <p:nvPr>
            <p:ph idx="1"/>
          </p:nvPr>
        </p:nvSpPr>
        <p:spPr>
          <a:xfrm>
            <a:off x="565151" y="2160016"/>
            <a:ext cx="4133559" cy="3601212"/>
          </a:xfrm>
        </p:spPr>
        <p:txBody>
          <a:bodyPr>
            <a:normAutofit fontScale="92500" lnSpcReduction="20000"/>
          </a:bodyPr>
          <a:lstStyle/>
          <a:p>
            <a:r>
              <a:rPr lang="en-US" dirty="0">
                <a:hlinkClick r:id="rId2"/>
              </a:rPr>
              <a:t>http://hummedia.manchester.ac.uk/institutes/code/briefings/dynamicsofdiversity/how-has-ethnic-diversity-grown-1991-2001-2011.pdf</a:t>
            </a:r>
            <a:endParaRPr lang="en-US" dirty="0"/>
          </a:p>
          <a:p>
            <a:endParaRPr lang="en-US" dirty="0"/>
          </a:p>
          <a:p>
            <a:r>
              <a:rPr lang="en-GB" dirty="0"/>
              <a:t>ESRC Centre on Dynamics of Ethnicity, ‘How has ethnic diversity grown 1991-2001-2011?’, University of Manchester (December 2012)</a:t>
            </a:r>
            <a:endParaRPr lang="en-US" dirty="0"/>
          </a:p>
        </p:txBody>
      </p:sp>
      <p:pic>
        <p:nvPicPr>
          <p:cNvPr id="5" name="Content Placeholder 4">
            <a:extLst>
              <a:ext uri="{FF2B5EF4-FFF2-40B4-BE49-F238E27FC236}">
                <a16:creationId xmlns:a16="http://schemas.microsoft.com/office/drawing/2014/main" id="{44087947-05C6-C350-96F1-5088847684C0}"/>
              </a:ext>
            </a:extLst>
          </p:cNvPr>
          <p:cNvPicPr>
            <a:picLocks noChangeAspect="1"/>
          </p:cNvPicPr>
          <p:nvPr/>
        </p:nvPicPr>
        <p:blipFill>
          <a:blip r:embed="rId3"/>
          <a:stretch>
            <a:fillRect/>
          </a:stretch>
        </p:blipFill>
        <p:spPr>
          <a:xfrm>
            <a:off x="6490881" y="681645"/>
            <a:ext cx="3661943" cy="5486059"/>
          </a:xfrm>
          <a:prstGeom prst="rect">
            <a:avLst/>
          </a:prstGeom>
        </p:spPr>
      </p:pic>
      <p:grpSp>
        <p:nvGrpSpPr>
          <p:cNvPr id="85" name="Group 84">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86"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91" name="Straight Connector 90">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2491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C8419-ED86-0948-AC08-23A16A72F592}"/>
              </a:ext>
            </a:extLst>
          </p:cNvPr>
          <p:cNvSpPr>
            <a:spLocks noGrp="1"/>
          </p:cNvSpPr>
          <p:nvPr>
            <p:ph type="title"/>
          </p:nvPr>
        </p:nvSpPr>
        <p:spPr>
          <a:xfrm>
            <a:off x="565150" y="770890"/>
            <a:ext cx="5018677" cy="1268984"/>
          </a:xfrm>
        </p:spPr>
        <p:txBody>
          <a:bodyPr>
            <a:normAutofit/>
          </a:bodyPr>
          <a:lstStyle/>
          <a:p>
            <a:pPr>
              <a:lnSpc>
                <a:spcPct val="90000"/>
              </a:lnSpc>
            </a:pPr>
            <a:r>
              <a:rPr lang="en-GB" sz="2800" i="1"/>
              <a:t>A Tolerant Nation? Exploring Ethnic Diversity in Wales</a:t>
            </a:r>
            <a:r>
              <a:rPr lang="en-GB" sz="2800"/>
              <a:t>, p. 6</a:t>
            </a:r>
          </a:p>
        </p:txBody>
      </p:sp>
      <p:sp>
        <p:nvSpPr>
          <p:cNvPr id="3" name="Content Placeholder 2">
            <a:extLst>
              <a:ext uri="{FF2B5EF4-FFF2-40B4-BE49-F238E27FC236}">
                <a16:creationId xmlns:a16="http://schemas.microsoft.com/office/drawing/2014/main" id="{35C40B2F-899A-6485-A313-A2905465BEC5}"/>
              </a:ext>
            </a:extLst>
          </p:cNvPr>
          <p:cNvSpPr>
            <a:spLocks noGrp="1"/>
          </p:cNvSpPr>
          <p:nvPr>
            <p:ph idx="1"/>
          </p:nvPr>
        </p:nvSpPr>
        <p:spPr>
          <a:xfrm>
            <a:off x="565150" y="2160016"/>
            <a:ext cx="6514076" cy="3601212"/>
          </a:xfrm>
        </p:spPr>
        <p:txBody>
          <a:bodyPr>
            <a:normAutofit lnSpcReduction="10000"/>
          </a:bodyPr>
          <a:lstStyle/>
          <a:p>
            <a:pPr>
              <a:lnSpc>
                <a:spcPct val="90000"/>
              </a:lnSpc>
            </a:pPr>
            <a:r>
              <a:rPr lang="en-GB" sz="2000" dirty="0"/>
              <a:t>Another important particularity is the fact that </a:t>
            </a:r>
            <a:r>
              <a:rPr lang="en-GB" sz="2000" dirty="0">
                <a:solidFill>
                  <a:srgbClr val="FF0000"/>
                </a:solidFill>
              </a:rPr>
              <a:t>the black and minority ethnic population in Wales remains highly concentrated geographically in the cities of south-east Wales</a:t>
            </a:r>
            <a:r>
              <a:rPr lang="en-GB" sz="2000" dirty="0"/>
              <a:t>. In 2001 the largest minority ethnic population was in Cardiff (with 42% of the minority ethnic population of Wales), followed by Newport (11%) and Swansea (8%). Of the twenty-two individual local authority areas in 2001 only Cardiff and Newport had significantly more than 2% of their population of minority ethnic backgrounds (8% and 5% respectively). This pattern of residence has not changed, other than increasing in proportion.</a:t>
            </a:r>
          </a:p>
          <a:p>
            <a:pPr>
              <a:lnSpc>
                <a:spcPct val="90000"/>
              </a:lnSpc>
            </a:pPr>
            <a:endParaRPr lang="en-GB" sz="1700" dirty="0"/>
          </a:p>
          <a:p>
            <a:pPr>
              <a:lnSpc>
                <a:spcPct val="90000"/>
              </a:lnSpc>
            </a:pPr>
            <a:endParaRPr lang="en-GB" sz="1700" dirty="0"/>
          </a:p>
        </p:txBody>
      </p:sp>
      <p:cxnSp>
        <p:nvCxnSpPr>
          <p:cNvPr id="26" name="Straight Connector 25">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29"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Oval 34">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2" descr="A group of children in clothing&#10;&#10;Description automatically generated with low confidence">
            <a:extLst>
              <a:ext uri="{FF2B5EF4-FFF2-40B4-BE49-F238E27FC236}">
                <a16:creationId xmlns:a16="http://schemas.microsoft.com/office/drawing/2014/main" id="{97811A97-79A0-ABF9-7FE4-FBC394B0FF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291" r="-2" b="7708"/>
          <a:stretch/>
        </p:blipFill>
        <p:spPr bwMode="auto">
          <a:xfrm>
            <a:off x="7500602" y="1608651"/>
            <a:ext cx="4152577" cy="4152577"/>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9859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C8419-ED86-0948-AC08-23A16A72F592}"/>
              </a:ext>
            </a:extLst>
          </p:cNvPr>
          <p:cNvSpPr>
            <a:spLocks noGrp="1"/>
          </p:cNvSpPr>
          <p:nvPr>
            <p:ph type="title"/>
          </p:nvPr>
        </p:nvSpPr>
        <p:spPr>
          <a:xfrm>
            <a:off x="565150" y="770890"/>
            <a:ext cx="6400999" cy="1268984"/>
          </a:xfrm>
        </p:spPr>
        <p:txBody>
          <a:bodyPr>
            <a:normAutofit/>
          </a:bodyPr>
          <a:lstStyle/>
          <a:p>
            <a:pPr>
              <a:lnSpc>
                <a:spcPct val="90000"/>
              </a:lnSpc>
            </a:pPr>
            <a:r>
              <a:rPr lang="en-GB" sz="3400" dirty="0"/>
              <a:t>In/tolerance: p. 24 – Neil Evans</a:t>
            </a:r>
          </a:p>
        </p:txBody>
      </p:sp>
      <p:sp>
        <p:nvSpPr>
          <p:cNvPr id="3" name="Content Placeholder 2">
            <a:extLst>
              <a:ext uri="{FF2B5EF4-FFF2-40B4-BE49-F238E27FC236}">
                <a16:creationId xmlns:a16="http://schemas.microsoft.com/office/drawing/2014/main" id="{35C40B2F-899A-6485-A313-A2905465BEC5}"/>
              </a:ext>
            </a:extLst>
          </p:cNvPr>
          <p:cNvSpPr>
            <a:spLocks noGrp="1"/>
          </p:cNvSpPr>
          <p:nvPr>
            <p:ph idx="1"/>
          </p:nvPr>
        </p:nvSpPr>
        <p:spPr>
          <a:xfrm>
            <a:off x="565150" y="2160016"/>
            <a:ext cx="6400999" cy="3601212"/>
          </a:xfrm>
        </p:spPr>
        <p:txBody>
          <a:bodyPr>
            <a:normAutofit fontScale="92500" lnSpcReduction="10000"/>
          </a:bodyPr>
          <a:lstStyle/>
          <a:p>
            <a:pPr>
              <a:lnSpc>
                <a:spcPct val="90000"/>
              </a:lnSpc>
            </a:pPr>
            <a:r>
              <a:rPr lang="en-GB" sz="1900" dirty="0"/>
              <a:t>Václav Havel believes that a nation can be judged by the way it treats minorities. Wales has often measured itself favourably by this standard and outsiders have also applied the same rule. </a:t>
            </a:r>
            <a:r>
              <a:rPr lang="en-GB" sz="1900" dirty="0">
                <a:solidFill>
                  <a:srgbClr val="FF0000"/>
                </a:solidFill>
              </a:rPr>
              <a:t>It is an encapsulation of one of the subthemes of the Welsh idea of the </a:t>
            </a:r>
            <a:r>
              <a:rPr lang="en-GB" sz="1900" i="1" dirty="0" err="1">
                <a:solidFill>
                  <a:srgbClr val="FF0000"/>
                </a:solidFill>
              </a:rPr>
              <a:t>gwerin</a:t>
            </a:r>
            <a:r>
              <a:rPr lang="en-GB" sz="1900" dirty="0">
                <a:solidFill>
                  <a:srgbClr val="FF0000"/>
                </a:solidFill>
              </a:rPr>
              <a:t> – the Welsh people were the most upright, God-fearing, radical, moral, philosophical, cultured and tolerant in the world.</a:t>
            </a:r>
          </a:p>
          <a:p>
            <a:pPr>
              <a:lnSpc>
                <a:spcPct val="90000"/>
              </a:lnSpc>
            </a:pPr>
            <a:r>
              <a:rPr lang="en-GB" sz="1900" dirty="0"/>
              <a:t>More recently, a dissenting tradition has arisen from the work of historians who have excavated </a:t>
            </a:r>
            <a:r>
              <a:rPr lang="en-GB" sz="1900" dirty="0">
                <a:solidFill>
                  <a:srgbClr val="FF0000"/>
                </a:solidFill>
              </a:rPr>
              <a:t>the tangled history of ethnic conflict in Wales</a:t>
            </a:r>
            <a:r>
              <a:rPr lang="en-GB" sz="1900" dirty="0"/>
              <a:t>. For instance, Paul O’Leary has unearthed twenty major violent incidents against the Irish between 1826 and 1882. Geoffrey Alderman and Colin Holmes have atomized the Tredegar anti-Jewish riots of 1911…</a:t>
            </a:r>
          </a:p>
        </p:txBody>
      </p:sp>
      <p:grpSp>
        <p:nvGrpSpPr>
          <p:cNvPr id="13" name="Group 12">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9" name="Straight Connector 18">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6" name="Picture 2">
            <a:extLst>
              <a:ext uri="{FF2B5EF4-FFF2-40B4-BE49-F238E27FC236}">
                <a16:creationId xmlns:a16="http://schemas.microsoft.com/office/drawing/2014/main" id="{97811A97-79A0-ABF9-7FE4-FBC394B0FF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759" r="2" b="2"/>
          <a:stretch/>
        </p:blipFill>
        <p:spPr bwMode="auto">
          <a:xfrm>
            <a:off x="7673063" y="681645"/>
            <a:ext cx="3725641" cy="548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415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55" name="Rectangle 5126">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D7DAD-17C1-1EA2-6290-B7E3C8F36BB9}"/>
              </a:ext>
            </a:extLst>
          </p:cNvPr>
          <p:cNvSpPr>
            <a:spLocks noGrp="1"/>
          </p:cNvSpPr>
          <p:nvPr>
            <p:ph type="title"/>
          </p:nvPr>
        </p:nvSpPr>
        <p:spPr>
          <a:xfrm>
            <a:off x="565150" y="770890"/>
            <a:ext cx="5995137" cy="1268984"/>
          </a:xfrm>
        </p:spPr>
        <p:txBody>
          <a:bodyPr>
            <a:normAutofit/>
          </a:bodyPr>
          <a:lstStyle/>
          <a:p>
            <a:pPr>
              <a:lnSpc>
                <a:spcPct val="90000"/>
              </a:lnSpc>
            </a:pPr>
            <a:r>
              <a:rPr lang="en-GB" dirty="0"/>
              <a:t>The importance of Cardiff</a:t>
            </a:r>
          </a:p>
        </p:txBody>
      </p:sp>
      <p:sp>
        <p:nvSpPr>
          <p:cNvPr id="3" name="Content Placeholder 2">
            <a:extLst>
              <a:ext uri="{FF2B5EF4-FFF2-40B4-BE49-F238E27FC236}">
                <a16:creationId xmlns:a16="http://schemas.microsoft.com/office/drawing/2014/main" id="{C6CFE61D-8065-8C9A-15FE-41ECDBD582B5}"/>
              </a:ext>
            </a:extLst>
          </p:cNvPr>
          <p:cNvSpPr>
            <a:spLocks noGrp="1"/>
          </p:cNvSpPr>
          <p:nvPr>
            <p:ph idx="1"/>
          </p:nvPr>
        </p:nvSpPr>
        <p:spPr>
          <a:xfrm>
            <a:off x="565150" y="2160016"/>
            <a:ext cx="5995137" cy="3601212"/>
          </a:xfrm>
        </p:spPr>
        <p:txBody>
          <a:bodyPr>
            <a:normAutofit/>
          </a:bodyPr>
          <a:lstStyle/>
          <a:p>
            <a:pPr>
              <a:lnSpc>
                <a:spcPct val="90000"/>
              </a:lnSpc>
            </a:pPr>
            <a:r>
              <a:rPr lang="en-GB" sz="2000" dirty="0"/>
              <a:t>“The 1911 census showed that quite substantial foreign minorities were located in Wales. As south Wales in the previous decade had attracted incomers at a rate only surpassed within the Western world by the United States, this is not surprising. </a:t>
            </a:r>
            <a:r>
              <a:rPr lang="en-GB" sz="2000" dirty="0">
                <a:solidFill>
                  <a:srgbClr val="FF0000"/>
                </a:solidFill>
              </a:rPr>
              <a:t>As far as the male population is concerned, areas of south Wales had high proportions of foreign-born. Cardiff was second only to London</a:t>
            </a:r>
            <a:r>
              <a:rPr lang="en-GB" sz="2000" dirty="0"/>
              <a:t>, while Swansea came fourth and Newport sixth.”</a:t>
            </a:r>
          </a:p>
          <a:p>
            <a:pPr>
              <a:lnSpc>
                <a:spcPct val="90000"/>
              </a:lnSpc>
            </a:pPr>
            <a:r>
              <a:rPr lang="en-GB" sz="2000" dirty="0"/>
              <a:t>Neil Evans, </a:t>
            </a:r>
            <a:r>
              <a:rPr lang="en-GB" sz="2000" i="1" dirty="0"/>
              <a:t>A Tolerant Nation?</a:t>
            </a:r>
            <a:r>
              <a:rPr lang="en-GB" sz="2000" dirty="0"/>
              <a:t>, p. 26</a:t>
            </a:r>
          </a:p>
        </p:txBody>
      </p:sp>
      <p:pic>
        <p:nvPicPr>
          <p:cNvPr id="5122" name="Picture 2" descr="Image">
            <a:extLst>
              <a:ext uri="{FF2B5EF4-FFF2-40B4-BE49-F238E27FC236}">
                <a16:creationId xmlns:a16="http://schemas.microsoft.com/office/drawing/2014/main" id="{B7C9A961-24B3-F325-F791-9F539F9D85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86600" y="2746978"/>
            <a:ext cx="4334439" cy="2427285"/>
          </a:xfrm>
          <a:prstGeom prst="rect">
            <a:avLst/>
          </a:prstGeom>
          <a:noFill/>
          <a:extLst>
            <a:ext uri="{909E8E84-426E-40DD-AFC4-6F175D3DCCD1}">
              <a14:hiddenFill xmlns:a14="http://schemas.microsoft.com/office/drawing/2010/main">
                <a:solidFill>
                  <a:srgbClr val="FFFFFF"/>
                </a:solidFill>
              </a14:hiddenFill>
            </a:ext>
          </a:extLst>
        </p:spPr>
      </p:pic>
      <p:grpSp>
        <p:nvGrpSpPr>
          <p:cNvPr id="5156" name="Group 5128">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5130"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57"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58"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59"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5160" name="Straight Connector 5134">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2B1B2E1-9F47-23E0-43CF-36386FD508C7}"/>
              </a:ext>
            </a:extLst>
          </p:cNvPr>
          <p:cNvSpPr txBox="1"/>
          <p:nvPr/>
        </p:nvSpPr>
        <p:spPr>
          <a:xfrm>
            <a:off x="7303147" y="1790684"/>
            <a:ext cx="3901343" cy="738664"/>
          </a:xfrm>
          <a:prstGeom prst="rect">
            <a:avLst/>
          </a:prstGeom>
          <a:noFill/>
        </p:spPr>
        <p:txBody>
          <a:bodyPr wrap="square">
            <a:spAutoFit/>
          </a:bodyPr>
          <a:lstStyle/>
          <a:p>
            <a:r>
              <a:rPr lang="en-GB" sz="1400" dirty="0">
                <a:effectLst/>
                <a:latin typeface="Arial" panose="020B0604020202020204" pitchFamily="34" charset="0"/>
                <a:ea typeface="Calibri" panose="020F0502020204030204" pitchFamily="34" charset="0"/>
                <a:cs typeface="Arial" panose="020B0604020202020204" pitchFamily="34" charset="0"/>
              </a:rPr>
              <a:t>Queen Street, Cardiff, c. 1911 </a:t>
            </a:r>
            <a:r>
              <a:rPr lang="en-GB" sz="14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https://twitter.com/oldcardiffpics/status/639781971472842753</a:t>
            </a:r>
            <a:r>
              <a:rPr lang="en-GB" sz="1400" dirty="0">
                <a:effectLst/>
                <a:latin typeface="Arial" panose="020B0604020202020204" pitchFamily="34" charset="0"/>
                <a:ea typeface="Calibri" panose="020F050202020403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8355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7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E3B66-2DAF-7512-F2D8-2DE949EDF17C}"/>
              </a:ext>
            </a:extLst>
          </p:cNvPr>
          <p:cNvSpPr>
            <a:spLocks noGrp="1"/>
          </p:cNvSpPr>
          <p:nvPr>
            <p:ph type="title"/>
          </p:nvPr>
        </p:nvSpPr>
        <p:spPr>
          <a:xfrm>
            <a:off x="565151" y="770890"/>
            <a:ext cx="4133559" cy="1268984"/>
          </a:xfrm>
        </p:spPr>
        <p:txBody>
          <a:bodyPr>
            <a:normAutofit/>
          </a:bodyPr>
          <a:lstStyle/>
          <a:p>
            <a:r>
              <a:rPr lang="en-GB" sz="3700"/>
              <a:t>…and </a:t>
            </a:r>
            <a:r>
              <a:rPr lang="en-GB" sz="3700" err="1"/>
              <a:t>Butetown</a:t>
            </a:r>
            <a:r>
              <a:rPr lang="en-GB" sz="3700"/>
              <a:t> more specifically</a:t>
            </a:r>
          </a:p>
        </p:txBody>
      </p:sp>
      <p:sp>
        <p:nvSpPr>
          <p:cNvPr id="3" name="Content Placeholder 2">
            <a:extLst>
              <a:ext uri="{FF2B5EF4-FFF2-40B4-BE49-F238E27FC236}">
                <a16:creationId xmlns:a16="http://schemas.microsoft.com/office/drawing/2014/main" id="{21B33F60-021D-56A6-8BF9-3C7BE165E9F0}"/>
              </a:ext>
            </a:extLst>
          </p:cNvPr>
          <p:cNvSpPr>
            <a:spLocks noGrp="1"/>
          </p:cNvSpPr>
          <p:nvPr>
            <p:ph idx="1"/>
          </p:nvPr>
        </p:nvSpPr>
        <p:spPr>
          <a:xfrm>
            <a:off x="449079" y="2039873"/>
            <a:ext cx="4541446" cy="4478913"/>
          </a:xfrm>
        </p:spPr>
        <p:txBody>
          <a:bodyPr>
            <a:normAutofit fontScale="92500" lnSpcReduction="10000"/>
          </a:bodyPr>
          <a:lstStyle/>
          <a:p>
            <a:pPr>
              <a:lnSpc>
                <a:spcPct val="90000"/>
              </a:lnSpc>
            </a:pPr>
            <a:r>
              <a:rPr lang="en-GB" sz="1900" dirty="0"/>
              <a:t>In the course of the nineteenth century, Cardiff developed rapidly into the world’s leading coal exporting port. As the port expanded, </a:t>
            </a:r>
            <a:r>
              <a:rPr lang="en-GB" sz="1900" dirty="0">
                <a:solidFill>
                  <a:srgbClr val="FF0000"/>
                </a:solidFill>
              </a:rPr>
              <a:t>it attracted sailors from Europe, the British Empire and beyond, many of whom settled in </a:t>
            </a:r>
            <a:r>
              <a:rPr lang="en-GB" sz="1900" dirty="0" err="1">
                <a:solidFill>
                  <a:srgbClr val="FF0000"/>
                </a:solidFill>
              </a:rPr>
              <a:t>Butetown</a:t>
            </a:r>
            <a:r>
              <a:rPr lang="en-GB" sz="1900" dirty="0">
                <a:solidFill>
                  <a:srgbClr val="FF0000"/>
                </a:solidFill>
              </a:rPr>
              <a:t>, marrying Welsh, English and Irish women. </a:t>
            </a:r>
            <a:r>
              <a:rPr lang="en-GB" sz="1900" dirty="0" err="1"/>
              <a:t>Butetown</a:t>
            </a:r>
            <a:r>
              <a:rPr lang="en-GB" sz="1900" dirty="0"/>
              <a:t>, the central docklands area, was a physically bounded community approximately a mile long and a quarter of a mile wide and became in the second half of the nineteenth century both a ‘sailor town’, sensationalized in the press, and the commercial and industrial centre of the city.</a:t>
            </a:r>
          </a:p>
          <a:p>
            <a:pPr lvl="1">
              <a:lnSpc>
                <a:spcPct val="90000"/>
              </a:lnSpc>
            </a:pPr>
            <a:r>
              <a:rPr lang="en-GB" sz="1500" dirty="0"/>
              <a:t>Glenn Jordan and Chris Weedon, </a:t>
            </a:r>
            <a:r>
              <a:rPr lang="en-GB" sz="1500" i="1" dirty="0"/>
              <a:t>A Tolerant Nation?</a:t>
            </a:r>
            <a:r>
              <a:rPr lang="en-GB" sz="1500" dirty="0"/>
              <a:t>, p. 180</a:t>
            </a:r>
            <a:endParaRPr lang="en-GB" sz="1100" dirty="0"/>
          </a:p>
        </p:txBody>
      </p:sp>
      <p:pic>
        <p:nvPicPr>
          <p:cNvPr id="3074" name="Picture 2" descr="A group of people walking down a street with cars and horses&#10;&#10;Description automatically generated with low confidence">
            <a:extLst>
              <a:ext uri="{FF2B5EF4-FFF2-40B4-BE49-F238E27FC236}">
                <a16:creationId xmlns:a16="http://schemas.microsoft.com/office/drawing/2014/main" id="{F069ACE6-A0B8-9AD4-161E-39525C3719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06596" y="1310643"/>
            <a:ext cx="6430513" cy="4228062"/>
          </a:xfrm>
          <a:prstGeom prst="rect">
            <a:avLst/>
          </a:prstGeom>
          <a:noFill/>
          <a:extLst>
            <a:ext uri="{909E8E84-426E-40DD-AFC4-6F175D3DCCD1}">
              <a14:hiddenFill xmlns:a14="http://schemas.microsoft.com/office/drawing/2010/main">
                <a:solidFill>
                  <a:srgbClr val="FFFFFF"/>
                </a:solidFill>
              </a14:hiddenFill>
            </a:ext>
          </a:extLst>
        </p:spPr>
      </p:pic>
      <p:grpSp>
        <p:nvGrpSpPr>
          <p:cNvPr id="3093" name="Group 308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08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94"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95"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96"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097" name="Straight Connector 3086">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00997C1-9128-5E00-A391-00EDEA0F74AA}"/>
              </a:ext>
            </a:extLst>
          </p:cNvPr>
          <p:cNvSpPr txBox="1"/>
          <p:nvPr/>
        </p:nvSpPr>
        <p:spPr>
          <a:xfrm>
            <a:off x="5325039" y="5763944"/>
            <a:ext cx="6096000"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hlinkClick r:id="rId3"/>
              </a:rPr>
              <a:t>https://www.walesonline.co.uk/lifestyle/nostalgia/gallery/21-fascinating-old-photos-butetown-22713634</a:t>
            </a:r>
            <a:r>
              <a:rPr lang="en-GB" sz="1200" dirty="0">
                <a:latin typeface="Arial" panose="020B0604020202020204" pitchFamily="34" charset="0"/>
                <a:cs typeface="Arial" panose="020B0604020202020204" pitchFamily="34" charset="0"/>
              </a:rPr>
              <a:t> Tiger Bay (northern </a:t>
            </a:r>
            <a:r>
              <a:rPr lang="en-GB" sz="1200" dirty="0" err="1">
                <a:latin typeface="Arial" panose="020B0604020202020204" pitchFamily="34" charset="0"/>
                <a:cs typeface="Arial" panose="020B0604020202020204" pitchFamily="34" charset="0"/>
              </a:rPr>
              <a:t>Butetown</a:t>
            </a:r>
            <a:r>
              <a:rPr lang="en-GB" sz="1200" dirty="0">
                <a:latin typeface="Arial" panose="020B0604020202020204" pitchFamily="34" charset="0"/>
                <a:cs typeface="Arial" panose="020B0604020202020204" pitchFamily="34" charset="0"/>
              </a:rPr>
              <a:t>) in 1958</a:t>
            </a:r>
          </a:p>
        </p:txBody>
      </p:sp>
    </p:spTree>
    <p:extLst>
      <p:ext uri="{BB962C8B-B14F-4D97-AF65-F5344CB8AC3E}">
        <p14:creationId xmlns:p14="http://schemas.microsoft.com/office/powerpoint/2010/main" val="3484319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7B0AD7-E991-E343-BF68-F1188152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6C7B6BC-B625-254B-8489-2BBE42C473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19">
              <a:extLst>
                <a:ext uri="{FF2B5EF4-FFF2-40B4-BE49-F238E27FC236}">
                  <a16:creationId xmlns:a16="http://schemas.microsoft.com/office/drawing/2014/main" id="{E7643131-9751-394B-9DE4-EE9876275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1">
              <a:extLst>
                <a:ext uri="{FF2B5EF4-FFF2-40B4-BE49-F238E27FC236}">
                  <a16:creationId xmlns:a16="http://schemas.microsoft.com/office/drawing/2014/main" id="{3C7C7AE9-43E0-A248-A068-7B65FA36E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3">
              <a:extLst>
                <a:ext uri="{FF2B5EF4-FFF2-40B4-BE49-F238E27FC236}">
                  <a16:creationId xmlns:a16="http://schemas.microsoft.com/office/drawing/2014/main" id="{4B622446-2EE4-FB43-9E11-21ACAA33CD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4">
              <a:extLst>
                <a:ext uri="{FF2B5EF4-FFF2-40B4-BE49-F238E27FC236}">
                  <a16:creationId xmlns:a16="http://schemas.microsoft.com/office/drawing/2014/main" id="{45047DD0-68DA-CA43-A471-927D27D9C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A black and white photo of a city with a river running through it&#10;&#10;Description automatically generated with low confidence">
            <a:extLst>
              <a:ext uri="{FF2B5EF4-FFF2-40B4-BE49-F238E27FC236}">
                <a16:creationId xmlns:a16="http://schemas.microsoft.com/office/drawing/2014/main" id="{F9100BF0-2681-375D-26DB-4BFC98674830}"/>
              </a:ext>
            </a:extLst>
          </p:cNvPr>
          <p:cNvPicPr>
            <a:picLocks noChangeAspect="1"/>
          </p:cNvPicPr>
          <p:nvPr/>
        </p:nvPicPr>
        <p:blipFill rotWithShape="1">
          <a:blip r:embed="rId2"/>
          <a:srcRect t="15629" b="19759"/>
          <a:stretch/>
        </p:blipFill>
        <p:spPr>
          <a:xfrm>
            <a:off x="651489" y="681645"/>
            <a:ext cx="10885620" cy="5486059"/>
          </a:xfrm>
          <a:prstGeom prst="rect">
            <a:avLst/>
          </a:prstGeom>
        </p:spPr>
      </p:pic>
      <p:sp>
        <p:nvSpPr>
          <p:cNvPr id="7" name="TextBox 6">
            <a:extLst>
              <a:ext uri="{FF2B5EF4-FFF2-40B4-BE49-F238E27FC236}">
                <a16:creationId xmlns:a16="http://schemas.microsoft.com/office/drawing/2014/main" id="{F050AD56-68B1-F27A-DFC0-F55B35149AF9}"/>
              </a:ext>
            </a:extLst>
          </p:cNvPr>
          <p:cNvSpPr txBox="1"/>
          <p:nvPr/>
        </p:nvSpPr>
        <p:spPr>
          <a:xfrm>
            <a:off x="651489" y="6328186"/>
            <a:ext cx="6096000" cy="369332"/>
          </a:xfrm>
          <a:prstGeom prst="rect">
            <a:avLst/>
          </a:prstGeom>
          <a:noFill/>
        </p:spPr>
        <p:txBody>
          <a:bodyPr wrap="square">
            <a:spAutoFit/>
          </a:bodyPr>
          <a:lstStyle/>
          <a:p>
            <a:r>
              <a:rPr lang="en-GB" dirty="0">
                <a:hlinkClick r:id="rId3"/>
              </a:rPr>
              <a:t>https://coflein.gov.uk/en/archive/6351633/</a:t>
            </a:r>
            <a:r>
              <a:rPr lang="en-GB" dirty="0"/>
              <a:t> </a:t>
            </a:r>
          </a:p>
        </p:txBody>
      </p:sp>
    </p:spTree>
    <p:extLst>
      <p:ext uri="{BB962C8B-B14F-4D97-AF65-F5344CB8AC3E}">
        <p14:creationId xmlns:p14="http://schemas.microsoft.com/office/powerpoint/2010/main" val="3040373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B215F-E010-3A49-34AB-77571145DC00}"/>
              </a:ext>
            </a:extLst>
          </p:cNvPr>
          <p:cNvSpPr>
            <a:spLocks noGrp="1"/>
          </p:cNvSpPr>
          <p:nvPr>
            <p:ph type="title"/>
          </p:nvPr>
        </p:nvSpPr>
        <p:spPr>
          <a:xfrm>
            <a:off x="565150" y="770890"/>
            <a:ext cx="6400999" cy="1268984"/>
          </a:xfrm>
        </p:spPr>
        <p:txBody>
          <a:bodyPr>
            <a:normAutofit/>
          </a:bodyPr>
          <a:lstStyle/>
          <a:p>
            <a:r>
              <a:rPr lang="en-GB" dirty="0"/>
              <a:t>1919 Cardiff Race Riots</a:t>
            </a:r>
          </a:p>
        </p:txBody>
      </p:sp>
      <p:sp>
        <p:nvSpPr>
          <p:cNvPr id="3" name="Content Placeholder 2">
            <a:extLst>
              <a:ext uri="{FF2B5EF4-FFF2-40B4-BE49-F238E27FC236}">
                <a16:creationId xmlns:a16="http://schemas.microsoft.com/office/drawing/2014/main" id="{8568D6CD-7DED-DCC8-9BDD-05F9C2209A97}"/>
              </a:ext>
            </a:extLst>
          </p:cNvPr>
          <p:cNvSpPr>
            <a:spLocks noGrp="1"/>
          </p:cNvSpPr>
          <p:nvPr>
            <p:ph idx="1"/>
          </p:nvPr>
        </p:nvSpPr>
        <p:spPr>
          <a:xfrm>
            <a:off x="565150" y="2160016"/>
            <a:ext cx="6400999" cy="3601212"/>
          </a:xfrm>
        </p:spPr>
        <p:txBody>
          <a:bodyPr>
            <a:normAutofit/>
          </a:bodyPr>
          <a:lstStyle/>
          <a:p>
            <a:pPr>
              <a:lnSpc>
                <a:spcPct val="90000"/>
              </a:lnSpc>
            </a:pPr>
            <a:r>
              <a:rPr lang="en-GB" sz="2000" dirty="0"/>
              <a:t>“The seaport riots began in January 1919 and continued around the country intermittently for most of the year. Glasgow saw the first riot, followed by South Shields in February, and there were disturbances in Salford in March and April. London witnessed serious, sporadic rioting between April and August 1919. There was disorder in Hull in May. June was the peak month of port violence, with </a:t>
            </a:r>
            <a:r>
              <a:rPr lang="en-GB" sz="2000" dirty="0">
                <a:solidFill>
                  <a:srgbClr val="FF0000"/>
                </a:solidFill>
              </a:rPr>
              <a:t>the most severe riots of the year in Liverpool and Cardiff</a:t>
            </a:r>
            <a:r>
              <a:rPr lang="en-GB" sz="2000" dirty="0"/>
              <a:t>. There were also riots in Newport and Barry in June.”</a:t>
            </a:r>
          </a:p>
          <a:p>
            <a:pPr>
              <a:lnSpc>
                <a:spcPct val="90000"/>
              </a:lnSpc>
            </a:pPr>
            <a:r>
              <a:rPr lang="en-GB" sz="2000" dirty="0"/>
              <a:t>Jacqueline Jenkinson, </a:t>
            </a:r>
            <a:r>
              <a:rPr lang="en-GB" sz="2000" i="1" dirty="0"/>
              <a:t>Black 1919 </a:t>
            </a:r>
            <a:r>
              <a:rPr lang="en-GB" sz="2000" dirty="0"/>
              <a:t>(2009), p. 72</a:t>
            </a:r>
          </a:p>
          <a:p>
            <a:pPr>
              <a:lnSpc>
                <a:spcPct val="90000"/>
              </a:lnSpc>
            </a:pPr>
            <a:endParaRPr lang="en-GB" sz="2000" dirty="0"/>
          </a:p>
        </p:txBody>
      </p:sp>
      <p:grpSp>
        <p:nvGrpSpPr>
          <p:cNvPr id="6153" name="Group 6152">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615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6159" name="Straight Connector 6158">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6146" name="Picture 2">
            <a:extLst>
              <a:ext uri="{FF2B5EF4-FFF2-40B4-BE49-F238E27FC236}">
                <a16:creationId xmlns:a16="http://schemas.microsoft.com/office/drawing/2014/main" id="{B76B26E5-9EC3-24F2-9497-1782E79454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11769" y="681645"/>
            <a:ext cx="3648229" cy="548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619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290CFB-EF2B-69A4-1A7E-8C4131754BC6}"/>
              </a:ext>
            </a:extLst>
          </p:cNvPr>
          <p:cNvSpPr>
            <a:spLocks noGrp="1"/>
          </p:cNvSpPr>
          <p:nvPr>
            <p:ph type="title"/>
          </p:nvPr>
        </p:nvSpPr>
        <p:spPr>
          <a:xfrm>
            <a:off x="565150" y="770890"/>
            <a:ext cx="9198761" cy="1268984"/>
          </a:xfrm>
        </p:spPr>
        <p:txBody>
          <a:bodyPr>
            <a:normAutofit/>
          </a:bodyPr>
          <a:lstStyle/>
          <a:p>
            <a:r>
              <a:rPr lang="en-GB" dirty="0"/>
              <a:t>Housing: Jenkinson, p. 93 </a:t>
            </a:r>
          </a:p>
        </p:txBody>
      </p:sp>
      <p:sp>
        <p:nvSpPr>
          <p:cNvPr id="3" name="Content Placeholder 2">
            <a:extLst>
              <a:ext uri="{FF2B5EF4-FFF2-40B4-BE49-F238E27FC236}">
                <a16:creationId xmlns:a16="http://schemas.microsoft.com/office/drawing/2014/main" id="{786777AE-303C-6E62-EFE6-988C64D9905B}"/>
              </a:ext>
            </a:extLst>
          </p:cNvPr>
          <p:cNvSpPr>
            <a:spLocks noGrp="1"/>
          </p:cNvSpPr>
          <p:nvPr>
            <p:ph idx="1"/>
          </p:nvPr>
        </p:nvSpPr>
        <p:spPr>
          <a:xfrm>
            <a:off x="565150" y="1808921"/>
            <a:ext cx="9880876" cy="4175397"/>
          </a:xfrm>
        </p:spPr>
        <p:txBody>
          <a:bodyPr>
            <a:noAutofit/>
          </a:bodyPr>
          <a:lstStyle/>
          <a:p>
            <a:pPr>
              <a:lnSpc>
                <a:spcPct val="90000"/>
              </a:lnSpc>
            </a:pPr>
            <a:r>
              <a:rPr lang="en-GB" sz="1900" dirty="0">
                <a:solidFill>
                  <a:srgbClr val="FFFF00"/>
                </a:solidFill>
              </a:rPr>
              <a:t>Housing and residency issues were also apparent in the outbreak of rioting in Cardiff. </a:t>
            </a:r>
            <a:r>
              <a:rPr lang="en-GB" sz="1900" dirty="0"/>
              <a:t>The Bute Town dock area was commonly identified as the ‘black quarter’ of the port; for example, on the day of the most serious Cardiff rioting, 12 June 1919, ‘attempts were frequently made by the crowd to reach Bute Town but they were thwarted by the police’. However, </a:t>
            </a:r>
            <a:r>
              <a:rPr lang="en-GB" sz="1900" dirty="0">
                <a:solidFill>
                  <a:srgbClr val="FFFF00"/>
                </a:solidFill>
              </a:rPr>
              <a:t>during the war, the black and Arab populations had increased and spread out through the city</a:t>
            </a:r>
            <a:r>
              <a:rPr lang="en-GB" sz="1900" dirty="0"/>
              <a:t>. </a:t>
            </a:r>
          </a:p>
          <a:p>
            <a:pPr>
              <a:lnSpc>
                <a:spcPct val="90000"/>
              </a:lnSpc>
            </a:pPr>
            <a:r>
              <a:rPr lang="en-GB" sz="1900" dirty="0"/>
              <a:t>The wartime expansion of the black population north of Bute Town was into an area which had been a centre of Irish settlement since the nineteenth century. Evans has stated that around one third of the whites arrested during the riots in south Wales had Irish surnames. Four of the 18 white people arrested in Cardiff had surnames suggestive of Irish ethnicity (Clancy, Hurley, </a:t>
            </a:r>
            <a:r>
              <a:rPr lang="en-GB" sz="1900" dirty="0" err="1"/>
              <a:t>Linahan</a:t>
            </a:r>
            <a:r>
              <a:rPr lang="en-GB" sz="1900" dirty="0"/>
              <a:t> and Power). One of the three people killed in the Cardiff riots, John Donovan, was described in the press as Irish. Elements in the </a:t>
            </a:r>
            <a:r>
              <a:rPr lang="en-GB" sz="1900" dirty="0" err="1"/>
              <a:t>Irishborn</a:t>
            </a:r>
            <a:r>
              <a:rPr lang="en-GB" sz="1900" dirty="0"/>
              <a:t> population may have perceived their own fragile social and housing positions threatened by black movement into what they viewed as an ‘Irish’ area. </a:t>
            </a:r>
          </a:p>
        </p:txBody>
      </p:sp>
      <p:cxnSp>
        <p:nvCxnSpPr>
          <p:cNvPr id="32" name="Straight Connector 31">
            <a:extLst>
              <a:ext uri="{FF2B5EF4-FFF2-40B4-BE49-F238E27FC236}">
                <a16:creationId xmlns:a16="http://schemas.microsoft.com/office/drawing/2014/main" id="{F8927D2C-C486-F740-897D-704CD65E98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4" name="Group 33">
            <a:extLst>
              <a:ext uri="{FF2B5EF4-FFF2-40B4-BE49-F238E27FC236}">
                <a16:creationId xmlns:a16="http://schemas.microsoft.com/office/drawing/2014/main" id="{E9EEDFCB-2A3D-724C-808B-F598214AF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35" name="Freeform 24">
              <a:extLst>
                <a:ext uri="{FF2B5EF4-FFF2-40B4-BE49-F238E27FC236}">
                  <a16:creationId xmlns:a16="http://schemas.microsoft.com/office/drawing/2014/main" id="{E21EA309-B774-174A-8761-21F785ADE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25">
              <a:extLst>
                <a:ext uri="{FF2B5EF4-FFF2-40B4-BE49-F238E27FC236}">
                  <a16:creationId xmlns:a16="http://schemas.microsoft.com/office/drawing/2014/main" id="{BAFC7591-C9A8-C74C-AC5D-4D68233A0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26">
              <a:extLst>
                <a:ext uri="{FF2B5EF4-FFF2-40B4-BE49-F238E27FC236}">
                  <a16:creationId xmlns:a16="http://schemas.microsoft.com/office/drawing/2014/main" id="{EF809621-1BDA-164A-AF8F-B4387D7F59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27">
              <a:extLst>
                <a:ext uri="{FF2B5EF4-FFF2-40B4-BE49-F238E27FC236}">
                  <a16:creationId xmlns:a16="http://schemas.microsoft.com/office/drawing/2014/main" id="{1BB770FA-A215-4145-99DD-A80F35222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28">
              <a:extLst>
                <a:ext uri="{FF2B5EF4-FFF2-40B4-BE49-F238E27FC236}">
                  <a16:creationId xmlns:a16="http://schemas.microsoft.com/office/drawing/2014/main" id="{B1AC917F-33CC-BD41-BD3D-389CDADA5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29">
              <a:extLst>
                <a:ext uri="{FF2B5EF4-FFF2-40B4-BE49-F238E27FC236}">
                  <a16:creationId xmlns:a16="http://schemas.microsoft.com/office/drawing/2014/main" id="{219FDC8D-2EFE-F143-88AB-B53BDF84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30">
              <a:extLst>
                <a:ext uri="{FF2B5EF4-FFF2-40B4-BE49-F238E27FC236}">
                  <a16:creationId xmlns:a16="http://schemas.microsoft.com/office/drawing/2014/main" id="{EB93DBCE-E7A6-BE4D-8D07-3D07913D9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65748428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713D25-8930-4752-F522-72C539D8F113}"/>
              </a:ext>
            </a:extLst>
          </p:cNvPr>
          <p:cNvSpPr>
            <a:spLocks noGrp="1"/>
          </p:cNvSpPr>
          <p:nvPr>
            <p:ph type="title"/>
          </p:nvPr>
        </p:nvSpPr>
        <p:spPr>
          <a:xfrm>
            <a:off x="4778477" y="770890"/>
            <a:ext cx="6845017" cy="1268984"/>
          </a:xfrm>
        </p:spPr>
        <p:txBody>
          <a:bodyPr>
            <a:normAutofit/>
          </a:bodyPr>
          <a:lstStyle/>
          <a:p>
            <a:pPr>
              <a:lnSpc>
                <a:spcPct val="90000"/>
              </a:lnSpc>
            </a:pPr>
            <a:r>
              <a:rPr lang="en-GB" dirty="0"/>
              <a:t>Barricaded in: Jenkinson, p. 95</a:t>
            </a:r>
          </a:p>
        </p:txBody>
      </p:sp>
      <p:sp>
        <p:nvSpPr>
          <p:cNvPr id="3" name="Content Placeholder 2">
            <a:extLst>
              <a:ext uri="{FF2B5EF4-FFF2-40B4-BE49-F238E27FC236}">
                <a16:creationId xmlns:a16="http://schemas.microsoft.com/office/drawing/2014/main" id="{906A1F1D-582F-5495-FFC0-AD4FE25BF718}"/>
              </a:ext>
            </a:extLst>
          </p:cNvPr>
          <p:cNvSpPr>
            <a:spLocks noGrp="1"/>
          </p:cNvSpPr>
          <p:nvPr>
            <p:ph idx="1"/>
          </p:nvPr>
        </p:nvSpPr>
        <p:spPr>
          <a:xfrm>
            <a:off x="4778477" y="2160015"/>
            <a:ext cx="6845017" cy="4466926"/>
          </a:xfrm>
        </p:spPr>
        <p:txBody>
          <a:bodyPr>
            <a:normAutofit/>
          </a:bodyPr>
          <a:lstStyle/>
          <a:p>
            <a:pPr>
              <a:lnSpc>
                <a:spcPct val="90000"/>
              </a:lnSpc>
            </a:pPr>
            <a:r>
              <a:rPr lang="en-GB" sz="1800" dirty="0"/>
              <a:t>After the two nights of riot on 11 and 12 June, Chief Constable Williams deployed troops around the Bute Town area to reinforce the police presence. These tactics were apparently successful in suppressing the disorder, since only minor incidents occurred on 13 and 14 June. </a:t>
            </a:r>
            <a:r>
              <a:rPr lang="en-GB" sz="1800" dirty="0">
                <a:solidFill>
                  <a:srgbClr val="FF0000"/>
                </a:solidFill>
              </a:rPr>
              <a:t>The cooperation of black and Arab residents of Cardiff also helped ease the tension. </a:t>
            </a:r>
            <a:r>
              <a:rPr lang="en-GB" sz="1800" dirty="0"/>
              <a:t>Williams noted this in a telephone call that day to the Home Office: ‘During the present disturbances the coloured people have done </a:t>
            </a:r>
            <a:r>
              <a:rPr lang="en-GB" sz="1800" dirty="0">
                <a:solidFill>
                  <a:srgbClr val="FF0000"/>
                </a:solidFill>
              </a:rPr>
              <a:t>all they can to assist the police by keeping in their own streets and even within doors</a:t>
            </a:r>
            <a:r>
              <a:rPr lang="en-GB" sz="1800" dirty="0"/>
              <a:t>’. The level of violence diminished and by 15 June had ceased. </a:t>
            </a:r>
            <a:r>
              <a:rPr lang="en-GB" sz="1800" dirty="0">
                <a:solidFill>
                  <a:srgbClr val="FF0000"/>
                </a:solidFill>
              </a:rPr>
              <a:t>Calm was restored at the expense of the black population, who were effectively barricaded into their own homes</a:t>
            </a:r>
            <a:r>
              <a:rPr lang="en-GB" sz="1800" dirty="0"/>
              <a:t>.</a:t>
            </a:r>
          </a:p>
        </p:txBody>
      </p:sp>
      <p:pic>
        <p:nvPicPr>
          <p:cNvPr id="4" name="Picture 2">
            <a:extLst>
              <a:ext uri="{FF2B5EF4-FFF2-40B4-BE49-F238E27FC236}">
                <a16:creationId xmlns:a16="http://schemas.microsoft.com/office/drawing/2014/main" id="{EC1F7BCD-282F-D472-7DF1-7B3C29E85A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84505" y="683483"/>
            <a:ext cx="2459346" cy="3698265"/>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8106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77" name="Rectangle 16476">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9BFDB-181E-1165-5C31-9088975FE915}"/>
              </a:ext>
            </a:extLst>
          </p:cNvPr>
          <p:cNvSpPr>
            <a:spLocks noGrp="1"/>
          </p:cNvSpPr>
          <p:nvPr>
            <p:ph type="title"/>
          </p:nvPr>
        </p:nvSpPr>
        <p:spPr>
          <a:xfrm>
            <a:off x="565150" y="770890"/>
            <a:ext cx="5018677" cy="1268984"/>
          </a:xfrm>
        </p:spPr>
        <p:txBody>
          <a:bodyPr>
            <a:normAutofit/>
          </a:bodyPr>
          <a:lstStyle/>
          <a:p>
            <a:r>
              <a:rPr lang="en-GB" b="0" i="0" dirty="0">
                <a:effectLst/>
                <a:latin typeface="-apple-system"/>
              </a:rPr>
              <a:t>Ibrahim </a:t>
            </a:r>
            <a:r>
              <a:rPr lang="en-GB" b="0" i="0" dirty="0" err="1">
                <a:effectLst/>
                <a:latin typeface="-apple-system"/>
              </a:rPr>
              <a:t>Ismaa’il</a:t>
            </a:r>
            <a:endParaRPr lang="en-GB" dirty="0"/>
          </a:p>
        </p:txBody>
      </p:sp>
      <p:sp>
        <p:nvSpPr>
          <p:cNvPr id="3" name="Content Placeholder 2">
            <a:extLst>
              <a:ext uri="{FF2B5EF4-FFF2-40B4-BE49-F238E27FC236}">
                <a16:creationId xmlns:a16="http://schemas.microsoft.com/office/drawing/2014/main" id="{3A42EE61-E1BF-40EA-D1D8-475E32050ED1}"/>
              </a:ext>
            </a:extLst>
          </p:cNvPr>
          <p:cNvSpPr>
            <a:spLocks noGrp="1"/>
          </p:cNvSpPr>
          <p:nvPr>
            <p:ph idx="1"/>
          </p:nvPr>
        </p:nvSpPr>
        <p:spPr>
          <a:xfrm>
            <a:off x="565150" y="2160016"/>
            <a:ext cx="5904476" cy="3601212"/>
          </a:xfrm>
        </p:spPr>
        <p:txBody>
          <a:bodyPr>
            <a:normAutofit lnSpcReduction="10000"/>
          </a:bodyPr>
          <a:lstStyle/>
          <a:p>
            <a:pPr>
              <a:lnSpc>
                <a:spcPct val="90000"/>
              </a:lnSpc>
            </a:pPr>
            <a:r>
              <a:rPr lang="en-GB" i="1" dirty="0">
                <a:latin typeface="Arial" panose="020B0604020202020204" pitchFamily="34" charset="0"/>
                <a:cs typeface="Arial" panose="020B0604020202020204" pitchFamily="34" charset="0"/>
              </a:rPr>
              <a:t>“</a:t>
            </a:r>
            <a:r>
              <a:rPr lang="en-GB" b="0" i="1" u="none" strike="noStrike" baseline="0" dirty="0">
                <a:latin typeface="Arial" panose="020B0604020202020204" pitchFamily="34" charset="0"/>
                <a:cs typeface="Arial" panose="020B0604020202020204" pitchFamily="34" charset="0"/>
              </a:rPr>
              <a:t>The Life and Adventures of a Somali </a:t>
            </a:r>
            <a:r>
              <a:rPr lang="en-GB" b="0" i="0" u="none" strike="noStrike" baseline="0" dirty="0">
                <a:latin typeface="Arial" panose="020B0604020202020204" pitchFamily="34" charset="0"/>
                <a:cs typeface="Arial" panose="020B0604020202020204" pitchFamily="34" charset="0"/>
              </a:rPr>
              <a:t>was completed in 1928, a decade after its author’s first arrival in England, but was not published because [Ibrahim’s friend “</a:t>
            </a:r>
            <a:r>
              <a:rPr lang="en-GB" b="0" i="0" u="none" strike="noStrike" baseline="0" dirty="0" err="1">
                <a:latin typeface="Arial" panose="020B0604020202020204" pitchFamily="34" charset="0"/>
                <a:cs typeface="Arial" panose="020B0604020202020204" pitchFamily="34" charset="0"/>
              </a:rPr>
              <a:t>Gussie</a:t>
            </a:r>
            <a:r>
              <a:rPr lang="en-GB" b="0" i="0" u="none" strike="noStrike" baseline="0" dirty="0">
                <a:latin typeface="Arial" panose="020B0604020202020204" pitchFamily="34" charset="0"/>
                <a:cs typeface="Arial" panose="020B0604020202020204" pitchFamily="34" charset="0"/>
              </a:rPr>
              <a:t>”] Marin found that British interest in far-off Somaliland was insufficient to justify commercial publication in London.”</a:t>
            </a:r>
          </a:p>
          <a:p>
            <a:pPr lvl="1">
              <a:lnSpc>
                <a:spcPct val="90000"/>
              </a:lnSpc>
            </a:pPr>
            <a:r>
              <a:rPr lang="en-GB" sz="1600" dirty="0">
                <a:latin typeface="Arial" panose="020B0604020202020204" pitchFamily="34" charset="0"/>
                <a:cs typeface="Arial" panose="020B0604020202020204" pitchFamily="34" charset="0"/>
              </a:rPr>
              <a:t>Richard Pankhurst and Ibrahim </a:t>
            </a:r>
            <a:r>
              <a:rPr lang="en-GB" sz="1600" dirty="0" err="1">
                <a:latin typeface="Arial" panose="020B0604020202020204" pitchFamily="34" charset="0"/>
                <a:cs typeface="Arial" panose="020B0604020202020204" pitchFamily="34" charset="0"/>
              </a:rPr>
              <a:t>Ismaa’il</a:t>
            </a:r>
            <a:r>
              <a:rPr lang="en-GB" sz="1600" dirty="0">
                <a:latin typeface="Arial" panose="020B0604020202020204" pitchFamily="34" charset="0"/>
                <a:cs typeface="Arial" panose="020B0604020202020204" pitchFamily="34" charset="0"/>
              </a:rPr>
              <a:t>, ‘An Early Somali Autobiography’, </a:t>
            </a:r>
            <a:r>
              <a:rPr lang="en-GB" sz="1600" i="1" dirty="0">
                <a:latin typeface="Arial" panose="020B0604020202020204" pitchFamily="34" charset="0"/>
                <a:cs typeface="Arial" panose="020B0604020202020204" pitchFamily="34" charset="0"/>
              </a:rPr>
              <a:t>Africa: </a:t>
            </a:r>
            <a:r>
              <a:rPr lang="en-GB" sz="1600" i="1" dirty="0" err="1">
                <a:latin typeface="Arial" panose="020B0604020202020204" pitchFamily="34" charset="0"/>
                <a:cs typeface="Arial" panose="020B0604020202020204" pitchFamily="34" charset="0"/>
              </a:rPr>
              <a:t>Rivista</a:t>
            </a:r>
            <a:r>
              <a:rPr lang="en-GB" sz="1600" i="1" dirty="0">
                <a:latin typeface="Arial" panose="020B0604020202020204" pitchFamily="34" charset="0"/>
                <a:cs typeface="Arial" panose="020B0604020202020204" pitchFamily="34" charset="0"/>
              </a:rPr>
              <a:t> </a:t>
            </a:r>
            <a:r>
              <a:rPr lang="en-GB" sz="1600" i="1" dirty="0" err="1">
                <a:latin typeface="Arial" panose="020B0604020202020204" pitchFamily="34" charset="0"/>
                <a:cs typeface="Arial" panose="020B0604020202020204" pitchFamily="34" charset="0"/>
              </a:rPr>
              <a:t>Trimestrale</a:t>
            </a:r>
            <a:r>
              <a:rPr lang="en-GB" sz="1600" i="1" dirty="0">
                <a:latin typeface="Arial" panose="020B0604020202020204" pitchFamily="34" charset="0"/>
                <a:cs typeface="Arial" panose="020B0604020202020204" pitchFamily="34" charset="0"/>
              </a:rPr>
              <a:t> Di </a:t>
            </a:r>
            <a:r>
              <a:rPr lang="en-GB" sz="1600" i="1" dirty="0" err="1">
                <a:latin typeface="Arial" panose="020B0604020202020204" pitchFamily="34" charset="0"/>
                <a:cs typeface="Arial" panose="020B0604020202020204" pitchFamily="34" charset="0"/>
              </a:rPr>
              <a:t>Studi</a:t>
            </a:r>
            <a:r>
              <a:rPr lang="en-GB" sz="1600" i="1" dirty="0">
                <a:latin typeface="Arial" panose="020B0604020202020204" pitchFamily="34" charset="0"/>
                <a:cs typeface="Arial" panose="020B0604020202020204" pitchFamily="34" charset="0"/>
              </a:rPr>
              <a:t> e </a:t>
            </a:r>
            <a:r>
              <a:rPr lang="en-GB" sz="1600" i="1" dirty="0" err="1">
                <a:latin typeface="Arial" panose="020B0604020202020204" pitchFamily="34" charset="0"/>
                <a:cs typeface="Arial" panose="020B0604020202020204" pitchFamily="34" charset="0"/>
              </a:rPr>
              <a:t>Documentazione</a:t>
            </a:r>
            <a:r>
              <a:rPr lang="en-GB" sz="1600" i="1" dirty="0">
                <a:latin typeface="Arial" panose="020B0604020202020204" pitchFamily="34" charset="0"/>
                <a:cs typeface="Arial" panose="020B0604020202020204" pitchFamily="34" charset="0"/>
              </a:rPr>
              <a:t> </a:t>
            </a:r>
            <a:r>
              <a:rPr lang="en-GB" sz="1600" i="1" dirty="0" err="1">
                <a:latin typeface="Arial" panose="020B0604020202020204" pitchFamily="34" charset="0"/>
                <a:cs typeface="Arial" panose="020B0604020202020204" pitchFamily="34" charset="0"/>
              </a:rPr>
              <a:t>Dell’Istituto</a:t>
            </a:r>
            <a:r>
              <a:rPr lang="en-GB" sz="1600" i="1" dirty="0">
                <a:latin typeface="Arial" panose="020B0604020202020204" pitchFamily="34" charset="0"/>
                <a:cs typeface="Arial" panose="020B0604020202020204" pitchFamily="34" charset="0"/>
              </a:rPr>
              <a:t> </a:t>
            </a:r>
            <a:r>
              <a:rPr lang="en-GB" sz="1600" i="1" dirty="0" err="1">
                <a:latin typeface="Arial" panose="020B0604020202020204" pitchFamily="34" charset="0"/>
                <a:cs typeface="Arial" panose="020B0604020202020204" pitchFamily="34" charset="0"/>
              </a:rPr>
              <a:t>Italiano</a:t>
            </a:r>
            <a:r>
              <a:rPr lang="en-GB" sz="1600" i="1" dirty="0">
                <a:latin typeface="Arial" panose="020B0604020202020204" pitchFamily="34" charset="0"/>
                <a:cs typeface="Arial" panose="020B0604020202020204" pitchFamily="34" charset="0"/>
              </a:rPr>
              <a:t> per </a:t>
            </a:r>
            <a:r>
              <a:rPr lang="en-GB" sz="1600" i="1" dirty="0" err="1">
                <a:latin typeface="Arial" panose="020B0604020202020204" pitchFamily="34" charset="0"/>
                <a:cs typeface="Arial" panose="020B0604020202020204" pitchFamily="34" charset="0"/>
              </a:rPr>
              <a:t>l’Africa</a:t>
            </a:r>
            <a:r>
              <a:rPr lang="en-GB" sz="1600" i="1" dirty="0">
                <a:latin typeface="Arial" panose="020B0604020202020204" pitchFamily="34" charset="0"/>
                <a:cs typeface="Arial" panose="020B0604020202020204" pitchFamily="34" charset="0"/>
              </a:rPr>
              <a:t> e </a:t>
            </a:r>
            <a:r>
              <a:rPr lang="en-GB" sz="1600" i="1" dirty="0" err="1">
                <a:latin typeface="Arial" panose="020B0604020202020204" pitchFamily="34" charset="0"/>
                <a:cs typeface="Arial" panose="020B0604020202020204" pitchFamily="34" charset="0"/>
              </a:rPr>
              <a:t>l’Oriente</a:t>
            </a:r>
            <a:r>
              <a:rPr lang="en-GB" sz="1600" dirty="0">
                <a:latin typeface="Arial" panose="020B0604020202020204" pitchFamily="34" charset="0"/>
                <a:cs typeface="Arial" panose="020B0604020202020204" pitchFamily="34" charset="0"/>
              </a:rPr>
              <a:t>, 32/2 (1977), pp. 159–76 </a:t>
            </a:r>
            <a:r>
              <a:rPr lang="en-GB" sz="1600" dirty="0">
                <a:latin typeface="Arial" panose="020B0604020202020204" pitchFamily="34" charset="0"/>
                <a:cs typeface="Arial" panose="020B0604020202020204" pitchFamily="34" charset="0"/>
                <a:hlinkClick r:id="rId2"/>
              </a:rPr>
              <a:t>http://www.jstor.org/stable/40758751</a:t>
            </a:r>
            <a:r>
              <a:rPr lang="en-GB" sz="1600" dirty="0">
                <a:latin typeface="Arial" panose="020B0604020202020204" pitchFamily="34" charset="0"/>
                <a:cs typeface="Arial" panose="020B0604020202020204" pitchFamily="34" charset="0"/>
              </a:rPr>
              <a:t> </a:t>
            </a:r>
          </a:p>
        </p:txBody>
      </p:sp>
      <p:cxnSp>
        <p:nvCxnSpPr>
          <p:cNvPr id="16479" name="Straight Connector 16478">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6481" name="Group 16480">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6482"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83"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84"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85"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86"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87"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88" name="Oval 16487">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388" name="Picture 4">
            <a:extLst>
              <a:ext uri="{FF2B5EF4-FFF2-40B4-BE49-F238E27FC236}">
                <a16:creationId xmlns:a16="http://schemas.microsoft.com/office/drawing/2014/main" id="{C66C4EF2-A0A7-BD6E-E8E0-5A94D96490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700" b="11700"/>
          <a:stretch/>
        </p:blipFill>
        <p:spPr bwMode="auto">
          <a:xfrm>
            <a:off x="6759736" y="1058954"/>
            <a:ext cx="4740091" cy="4740091"/>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204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9" name="Group 11">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3" name="Oval 12">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90" name="Straight Connector 37">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91" name="Rectangle 3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41">
            <a:extLst>
              <a:ext uri="{FF2B5EF4-FFF2-40B4-BE49-F238E27FC236}">
                <a16:creationId xmlns:a16="http://schemas.microsoft.com/office/drawing/2014/main" id="{1D57BA6D-167D-7240-B3FE-008D1E6950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88740" y="0"/>
            <a:ext cx="1901686" cy="6858000"/>
            <a:chOff x="10290315" y="0"/>
            <a:chExt cx="1901686" cy="6858000"/>
          </a:xfrm>
        </p:grpSpPr>
        <p:sp>
          <p:nvSpPr>
            <p:cNvPr id="43" name="Oval 42">
              <a:extLst>
                <a:ext uri="{FF2B5EF4-FFF2-40B4-BE49-F238E27FC236}">
                  <a16:creationId xmlns:a16="http://schemas.microsoft.com/office/drawing/2014/main" id="{E2D01B87-484D-6746-A89F-96D44FEA9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21">
              <a:extLst>
                <a:ext uri="{FF2B5EF4-FFF2-40B4-BE49-F238E27FC236}">
                  <a16:creationId xmlns:a16="http://schemas.microsoft.com/office/drawing/2014/main" id="{5A417E8C-2304-3047-9C4B-CD73C0AE26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22">
              <a:extLst>
                <a:ext uri="{FF2B5EF4-FFF2-40B4-BE49-F238E27FC236}">
                  <a16:creationId xmlns:a16="http://schemas.microsoft.com/office/drawing/2014/main" id="{36248558-6D7B-6C42-A93C-FAF456A2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23">
              <a:extLst>
                <a:ext uri="{FF2B5EF4-FFF2-40B4-BE49-F238E27FC236}">
                  <a16:creationId xmlns:a16="http://schemas.microsoft.com/office/drawing/2014/main" id="{612EEF68-AC74-DA43-AC55-3BD6B68B3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24">
              <a:extLst>
                <a:ext uri="{FF2B5EF4-FFF2-40B4-BE49-F238E27FC236}">
                  <a16:creationId xmlns:a16="http://schemas.microsoft.com/office/drawing/2014/main" id="{EBD2A12C-9C06-9147-9150-C5DB636AD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25">
              <a:extLst>
                <a:ext uri="{FF2B5EF4-FFF2-40B4-BE49-F238E27FC236}">
                  <a16:creationId xmlns:a16="http://schemas.microsoft.com/office/drawing/2014/main" id="{521962A6-4239-0646-97E2-360BA79A4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26">
              <a:extLst>
                <a:ext uri="{FF2B5EF4-FFF2-40B4-BE49-F238E27FC236}">
                  <a16:creationId xmlns:a16="http://schemas.microsoft.com/office/drawing/2014/main" id="{9C9A28A1-5279-264E-99F4-0BB785FEE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3771F3B-F283-5A85-2314-7176206E2F50}"/>
              </a:ext>
            </a:extLst>
          </p:cNvPr>
          <p:cNvSpPr>
            <a:spLocks noGrp="1"/>
          </p:cNvSpPr>
          <p:nvPr>
            <p:ph type="title"/>
          </p:nvPr>
        </p:nvSpPr>
        <p:spPr>
          <a:xfrm>
            <a:off x="565151" y="768334"/>
            <a:ext cx="6154314" cy="2866405"/>
          </a:xfrm>
        </p:spPr>
        <p:txBody>
          <a:bodyPr vert="horz" lIns="91440" tIns="45720" rIns="91440" bIns="45720" rtlCol="0" anchor="t">
            <a:normAutofit/>
          </a:bodyPr>
          <a:lstStyle/>
          <a:p>
            <a:r>
              <a:rPr lang="en-US" sz="6000" dirty="0"/>
              <a:t>Reading and discussion </a:t>
            </a:r>
          </a:p>
        </p:txBody>
      </p:sp>
      <p:sp>
        <p:nvSpPr>
          <p:cNvPr id="3" name="Content Placeholder 2">
            <a:extLst>
              <a:ext uri="{FF2B5EF4-FFF2-40B4-BE49-F238E27FC236}">
                <a16:creationId xmlns:a16="http://schemas.microsoft.com/office/drawing/2014/main" id="{92DEA829-1AB9-BDA5-20B5-5DF7CD370D96}"/>
              </a:ext>
            </a:extLst>
          </p:cNvPr>
          <p:cNvSpPr>
            <a:spLocks noGrp="1"/>
          </p:cNvSpPr>
          <p:nvPr>
            <p:ph idx="1"/>
          </p:nvPr>
        </p:nvSpPr>
        <p:spPr>
          <a:xfrm>
            <a:off x="565151" y="4283239"/>
            <a:ext cx="6154314" cy="1475177"/>
          </a:xfrm>
        </p:spPr>
        <p:txBody>
          <a:bodyPr vert="horz" lIns="91440" tIns="45720" rIns="91440" bIns="45720" rtlCol="0" anchor="b">
            <a:normAutofit/>
          </a:bodyPr>
          <a:lstStyle/>
          <a:p>
            <a:pPr marL="0" indent="0">
              <a:buNone/>
            </a:pPr>
            <a:r>
              <a:rPr lang="en-US" sz="2800" dirty="0"/>
              <a:t>Extracts from Ibrahim </a:t>
            </a:r>
            <a:r>
              <a:rPr lang="en-US" sz="2800" dirty="0" err="1"/>
              <a:t>Ismaa’il’s</a:t>
            </a:r>
            <a:r>
              <a:rPr lang="en-US" sz="2800" dirty="0"/>
              <a:t> </a:t>
            </a:r>
            <a:r>
              <a:rPr lang="en-US" sz="2800" i="1" dirty="0"/>
              <a:t>The Life and Adventures of a Somali </a:t>
            </a:r>
          </a:p>
        </p:txBody>
      </p:sp>
      <p:pic>
        <p:nvPicPr>
          <p:cNvPr id="5" name="Picture 4" descr="Top view of office chairs arranged around white round table">
            <a:extLst>
              <a:ext uri="{FF2B5EF4-FFF2-40B4-BE49-F238E27FC236}">
                <a16:creationId xmlns:a16="http://schemas.microsoft.com/office/drawing/2014/main" id="{1912E86F-F0ED-CCDA-4F76-F84737F2F144}"/>
              </a:ext>
            </a:extLst>
          </p:cNvPr>
          <p:cNvPicPr>
            <a:picLocks noChangeAspect="1"/>
          </p:cNvPicPr>
          <p:nvPr/>
        </p:nvPicPr>
        <p:blipFill rotWithShape="1">
          <a:blip r:embed="rId2">
            <a:extLst>
              <a:ext uri="{28A0092B-C50C-407E-A947-70E740481C1C}">
                <a14:useLocalDpi xmlns:a14="http://schemas.microsoft.com/office/drawing/2010/main" val="0"/>
              </a:ext>
            </a:extLst>
          </a:blip>
          <a:srcRect t="4755" r="-2" b="8125"/>
          <a:stretch/>
        </p:blipFill>
        <p:spPr>
          <a:xfrm>
            <a:off x="7492315" y="10"/>
            <a:ext cx="4699685" cy="3428989"/>
          </a:xfrm>
          <a:prstGeom prst="rect">
            <a:avLst/>
          </a:prstGeom>
        </p:spPr>
      </p:pic>
      <p:cxnSp>
        <p:nvCxnSpPr>
          <p:cNvPr id="93" name="Straight Connector 50">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36337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People discussing">
            <a:extLst>
              <a:ext uri="{FF2B5EF4-FFF2-40B4-BE49-F238E27FC236}">
                <a16:creationId xmlns:a16="http://schemas.microsoft.com/office/drawing/2014/main" id="{A3944E51-870D-A6D8-9353-695103E47845}"/>
              </a:ext>
            </a:extLst>
          </p:cNvPr>
          <p:cNvPicPr>
            <a:picLocks noChangeAspect="1"/>
          </p:cNvPicPr>
          <p:nvPr/>
        </p:nvPicPr>
        <p:blipFill rotWithShape="1">
          <a:blip r:embed="rId3">
            <a:extLst>
              <a:ext uri="{28A0092B-C50C-407E-A947-70E740481C1C}">
                <a14:useLocalDpi xmlns:a14="http://schemas.microsoft.com/office/drawing/2010/main" val="0"/>
              </a:ext>
            </a:extLst>
          </a:blip>
          <a:srcRect r="8517" b="2"/>
          <a:stretch/>
        </p:blipFill>
        <p:spPr>
          <a:xfrm>
            <a:off x="7492315" y="3429001"/>
            <a:ext cx="4699685" cy="3429000"/>
          </a:xfrm>
          <a:prstGeom prst="rect">
            <a:avLst/>
          </a:prstGeom>
        </p:spPr>
      </p:pic>
      <p:cxnSp>
        <p:nvCxnSpPr>
          <p:cNvPr id="94" name="Straight Connector 52">
            <a:extLst>
              <a:ext uri="{FF2B5EF4-FFF2-40B4-BE49-F238E27FC236}">
                <a16:creationId xmlns:a16="http://schemas.microsoft.com/office/drawing/2014/main" id="{7EEC119C-80B3-DB42-967C-CFC27AAEFA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8536" y="3428999"/>
            <a:ext cx="4703464" cy="2"/>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9754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2" name="Group 53">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5" name="Oval 54">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Oval 57">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Oval 62">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Oval 68">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33" name="Straight Connector 79">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34" name="Rectangle 81">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reading book">
            <a:extLst>
              <a:ext uri="{FF2B5EF4-FFF2-40B4-BE49-F238E27FC236}">
                <a16:creationId xmlns:a16="http://schemas.microsoft.com/office/drawing/2014/main" id="{AA95E467-9E42-14CA-1412-9741D8AC8CBB}"/>
              </a:ext>
            </a:extLst>
          </p:cNvPr>
          <p:cNvPicPr>
            <a:picLocks noChangeAspect="1"/>
          </p:cNvPicPr>
          <p:nvPr/>
        </p:nvPicPr>
        <p:blipFill rotWithShape="1">
          <a:blip r:embed="rId2">
            <a:extLst>
              <a:ext uri="{28A0092B-C50C-407E-A947-70E740481C1C}">
                <a14:useLocalDpi xmlns:a14="http://schemas.microsoft.com/office/drawing/2010/main" val="0"/>
              </a:ext>
            </a:extLst>
          </a:blip>
          <a:srcRect t="15730"/>
          <a:stretch/>
        </p:blipFill>
        <p:spPr>
          <a:xfrm>
            <a:off x="20" y="1"/>
            <a:ext cx="12191980" cy="6857999"/>
          </a:xfrm>
          <a:prstGeom prst="rect">
            <a:avLst/>
          </a:prstGeom>
        </p:spPr>
      </p:pic>
      <p:sp>
        <p:nvSpPr>
          <p:cNvPr id="135"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09FC28E3-BA1B-5FB0-B237-3E1BDBF919ED}"/>
              </a:ext>
            </a:extLst>
          </p:cNvPr>
          <p:cNvSpPr>
            <a:spLocks noGrp="1"/>
          </p:cNvSpPr>
          <p:nvPr>
            <p:ph type="title"/>
          </p:nvPr>
        </p:nvSpPr>
        <p:spPr>
          <a:xfrm>
            <a:off x="565151" y="768334"/>
            <a:ext cx="4134538" cy="2866405"/>
          </a:xfrm>
        </p:spPr>
        <p:txBody>
          <a:bodyPr vert="horz" lIns="91440" tIns="45720" rIns="91440" bIns="45720" rtlCol="0" anchor="t">
            <a:normAutofit/>
          </a:bodyPr>
          <a:lstStyle/>
          <a:p>
            <a:r>
              <a:rPr lang="en-US" sz="5400"/>
              <a:t>What is poetry?</a:t>
            </a:r>
          </a:p>
        </p:txBody>
      </p:sp>
      <p:cxnSp>
        <p:nvCxnSpPr>
          <p:cNvPr id="136" name="Straight Connector 85">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88" name="Group 87">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89"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1"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7"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5747311"/>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5"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3">
            <a:extLst>
              <a:ext uri="{FF2B5EF4-FFF2-40B4-BE49-F238E27FC236}">
                <a16:creationId xmlns:a16="http://schemas.microsoft.com/office/drawing/2014/main" id="{F0F1D424-FAAE-1EDF-D5C5-7CEC29A537A0}"/>
              </a:ext>
            </a:extLst>
          </p:cNvPr>
          <p:cNvSpPr>
            <a:spLocks noGrp="1"/>
          </p:cNvSpPr>
          <p:nvPr>
            <p:ph type="title"/>
          </p:nvPr>
        </p:nvSpPr>
        <p:spPr>
          <a:xfrm>
            <a:off x="7493280" y="770890"/>
            <a:ext cx="4133560" cy="1268984"/>
          </a:xfrm>
        </p:spPr>
        <p:txBody>
          <a:bodyPr>
            <a:normAutofit/>
          </a:bodyPr>
          <a:lstStyle/>
          <a:p>
            <a:r>
              <a:rPr lang="en-GB" dirty="0"/>
              <a:t>Definition…</a:t>
            </a:r>
          </a:p>
        </p:txBody>
      </p:sp>
      <p:sp>
        <p:nvSpPr>
          <p:cNvPr id="5" name="Content Placeholder 4">
            <a:extLst>
              <a:ext uri="{FF2B5EF4-FFF2-40B4-BE49-F238E27FC236}">
                <a16:creationId xmlns:a16="http://schemas.microsoft.com/office/drawing/2014/main" id="{E7327907-F8EE-D03F-B2B6-4E9569FA0D5C}"/>
              </a:ext>
            </a:extLst>
          </p:cNvPr>
          <p:cNvSpPr>
            <a:spLocks noGrp="1"/>
          </p:cNvSpPr>
          <p:nvPr>
            <p:ph idx="1"/>
          </p:nvPr>
        </p:nvSpPr>
        <p:spPr>
          <a:xfrm>
            <a:off x="7493280" y="2160016"/>
            <a:ext cx="4133560" cy="3601212"/>
          </a:xfrm>
        </p:spPr>
        <p:txBody>
          <a:bodyPr>
            <a:normAutofit/>
          </a:bodyPr>
          <a:lstStyle/>
          <a:p>
            <a:r>
              <a:rPr lang="en-GB" dirty="0"/>
              <a:t>Take a couple of minutes to write down a definition of poetry that works for you.</a:t>
            </a:r>
          </a:p>
          <a:p>
            <a:r>
              <a:rPr lang="en-GB" dirty="0"/>
              <a:t>We’ll then share our ideas…</a:t>
            </a:r>
          </a:p>
        </p:txBody>
      </p:sp>
      <p:pic>
        <p:nvPicPr>
          <p:cNvPr id="7" name="Picture 6" descr="Close up of an open book">
            <a:extLst>
              <a:ext uri="{FF2B5EF4-FFF2-40B4-BE49-F238E27FC236}">
                <a16:creationId xmlns:a16="http://schemas.microsoft.com/office/drawing/2014/main" id="{5C6AE123-C44E-1398-ADC8-F7CAB9A963C7}"/>
              </a:ext>
            </a:extLst>
          </p:cNvPr>
          <p:cNvPicPr>
            <a:picLocks noChangeAspect="1"/>
          </p:cNvPicPr>
          <p:nvPr/>
        </p:nvPicPr>
        <p:blipFill rotWithShape="1">
          <a:blip r:embed="rId2">
            <a:extLst>
              <a:ext uri="{28A0092B-C50C-407E-A947-70E740481C1C}">
                <a14:useLocalDpi xmlns:a14="http://schemas.microsoft.com/office/drawing/2010/main" val="0"/>
              </a:ext>
            </a:extLst>
          </a:blip>
          <a:srcRect l="24244"/>
          <a:stretch/>
        </p:blipFill>
        <p:spPr>
          <a:xfrm>
            <a:off x="20" y="1"/>
            <a:ext cx="6927143" cy="6857999"/>
          </a:xfrm>
          <a:prstGeom prst="rect">
            <a:avLst/>
          </a:prstGeom>
        </p:spPr>
      </p:pic>
      <p:cxnSp>
        <p:nvCxnSpPr>
          <p:cNvPr id="20" name="Straight Connector 19">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2246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37" name="Rectangle 1231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476B4-40EF-91C3-E095-F561173435CD}"/>
              </a:ext>
            </a:extLst>
          </p:cNvPr>
          <p:cNvSpPr>
            <a:spLocks noGrp="1"/>
          </p:cNvSpPr>
          <p:nvPr>
            <p:ph type="title"/>
          </p:nvPr>
        </p:nvSpPr>
        <p:spPr>
          <a:xfrm>
            <a:off x="565150" y="770890"/>
            <a:ext cx="6400999" cy="1268984"/>
          </a:xfrm>
        </p:spPr>
        <p:txBody>
          <a:bodyPr>
            <a:normAutofit/>
          </a:bodyPr>
          <a:lstStyle/>
          <a:p>
            <a:r>
              <a:rPr lang="en-GB" dirty="0"/>
              <a:t>T. S. Eliot, 1919</a:t>
            </a:r>
          </a:p>
        </p:txBody>
      </p:sp>
      <p:sp>
        <p:nvSpPr>
          <p:cNvPr id="3" name="Content Placeholder 2">
            <a:extLst>
              <a:ext uri="{FF2B5EF4-FFF2-40B4-BE49-F238E27FC236}">
                <a16:creationId xmlns:a16="http://schemas.microsoft.com/office/drawing/2014/main" id="{DFDEE49F-16B5-2BCF-17CA-178E9B9AFB6A}"/>
              </a:ext>
            </a:extLst>
          </p:cNvPr>
          <p:cNvSpPr>
            <a:spLocks noGrp="1"/>
          </p:cNvSpPr>
          <p:nvPr>
            <p:ph idx="1"/>
          </p:nvPr>
        </p:nvSpPr>
        <p:spPr>
          <a:xfrm>
            <a:off x="565150" y="2160016"/>
            <a:ext cx="6400999" cy="3601212"/>
          </a:xfrm>
        </p:spPr>
        <p:txBody>
          <a:bodyPr>
            <a:normAutofit/>
          </a:bodyPr>
          <a:lstStyle/>
          <a:p>
            <a:pPr>
              <a:lnSpc>
                <a:spcPct val="90000"/>
              </a:lnSpc>
            </a:pPr>
            <a:r>
              <a:rPr lang="en-GB" sz="2000"/>
              <a:t>[T]he poet has, not a “personality” to express, but a particular medium, which is only a medium and not a personality, in which impressions and experiences combine in peculiar and unexpected ways. Impressions and experiences which are important for the man may take no place in the poetry, and those which become important in the poetry may play quite a negligible part in the man, the personality.</a:t>
            </a:r>
          </a:p>
          <a:p>
            <a:pPr>
              <a:lnSpc>
                <a:spcPct val="90000"/>
              </a:lnSpc>
            </a:pPr>
            <a:r>
              <a:rPr lang="en-GB" sz="2000"/>
              <a:t>Poetry is not a turning loose of emotion, but an escape from emotion; it is not the expression of personality, but an escape from personality.</a:t>
            </a:r>
          </a:p>
        </p:txBody>
      </p:sp>
      <p:cxnSp>
        <p:nvCxnSpPr>
          <p:cNvPr id="12338" name="Straight Connector 12321">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2290" name="Picture 2" descr="TS Eliot">
            <a:extLst>
              <a:ext uri="{FF2B5EF4-FFF2-40B4-BE49-F238E27FC236}">
                <a16:creationId xmlns:a16="http://schemas.microsoft.com/office/drawing/2014/main" id="{CBA676C5-0B46-D6D0-00D3-E5AD364F7D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094" r="22096" b="2"/>
          <a:stretch/>
        </p:blipFill>
        <p:spPr bwMode="auto">
          <a:xfrm>
            <a:off x="7531299" y="681645"/>
            <a:ext cx="4005810" cy="5486057"/>
          </a:xfrm>
          <a:prstGeom prst="rect">
            <a:avLst/>
          </a:prstGeom>
          <a:noFill/>
          <a:extLst>
            <a:ext uri="{909E8E84-426E-40DD-AFC4-6F175D3DCCD1}">
              <a14:hiddenFill xmlns:a14="http://schemas.microsoft.com/office/drawing/2010/main">
                <a:solidFill>
                  <a:srgbClr val="FFFFFF"/>
                </a:solidFill>
              </a14:hiddenFill>
            </a:ext>
          </a:extLst>
        </p:spPr>
      </p:pic>
      <p:grpSp>
        <p:nvGrpSpPr>
          <p:cNvPr id="12339" name="Group 12323">
            <a:extLst>
              <a:ext uri="{FF2B5EF4-FFF2-40B4-BE49-F238E27FC236}">
                <a16:creationId xmlns:a16="http://schemas.microsoft.com/office/drawing/2014/main" id="{2ACBB827-9A2D-D449-9686-F47D2A20EF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325" name="Freeform 21">
              <a:extLst>
                <a:ext uri="{FF2B5EF4-FFF2-40B4-BE49-F238E27FC236}">
                  <a16:creationId xmlns:a16="http://schemas.microsoft.com/office/drawing/2014/main" id="{9B921EC8-AD62-E940-80A2-682AC7104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26" name="Freeform 23">
              <a:extLst>
                <a:ext uri="{FF2B5EF4-FFF2-40B4-BE49-F238E27FC236}">
                  <a16:creationId xmlns:a16="http://schemas.microsoft.com/office/drawing/2014/main" id="{6DBDC735-9A9C-6340-B1E4-3576B27ED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27" name="Freeform 25">
              <a:extLst>
                <a:ext uri="{FF2B5EF4-FFF2-40B4-BE49-F238E27FC236}">
                  <a16:creationId xmlns:a16="http://schemas.microsoft.com/office/drawing/2014/main" id="{E3F399C2-198A-1347-8B48-1B1D508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28" name="Freeform 26">
              <a:extLst>
                <a:ext uri="{FF2B5EF4-FFF2-40B4-BE49-F238E27FC236}">
                  <a16:creationId xmlns:a16="http://schemas.microsoft.com/office/drawing/2014/main" id="{4AB3593B-CA05-1845-839E-90B9B70EC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473801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FD15-9407-9E0E-3E06-22BD5364BC31}"/>
              </a:ext>
            </a:extLst>
          </p:cNvPr>
          <p:cNvSpPr>
            <a:spLocks noGrp="1"/>
          </p:cNvSpPr>
          <p:nvPr>
            <p:ph type="title"/>
          </p:nvPr>
        </p:nvSpPr>
        <p:spPr/>
        <p:txBody>
          <a:bodyPr/>
          <a:lstStyle/>
          <a:p>
            <a:r>
              <a:rPr lang="en-GB" dirty="0"/>
              <a:t>Paul </a:t>
            </a:r>
            <a:r>
              <a:rPr lang="en-GB" dirty="0" err="1"/>
              <a:t>Éluard</a:t>
            </a:r>
            <a:r>
              <a:rPr lang="en-GB" dirty="0"/>
              <a:t>, 1932</a:t>
            </a:r>
          </a:p>
        </p:txBody>
      </p:sp>
      <p:graphicFrame>
        <p:nvGraphicFramePr>
          <p:cNvPr id="10249" name="Content Placeholder 2">
            <a:extLst>
              <a:ext uri="{FF2B5EF4-FFF2-40B4-BE49-F238E27FC236}">
                <a16:creationId xmlns:a16="http://schemas.microsoft.com/office/drawing/2014/main" id="{3C6D3437-77B4-5758-085F-B4F94485FD22}"/>
              </a:ext>
            </a:extLst>
          </p:cNvPr>
          <p:cNvGraphicFramePr>
            <a:graphicFrameLocks noGrp="1"/>
          </p:cNvGraphicFramePr>
          <p:nvPr>
            <p:ph sz="half" idx="1"/>
            <p:extLst>
              <p:ext uri="{D42A27DB-BD31-4B8C-83A1-F6EECF244321}">
                <p14:modId xmlns:p14="http://schemas.microsoft.com/office/powerpoint/2010/main" val="1681794320"/>
              </p:ext>
            </p:extLst>
          </p:nvPr>
        </p:nvGraphicFramePr>
        <p:xfrm>
          <a:off x="563563" y="2365375"/>
          <a:ext cx="5238750" cy="33956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Content Placeholder 10" descr="A person in a suit&#10;&#10;Description automatically generated with medium confidence">
            <a:extLst>
              <a:ext uri="{FF2B5EF4-FFF2-40B4-BE49-F238E27FC236}">
                <a16:creationId xmlns:a16="http://schemas.microsoft.com/office/drawing/2014/main" id="{B3F8240E-28D7-50DF-09F6-62CE866F55FF}"/>
              </a:ext>
            </a:extLst>
          </p:cNvPr>
          <p:cNvPicPr>
            <a:picLocks noGrp="1" noChangeAspect="1"/>
          </p:cNvPicPr>
          <p:nvPr>
            <p:ph sz="half" idx="2"/>
          </p:nvPr>
        </p:nvPicPr>
        <p:blipFill>
          <a:blip r:embed="rId7">
            <a:extLst>
              <a:ext uri="{28A0092B-C50C-407E-A947-70E740481C1C}">
                <a14:useLocalDpi xmlns:a14="http://schemas.microsoft.com/office/drawing/2010/main" val="0"/>
              </a:ext>
            </a:extLst>
          </a:blip>
          <a:stretch>
            <a:fillRect/>
          </a:stretch>
        </p:blipFill>
        <p:spPr>
          <a:xfrm>
            <a:off x="6550433" y="2365375"/>
            <a:ext cx="4970871" cy="3295904"/>
          </a:xfrm>
        </p:spPr>
      </p:pic>
      <p:pic>
        <p:nvPicPr>
          <p:cNvPr id="10242" name="Picture 2" descr="Black and white headshot of  poet Paul Elaurd.">
            <a:extLst>
              <a:ext uri="{FF2B5EF4-FFF2-40B4-BE49-F238E27FC236}">
                <a16:creationId xmlns:a16="http://schemas.microsoft.com/office/drawing/2014/main" id="{8993BC9E-F0F1-F7F3-491B-C39ED70DB01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91238" y="3424238"/>
            <a:ext cx="9525" cy="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239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769D2-2439-4DD7-BECE-29255B677A50}"/>
              </a:ext>
            </a:extLst>
          </p:cNvPr>
          <p:cNvSpPr>
            <a:spLocks noGrp="1"/>
          </p:cNvSpPr>
          <p:nvPr>
            <p:ph type="title"/>
          </p:nvPr>
        </p:nvSpPr>
        <p:spPr>
          <a:xfrm>
            <a:off x="565150" y="770890"/>
            <a:ext cx="6400999" cy="1268984"/>
          </a:xfrm>
        </p:spPr>
        <p:txBody>
          <a:bodyPr>
            <a:normAutofit/>
          </a:bodyPr>
          <a:lstStyle/>
          <a:p>
            <a:r>
              <a:rPr lang="en-GB" dirty="0"/>
              <a:t>W.K. </a:t>
            </a:r>
            <a:r>
              <a:rPr lang="en-GB" dirty="0" err="1"/>
              <a:t>Wimsatt</a:t>
            </a:r>
            <a:r>
              <a:rPr lang="en-GB" dirty="0"/>
              <a:t>, 1954</a:t>
            </a:r>
          </a:p>
        </p:txBody>
      </p:sp>
      <p:sp>
        <p:nvSpPr>
          <p:cNvPr id="3" name="Content Placeholder 2">
            <a:extLst>
              <a:ext uri="{FF2B5EF4-FFF2-40B4-BE49-F238E27FC236}">
                <a16:creationId xmlns:a16="http://schemas.microsoft.com/office/drawing/2014/main" id="{98DF9FD6-6DAB-A3CA-1684-67A4990041ED}"/>
              </a:ext>
            </a:extLst>
          </p:cNvPr>
          <p:cNvSpPr>
            <a:spLocks noGrp="1"/>
          </p:cNvSpPr>
          <p:nvPr>
            <p:ph idx="1"/>
          </p:nvPr>
        </p:nvSpPr>
        <p:spPr>
          <a:xfrm>
            <a:off x="565150" y="2160016"/>
            <a:ext cx="6400999" cy="3601212"/>
          </a:xfrm>
        </p:spPr>
        <p:txBody>
          <a:bodyPr>
            <a:normAutofit/>
          </a:bodyPr>
          <a:lstStyle/>
          <a:p>
            <a:r>
              <a:rPr lang="en-GB" sz="2200"/>
              <a:t>If it be granted that the “subject matter” of poetry is in a broad sense the moral realm, human actions as good or bad, with all their associated feelings […] then the rhetorical structure […], the complexity and unity of the poem, is also its maturity or sophistication or richness or depth, and hence its value. Complexity of form is sophistication of content. The unity and maturity of poems are two sides of the same thing.</a:t>
            </a:r>
          </a:p>
        </p:txBody>
      </p:sp>
      <p:grpSp>
        <p:nvGrpSpPr>
          <p:cNvPr id="11273" name="Group 11272">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127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7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7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7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1279" name="Straight Connector 11278">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1266" name="Picture 2" descr="The verbal icon (1954 edition) | Open Library">
            <a:extLst>
              <a:ext uri="{FF2B5EF4-FFF2-40B4-BE49-F238E27FC236}">
                <a16:creationId xmlns:a16="http://schemas.microsoft.com/office/drawing/2014/main" id="{FB53326A-8694-29FA-9D6A-660A165B1B2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25485" y="681645"/>
            <a:ext cx="3620798" cy="548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667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44" name="Rectangle 1332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344E6-F7B8-F983-70B1-2180997CB61D}"/>
              </a:ext>
            </a:extLst>
          </p:cNvPr>
          <p:cNvSpPr>
            <a:spLocks noGrp="1"/>
          </p:cNvSpPr>
          <p:nvPr>
            <p:ph type="title"/>
          </p:nvPr>
        </p:nvSpPr>
        <p:spPr>
          <a:xfrm>
            <a:off x="5628357" y="770890"/>
            <a:ext cx="5995137" cy="1268984"/>
          </a:xfrm>
        </p:spPr>
        <p:txBody>
          <a:bodyPr>
            <a:normAutofit/>
          </a:bodyPr>
          <a:lstStyle/>
          <a:p>
            <a:r>
              <a:rPr lang="en-GB"/>
              <a:t>Louis Zukofsky, 1958</a:t>
            </a:r>
            <a:endParaRPr lang="en-GB" dirty="0"/>
          </a:p>
        </p:txBody>
      </p:sp>
      <p:sp>
        <p:nvSpPr>
          <p:cNvPr id="3" name="Content Placeholder 2">
            <a:extLst>
              <a:ext uri="{FF2B5EF4-FFF2-40B4-BE49-F238E27FC236}">
                <a16:creationId xmlns:a16="http://schemas.microsoft.com/office/drawing/2014/main" id="{ECAEE186-0D61-0B6E-DAAC-9156D35C2D24}"/>
              </a:ext>
            </a:extLst>
          </p:cNvPr>
          <p:cNvSpPr>
            <a:spLocks noGrp="1"/>
          </p:cNvSpPr>
          <p:nvPr>
            <p:ph idx="1"/>
          </p:nvPr>
        </p:nvSpPr>
        <p:spPr>
          <a:xfrm>
            <a:off x="5628357" y="2160016"/>
            <a:ext cx="5995137" cy="3601212"/>
          </a:xfrm>
        </p:spPr>
        <p:txBody>
          <a:bodyPr>
            <a:normAutofit/>
          </a:bodyPr>
          <a:lstStyle/>
          <a:p>
            <a:pPr>
              <a:lnSpc>
                <a:spcPct val="90000"/>
              </a:lnSpc>
            </a:pPr>
            <a:r>
              <a:rPr lang="en-GB" sz="2200"/>
              <a:t>[P]</a:t>
            </a:r>
            <a:r>
              <a:rPr lang="en-GB" sz="2200" err="1"/>
              <a:t>oetry</a:t>
            </a:r>
            <a:r>
              <a:rPr lang="en-GB" sz="2200"/>
              <a:t> may be defined as an order of words that as movement and tone (rhythm and pitch) approaches in varying degrees the wordless art of music as a kind of mathematical limit. Poetry is derived obviously from everyday existence (real, or ideal).</a:t>
            </a:r>
          </a:p>
          <a:p>
            <a:pPr>
              <a:lnSpc>
                <a:spcPct val="90000"/>
              </a:lnSpc>
            </a:pPr>
            <a:r>
              <a:rPr lang="en-GB" sz="2200"/>
              <a:t>Condensed speech is most of the method of poetry […]. The rest is ease, pause, grace. If read properly, good poetry does not argue its attitudes or beliefs […].</a:t>
            </a:r>
          </a:p>
        </p:txBody>
      </p:sp>
      <p:pic>
        <p:nvPicPr>
          <p:cNvPr id="13316" name="Picture 4">
            <a:extLst>
              <a:ext uri="{FF2B5EF4-FFF2-40B4-BE49-F238E27FC236}">
                <a16:creationId xmlns:a16="http://schemas.microsoft.com/office/drawing/2014/main" id="{7FB8E555-BC73-CAED-D3C4-7480D930A3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5046" y="1579867"/>
            <a:ext cx="3698265" cy="3698265"/>
          </a:xfrm>
          <a:prstGeom prst="rect">
            <a:avLst/>
          </a:prstGeom>
          <a:noFill/>
          <a:extLst>
            <a:ext uri="{909E8E84-426E-40DD-AFC4-6F175D3DCCD1}">
              <a14:hiddenFill xmlns:a14="http://schemas.microsoft.com/office/drawing/2010/main">
                <a:solidFill>
                  <a:srgbClr val="FFFFFF"/>
                </a:solidFill>
              </a14:hiddenFill>
            </a:ext>
          </a:extLst>
        </p:spPr>
      </p:pic>
      <p:grpSp>
        <p:nvGrpSpPr>
          <p:cNvPr id="13345" name="Group 13322">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346"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47"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48"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49"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3350" name="Straight Connector 13328">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078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2E4411-6010-60A9-2299-57BE7645A56E}"/>
              </a:ext>
            </a:extLst>
          </p:cNvPr>
          <p:cNvSpPr>
            <a:spLocks noGrp="1"/>
          </p:cNvSpPr>
          <p:nvPr>
            <p:ph type="title"/>
          </p:nvPr>
        </p:nvSpPr>
        <p:spPr>
          <a:xfrm>
            <a:off x="565150" y="770890"/>
            <a:ext cx="5018677" cy="1268984"/>
          </a:xfrm>
        </p:spPr>
        <p:txBody>
          <a:bodyPr>
            <a:normAutofit/>
          </a:bodyPr>
          <a:lstStyle/>
          <a:p>
            <a:r>
              <a:rPr lang="en-GB" dirty="0"/>
              <a:t>Philip Larkin, 1964</a:t>
            </a:r>
          </a:p>
        </p:txBody>
      </p:sp>
      <p:sp>
        <p:nvSpPr>
          <p:cNvPr id="3" name="Content Placeholder 2">
            <a:extLst>
              <a:ext uri="{FF2B5EF4-FFF2-40B4-BE49-F238E27FC236}">
                <a16:creationId xmlns:a16="http://schemas.microsoft.com/office/drawing/2014/main" id="{FC4810CD-D42C-CFA4-2239-413066BED90D}"/>
              </a:ext>
            </a:extLst>
          </p:cNvPr>
          <p:cNvSpPr>
            <a:spLocks noGrp="1"/>
          </p:cNvSpPr>
          <p:nvPr>
            <p:ph idx="1"/>
          </p:nvPr>
        </p:nvSpPr>
        <p:spPr>
          <a:xfrm>
            <a:off x="565150" y="2160016"/>
            <a:ext cx="5018677" cy="3601212"/>
          </a:xfrm>
        </p:spPr>
        <p:txBody>
          <a:bodyPr>
            <a:normAutofit fontScale="92500" lnSpcReduction="10000"/>
          </a:bodyPr>
          <a:lstStyle/>
          <a:p>
            <a:r>
              <a:rPr lang="en-GB" dirty="0"/>
              <a:t>‘Some years ago [1957] I came to the conclusion that to write a poem was to construct a verbal device that would preserve an experienced indefinitely by reproducing it in whoever read the poem.’</a:t>
            </a:r>
          </a:p>
          <a:p>
            <a:r>
              <a:rPr lang="en-GB" dirty="0"/>
              <a:t>‘there must be among the ingredients that go towards the writing of a poem a streak of curious self-gratification’</a:t>
            </a:r>
          </a:p>
          <a:p>
            <a:endParaRPr lang="en-GB" dirty="0"/>
          </a:p>
        </p:txBody>
      </p:sp>
      <p:cxnSp>
        <p:nvCxnSpPr>
          <p:cNvPr id="7177" name="Straight Connector 717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7179" name="Group 7178">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7180"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1"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2"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3"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4"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5"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86" name="Oval 7185">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170" name="Picture 2" descr="Philip Larkin | Poetry Foundation">
            <a:extLst>
              <a:ext uri="{FF2B5EF4-FFF2-40B4-BE49-F238E27FC236}">
                <a16:creationId xmlns:a16="http://schemas.microsoft.com/office/drawing/2014/main" id="{2A678624-283F-22FE-6A4B-875ACE63C0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75" r="18377" b="2"/>
          <a:stretch/>
        </p:blipFill>
        <p:spPr bwMode="auto">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45199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66" name="Rectangle 1435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85D44-EB02-AB9C-0CFA-BEEB5E6C1B42}"/>
              </a:ext>
            </a:extLst>
          </p:cNvPr>
          <p:cNvSpPr>
            <a:spLocks noGrp="1"/>
          </p:cNvSpPr>
          <p:nvPr>
            <p:ph type="title"/>
          </p:nvPr>
        </p:nvSpPr>
        <p:spPr>
          <a:xfrm>
            <a:off x="565150" y="770890"/>
            <a:ext cx="6400999" cy="1268984"/>
          </a:xfrm>
        </p:spPr>
        <p:txBody>
          <a:bodyPr>
            <a:normAutofit/>
          </a:bodyPr>
          <a:lstStyle/>
          <a:p>
            <a:r>
              <a:rPr lang="en-GB" dirty="0"/>
              <a:t>Marjorie Perloff, 1991</a:t>
            </a:r>
          </a:p>
        </p:txBody>
      </p:sp>
      <p:sp>
        <p:nvSpPr>
          <p:cNvPr id="3" name="Content Placeholder 2">
            <a:extLst>
              <a:ext uri="{FF2B5EF4-FFF2-40B4-BE49-F238E27FC236}">
                <a16:creationId xmlns:a16="http://schemas.microsoft.com/office/drawing/2014/main" id="{7D174495-A44A-FD75-3032-5B91B9627E75}"/>
              </a:ext>
            </a:extLst>
          </p:cNvPr>
          <p:cNvSpPr>
            <a:spLocks noGrp="1"/>
          </p:cNvSpPr>
          <p:nvPr>
            <p:ph idx="1"/>
          </p:nvPr>
        </p:nvSpPr>
        <p:spPr>
          <a:xfrm>
            <a:off x="565150" y="2160016"/>
            <a:ext cx="6400999" cy="3601212"/>
          </a:xfrm>
        </p:spPr>
        <p:txBody>
          <a:bodyPr>
            <a:normAutofit/>
          </a:bodyPr>
          <a:lstStyle/>
          <a:p>
            <a:pPr>
              <a:lnSpc>
                <a:spcPct val="90000"/>
              </a:lnSpc>
            </a:pPr>
            <a:r>
              <a:rPr lang="en-GB" sz="1900" dirty="0"/>
              <a:t>[W]e are now witnessing a return to </a:t>
            </a:r>
            <a:r>
              <a:rPr lang="en-GB" sz="1900" i="1" dirty="0"/>
              <a:t>artifice </a:t>
            </a:r>
            <a:r>
              <a:rPr lang="en-GB" sz="1900" dirty="0"/>
              <a:t>[…], characterized by its opposition not only to “the language really spoken by men” but also to what is loosely called Formalist […] verse, with its elaborate poetic diction and self-conscious return to “established” forms and genres. Artifice, in this sense, is less a matter of ingenuity and manner […] than of the recognition that a poem or paining or performance text is a </a:t>
            </a:r>
            <a:r>
              <a:rPr lang="en-GB" sz="1900" i="1" dirty="0"/>
              <a:t>made thing</a:t>
            </a:r>
            <a:r>
              <a:rPr lang="en-GB" sz="1900" dirty="0"/>
              <a:t> – contrived, constructed, chosen – and that its reading is also a construction on the part of its audience. At its best, such construction empowers the audience by altering its perceptions of how things happen.</a:t>
            </a:r>
          </a:p>
        </p:txBody>
      </p:sp>
      <p:grpSp>
        <p:nvGrpSpPr>
          <p:cNvPr id="14367" name="Group 14357">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368"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69"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70"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71"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4372" name="Straight Connector 14363">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4338" name="Picture 2">
            <a:extLst>
              <a:ext uri="{FF2B5EF4-FFF2-40B4-BE49-F238E27FC236}">
                <a16:creationId xmlns:a16="http://schemas.microsoft.com/office/drawing/2014/main" id="{A4CAD93E-552D-06FE-1BC8-0746C664F9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p:blipFill>
        <p:spPr bwMode="auto">
          <a:xfrm>
            <a:off x="7732342" y="681645"/>
            <a:ext cx="3607083" cy="548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32381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67" name="Group 15366">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5368" name="Oval 15367">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0"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1" name="Oval 15370">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2" name="Oval 15371">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3" name="Oval 15372">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4"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5"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6" name="Oval 15375">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7" name="Oval 15376">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8" name="Oval 15377">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9" name="Oval 15378">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0"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81"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82" name="Oval 15381">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3" name="Oval 15382">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4" name="Oval 15383">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5"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86"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87"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88"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89"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90"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91"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5393" name="Straight Connector 15392">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5395" name="Rectangle 1539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97" name="Group 15396">
            <a:extLst>
              <a:ext uri="{FF2B5EF4-FFF2-40B4-BE49-F238E27FC236}">
                <a16:creationId xmlns:a16="http://schemas.microsoft.com/office/drawing/2014/main" id="{BD3956D6-6E4C-4E44-9836-75A085263E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1191" y="0"/>
            <a:ext cx="1901686" cy="6858000"/>
            <a:chOff x="10290315" y="0"/>
            <a:chExt cx="1901686" cy="6858000"/>
          </a:xfrm>
        </p:grpSpPr>
        <p:sp>
          <p:nvSpPr>
            <p:cNvPr id="15398" name="Oval 15397">
              <a:extLst>
                <a:ext uri="{FF2B5EF4-FFF2-40B4-BE49-F238E27FC236}">
                  <a16:creationId xmlns:a16="http://schemas.microsoft.com/office/drawing/2014/main" id="{8AB65B34-0BA8-6445-BE4D-E255D663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99" name="Freeform 19">
              <a:extLst>
                <a:ext uri="{FF2B5EF4-FFF2-40B4-BE49-F238E27FC236}">
                  <a16:creationId xmlns:a16="http://schemas.microsoft.com/office/drawing/2014/main" id="{B4594FA9-86BB-9541-8441-05ABDCA9A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00" name="Freeform 20">
              <a:extLst>
                <a:ext uri="{FF2B5EF4-FFF2-40B4-BE49-F238E27FC236}">
                  <a16:creationId xmlns:a16="http://schemas.microsoft.com/office/drawing/2014/main" id="{FED9FADB-330A-C348-B3C6-C38EA587D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01" name="Freeform 21">
              <a:extLst>
                <a:ext uri="{FF2B5EF4-FFF2-40B4-BE49-F238E27FC236}">
                  <a16:creationId xmlns:a16="http://schemas.microsoft.com/office/drawing/2014/main" id="{ABA4E9E9-74F6-4E47-AACC-1D1CB58EA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02" name="Freeform 22">
              <a:extLst>
                <a:ext uri="{FF2B5EF4-FFF2-40B4-BE49-F238E27FC236}">
                  <a16:creationId xmlns:a16="http://schemas.microsoft.com/office/drawing/2014/main" id="{8314F296-C7C9-B446-8D6A-EE1451890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03" name="Freeform 23">
              <a:extLst>
                <a:ext uri="{FF2B5EF4-FFF2-40B4-BE49-F238E27FC236}">
                  <a16:creationId xmlns:a16="http://schemas.microsoft.com/office/drawing/2014/main" id="{BB3BB72F-9A10-FD4E-865E-BEBCD712F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04" name="Freeform 24">
              <a:extLst>
                <a:ext uri="{FF2B5EF4-FFF2-40B4-BE49-F238E27FC236}">
                  <a16:creationId xmlns:a16="http://schemas.microsoft.com/office/drawing/2014/main" id="{AC5BAAD2-E767-7F41-9F1D-356D94B63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F710514-4101-3234-D3BA-624D7FCB3E46}"/>
              </a:ext>
            </a:extLst>
          </p:cNvPr>
          <p:cNvSpPr>
            <a:spLocks noGrp="1"/>
          </p:cNvSpPr>
          <p:nvPr>
            <p:ph type="title"/>
          </p:nvPr>
        </p:nvSpPr>
        <p:spPr>
          <a:xfrm>
            <a:off x="565151" y="768334"/>
            <a:ext cx="5863082" cy="2866405"/>
          </a:xfrm>
        </p:spPr>
        <p:txBody>
          <a:bodyPr vert="horz" lIns="91440" tIns="45720" rIns="91440" bIns="45720" rtlCol="0" anchor="t">
            <a:normAutofit fontScale="90000"/>
          </a:bodyPr>
          <a:lstStyle/>
          <a:p>
            <a:r>
              <a:rPr lang="en-US" sz="6000" dirty="0"/>
              <a:t>There’s (far, far) more where this came from…</a:t>
            </a:r>
          </a:p>
        </p:txBody>
      </p:sp>
      <p:sp>
        <p:nvSpPr>
          <p:cNvPr id="3" name="Content Placeholder 2">
            <a:extLst>
              <a:ext uri="{FF2B5EF4-FFF2-40B4-BE49-F238E27FC236}">
                <a16:creationId xmlns:a16="http://schemas.microsoft.com/office/drawing/2014/main" id="{20599D17-D229-B4E7-1C1C-C4DFD2D1DFD3}"/>
              </a:ext>
            </a:extLst>
          </p:cNvPr>
          <p:cNvSpPr>
            <a:spLocks noGrp="1"/>
          </p:cNvSpPr>
          <p:nvPr>
            <p:ph idx="1"/>
          </p:nvPr>
        </p:nvSpPr>
        <p:spPr>
          <a:xfrm>
            <a:off x="565151" y="4283239"/>
            <a:ext cx="5863082" cy="1475177"/>
          </a:xfrm>
        </p:spPr>
        <p:txBody>
          <a:bodyPr vert="horz" lIns="91440" tIns="45720" rIns="91440" bIns="45720" rtlCol="0" anchor="b">
            <a:normAutofit/>
          </a:bodyPr>
          <a:lstStyle/>
          <a:p>
            <a:pPr marL="0" indent="0">
              <a:buNone/>
            </a:pPr>
            <a:r>
              <a:rPr lang="en-US" sz="2000" dirty="0"/>
              <a:t>Jon Cook, ed., </a:t>
            </a:r>
            <a:r>
              <a:rPr lang="en-US" sz="2000" i="1" dirty="0"/>
              <a:t>Poetry in Theory: An Anthology 1900-2000</a:t>
            </a:r>
            <a:r>
              <a:rPr lang="en-US" sz="2000" dirty="0"/>
              <a:t> (Oxford: Blackwell, 2004)</a:t>
            </a:r>
          </a:p>
        </p:txBody>
      </p:sp>
      <p:cxnSp>
        <p:nvCxnSpPr>
          <p:cNvPr id="15406" name="Straight Connector 15405">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5362" name="Picture 2">
            <a:extLst>
              <a:ext uri="{FF2B5EF4-FFF2-40B4-BE49-F238E27FC236}">
                <a16:creationId xmlns:a16="http://schemas.microsoft.com/office/drawing/2014/main" id="{46950AF5-47EA-7367-1734-63A143AC12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079"/>
          <a:stretch/>
        </p:blipFill>
        <p:spPr bwMode="auto">
          <a:xfrm>
            <a:off x="7534655" y="1"/>
            <a:ext cx="4657345"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8152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9" name="Group 11">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3" name="Oval 12">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90" name="Straight Connector 37">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91" name="Rectangle 3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41">
            <a:extLst>
              <a:ext uri="{FF2B5EF4-FFF2-40B4-BE49-F238E27FC236}">
                <a16:creationId xmlns:a16="http://schemas.microsoft.com/office/drawing/2014/main" id="{1D57BA6D-167D-7240-B3FE-008D1E6950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88740" y="0"/>
            <a:ext cx="1901686" cy="6858000"/>
            <a:chOff x="10290315" y="0"/>
            <a:chExt cx="1901686" cy="6858000"/>
          </a:xfrm>
        </p:grpSpPr>
        <p:sp>
          <p:nvSpPr>
            <p:cNvPr id="43" name="Oval 42">
              <a:extLst>
                <a:ext uri="{FF2B5EF4-FFF2-40B4-BE49-F238E27FC236}">
                  <a16:creationId xmlns:a16="http://schemas.microsoft.com/office/drawing/2014/main" id="{E2D01B87-484D-6746-A89F-96D44FEA9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21">
              <a:extLst>
                <a:ext uri="{FF2B5EF4-FFF2-40B4-BE49-F238E27FC236}">
                  <a16:creationId xmlns:a16="http://schemas.microsoft.com/office/drawing/2014/main" id="{5A417E8C-2304-3047-9C4B-CD73C0AE26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22">
              <a:extLst>
                <a:ext uri="{FF2B5EF4-FFF2-40B4-BE49-F238E27FC236}">
                  <a16:creationId xmlns:a16="http://schemas.microsoft.com/office/drawing/2014/main" id="{36248558-6D7B-6C42-A93C-FAF456A2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23">
              <a:extLst>
                <a:ext uri="{FF2B5EF4-FFF2-40B4-BE49-F238E27FC236}">
                  <a16:creationId xmlns:a16="http://schemas.microsoft.com/office/drawing/2014/main" id="{612EEF68-AC74-DA43-AC55-3BD6B68B3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24">
              <a:extLst>
                <a:ext uri="{FF2B5EF4-FFF2-40B4-BE49-F238E27FC236}">
                  <a16:creationId xmlns:a16="http://schemas.microsoft.com/office/drawing/2014/main" id="{EBD2A12C-9C06-9147-9150-C5DB636AD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25">
              <a:extLst>
                <a:ext uri="{FF2B5EF4-FFF2-40B4-BE49-F238E27FC236}">
                  <a16:creationId xmlns:a16="http://schemas.microsoft.com/office/drawing/2014/main" id="{521962A6-4239-0646-97E2-360BA79A4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26">
              <a:extLst>
                <a:ext uri="{FF2B5EF4-FFF2-40B4-BE49-F238E27FC236}">
                  <a16:creationId xmlns:a16="http://schemas.microsoft.com/office/drawing/2014/main" id="{9C9A28A1-5279-264E-99F4-0BB785FEE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3771F3B-F283-5A85-2314-7176206E2F50}"/>
              </a:ext>
            </a:extLst>
          </p:cNvPr>
          <p:cNvSpPr>
            <a:spLocks noGrp="1"/>
          </p:cNvSpPr>
          <p:nvPr>
            <p:ph type="title"/>
          </p:nvPr>
        </p:nvSpPr>
        <p:spPr>
          <a:xfrm>
            <a:off x="565151" y="768334"/>
            <a:ext cx="6154314" cy="2866405"/>
          </a:xfrm>
        </p:spPr>
        <p:txBody>
          <a:bodyPr vert="horz" lIns="91440" tIns="45720" rIns="91440" bIns="45720" rtlCol="0" anchor="t">
            <a:normAutofit/>
          </a:bodyPr>
          <a:lstStyle/>
          <a:p>
            <a:r>
              <a:rPr lang="en-US" sz="6000" dirty="0"/>
              <a:t>Reading and discussion: 2</a:t>
            </a:r>
          </a:p>
        </p:txBody>
      </p:sp>
      <p:sp>
        <p:nvSpPr>
          <p:cNvPr id="3" name="Content Placeholder 2">
            <a:extLst>
              <a:ext uri="{FF2B5EF4-FFF2-40B4-BE49-F238E27FC236}">
                <a16:creationId xmlns:a16="http://schemas.microsoft.com/office/drawing/2014/main" id="{92DEA829-1AB9-BDA5-20B5-5DF7CD370D96}"/>
              </a:ext>
            </a:extLst>
          </p:cNvPr>
          <p:cNvSpPr>
            <a:spLocks noGrp="1"/>
          </p:cNvSpPr>
          <p:nvPr>
            <p:ph idx="1"/>
          </p:nvPr>
        </p:nvSpPr>
        <p:spPr>
          <a:xfrm>
            <a:off x="565151" y="2892013"/>
            <a:ext cx="6154314" cy="2866404"/>
          </a:xfrm>
        </p:spPr>
        <p:txBody>
          <a:bodyPr vert="horz" lIns="91440" tIns="45720" rIns="91440" bIns="45720" rtlCol="0" anchor="b">
            <a:normAutofit/>
          </a:bodyPr>
          <a:lstStyle/>
          <a:p>
            <a:pPr marL="0" indent="0">
              <a:buNone/>
            </a:pPr>
            <a:r>
              <a:rPr lang="en-US" sz="2000" dirty="0"/>
              <a:t>Hanan Issa’s poems:</a:t>
            </a:r>
          </a:p>
          <a:p>
            <a:pPr marL="0" indent="0">
              <a:buNone/>
            </a:pPr>
            <a:r>
              <a:rPr lang="en-GB" sz="2000" i="1" dirty="0"/>
              <a:t>Jean (p. 10), Ten Men (p. 11), </a:t>
            </a:r>
            <a:r>
              <a:rPr lang="en-GB" sz="2000" i="1" dirty="0" err="1"/>
              <a:t>Croesawgar</a:t>
            </a:r>
            <a:r>
              <a:rPr lang="en-GB" sz="2000" i="1" dirty="0"/>
              <a:t> (pp. 13-15), Offa’s Coin (pp. 23-4), My Body Can House Two Hearts (p. 25), Arabic Dancing at a Wedding (p. 30), Beauty and Blood (p. 31), Watching him eat strawberries (p. 33)</a:t>
            </a:r>
            <a:endParaRPr lang="en-US" sz="2000" i="1" dirty="0"/>
          </a:p>
        </p:txBody>
      </p:sp>
      <p:pic>
        <p:nvPicPr>
          <p:cNvPr id="5" name="Picture 4" descr="Top view of office chairs arranged around white round table">
            <a:extLst>
              <a:ext uri="{FF2B5EF4-FFF2-40B4-BE49-F238E27FC236}">
                <a16:creationId xmlns:a16="http://schemas.microsoft.com/office/drawing/2014/main" id="{1912E86F-F0ED-CCDA-4F76-F84737F2F144}"/>
              </a:ext>
            </a:extLst>
          </p:cNvPr>
          <p:cNvPicPr>
            <a:picLocks noChangeAspect="1"/>
          </p:cNvPicPr>
          <p:nvPr/>
        </p:nvPicPr>
        <p:blipFill rotWithShape="1">
          <a:blip r:embed="rId2">
            <a:extLst>
              <a:ext uri="{28A0092B-C50C-407E-A947-70E740481C1C}">
                <a14:useLocalDpi xmlns:a14="http://schemas.microsoft.com/office/drawing/2010/main" val="0"/>
              </a:ext>
            </a:extLst>
          </a:blip>
          <a:srcRect t="4755" r="-2" b="8125"/>
          <a:stretch/>
        </p:blipFill>
        <p:spPr>
          <a:xfrm>
            <a:off x="7492315" y="10"/>
            <a:ext cx="4699685" cy="3428989"/>
          </a:xfrm>
          <a:prstGeom prst="rect">
            <a:avLst/>
          </a:prstGeom>
        </p:spPr>
      </p:pic>
      <p:cxnSp>
        <p:nvCxnSpPr>
          <p:cNvPr id="93" name="Straight Connector 50">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36337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People discussing">
            <a:extLst>
              <a:ext uri="{FF2B5EF4-FFF2-40B4-BE49-F238E27FC236}">
                <a16:creationId xmlns:a16="http://schemas.microsoft.com/office/drawing/2014/main" id="{A3944E51-870D-A6D8-9353-695103E47845}"/>
              </a:ext>
            </a:extLst>
          </p:cNvPr>
          <p:cNvPicPr>
            <a:picLocks noChangeAspect="1"/>
          </p:cNvPicPr>
          <p:nvPr/>
        </p:nvPicPr>
        <p:blipFill rotWithShape="1">
          <a:blip r:embed="rId3">
            <a:extLst>
              <a:ext uri="{28A0092B-C50C-407E-A947-70E740481C1C}">
                <a14:useLocalDpi xmlns:a14="http://schemas.microsoft.com/office/drawing/2010/main" val="0"/>
              </a:ext>
            </a:extLst>
          </a:blip>
          <a:srcRect r="8517" b="2"/>
          <a:stretch/>
        </p:blipFill>
        <p:spPr>
          <a:xfrm>
            <a:off x="7492315" y="3429001"/>
            <a:ext cx="4699685" cy="3429000"/>
          </a:xfrm>
          <a:prstGeom prst="rect">
            <a:avLst/>
          </a:prstGeom>
        </p:spPr>
      </p:pic>
      <p:cxnSp>
        <p:nvCxnSpPr>
          <p:cNvPr id="94" name="Straight Connector 52">
            <a:extLst>
              <a:ext uri="{FF2B5EF4-FFF2-40B4-BE49-F238E27FC236}">
                <a16:creationId xmlns:a16="http://schemas.microsoft.com/office/drawing/2014/main" id="{7EEC119C-80B3-DB42-967C-CFC27AAEFA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8536" y="3428999"/>
            <a:ext cx="4703464" cy="2"/>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3181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36" name="Oval 135">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8"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Oval 138">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4" name="Oval 143">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Oval 145">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9"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0" name="Oval 149">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Oval 150">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5"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6"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7"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8"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9"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61" name="Straight Connector 160">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63" name="Rectangle 162">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0" name="Picture 54" descr="Sticky notes with question marks">
            <a:extLst>
              <a:ext uri="{FF2B5EF4-FFF2-40B4-BE49-F238E27FC236}">
                <a16:creationId xmlns:a16="http://schemas.microsoft.com/office/drawing/2014/main" id="{2E2F57CB-FE57-01EC-1E63-E8606CD19558}"/>
              </a:ext>
            </a:extLst>
          </p:cNvPr>
          <p:cNvPicPr>
            <a:picLocks noChangeAspect="1"/>
          </p:cNvPicPr>
          <p:nvPr/>
        </p:nvPicPr>
        <p:blipFill rotWithShape="1">
          <a:blip r:embed="rId2"/>
          <a:srcRect t="10162" b="5569"/>
          <a:stretch/>
        </p:blipFill>
        <p:spPr>
          <a:xfrm>
            <a:off x="20" y="1"/>
            <a:ext cx="12191980" cy="6857999"/>
          </a:xfrm>
          <a:prstGeom prst="rect">
            <a:avLst/>
          </a:prstGeom>
        </p:spPr>
      </p:pic>
      <p:sp>
        <p:nvSpPr>
          <p:cNvPr id="165"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A09E90F3-E377-CEEC-C0AD-2A8ADD5F43DB}"/>
              </a:ext>
            </a:extLst>
          </p:cNvPr>
          <p:cNvSpPr>
            <a:spLocks noGrp="1"/>
          </p:cNvSpPr>
          <p:nvPr>
            <p:ph type="title"/>
          </p:nvPr>
        </p:nvSpPr>
        <p:spPr>
          <a:xfrm>
            <a:off x="565150" y="768334"/>
            <a:ext cx="6969505" cy="2123679"/>
          </a:xfrm>
        </p:spPr>
        <p:txBody>
          <a:bodyPr vert="horz" lIns="91440" tIns="45720" rIns="91440" bIns="45720" rtlCol="0" anchor="t">
            <a:normAutofit/>
          </a:bodyPr>
          <a:lstStyle/>
          <a:p>
            <a:pPr>
              <a:lnSpc>
                <a:spcPct val="90000"/>
              </a:lnSpc>
            </a:pPr>
            <a:r>
              <a:rPr lang="en-US" sz="5400" dirty="0"/>
              <a:t>Practical Activity: Write a Poem!</a:t>
            </a:r>
          </a:p>
        </p:txBody>
      </p:sp>
      <p:sp>
        <p:nvSpPr>
          <p:cNvPr id="3" name="Text Placeholder 2">
            <a:extLst>
              <a:ext uri="{FF2B5EF4-FFF2-40B4-BE49-F238E27FC236}">
                <a16:creationId xmlns:a16="http://schemas.microsoft.com/office/drawing/2014/main" id="{C2B1EC23-55DA-6067-C601-ADAD4410D15D}"/>
              </a:ext>
            </a:extLst>
          </p:cNvPr>
          <p:cNvSpPr>
            <a:spLocks noGrp="1"/>
          </p:cNvSpPr>
          <p:nvPr>
            <p:ph type="body" idx="1"/>
          </p:nvPr>
        </p:nvSpPr>
        <p:spPr>
          <a:xfrm>
            <a:off x="565150" y="2892013"/>
            <a:ext cx="6969505" cy="2866404"/>
          </a:xfrm>
        </p:spPr>
        <p:txBody>
          <a:bodyPr vert="horz" lIns="91440" tIns="45720" rIns="91440" bIns="45720" rtlCol="0" anchor="b">
            <a:normAutofit/>
          </a:bodyPr>
          <a:lstStyle/>
          <a:p>
            <a:r>
              <a:rPr lang="en-US" dirty="0">
                <a:solidFill>
                  <a:schemeClr val="tx1"/>
                </a:solidFill>
              </a:rPr>
              <a:t>Either: take a specific phrase from Hanan Issa’s work and use it as a jumping-off point – an inspiration – for a short piece of your own.</a:t>
            </a:r>
          </a:p>
          <a:p>
            <a:endParaRPr lang="en-US" dirty="0">
              <a:solidFill>
                <a:schemeClr val="tx1"/>
              </a:solidFill>
            </a:endParaRPr>
          </a:p>
          <a:p>
            <a:r>
              <a:rPr lang="en-US" dirty="0">
                <a:solidFill>
                  <a:schemeClr val="tx1"/>
                </a:solidFill>
              </a:rPr>
              <a:t>Or: create a found poem out of </a:t>
            </a:r>
            <a:r>
              <a:rPr lang="en-GB" dirty="0">
                <a:solidFill>
                  <a:schemeClr val="tx1"/>
                </a:solidFill>
              </a:rPr>
              <a:t>the material we looked at from Ibrahim </a:t>
            </a:r>
            <a:r>
              <a:rPr lang="en-GB" dirty="0" err="1">
                <a:solidFill>
                  <a:schemeClr val="tx1"/>
                </a:solidFill>
              </a:rPr>
              <a:t>Ismaa’il’s</a:t>
            </a:r>
            <a:r>
              <a:rPr lang="en-GB" dirty="0">
                <a:solidFill>
                  <a:schemeClr val="tx1"/>
                </a:solidFill>
              </a:rPr>
              <a:t> autobiography</a:t>
            </a:r>
            <a:endParaRPr lang="en-US" dirty="0">
              <a:solidFill>
                <a:schemeClr val="tx1"/>
              </a:solidFill>
            </a:endParaRPr>
          </a:p>
        </p:txBody>
      </p:sp>
      <p:cxnSp>
        <p:nvCxnSpPr>
          <p:cNvPr id="167" name="Straight Connector 166">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9" name="Group 168">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70"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2"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3"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5"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6"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4331532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9"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3">
            <a:extLst>
              <a:ext uri="{FF2B5EF4-FFF2-40B4-BE49-F238E27FC236}">
                <a16:creationId xmlns:a16="http://schemas.microsoft.com/office/drawing/2014/main" id="{BC0F7DEC-457F-D282-57CF-15564761E06B}"/>
              </a:ext>
            </a:extLst>
          </p:cNvPr>
          <p:cNvSpPr>
            <a:spLocks noGrp="1"/>
          </p:cNvSpPr>
          <p:nvPr>
            <p:ph type="title"/>
          </p:nvPr>
        </p:nvSpPr>
        <p:spPr>
          <a:xfrm>
            <a:off x="5224243" y="770890"/>
            <a:ext cx="6400999" cy="1268984"/>
          </a:xfrm>
        </p:spPr>
        <p:txBody>
          <a:bodyPr vert="horz" lIns="91440" tIns="45720" rIns="91440" bIns="45720" rtlCol="0">
            <a:normAutofit/>
          </a:bodyPr>
          <a:lstStyle/>
          <a:p>
            <a:r>
              <a:rPr lang="en-US" dirty="0">
                <a:latin typeface="Neue Haas Grotesk Text Pro" panose="020B0504020202020204" pitchFamily="34" charset="77"/>
              </a:rPr>
              <a:t>Next week!</a:t>
            </a:r>
          </a:p>
        </p:txBody>
      </p:sp>
      <p:sp>
        <p:nvSpPr>
          <p:cNvPr id="3" name="Content Placeholder 2">
            <a:extLst>
              <a:ext uri="{FF2B5EF4-FFF2-40B4-BE49-F238E27FC236}">
                <a16:creationId xmlns:a16="http://schemas.microsoft.com/office/drawing/2014/main" id="{C766D107-63DF-057D-B3EA-EA3DFB03C3FE}"/>
              </a:ext>
            </a:extLst>
          </p:cNvPr>
          <p:cNvSpPr>
            <a:spLocks noGrp="1"/>
          </p:cNvSpPr>
          <p:nvPr>
            <p:ph idx="1"/>
          </p:nvPr>
        </p:nvSpPr>
        <p:spPr>
          <a:xfrm>
            <a:off x="5224243" y="2160016"/>
            <a:ext cx="6400999" cy="3601212"/>
          </a:xfrm>
        </p:spPr>
        <p:txBody>
          <a:bodyPr>
            <a:normAutofit/>
          </a:bodyPr>
          <a:lstStyle/>
          <a:p>
            <a:r>
              <a:rPr lang="en-GB" dirty="0">
                <a:solidFill>
                  <a:srgbClr val="FF0000"/>
                </a:solidFill>
              </a:rPr>
              <a:t>Reviews and writing reviews</a:t>
            </a:r>
          </a:p>
          <a:p>
            <a:r>
              <a:rPr lang="en-GB" dirty="0"/>
              <a:t>Look out for materials on Moodle to read in preparation – but there won’t be huge amounts</a:t>
            </a:r>
          </a:p>
          <a:p>
            <a:r>
              <a:rPr lang="en-GB" dirty="0"/>
              <a:t>We’ll use </a:t>
            </a:r>
            <a:r>
              <a:rPr lang="en-GB" i="1" dirty="0"/>
              <a:t>My Body Can House Two Hearts </a:t>
            </a:r>
            <a:r>
              <a:rPr lang="en-GB" dirty="0"/>
              <a:t>as our reference text for reviewing. So you’ll need to finish reading it in full, please.</a:t>
            </a:r>
          </a:p>
        </p:txBody>
      </p:sp>
      <p:pic>
        <p:nvPicPr>
          <p:cNvPr id="6" name="Picture 5" descr="Stack of magazines on table">
            <a:extLst>
              <a:ext uri="{FF2B5EF4-FFF2-40B4-BE49-F238E27FC236}">
                <a16:creationId xmlns:a16="http://schemas.microsoft.com/office/drawing/2014/main" id="{22B80BA8-8F90-0323-BD23-8063E9F12F25}"/>
              </a:ext>
            </a:extLst>
          </p:cNvPr>
          <p:cNvPicPr>
            <a:picLocks noChangeAspect="1"/>
          </p:cNvPicPr>
          <p:nvPr/>
        </p:nvPicPr>
        <p:blipFill rotWithShape="1">
          <a:blip r:embed="rId2"/>
          <a:srcRect l="43670" r="10999" b="-2"/>
          <a:stretch/>
        </p:blipFill>
        <p:spPr>
          <a:xfrm>
            <a:off x="20" y="1"/>
            <a:ext cx="4657325" cy="6857999"/>
          </a:xfrm>
          <a:prstGeom prst="rect">
            <a:avLst/>
          </a:prstGeom>
        </p:spPr>
      </p:pic>
      <p:cxnSp>
        <p:nvCxnSpPr>
          <p:cNvPr id="42" name="Straight Connector 1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246022"/>
      </p:ext>
    </p:extLst>
  </p:cSld>
  <p:clrMapOvr>
    <a:masterClrMapping/>
  </p:clrMapOvr>
</p:sld>
</file>

<file path=ppt/theme/theme1.xml><?xml version="1.0" encoding="utf-8"?>
<a:theme xmlns:a="http://schemas.openxmlformats.org/drawingml/2006/main" name="Punchcard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69C63C37ACA646BE54901579DE1973" ma:contentTypeVersion="7" ma:contentTypeDescription="Create a new document." ma:contentTypeScope="" ma:versionID="a7bc343ed16316ad399107b8797e2a83">
  <xsd:schema xmlns:xsd="http://www.w3.org/2001/XMLSchema" xmlns:xs="http://www.w3.org/2001/XMLSchema" xmlns:p="http://schemas.microsoft.com/office/2006/metadata/properties" xmlns:ns3="ae888650-7396-48c8-b40d-dd012b4de289" xmlns:ns4="2d818235-49ca-4ae5-a4a6-8bb78267d6ec" targetNamespace="http://schemas.microsoft.com/office/2006/metadata/properties" ma:root="true" ma:fieldsID="aaceb419a1b9663e44a12d45c52f176e" ns3:_="" ns4:_="">
    <xsd:import namespace="ae888650-7396-48c8-b40d-dd012b4de289"/>
    <xsd:import namespace="2d818235-49ca-4ae5-a4a6-8bb78267d6ec"/>
    <xsd:element name="properties">
      <xsd:complexType>
        <xsd:sequence>
          <xsd:element name="documentManagement">
            <xsd:complexType>
              <xsd:all>
                <xsd:element ref="ns3:SharedWithDetails" minOccurs="0"/>
                <xsd:element ref="ns3:SharedWithUser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888650-7396-48c8-b40d-dd012b4de289" elementFormDefault="qualified">
    <xsd:import namespace="http://schemas.microsoft.com/office/2006/documentManagement/types"/>
    <xsd:import namespace="http://schemas.microsoft.com/office/infopath/2007/PartnerControls"/>
    <xsd:element name="SharedWithDetails" ma:index="8" nillable="true" ma:displayName="Shared With Details" ma:internalName="SharedWithDetails" ma:readOnly="true">
      <xsd:simpleType>
        <xsd:restriction base="dms:Note">
          <xsd:maxLength value="255"/>
        </xsd:restriction>
      </xsd:simpleType>
    </xsd:element>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818235-49ca-4ae5-a4a6-8bb78267d6e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6BD7AF-F538-4AEF-BF8C-75A506C71D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888650-7396-48c8-b40d-dd012b4de289"/>
    <ds:schemaRef ds:uri="2d818235-49ca-4ae5-a4a6-8bb78267d6e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2730DB-CEEB-4F83-BDEA-DC5BA5A00CE4}">
  <ds:schemaRefs>
    <ds:schemaRef ds:uri="http://schemas.microsoft.com/office/2006/documentManagement/types"/>
    <ds:schemaRef ds:uri="http://schemas.microsoft.com/office/2006/metadata/properties"/>
    <ds:schemaRef ds:uri="http://purl.org/dc/dcmitype/"/>
    <ds:schemaRef ds:uri="ae888650-7396-48c8-b40d-dd012b4de289"/>
    <ds:schemaRef ds:uri="2d818235-49ca-4ae5-a4a6-8bb78267d6ec"/>
    <ds:schemaRef ds:uri="http://purl.org/dc/elements/1.1/"/>
    <ds:schemaRef ds:uri="http://schemas.microsoft.com/office/infopath/2007/PartnerControls"/>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114B002F-DBD7-4766-A7C0-E5AFC29BC1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2613</TotalTime>
  <Words>2905</Words>
  <Application>Microsoft Office PowerPoint</Application>
  <PresentationFormat>Widescreen</PresentationFormat>
  <Paragraphs>95</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Alata</vt:lpstr>
      <vt:lpstr>-apple-system</vt:lpstr>
      <vt:lpstr>Arial</vt:lpstr>
      <vt:lpstr>gt_super_text_bold</vt:lpstr>
      <vt:lpstr>gt_super_text_book</vt:lpstr>
      <vt:lpstr>Neue Haas Grotesk Text Pro</vt:lpstr>
      <vt:lpstr>PunchcardVTI</vt:lpstr>
      <vt:lpstr>Session 4: My Body Can House Two Hearts  (HPEN5013)</vt:lpstr>
      <vt:lpstr>Our text this week…</vt:lpstr>
      <vt:lpstr>My Body Can House Two Hearts (2019) – review (1)</vt:lpstr>
      <vt:lpstr>My Body Can House Two Hearts (2019) – review (2)</vt:lpstr>
      <vt:lpstr>National Poet of Wales (1)</vt:lpstr>
      <vt:lpstr>National Poet of Wales (2)</vt:lpstr>
      <vt:lpstr>National Poet of Wales (3)</vt:lpstr>
      <vt:lpstr>Cynghanedd?</vt:lpstr>
      <vt:lpstr>Contexts</vt:lpstr>
      <vt:lpstr>Multicultural Wales?</vt:lpstr>
      <vt:lpstr>Uneven distribution</vt:lpstr>
      <vt:lpstr>A Tolerant Nation? Exploring Ethnic Diversity in Wales, p. 6</vt:lpstr>
      <vt:lpstr>In/tolerance: p. 24 – Neil Evans</vt:lpstr>
      <vt:lpstr>The importance of Cardiff</vt:lpstr>
      <vt:lpstr>…and Butetown more specifically</vt:lpstr>
      <vt:lpstr>PowerPoint Presentation</vt:lpstr>
      <vt:lpstr>1919 Cardiff Race Riots</vt:lpstr>
      <vt:lpstr>Housing: Jenkinson, p. 93 </vt:lpstr>
      <vt:lpstr>Barricaded in: Jenkinson, p. 95</vt:lpstr>
      <vt:lpstr>Ibrahim Ismaa’il</vt:lpstr>
      <vt:lpstr>Reading and discussion </vt:lpstr>
      <vt:lpstr>What is poetry?</vt:lpstr>
      <vt:lpstr>Definition…</vt:lpstr>
      <vt:lpstr>T. S. Eliot, 1919</vt:lpstr>
      <vt:lpstr>Paul Éluard, 1932</vt:lpstr>
      <vt:lpstr>W.K. Wimsatt, 1954</vt:lpstr>
      <vt:lpstr>Louis Zukofsky, 1958</vt:lpstr>
      <vt:lpstr>Philip Larkin, 1964</vt:lpstr>
      <vt:lpstr>Marjorie Perloff, 1991</vt:lpstr>
      <vt:lpstr>There’s (far, far) more where this came from…</vt:lpstr>
      <vt:lpstr>Reading and discussion: 2</vt:lpstr>
      <vt:lpstr>Practical Activity: Write a Poem!</vt:lpstr>
      <vt:lpstr>Next week!</vt:lpstr>
    </vt:vector>
  </TitlesOfParts>
  <Company>Prifysgol Aberystwyth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Aspects of Contemporary Literature  (HPEN5013)</dc:title>
  <dc:creator>Matthew Jarvis [maj52] (Staff)</dc:creator>
  <cp:lastModifiedBy>Matthew Jarvis [maj52] (Staff)</cp:lastModifiedBy>
  <cp:revision>3</cp:revision>
  <dcterms:created xsi:type="dcterms:W3CDTF">2022-09-22T19:13:03Z</dcterms:created>
  <dcterms:modified xsi:type="dcterms:W3CDTF">2022-10-13T20:13:17Z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0x010100FD69C63C37ACA646BE54901579DE1973</vt:lpwstr>
  </property>
</Properties>
</file>