
<file path=[Content_Types].xml><?xml version="1.0" encoding="utf-8"?>
<Types xmlns="http://schemas.openxmlformats.org/package/2006/content-types">
  <Default Extension="png" ContentType="image/png"/>
  <Default Extension="emf" ContentType="image/x-emf"/>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96" r:id="rId1"/>
  </p:sldMasterIdLst>
  <p:sldIdLst>
    <p:sldId id="256" r:id="rId2"/>
    <p:sldId id="257" r:id="rId3"/>
    <p:sldId id="258" r:id="rId4"/>
    <p:sldId id="259" r:id="rId5"/>
    <p:sldId id="260" r:id="rId6"/>
    <p:sldId id="261" r:id="rId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87" autoAdjust="0"/>
    <p:restoredTop sz="94660"/>
  </p:normalViewPr>
  <p:slideViewPr>
    <p:cSldViewPr snapToGrid="0">
      <p:cViewPr varScale="1">
        <p:scale>
          <a:sx n="122" d="100"/>
          <a:sy n="122" d="100"/>
        </p:scale>
        <p:origin x="90" y="20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600200" y="2386744"/>
            <a:ext cx="8991600" cy="1645920"/>
          </a:xfrm>
          <a:solidFill>
            <a:srgbClr val="FFFFFF"/>
          </a:solidFill>
          <a:ln w="38100">
            <a:solidFill>
              <a:srgbClr val="404040"/>
            </a:solidFill>
          </a:ln>
        </p:spPr>
        <p:txBody>
          <a:bodyPr lIns="274320" rIns="274320" anchor="ctr" anchorCtr="1">
            <a:normAutofit/>
          </a:bodyPr>
          <a:lstStyle>
            <a:lvl1pPr algn="ctr">
              <a:defRPr sz="3800">
                <a:solidFill>
                  <a:srgbClr val="262626"/>
                </a:solidFill>
              </a:defRPr>
            </a:lvl1pPr>
          </a:lstStyle>
          <a:p>
            <a:r>
              <a:rPr lang="en-US"/>
              <a:t>Click to edit Master title style</a:t>
            </a:r>
            <a:endParaRPr lang="en-US" dirty="0"/>
          </a:p>
        </p:txBody>
      </p:sp>
      <p:sp>
        <p:nvSpPr>
          <p:cNvPr id="3" name="Subtitle 2"/>
          <p:cNvSpPr>
            <a:spLocks noGrp="1"/>
          </p:cNvSpPr>
          <p:nvPr>
            <p:ph type="subTitle" idx="1"/>
          </p:nvPr>
        </p:nvSpPr>
        <p:spPr>
          <a:xfrm>
            <a:off x="2695194" y="4352544"/>
            <a:ext cx="6801612" cy="1239894"/>
          </a:xfrm>
          <a:noFill/>
        </p:spPr>
        <p:txBody>
          <a:bodyPr>
            <a:normAutofit/>
          </a:bodyPr>
          <a:lstStyle>
            <a:lvl1pPr marL="0" indent="0" algn="ctr">
              <a:buNone/>
              <a:defRPr sz="2000">
                <a:solidFill>
                  <a:schemeClr val="tx1">
                    <a:lumMod val="75000"/>
                    <a:lumOff val="25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7" name="Date Placeholder 6"/>
          <p:cNvSpPr>
            <a:spLocks noGrp="1"/>
          </p:cNvSpPr>
          <p:nvPr>
            <p:ph type="dt" sz="half" idx="10"/>
          </p:nvPr>
        </p:nvSpPr>
        <p:spPr/>
        <p:txBody>
          <a:bodyPr/>
          <a:lstStyle/>
          <a:p>
            <a:fld id="{1160EA64-D806-43AC-9DF2-F8C432F32B4C}" type="datetimeFigureOut">
              <a:rPr lang="en-US" dirty="0"/>
              <a:t>3/9/2020</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8A7A6979-0714-4377-B894-6BE4C2D6E202}" type="slidenum">
              <a:rPr lang="en-US" dirty="0"/>
              <a:pPr/>
              <a:t>‹#›</a:t>
            </a:fld>
            <a:endParaRPr lang="en-US" dirty="0"/>
          </a:p>
        </p:txBody>
      </p:sp>
    </p:spTree>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F070A7B3-6521-4DCA-87E5-044747A908C1}" type="datetimeFigureOut">
              <a:rPr lang="en-US" dirty="0"/>
              <a:t>3/9/2020</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8A7A6979-0714-4377-B894-6BE4C2D6E202}"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600200" y="2386744"/>
            <a:ext cx="8991600" cy="1645920"/>
          </a:xfrm>
          <a:solidFill>
            <a:srgbClr val="FFFFFF"/>
          </a:solidFill>
          <a:ln w="38100">
            <a:solidFill>
              <a:srgbClr val="404040"/>
            </a:solidFill>
          </a:ln>
        </p:spPr>
        <p:txBody>
          <a:bodyPr lIns="274320" rIns="274320" anchor="ctr" anchorCtr="1">
            <a:normAutofit/>
          </a:bodyPr>
          <a:lstStyle>
            <a:lvl1pPr>
              <a:defRPr sz="3800">
                <a:solidFill>
                  <a:srgbClr val="262626"/>
                </a:solidFill>
              </a:defRPr>
            </a:lvl1pPr>
          </a:lstStyle>
          <a:p>
            <a:r>
              <a:rPr lang="en-US"/>
              <a:t>Click to edit Master title style</a:t>
            </a:r>
            <a:endParaRPr lang="en-US" dirty="0"/>
          </a:p>
        </p:txBody>
      </p:sp>
      <p:sp>
        <p:nvSpPr>
          <p:cNvPr id="3" name="Text Placeholder 2"/>
          <p:cNvSpPr>
            <a:spLocks noGrp="1"/>
          </p:cNvSpPr>
          <p:nvPr>
            <p:ph type="body" idx="1"/>
          </p:nvPr>
        </p:nvSpPr>
        <p:spPr>
          <a:xfrm>
            <a:off x="2695194" y="4352465"/>
            <a:ext cx="6801612" cy="1265082"/>
          </a:xfrm>
        </p:spPr>
        <p:txBody>
          <a:bodyPr anchor="t" anchorCtr="1">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7" name="Date Placeholder 6"/>
          <p:cNvSpPr>
            <a:spLocks noGrp="1"/>
          </p:cNvSpPr>
          <p:nvPr>
            <p:ph type="dt" sz="half" idx="10"/>
          </p:nvPr>
        </p:nvSpPr>
        <p:spPr/>
        <p:txBody>
          <a:bodyPr/>
          <a:lstStyle/>
          <a:p>
            <a:fld id="{1160EA64-D806-43AC-9DF2-F8C432F32B4C}" type="datetimeFigureOut">
              <a:rPr lang="en-US" dirty="0"/>
              <a:t>3/9/2020</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8A7A6979-0714-4377-B894-6BE4C2D6E202}" type="slidenum">
              <a:rPr lang="en-US" dirty="0"/>
              <a:pPr/>
              <a:t>‹#›</a:t>
            </a:fld>
            <a:endParaRPr lang="en-US" dirty="0"/>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581912" y="2638044"/>
            <a:ext cx="4271771" cy="310198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338315" y="2638044"/>
            <a:ext cx="4270247" cy="310198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Date Placeholder 7"/>
          <p:cNvSpPr>
            <a:spLocks noGrp="1"/>
          </p:cNvSpPr>
          <p:nvPr>
            <p:ph type="dt" sz="half" idx="10"/>
          </p:nvPr>
        </p:nvSpPr>
        <p:spPr/>
        <p:txBody>
          <a:bodyPr/>
          <a:lstStyle/>
          <a:p>
            <a:fld id="{AB134690-1557-4C89-A502-4959FE7FAD70}" type="datetimeFigureOut">
              <a:rPr lang="en-US" dirty="0"/>
              <a:t>3/9/2020</a:t>
            </a:fld>
            <a:endParaRPr lang="en-US" dirty="0"/>
          </a:p>
        </p:txBody>
      </p:sp>
      <p:sp>
        <p:nvSpPr>
          <p:cNvPr id="9" name="Footer Placeholder 8"/>
          <p:cNvSpPr>
            <a:spLocks noGrp="1"/>
          </p:cNvSpPr>
          <p:nvPr>
            <p:ph type="ftr" sz="quarter" idx="11"/>
          </p:nvPr>
        </p:nvSpPr>
        <p:spPr/>
        <p:txBody>
          <a:bodyPr/>
          <a:lstStyle/>
          <a:p>
            <a:endParaRPr lang="en-US" dirty="0"/>
          </a:p>
        </p:txBody>
      </p:sp>
      <p:sp>
        <p:nvSpPr>
          <p:cNvPr id="10" name="Slide Number Placeholder 9"/>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583436" y="2313433"/>
            <a:ext cx="4270248" cy="704087"/>
          </a:xfrm>
        </p:spPr>
        <p:txBody>
          <a:bodyPr anchor="b" anchorCtr="1">
            <a:normAutofit/>
          </a:bodyPr>
          <a:lstStyle>
            <a:lvl1pPr marL="0" indent="0" algn="ctr">
              <a:buNone/>
              <a:defRPr sz="1900" b="0" cap="all" spc="100" baseline="0">
                <a:solidFill>
                  <a:schemeClr val="accent2"/>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583436" y="3143250"/>
            <a:ext cx="4270248" cy="259677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Content Placeholder 5"/>
          <p:cNvSpPr>
            <a:spLocks noGrp="1"/>
          </p:cNvSpPr>
          <p:nvPr>
            <p:ph sz="quarter" idx="4"/>
          </p:nvPr>
        </p:nvSpPr>
        <p:spPr>
          <a:xfrm>
            <a:off x="6338316" y="3143250"/>
            <a:ext cx="4253484" cy="2596776"/>
          </a:xfrm>
        </p:spPr>
        <p:txBody>
          <a:bodyPr/>
          <a:lstStyle>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1" name="Text Placeholder 4"/>
          <p:cNvSpPr>
            <a:spLocks noGrp="1"/>
          </p:cNvSpPr>
          <p:nvPr>
            <p:ph type="body" sz="quarter" idx="13"/>
          </p:nvPr>
        </p:nvSpPr>
        <p:spPr>
          <a:xfrm>
            <a:off x="6338316" y="2313433"/>
            <a:ext cx="4270248" cy="704087"/>
          </a:xfrm>
        </p:spPr>
        <p:txBody>
          <a:bodyPr anchor="b" anchorCtr="1">
            <a:normAutofit/>
          </a:bodyPr>
          <a:lstStyle>
            <a:lvl1pPr marL="0" indent="0" algn="ctr">
              <a:buNone/>
              <a:defRPr sz="1900" b="0" cap="all" spc="100" baseline="0">
                <a:solidFill>
                  <a:schemeClr val="accent2"/>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7" name="Date Placeholder 6"/>
          <p:cNvSpPr>
            <a:spLocks noGrp="1"/>
          </p:cNvSpPr>
          <p:nvPr>
            <p:ph type="dt" sz="half" idx="10"/>
          </p:nvPr>
        </p:nvSpPr>
        <p:spPr/>
        <p:txBody>
          <a:bodyPr/>
          <a:lstStyle/>
          <a:p>
            <a:fld id="{4F7D4976-E339-4826-83B7-FBD03F55ECF8}" type="datetimeFigureOut">
              <a:rPr lang="en-US" dirty="0"/>
              <a:t>3/9/2020</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8A7A6979-0714-4377-B894-6BE4C2D6E202}" type="slidenum">
              <a:rPr lang="en-US" dirty="0"/>
              <a:t>‹#›</a:t>
            </a:fld>
            <a:endParaRPr lang="en-US" dirty="0"/>
          </a:p>
        </p:txBody>
      </p:sp>
      <p:sp>
        <p:nvSpPr>
          <p:cNvPr id="10" name="Title 9"/>
          <p:cNvSpPr>
            <a:spLocks noGrp="1"/>
          </p:cNvSpPr>
          <p:nvPr>
            <p:ph type="title"/>
          </p:nvPr>
        </p:nvSpPr>
        <p:spPr/>
        <p:txBody>
          <a:bodyPr/>
          <a:lstStyle/>
          <a:p>
            <a:r>
              <a:rPr lang="en-US"/>
              <a:t>Click to edit Master title style</a:t>
            </a:r>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E1037C31-9E7A-4F99-8774-A0E530DE1A42}" type="datetimeFigureOut">
              <a:rPr lang="en-US" dirty="0"/>
              <a:t>3/9/2020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278504F-A551-4DE0-9316-4DCD1D8CC752}" type="datetimeFigureOut">
              <a:rPr lang="en-US" dirty="0"/>
              <a:t>3/9/2020</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6" name="Rectangle 25"/>
          <p:cNvSpPr/>
          <p:nvPr/>
        </p:nvSpPr>
        <p:spPr>
          <a:xfrm>
            <a:off x="0" y="0"/>
            <a:ext cx="6096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04672" y="2243828"/>
            <a:ext cx="4486656" cy="1141497"/>
          </a:xfrm>
          <a:solidFill>
            <a:srgbClr val="FFFFFF"/>
          </a:solidFill>
          <a:ln>
            <a:solidFill>
              <a:srgbClr val="404040"/>
            </a:solidFill>
          </a:ln>
        </p:spPr>
        <p:txBody>
          <a:bodyPr anchor="ctr" anchorCtr="1">
            <a:normAutofit/>
          </a:bodyPr>
          <a:lstStyle>
            <a:lvl1pPr>
              <a:defRPr sz="2200">
                <a:solidFill>
                  <a:srgbClr val="262626"/>
                </a:solidFill>
              </a:defRPr>
            </a:lvl1pPr>
          </a:lstStyle>
          <a:p>
            <a:r>
              <a:rPr lang="en-US"/>
              <a:t>Click to edit Master title style</a:t>
            </a:r>
            <a:endParaRPr lang="en-US" dirty="0"/>
          </a:p>
        </p:txBody>
      </p:sp>
      <p:sp>
        <p:nvSpPr>
          <p:cNvPr id="3" name="Content Placeholder 2"/>
          <p:cNvSpPr>
            <a:spLocks noGrp="1"/>
          </p:cNvSpPr>
          <p:nvPr>
            <p:ph idx="1"/>
          </p:nvPr>
        </p:nvSpPr>
        <p:spPr>
          <a:xfrm>
            <a:off x="6736080" y="804672"/>
            <a:ext cx="4815840" cy="5248656"/>
          </a:xfrm>
        </p:spPr>
        <p:txBody>
          <a:bodyPr>
            <a:normAutofit/>
          </a:bodyPr>
          <a:lstStyle>
            <a:lvl1pPr>
              <a:defRPr sz="1900">
                <a:solidFill>
                  <a:schemeClr val="tx1"/>
                </a:solidFill>
              </a:defRPr>
            </a:lvl1pPr>
            <a:lvl2pPr>
              <a:defRPr sz="1600">
                <a:solidFill>
                  <a:schemeClr val="tx1"/>
                </a:solidFill>
              </a:defRPr>
            </a:lvl2pPr>
            <a:lvl3pPr>
              <a:defRPr sz="1600">
                <a:solidFill>
                  <a:schemeClr val="tx1"/>
                </a:solidFill>
              </a:defRPr>
            </a:lvl3pPr>
            <a:lvl4pPr>
              <a:defRPr sz="1600">
                <a:solidFill>
                  <a:schemeClr val="tx1"/>
                </a:solidFill>
              </a:defRPr>
            </a:lvl4pPr>
            <a:lvl5pPr>
              <a:defRPr sz="1600">
                <a:solidFill>
                  <a:schemeClr val="tx1"/>
                </a:solidFill>
              </a:defRPr>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15568" y="3549918"/>
            <a:ext cx="3794760" cy="2194036"/>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160EA64-D806-43AC-9DF2-F8C432F32B4C}" type="datetimeFigureOut">
              <a:rPr lang="en-US" dirty="0"/>
              <a:t>3/9/2020</a:t>
            </a:fld>
            <a:endParaRPr lang="en-US" dirty="0"/>
          </a:p>
        </p:txBody>
      </p:sp>
      <p:sp>
        <p:nvSpPr>
          <p:cNvPr id="6" name="Footer Placeholder 5"/>
          <p:cNvSpPr>
            <a:spLocks noGrp="1"/>
          </p:cNvSpPr>
          <p:nvPr>
            <p:ph type="ftr" sz="quarter" idx="11"/>
          </p:nvPr>
        </p:nvSpPr>
        <p:spPr>
          <a:xfrm>
            <a:off x="804672" y="6236208"/>
            <a:ext cx="5167503" cy="320040"/>
          </a:xfrm>
        </p:spPr>
        <p:txBody>
          <a:bodyPr/>
          <a:lstStyle>
            <a:lvl1pPr>
              <a:defRPr>
                <a:solidFill>
                  <a:srgbClr val="FFFFFF">
                    <a:alpha val="69804"/>
                  </a:srgbClr>
                </a:solidFill>
              </a:defRPr>
            </a:lvl1pPr>
          </a:lstStyle>
          <a:p>
            <a:endParaRPr lang="en-US" dirty="0"/>
          </a:p>
        </p:txBody>
      </p:sp>
      <p:sp>
        <p:nvSpPr>
          <p:cNvPr id="7" name="Slide Number Placeholder 6"/>
          <p:cNvSpPr>
            <a:spLocks noGrp="1"/>
          </p:cNvSpPr>
          <p:nvPr>
            <p:ph type="sldNum" sz="quarter" idx="12"/>
          </p:nvPr>
        </p:nvSpPr>
        <p:spPr/>
        <p:txBody>
          <a:bodyPr/>
          <a:lstStyle/>
          <a:p>
            <a:fld id="{8A7A6979-0714-4377-B894-6BE4C2D6E202}" type="slidenum">
              <a:rPr lang="en-US" dirty="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8" name="Rectangle 17"/>
          <p:cNvSpPr/>
          <p:nvPr/>
        </p:nvSpPr>
        <p:spPr>
          <a:xfrm>
            <a:off x="0" y="0"/>
            <a:ext cx="6095999"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08523" y="2243828"/>
            <a:ext cx="4494998" cy="1134640"/>
          </a:xfrm>
          <a:solidFill>
            <a:srgbClr val="FFFFFF"/>
          </a:solidFill>
          <a:ln>
            <a:solidFill>
              <a:srgbClr val="404040"/>
            </a:solidFill>
          </a:ln>
        </p:spPr>
        <p:txBody>
          <a:bodyPr anchor="ctr" anchorCtr="1">
            <a:noAutofit/>
          </a:bodyPr>
          <a:lstStyle>
            <a:lvl1pPr>
              <a:defRPr sz="2200">
                <a:solidFill>
                  <a:srgbClr val="262626"/>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6095999" y="0"/>
            <a:ext cx="6102097" cy="6858000"/>
          </a:xfrm>
          <a:solidFill>
            <a:schemeClr val="bg1">
              <a:lumMod val="75000"/>
            </a:schemeClr>
          </a:solidFill>
        </p:spPr>
        <p:txBody>
          <a:bodyPr anchor="t"/>
          <a:lstStyle>
            <a:lvl1pPr marL="0" indent="0">
              <a:buNone/>
              <a:defRPr sz="3200">
                <a:solidFill>
                  <a:schemeClr val="tx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115568" y="3549918"/>
            <a:ext cx="3794760" cy="2194037"/>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solidFill>
                  <a:srgbClr val="FFFFFF">
                    <a:alpha val="90000"/>
                  </a:srgbClr>
                </a:solidFill>
                <a:effectLst>
                  <a:outerShdw blurRad="50800" dist="38100" dir="2700000" algn="tl" rotWithShape="0">
                    <a:prstClr val="black">
                      <a:alpha val="43000"/>
                    </a:prstClr>
                  </a:outerShdw>
                </a:effectLst>
              </a:defRPr>
            </a:lvl1pPr>
          </a:lstStyle>
          <a:p>
            <a:fld id="{1160EA64-D806-43AC-9DF2-F8C432F32B4C}" type="datetimeFigureOut">
              <a:rPr lang="en-US" dirty="0"/>
              <a:pPr/>
              <a:t>3/9/2020</a:t>
            </a:fld>
            <a:endParaRPr lang="en-US" dirty="0"/>
          </a:p>
        </p:txBody>
      </p:sp>
      <p:sp>
        <p:nvSpPr>
          <p:cNvPr id="6" name="Footer Placeholder 5"/>
          <p:cNvSpPr>
            <a:spLocks noGrp="1"/>
          </p:cNvSpPr>
          <p:nvPr>
            <p:ph type="ftr" sz="quarter" idx="11"/>
          </p:nvPr>
        </p:nvSpPr>
        <p:spPr>
          <a:xfrm>
            <a:off x="808523" y="6236208"/>
            <a:ext cx="5103729" cy="320040"/>
          </a:xfrm>
        </p:spPr>
        <p:txBody>
          <a:bodyPr/>
          <a:lstStyle>
            <a:lvl1pPr>
              <a:defRPr>
                <a:solidFill>
                  <a:srgbClr val="FFFFFF">
                    <a:alpha val="70000"/>
                  </a:srgbClr>
                </a:solidFill>
              </a:defRPr>
            </a:lvl1pPr>
          </a:lstStyle>
          <a:p>
            <a:endParaRPr lang="en-US" dirty="0"/>
          </a:p>
        </p:txBody>
      </p:sp>
      <p:sp>
        <p:nvSpPr>
          <p:cNvPr id="7" name="Slide Number Placeholder 6"/>
          <p:cNvSpPr>
            <a:spLocks noGrp="1"/>
          </p:cNvSpPr>
          <p:nvPr>
            <p:ph type="sldNum" sz="quarter" idx="12"/>
          </p:nvPr>
        </p:nvSpPr>
        <p:spPr/>
        <p:txBody>
          <a:bodyPr/>
          <a:lstStyle/>
          <a:p>
            <a:fld id="{8A7A6979-0714-4377-B894-6BE4C2D6E202}"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9F9C37B-1D36-470B-8223-D6C91242EC14}" type="datetimeFigureOut">
              <a:rPr lang="en-US" dirty="0"/>
              <a:t>3/9/2020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53112" y="937260"/>
            <a:ext cx="1298608" cy="498348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2231136" y="937260"/>
            <a:ext cx="6198489" cy="498348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7C6F52A-A82B-47A2-A83A-8C4C91F2D59F}" type="datetimeFigureOut">
              <a:rPr lang="en-US" dirty="0"/>
              <a:t>3/9/2020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0">
              <a:schemeClr val="accent2">
                <a:lumMod val="40000"/>
                <a:lumOff val="60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tileRect/>
        </a:gra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2231136" y="964692"/>
            <a:ext cx="7729728" cy="1188720"/>
          </a:xfrm>
          <a:prstGeom prst="rect">
            <a:avLst/>
          </a:prstGeom>
          <a:solidFill>
            <a:schemeClr val="bg1"/>
          </a:solidFill>
          <a:ln w="31750" cap="sq">
            <a:solidFill>
              <a:schemeClr val="tx1">
                <a:lumMod val="75000"/>
                <a:lumOff val="25000"/>
              </a:schemeClr>
            </a:solidFill>
            <a:miter lim="800000"/>
          </a:ln>
        </p:spPr>
        <p:txBody>
          <a:bodyPr vert="horz" lIns="182880" tIns="182880" rIns="182880" bIns="18288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2231136" y="2638044"/>
            <a:ext cx="7729728" cy="310198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821429" y="6238816"/>
            <a:ext cx="2753746" cy="323968"/>
          </a:xfrm>
          <a:prstGeom prst="rect">
            <a:avLst/>
          </a:prstGeom>
        </p:spPr>
        <p:txBody>
          <a:bodyPr vert="horz" lIns="91440" tIns="45720" rIns="91440" bIns="45720" rtlCol="0" anchor="ctr"/>
          <a:lstStyle>
            <a:lvl1pPr algn="r">
              <a:defRPr sz="1050">
                <a:solidFill>
                  <a:schemeClr val="tx1">
                    <a:alpha val="70000"/>
                  </a:schemeClr>
                </a:solidFill>
              </a:defRPr>
            </a:lvl1pPr>
          </a:lstStyle>
          <a:p>
            <a:fld id="{1160EA64-D806-43AC-9DF2-F8C432F32B4C}" type="datetimeFigureOut">
              <a:rPr lang="en-US" dirty="0"/>
              <a:t>3/9/2020</a:t>
            </a:fld>
            <a:endParaRPr lang="en-US" dirty="0"/>
          </a:p>
        </p:txBody>
      </p:sp>
      <p:sp>
        <p:nvSpPr>
          <p:cNvPr id="5" name="Footer Placeholder 4"/>
          <p:cNvSpPr>
            <a:spLocks noGrp="1"/>
          </p:cNvSpPr>
          <p:nvPr>
            <p:ph type="ftr" sz="quarter" idx="3"/>
          </p:nvPr>
        </p:nvSpPr>
        <p:spPr>
          <a:xfrm>
            <a:off x="1600200" y="6236208"/>
            <a:ext cx="5901189" cy="320040"/>
          </a:xfrm>
          <a:prstGeom prst="rect">
            <a:avLst/>
          </a:prstGeom>
        </p:spPr>
        <p:txBody>
          <a:bodyPr vert="horz" lIns="91440" tIns="45720" rIns="91440" bIns="45720" rtlCol="0" anchor="ctr"/>
          <a:lstStyle>
            <a:lvl1pPr algn="l">
              <a:defRPr sz="1050">
                <a:solidFill>
                  <a:schemeClr val="tx1">
                    <a:alpha val="70000"/>
                  </a:schemeClr>
                </a:solidFill>
              </a:defRPr>
            </a:lvl1pPr>
          </a:lstStyle>
          <a:p>
            <a:endParaRPr lang="en-US" dirty="0"/>
          </a:p>
        </p:txBody>
      </p:sp>
      <p:sp>
        <p:nvSpPr>
          <p:cNvPr id="6" name="Slide Number Placeholder 5"/>
          <p:cNvSpPr>
            <a:spLocks noGrp="1"/>
          </p:cNvSpPr>
          <p:nvPr>
            <p:ph type="sldNum" sz="quarter" idx="4"/>
          </p:nvPr>
        </p:nvSpPr>
        <p:spPr>
          <a:xfrm>
            <a:off x="10758922" y="6217920"/>
            <a:ext cx="365760" cy="365760"/>
          </a:xfrm>
          <a:prstGeom prst="ellipse">
            <a:avLst/>
          </a:prstGeom>
          <a:solidFill>
            <a:srgbClr val="1D1D1D">
              <a:alpha val="70000"/>
            </a:srgbClr>
          </a:solidFill>
        </p:spPr>
        <p:txBody>
          <a:bodyPr vert="horz" lIns="18288" tIns="45720" rIns="18288" bIns="45720" rtlCol="0" anchor="ctr">
            <a:noAutofit/>
          </a:bodyPr>
          <a:lstStyle>
            <a:lvl1pPr algn="ctr">
              <a:defRPr sz="1100" spc="0" baseline="0">
                <a:solidFill>
                  <a:srgbClr val="FFFFFF"/>
                </a:solidFill>
              </a:defRPr>
            </a:lvl1pPr>
          </a:lstStyle>
          <a:p>
            <a:fld id="{8A7A6979-0714-4377-B894-6BE4C2D6E202}"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Lst>
  <p:hf sldNum="0" hdr="0" ftr="0" dt="0"/>
  <p:txStyles>
    <p:titleStyle>
      <a:lvl1pPr algn="ctr" defTabSz="914400" rtl="0" eaLnBrk="1" latinLnBrk="0" hangingPunct="1">
        <a:lnSpc>
          <a:spcPct val="90000"/>
        </a:lnSpc>
        <a:spcBef>
          <a:spcPct val="0"/>
        </a:spcBef>
        <a:buNone/>
        <a:defRPr sz="2800" kern="1200" cap="all" spc="200" baseline="0">
          <a:solidFill>
            <a:schemeClr val="tx1">
              <a:lumMod val="85000"/>
              <a:lumOff val="15000"/>
            </a:schemeClr>
          </a:solidFill>
          <a:latin typeface="+mj-lt"/>
          <a:ea typeface="+mj-ea"/>
          <a:cs typeface="+mj-cs"/>
        </a:defRPr>
      </a:lvl1pPr>
    </p:titleStyle>
    <p:bodyStyle>
      <a:lvl1pPr marL="228600" indent="-228600" algn="l" defTabSz="914400" rtl="0" eaLnBrk="1" latinLnBrk="0" hangingPunct="1">
        <a:lnSpc>
          <a:spcPct val="100000"/>
        </a:lnSpc>
        <a:spcBef>
          <a:spcPts val="1000"/>
        </a:spcBef>
        <a:buClr>
          <a:schemeClr val="accent2"/>
        </a:buClr>
        <a:buFont typeface="Arial" panose="020B0604020202020204" pitchFamily="34" charset="0"/>
        <a:buChar char="•"/>
        <a:defRPr sz="1800" kern="1200">
          <a:solidFill>
            <a:schemeClr val="tx1">
              <a:lumMod val="85000"/>
              <a:lumOff val="15000"/>
            </a:schemeClr>
          </a:solidFill>
          <a:latin typeface="+mn-lt"/>
          <a:ea typeface="+mn-ea"/>
          <a:cs typeface="+mn-cs"/>
        </a:defRPr>
      </a:lvl1pPr>
      <a:lvl2pPr marL="4572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2pPr>
      <a:lvl3pPr marL="6858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3pPr>
      <a:lvl4pPr marL="9144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4pPr>
      <a:lvl5pPr marL="11430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5pPr>
      <a:lvl6pPr marL="131286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6pPr>
      <a:lvl7pPr marL="148431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7pPr>
      <a:lvl8pPr marL="165735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8pPr>
      <a:lvl9pPr marL="1882775"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openxmlformats.org/officeDocument/2006/relationships/image" Target="../media/image6.png"/><Relationship Id="rId3" Type="http://schemas.openxmlformats.org/officeDocument/2006/relationships/image" Target="../media/image2.png"/><Relationship Id="rId7" Type="http://schemas.openxmlformats.org/officeDocument/2006/relationships/image" Target="../media/image5.png"/><Relationship Id="rId2" Type="http://schemas.openxmlformats.org/officeDocument/2006/relationships/image" Target="../media/image1.png"/><Relationship Id="rId1" Type="http://schemas.openxmlformats.org/officeDocument/2006/relationships/slideLayout" Target="../slideLayouts/slideLayout2.xml"/><Relationship Id="rId6" Type="http://schemas.openxmlformats.org/officeDocument/2006/relationships/image" Target="../media/image4.png"/><Relationship Id="rId11" Type="http://schemas.openxmlformats.org/officeDocument/2006/relationships/image" Target="../media/image9.png"/><Relationship Id="rId5" Type="http://schemas.openxmlformats.org/officeDocument/2006/relationships/hyperlink" Target="https://www.nmc.org.uk/globalassets/sitedocuments/nmc-publications/nmc-code.pdf" TargetMode="External"/><Relationship Id="rId10" Type="http://schemas.openxmlformats.org/officeDocument/2006/relationships/image" Target="../media/image8.png"/><Relationship Id="rId4" Type="http://schemas.openxmlformats.org/officeDocument/2006/relationships/image" Target="../media/image3.png"/><Relationship Id="rId9" Type="http://schemas.openxmlformats.org/officeDocument/2006/relationships/image" Target="../media/image7.png"/></Relationships>
</file>

<file path=ppt/slides/_rels/slide3.xml.rels><?xml version="1.0" encoding="UTF-8" standalone="yes"?>
<Relationships xmlns="http://schemas.openxmlformats.org/package/2006/relationships"><Relationship Id="rId8" Type="http://schemas.openxmlformats.org/officeDocument/2006/relationships/image" Target="../media/image16.png"/><Relationship Id="rId3" Type="http://schemas.openxmlformats.org/officeDocument/2006/relationships/image" Target="../media/image11.png"/><Relationship Id="rId7" Type="http://schemas.openxmlformats.org/officeDocument/2006/relationships/image" Target="../media/image15.png"/><Relationship Id="rId2" Type="http://schemas.openxmlformats.org/officeDocument/2006/relationships/image" Target="../media/image10.png"/><Relationship Id="rId1" Type="http://schemas.openxmlformats.org/officeDocument/2006/relationships/slideLayout" Target="../slideLayouts/slideLayout2.xml"/><Relationship Id="rId6" Type="http://schemas.openxmlformats.org/officeDocument/2006/relationships/image" Target="../media/image14.png"/><Relationship Id="rId5" Type="http://schemas.openxmlformats.org/officeDocument/2006/relationships/image" Target="../media/image13.png"/><Relationship Id="rId4" Type="http://schemas.openxmlformats.org/officeDocument/2006/relationships/image" Target="../media/image12.pn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emf"/><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125DCE-01B6-4BD0-B4AB-EC2C1E20A86F}"/>
              </a:ext>
            </a:extLst>
          </p:cNvPr>
          <p:cNvSpPr>
            <a:spLocks noGrp="1"/>
          </p:cNvSpPr>
          <p:nvPr>
            <p:ph type="ctrTitle"/>
          </p:nvPr>
        </p:nvSpPr>
        <p:spPr/>
        <p:txBody>
          <a:bodyPr/>
          <a:lstStyle/>
          <a:p>
            <a:r>
              <a:rPr lang="en-GB" dirty="0"/>
              <a:t>Reflection – </a:t>
            </a:r>
            <a:br>
              <a:rPr lang="en-GB" dirty="0"/>
            </a:br>
            <a:r>
              <a:rPr lang="en-GB" dirty="0"/>
              <a:t>Organisational Dynamics</a:t>
            </a:r>
          </a:p>
        </p:txBody>
      </p:sp>
      <p:sp>
        <p:nvSpPr>
          <p:cNvPr id="3" name="Subtitle 2">
            <a:extLst>
              <a:ext uri="{FF2B5EF4-FFF2-40B4-BE49-F238E27FC236}">
                <a16:creationId xmlns:a16="http://schemas.microsoft.com/office/drawing/2014/main" id="{53454F8F-82A3-44D4-AD26-41E57816B53F}"/>
              </a:ext>
            </a:extLst>
          </p:cNvPr>
          <p:cNvSpPr>
            <a:spLocks noGrp="1"/>
          </p:cNvSpPr>
          <p:nvPr>
            <p:ph type="subTitle" idx="1"/>
          </p:nvPr>
        </p:nvSpPr>
        <p:spPr/>
        <p:txBody>
          <a:bodyPr>
            <a:normAutofit/>
          </a:bodyPr>
          <a:lstStyle/>
          <a:p>
            <a:r>
              <a:rPr lang="en-GB" sz="2800" dirty="0"/>
              <a:t>Assignment 2</a:t>
            </a:r>
          </a:p>
        </p:txBody>
      </p:sp>
    </p:spTree>
    <p:extLst>
      <p:ext uri="{BB962C8B-B14F-4D97-AF65-F5344CB8AC3E}">
        <p14:creationId xmlns:p14="http://schemas.microsoft.com/office/powerpoint/2010/main" val="288603756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 name="Picture 11">
            <a:extLst>
              <a:ext uri="{FF2B5EF4-FFF2-40B4-BE49-F238E27FC236}">
                <a16:creationId xmlns:a16="http://schemas.microsoft.com/office/drawing/2014/main" id="{10571185-F808-40D0-856E-EB80B6A2ED3C}"/>
              </a:ext>
            </a:extLst>
          </p:cNvPr>
          <p:cNvPicPr>
            <a:picLocks noChangeAspect="1"/>
          </p:cNvPicPr>
          <p:nvPr/>
        </p:nvPicPr>
        <p:blipFill>
          <a:blip r:embed="rId2"/>
          <a:stretch>
            <a:fillRect/>
          </a:stretch>
        </p:blipFill>
        <p:spPr>
          <a:xfrm rot="1674072">
            <a:off x="8969444" y="1237190"/>
            <a:ext cx="3286110" cy="2191810"/>
          </a:xfrm>
          <a:prstGeom prst="rect">
            <a:avLst/>
          </a:prstGeom>
        </p:spPr>
      </p:pic>
      <p:pic>
        <p:nvPicPr>
          <p:cNvPr id="7" name="Picture 6">
            <a:extLst>
              <a:ext uri="{FF2B5EF4-FFF2-40B4-BE49-F238E27FC236}">
                <a16:creationId xmlns:a16="http://schemas.microsoft.com/office/drawing/2014/main" id="{0F5A49FF-5034-4DC5-B77C-C64DBF80883A}"/>
              </a:ext>
            </a:extLst>
          </p:cNvPr>
          <p:cNvPicPr>
            <a:picLocks noChangeAspect="1"/>
          </p:cNvPicPr>
          <p:nvPr/>
        </p:nvPicPr>
        <p:blipFill>
          <a:blip r:embed="rId3"/>
          <a:stretch>
            <a:fillRect/>
          </a:stretch>
        </p:blipFill>
        <p:spPr>
          <a:xfrm>
            <a:off x="6189841" y="4977796"/>
            <a:ext cx="3864864" cy="1880204"/>
          </a:xfrm>
          <a:prstGeom prst="rect">
            <a:avLst/>
          </a:prstGeom>
        </p:spPr>
      </p:pic>
      <p:pic>
        <p:nvPicPr>
          <p:cNvPr id="9" name="Picture 8">
            <a:extLst>
              <a:ext uri="{FF2B5EF4-FFF2-40B4-BE49-F238E27FC236}">
                <a16:creationId xmlns:a16="http://schemas.microsoft.com/office/drawing/2014/main" id="{AB566C0D-CF88-41E0-8E2C-6ADC7BF73E9E}"/>
              </a:ext>
            </a:extLst>
          </p:cNvPr>
          <p:cNvPicPr>
            <a:picLocks noChangeAspect="1"/>
          </p:cNvPicPr>
          <p:nvPr/>
        </p:nvPicPr>
        <p:blipFill>
          <a:blip r:embed="rId4"/>
          <a:stretch>
            <a:fillRect/>
          </a:stretch>
        </p:blipFill>
        <p:spPr>
          <a:xfrm rot="1502724">
            <a:off x="3775969" y="4356689"/>
            <a:ext cx="3485077" cy="2321061"/>
          </a:xfrm>
          <a:prstGeom prst="rect">
            <a:avLst/>
          </a:prstGeom>
        </p:spPr>
      </p:pic>
      <p:pic>
        <p:nvPicPr>
          <p:cNvPr id="8" name="Picture 7">
            <a:hlinkClick r:id="rId5"/>
            <a:extLst>
              <a:ext uri="{FF2B5EF4-FFF2-40B4-BE49-F238E27FC236}">
                <a16:creationId xmlns:a16="http://schemas.microsoft.com/office/drawing/2014/main" id="{94D04645-D25F-4537-BD86-E1997EB77335}"/>
              </a:ext>
            </a:extLst>
          </p:cNvPr>
          <p:cNvPicPr>
            <a:picLocks noChangeAspect="1"/>
          </p:cNvPicPr>
          <p:nvPr/>
        </p:nvPicPr>
        <p:blipFill>
          <a:blip r:embed="rId6"/>
          <a:stretch>
            <a:fillRect/>
          </a:stretch>
        </p:blipFill>
        <p:spPr>
          <a:xfrm rot="1781625">
            <a:off x="9886624" y="3790043"/>
            <a:ext cx="2152650" cy="3048000"/>
          </a:xfrm>
          <a:prstGeom prst="rect">
            <a:avLst/>
          </a:prstGeom>
        </p:spPr>
      </p:pic>
      <p:pic>
        <p:nvPicPr>
          <p:cNvPr id="5" name="Picture 4">
            <a:extLst>
              <a:ext uri="{FF2B5EF4-FFF2-40B4-BE49-F238E27FC236}">
                <a16:creationId xmlns:a16="http://schemas.microsoft.com/office/drawing/2014/main" id="{9A366E6C-A0E9-40FC-9471-9FC9FA0BDEE6}"/>
              </a:ext>
            </a:extLst>
          </p:cNvPr>
          <p:cNvPicPr>
            <a:picLocks noChangeAspect="1"/>
          </p:cNvPicPr>
          <p:nvPr/>
        </p:nvPicPr>
        <p:blipFill>
          <a:blip r:embed="rId7"/>
          <a:stretch>
            <a:fillRect/>
          </a:stretch>
        </p:blipFill>
        <p:spPr>
          <a:xfrm rot="1071237">
            <a:off x="825262" y="1775428"/>
            <a:ext cx="3504482" cy="2336321"/>
          </a:xfrm>
          <a:prstGeom prst="rect">
            <a:avLst/>
          </a:prstGeom>
        </p:spPr>
      </p:pic>
      <p:pic>
        <p:nvPicPr>
          <p:cNvPr id="6" name="Picture 5">
            <a:extLst>
              <a:ext uri="{FF2B5EF4-FFF2-40B4-BE49-F238E27FC236}">
                <a16:creationId xmlns:a16="http://schemas.microsoft.com/office/drawing/2014/main" id="{ACA141BB-9732-45F5-8A45-0375B8F51EB8}"/>
              </a:ext>
            </a:extLst>
          </p:cNvPr>
          <p:cNvPicPr>
            <a:picLocks noChangeAspect="1"/>
          </p:cNvPicPr>
          <p:nvPr/>
        </p:nvPicPr>
        <p:blipFill>
          <a:blip r:embed="rId8"/>
          <a:stretch>
            <a:fillRect/>
          </a:stretch>
        </p:blipFill>
        <p:spPr>
          <a:xfrm>
            <a:off x="-32578" y="3658238"/>
            <a:ext cx="2366333" cy="2366333"/>
          </a:xfrm>
          <a:prstGeom prst="rect">
            <a:avLst/>
          </a:prstGeom>
        </p:spPr>
      </p:pic>
      <p:pic>
        <p:nvPicPr>
          <p:cNvPr id="4" name="Picture 3">
            <a:extLst>
              <a:ext uri="{FF2B5EF4-FFF2-40B4-BE49-F238E27FC236}">
                <a16:creationId xmlns:a16="http://schemas.microsoft.com/office/drawing/2014/main" id="{F69F3E9F-9780-4A5F-924B-3CF878353142}"/>
              </a:ext>
            </a:extLst>
          </p:cNvPr>
          <p:cNvPicPr>
            <a:picLocks noChangeAspect="1"/>
          </p:cNvPicPr>
          <p:nvPr/>
        </p:nvPicPr>
        <p:blipFill>
          <a:blip r:embed="rId9"/>
          <a:stretch>
            <a:fillRect/>
          </a:stretch>
        </p:blipFill>
        <p:spPr>
          <a:xfrm rot="19491667">
            <a:off x="-419247" y="817303"/>
            <a:ext cx="4232694" cy="1322717"/>
          </a:xfrm>
          <a:prstGeom prst="rect">
            <a:avLst/>
          </a:prstGeom>
        </p:spPr>
      </p:pic>
      <p:sp>
        <p:nvSpPr>
          <p:cNvPr id="2" name="Title 1">
            <a:extLst>
              <a:ext uri="{FF2B5EF4-FFF2-40B4-BE49-F238E27FC236}">
                <a16:creationId xmlns:a16="http://schemas.microsoft.com/office/drawing/2014/main" id="{18E536C0-645B-4C30-981F-751C9A466B57}"/>
              </a:ext>
            </a:extLst>
          </p:cNvPr>
          <p:cNvSpPr>
            <a:spLocks noGrp="1"/>
          </p:cNvSpPr>
          <p:nvPr>
            <p:ph type="title"/>
          </p:nvPr>
        </p:nvSpPr>
        <p:spPr>
          <a:xfrm>
            <a:off x="2147977" y="964692"/>
            <a:ext cx="7936302" cy="1188720"/>
          </a:xfrm>
        </p:spPr>
        <p:txBody>
          <a:bodyPr/>
          <a:lstStyle/>
          <a:p>
            <a:r>
              <a:rPr lang="en-GB" dirty="0"/>
              <a:t>What is ‘organisational Dynamics’?</a:t>
            </a:r>
          </a:p>
        </p:txBody>
      </p:sp>
      <p:sp>
        <p:nvSpPr>
          <p:cNvPr id="3" name="Content Placeholder 2">
            <a:extLst>
              <a:ext uri="{FF2B5EF4-FFF2-40B4-BE49-F238E27FC236}">
                <a16:creationId xmlns:a16="http://schemas.microsoft.com/office/drawing/2014/main" id="{1D86FB5C-AFBE-4A3A-8658-69ED8CCFC5FE}"/>
              </a:ext>
            </a:extLst>
          </p:cNvPr>
          <p:cNvSpPr>
            <a:spLocks noGrp="1"/>
          </p:cNvSpPr>
          <p:nvPr>
            <p:ph idx="1"/>
          </p:nvPr>
        </p:nvSpPr>
        <p:spPr>
          <a:xfrm>
            <a:off x="4163568" y="2543153"/>
            <a:ext cx="3864864" cy="3101983"/>
          </a:xfrm>
        </p:spPr>
        <p:txBody>
          <a:bodyPr/>
          <a:lstStyle/>
          <a:p>
            <a:pPr algn="ctr"/>
            <a:r>
              <a:rPr lang="en-GB" b="1" dirty="0"/>
              <a:t>Continually strengthening resources</a:t>
            </a:r>
          </a:p>
          <a:p>
            <a:pPr algn="ctr"/>
            <a:r>
              <a:rPr lang="en-GB" b="1" dirty="0"/>
              <a:t>Enhancing employee performances</a:t>
            </a:r>
          </a:p>
          <a:p>
            <a:pPr algn="ctr"/>
            <a:r>
              <a:rPr lang="en-GB" b="1" dirty="0"/>
              <a:t>Managing and promoting learning</a:t>
            </a:r>
          </a:p>
          <a:p>
            <a:pPr algn="ctr"/>
            <a:r>
              <a:rPr lang="en-GB" b="1" dirty="0"/>
              <a:t>Better business practices</a:t>
            </a:r>
          </a:p>
        </p:txBody>
      </p:sp>
      <p:pic>
        <p:nvPicPr>
          <p:cNvPr id="10" name="Picture 9">
            <a:extLst>
              <a:ext uri="{FF2B5EF4-FFF2-40B4-BE49-F238E27FC236}">
                <a16:creationId xmlns:a16="http://schemas.microsoft.com/office/drawing/2014/main" id="{82A381E5-2587-467E-863D-AE0148D3B843}"/>
              </a:ext>
            </a:extLst>
          </p:cNvPr>
          <p:cNvPicPr>
            <a:picLocks noChangeAspect="1"/>
          </p:cNvPicPr>
          <p:nvPr/>
        </p:nvPicPr>
        <p:blipFill>
          <a:blip r:embed="rId10"/>
          <a:stretch>
            <a:fillRect/>
          </a:stretch>
        </p:blipFill>
        <p:spPr>
          <a:xfrm rot="19529608">
            <a:off x="1546438" y="4562999"/>
            <a:ext cx="3246408" cy="2164272"/>
          </a:xfrm>
          <a:prstGeom prst="rect">
            <a:avLst/>
          </a:prstGeom>
        </p:spPr>
      </p:pic>
      <p:pic>
        <p:nvPicPr>
          <p:cNvPr id="11" name="Picture 10">
            <a:extLst>
              <a:ext uri="{FF2B5EF4-FFF2-40B4-BE49-F238E27FC236}">
                <a16:creationId xmlns:a16="http://schemas.microsoft.com/office/drawing/2014/main" id="{82540F28-ED12-42EE-AC50-09D43F7AF6A7}"/>
              </a:ext>
            </a:extLst>
          </p:cNvPr>
          <p:cNvPicPr>
            <a:picLocks noChangeAspect="1"/>
          </p:cNvPicPr>
          <p:nvPr/>
        </p:nvPicPr>
        <p:blipFill>
          <a:blip r:embed="rId11"/>
          <a:stretch>
            <a:fillRect/>
          </a:stretch>
        </p:blipFill>
        <p:spPr>
          <a:xfrm>
            <a:off x="7750182" y="2840780"/>
            <a:ext cx="2700630" cy="1774700"/>
          </a:xfrm>
          <a:prstGeom prst="rect">
            <a:avLst/>
          </a:prstGeom>
        </p:spPr>
      </p:pic>
    </p:spTree>
    <p:extLst>
      <p:ext uri="{BB962C8B-B14F-4D97-AF65-F5344CB8AC3E}">
        <p14:creationId xmlns:p14="http://schemas.microsoft.com/office/powerpoint/2010/main" val="17054022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31" presetClass="entr" presetSubtype="0" fill="hold" nodeType="clickEffect">
                                  <p:stCondLst>
                                    <p:cond delay="0"/>
                                  </p:stCondLst>
                                  <p:childTnLst>
                                    <p:set>
                                      <p:cBhvr>
                                        <p:cTn id="30" dur="1" fill="hold">
                                          <p:stCondLst>
                                            <p:cond delay="0"/>
                                          </p:stCondLst>
                                        </p:cTn>
                                        <p:tgtEl>
                                          <p:spTgt spid="4"/>
                                        </p:tgtEl>
                                        <p:attrNameLst>
                                          <p:attrName>style.visibility</p:attrName>
                                        </p:attrNameLst>
                                      </p:cBhvr>
                                      <p:to>
                                        <p:strVal val="visible"/>
                                      </p:to>
                                    </p:set>
                                    <p:anim calcmode="lin" valueType="num">
                                      <p:cBhvr>
                                        <p:cTn id="31" dur="1000" fill="hold"/>
                                        <p:tgtEl>
                                          <p:spTgt spid="4"/>
                                        </p:tgtEl>
                                        <p:attrNameLst>
                                          <p:attrName>ppt_w</p:attrName>
                                        </p:attrNameLst>
                                      </p:cBhvr>
                                      <p:tavLst>
                                        <p:tav tm="0">
                                          <p:val>
                                            <p:fltVal val="0"/>
                                          </p:val>
                                        </p:tav>
                                        <p:tav tm="100000">
                                          <p:val>
                                            <p:strVal val="#ppt_w"/>
                                          </p:val>
                                        </p:tav>
                                      </p:tavLst>
                                    </p:anim>
                                    <p:anim calcmode="lin" valueType="num">
                                      <p:cBhvr>
                                        <p:cTn id="32" dur="1000" fill="hold"/>
                                        <p:tgtEl>
                                          <p:spTgt spid="4"/>
                                        </p:tgtEl>
                                        <p:attrNameLst>
                                          <p:attrName>ppt_h</p:attrName>
                                        </p:attrNameLst>
                                      </p:cBhvr>
                                      <p:tavLst>
                                        <p:tav tm="0">
                                          <p:val>
                                            <p:fltVal val="0"/>
                                          </p:val>
                                        </p:tav>
                                        <p:tav tm="100000">
                                          <p:val>
                                            <p:strVal val="#ppt_h"/>
                                          </p:val>
                                        </p:tav>
                                      </p:tavLst>
                                    </p:anim>
                                    <p:anim calcmode="lin" valueType="num">
                                      <p:cBhvr>
                                        <p:cTn id="33" dur="1000" fill="hold"/>
                                        <p:tgtEl>
                                          <p:spTgt spid="4"/>
                                        </p:tgtEl>
                                        <p:attrNameLst>
                                          <p:attrName>style.rotation</p:attrName>
                                        </p:attrNameLst>
                                      </p:cBhvr>
                                      <p:tavLst>
                                        <p:tav tm="0">
                                          <p:val>
                                            <p:fltVal val="90"/>
                                          </p:val>
                                        </p:tav>
                                        <p:tav tm="100000">
                                          <p:val>
                                            <p:fltVal val="0"/>
                                          </p:val>
                                        </p:tav>
                                      </p:tavLst>
                                    </p:anim>
                                    <p:animEffect transition="in" filter="fade">
                                      <p:cBhvr>
                                        <p:cTn id="34" dur="1000"/>
                                        <p:tgtEl>
                                          <p:spTgt spid="4"/>
                                        </p:tgtEl>
                                      </p:cBhvr>
                                    </p:animEffect>
                                  </p:childTnLst>
                                </p:cTn>
                              </p:par>
                            </p:childTnLst>
                          </p:cTn>
                        </p:par>
                      </p:childTnLst>
                    </p:cTn>
                  </p:par>
                  <p:par>
                    <p:cTn id="35" fill="hold">
                      <p:stCondLst>
                        <p:cond delay="indefinite"/>
                      </p:stCondLst>
                      <p:childTnLst>
                        <p:par>
                          <p:cTn id="36" fill="hold">
                            <p:stCondLst>
                              <p:cond delay="0"/>
                            </p:stCondLst>
                            <p:childTnLst>
                              <p:par>
                                <p:cTn id="37" presetID="31" presetClass="entr" presetSubtype="0" fill="hold" nodeType="clickEffect">
                                  <p:stCondLst>
                                    <p:cond delay="0"/>
                                  </p:stCondLst>
                                  <p:childTnLst>
                                    <p:set>
                                      <p:cBhvr>
                                        <p:cTn id="38" dur="1" fill="hold">
                                          <p:stCondLst>
                                            <p:cond delay="0"/>
                                          </p:stCondLst>
                                        </p:cTn>
                                        <p:tgtEl>
                                          <p:spTgt spid="5"/>
                                        </p:tgtEl>
                                        <p:attrNameLst>
                                          <p:attrName>style.visibility</p:attrName>
                                        </p:attrNameLst>
                                      </p:cBhvr>
                                      <p:to>
                                        <p:strVal val="visible"/>
                                      </p:to>
                                    </p:set>
                                    <p:anim calcmode="lin" valueType="num">
                                      <p:cBhvr>
                                        <p:cTn id="39" dur="1000" fill="hold"/>
                                        <p:tgtEl>
                                          <p:spTgt spid="5"/>
                                        </p:tgtEl>
                                        <p:attrNameLst>
                                          <p:attrName>ppt_w</p:attrName>
                                        </p:attrNameLst>
                                      </p:cBhvr>
                                      <p:tavLst>
                                        <p:tav tm="0">
                                          <p:val>
                                            <p:fltVal val="0"/>
                                          </p:val>
                                        </p:tav>
                                        <p:tav tm="100000">
                                          <p:val>
                                            <p:strVal val="#ppt_w"/>
                                          </p:val>
                                        </p:tav>
                                      </p:tavLst>
                                    </p:anim>
                                    <p:anim calcmode="lin" valueType="num">
                                      <p:cBhvr>
                                        <p:cTn id="40" dur="1000" fill="hold"/>
                                        <p:tgtEl>
                                          <p:spTgt spid="5"/>
                                        </p:tgtEl>
                                        <p:attrNameLst>
                                          <p:attrName>ppt_h</p:attrName>
                                        </p:attrNameLst>
                                      </p:cBhvr>
                                      <p:tavLst>
                                        <p:tav tm="0">
                                          <p:val>
                                            <p:fltVal val="0"/>
                                          </p:val>
                                        </p:tav>
                                        <p:tav tm="100000">
                                          <p:val>
                                            <p:strVal val="#ppt_h"/>
                                          </p:val>
                                        </p:tav>
                                      </p:tavLst>
                                    </p:anim>
                                    <p:anim calcmode="lin" valueType="num">
                                      <p:cBhvr>
                                        <p:cTn id="41" dur="1000" fill="hold"/>
                                        <p:tgtEl>
                                          <p:spTgt spid="5"/>
                                        </p:tgtEl>
                                        <p:attrNameLst>
                                          <p:attrName>style.rotation</p:attrName>
                                        </p:attrNameLst>
                                      </p:cBhvr>
                                      <p:tavLst>
                                        <p:tav tm="0">
                                          <p:val>
                                            <p:fltVal val="90"/>
                                          </p:val>
                                        </p:tav>
                                        <p:tav tm="100000">
                                          <p:val>
                                            <p:fltVal val="0"/>
                                          </p:val>
                                        </p:tav>
                                      </p:tavLst>
                                    </p:anim>
                                    <p:animEffect transition="in" filter="fade">
                                      <p:cBhvr>
                                        <p:cTn id="42" dur="1000"/>
                                        <p:tgtEl>
                                          <p:spTgt spid="5"/>
                                        </p:tgtEl>
                                      </p:cBhvr>
                                    </p:animEffect>
                                  </p:childTnLst>
                                </p:cTn>
                              </p:par>
                            </p:childTnLst>
                          </p:cTn>
                        </p:par>
                      </p:childTnLst>
                    </p:cTn>
                  </p:par>
                  <p:par>
                    <p:cTn id="43" fill="hold">
                      <p:stCondLst>
                        <p:cond delay="indefinite"/>
                      </p:stCondLst>
                      <p:childTnLst>
                        <p:par>
                          <p:cTn id="44" fill="hold">
                            <p:stCondLst>
                              <p:cond delay="0"/>
                            </p:stCondLst>
                            <p:childTnLst>
                              <p:par>
                                <p:cTn id="45" presetID="31" presetClass="entr" presetSubtype="0" fill="hold" nodeType="clickEffect">
                                  <p:stCondLst>
                                    <p:cond delay="0"/>
                                  </p:stCondLst>
                                  <p:childTnLst>
                                    <p:set>
                                      <p:cBhvr>
                                        <p:cTn id="46" dur="1" fill="hold">
                                          <p:stCondLst>
                                            <p:cond delay="0"/>
                                          </p:stCondLst>
                                        </p:cTn>
                                        <p:tgtEl>
                                          <p:spTgt spid="6"/>
                                        </p:tgtEl>
                                        <p:attrNameLst>
                                          <p:attrName>style.visibility</p:attrName>
                                        </p:attrNameLst>
                                      </p:cBhvr>
                                      <p:to>
                                        <p:strVal val="visible"/>
                                      </p:to>
                                    </p:set>
                                    <p:anim calcmode="lin" valueType="num">
                                      <p:cBhvr>
                                        <p:cTn id="47" dur="1000" fill="hold"/>
                                        <p:tgtEl>
                                          <p:spTgt spid="6"/>
                                        </p:tgtEl>
                                        <p:attrNameLst>
                                          <p:attrName>ppt_w</p:attrName>
                                        </p:attrNameLst>
                                      </p:cBhvr>
                                      <p:tavLst>
                                        <p:tav tm="0">
                                          <p:val>
                                            <p:fltVal val="0"/>
                                          </p:val>
                                        </p:tav>
                                        <p:tav tm="100000">
                                          <p:val>
                                            <p:strVal val="#ppt_w"/>
                                          </p:val>
                                        </p:tav>
                                      </p:tavLst>
                                    </p:anim>
                                    <p:anim calcmode="lin" valueType="num">
                                      <p:cBhvr>
                                        <p:cTn id="48" dur="1000" fill="hold"/>
                                        <p:tgtEl>
                                          <p:spTgt spid="6"/>
                                        </p:tgtEl>
                                        <p:attrNameLst>
                                          <p:attrName>ppt_h</p:attrName>
                                        </p:attrNameLst>
                                      </p:cBhvr>
                                      <p:tavLst>
                                        <p:tav tm="0">
                                          <p:val>
                                            <p:fltVal val="0"/>
                                          </p:val>
                                        </p:tav>
                                        <p:tav tm="100000">
                                          <p:val>
                                            <p:strVal val="#ppt_h"/>
                                          </p:val>
                                        </p:tav>
                                      </p:tavLst>
                                    </p:anim>
                                    <p:anim calcmode="lin" valueType="num">
                                      <p:cBhvr>
                                        <p:cTn id="49" dur="1000" fill="hold"/>
                                        <p:tgtEl>
                                          <p:spTgt spid="6"/>
                                        </p:tgtEl>
                                        <p:attrNameLst>
                                          <p:attrName>style.rotation</p:attrName>
                                        </p:attrNameLst>
                                      </p:cBhvr>
                                      <p:tavLst>
                                        <p:tav tm="0">
                                          <p:val>
                                            <p:fltVal val="90"/>
                                          </p:val>
                                        </p:tav>
                                        <p:tav tm="100000">
                                          <p:val>
                                            <p:fltVal val="0"/>
                                          </p:val>
                                        </p:tav>
                                      </p:tavLst>
                                    </p:anim>
                                    <p:animEffect transition="in" filter="fade">
                                      <p:cBhvr>
                                        <p:cTn id="50" dur="1000"/>
                                        <p:tgtEl>
                                          <p:spTgt spid="6"/>
                                        </p:tgtEl>
                                      </p:cBhvr>
                                    </p:animEffect>
                                  </p:childTnLst>
                                </p:cTn>
                              </p:par>
                            </p:childTnLst>
                          </p:cTn>
                        </p:par>
                      </p:childTnLst>
                    </p:cTn>
                  </p:par>
                  <p:par>
                    <p:cTn id="51" fill="hold">
                      <p:stCondLst>
                        <p:cond delay="indefinite"/>
                      </p:stCondLst>
                      <p:childTnLst>
                        <p:par>
                          <p:cTn id="52" fill="hold">
                            <p:stCondLst>
                              <p:cond delay="0"/>
                            </p:stCondLst>
                            <p:childTnLst>
                              <p:par>
                                <p:cTn id="53" presetID="31" presetClass="entr" presetSubtype="0" fill="hold" nodeType="clickEffect">
                                  <p:stCondLst>
                                    <p:cond delay="0"/>
                                  </p:stCondLst>
                                  <p:childTnLst>
                                    <p:set>
                                      <p:cBhvr>
                                        <p:cTn id="54" dur="1" fill="hold">
                                          <p:stCondLst>
                                            <p:cond delay="0"/>
                                          </p:stCondLst>
                                        </p:cTn>
                                        <p:tgtEl>
                                          <p:spTgt spid="10"/>
                                        </p:tgtEl>
                                        <p:attrNameLst>
                                          <p:attrName>style.visibility</p:attrName>
                                        </p:attrNameLst>
                                      </p:cBhvr>
                                      <p:to>
                                        <p:strVal val="visible"/>
                                      </p:to>
                                    </p:set>
                                    <p:anim calcmode="lin" valueType="num">
                                      <p:cBhvr>
                                        <p:cTn id="55" dur="1000" fill="hold"/>
                                        <p:tgtEl>
                                          <p:spTgt spid="10"/>
                                        </p:tgtEl>
                                        <p:attrNameLst>
                                          <p:attrName>ppt_w</p:attrName>
                                        </p:attrNameLst>
                                      </p:cBhvr>
                                      <p:tavLst>
                                        <p:tav tm="0">
                                          <p:val>
                                            <p:fltVal val="0"/>
                                          </p:val>
                                        </p:tav>
                                        <p:tav tm="100000">
                                          <p:val>
                                            <p:strVal val="#ppt_w"/>
                                          </p:val>
                                        </p:tav>
                                      </p:tavLst>
                                    </p:anim>
                                    <p:anim calcmode="lin" valueType="num">
                                      <p:cBhvr>
                                        <p:cTn id="56" dur="1000" fill="hold"/>
                                        <p:tgtEl>
                                          <p:spTgt spid="10"/>
                                        </p:tgtEl>
                                        <p:attrNameLst>
                                          <p:attrName>ppt_h</p:attrName>
                                        </p:attrNameLst>
                                      </p:cBhvr>
                                      <p:tavLst>
                                        <p:tav tm="0">
                                          <p:val>
                                            <p:fltVal val="0"/>
                                          </p:val>
                                        </p:tav>
                                        <p:tav tm="100000">
                                          <p:val>
                                            <p:strVal val="#ppt_h"/>
                                          </p:val>
                                        </p:tav>
                                      </p:tavLst>
                                    </p:anim>
                                    <p:anim calcmode="lin" valueType="num">
                                      <p:cBhvr>
                                        <p:cTn id="57" dur="1000" fill="hold"/>
                                        <p:tgtEl>
                                          <p:spTgt spid="10"/>
                                        </p:tgtEl>
                                        <p:attrNameLst>
                                          <p:attrName>style.rotation</p:attrName>
                                        </p:attrNameLst>
                                      </p:cBhvr>
                                      <p:tavLst>
                                        <p:tav tm="0">
                                          <p:val>
                                            <p:fltVal val="90"/>
                                          </p:val>
                                        </p:tav>
                                        <p:tav tm="100000">
                                          <p:val>
                                            <p:fltVal val="0"/>
                                          </p:val>
                                        </p:tav>
                                      </p:tavLst>
                                    </p:anim>
                                    <p:animEffect transition="in" filter="fade">
                                      <p:cBhvr>
                                        <p:cTn id="58" dur="1000"/>
                                        <p:tgtEl>
                                          <p:spTgt spid="10"/>
                                        </p:tgtEl>
                                      </p:cBhvr>
                                    </p:animEffect>
                                  </p:childTnLst>
                                </p:cTn>
                              </p:par>
                            </p:childTnLst>
                          </p:cTn>
                        </p:par>
                      </p:childTnLst>
                    </p:cTn>
                  </p:par>
                  <p:par>
                    <p:cTn id="59" fill="hold">
                      <p:stCondLst>
                        <p:cond delay="indefinite"/>
                      </p:stCondLst>
                      <p:childTnLst>
                        <p:par>
                          <p:cTn id="60" fill="hold">
                            <p:stCondLst>
                              <p:cond delay="0"/>
                            </p:stCondLst>
                            <p:childTnLst>
                              <p:par>
                                <p:cTn id="61" presetID="31" presetClass="entr" presetSubtype="0" fill="hold" nodeType="clickEffect">
                                  <p:stCondLst>
                                    <p:cond delay="0"/>
                                  </p:stCondLst>
                                  <p:childTnLst>
                                    <p:set>
                                      <p:cBhvr>
                                        <p:cTn id="62" dur="1" fill="hold">
                                          <p:stCondLst>
                                            <p:cond delay="0"/>
                                          </p:stCondLst>
                                        </p:cTn>
                                        <p:tgtEl>
                                          <p:spTgt spid="9"/>
                                        </p:tgtEl>
                                        <p:attrNameLst>
                                          <p:attrName>style.visibility</p:attrName>
                                        </p:attrNameLst>
                                      </p:cBhvr>
                                      <p:to>
                                        <p:strVal val="visible"/>
                                      </p:to>
                                    </p:set>
                                    <p:anim calcmode="lin" valueType="num">
                                      <p:cBhvr>
                                        <p:cTn id="63" dur="1000" fill="hold"/>
                                        <p:tgtEl>
                                          <p:spTgt spid="9"/>
                                        </p:tgtEl>
                                        <p:attrNameLst>
                                          <p:attrName>ppt_w</p:attrName>
                                        </p:attrNameLst>
                                      </p:cBhvr>
                                      <p:tavLst>
                                        <p:tav tm="0">
                                          <p:val>
                                            <p:fltVal val="0"/>
                                          </p:val>
                                        </p:tav>
                                        <p:tav tm="100000">
                                          <p:val>
                                            <p:strVal val="#ppt_w"/>
                                          </p:val>
                                        </p:tav>
                                      </p:tavLst>
                                    </p:anim>
                                    <p:anim calcmode="lin" valueType="num">
                                      <p:cBhvr>
                                        <p:cTn id="64" dur="1000" fill="hold"/>
                                        <p:tgtEl>
                                          <p:spTgt spid="9"/>
                                        </p:tgtEl>
                                        <p:attrNameLst>
                                          <p:attrName>ppt_h</p:attrName>
                                        </p:attrNameLst>
                                      </p:cBhvr>
                                      <p:tavLst>
                                        <p:tav tm="0">
                                          <p:val>
                                            <p:fltVal val="0"/>
                                          </p:val>
                                        </p:tav>
                                        <p:tav tm="100000">
                                          <p:val>
                                            <p:strVal val="#ppt_h"/>
                                          </p:val>
                                        </p:tav>
                                      </p:tavLst>
                                    </p:anim>
                                    <p:anim calcmode="lin" valueType="num">
                                      <p:cBhvr>
                                        <p:cTn id="65" dur="1000" fill="hold"/>
                                        <p:tgtEl>
                                          <p:spTgt spid="9"/>
                                        </p:tgtEl>
                                        <p:attrNameLst>
                                          <p:attrName>style.rotation</p:attrName>
                                        </p:attrNameLst>
                                      </p:cBhvr>
                                      <p:tavLst>
                                        <p:tav tm="0">
                                          <p:val>
                                            <p:fltVal val="90"/>
                                          </p:val>
                                        </p:tav>
                                        <p:tav tm="100000">
                                          <p:val>
                                            <p:fltVal val="0"/>
                                          </p:val>
                                        </p:tav>
                                      </p:tavLst>
                                    </p:anim>
                                    <p:animEffect transition="in" filter="fade">
                                      <p:cBhvr>
                                        <p:cTn id="66" dur="1000"/>
                                        <p:tgtEl>
                                          <p:spTgt spid="9"/>
                                        </p:tgtEl>
                                      </p:cBhvr>
                                    </p:animEffect>
                                  </p:childTnLst>
                                </p:cTn>
                              </p:par>
                            </p:childTnLst>
                          </p:cTn>
                        </p:par>
                      </p:childTnLst>
                    </p:cTn>
                  </p:par>
                  <p:par>
                    <p:cTn id="67" fill="hold">
                      <p:stCondLst>
                        <p:cond delay="indefinite"/>
                      </p:stCondLst>
                      <p:childTnLst>
                        <p:par>
                          <p:cTn id="68" fill="hold">
                            <p:stCondLst>
                              <p:cond delay="0"/>
                            </p:stCondLst>
                            <p:childTnLst>
                              <p:par>
                                <p:cTn id="69" presetID="31" presetClass="entr" presetSubtype="0" fill="hold" nodeType="clickEffect">
                                  <p:stCondLst>
                                    <p:cond delay="0"/>
                                  </p:stCondLst>
                                  <p:childTnLst>
                                    <p:set>
                                      <p:cBhvr>
                                        <p:cTn id="70" dur="1" fill="hold">
                                          <p:stCondLst>
                                            <p:cond delay="0"/>
                                          </p:stCondLst>
                                        </p:cTn>
                                        <p:tgtEl>
                                          <p:spTgt spid="7"/>
                                        </p:tgtEl>
                                        <p:attrNameLst>
                                          <p:attrName>style.visibility</p:attrName>
                                        </p:attrNameLst>
                                      </p:cBhvr>
                                      <p:to>
                                        <p:strVal val="visible"/>
                                      </p:to>
                                    </p:set>
                                    <p:anim calcmode="lin" valueType="num">
                                      <p:cBhvr>
                                        <p:cTn id="71" dur="1000" fill="hold"/>
                                        <p:tgtEl>
                                          <p:spTgt spid="7"/>
                                        </p:tgtEl>
                                        <p:attrNameLst>
                                          <p:attrName>ppt_w</p:attrName>
                                        </p:attrNameLst>
                                      </p:cBhvr>
                                      <p:tavLst>
                                        <p:tav tm="0">
                                          <p:val>
                                            <p:fltVal val="0"/>
                                          </p:val>
                                        </p:tav>
                                        <p:tav tm="100000">
                                          <p:val>
                                            <p:strVal val="#ppt_w"/>
                                          </p:val>
                                        </p:tav>
                                      </p:tavLst>
                                    </p:anim>
                                    <p:anim calcmode="lin" valueType="num">
                                      <p:cBhvr>
                                        <p:cTn id="72" dur="1000" fill="hold"/>
                                        <p:tgtEl>
                                          <p:spTgt spid="7"/>
                                        </p:tgtEl>
                                        <p:attrNameLst>
                                          <p:attrName>ppt_h</p:attrName>
                                        </p:attrNameLst>
                                      </p:cBhvr>
                                      <p:tavLst>
                                        <p:tav tm="0">
                                          <p:val>
                                            <p:fltVal val="0"/>
                                          </p:val>
                                        </p:tav>
                                        <p:tav tm="100000">
                                          <p:val>
                                            <p:strVal val="#ppt_h"/>
                                          </p:val>
                                        </p:tav>
                                      </p:tavLst>
                                    </p:anim>
                                    <p:anim calcmode="lin" valueType="num">
                                      <p:cBhvr>
                                        <p:cTn id="73" dur="1000" fill="hold"/>
                                        <p:tgtEl>
                                          <p:spTgt spid="7"/>
                                        </p:tgtEl>
                                        <p:attrNameLst>
                                          <p:attrName>style.rotation</p:attrName>
                                        </p:attrNameLst>
                                      </p:cBhvr>
                                      <p:tavLst>
                                        <p:tav tm="0">
                                          <p:val>
                                            <p:fltVal val="90"/>
                                          </p:val>
                                        </p:tav>
                                        <p:tav tm="100000">
                                          <p:val>
                                            <p:fltVal val="0"/>
                                          </p:val>
                                        </p:tav>
                                      </p:tavLst>
                                    </p:anim>
                                    <p:animEffect transition="in" filter="fade">
                                      <p:cBhvr>
                                        <p:cTn id="74" dur="1000"/>
                                        <p:tgtEl>
                                          <p:spTgt spid="7"/>
                                        </p:tgtEl>
                                      </p:cBhvr>
                                    </p:animEffect>
                                  </p:childTnLst>
                                </p:cTn>
                              </p:par>
                            </p:childTnLst>
                          </p:cTn>
                        </p:par>
                      </p:childTnLst>
                    </p:cTn>
                  </p:par>
                  <p:par>
                    <p:cTn id="75" fill="hold">
                      <p:stCondLst>
                        <p:cond delay="indefinite"/>
                      </p:stCondLst>
                      <p:childTnLst>
                        <p:par>
                          <p:cTn id="76" fill="hold">
                            <p:stCondLst>
                              <p:cond delay="0"/>
                            </p:stCondLst>
                            <p:childTnLst>
                              <p:par>
                                <p:cTn id="77" presetID="31" presetClass="entr" presetSubtype="0" fill="hold" nodeType="clickEffect">
                                  <p:stCondLst>
                                    <p:cond delay="0"/>
                                  </p:stCondLst>
                                  <p:childTnLst>
                                    <p:set>
                                      <p:cBhvr>
                                        <p:cTn id="78" dur="1" fill="hold">
                                          <p:stCondLst>
                                            <p:cond delay="0"/>
                                          </p:stCondLst>
                                        </p:cTn>
                                        <p:tgtEl>
                                          <p:spTgt spid="8"/>
                                        </p:tgtEl>
                                        <p:attrNameLst>
                                          <p:attrName>style.visibility</p:attrName>
                                        </p:attrNameLst>
                                      </p:cBhvr>
                                      <p:to>
                                        <p:strVal val="visible"/>
                                      </p:to>
                                    </p:set>
                                    <p:anim calcmode="lin" valueType="num">
                                      <p:cBhvr>
                                        <p:cTn id="79" dur="1000" fill="hold"/>
                                        <p:tgtEl>
                                          <p:spTgt spid="8"/>
                                        </p:tgtEl>
                                        <p:attrNameLst>
                                          <p:attrName>ppt_w</p:attrName>
                                        </p:attrNameLst>
                                      </p:cBhvr>
                                      <p:tavLst>
                                        <p:tav tm="0">
                                          <p:val>
                                            <p:fltVal val="0"/>
                                          </p:val>
                                        </p:tav>
                                        <p:tav tm="100000">
                                          <p:val>
                                            <p:strVal val="#ppt_w"/>
                                          </p:val>
                                        </p:tav>
                                      </p:tavLst>
                                    </p:anim>
                                    <p:anim calcmode="lin" valueType="num">
                                      <p:cBhvr>
                                        <p:cTn id="80" dur="1000" fill="hold"/>
                                        <p:tgtEl>
                                          <p:spTgt spid="8"/>
                                        </p:tgtEl>
                                        <p:attrNameLst>
                                          <p:attrName>ppt_h</p:attrName>
                                        </p:attrNameLst>
                                      </p:cBhvr>
                                      <p:tavLst>
                                        <p:tav tm="0">
                                          <p:val>
                                            <p:fltVal val="0"/>
                                          </p:val>
                                        </p:tav>
                                        <p:tav tm="100000">
                                          <p:val>
                                            <p:strVal val="#ppt_h"/>
                                          </p:val>
                                        </p:tav>
                                      </p:tavLst>
                                    </p:anim>
                                    <p:anim calcmode="lin" valueType="num">
                                      <p:cBhvr>
                                        <p:cTn id="81" dur="1000" fill="hold"/>
                                        <p:tgtEl>
                                          <p:spTgt spid="8"/>
                                        </p:tgtEl>
                                        <p:attrNameLst>
                                          <p:attrName>style.rotation</p:attrName>
                                        </p:attrNameLst>
                                      </p:cBhvr>
                                      <p:tavLst>
                                        <p:tav tm="0">
                                          <p:val>
                                            <p:fltVal val="90"/>
                                          </p:val>
                                        </p:tav>
                                        <p:tav tm="100000">
                                          <p:val>
                                            <p:fltVal val="0"/>
                                          </p:val>
                                        </p:tav>
                                      </p:tavLst>
                                    </p:anim>
                                    <p:animEffect transition="in" filter="fade">
                                      <p:cBhvr>
                                        <p:cTn id="82" dur="1000"/>
                                        <p:tgtEl>
                                          <p:spTgt spid="8"/>
                                        </p:tgtEl>
                                      </p:cBhvr>
                                    </p:animEffect>
                                  </p:childTnLst>
                                </p:cTn>
                              </p:par>
                            </p:childTnLst>
                          </p:cTn>
                        </p:par>
                      </p:childTnLst>
                    </p:cTn>
                  </p:par>
                  <p:par>
                    <p:cTn id="83" fill="hold">
                      <p:stCondLst>
                        <p:cond delay="indefinite"/>
                      </p:stCondLst>
                      <p:childTnLst>
                        <p:par>
                          <p:cTn id="84" fill="hold">
                            <p:stCondLst>
                              <p:cond delay="0"/>
                            </p:stCondLst>
                            <p:childTnLst>
                              <p:par>
                                <p:cTn id="85" presetID="31" presetClass="entr" presetSubtype="0" fill="hold" nodeType="clickEffect">
                                  <p:stCondLst>
                                    <p:cond delay="0"/>
                                  </p:stCondLst>
                                  <p:childTnLst>
                                    <p:set>
                                      <p:cBhvr>
                                        <p:cTn id="86" dur="1" fill="hold">
                                          <p:stCondLst>
                                            <p:cond delay="0"/>
                                          </p:stCondLst>
                                        </p:cTn>
                                        <p:tgtEl>
                                          <p:spTgt spid="11"/>
                                        </p:tgtEl>
                                        <p:attrNameLst>
                                          <p:attrName>style.visibility</p:attrName>
                                        </p:attrNameLst>
                                      </p:cBhvr>
                                      <p:to>
                                        <p:strVal val="visible"/>
                                      </p:to>
                                    </p:set>
                                    <p:anim calcmode="lin" valueType="num">
                                      <p:cBhvr>
                                        <p:cTn id="87" dur="1000" fill="hold"/>
                                        <p:tgtEl>
                                          <p:spTgt spid="11"/>
                                        </p:tgtEl>
                                        <p:attrNameLst>
                                          <p:attrName>ppt_w</p:attrName>
                                        </p:attrNameLst>
                                      </p:cBhvr>
                                      <p:tavLst>
                                        <p:tav tm="0">
                                          <p:val>
                                            <p:fltVal val="0"/>
                                          </p:val>
                                        </p:tav>
                                        <p:tav tm="100000">
                                          <p:val>
                                            <p:strVal val="#ppt_w"/>
                                          </p:val>
                                        </p:tav>
                                      </p:tavLst>
                                    </p:anim>
                                    <p:anim calcmode="lin" valueType="num">
                                      <p:cBhvr>
                                        <p:cTn id="88" dur="1000" fill="hold"/>
                                        <p:tgtEl>
                                          <p:spTgt spid="11"/>
                                        </p:tgtEl>
                                        <p:attrNameLst>
                                          <p:attrName>ppt_h</p:attrName>
                                        </p:attrNameLst>
                                      </p:cBhvr>
                                      <p:tavLst>
                                        <p:tav tm="0">
                                          <p:val>
                                            <p:fltVal val="0"/>
                                          </p:val>
                                        </p:tav>
                                        <p:tav tm="100000">
                                          <p:val>
                                            <p:strVal val="#ppt_h"/>
                                          </p:val>
                                        </p:tav>
                                      </p:tavLst>
                                    </p:anim>
                                    <p:anim calcmode="lin" valueType="num">
                                      <p:cBhvr>
                                        <p:cTn id="89" dur="1000" fill="hold"/>
                                        <p:tgtEl>
                                          <p:spTgt spid="11"/>
                                        </p:tgtEl>
                                        <p:attrNameLst>
                                          <p:attrName>style.rotation</p:attrName>
                                        </p:attrNameLst>
                                      </p:cBhvr>
                                      <p:tavLst>
                                        <p:tav tm="0">
                                          <p:val>
                                            <p:fltVal val="90"/>
                                          </p:val>
                                        </p:tav>
                                        <p:tav tm="100000">
                                          <p:val>
                                            <p:fltVal val="0"/>
                                          </p:val>
                                        </p:tav>
                                      </p:tavLst>
                                    </p:anim>
                                    <p:animEffect transition="in" filter="fade">
                                      <p:cBhvr>
                                        <p:cTn id="90" dur="1000"/>
                                        <p:tgtEl>
                                          <p:spTgt spid="11"/>
                                        </p:tgtEl>
                                      </p:cBhvr>
                                    </p:animEffect>
                                  </p:childTnLst>
                                </p:cTn>
                              </p:par>
                            </p:childTnLst>
                          </p:cTn>
                        </p:par>
                      </p:childTnLst>
                    </p:cTn>
                  </p:par>
                  <p:par>
                    <p:cTn id="91" fill="hold">
                      <p:stCondLst>
                        <p:cond delay="indefinite"/>
                      </p:stCondLst>
                      <p:childTnLst>
                        <p:par>
                          <p:cTn id="92" fill="hold">
                            <p:stCondLst>
                              <p:cond delay="0"/>
                            </p:stCondLst>
                            <p:childTnLst>
                              <p:par>
                                <p:cTn id="93" presetID="31" presetClass="entr" presetSubtype="0" fill="hold" nodeType="clickEffect">
                                  <p:stCondLst>
                                    <p:cond delay="0"/>
                                  </p:stCondLst>
                                  <p:childTnLst>
                                    <p:set>
                                      <p:cBhvr>
                                        <p:cTn id="94" dur="1" fill="hold">
                                          <p:stCondLst>
                                            <p:cond delay="0"/>
                                          </p:stCondLst>
                                        </p:cTn>
                                        <p:tgtEl>
                                          <p:spTgt spid="12"/>
                                        </p:tgtEl>
                                        <p:attrNameLst>
                                          <p:attrName>style.visibility</p:attrName>
                                        </p:attrNameLst>
                                      </p:cBhvr>
                                      <p:to>
                                        <p:strVal val="visible"/>
                                      </p:to>
                                    </p:set>
                                    <p:anim calcmode="lin" valueType="num">
                                      <p:cBhvr>
                                        <p:cTn id="95" dur="1000" fill="hold"/>
                                        <p:tgtEl>
                                          <p:spTgt spid="12"/>
                                        </p:tgtEl>
                                        <p:attrNameLst>
                                          <p:attrName>ppt_w</p:attrName>
                                        </p:attrNameLst>
                                      </p:cBhvr>
                                      <p:tavLst>
                                        <p:tav tm="0">
                                          <p:val>
                                            <p:fltVal val="0"/>
                                          </p:val>
                                        </p:tav>
                                        <p:tav tm="100000">
                                          <p:val>
                                            <p:strVal val="#ppt_w"/>
                                          </p:val>
                                        </p:tav>
                                      </p:tavLst>
                                    </p:anim>
                                    <p:anim calcmode="lin" valueType="num">
                                      <p:cBhvr>
                                        <p:cTn id="96" dur="1000" fill="hold"/>
                                        <p:tgtEl>
                                          <p:spTgt spid="12"/>
                                        </p:tgtEl>
                                        <p:attrNameLst>
                                          <p:attrName>ppt_h</p:attrName>
                                        </p:attrNameLst>
                                      </p:cBhvr>
                                      <p:tavLst>
                                        <p:tav tm="0">
                                          <p:val>
                                            <p:fltVal val="0"/>
                                          </p:val>
                                        </p:tav>
                                        <p:tav tm="100000">
                                          <p:val>
                                            <p:strVal val="#ppt_h"/>
                                          </p:val>
                                        </p:tav>
                                      </p:tavLst>
                                    </p:anim>
                                    <p:anim calcmode="lin" valueType="num">
                                      <p:cBhvr>
                                        <p:cTn id="97" dur="1000" fill="hold"/>
                                        <p:tgtEl>
                                          <p:spTgt spid="12"/>
                                        </p:tgtEl>
                                        <p:attrNameLst>
                                          <p:attrName>style.rotation</p:attrName>
                                        </p:attrNameLst>
                                      </p:cBhvr>
                                      <p:tavLst>
                                        <p:tav tm="0">
                                          <p:val>
                                            <p:fltVal val="90"/>
                                          </p:val>
                                        </p:tav>
                                        <p:tav tm="100000">
                                          <p:val>
                                            <p:fltVal val="0"/>
                                          </p:val>
                                        </p:tav>
                                      </p:tavLst>
                                    </p:anim>
                                    <p:animEffect transition="in" filter="fade">
                                      <p:cBhvr>
                                        <p:cTn id="98" dur="1000"/>
                                        <p:tgtEl>
                                          <p:spTgt spid="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87E5BEE6-5675-4F4B-8A66-C987A7A52AC1}"/>
              </a:ext>
            </a:extLst>
          </p:cNvPr>
          <p:cNvPicPr>
            <a:picLocks noChangeAspect="1"/>
          </p:cNvPicPr>
          <p:nvPr/>
        </p:nvPicPr>
        <p:blipFill>
          <a:blip r:embed="rId2"/>
          <a:stretch>
            <a:fillRect/>
          </a:stretch>
        </p:blipFill>
        <p:spPr>
          <a:xfrm rot="1703929">
            <a:off x="8965131" y="1849763"/>
            <a:ext cx="3548524" cy="2605947"/>
          </a:xfrm>
          <a:prstGeom prst="rect">
            <a:avLst/>
          </a:prstGeom>
        </p:spPr>
      </p:pic>
      <p:sp>
        <p:nvSpPr>
          <p:cNvPr id="2" name="Title 1">
            <a:extLst>
              <a:ext uri="{FF2B5EF4-FFF2-40B4-BE49-F238E27FC236}">
                <a16:creationId xmlns:a16="http://schemas.microsoft.com/office/drawing/2014/main" id="{C4EF859A-AA70-448C-94E2-0C38F635A5B5}"/>
              </a:ext>
            </a:extLst>
          </p:cNvPr>
          <p:cNvSpPr>
            <a:spLocks noGrp="1"/>
          </p:cNvSpPr>
          <p:nvPr>
            <p:ph type="title"/>
          </p:nvPr>
        </p:nvSpPr>
        <p:spPr/>
        <p:txBody>
          <a:bodyPr/>
          <a:lstStyle/>
          <a:p>
            <a:r>
              <a:rPr lang="en-GB" dirty="0"/>
              <a:t>How is my performance enhanced?</a:t>
            </a:r>
          </a:p>
        </p:txBody>
      </p:sp>
      <p:pic>
        <p:nvPicPr>
          <p:cNvPr id="4" name="Picture 3">
            <a:extLst>
              <a:ext uri="{FF2B5EF4-FFF2-40B4-BE49-F238E27FC236}">
                <a16:creationId xmlns:a16="http://schemas.microsoft.com/office/drawing/2014/main" id="{8FF27C48-06F5-49C9-B83C-1CE95609B08E}"/>
              </a:ext>
            </a:extLst>
          </p:cNvPr>
          <p:cNvPicPr>
            <a:picLocks noChangeAspect="1"/>
          </p:cNvPicPr>
          <p:nvPr/>
        </p:nvPicPr>
        <p:blipFill>
          <a:blip r:embed="rId3"/>
          <a:stretch>
            <a:fillRect/>
          </a:stretch>
        </p:blipFill>
        <p:spPr>
          <a:xfrm>
            <a:off x="4756116" y="1982117"/>
            <a:ext cx="3507972" cy="2341241"/>
          </a:xfrm>
          <a:prstGeom prst="rect">
            <a:avLst/>
          </a:prstGeom>
        </p:spPr>
      </p:pic>
      <p:pic>
        <p:nvPicPr>
          <p:cNvPr id="5" name="Picture 4">
            <a:extLst>
              <a:ext uri="{FF2B5EF4-FFF2-40B4-BE49-F238E27FC236}">
                <a16:creationId xmlns:a16="http://schemas.microsoft.com/office/drawing/2014/main" id="{587574A7-6012-48BC-B972-E8CF54211E08}"/>
              </a:ext>
            </a:extLst>
          </p:cNvPr>
          <p:cNvPicPr>
            <a:picLocks noChangeAspect="1"/>
          </p:cNvPicPr>
          <p:nvPr/>
        </p:nvPicPr>
        <p:blipFill>
          <a:blip r:embed="rId4"/>
          <a:stretch>
            <a:fillRect/>
          </a:stretch>
        </p:blipFill>
        <p:spPr>
          <a:xfrm rot="1823459">
            <a:off x="355994" y="3722300"/>
            <a:ext cx="4876800" cy="2514600"/>
          </a:xfrm>
          <a:prstGeom prst="rect">
            <a:avLst/>
          </a:prstGeom>
        </p:spPr>
      </p:pic>
      <p:pic>
        <p:nvPicPr>
          <p:cNvPr id="7" name="Picture 6">
            <a:extLst>
              <a:ext uri="{FF2B5EF4-FFF2-40B4-BE49-F238E27FC236}">
                <a16:creationId xmlns:a16="http://schemas.microsoft.com/office/drawing/2014/main" id="{495F0C15-2E79-46B6-B3D7-1874AB7A7CAC}"/>
              </a:ext>
            </a:extLst>
          </p:cNvPr>
          <p:cNvPicPr>
            <a:picLocks noChangeAspect="1"/>
          </p:cNvPicPr>
          <p:nvPr/>
        </p:nvPicPr>
        <p:blipFill>
          <a:blip r:embed="rId5"/>
          <a:stretch>
            <a:fillRect/>
          </a:stretch>
        </p:blipFill>
        <p:spPr>
          <a:xfrm rot="20344445">
            <a:off x="8226215" y="4395954"/>
            <a:ext cx="3469298" cy="2529434"/>
          </a:xfrm>
          <a:prstGeom prst="rect">
            <a:avLst/>
          </a:prstGeom>
        </p:spPr>
      </p:pic>
      <p:pic>
        <p:nvPicPr>
          <p:cNvPr id="8" name="Picture 7">
            <a:extLst>
              <a:ext uri="{FF2B5EF4-FFF2-40B4-BE49-F238E27FC236}">
                <a16:creationId xmlns:a16="http://schemas.microsoft.com/office/drawing/2014/main" id="{FCDE5783-EFF1-40EC-A37B-84D3ED567BE7}"/>
              </a:ext>
            </a:extLst>
          </p:cNvPr>
          <p:cNvPicPr>
            <a:picLocks noChangeAspect="1"/>
          </p:cNvPicPr>
          <p:nvPr/>
        </p:nvPicPr>
        <p:blipFill>
          <a:blip r:embed="rId6"/>
          <a:stretch>
            <a:fillRect/>
          </a:stretch>
        </p:blipFill>
        <p:spPr>
          <a:xfrm>
            <a:off x="84579" y="1938155"/>
            <a:ext cx="3843335" cy="1921668"/>
          </a:xfrm>
          <a:prstGeom prst="rect">
            <a:avLst/>
          </a:prstGeom>
        </p:spPr>
      </p:pic>
      <p:pic>
        <p:nvPicPr>
          <p:cNvPr id="10" name="Picture 9">
            <a:extLst>
              <a:ext uri="{FF2B5EF4-FFF2-40B4-BE49-F238E27FC236}">
                <a16:creationId xmlns:a16="http://schemas.microsoft.com/office/drawing/2014/main" id="{20CD70F2-7D4E-4F47-8592-697BD1CE86C5}"/>
              </a:ext>
            </a:extLst>
          </p:cNvPr>
          <p:cNvPicPr>
            <a:picLocks noChangeAspect="1"/>
          </p:cNvPicPr>
          <p:nvPr/>
        </p:nvPicPr>
        <p:blipFill>
          <a:blip r:embed="rId7"/>
          <a:stretch>
            <a:fillRect/>
          </a:stretch>
        </p:blipFill>
        <p:spPr>
          <a:xfrm rot="19562155">
            <a:off x="9397" y="4614583"/>
            <a:ext cx="2238375" cy="2428875"/>
          </a:xfrm>
          <a:prstGeom prst="rect">
            <a:avLst/>
          </a:prstGeom>
        </p:spPr>
      </p:pic>
      <p:pic>
        <p:nvPicPr>
          <p:cNvPr id="9" name="Content Placeholder 8">
            <a:extLst>
              <a:ext uri="{FF2B5EF4-FFF2-40B4-BE49-F238E27FC236}">
                <a16:creationId xmlns:a16="http://schemas.microsoft.com/office/drawing/2014/main" id="{7428A438-2486-46B0-8C14-4C0E8A96A0E4}"/>
              </a:ext>
            </a:extLst>
          </p:cNvPr>
          <p:cNvPicPr>
            <a:picLocks noGrp="1" noChangeAspect="1"/>
          </p:cNvPicPr>
          <p:nvPr>
            <p:ph idx="1"/>
          </p:nvPr>
        </p:nvPicPr>
        <p:blipFill>
          <a:blip r:embed="rId8"/>
          <a:stretch>
            <a:fillRect/>
          </a:stretch>
        </p:blipFill>
        <p:spPr>
          <a:xfrm>
            <a:off x="4530270" y="4378845"/>
            <a:ext cx="3959663" cy="2626140"/>
          </a:xfrm>
          <a:prstGeom prst="rect">
            <a:avLst/>
          </a:prstGeom>
        </p:spPr>
      </p:pic>
    </p:spTree>
    <p:extLst>
      <p:ext uri="{BB962C8B-B14F-4D97-AF65-F5344CB8AC3E}">
        <p14:creationId xmlns:p14="http://schemas.microsoft.com/office/powerpoint/2010/main" val="24370878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4"/>
                                        </p:tgtEl>
                                        <p:attrNameLst>
                                          <p:attrName>style.visibility</p:attrName>
                                        </p:attrNameLst>
                                      </p:cBhvr>
                                      <p:to>
                                        <p:strVal val="visible"/>
                                      </p:to>
                                    </p:set>
                                    <p:anim calcmode="lin" valueType="num">
                                      <p:cBhvr additive="base">
                                        <p:cTn id="13" dur="500" fill="hold"/>
                                        <p:tgtEl>
                                          <p:spTgt spid="4"/>
                                        </p:tgtEl>
                                        <p:attrNameLst>
                                          <p:attrName>ppt_x</p:attrName>
                                        </p:attrNameLst>
                                      </p:cBhvr>
                                      <p:tavLst>
                                        <p:tav tm="0">
                                          <p:val>
                                            <p:strVal val="#ppt_x"/>
                                          </p:val>
                                        </p:tav>
                                        <p:tav tm="100000">
                                          <p:val>
                                            <p:strVal val="#ppt_x"/>
                                          </p:val>
                                        </p:tav>
                                      </p:tavLst>
                                    </p:anim>
                                    <p:anim calcmode="lin" valueType="num">
                                      <p:cBhvr additive="base">
                                        <p:cTn id="14"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8"/>
                                        </p:tgtEl>
                                        <p:attrNameLst>
                                          <p:attrName>style.visibility</p:attrName>
                                        </p:attrNameLst>
                                      </p:cBhvr>
                                      <p:to>
                                        <p:strVal val="visible"/>
                                      </p:to>
                                    </p:set>
                                    <p:anim calcmode="lin" valueType="num">
                                      <p:cBhvr additive="base">
                                        <p:cTn id="19" dur="500" fill="hold"/>
                                        <p:tgtEl>
                                          <p:spTgt spid="8"/>
                                        </p:tgtEl>
                                        <p:attrNameLst>
                                          <p:attrName>ppt_x</p:attrName>
                                        </p:attrNameLst>
                                      </p:cBhvr>
                                      <p:tavLst>
                                        <p:tav tm="0">
                                          <p:val>
                                            <p:strVal val="#ppt_x"/>
                                          </p:val>
                                        </p:tav>
                                        <p:tav tm="100000">
                                          <p:val>
                                            <p:strVal val="#ppt_x"/>
                                          </p:val>
                                        </p:tav>
                                      </p:tavLst>
                                    </p:anim>
                                    <p:anim calcmode="lin" valueType="num">
                                      <p:cBhvr additive="base">
                                        <p:cTn id="20" dur="500" fill="hold"/>
                                        <p:tgtEl>
                                          <p:spTgt spid="8"/>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6"/>
                                        </p:tgtEl>
                                        <p:attrNameLst>
                                          <p:attrName>style.visibility</p:attrName>
                                        </p:attrNameLst>
                                      </p:cBhvr>
                                      <p:to>
                                        <p:strVal val="visible"/>
                                      </p:to>
                                    </p:set>
                                    <p:anim calcmode="lin" valueType="num">
                                      <p:cBhvr additive="base">
                                        <p:cTn id="25" dur="500" fill="hold"/>
                                        <p:tgtEl>
                                          <p:spTgt spid="6"/>
                                        </p:tgtEl>
                                        <p:attrNameLst>
                                          <p:attrName>ppt_x</p:attrName>
                                        </p:attrNameLst>
                                      </p:cBhvr>
                                      <p:tavLst>
                                        <p:tav tm="0">
                                          <p:val>
                                            <p:strVal val="#ppt_x"/>
                                          </p:val>
                                        </p:tav>
                                        <p:tav tm="100000">
                                          <p:val>
                                            <p:strVal val="#ppt_x"/>
                                          </p:val>
                                        </p:tav>
                                      </p:tavLst>
                                    </p:anim>
                                    <p:anim calcmode="lin" valueType="num">
                                      <p:cBhvr additive="base">
                                        <p:cTn id="26"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9"/>
                                        </p:tgtEl>
                                        <p:attrNameLst>
                                          <p:attrName>style.visibility</p:attrName>
                                        </p:attrNameLst>
                                      </p:cBhvr>
                                      <p:to>
                                        <p:strVal val="visible"/>
                                      </p:to>
                                    </p:set>
                                    <p:anim calcmode="lin" valueType="num">
                                      <p:cBhvr additive="base">
                                        <p:cTn id="31" dur="500" fill="hold"/>
                                        <p:tgtEl>
                                          <p:spTgt spid="9"/>
                                        </p:tgtEl>
                                        <p:attrNameLst>
                                          <p:attrName>ppt_x</p:attrName>
                                        </p:attrNameLst>
                                      </p:cBhvr>
                                      <p:tavLst>
                                        <p:tav tm="0">
                                          <p:val>
                                            <p:strVal val="#ppt_x"/>
                                          </p:val>
                                        </p:tav>
                                        <p:tav tm="100000">
                                          <p:val>
                                            <p:strVal val="#ppt_x"/>
                                          </p:val>
                                        </p:tav>
                                      </p:tavLst>
                                    </p:anim>
                                    <p:anim calcmode="lin" valueType="num">
                                      <p:cBhvr additive="base">
                                        <p:cTn id="32" dur="500" fill="hold"/>
                                        <p:tgtEl>
                                          <p:spTgt spid="9"/>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5"/>
                                        </p:tgtEl>
                                        <p:attrNameLst>
                                          <p:attrName>style.visibility</p:attrName>
                                        </p:attrNameLst>
                                      </p:cBhvr>
                                      <p:to>
                                        <p:strVal val="visible"/>
                                      </p:to>
                                    </p:set>
                                    <p:anim calcmode="lin" valueType="num">
                                      <p:cBhvr additive="base">
                                        <p:cTn id="37" dur="500" fill="hold"/>
                                        <p:tgtEl>
                                          <p:spTgt spid="5"/>
                                        </p:tgtEl>
                                        <p:attrNameLst>
                                          <p:attrName>ppt_x</p:attrName>
                                        </p:attrNameLst>
                                      </p:cBhvr>
                                      <p:tavLst>
                                        <p:tav tm="0">
                                          <p:val>
                                            <p:strVal val="#ppt_x"/>
                                          </p:val>
                                        </p:tav>
                                        <p:tav tm="100000">
                                          <p:val>
                                            <p:strVal val="#ppt_x"/>
                                          </p:val>
                                        </p:tav>
                                      </p:tavLst>
                                    </p:anim>
                                    <p:anim calcmode="lin" valueType="num">
                                      <p:cBhvr additive="base">
                                        <p:cTn id="38"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nodeType="clickEffect">
                                  <p:stCondLst>
                                    <p:cond delay="0"/>
                                  </p:stCondLst>
                                  <p:childTnLst>
                                    <p:set>
                                      <p:cBhvr>
                                        <p:cTn id="42" dur="1" fill="hold">
                                          <p:stCondLst>
                                            <p:cond delay="0"/>
                                          </p:stCondLst>
                                        </p:cTn>
                                        <p:tgtEl>
                                          <p:spTgt spid="10"/>
                                        </p:tgtEl>
                                        <p:attrNameLst>
                                          <p:attrName>style.visibility</p:attrName>
                                        </p:attrNameLst>
                                      </p:cBhvr>
                                      <p:to>
                                        <p:strVal val="visible"/>
                                      </p:to>
                                    </p:set>
                                    <p:anim calcmode="lin" valueType="num">
                                      <p:cBhvr additive="base">
                                        <p:cTn id="43" dur="500" fill="hold"/>
                                        <p:tgtEl>
                                          <p:spTgt spid="10"/>
                                        </p:tgtEl>
                                        <p:attrNameLst>
                                          <p:attrName>ppt_x</p:attrName>
                                        </p:attrNameLst>
                                      </p:cBhvr>
                                      <p:tavLst>
                                        <p:tav tm="0">
                                          <p:val>
                                            <p:strVal val="#ppt_x"/>
                                          </p:val>
                                        </p:tav>
                                        <p:tav tm="100000">
                                          <p:val>
                                            <p:strVal val="#ppt_x"/>
                                          </p:val>
                                        </p:tav>
                                      </p:tavLst>
                                    </p:anim>
                                    <p:anim calcmode="lin" valueType="num">
                                      <p:cBhvr additive="base">
                                        <p:cTn id="44"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368311-0D0F-43D4-BA8C-36746E570273}"/>
              </a:ext>
            </a:extLst>
          </p:cNvPr>
          <p:cNvSpPr>
            <a:spLocks noGrp="1"/>
          </p:cNvSpPr>
          <p:nvPr>
            <p:ph type="title"/>
          </p:nvPr>
        </p:nvSpPr>
        <p:spPr>
          <a:xfrm>
            <a:off x="2143213" y="182177"/>
            <a:ext cx="7729728" cy="1188720"/>
          </a:xfrm>
        </p:spPr>
        <p:txBody>
          <a:bodyPr/>
          <a:lstStyle/>
          <a:p>
            <a:r>
              <a:rPr lang="en-GB" dirty="0"/>
              <a:t>Reflection</a:t>
            </a:r>
          </a:p>
        </p:txBody>
      </p:sp>
      <p:sp>
        <p:nvSpPr>
          <p:cNvPr id="3" name="Content Placeholder 2">
            <a:extLst>
              <a:ext uri="{FF2B5EF4-FFF2-40B4-BE49-F238E27FC236}">
                <a16:creationId xmlns:a16="http://schemas.microsoft.com/office/drawing/2014/main" id="{5BF615B3-84EB-4597-9840-061CF531E5FD}"/>
              </a:ext>
            </a:extLst>
          </p:cNvPr>
          <p:cNvSpPr>
            <a:spLocks noGrp="1"/>
          </p:cNvSpPr>
          <p:nvPr>
            <p:ph idx="1"/>
          </p:nvPr>
        </p:nvSpPr>
        <p:spPr>
          <a:xfrm>
            <a:off x="1222131" y="1582615"/>
            <a:ext cx="10278207" cy="5093207"/>
          </a:xfrm>
        </p:spPr>
        <p:txBody>
          <a:bodyPr>
            <a:normAutofit fontScale="85000" lnSpcReduction="10000"/>
          </a:bodyPr>
          <a:lstStyle/>
          <a:p>
            <a:pPr marL="0" indent="0" algn="ctr">
              <a:buNone/>
            </a:pPr>
            <a:r>
              <a:rPr lang="en-GB" dirty="0"/>
              <a:t>Students must submit an academically written, 2,000-word reflection. </a:t>
            </a:r>
          </a:p>
          <a:p>
            <a:pPr marL="0" indent="0" algn="ctr">
              <a:buNone/>
            </a:pPr>
            <a:r>
              <a:rPr lang="en-GB" dirty="0"/>
              <a:t> </a:t>
            </a:r>
          </a:p>
          <a:p>
            <a:pPr marL="0" indent="0" algn="ctr">
              <a:buNone/>
            </a:pPr>
            <a:r>
              <a:rPr lang="en-GB" dirty="0"/>
              <a:t>Students must select one model of reflection to use as a framework for their submission.  GIBBS</a:t>
            </a:r>
          </a:p>
          <a:p>
            <a:pPr marL="0" indent="0" algn="ctr">
              <a:buNone/>
            </a:pPr>
            <a:r>
              <a:rPr lang="en-GB" dirty="0"/>
              <a:t> </a:t>
            </a:r>
          </a:p>
          <a:p>
            <a:pPr marL="0" indent="0" algn="ctr">
              <a:buNone/>
            </a:pPr>
            <a:r>
              <a:rPr lang="en-GB" dirty="0"/>
              <a:t>Within this, students must reflect upon a time when they have demonstrated care within their workplace, and evaluate how the care they have demonstrated has promoted the principals, of both themselves as an individual, and the organisation as a whole.</a:t>
            </a:r>
          </a:p>
          <a:p>
            <a:pPr marL="0" indent="0" algn="ctr">
              <a:buNone/>
            </a:pPr>
            <a:r>
              <a:rPr lang="en-GB" dirty="0"/>
              <a:t> </a:t>
            </a:r>
          </a:p>
          <a:p>
            <a:pPr marL="0" indent="0" algn="ctr">
              <a:buNone/>
            </a:pPr>
            <a:r>
              <a:rPr lang="en-GB" dirty="0"/>
              <a:t>Within the reflection students should consider the following:</a:t>
            </a:r>
          </a:p>
          <a:p>
            <a:pPr marL="0" lvl="0" indent="0" algn="ctr">
              <a:buNone/>
            </a:pPr>
            <a:r>
              <a:rPr lang="en-GB" dirty="0"/>
              <a:t>Their own personal qualities</a:t>
            </a:r>
          </a:p>
          <a:p>
            <a:pPr marL="0" lvl="0" indent="0" algn="ctr">
              <a:buNone/>
            </a:pPr>
            <a:r>
              <a:rPr lang="en-GB" dirty="0"/>
              <a:t>The principals of their organisation’s dynamics</a:t>
            </a:r>
          </a:p>
          <a:p>
            <a:pPr marL="0" lvl="0" indent="0" algn="ctr">
              <a:buNone/>
            </a:pPr>
            <a:r>
              <a:rPr lang="en-GB" dirty="0"/>
              <a:t> Links to nursing codes of conduct</a:t>
            </a:r>
          </a:p>
          <a:p>
            <a:pPr marL="0" indent="0" algn="ctr">
              <a:buNone/>
            </a:pPr>
            <a:r>
              <a:rPr lang="en-GB" dirty="0"/>
              <a:t> </a:t>
            </a:r>
          </a:p>
          <a:p>
            <a:pPr marL="0" indent="0" algn="ctr">
              <a:buNone/>
            </a:pPr>
            <a:r>
              <a:rPr lang="en-GB" dirty="0"/>
              <a:t> </a:t>
            </a:r>
          </a:p>
          <a:p>
            <a:pPr marL="0" indent="0" algn="ctr">
              <a:buNone/>
            </a:pPr>
            <a:r>
              <a:rPr lang="en-GB" dirty="0"/>
              <a:t>The reflection must be word processed, in size 12 font, 1.5 line spaced, and in the appropriate academic writing format for a reflection.</a:t>
            </a:r>
          </a:p>
          <a:p>
            <a:pPr marL="0" indent="0">
              <a:buNone/>
            </a:pPr>
            <a:r>
              <a:rPr lang="en-GB" dirty="0"/>
              <a:t> </a:t>
            </a:r>
          </a:p>
          <a:p>
            <a:endParaRPr lang="en-GB" dirty="0"/>
          </a:p>
        </p:txBody>
      </p:sp>
    </p:spTree>
    <p:extLst>
      <p:ext uri="{BB962C8B-B14F-4D97-AF65-F5344CB8AC3E}">
        <p14:creationId xmlns:p14="http://schemas.microsoft.com/office/powerpoint/2010/main" val="218106526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37664D-0274-44C9-BC23-49DE9FB25875}"/>
              </a:ext>
            </a:extLst>
          </p:cNvPr>
          <p:cNvSpPr>
            <a:spLocks noGrp="1"/>
          </p:cNvSpPr>
          <p:nvPr>
            <p:ph type="title"/>
          </p:nvPr>
        </p:nvSpPr>
        <p:spPr>
          <a:xfrm>
            <a:off x="2231135" y="0"/>
            <a:ext cx="7729728" cy="729762"/>
          </a:xfrm>
        </p:spPr>
        <p:txBody>
          <a:bodyPr>
            <a:normAutofit fontScale="90000"/>
          </a:bodyPr>
          <a:lstStyle/>
          <a:p>
            <a:r>
              <a:rPr lang="en-GB" dirty="0"/>
              <a:t>Reflection – A plan</a:t>
            </a:r>
          </a:p>
        </p:txBody>
      </p:sp>
      <p:sp>
        <p:nvSpPr>
          <p:cNvPr id="3" name="Content Placeholder 2">
            <a:extLst>
              <a:ext uri="{FF2B5EF4-FFF2-40B4-BE49-F238E27FC236}">
                <a16:creationId xmlns:a16="http://schemas.microsoft.com/office/drawing/2014/main" id="{B757A753-CC4A-40E2-830E-2B72DAEF56A9}"/>
              </a:ext>
            </a:extLst>
          </p:cNvPr>
          <p:cNvSpPr>
            <a:spLocks noGrp="1"/>
          </p:cNvSpPr>
          <p:nvPr>
            <p:ph idx="1"/>
          </p:nvPr>
        </p:nvSpPr>
        <p:spPr>
          <a:xfrm>
            <a:off x="1483380" y="958363"/>
            <a:ext cx="9401087" cy="5275383"/>
          </a:xfrm>
        </p:spPr>
        <p:txBody>
          <a:bodyPr>
            <a:normAutofit lnSpcReduction="10000"/>
          </a:bodyPr>
          <a:lstStyle/>
          <a:p>
            <a:pPr marL="0" indent="0" algn="ctr">
              <a:buNone/>
            </a:pPr>
            <a:r>
              <a:rPr lang="en-GB" dirty="0"/>
              <a:t>2,000 words + 10% = 2,200 words overall</a:t>
            </a:r>
          </a:p>
          <a:p>
            <a:pPr marL="0" indent="0" algn="ctr">
              <a:buNone/>
            </a:pPr>
            <a:r>
              <a:rPr lang="en-GB" dirty="0"/>
              <a:t>Intro = 200      Conclusion = 200      Main Body = 1,800</a:t>
            </a:r>
          </a:p>
          <a:p>
            <a:pPr marL="0" indent="0" algn="ctr">
              <a:buNone/>
            </a:pPr>
            <a:endParaRPr lang="en-GB" dirty="0"/>
          </a:p>
          <a:p>
            <a:pPr marL="0" indent="0" algn="ctr">
              <a:buNone/>
            </a:pPr>
            <a:r>
              <a:rPr lang="en-GB" b="1" u="sng" dirty="0"/>
              <a:t>Main Body – 1,800</a:t>
            </a:r>
          </a:p>
          <a:p>
            <a:pPr marL="0" indent="0" algn="ctr">
              <a:buNone/>
            </a:pPr>
            <a:r>
              <a:rPr lang="en-GB" b="1" dirty="0"/>
              <a:t>Paragraph 1 </a:t>
            </a:r>
            <a:r>
              <a:rPr lang="en-GB" dirty="0"/>
              <a:t>– what is reflection?  What does the literature say about reflection?  Beneficial or not? Different reflective processes? Why is reflection important in nursing? (200 words)</a:t>
            </a:r>
          </a:p>
          <a:p>
            <a:pPr marL="0" indent="0" algn="ctr">
              <a:buNone/>
            </a:pPr>
            <a:r>
              <a:rPr lang="en-GB" b="1" dirty="0"/>
              <a:t>Paragraph 2 </a:t>
            </a:r>
            <a:r>
              <a:rPr lang="en-GB" dirty="0"/>
              <a:t>– Description (225 words)</a:t>
            </a:r>
          </a:p>
          <a:p>
            <a:pPr marL="0" indent="0" algn="ctr">
              <a:buNone/>
            </a:pPr>
            <a:r>
              <a:rPr lang="en-GB" b="1" dirty="0"/>
              <a:t>Paragraph 3 </a:t>
            </a:r>
            <a:r>
              <a:rPr lang="en-GB" dirty="0"/>
              <a:t>– Feelings (225 words)</a:t>
            </a:r>
          </a:p>
          <a:p>
            <a:pPr marL="0" indent="0" algn="ctr">
              <a:buNone/>
            </a:pPr>
            <a:r>
              <a:rPr lang="en-GB" b="1" dirty="0"/>
              <a:t>Paragraph 4 </a:t>
            </a:r>
            <a:r>
              <a:rPr lang="en-GB" dirty="0"/>
              <a:t>– Evaluation (400 words)</a:t>
            </a:r>
          </a:p>
          <a:p>
            <a:pPr marL="0" indent="0" algn="ctr">
              <a:buNone/>
            </a:pPr>
            <a:r>
              <a:rPr lang="en-GB" b="1" dirty="0"/>
              <a:t>Paragraph 5 </a:t>
            </a:r>
            <a:r>
              <a:rPr lang="en-GB" dirty="0"/>
              <a:t>– Analysis (225 words)</a:t>
            </a:r>
          </a:p>
          <a:p>
            <a:pPr marL="0" indent="0" algn="ctr">
              <a:buNone/>
            </a:pPr>
            <a:r>
              <a:rPr lang="en-GB" b="1" dirty="0"/>
              <a:t>Paragraph 6 </a:t>
            </a:r>
            <a:r>
              <a:rPr lang="en-GB" dirty="0"/>
              <a:t>– Conclusion (225 words)</a:t>
            </a:r>
          </a:p>
          <a:p>
            <a:pPr marL="0" indent="0" algn="ctr">
              <a:buNone/>
            </a:pPr>
            <a:r>
              <a:rPr lang="en-GB" b="1" dirty="0"/>
              <a:t>Paragraph 7 </a:t>
            </a:r>
            <a:r>
              <a:rPr lang="en-GB" dirty="0"/>
              <a:t>– Action Plan (225 words)</a:t>
            </a:r>
          </a:p>
          <a:p>
            <a:pPr marL="0" indent="0" algn="ctr">
              <a:buNone/>
            </a:pPr>
            <a:endParaRPr lang="en-GB" dirty="0"/>
          </a:p>
          <a:p>
            <a:pPr marL="0" indent="0" algn="ctr">
              <a:buNone/>
            </a:pPr>
            <a:r>
              <a:rPr lang="en-GB" dirty="0"/>
              <a:t>Now add your introduction and conclusion!!</a:t>
            </a:r>
          </a:p>
          <a:p>
            <a:pPr marL="0" indent="0">
              <a:buNone/>
            </a:pPr>
            <a:endParaRPr lang="en-GB" dirty="0"/>
          </a:p>
          <a:p>
            <a:pPr marL="0" indent="0">
              <a:buNone/>
            </a:pPr>
            <a:endParaRPr lang="en-GB" dirty="0"/>
          </a:p>
        </p:txBody>
      </p:sp>
    </p:spTree>
    <p:extLst>
      <p:ext uri="{BB962C8B-B14F-4D97-AF65-F5344CB8AC3E}">
        <p14:creationId xmlns:p14="http://schemas.microsoft.com/office/powerpoint/2010/main" val="41879724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 calcmode="lin" valueType="num">
                                      <p:cBhvr additive="base">
                                        <p:cTn id="19"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4" end="4"/>
                                            </p:txEl>
                                          </p:spTgt>
                                        </p:tgtEl>
                                        <p:attrNameLst>
                                          <p:attrName>style.visibility</p:attrName>
                                        </p:attrNameLst>
                                      </p:cBhvr>
                                      <p:to>
                                        <p:strVal val="visible"/>
                                      </p:to>
                                    </p:set>
                                    <p:anim calcmode="lin" valueType="num">
                                      <p:cBhvr additive="base">
                                        <p:cTn id="25"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3">
                                            <p:txEl>
                                              <p:pRg st="5" end="5"/>
                                            </p:txEl>
                                          </p:spTgt>
                                        </p:tgtEl>
                                        <p:attrNameLst>
                                          <p:attrName>style.visibility</p:attrName>
                                        </p:attrNameLst>
                                      </p:cBhvr>
                                      <p:to>
                                        <p:strVal val="visible"/>
                                      </p:to>
                                    </p:set>
                                    <p:anim calcmode="lin" valueType="num">
                                      <p:cBhvr additive="base">
                                        <p:cTn id="31"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anim calcmode="lin" valueType="num">
                                      <p:cBhvr additive="base">
                                        <p:cTn id="37"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nodeType="clickEffect">
                                  <p:stCondLst>
                                    <p:cond delay="0"/>
                                  </p:stCondLst>
                                  <p:childTnLst>
                                    <p:set>
                                      <p:cBhvr>
                                        <p:cTn id="42" dur="1" fill="hold">
                                          <p:stCondLst>
                                            <p:cond delay="0"/>
                                          </p:stCondLst>
                                        </p:cTn>
                                        <p:tgtEl>
                                          <p:spTgt spid="3">
                                            <p:txEl>
                                              <p:pRg st="7" end="7"/>
                                            </p:txEl>
                                          </p:spTgt>
                                        </p:tgtEl>
                                        <p:attrNameLst>
                                          <p:attrName>style.visibility</p:attrName>
                                        </p:attrNameLst>
                                      </p:cBhvr>
                                      <p:to>
                                        <p:strVal val="visible"/>
                                      </p:to>
                                    </p:set>
                                    <p:anim calcmode="lin" valueType="num">
                                      <p:cBhvr additive="base">
                                        <p:cTn id="43"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nodeType="clickEffect">
                                  <p:stCondLst>
                                    <p:cond delay="0"/>
                                  </p:stCondLst>
                                  <p:childTnLst>
                                    <p:set>
                                      <p:cBhvr>
                                        <p:cTn id="48" dur="1" fill="hold">
                                          <p:stCondLst>
                                            <p:cond delay="0"/>
                                          </p:stCondLst>
                                        </p:cTn>
                                        <p:tgtEl>
                                          <p:spTgt spid="3">
                                            <p:txEl>
                                              <p:pRg st="8" end="8"/>
                                            </p:txEl>
                                          </p:spTgt>
                                        </p:tgtEl>
                                        <p:attrNameLst>
                                          <p:attrName>style.visibility</p:attrName>
                                        </p:attrNameLst>
                                      </p:cBhvr>
                                      <p:to>
                                        <p:strVal val="visible"/>
                                      </p:to>
                                    </p:set>
                                    <p:anim calcmode="lin" valueType="num">
                                      <p:cBhvr additive="base">
                                        <p:cTn id="49" dur="5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3">
                                            <p:txEl>
                                              <p:pRg st="8" end="8"/>
                                            </p:txEl>
                                          </p:spTgt>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4" fill="hold" nodeType="clickEffect">
                                  <p:stCondLst>
                                    <p:cond delay="0"/>
                                  </p:stCondLst>
                                  <p:childTnLst>
                                    <p:set>
                                      <p:cBhvr>
                                        <p:cTn id="54" dur="1" fill="hold">
                                          <p:stCondLst>
                                            <p:cond delay="0"/>
                                          </p:stCondLst>
                                        </p:cTn>
                                        <p:tgtEl>
                                          <p:spTgt spid="3">
                                            <p:txEl>
                                              <p:pRg st="9" end="9"/>
                                            </p:txEl>
                                          </p:spTgt>
                                        </p:tgtEl>
                                        <p:attrNameLst>
                                          <p:attrName>style.visibility</p:attrName>
                                        </p:attrNameLst>
                                      </p:cBhvr>
                                      <p:to>
                                        <p:strVal val="visible"/>
                                      </p:to>
                                    </p:set>
                                    <p:anim calcmode="lin" valueType="num">
                                      <p:cBhvr additive="base">
                                        <p:cTn id="55" dur="500" fill="hold"/>
                                        <p:tgtEl>
                                          <p:spTgt spid="3">
                                            <p:txEl>
                                              <p:pRg st="9" end="9"/>
                                            </p:txEl>
                                          </p:spTgt>
                                        </p:tgtEl>
                                        <p:attrNameLst>
                                          <p:attrName>ppt_x</p:attrName>
                                        </p:attrNameLst>
                                      </p:cBhvr>
                                      <p:tavLst>
                                        <p:tav tm="0">
                                          <p:val>
                                            <p:strVal val="#ppt_x"/>
                                          </p:val>
                                        </p:tav>
                                        <p:tav tm="100000">
                                          <p:val>
                                            <p:strVal val="#ppt_x"/>
                                          </p:val>
                                        </p:tav>
                                      </p:tavLst>
                                    </p:anim>
                                    <p:anim calcmode="lin" valueType="num">
                                      <p:cBhvr additive="base">
                                        <p:cTn id="56" dur="500" fill="hold"/>
                                        <p:tgtEl>
                                          <p:spTgt spid="3">
                                            <p:txEl>
                                              <p:pRg st="9" end="9"/>
                                            </p:txEl>
                                          </p:spTgt>
                                        </p:tgtEl>
                                        <p:attrNameLst>
                                          <p:attrName>ppt_y</p:attrName>
                                        </p:attrNameLst>
                                      </p:cBhvr>
                                      <p:tavLst>
                                        <p:tav tm="0">
                                          <p:val>
                                            <p:strVal val="1+#ppt_h/2"/>
                                          </p:val>
                                        </p:tav>
                                        <p:tav tm="100000">
                                          <p:val>
                                            <p:strVal val="#ppt_y"/>
                                          </p:val>
                                        </p:tav>
                                      </p:tavLst>
                                    </p:anim>
                                  </p:childTnLst>
                                </p:cTn>
                              </p:par>
                            </p:childTnLst>
                          </p:cTn>
                        </p:par>
                      </p:childTnLst>
                    </p:cTn>
                  </p:par>
                  <p:par>
                    <p:cTn id="57" fill="hold">
                      <p:stCondLst>
                        <p:cond delay="indefinite"/>
                      </p:stCondLst>
                      <p:childTnLst>
                        <p:par>
                          <p:cTn id="58" fill="hold">
                            <p:stCondLst>
                              <p:cond delay="0"/>
                            </p:stCondLst>
                            <p:childTnLst>
                              <p:par>
                                <p:cTn id="59" presetID="2" presetClass="entr" presetSubtype="4" fill="hold" nodeType="clickEffect">
                                  <p:stCondLst>
                                    <p:cond delay="0"/>
                                  </p:stCondLst>
                                  <p:childTnLst>
                                    <p:set>
                                      <p:cBhvr>
                                        <p:cTn id="60" dur="1" fill="hold">
                                          <p:stCondLst>
                                            <p:cond delay="0"/>
                                          </p:stCondLst>
                                        </p:cTn>
                                        <p:tgtEl>
                                          <p:spTgt spid="3">
                                            <p:txEl>
                                              <p:pRg st="10" end="10"/>
                                            </p:txEl>
                                          </p:spTgt>
                                        </p:tgtEl>
                                        <p:attrNameLst>
                                          <p:attrName>style.visibility</p:attrName>
                                        </p:attrNameLst>
                                      </p:cBhvr>
                                      <p:to>
                                        <p:strVal val="visible"/>
                                      </p:to>
                                    </p:set>
                                    <p:anim calcmode="lin" valueType="num">
                                      <p:cBhvr additive="base">
                                        <p:cTn id="61" dur="500" fill="hold"/>
                                        <p:tgtEl>
                                          <p:spTgt spid="3">
                                            <p:txEl>
                                              <p:pRg st="10" end="10"/>
                                            </p:txEl>
                                          </p:spTgt>
                                        </p:tgtEl>
                                        <p:attrNameLst>
                                          <p:attrName>ppt_x</p:attrName>
                                        </p:attrNameLst>
                                      </p:cBhvr>
                                      <p:tavLst>
                                        <p:tav tm="0">
                                          <p:val>
                                            <p:strVal val="#ppt_x"/>
                                          </p:val>
                                        </p:tav>
                                        <p:tav tm="100000">
                                          <p:val>
                                            <p:strVal val="#ppt_x"/>
                                          </p:val>
                                        </p:tav>
                                      </p:tavLst>
                                    </p:anim>
                                    <p:anim calcmode="lin" valueType="num">
                                      <p:cBhvr additive="base">
                                        <p:cTn id="62" dur="500" fill="hold"/>
                                        <p:tgtEl>
                                          <p:spTgt spid="3">
                                            <p:txEl>
                                              <p:pRg st="10" end="10"/>
                                            </p:txEl>
                                          </p:spTgt>
                                        </p:tgtEl>
                                        <p:attrNameLst>
                                          <p:attrName>ppt_y</p:attrName>
                                        </p:attrNameLst>
                                      </p:cBhvr>
                                      <p:tavLst>
                                        <p:tav tm="0">
                                          <p:val>
                                            <p:strVal val="1+#ppt_h/2"/>
                                          </p:val>
                                        </p:tav>
                                        <p:tav tm="100000">
                                          <p:val>
                                            <p:strVal val="#ppt_y"/>
                                          </p:val>
                                        </p:tav>
                                      </p:tavLst>
                                    </p:anim>
                                  </p:childTnLst>
                                </p:cTn>
                              </p:par>
                            </p:childTnLst>
                          </p:cTn>
                        </p:par>
                      </p:childTnLst>
                    </p:cTn>
                  </p:par>
                  <p:par>
                    <p:cTn id="63" fill="hold">
                      <p:stCondLst>
                        <p:cond delay="indefinite"/>
                      </p:stCondLst>
                      <p:childTnLst>
                        <p:par>
                          <p:cTn id="64" fill="hold">
                            <p:stCondLst>
                              <p:cond delay="0"/>
                            </p:stCondLst>
                            <p:childTnLst>
                              <p:par>
                                <p:cTn id="65" presetID="2" presetClass="entr" presetSubtype="4" fill="hold" nodeType="clickEffect">
                                  <p:stCondLst>
                                    <p:cond delay="0"/>
                                  </p:stCondLst>
                                  <p:childTnLst>
                                    <p:set>
                                      <p:cBhvr>
                                        <p:cTn id="66" dur="1" fill="hold">
                                          <p:stCondLst>
                                            <p:cond delay="0"/>
                                          </p:stCondLst>
                                        </p:cTn>
                                        <p:tgtEl>
                                          <p:spTgt spid="3">
                                            <p:txEl>
                                              <p:pRg st="12" end="12"/>
                                            </p:txEl>
                                          </p:spTgt>
                                        </p:tgtEl>
                                        <p:attrNameLst>
                                          <p:attrName>style.visibility</p:attrName>
                                        </p:attrNameLst>
                                      </p:cBhvr>
                                      <p:to>
                                        <p:strVal val="visible"/>
                                      </p:to>
                                    </p:set>
                                    <p:anim calcmode="lin" valueType="num">
                                      <p:cBhvr additive="base">
                                        <p:cTn id="67" dur="500" fill="hold"/>
                                        <p:tgtEl>
                                          <p:spTgt spid="3">
                                            <p:txEl>
                                              <p:pRg st="12" end="12"/>
                                            </p:txEl>
                                          </p:spTgt>
                                        </p:tgtEl>
                                        <p:attrNameLst>
                                          <p:attrName>ppt_x</p:attrName>
                                        </p:attrNameLst>
                                      </p:cBhvr>
                                      <p:tavLst>
                                        <p:tav tm="0">
                                          <p:val>
                                            <p:strVal val="#ppt_x"/>
                                          </p:val>
                                        </p:tav>
                                        <p:tav tm="100000">
                                          <p:val>
                                            <p:strVal val="#ppt_x"/>
                                          </p:val>
                                        </p:tav>
                                      </p:tavLst>
                                    </p:anim>
                                    <p:anim calcmode="lin" valueType="num">
                                      <p:cBhvr additive="base">
                                        <p:cTn id="68" dur="500" fill="hold"/>
                                        <p:tgtEl>
                                          <p:spTgt spid="3">
                                            <p:txEl>
                                              <p:pRg st="12" end="1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008A3A-739B-4338-8694-D00F147BE8A1}"/>
              </a:ext>
            </a:extLst>
          </p:cNvPr>
          <p:cNvSpPr>
            <a:spLocks noGrp="1"/>
          </p:cNvSpPr>
          <p:nvPr>
            <p:ph type="title"/>
          </p:nvPr>
        </p:nvSpPr>
        <p:spPr>
          <a:xfrm>
            <a:off x="2231136" y="127930"/>
            <a:ext cx="7729728" cy="1188720"/>
          </a:xfrm>
        </p:spPr>
        <p:txBody>
          <a:bodyPr/>
          <a:lstStyle/>
          <a:p>
            <a:r>
              <a:rPr lang="en-GB" dirty="0"/>
              <a:t>Gibbs</a:t>
            </a:r>
          </a:p>
        </p:txBody>
      </p:sp>
      <p:pic>
        <p:nvPicPr>
          <p:cNvPr id="4" name="Content Placeholder 3">
            <a:extLst>
              <a:ext uri="{FF2B5EF4-FFF2-40B4-BE49-F238E27FC236}">
                <a16:creationId xmlns:a16="http://schemas.microsoft.com/office/drawing/2014/main" id="{CBBFAC69-6330-42C1-84DF-BC3003653107}"/>
              </a:ext>
            </a:extLst>
          </p:cNvPr>
          <p:cNvPicPr>
            <a:picLocks noGrp="1" noChangeAspect="1"/>
          </p:cNvPicPr>
          <p:nvPr>
            <p:ph idx="1"/>
          </p:nvPr>
        </p:nvPicPr>
        <p:blipFill rotWithShape="1">
          <a:blip r:embed="rId2"/>
          <a:srcRect b="5983"/>
          <a:stretch/>
        </p:blipFill>
        <p:spPr>
          <a:xfrm>
            <a:off x="3686327" y="1547446"/>
            <a:ext cx="4723347" cy="4990123"/>
          </a:xfrm>
          <a:prstGeom prst="rect">
            <a:avLst/>
          </a:prstGeom>
        </p:spPr>
      </p:pic>
      <p:sp>
        <p:nvSpPr>
          <p:cNvPr id="11" name="TextBox 10"/>
          <p:cNvSpPr txBox="1"/>
          <p:nvPr/>
        </p:nvSpPr>
        <p:spPr>
          <a:xfrm>
            <a:off x="6510215" y="1977292"/>
            <a:ext cx="184731" cy="369332"/>
          </a:xfrm>
          <a:prstGeom prst="rect">
            <a:avLst/>
          </a:prstGeom>
          <a:noFill/>
        </p:spPr>
        <p:txBody>
          <a:bodyPr wrap="none" rtlCol="0">
            <a:spAutoFit/>
          </a:bodyPr>
          <a:lstStyle/>
          <a:p>
            <a:endParaRPr lang="en-GB" dirty="0"/>
          </a:p>
        </p:txBody>
      </p:sp>
      <p:sp>
        <p:nvSpPr>
          <p:cNvPr id="19" name="TextBox 18"/>
          <p:cNvSpPr txBox="1"/>
          <p:nvPr/>
        </p:nvSpPr>
        <p:spPr>
          <a:xfrm>
            <a:off x="6694946" y="1547653"/>
            <a:ext cx="2133600" cy="369332"/>
          </a:xfrm>
          <a:prstGeom prst="rect">
            <a:avLst/>
          </a:prstGeom>
          <a:noFill/>
        </p:spPr>
        <p:txBody>
          <a:bodyPr wrap="square" rtlCol="0">
            <a:spAutoFit/>
          </a:bodyPr>
          <a:lstStyle/>
          <a:p>
            <a:r>
              <a:rPr lang="en-GB" dirty="0" smtClean="0"/>
              <a:t>What happened?</a:t>
            </a:r>
            <a:endParaRPr lang="en-GB" dirty="0"/>
          </a:p>
        </p:txBody>
      </p:sp>
      <p:pic>
        <p:nvPicPr>
          <p:cNvPr id="20" name="Picture 19"/>
          <p:cNvPicPr>
            <a:picLocks noChangeAspect="1"/>
          </p:cNvPicPr>
          <p:nvPr/>
        </p:nvPicPr>
        <p:blipFill>
          <a:blip r:embed="rId3"/>
          <a:stretch>
            <a:fillRect/>
          </a:stretch>
        </p:blipFill>
        <p:spPr>
          <a:xfrm>
            <a:off x="8467941" y="2762086"/>
            <a:ext cx="2133785" cy="414564"/>
          </a:xfrm>
          <a:prstGeom prst="rect">
            <a:avLst/>
          </a:prstGeom>
        </p:spPr>
      </p:pic>
      <p:sp>
        <p:nvSpPr>
          <p:cNvPr id="21" name="TextBox 20"/>
          <p:cNvSpPr txBox="1"/>
          <p:nvPr/>
        </p:nvSpPr>
        <p:spPr>
          <a:xfrm>
            <a:off x="8331200" y="3006852"/>
            <a:ext cx="2578772" cy="369332"/>
          </a:xfrm>
          <a:prstGeom prst="rect">
            <a:avLst/>
          </a:prstGeom>
          <a:noFill/>
        </p:spPr>
        <p:txBody>
          <a:bodyPr wrap="square" rtlCol="0">
            <a:spAutoFit/>
          </a:bodyPr>
          <a:lstStyle/>
          <a:p>
            <a:r>
              <a:rPr lang="en-GB" dirty="0" smtClean="0"/>
              <a:t>Before, during, or after?</a:t>
            </a:r>
            <a:endParaRPr lang="en-GB" dirty="0"/>
          </a:p>
        </p:txBody>
      </p:sp>
      <p:sp>
        <p:nvSpPr>
          <p:cNvPr id="22" name="TextBox 21"/>
          <p:cNvSpPr txBox="1"/>
          <p:nvPr/>
        </p:nvSpPr>
        <p:spPr>
          <a:xfrm>
            <a:off x="8260862" y="4497520"/>
            <a:ext cx="4032738" cy="646331"/>
          </a:xfrm>
          <a:prstGeom prst="rect">
            <a:avLst/>
          </a:prstGeom>
          <a:noFill/>
        </p:spPr>
        <p:txBody>
          <a:bodyPr wrap="square" rtlCol="0">
            <a:spAutoFit/>
          </a:bodyPr>
          <a:lstStyle/>
          <a:p>
            <a:r>
              <a:rPr lang="en-GB" dirty="0" smtClean="0"/>
              <a:t>What went well? </a:t>
            </a:r>
          </a:p>
          <a:p>
            <a:r>
              <a:rPr lang="en-GB" dirty="0" smtClean="0"/>
              <a:t>What didn’t go so well?</a:t>
            </a:r>
            <a:endParaRPr lang="en-GB" dirty="0"/>
          </a:p>
        </p:txBody>
      </p:sp>
      <p:sp>
        <p:nvSpPr>
          <p:cNvPr id="23" name="TextBox 22"/>
          <p:cNvSpPr txBox="1"/>
          <p:nvPr/>
        </p:nvSpPr>
        <p:spPr>
          <a:xfrm>
            <a:off x="1242647" y="5891238"/>
            <a:ext cx="4157784" cy="646331"/>
          </a:xfrm>
          <a:prstGeom prst="rect">
            <a:avLst/>
          </a:prstGeom>
          <a:noFill/>
        </p:spPr>
        <p:txBody>
          <a:bodyPr wrap="square" rtlCol="0">
            <a:spAutoFit/>
          </a:bodyPr>
          <a:lstStyle/>
          <a:p>
            <a:r>
              <a:rPr lang="en-GB" dirty="0" smtClean="0"/>
              <a:t>What sense can you make of the situation?</a:t>
            </a:r>
          </a:p>
          <a:p>
            <a:r>
              <a:rPr lang="en-GB" dirty="0" smtClean="0"/>
              <a:t>What have you learned?</a:t>
            </a:r>
            <a:endParaRPr lang="en-GB" dirty="0"/>
          </a:p>
        </p:txBody>
      </p:sp>
      <p:sp>
        <p:nvSpPr>
          <p:cNvPr id="24" name="TextBox 23"/>
          <p:cNvSpPr txBox="1"/>
          <p:nvPr/>
        </p:nvSpPr>
        <p:spPr>
          <a:xfrm>
            <a:off x="636797" y="4312854"/>
            <a:ext cx="3188678" cy="369332"/>
          </a:xfrm>
          <a:prstGeom prst="rect">
            <a:avLst/>
          </a:prstGeom>
          <a:noFill/>
        </p:spPr>
        <p:txBody>
          <a:bodyPr wrap="square" rtlCol="0">
            <a:spAutoFit/>
          </a:bodyPr>
          <a:lstStyle/>
          <a:p>
            <a:r>
              <a:rPr lang="en-GB" dirty="0" smtClean="0"/>
              <a:t>What else could you have done?</a:t>
            </a:r>
            <a:endParaRPr lang="en-GB" dirty="0"/>
          </a:p>
        </p:txBody>
      </p:sp>
      <p:sp>
        <p:nvSpPr>
          <p:cNvPr id="25" name="TextBox 24"/>
          <p:cNvSpPr txBox="1"/>
          <p:nvPr/>
        </p:nvSpPr>
        <p:spPr>
          <a:xfrm>
            <a:off x="1643871" y="2202536"/>
            <a:ext cx="2805723" cy="646331"/>
          </a:xfrm>
          <a:prstGeom prst="rect">
            <a:avLst/>
          </a:prstGeom>
          <a:noFill/>
        </p:spPr>
        <p:txBody>
          <a:bodyPr wrap="square" rtlCol="0">
            <a:spAutoFit/>
          </a:bodyPr>
          <a:lstStyle/>
          <a:p>
            <a:r>
              <a:rPr lang="en-GB" dirty="0" smtClean="0"/>
              <a:t>If this were to happen again, what would you do?</a:t>
            </a:r>
            <a:endParaRPr lang="en-GB" dirty="0"/>
          </a:p>
        </p:txBody>
      </p:sp>
    </p:spTree>
    <p:extLst>
      <p:ext uri="{BB962C8B-B14F-4D97-AF65-F5344CB8AC3E}">
        <p14:creationId xmlns:p14="http://schemas.microsoft.com/office/powerpoint/2010/main" val="37202287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19"/>
                                        </p:tgtEl>
                                        <p:attrNameLst>
                                          <p:attrName>style.visibility</p:attrName>
                                        </p:attrNameLst>
                                      </p:cBhvr>
                                      <p:to>
                                        <p:strVal val="visible"/>
                                      </p:to>
                                    </p:set>
                                    <p:anim calcmode="lin" valueType="num">
                                      <p:cBhvr additive="base">
                                        <p:cTn id="7" dur="500" fill="hold"/>
                                        <p:tgtEl>
                                          <p:spTgt spid="19"/>
                                        </p:tgtEl>
                                        <p:attrNameLst>
                                          <p:attrName>ppt_x</p:attrName>
                                        </p:attrNameLst>
                                      </p:cBhvr>
                                      <p:tavLst>
                                        <p:tav tm="0">
                                          <p:val>
                                            <p:strVal val="#ppt_x"/>
                                          </p:val>
                                        </p:tav>
                                        <p:tav tm="100000">
                                          <p:val>
                                            <p:strVal val="#ppt_x"/>
                                          </p:val>
                                        </p:tav>
                                      </p:tavLst>
                                    </p:anim>
                                    <p:anim calcmode="lin" valueType="num">
                                      <p:cBhvr additive="base">
                                        <p:cTn id="8" dur="500" fill="hold"/>
                                        <p:tgtEl>
                                          <p:spTgt spid="19"/>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21"/>
                                        </p:tgtEl>
                                        <p:attrNameLst>
                                          <p:attrName>style.visibility</p:attrName>
                                        </p:attrNameLst>
                                      </p:cBhvr>
                                      <p:to>
                                        <p:strVal val="visible"/>
                                      </p:to>
                                    </p:set>
                                    <p:anim calcmode="lin" valueType="num">
                                      <p:cBhvr additive="base">
                                        <p:cTn id="13" dur="500" fill="hold"/>
                                        <p:tgtEl>
                                          <p:spTgt spid="21"/>
                                        </p:tgtEl>
                                        <p:attrNameLst>
                                          <p:attrName>ppt_x</p:attrName>
                                        </p:attrNameLst>
                                      </p:cBhvr>
                                      <p:tavLst>
                                        <p:tav tm="0">
                                          <p:val>
                                            <p:strVal val="#ppt_x"/>
                                          </p:val>
                                        </p:tav>
                                        <p:tav tm="100000">
                                          <p:val>
                                            <p:strVal val="#ppt_x"/>
                                          </p:val>
                                        </p:tav>
                                      </p:tavLst>
                                    </p:anim>
                                    <p:anim calcmode="lin" valueType="num">
                                      <p:cBhvr additive="base">
                                        <p:cTn id="14" dur="500" fill="hold"/>
                                        <p:tgtEl>
                                          <p:spTgt spid="21"/>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22"/>
                                        </p:tgtEl>
                                        <p:attrNameLst>
                                          <p:attrName>style.visibility</p:attrName>
                                        </p:attrNameLst>
                                      </p:cBhvr>
                                      <p:to>
                                        <p:strVal val="visible"/>
                                      </p:to>
                                    </p:set>
                                    <p:anim calcmode="lin" valueType="num">
                                      <p:cBhvr additive="base">
                                        <p:cTn id="19" dur="500" fill="hold"/>
                                        <p:tgtEl>
                                          <p:spTgt spid="22"/>
                                        </p:tgtEl>
                                        <p:attrNameLst>
                                          <p:attrName>ppt_x</p:attrName>
                                        </p:attrNameLst>
                                      </p:cBhvr>
                                      <p:tavLst>
                                        <p:tav tm="0">
                                          <p:val>
                                            <p:strVal val="#ppt_x"/>
                                          </p:val>
                                        </p:tav>
                                        <p:tav tm="100000">
                                          <p:val>
                                            <p:strVal val="#ppt_x"/>
                                          </p:val>
                                        </p:tav>
                                      </p:tavLst>
                                    </p:anim>
                                    <p:anim calcmode="lin" valueType="num">
                                      <p:cBhvr additive="base">
                                        <p:cTn id="20" dur="500" fill="hold"/>
                                        <p:tgtEl>
                                          <p:spTgt spid="22"/>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23"/>
                                        </p:tgtEl>
                                        <p:attrNameLst>
                                          <p:attrName>style.visibility</p:attrName>
                                        </p:attrNameLst>
                                      </p:cBhvr>
                                      <p:to>
                                        <p:strVal val="visible"/>
                                      </p:to>
                                    </p:set>
                                    <p:anim calcmode="lin" valueType="num">
                                      <p:cBhvr additive="base">
                                        <p:cTn id="25" dur="500" fill="hold"/>
                                        <p:tgtEl>
                                          <p:spTgt spid="23"/>
                                        </p:tgtEl>
                                        <p:attrNameLst>
                                          <p:attrName>ppt_x</p:attrName>
                                        </p:attrNameLst>
                                      </p:cBhvr>
                                      <p:tavLst>
                                        <p:tav tm="0">
                                          <p:val>
                                            <p:strVal val="#ppt_x"/>
                                          </p:val>
                                        </p:tav>
                                        <p:tav tm="100000">
                                          <p:val>
                                            <p:strVal val="#ppt_x"/>
                                          </p:val>
                                        </p:tav>
                                      </p:tavLst>
                                    </p:anim>
                                    <p:anim calcmode="lin" valueType="num">
                                      <p:cBhvr additive="base">
                                        <p:cTn id="26" dur="500" fill="hold"/>
                                        <p:tgtEl>
                                          <p:spTgt spid="23"/>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24"/>
                                        </p:tgtEl>
                                        <p:attrNameLst>
                                          <p:attrName>style.visibility</p:attrName>
                                        </p:attrNameLst>
                                      </p:cBhvr>
                                      <p:to>
                                        <p:strVal val="visible"/>
                                      </p:to>
                                    </p:set>
                                    <p:anim calcmode="lin" valueType="num">
                                      <p:cBhvr additive="base">
                                        <p:cTn id="31" dur="500" fill="hold"/>
                                        <p:tgtEl>
                                          <p:spTgt spid="24"/>
                                        </p:tgtEl>
                                        <p:attrNameLst>
                                          <p:attrName>ppt_x</p:attrName>
                                        </p:attrNameLst>
                                      </p:cBhvr>
                                      <p:tavLst>
                                        <p:tav tm="0">
                                          <p:val>
                                            <p:strVal val="#ppt_x"/>
                                          </p:val>
                                        </p:tav>
                                        <p:tav tm="100000">
                                          <p:val>
                                            <p:strVal val="#ppt_x"/>
                                          </p:val>
                                        </p:tav>
                                      </p:tavLst>
                                    </p:anim>
                                    <p:anim calcmode="lin" valueType="num">
                                      <p:cBhvr additive="base">
                                        <p:cTn id="32" dur="500" fill="hold"/>
                                        <p:tgtEl>
                                          <p:spTgt spid="24"/>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25"/>
                                        </p:tgtEl>
                                        <p:attrNameLst>
                                          <p:attrName>style.visibility</p:attrName>
                                        </p:attrNameLst>
                                      </p:cBhvr>
                                      <p:to>
                                        <p:strVal val="visible"/>
                                      </p:to>
                                    </p:set>
                                    <p:anim calcmode="lin" valueType="num">
                                      <p:cBhvr additive="base">
                                        <p:cTn id="37" dur="500" fill="hold"/>
                                        <p:tgtEl>
                                          <p:spTgt spid="25"/>
                                        </p:tgtEl>
                                        <p:attrNameLst>
                                          <p:attrName>ppt_x</p:attrName>
                                        </p:attrNameLst>
                                      </p:cBhvr>
                                      <p:tavLst>
                                        <p:tav tm="0">
                                          <p:val>
                                            <p:strVal val="#ppt_x"/>
                                          </p:val>
                                        </p:tav>
                                        <p:tav tm="100000">
                                          <p:val>
                                            <p:strVal val="#ppt_x"/>
                                          </p:val>
                                        </p:tav>
                                      </p:tavLst>
                                    </p:anim>
                                    <p:anim calcmode="lin" valueType="num">
                                      <p:cBhvr additive="base">
                                        <p:cTn id="38" dur="500" fill="hold"/>
                                        <p:tgtEl>
                                          <p:spTgt spid="2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 grpId="0"/>
      <p:bldP spid="21" grpId="0"/>
      <p:bldP spid="22" grpId="0"/>
      <p:bldP spid="23" grpId="0"/>
      <p:bldP spid="24" grpId="0"/>
      <p:bldP spid="25" grpId="0"/>
    </p:bldLst>
  </p:timing>
</p:sld>
</file>

<file path=ppt/theme/theme1.xml><?xml version="1.0" encoding="utf-8"?>
<a:theme xmlns:a="http://schemas.openxmlformats.org/drawingml/2006/main" name="Parcel">
  <a:themeElements>
    <a:clrScheme name="Parcel">
      <a:dk1>
        <a:srgbClr val="000000"/>
      </a:dk1>
      <a:lt1>
        <a:sysClr val="window" lastClr="FFFFFF"/>
      </a:lt1>
      <a:dk2>
        <a:srgbClr val="5E5E5E"/>
      </a:dk2>
      <a:lt2>
        <a:srgbClr val="DDDDDD"/>
      </a:lt2>
      <a:accent1>
        <a:srgbClr val="A6B727"/>
      </a:accent1>
      <a:accent2>
        <a:srgbClr val="418AB3"/>
      </a:accent2>
      <a:accent3>
        <a:srgbClr val="F69200"/>
      </a:accent3>
      <a:accent4>
        <a:srgbClr val="838383"/>
      </a:accent4>
      <a:accent5>
        <a:srgbClr val="FEC306"/>
      </a:accent5>
      <a:accent6>
        <a:srgbClr val="DF5327"/>
      </a:accent6>
      <a:hlink>
        <a:srgbClr val="F59E00"/>
      </a:hlink>
      <a:folHlink>
        <a:srgbClr val="B2B2B2"/>
      </a:folHlink>
    </a:clrScheme>
    <a:fontScheme name="Parcel">
      <a:maj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Parcel">
      <a:fillStyleLst>
        <a:solidFill>
          <a:schemeClr val="phClr"/>
        </a:solidFill>
        <a:gradFill rotWithShape="1">
          <a:gsLst>
            <a:gs pos="0">
              <a:schemeClr val="phClr">
                <a:tint val="80000"/>
                <a:satMod val="107000"/>
                <a:lumMod val="103000"/>
              </a:schemeClr>
            </a:gs>
            <a:gs pos="100000">
              <a:schemeClr val="phClr">
                <a:tint val="82000"/>
                <a:satMod val="109000"/>
                <a:lumMod val="103000"/>
              </a:schemeClr>
            </a:gs>
          </a:gsLst>
          <a:lin ang="5400000" scaled="0"/>
        </a:gradFill>
        <a:gradFill rotWithShape="1">
          <a:gsLst>
            <a:gs pos="0">
              <a:schemeClr val="phClr">
                <a:tint val="97000"/>
                <a:satMod val="100000"/>
                <a:lumMod val="102000"/>
              </a:schemeClr>
            </a:gs>
            <a:gs pos="50000">
              <a:schemeClr val="phClr">
                <a:shade val="100000"/>
                <a:satMod val="103000"/>
                <a:lumMod val="100000"/>
              </a:schemeClr>
            </a:gs>
            <a:gs pos="100000">
              <a:schemeClr val="phClr">
                <a:shade val="93000"/>
                <a:satMod val="110000"/>
                <a:lumMod val="99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31750" cap="flat" cmpd="sng" algn="ctr">
          <a:solidFill>
            <a:schemeClr val="phClr"/>
          </a:solidFill>
          <a:prstDash val="solid"/>
        </a:ln>
      </a:lnStyleLst>
      <a:effectStyleLst>
        <a:effectStyle>
          <a:effectLst/>
        </a:effectStyle>
        <a:effectStyle>
          <a:effectLst/>
        </a:effectStyle>
        <a:effectStyle>
          <a:effectLst>
            <a:outerShdw blurRad="55880" dist="15240" dir="5400000" algn="ctr" rotWithShape="0">
              <a:srgbClr val="000000">
                <a:alpha val="45000"/>
              </a:srgbClr>
            </a:outerShdw>
          </a:effectLst>
          <a:scene3d>
            <a:camera prst="orthographicFront">
              <a:rot lat="0" lon="0" rev="0"/>
            </a:camera>
            <a:lightRig rig="brightRoom" dir="tl"/>
          </a:scene3d>
          <a:sp3d prstMaterial="dkEdge">
            <a:bevelT w="0" h="0"/>
          </a:sp3d>
        </a:effectStyle>
      </a:effectStyleLst>
      <a:bgFillStyleLst>
        <a:solidFill>
          <a:schemeClr val="phClr"/>
        </a:solidFill>
        <a:solidFill>
          <a:schemeClr val="phClr">
            <a:tint val="95000"/>
            <a:satMod val="170000"/>
          </a:schemeClr>
        </a:solidFill>
        <a:gradFill rotWithShape="1">
          <a:gsLst>
            <a:gs pos="0">
              <a:schemeClr val="phClr">
                <a:tint val="97000"/>
                <a:shade val="100000"/>
                <a:satMod val="185000"/>
                <a:lumMod val="120000"/>
              </a:schemeClr>
            </a:gs>
            <a:gs pos="100000">
              <a:schemeClr val="phClr">
                <a:tint val="96000"/>
                <a:shade val="95000"/>
                <a:satMod val="215000"/>
                <a:lumMod val="80000"/>
              </a:schemeClr>
            </a:gs>
          </a:gsLst>
          <a:path path="circle">
            <a:fillToRect l="50000" t="55000" r="125000" b="100000"/>
          </a:path>
        </a:gradFill>
      </a:bgFillStyleLst>
    </a:fmtScheme>
  </a:themeElements>
  <a:objectDefaults/>
  <a:extraClrSchemeLst/>
  <a:extLst>
    <a:ext uri="{05A4C25C-085E-4340-85A3-A5531E510DB2}">
      <thm15:themeFamily xmlns:thm15="http://schemas.microsoft.com/office/thememl/2012/main" name="Parcel" id="{8BEC4385-4EB9-4D53-BFB5-0EA123736B6D}" vid="{A425FB89-E954-4A2A-81DC-D90804A94DBA}"/>
    </a:ext>
  </a:extLst>
</a:theme>
</file>

<file path=docProps/app.xml><?xml version="1.0" encoding="utf-8"?>
<Properties xmlns="http://schemas.openxmlformats.org/officeDocument/2006/extended-properties" xmlns:vt="http://schemas.openxmlformats.org/officeDocument/2006/docPropsVTypes">
  <Template>TM10001115[[fn=Parcel]]</Template>
  <TotalTime>156</TotalTime>
  <Words>335</Words>
  <Application>Microsoft Office PowerPoint</Application>
  <PresentationFormat>Widescreen</PresentationFormat>
  <Paragraphs>46</Paragraphs>
  <Slides>6</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6</vt:i4>
      </vt:variant>
    </vt:vector>
  </HeadingPairs>
  <TitlesOfParts>
    <vt:vector size="9" baseType="lpstr">
      <vt:lpstr>Arial</vt:lpstr>
      <vt:lpstr>Gill Sans MT</vt:lpstr>
      <vt:lpstr>Parcel</vt:lpstr>
      <vt:lpstr>Reflection –  Organisational Dynamics</vt:lpstr>
      <vt:lpstr>What is ‘organisational Dynamics’?</vt:lpstr>
      <vt:lpstr>How is my performance enhanced?</vt:lpstr>
      <vt:lpstr>Reflection</vt:lpstr>
      <vt:lpstr>Reflection – A plan</vt:lpstr>
      <vt:lpstr>Gibbs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Reflection –  Organisational Dynamics</dc:title>
  <dc:creator>Donna Morgan</dc:creator>
  <cp:lastModifiedBy>Donna Morgan</cp:lastModifiedBy>
  <cp:revision>14</cp:revision>
  <dcterms:created xsi:type="dcterms:W3CDTF">2020-03-09T10:59:27Z</dcterms:created>
  <dcterms:modified xsi:type="dcterms:W3CDTF">2020-03-09T14:42:20Z</dcterms:modified>
</cp:coreProperties>
</file>