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70" r:id="rId3"/>
    <p:sldId id="266" r:id="rId4"/>
    <p:sldId id="433" r:id="rId5"/>
    <p:sldId id="400" r:id="rId6"/>
    <p:sldId id="440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3" r:id="rId15"/>
    <p:sldId id="464" r:id="rId16"/>
    <p:sldId id="467" r:id="rId17"/>
    <p:sldId id="484" r:id="rId18"/>
    <p:sldId id="469" r:id="rId19"/>
    <p:sldId id="483" r:id="rId20"/>
    <p:sldId id="468" r:id="rId21"/>
    <p:sldId id="470" r:id="rId22"/>
    <p:sldId id="471" r:id="rId23"/>
    <p:sldId id="472" r:id="rId24"/>
    <p:sldId id="474" r:id="rId25"/>
    <p:sldId id="482" r:id="rId26"/>
    <p:sldId id="473" r:id="rId27"/>
    <p:sldId id="475" r:id="rId28"/>
    <p:sldId id="462" r:id="rId29"/>
    <p:sldId id="478" r:id="rId30"/>
    <p:sldId id="476" r:id="rId31"/>
    <p:sldId id="479" r:id="rId32"/>
    <p:sldId id="481" r:id="rId33"/>
    <p:sldId id="274" r:id="rId34"/>
    <p:sldId id="477" r:id="rId35"/>
    <p:sldId id="485" r:id="rId36"/>
    <p:sldId id="486" r:id="rId37"/>
    <p:sldId id="480" r:id="rId38"/>
    <p:sldId id="48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06513F-C8B3-41C5-8F98-662DE6094176}" v="38" dt="2026-05-11T18:00:52.7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2377" autoAdjust="0"/>
  </p:normalViewPr>
  <p:slideViewPr>
    <p:cSldViewPr snapToGrid="0">
      <p:cViewPr>
        <p:scale>
          <a:sx n="90" d="100"/>
          <a:sy n="90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8D5FE213-2627-46A8-B7F5-8229AF6DB0FD}"/>
    <pc:docChg chg="undo custSel addSld delSld modSld sldOrd">
      <pc:chgData name="Rhian Keyse" userId="e640c12b-a8e6-4355-9f2c-a517ac7d1786" providerId="ADAL" clId="{8D5FE213-2627-46A8-B7F5-8229AF6DB0FD}" dt="2026-05-11T18:02:24.669" v="12280" actId="255"/>
      <pc:docMkLst>
        <pc:docMk/>
      </pc:docMkLst>
      <pc:sldChg chg="addSp delSp modSp mod">
        <pc:chgData name="Rhian Keyse" userId="e640c12b-a8e6-4355-9f2c-a517ac7d1786" providerId="ADAL" clId="{8D5FE213-2627-46A8-B7F5-8229AF6DB0FD}" dt="2026-05-11T17:48:49.069" v="11860" actId="478"/>
        <pc:sldMkLst>
          <pc:docMk/>
          <pc:sldMk cId="1959445687" sldId="274"/>
        </pc:sldMkLst>
        <pc:spChg chg="mod">
          <ac:chgData name="Rhian Keyse" userId="e640c12b-a8e6-4355-9f2c-a517ac7d1786" providerId="ADAL" clId="{8D5FE213-2627-46A8-B7F5-8229AF6DB0FD}" dt="2026-05-11T17:46:34.564" v="11840" actId="20577"/>
          <ac:spMkLst>
            <pc:docMk/>
            <pc:sldMk cId="1959445687" sldId="274"/>
            <ac:spMk id="2" creationId="{F690027F-CD04-A4F8-A2D6-420D7B483177}"/>
          </ac:spMkLst>
        </pc:spChg>
        <pc:spChg chg="add del">
          <ac:chgData name="Rhian Keyse" userId="e640c12b-a8e6-4355-9f2c-a517ac7d1786" providerId="ADAL" clId="{8D5FE213-2627-46A8-B7F5-8229AF6DB0FD}" dt="2026-05-11T17:47:05.711" v="11842" actId="22"/>
          <ac:spMkLst>
            <pc:docMk/>
            <pc:sldMk cId="1959445687" sldId="274"/>
            <ac:spMk id="5" creationId="{41734264-F278-3C73-4BCB-BD1EBE86C28F}"/>
          </ac:spMkLst>
        </pc:spChg>
        <pc:spChg chg="add del">
          <ac:chgData name="Rhian Keyse" userId="e640c12b-a8e6-4355-9f2c-a517ac7d1786" providerId="ADAL" clId="{8D5FE213-2627-46A8-B7F5-8229AF6DB0FD}" dt="2026-05-11T17:47:13.053" v="11845" actId="22"/>
          <ac:spMkLst>
            <pc:docMk/>
            <pc:sldMk cId="1959445687" sldId="274"/>
            <ac:spMk id="8" creationId="{93B80FB7-5D3D-9828-F58C-25E83D2F8226}"/>
          </ac:spMkLst>
        </pc:spChg>
        <pc:spChg chg="del mod">
          <ac:chgData name="Rhian Keyse" userId="e640c12b-a8e6-4355-9f2c-a517ac7d1786" providerId="ADAL" clId="{8D5FE213-2627-46A8-B7F5-8229AF6DB0FD}" dt="2026-05-11T17:48:49.069" v="11860" actId="478"/>
          <ac:spMkLst>
            <pc:docMk/>
            <pc:sldMk cId="1959445687" sldId="274"/>
            <ac:spMk id="10" creationId="{43FB11FC-6C6A-5C77-6675-59CCACA328A2}"/>
          </ac:spMkLst>
        </pc:spChg>
        <pc:picChg chg="del">
          <ac:chgData name="Rhian Keyse" userId="e640c12b-a8e6-4355-9f2c-a517ac7d1786" providerId="ADAL" clId="{8D5FE213-2627-46A8-B7F5-8229AF6DB0FD}" dt="2026-05-11T17:47:11.690" v="11843" actId="478"/>
          <ac:picMkLst>
            <pc:docMk/>
            <pc:sldMk cId="1959445687" sldId="274"/>
            <ac:picMk id="7" creationId="{2E816A03-897B-CBD6-10BF-ADC5F9FE5225}"/>
          </ac:picMkLst>
        </pc:picChg>
        <pc:picChg chg="add mod">
          <ac:chgData name="Rhian Keyse" userId="e640c12b-a8e6-4355-9f2c-a517ac7d1786" providerId="ADAL" clId="{8D5FE213-2627-46A8-B7F5-8229AF6DB0FD}" dt="2026-05-11T17:47:39.277" v="11850" actId="1076"/>
          <ac:picMkLst>
            <pc:docMk/>
            <pc:sldMk cId="1959445687" sldId="274"/>
            <ac:picMk id="13" creationId="{C198A200-91E4-1B6F-3796-195E264190DD}"/>
          </ac:picMkLst>
        </pc:picChg>
      </pc:sldChg>
      <pc:sldChg chg="addSp delSp modSp mod setBg">
        <pc:chgData name="Rhian Keyse" userId="e640c12b-a8e6-4355-9f2c-a517ac7d1786" providerId="ADAL" clId="{8D5FE213-2627-46A8-B7F5-8229AF6DB0FD}" dt="2026-05-11T17:44:34.154" v="11703" actId="26606"/>
        <pc:sldMkLst>
          <pc:docMk/>
          <pc:sldMk cId="1980900900" sldId="440"/>
        </pc:sldMkLst>
        <pc:spChg chg="mod">
          <ac:chgData name="Rhian Keyse" userId="e640c12b-a8e6-4355-9f2c-a517ac7d1786" providerId="ADAL" clId="{8D5FE213-2627-46A8-B7F5-8229AF6DB0FD}" dt="2026-05-11T17:44:34.154" v="11703" actId="26606"/>
          <ac:spMkLst>
            <pc:docMk/>
            <pc:sldMk cId="1980900900" sldId="440"/>
            <ac:spMk id="2" creationId="{8457B233-4F6E-FB23-01D5-C2690D1C06FA}"/>
          </ac:spMkLst>
        </pc:spChg>
        <pc:spChg chg="del">
          <ac:chgData name="Rhian Keyse" userId="e640c12b-a8e6-4355-9f2c-a517ac7d1786" providerId="ADAL" clId="{8D5FE213-2627-46A8-B7F5-8229AF6DB0FD}" dt="2026-05-11T17:41:16.789" v="11669" actId="26606"/>
          <ac:spMkLst>
            <pc:docMk/>
            <pc:sldMk cId="1980900900" sldId="440"/>
            <ac:spMk id="3" creationId="{60131413-A960-CC15-6B68-30F81D82054B}"/>
          </ac:spMkLst>
        </pc:spChg>
        <pc:spChg chg="add">
          <ac:chgData name="Rhian Keyse" userId="e640c12b-a8e6-4355-9f2c-a517ac7d1786" providerId="ADAL" clId="{8D5FE213-2627-46A8-B7F5-8229AF6DB0FD}" dt="2026-05-11T17:44:34.154" v="11703" actId="26606"/>
          <ac:spMkLst>
            <pc:docMk/>
            <pc:sldMk cId="1980900900" sldId="440"/>
            <ac:spMk id="10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11T17:44:34.154" v="11703" actId="26606"/>
          <ac:spMkLst>
            <pc:docMk/>
            <pc:sldMk cId="1980900900" sldId="440"/>
            <ac:spMk id="12" creationId="{B2DD41CD-8F47-4F56-AD12-4E2FF7696987}"/>
          </ac:spMkLst>
        </pc:spChg>
        <pc:graphicFrameChg chg="add mod modGraphic">
          <ac:chgData name="Rhian Keyse" userId="e640c12b-a8e6-4355-9f2c-a517ac7d1786" providerId="ADAL" clId="{8D5FE213-2627-46A8-B7F5-8229AF6DB0FD}" dt="2026-05-11T17:44:34.154" v="11703" actId="26606"/>
          <ac:graphicFrameMkLst>
            <pc:docMk/>
            <pc:sldMk cId="1980900900" sldId="440"/>
            <ac:graphicFrameMk id="5" creationId="{B2341F77-38DD-59B4-9972-61FB93A8EE20}"/>
          </ac:graphicFrameMkLst>
        </pc:graphicFrameChg>
      </pc:sldChg>
      <pc:sldChg chg="addSp modSp mod setBg">
        <pc:chgData name="Rhian Keyse" userId="e640c12b-a8e6-4355-9f2c-a517ac7d1786" providerId="ADAL" clId="{8D5FE213-2627-46A8-B7F5-8229AF6DB0FD}" dt="2026-05-11T17:49:06.539" v="11866" actId="20577"/>
        <pc:sldMkLst>
          <pc:docMk/>
          <pc:sldMk cId="2482287219" sldId="454"/>
        </pc:sldMkLst>
        <pc:spChg chg="mod">
          <ac:chgData name="Rhian Keyse" userId="e640c12b-a8e6-4355-9f2c-a517ac7d1786" providerId="ADAL" clId="{8D5FE213-2627-46A8-B7F5-8229AF6DB0FD}" dt="2026-05-11T17:49:06.539" v="11866" actId="20577"/>
          <ac:spMkLst>
            <pc:docMk/>
            <pc:sldMk cId="2482287219" sldId="454"/>
            <ac:spMk id="2" creationId="{62A231DD-05AF-C1A4-0F1E-A4350D347A87}"/>
          </ac:spMkLst>
        </pc:spChg>
        <pc:spChg chg="mod">
          <ac:chgData name="Rhian Keyse" userId="e640c12b-a8e6-4355-9f2c-a517ac7d1786" providerId="ADAL" clId="{8D5FE213-2627-46A8-B7F5-8229AF6DB0FD}" dt="2026-05-11T17:44:21.383" v="11702" actId="26606"/>
          <ac:spMkLst>
            <pc:docMk/>
            <pc:sldMk cId="2482287219" sldId="454"/>
            <ac:spMk id="3" creationId="{13CA9AEF-36C0-AA6E-4DBF-49E9ADC97328}"/>
          </ac:spMkLst>
        </pc:spChg>
        <pc:spChg chg="add">
          <ac:chgData name="Rhian Keyse" userId="e640c12b-a8e6-4355-9f2c-a517ac7d1786" providerId="ADAL" clId="{8D5FE213-2627-46A8-B7F5-8229AF6DB0FD}" dt="2026-05-11T17:44:21.383" v="11702" actId="26606"/>
          <ac:spMkLst>
            <pc:docMk/>
            <pc:sldMk cId="2482287219" sldId="454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21.383" v="11702" actId="26606"/>
          <ac:spMkLst>
            <pc:docMk/>
            <pc:sldMk cId="2482287219" sldId="454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9:13.419" v="11872" actId="20577"/>
        <pc:sldMkLst>
          <pc:docMk/>
          <pc:sldMk cId="334725249" sldId="455"/>
        </pc:sldMkLst>
        <pc:spChg chg="mod">
          <ac:chgData name="Rhian Keyse" userId="e640c12b-a8e6-4355-9f2c-a517ac7d1786" providerId="ADAL" clId="{8D5FE213-2627-46A8-B7F5-8229AF6DB0FD}" dt="2026-05-11T17:49:13.419" v="11872" actId="20577"/>
          <ac:spMkLst>
            <pc:docMk/>
            <pc:sldMk cId="334725249" sldId="455"/>
            <ac:spMk id="2" creationId="{A3E1DD43-181B-89EC-8EBF-0F10EFBD423B}"/>
          </ac:spMkLst>
        </pc:spChg>
        <pc:spChg chg="mod">
          <ac:chgData name="Rhian Keyse" userId="e640c12b-a8e6-4355-9f2c-a517ac7d1786" providerId="ADAL" clId="{8D5FE213-2627-46A8-B7F5-8229AF6DB0FD}" dt="2026-05-11T17:44:18.257" v="11701" actId="26606"/>
          <ac:spMkLst>
            <pc:docMk/>
            <pc:sldMk cId="334725249" sldId="455"/>
            <ac:spMk id="3" creationId="{1741D55F-D89E-273B-CC5F-64A622F0AE18}"/>
          </ac:spMkLst>
        </pc:spChg>
        <pc:spChg chg="add">
          <ac:chgData name="Rhian Keyse" userId="e640c12b-a8e6-4355-9f2c-a517ac7d1786" providerId="ADAL" clId="{8D5FE213-2627-46A8-B7F5-8229AF6DB0FD}" dt="2026-05-11T17:44:18.257" v="11701" actId="26606"/>
          <ac:spMkLst>
            <pc:docMk/>
            <pc:sldMk cId="334725249" sldId="455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18.257" v="11701" actId="26606"/>
          <ac:spMkLst>
            <pc:docMk/>
            <pc:sldMk cId="334725249" sldId="455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9:17.281" v="11878" actId="20577"/>
        <pc:sldMkLst>
          <pc:docMk/>
          <pc:sldMk cId="1817787007" sldId="456"/>
        </pc:sldMkLst>
        <pc:spChg chg="mod">
          <ac:chgData name="Rhian Keyse" userId="e640c12b-a8e6-4355-9f2c-a517ac7d1786" providerId="ADAL" clId="{8D5FE213-2627-46A8-B7F5-8229AF6DB0FD}" dt="2026-05-11T17:49:17.281" v="11878" actId="20577"/>
          <ac:spMkLst>
            <pc:docMk/>
            <pc:sldMk cId="1817787007" sldId="456"/>
            <ac:spMk id="2" creationId="{F2139300-EE13-FF90-0F5C-3B4C33CAA238}"/>
          </ac:spMkLst>
        </pc:spChg>
        <pc:spChg chg="mod">
          <ac:chgData name="Rhian Keyse" userId="e640c12b-a8e6-4355-9f2c-a517ac7d1786" providerId="ADAL" clId="{8D5FE213-2627-46A8-B7F5-8229AF6DB0FD}" dt="2026-05-11T17:44:15.466" v="11700" actId="26606"/>
          <ac:spMkLst>
            <pc:docMk/>
            <pc:sldMk cId="1817787007" sldId="456"/>
            <ac:spMk id="3" creationId="{408C1F7A-B357-4B57-2646-462930BAEF58}"/>
          </ac:spMkLst>
        </pc:spChg>
        <pc:spChg chg="add">
          <ac:chgData name="Rhian Keyse" userId="e640c12b-a8e6-4355-9f2c-a517ac7d1786" providerId="ADAL" clId="{8D5FE213-2627-46A8-B7F5-8229AF6DB0FD}" dt="2026-05-11T17:44:15.466" v="11700" actId="26606"/>
          <ac:spMkLst>
            <pc:docMk/>
            <pc:sldMk cId="1817787007" sldId="456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15.466" v="11700" actId="26606"/>
          <ac:spMkLst>
            <pc:docMk/>
            <pc:sldMk cId="1817787007" sldId="456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4:13.139" v="11699" actId="26606"/>
        <pc:sldMkLst>
          <pc:docMk/>
          <pc:sldMk cId="1710683097" sldId="457"/>
        </pc:sldMkLst>
        <pc:spChg chg="mod">
          <ac:chgData name="Rhian Keyse" userId="e640c12b-a8e6-4355-9f2c-a517ac7d1786" providerId="ADAL" clId="{8D5FE213-2627-46A8-B7F5-8229AF6DB0FD}" dt="2026-05-11T17:44:13.139" v="11699" actId="26606"/>
          <ac:spMkLst>
            <pc:docMk/>
            <pc:sldMk cId="1710683097" sldId="457"/>
            <ac:spMk id="2" creationId="{8F7B167D-5FF9-AB62-D20C-25686375E607}"/>
          </ac:spMkLst>
        </pc:spChg>
        <pc:spChg chg="mod">
          <ac:chgData name="Rhian Keyse" userId="e640c12b-a8e6-4355-9f2c-a517ac7d1786" providerId="ADAL" clId="{8D5FE213-2627-46A8-B7F5-8229AF6DB0FD}" dt="2026-05-11T17:44:13.139" v="11699" actId="26606"/>
          <ac:spMkLst>
            <pc:docMk/>
            <pc:sldMk cId="1710683097" sldId="457"/>
            <ac:spMk id="3" creationId="{D28CD139-1178-8C4B-6D98-28741C06D2F7}"/>
          </ac:spMkLst>
        </pc:spChg>
        <pc:spChg chg="add">
          <ac:chgData name="Rhian Keyse" userId="e640c12b-a8e6-4355-9f2c-a517ac7d1786" providerId="ADAL" clId="{8D5FE213-2627-46A8-B7F5-8229AF6DB0FD}" dt="2026-05-11T17:44:13.139" v="11699" actId="26606"/>
          <ac:spMkLst>
            <pc:docMk/>
            <pc:sldMk cId="1710683097" sldId="457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13.139" v="11699" actId="26606"/>
          <ac:spMkLst>
            <pc:docMk/>
            <pc:sldMk cId="1710683097" sldId="457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4:10.787" v="11698" actId="26606"/>
        <pc:sldMkLst>
          <pc:docMk/>
          <pc:sldMk cId="2356898752" sldId="458"/>
        </pc:sldMkLst>
        <pc:spChg chg="mod">
          <ac:chgData name="Rhian Keyse" userId="e640c12b-a8e6-4355-9f2c-a517ac7d1786" providerId="ADAL" clId="{8D5FE213-2627-46A8-B7F5-8229AF6DB0FD}" dt="2026-05-11T17:44:10.787" v="11698" actId="26606"/>
          <ac:spMkLst>
            <pc:docMk/>
            <pc:sldMk cId="2356898752" sldId="458"/>
            <ac:spMk id="2" creationId="{FDF4C0B9-77C3-FA0F-A460-B51C6AC92B57}"/>
          </ac:spMkLst>
        </pc:spChg>
        <pc:spChg chg="mod">
          <ac:chgData name="Rhian Keyse" userId="e640c12b-a8e6-4355-9f2c-a517ac7d1786" providerId="ADAL" clId="{8D5FE213-2627-46A8-B7F5-8229AF6DB0FD}" dt="2026-05-11T17:44:10.787" v="11698" actId="26606"/>
          <ac:spMkLst>
            <pc:docMk/>
            <pc:sldMk cId="2356898752" sldId="458"/>
            <ac:spMk id="3" creationId="{0A60C780-8CA8-3EA0-2CEC-42AD212F7A4C}"/>
          </ac:spMkLst>
        </pc:spChg>
        <pc:spChg chg="add">
          <ac:chgData name="Rhian Keyse" userId="e640c12b-a8e6-4355-9f2c-a517ac7d1786" providerId="ADAL" clId="{8D5FE213-2627-46A8-B7F5-8229AF6DB0FD}" dt="2026-05-11T17:44:10.787" v="11698" actId="26606"/>
          <ac:spMkLst>
            <pc:docMk/>
            <pc:sldMk cId="2356898752" sldId="458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10.787" v="11698" actId="26606"/>
          <ac:spMkLst>
            <pc:docMk/>
            <pc:sldMk cId="2356898752" sldId="458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4:08.166" v="11697" actId="26606"/>
        <pc:sldMkLst>
          <pc:docMk/>
          <pc:sldMk cId="4058609575" sldId="459"/>
        </pc:sldMkLst>
        <pc:spChg chg="mod">
          <ac:chgData name="Rhian Keyse" userId="e640c12b-a8e6-4355-9f2c-a517ac7d1786" providerId="ADAL" clId="{8D5FE213-2627-46A8-B7F5-8229AF6DB0FD}" dt="2026-05-11T17:44:08.166" v="11697" actId="26606"/>
          <ac:spMkLst>
            <pc:docMk/>
            <pc:sldMk cId="4058609575" sldId="459"/>
            <ac:spMk id="2" creationId="{E66B5FBF-EC41-A8E9-0BD6-7878778518EC}"/>
          </ac:spMkLst>
        </pc:spChg>
        <pc:spChg chg="mod">
          <ac:chgData name="Rhian Keyse" userId="e640c12b-a8e6-4355-9f2c-a517ac7d1786" providerId="ADAL" clId="{8D5FE213-2627-46A8-B7F5-8229AF6DB0FD}" dt="2026-05-11T17:44:08.166" v="11697" actId="26606"/>
          <ac:spMkLst>
            <pc:docMk/>
            <pc:sldMk cId="4058609575" sldId="459"/>
            <ac:spMk id="3" creationId="{0DDD4C15-0203-62F9-65D1-D61B59E2E098}"/>
          </ac:spMkLst>
        </pc:spChg>
        <pc:spChg chg="add">
          <ac:chgData name="Rhian Keyse" userId="e640c12b-a8e6-4355-9f2c-a517ac7d1786" providerId="ADAL" clId="{8D5FE213-2627-46A8-B7F5-8229AF6DB0FD}" dt="2026-05-11T17:44:08.166" v="11697" actId="26606"/>
          <ac:spMkLst>
            <pc:docMk/>
            <pc:sldMk cId="4058609575" sldId="459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08.166" v="11697" actId="26606"/>
          <ac:spMkLst>
            <pc:docMk/>
            <pc:sldMk cId="4058609575" sldId="459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4:05.259" v="11696" actId="26606"/>
        <pc:sldMkLst>
          <pc:docMk/>
          <pc:sldMk cId="4026997123" sldId="460"/>
        </pc:sldMkLst>
        <pc:spChg chg="mod">
          <ac:chgData name="Rhian Keyse" userId="e640c12b-a8e6-4355-9f2c-a517ac7d1786" providerId="ADAL" clId="{8D5FE213-2627-46A8-B7F5-8229AF6DB0FD}" dt="2026-05-11T17:44:05.259" v="11696" actId="26606"/>
          <ac:spMkLst>
            <pc:docMk/>
            <pc:sldMk cId="4026997123" sldId="460"/>
            <ac:spMk id="2" creationId="{1442E041-D889-ED7B-0926-0ADFA89407A0}"/>
          </ac:spMkLst>
        </pc:spChg>
        <pc:spChg chg="mod">
          <ac:chgData name="Rhian Keyse" userId="e640c12b-a8e6-4355-9f2c-a517ac7d1786" providerId="ADAL" clId="{8D5FE213-2627-46A8-B7F5-8229AF6DB0FD}" dt="2026-05-11T17:44:05.259" v="11696" actId="26606"/>
          <ac:spMkLst>
            <pc:docMk/>
            <pc:sldMk cId="4026997123" sldId="460"/>
            <ac:spMk id="3" creationId="{96D6F0FA-2A35-3BCF-768E-1119167E7728}"/>
          </ac:spMkLst>
        </pc:spChg>
        <pc:spChg chg="add">
          <ac:chgData name="Rhian Keyse" userId="e640c12b-a8e6-4355-9f2c-a517ac7d1786" providerId="ADAL" clId="{8D5FE213-2627-46A8-B7F5-8229AF6DB0FD}" dt="2026-05-11T17:44:05.259" v="11696" actId="26606"/>
          <ac:spMkLst>
            <pc:docMk/>
            <pc:sldMk cId="4026997123" sldId="460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05.259" v="11696" actId="26606"/>
          <ac:spMkLst>
            <pc:docMk/>
            <pc:sldMk cId="4026997123" sldId="460"/>
            <ac:spMk id="10" creationId="{DB17E863-922E-4C26-BD64-E8FD41D28661}"/>
          </ac:spMkLst>
        </pc:spChg>
      </pc:sldChg>
      <pc:sldChg chg="addSp modSp mod setBg">
        <pc:chgData name="Rhian Keyse" userId="e640c12b-a8e6-4355-9f2c-a517ac7d1786" providerId="ADAL" clId="{8D5FE213-2627-46A8-B7F5-8229AF6DB0FD}" dt="2026-05-11T17:45:07.280" v="11746" actId="20577"/>
        <pc:sldMkLst>
          <pc:docMk/>
          <pc:sldMk cId="3373295916" sldId="462"/>
        </pc:sldMkLst>
        <pc:spChg chg="mod">
          <ac:chgData name="Rhian Keyse" userId="e640c12b-a8e6-4355-9f2c-a517ac7d1786" providerId="ADAL" clId="{8D5FE213-2627-46A8-B7F5-8229AF6DB0FD}" dt="2026-05-11T17:44:52.534" v="11721" actId="20577"/>
          <ac:spMkLst>
            <pc:docMk/>
            <pc:sldMk cId="3373295916" sldId="462"/>
            <ac:spMk id="2" creationId="{9A3B540A-7A5B-89CF-646E-D9AC695718CD}"/>
          </ac:spMkLst>
        </pc:spChg>
        <pc:spChg chg="mod">
          <ac:chgData name="Rhian Keyse" userId="e640c12b-a8e6-4355-9f2c-a517ac7d1786" providerId="ADAL" clId="{8D5FE213-2627-46A8-B7F5-8229AF6DB0FD}" dt="2026-05-11T17:45:07.280" v="11746" actId="20577"/>
          <ac:spMkLst>
            <pc:docMk/>
            <pc:sldMk cId="3373295916" sldId="462"/>
            <ac:spMk id="3" creationId="{E5411D1C-6C99-D35D-5825-90EC7D49D6F1}"/>
          </ac:spMkLst>
        </pc:spChg>
        <pc:spChg chg="add">
          <ac:chgData name="Rhian Keyse" userId="e640c12b-a8e6-4355-9f2c-a517ac7d1786" providerId="ADAL" clId="{8D5FE213-2627-46A8-B7F5-8229AF6DB0FD}" dt="2026-05-11T17:42:16.856" v="11681" actId="26606"/>
          <ac:spMkLst>
            <pc:docMk/>
            <pc:sldMk cId="3373295916" sldId="462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16.856" v="11681" actId="26606"/>
          <ac:spMkLst>
            <pc:docMk/>
            <pc:sldMk cId="3373295916" sldId="462"/>
            <ac:spMk id="10" creationId="{DB17E863-922E-4C26-BD64-E8FD41D28661}"/>
          </ac:spMkLst>
        </pc:spChg>
      </pc:sldChg>
      <pc:sldChg chg="addSp delSp modSp mod setBg">
        <pc:chgData name="Rhian Keyse" userId="e640c12b-a8e6-4355-9f2c-a517ac7d1786" providerId="ADAL" clId="{8D5FE213-2627-46A8-B7F5-8229AF6DB0FD}" dt="2026-05-11T17:44:01.002" v="11695" actId="26606"/>
        <pc:sldMkLst>
          <pc:docMk/>
          <pc:sldMk cId="1731900969" sldId="463"/>
        </pc:sldMkLst>
        <pc:spChg chg="mod">
          <ac:chgData name="Rhian Keyse" userId="e640c12b-a8e6-4355-9f2c-a517ac7d1786" providerId="ADAL" clId="{8D5FE213-2627-46A8-B7F5-8229AF6DB0FD}" dt="2026-05-11T17:44:01.002" v="11695" actId="26606"/>
          <ac:spMkLst>
            <pc:docMk/>
            <pc:sldMk cId="1731900969" sldId="463"/>
            <ac:spMk id="2" creationId="{F796D941-3DFB-BBB3-246B-6E99FC2DE724}"/>
          </ac:spMkLst>
        </pc:spChg>
        <pc:spChg chg="mod">
          <ac:chgData name="Rhian Keyse" userId="e640c12b-a8e6-4355-9f2c-a517ac7d1786" providerId="ADAL" clId="{8D5FE213-2627-46A8-B7F5-8229AF6DB0FD}" dt="2026-05-11T17:44:01.002" v="11695" actId="26606"/>
          <ac:spMkLst>
            <pc:docMk/>
            <pc:sldMk cId="1731900969" sldId="463"/>
            <ac:spMk id="3" creationId="{CA052FE3-2F06-338E-9DC1-00B7266CD1F0}"/>
          </ac:spMkLst>
        </pc:spChg>
        <pc:spChg chg="add">
          <ac:chgData name="Rhian Keyse" userId="e640c12b-a8e6-4355-9f2c-a517ac7d1786" providerId="ADAL" clId="{8D5FE213-2627-46A8-B7F5-8229AF6DB0FD}" dt="2026-05-11T17:44:01.002" v="11695" actId="26606"/>
          <ac:spMkLst>
            <pc:docMk/>
            <pc:sldMk cId="1731900969" sldId="463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4:01.002" v="11695" actId="26606"/>
          <ac:spMkLst>
            <pc:docMk/>
            <pc:sldMk cId="1731900969" sldId="463"/>
            <ac:spMk id="10" creationId="{DB17E863-922E-4C26-BD64-E8FD41D28661}"/>
          </ac:spMkLst>
        </pc:spChg>
        <pc:graphicFrameChg chg="add mod">
          <ac:chgData name="Rhian Keyse" userId="e640c12b-a8e6-4355-9f2c-a517ac7d1786" providerId="ADAL" clId="{8D5FE213-2627-46A8-B7F5-8229AF6DB0FD}" dt="2026-05-11T13:36:45.234" v="27"/>
          <ac:graphicFrameMkLst>
            <pc:docMk/>
            <pc:sldMk cId="1731900969" sldId="463"/>
            <ac:graphicFrameMk id="4" creationId="{3D0C0B29-147B-AFBE-4838-B65F1102498A}"/>
          </ac:graphicFrameMkLst>
        </pc:graphicFrameChg>
        <pc:graphicFrameChg chg="add mod">
          <ac:chgData name="Rhian Keyse" userId="e640c12b-a8e6-4355-9f2c-a517ac7d1786" providerId="ADAL" clId="{8D5FE213-2627-46A8-B7F5-8229AF6DB0FD}" dt="2026-05-11T13:36:48.846" v="29"/>
          <ac:graphicFrameMkLst>
            <pc:docMk/>
            <pc:sldMk cId="1731900969" sldId="463"/>
            <ac:graphicFrameMk id="5" creationId="{EB9E596F-F746-1FD6-CF98-850E968D91A0}"/>
          </ac:graphicFrameMkLst>
        </pc:graphicFrameChg>
        <pc:graphicFrameChg chg="add mod">
          <ac:chgData name="Rhian Keyse" userId="e640c12b-a8e6-4355-9f2c-a517ac7d1786" providerId="ADAL" clId="{8D5FE213-2627-46A8-B7F5-8229AF6DB0FD}" dt="2026-05-11T13:36:53.962" v="30"/>
          <ac:graphicFrameMkLst>
            <pc:docMk/>
            <pc:sldMk cId="1731900969" sldId="463"/>
            <ac:graphicFrameMk id="6" creationId="{770119D4-C037-12ED-243C-35B5DC1CBC1F}"/>
          </ac:graphicFrameMkLst>
        </pc:graphicFrameChg>
        <pc:graphicFrameChg chg="add del mod">
          <ac:chgData name="Rhian Keyse" userId="e640c12b-a8e6-4355-9f2c-a517ac7d1786" providerId="ADAL" clId="{8D5FE213-2627-46A8-B7F5-8229AF6DB0FD}" dt="2026-05-11T13:37:55.096" v="221" actId="478"/>
          <ac:graphicFrameMkLst>
            <pc:docMk/>
            <pc:sldMk cId="1731900969" sldId="463"/>
            <ac:graphicFrameMk id="7" creationId="{2C1BFF1B-E9C7-E2C4-893B-3E279ADCDFB1}"/>
          </ac:graphicFrameMkLst>
        </pc:graphicFrameChg>
      </pc:sldChg>
      <pc:sldChg chg="addSp modSp add mod setBg">
        <pc:chgData name="Rhian Keyse" userId="e640c12b-a8e6-4355-9f2c-a517ac7d1786" providerId="ADAL" clId="{8D5FE213-2627-46A8-B7F5-8229AF6DB0FD}" dt="2026-05-11T17:43:56.655" v="11694" actId="26606"/>
        <pc:sldMkLst>
          <pc:docMk/>
          <pc:sldMk cId="304638416" sldId="464"/>
        </pc:sldMkLst>
        <pc:spChg chg="mod">
          <ac:chgData name="Rhian Keyse" userId="e640c12b-a8e6-4355-9f2c-a517ac7d1786" providerId="ADAL" clId="{8D5FE213-2627-46A8-B7F5-8229AF6DB0FD}" dt="2026-05-11T17:43:56.655" v="11694" actId="26606"/>
          <ac:spMkLst>
            <pc:docMk/>
            <pc:sldMk cId="304638416" sldId="464"/>
            <ac:spMk id="2" creationId="{7486092A-2294-425B-5DFA-CB4020248DB7}"/>
          </ac:spMkLst>
        </pc:spChg>
        <pc:spChg chg="mod">
          <ac:chgData name="Rhian Keyse" userId="e640c12b-a8e6-4355-9f2c-a517ac7d1786" providerId="ADAL" clId="{8D5FE213-2627-46A8-B7F5-8229AF6DB0FD}" dt="2026-05-11T17:43:56.655" v="11694" actId="26606"/>
          <ac:spMkLst>
            <pc:docMk/>
            <pc:sldMk cId="304638416" sldId="464"/>
            <ac:spMk id="3" creationId="{9E190AB8-4DF1-C977-AB2D-172267DF50AA}"/>
          </ac:spMkLst>
        </pc:spChg>
        <pc:spChg chg="add">
          <ac:chgData name="Rhian Keyse" userId="e640c12b-a8e6-4355-9f2c-a517ac7d1786" providerId="ADAL" clId="{8D5FE213-2627-46A8-B7F5-8229AF6DB0FD}" dt="2026-05-11T17:43:56.655" v="11694" actId="26606"/>
          <ac:spMkLst>
            <pc:docMk/>
            <pc:sldMk cId="304638416" sldId="464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3:56.655" v="11694" actId="26606"/>
          <ac:spMkLst>
            <pc:docMk/>
            <pc:sldMk cId="304638416" sldId="464"/>
            <ac:spMk id="10" creationId="{DB17E863-922E-4C26-BD64-E8FD41D28661}"/>
          </ac:spMkLst>
        </pc:spChg>
      </pc:sldChg>
      <pc:sldChg chg="new del">
        <pc:chgData name="Rhian Keyse" userId="e640c12b-a8e6-4355-9f2c-a517ac7d1786" providerId="ADAL" clId="{8D5FE213-2627-46A8-B7F5-8229AF6DB0FD}" dt="2026-05-11T13:39:33.800" v="419" actId="680"/>
        <pc:sldMkLst>
          <pc:docMk/>
          <pc:sldMk cId="2259672486" sldId="464"/>
        </pc:sldMkLst>
      </pc:sldChg>
      <pc:sldChg chg="new del">
        <pc:chgData name="Rhian Keyse" userId="e640c12b-a8e6-4355-9f2c-a517ac7d1786" providerId="ADAL" clId="{8D5FE213-2627-46A8-B7F5-8229AF6DB0FD}" dt="2026-05-11T13:41:15.906" v="759" actId="680"/>
        <pc:sldMkLst>
          <pc:docMk/>
          <pc:sldMk cId="1760012699" sldId="465"/>
        </pc:sldMkLst>
      </pc:sldChg>
      <pc:sldChg chg="modSp add del mod">
        <pc:chgData name="Rhian Keyse" userId="e640c12b-a8e6-4355-9f2c-a517ac7d1786" providerId="ADAL" clId="{8D5FE213-2627-46A8-B7F5-8229AF6DB0FD}" dt="2026-05-11T16:52:06.574" v="7621" actId="47"/>
        <pc:sldMkLst>
          <pc:docMk/>
          <pc:sldMk cId="3293018029" sldId="465"/>
        </pc:sldMkLst>
        <pc:spChg chg="mod">
          <ac:chgData name="Rhian Keyse" userId="e640c12b-a8e6-4355-9f2c-a517ac7d1786" providerId="ADAL" clId="{8D5FE213-2627-46A8-B7F5-8229AF6DB0FD}" dt="2026-05-11T13:42:01.226" v="947" actId="20577"/>
          <ac:spMkLst>
            <pc:docMk/>
            <pc:sldMk cId="3293018029" sldId="465"/>
            <ac:spMk id="3" creationId="{B2B65DD5-1511-4672-4F9B-3B28A89A0D62}"/>
          </ac:spMkLst>
        </pc:spChg>
      </pc:sldChg>
      <pc:sldChg chg="modSp new del mod">
        <pc:chgData name="Rhian Keyse" userId="e640c12b-a8e6-4355-9f2c-a517ac7d1786" providerId="ADAL" clId="{8D5FE213-2627-46A8-B7F5-8229AF6DB0FD}" dt="2026-05-11T16:51:54.605" v="7620" actId="47"/>
        <pc:sldMkLst>
          <pc:docMk/>
          <pc:sldMk cId="3977819244" sldId="466"/>
        </pc:sldMkLst>
        <pc:spChg chg="mod">
          <ac:chgData name="Rhian Keyse" userId="e640c12b-a8e6-4355-9f2c-a517ac7d1786" providerId="ADAL" clId="{8D5FE213-2627-46A8-B7F5-8229AF6DB0FD}" dt="2026-05-11T13:45:21.926" v="1362" actId="20577"/>
          <ac:spMkLst>
            <pc:docMk/>
            <pc:sldMk cId="3977819244" sldId="466"/>
            <ac:spMk id="3" creationId="{FECA7B5C-8BBB-1EF1-1112-62B5A444C93B}"/>
          </ac:spMkLst>
        </pc:spChg>
      </pc:sldChg>
      <pc:sldChg chg="addSp modSp new mod setBg">
        <pc:chgData name="Rhian Keyse" userId="e640c12b-a8e6-4355-9f2c-a517ac7d1786" providerId="ADAL" clId="{8D5FE213-2627-46A8-B7F5-8229AF6DB0FD}" dt="2026-05-11T17:54:38.016" v="12068" actId="27636"/>
        <pc:sldMkLst>
          <pc:docMk/>
          <pc:sldMk cId="3518730683" sldId="467"/>
        </pc:sldMkLst>
        <pc:spChg chg="mod">
          <ac:chgData name="Rhian Keyse" userId="e640c12b-a8e6-4355-9f2c-a517ac7d1786" providerId="ADAL" clId="{8D5FE213-2627-46A8-B7F5-8229AF6DB0FD}" dt="2026-05-11T17:52:49.516" v="12032" actId="20577"/>
          <ac:spMkLst>
            <pc:docMk/>
            <pc:sldMk cId="3518730683" sldId="467"/>
            <ac:spMk id="2" creationId="{26458B53-FE3F-401D-E2DF-578567896931}"/>
          </ac:spMkLst>
        </pc:spChg>
        <pc:spChg chg="mod">
          <ac:chgData name="Rhian Keyse" userId="e640c12b-a8e6-4355-9f2c-a517ac7d1786" providerId="ADAL" clId="{8D5FE213-2627-46A8-B7F5-8229AF6DB0FD}" dt="2026-05-11T17:54:38.016" v="12068" actId="27636"/>
          <ac:spMkLst>
            <pc:docMk/>
            <pc:sldMk cId="3518730683" sldId="467"/>
            <ac:spMk id="3" creationId="{6AAE451F-C141-C082-2099-B9B9639BA34F}"/>
          </ac:spMkLst>
        </pc:spChg>
        <pc:spChg chg="add">
          <ac:chgData name="Rhian Keyse" userId="e640c12b-a8e6-4355-9f2c-a517ac7d1786" providerId="ADAL" clId="{8D5FE213-2627-46A8-B7F5-8229AF6DB0FD}" dt="2026-05-11T17:43:51.260" v="11693" actId="26606"/>
          <ac:spMkLst>
            <pc:docMk/>
            <pc:sldMk cId="3518730683" sldId="467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3:51.260" v="11693" actId="26606"/>
          <ac:spMkLst>
            <pc:docMk/>
            <pc:sldMk cId="3518730683" sldId="467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2:39.955" v="11688" actId="26606"/>
        <pc:sldMkLst>
          <pc:docMk/>
          <pc:sldMk cId="3457994038" sldId="468"/>
        </pc:sldMkLst>
        <pc:spChg chg="mod">
          <ac:chgData name="Rhian Keyse" userId="e640c12b-a8e6-4355-9f2c-a517ac7d1786" providerId="ADAL" clId="{8D5FE213-2627-46A8-B7F5-8229AF6DB0FD}" dt="2026-05-11T17:42:39.955" v="11688" actId="26606"/>
          <ac:spMkLst>
            <pc:docMk/>
            <pc:sldMk cId="3457994038" sldId="468"/>
            <ac:spMk id="2" creationId="{55508207-C699-7B13-794F-E1E03054B6A9}"/>
          </ac:spMkLst>
        </pc:spChg>
        <pc:spChg chg="mod">
          <ac:chgData name="Rhian Keyse" userId="e640c12b-a8e6-4355-9f2c-a517ac7d1786" providerId="ADAL" clId="{8D5FE213-2627-46A8-B7F5-8229AF6DB0FD}" dt="2026-05-11T17:42:39.955" v="11688" actId="26606"/>
          <ac:spMkLst>
            <pc:docMk/>
            <pc:sldMk cId="3457994038" sldId="468"/>
            <ac:spMk id="3" creationId="{1368AE66-6E0F-A4E9-9B1A-277BBBF5421F}"/>
          </ac:spMkLst>
        </pc:spChg>
        <pc:spChg chg="add">
          <ac:chgData name="Rhian Keyse" userId="e640c12b-a8e6-4355-9f2c-a517ac7d1786" providerId="ADAL" clId="{8D5FE213-2627-46A8-B7F5-8229AF6DB0FD}" dt="2026-05-11T17:42:39.955" v="11688" actId="26606"/>
          <ac:spMkLst>
            <pc:docMk/>
            <pc:sldMk cId="3457994038" sldId="468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39.955" v="11688" actId="26606"/>
          <ac:spMkLst>
            <pc:docMk/>
            <pc:sldMk cId="3457994038" sldId="468"/>
            <ac:spMk id="10" creationId="{DB17E863-922E-4C26-BD64-E8FD41D28661}"/>
          </ac:spMkLst>
        </pc:spChg>
      </pc:sldChg>
      <pc:sldChg chg="addSp modSp add mod ord setBg">
        <pc:chgData name="Rhian Keyse" userId="e640c12b-a8e6-4355-9f2c-a517ac7d1786" providerId="ADAL" clId="{8D5FE213-2627-46A8-B7F5-8229AF6DB0FD}" dt="2026-05-11T17:54:17.162" v="12060" actId="27636"/>
        <pc:sldMkLst>
          <pc:docMk/>
          <pc:sldMk cId="1677011920" sldId="469"/>
        </pc:sldMkLst>
        <pc:spChg chg="mod">
          <ac:chgData name="Rhian Keyse" userId="e640c12b-a8e6-4355-9f2c-a517ac7d1786" providerId="ADAL" clId="{8D5FE213-2627-46A8-B7F5-8229AF6DB0FD}" dt="2026-05-11T17:43:24.664" v="11689" actId="26606"/>
          <ac:spMkLst>
            <pc:docMk/>
            <pc:sldMk cId="1677011920" sldId="469"/>
            <ac:spMk id="2" creationId="{4F63DE2E-0D76-3BFB-CAAC-811E2E019F8B}"/>
          </ac:spMkLst>
        </pc:spChg>
        <pc:spChg chg="mod">
          <ac:chgData name="Rhian Keyse" userId="e640c12b-a8e6-4355-9f2c-a517ac7d1786" providerId="ADAL" clId="{8D5FE213-2627-46A8-B7F5-8229AF6DB0FD}" dt="2026-05-11T17:54:17.162" v="12060" actId="27636"/>
          <ac:spMkLst>
            <pc:docMk/>
            <pc:sldMk cId="1677011920" sldId="469"/>
            <ac:spMk id="3" creationId="{61D0E469-F351-2B8A-81E4-5F1A0A6441C8}"/>
          </ac:spMkLst>
        </pc:spChg>
        <pc:spChg chg="add">
          <ac:chgData name="Rhian Keyse" userId="e640c12b-a8e6-4355-9f2c-a517ac7d1786" providerId="ADAL" clId="{8D5FE213-2627-46A8-B7F5-8229AF6DB0FD}" dt="2026-05-11T17:43:24.664" v="11689" actId="26606"/>
          <ac:spMkLst>
            <pc:docMk/>
            <pc:sldMk cId="1677011920" sldId="469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3:24.664" v="11689" actId="26606"/>
          <ac:spMkLst>
            <pc:docMk/>
            <pc:sldMk cId="1677011920" sldId="469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2:33.041" v="11687" actId="26606"/>
        <pc:sldMkLst>
          <pc:docMk/>
          <pc:sldMk cId="56983915" sldId="470"/>
        </pc:sldMkLst>
        <pc:spChg chg="mod">
          <ac:chgData name="Rhian Keyse" userId="e640c12b-a8e6-4355-9f2c-a517ac7d1786" providerId="ADAL" clId="{8D5FE213-2627-46A8-B7F5-8229AF6DB0FD}" dt="2026-05-11T17:42:33.041" v="11687" actId="26606"/>
          <ac:spMkLst>
            <pc:docMk/>
            <pc:sldMk cId="56983915" sldId="470"/>
            <ac:spMk id="2" creationId="{4BC4EBD8-350A-E392-B612-D6B8D7186770}"/>
          </ac:spMkLst>
        </pc:spChg>
        <pc:spChg chg="mod">
          <ac:chgData name="Rhian Keyse" userId="e640c12b-a8e6-4355-9f2c-a517ac7d1786" providerId="ADAL" clId="{8D5FE213-2627-46A8-B7F5-8229AF6DB0FD}" dt="2026-05-11T17:42:33.041" v="11687" actId="26606"/>
          <ac:spMkLst>
            <pc:docMk/>
            <pc:sldMk cId="56983915" sldId="470"/>
            <ac:spMk id="3" creationId="{7E9C7EFB-D865-6C2C-D779-B25C15C88FF0}"/>
          </ac:spMkLst>
        </pc:spChg>
        <pc:spChg chg="add">
          <ac:chgData name="Rhian Keyse" userId="e640c12b-a8e6-4355-9f2c-a517ac7d1786" providerId="ADAL" clId="{8D5FE213-2627-46A8-B7F5-8229AF6DB0FD}" dt="2026-05-11T17:42:33.041" v="11687" actId="26606"/>
          <ac:spMkLst>
            <pc:docMk/>
            <pc:sldMk cId="56983915" sldId="470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33.041" v="11687" actId="26606"/>
          <ac:spMkLst>
            <pc:docMk/>
            <pc:sldMk cId="56983915" sldId="470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2:30.601" v="11686" actId="26606"/>
        <pc:sldMkLst>
          <pc:docMk/>
          <pc:sldMk cId="1063911708" sldId="471"/>
        </pc:sldMkLst>
        <pc:spChg chg="mod">
          <ac:chgData name="Rhian Keyse" userId="e640c12b-a8e6-4355-9f2c-a517ac7d1786" providerId="ADAL" clId="{8D5FE213-2627-46A8-B7F5-8229AF6DB0FD}" dt="2026-05-11T17:42:30.601" v="11686" actId="26606"/>
          <ac:spMkLst>
            <pc:docMk/>
            <pc:sldMk cId="1063911708" sldId="471"/>
            <ac:spMk id="2" creationId="{EBC7E49B-3EC9-8896-6C15-FBCEAF8DF013}"/>
          </ac:spMkLst>
        </pc:spChg>
        <pc:spChg chg="mod">
          <ac:chgData name="Rhian Keyse" userId="e640c12b-a8e6-4355-9f2c-a517ac7d1786" providerId="ADAL" clId="{8D5FE213-2627-46A8-B7F5-8229AF6DB0FD}" dt="2026-05-11T17:42:30.601" v="11686" actId="26606"/>
          <ac:spMkLst>
            <pc:docMk/>
            <pc:sldMk cId="1063911708" sldId="471"/>
            <ac:spMk id="3" creationId="{C7FF76E8-1B58-2002-0931-D6D837CD63CE}"/>
          </ac:spMkLst>
        </pc:spChg>
        <pc:spChg chg="add">
          <ac:chgData name="Rhian Keyse" userId="e640c12b-a8e6-4355-9f2c-a517ac7d1786" providerId="ADAL" clId="{8D5FE213-2627-46A8-B7F5-8229AF6DB0FD}" dt="2026-05-11T17:42:30.601" v="11686" actId="26606"/>
          <ac:spMkLst>
            <pc:docMk/>
            <pc:sldMk cId="1063911708" sldId="471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30.601" v="11686" actId="26606"/>
          <ac:spMkLst>
            <pc:docMk/>
            <pc:sldMk cId="1063911708" sldId="471"/>
            <ac:spMk id="10" creationId="{DB17E863-922E-4C26-BD64-E8FD41D28661}"/>
          </ac:spMkLst>
        </pc:spChg>
      </pc:sldChg>
      <pc:sldChg chg="add del">
        <pc:chgData name="Rhian Keyse" userId="e640c12b-a8e6-4355-9f2c-a517ac7d1786" providerId="ADAL" clId="{8D5FE213-2627-46A8-B7F5-8229AF6DB0FD}" dt="2026-05-11T16:06:57.553" v="6001" actId="2890"/>
        <pc:sldMkLst>
          <pc:docMk/>
          <pc:sldMk cId="3469330661" sldId="471"/>
        </pc:sldMkLst>
      </pc:sldChg>
      <pc:sldChg chg="addSp modSp add mod setBg">
        <pc:chgData name="Rhian Keyse" userId="e640c12b-a8e6-4355-9f2c-a517ac7d1786" providerId="ADAL" clId="{8D5FE213-2627-46A8-B7F5-8229AF6DB0FD}" dt="2026-05-11T17:42:27.263" v="11685" actId="26606"/>
        <pc:sldMkLst>
          <pc:docMk/>
          <pc:sldMk cId="3360305218" sldId="472"/>
        </pc:sldMkLst>
        <pc:spChg chg="mod">
          <ac:chgData name="Rhian Keyse" userId="e640c12b-a8e6-4355-9f2c-a517ac7d1786" providerId="ADAL" clId="{8D5FE213-2627-46A8-B7F5-8229AF6DB0FD}" dt="2026-05-11T17:42:27.263" v="11685" actId="26606"/>
          <ac:spMkLst>
            <pc:docMk/>
            <pc:sldMk cId="3360305218" sldId="472"/>
            <ac:spMk id="2" creationId="{4E0370B0-3DB1-13B9-A5C2-48A79F153F6F}"/>
          </ac:spMkLst>
        </pc:spChg>
        <pc:spChg chg="mod">
          <ac:chgData name="Rhian Keyse" userId="e640c12b-a8e6-4355-9f2c-a517ac7d1786" providerId="ADAL" clId="{8D5FE213-2627-46A8-B7F5-8229AF6DB0FD}" dt="2026-05-11T17:42:27.263" v="11685" actId="26606"/>
          <ac:spMkLst>
            <pc:docMk/>
            <pc:sldMk cId="3360305218" sldId="472"/>
            <ac:spMk id="3" creationId="{3A44EBFD-8D50-B769-27C7-761EB199FDB5}"/>
          </ac:spMkLst>
        </pc:spChg>
        <pc:spChg chg="add">
          <ac:chgData name="Rhian Keyse" userId="e640c12b-a8e6-4355-9f2c-a517ac7d1786" providerId="ADAL" clId="{8D5FE213-2627-46A8-B7F5-8229AF6DB0FD}" dt="2026-05-11T17:42:27.263" v="11685" actId="26606"/>
          <ac:spMkLst>
            <pc:docMk/>
            <pc:sldMk cId="3360305218" sldId="472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27.263" v="11685" actId="26606"/>
          <ac:spMkLst>
            <pc:docMk/>
            <pc:sldMk cId="3360305218" sldId="472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2:19.060" v="11682" actId="26606"/>
        <pc:sldMkLst>
          <pc:docMk/>
          <pc:sldMk cId="3632806603" sldId="473"/>
        </pc:sldMkLst>
        <pc:spChg chg="mod">
          <ac:chgData name="Rhian Keyse" userId="e640c12b-a8e6-4355-9f2c-a517ac7d1786" providerId="ADAL" clId="{8D5FE213-2627-46A8-B7F5-8229AF6DB0FD}" dt="2026-05-11T17:42:19.060" v="11682" actId="26606"/>
          <ac:spMkLst>
            <pc:docMk/>
            <pc:sldMk cId="3632806603" sldId="473"/>
            <ac:spMk id="2" creationId="{6485733E-49B9-3571-5CC9-441148C25328}"/>
          </ac:spMkLst>
        </pc:spChg>
        <pc:spChg chg="mod">
          <ac:chgData name="Rhian Keyse" userId="e640c12b-a8e6-4355-9f2c-a517ac7d1786" providerId="ADAL" clId="{8D5FE213-2627-46A8-B7F5-8229AF6DB0FD}" dt="2026-05-11T17:42:19.060" v="11682" actId="26606"/>
          <ac:spMkLst>
            <pc:docMk/>
            <pc:sldMk cId="3632806603" sldId="473"/>
            <ac:spMk id="3" creationId="{68505E92-C1E2-9213-CB37-498B2903D490}"/>
          </ac:spMkLst>
        </pc:spChg>
        <pc:spChg chg="add">
          <ac:chgData name="Rhian Keyse" userId="e640c12b-a8e6-4355-9f2c-a517ac7d1786" providerId="ADAL" clId="{8D5FE213-2627-46A8-B7F5-8229AF6DB0FD}" dt="2026-05-11T17:42:19.060" v="11682" actId="26606"/>
          <ac:spMkLst>
            <pc:docMk/>
            <pc:sldMk cId="3632806603" sldId="473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19.060" v="11682" actId="26606"/>
          <ac:spMkLst>
            <pc:docMk/>
            <pc:sldMk cId="3632806603" sldId="473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59:44.909" v="12194" actId="20577"/>
        <pc:sldMkLst>
          <pc:docMk/>
          <pc:sldMk cId="3341892605" sldId="474"/>
        </pc:sldMkLst>
        <pc:spChg chg="mod">
          <ac:chgData name="Rhian Keyse" userId="e640c12b-a8e6-4355-9f2c-a517ac7d1786" providerId="ADAL" clId="{8D5FE213-2627-46A8-B7F5-8229AF6DB0FD}" dt="2026-05-11T17:42:24.540" v="11684" actId="26606"/>
          <ac:spMkLst>
            <pc:docMk/>
            <pc:sldMk cId="3341892605" sldId="474"/>
            <ac:spMk id="2" creationId="{0FB68138-5CEF-C30E-1353-884E00EAB021}"/>
          </ac:spMkLst>
        </pc:spChg>
        <pc:spChg chg="mod">
          <ac:chgData name="Rhian Keyse" userId="e640c12b-a8e6-4355-9f2c-a517ac7d1786" providerId="ADAL" clId="{8D5FE213-2627-46A8-B7F5-8229AF6DB0FD}" dt="2026-05-11T17:59:44.909" v="12194" actId="20577"/>
          <ac:spMkLst>
            <pc:docMk/>
            <pc:sldMk cId="3341892605" sldId="474"/>
            <ac:spMk id="3" creationId="{137DA977-4B09-3276-5DF2-AA5862959E5B}"/>
          </ac:spMkLst>
        </pc:spChg>
        <pc:spChg chg="add">
          <ac:chgData name="Rhian Keyse" userId="e640c12b-a8e6-4355-9f2c-a517ac7d1786" providerId="ADAL" clId="{8D5FE213-2627-46A8-B7F5-8229AF6DB0FD}" dt="2026-05-11T17:42:24.540" v="11684" actId="26606"/>
          <ac:spMkLst>
            <pc:docMk/>
            <pc:sldMk cId="3341892605" sldId="474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24.540" v="11684" actId="26606"/>
          <ac:spMkLst>
            <pc:docMk/>
            <pc:sldMk cId="3341892605" sldId="474"/>
            <ac:spMk id="10" creationId="{DB17E863-922E-4C26-BD64-E8FD41D28661}"/>
          </ac:spMkLst>
        </pc:spChg>
      </pc:sldChg>
      <pc:sldChg chg="addSp delSp modSp new mod setBg">
        <pc:chgData name="Rhian Keyse" userId="e640c12b-a8e6-4355-9f2c-a517ac7d1786" providerId="ADAL" clId="{8D5FE213-2627-46A8-B7F5-8229AF6DB0FD}" dt="2026-05-11T17:42:08.955" v="11680" actId="26606"/>
        <pc:sldMkLst>
          <pc:docMk/>
          <pc:sldMk cId="2386460165" sldId="475"/>
        </pc:sldMkLst>
        <pc:spChg chg="mod">
          <ac:chgData name="Rhian Keyse" userId="e640c12b-a8e6-4355-9f2c-a517ac7d1786" providerId="ADAL" clId="{8D5FE213-2627-46A8-B7F5-8229AF6DB0FD}" dt="2026-05-11T17:42:08.955" v="11680" actId="26606"/>
          <ac:spMkLst>
            <pc:docMk/>
            <pc:sldMk cId="2386460165" sldId="475"/>
            <ac:spMk id="2" creationId="{7939FD7E-F4D0-0DC2-D5D7-EDE43E7AF097}"/>
          </ac:spMkLst>
        </pc:spChg>
        <pc:spChg chg="del">
          <ac:chgData name="Rhian Keyse" userId="e640c12b-a8e6-4355-9f2c-a517ac7d1786" providerId="ADAL" clId="{8D5FE213-2627-46A8-B7F5-8229AF6DB0FD}" dt="2026-05-11T16:52:25.246" v="7660" actId="478"/>
          <ac:spMkLst>
            <pc:docMk/>
            <pc:sldMk cId="2386460165" sldId="475"/>
            <ac:spMk id="3" creationId="{16EC7BCD-6B83-BE11-1A01-407730F26F61}"/>
          </ac:spMkLst>
        </pc:spChg>
        <pc:spChg chg="add">
          <ac:chgData name="Rhian Keyse" userId="e640c12b-a8e6-4355-9f2c-a517ac7d1786" providerId="ADAL" clId="{8D5FE213-2627-46A8-B7F5-8229AF6DB0FD}" dt="2026-05-11T17:42:08.955" v="11680" actId="26606"/>
          <ac:spMkLst>
            <pc:docMk/>
            <pc:sldMk cId="2386460165" sldId="475"/>
            <ac:spMk id="7" creationId="{289ED1AA-8684-4D37-B208-8777E1A7780D}"/>
          </ac:spMkLst>
        </pc:spChg>
        <pc:spChg chg="add">
          <ac:chgData name="Rhian Keyse" userId="e640c12b-a8e6-4355-9f2c-a517ac7d1786" providerId="ADAL" clId="{8D5FE213-2627-46A8-B7F5-8229AF6DB0FD}" dt="2026-05-11T17:42:08.955" v="11680" actId="26606"/>
          <ac:spMkLst>
            <pc:docMk/>
            <pc:sldMk cId="2386460165" sldId="475"/>
            <ac:spMk id="9" creationId="{4180E01B-B1F4-437C-807D-1C930718EE64}"/>
          </ac:spMkLst>
        </pc:spChg>
        <pc:spChg chg="add">
          <ac:chgData name="Rhian Keyse" userId="e640c12b-a8e6-4355-9f2c-a517ac7d1786" providerId="ADAL" clId="{8D5FE213-2627-46A8-B7F5-8229AF6DB0FD}" dt="2026-05-11T17:42:08.955" v="11680" actId="26606"/>
          <ac:spMkLst>
            <pc:docMk/>
            <pc:sldMk cId="2386460165" sldId="475"/>
            <ac:spMk id="11" creationId="{41F77738-2AF0-4750-A0C7-F97C2C17590E}"/>
          </ac:spMkLst>
        </pc:spChg>
      </pc:sldChg>
      <pc:sldChg chg="addSp modSp new mod setBg">
        <pc:chgData name="Rhian Keyse" userId="e640c12b-a8e6-4355-9f2c-a517ac7d1786" providerId="ADAL" clId="{8D5FE213-2627-46A8-B7F5-8229AF6DB0FD}" dt="2026-05-11T17:45:22.157" v="11783" actId="26606"/>
        <pc:sldMkLst>
          <pc:docMk/>
          <pc:sldMk cId="1281306442" sldId="476"/>
        </pc:sldMkLst>
        <pc:spChg chg="mod">
          <ac:chgData name="Rhian Keyse" userId="e640c12b-a8e6-4355-9f2c-a517ac7d1786" providerId="ADAL" clId="{8D5FE213-2627-46A8-B7F5-8229AF6DB0FD}" dt="2026-05-11T17:45:22.157" v="11783" actId="26606"/>
          <ac:spMkLst>
            <pc:docMk/>
            <pc:sldMk cId="1281306442" sldId="476"/>
            <ac:spMk id="2" creationId="{55694EB1-6BB2-1B8D-DD71-1A1C1D452C5A}"/>
          </ac:spMkLst>
        </pc:spChg>
        <pc:spChg chg="mod">
          <ac:chgData name="Rhian Keyse" userId="e640c12b-a8e6-4355-9f2c-a517ac7d1786" providerId="ADAL" clId="{8D5FE213-2627-46A8-B7F5-8229AF6DB0FD}" dt="2026-05-11T17:45:22.157" v="11783" actId="26606"/>
          <ac:spMkLst>
            <pc:docMk/>
            <pc:sldMk cId="1281306442" sldId="476"/>
            <ac:spMk id="3" creationId="{08899FBB-1E8F-D7E9-A881-2BABED290C45}"/>
          </ac:spMkLst>
        </pc:spChg>
        <pc:spChg chg="add">
          <ac:chgData name="Rhian Keyse" userId="e640c12b-a8e6-4355-9f2c-a517ac7d1786" providerId="ADAL" clId="{8D5FE213-2627-46A8-B7F5-8229AF6DB0FD}" dt="2026-05-11T17:45:22.157" v="11783" actId="26606"/>
          <ac:spMkLst>
            <pc:docMk/>
            <pc:sldMk cId="1281306442" sldId="476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5:22.157" v="11783" actId="26606"/>
          <ac:spMkLst>
            <pc:docMk/>
            <pc:sldMk cId="1281306442" sldId="476"/>
            <ac:spMk id="10" creationId="{DB17E863-922E-4C26-BD64-E8FD41D28661}"/>
          </ac:spMkLst>
        </pc:spChg>
      </pc:sldChg>
      <pc:sldChg chg="addSp modSp new mod setBg">
        <pc:chgData name="Rhian Keyse" userId="e640c12b-a8e6-4355-9f2c-a517ac7d1786" providerId="ADAL" clId="{8D5FE213-2627-46A8-B7F5-8229AF6DB0FD}" dt="2026-05-11T18:01:25.770" v="12259" actId="255"/>
        <pc:sldMkLst>
          <pc:docMk/>
          <pc:sldMk cId="3882833808" sldId="477"/>
        </pc:sldMkLst>
        <pc:spChg chg="mod">
          <ac:chgData name="Rhian Keyse" userId="e640c12b-a8e6-4355-9f2c-a517ac7d1786" providerId="ADAL" clId="{8D5FE213-2627-46A8-B7F5-8229AF6DB0FD}" dt="2026-05-11T17:45:38.464" v="11800" actId="26606"/>
          <ac:spMkLst>
            <pc:docMk/>
            <pc:sldMk cId="3882833808" sldId="477"/>
            <ac:spMk id="2" creationId="{CCE71CBC-067B-1174-C057-C1E0E425FB03}"/>
          </ac:spMkLst>
        </pc:spChg>
        <pc:spChg chg="mod">
          <ac:chgData name="Rhian Keyse" userId="e640c12b-a8e6-4355-9f2c-a517ac7d1786" providerId="ADAL" clId="{8D5FE213-2627-46A8-B7F5-8229AF6DB0FD}" dt="2026-05-11T18:01:25.770" v="12259" actId="255"/>
          <ac:spMkLst>
            <pc:docMk/>
            <pc:sldMk cId="3882833808" sldId="477"/>
            <ac:spMk id="3" creationId="{7A9675DF-238D-DE28-4C7D-48A50C424845}"/>
          </ac:spMkLst>
        </pc:spChg>
        <pc:spChg chg="add">
          <ac:chgData name="Rhian Keyse" userId="e640c12b-a8e6-4355-9f2c-a517ac7d1786" providerId="ADAL" clId="{8D5FE213-2627-46A8-B7F5-8229AF6DB0FD}" dt="2026-05-11T17:45:38.464" v="11800" actId="26606"/>
          <ac:spMkLst>
            <pc:docMk/>
            <pc:sldMk cId="3882833808" sldId="477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5:38.464" v="11800" actId="26606"/>
          <ac:spMkLst>
            <pc:docMk/>
            <pc:sldMk cId="3882833808" sldId="477"/>
            <ac:spMk id="10" creationId="{DB17E863-922E-4C26-BD64-E8FD41D28661}"/>
          </ac:spMkLst>
        </pc:spChg>
      </pc:sldChg>
      <pc:sldChg chg="addSp modSp add mod ord setBg">
        <pc:chgData name="Rhian Keyse" userId="e640c12b-a8e6-4355-9f2c-a517ac7d1786" providerId="ADAL" clId="{8D5FE213-2627-46A8-B7F5-8229AF6DB0FD}" dt="2026-05-11T17:45:18.552" v="11782" actId="313"/>
        <pc:sldMkLst>
          <pc:docMk/>
          <pc:sldMk cId="447907884" sldId="478"/>
        </pc:sldMkLst>
        <pc:spChg chg="mod">
          <ac:chgData name="Rhian Keyse" userId="e640c12b-a8e6-4355-9f2c-a517ac7d1786" providerId="ADAL" clId="{8D5FE213-2627-46A8-B7F5-8229AF6DB0FD}" dt="2026-05-11T17:45:18.552" v="11782" actId="313"/>
          <ac:spMkLst>
            <pc:docMk/>
            <pc:sldMk cId="447907884" sldId="478"/>
            <ac:spMk id="2" creationId="{76CCAFB2-5A06-3871-78F9-81697E734A7A}"/>
          </ac:spMkLst>
        </pc:spChg>
        <pc:spChg chg="mod">
          <ac:chgData name="Rhian Keyse" userId="e640c12b-a8e6-4355-9f2c-a517ac7d1786" providerId="ADAL" clId="{8D5FE213-2627-46A8-B7F5-8229AF6DB0FD}" dt="2026-05-11T17:45:09.853" v="11747" actId="26606"/>
          <ac:spMkLst>
            <pc:docMk/>
            <pc:sldMk cId="447907884" sldId="478"/>
            <ac:spMk id="3" creationId="{CC3B4F2C-185C-2EEE-7348-065152A1BC98}"/>
          </ac:spMkLst>
        </pc:spChg>
        <pc:spChg chg="add">
          <ac:chgData name="Rhian Keyse" userId="e640c12b-a8e6-4355-9f2c-a517ac7d1786" providerId="ADAL" clId="{8D5FE213-2627-46A8-B7F5-8229AF6DB0FD}" dt="2026-05-11T17:45:09.853" v="11747" actId="26606"/>
          <ac:spMkLst>
            <pc:docMk/>
            <pc:sldMk cId="447907884" sldId="478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5:09.853" v="11747" actId="26606"/>
          <ac:spMkLst>
            <pc:docMk/>
            <pc:sldMk cId="447907884" sldId="478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5:25.091" v="11784" actId="26606"/>
        <pc:sldMkLst>
          <pc:docMk/>
          <pc:sldMk cId="1503716012" sldId="479"/>
        </pc:sldMkLst>
        <pc:spChg chg="mod">
          <ac:chgData name="Rhian Keyse" userId="e640c12b-a8e6-4355-9f2c-a517ac7d1786" providerId="ADAL" clId="{8D5FE213-2627-46A8-B7F5-8229AF6DB0FD}" dt="2026-05-11T17:45:25.091" v="11784" actId="26606"/>
          <ac:spMkLst>
            <pc:docMk/>
            <pc:sldMk cId="1503716012" sldId="479"/>
            <ac:spMk id="2" creationId="{60353E01-33C4-0D0E-EF70-11B5142856FC}"/>
          </ac:spMkLst>
        </pc:spChg>
        <pc:spChg chg="mod">
          <ac:chgData name="Rhian Keyse" userId="e640c12b-a8e6-4355-9f2c-a517ac7d1786" providerId="ADAL" clId="{8D5FE213-2627-46A8-B7F5-8229AF6DB0FD}" dt="2026-05-11T17:45:25.091" v="11784" actId="26606"/>
          <ac:spMkLst>
            <pc:docMk/>
            <pc:sldMk cId="1503716012" sldId="479"/>
            <ac:spMk id="3" creationId="{4B69C59E-2D03-07CC-0239-4B28AE3AA5F2}"/>
          </ac:spMkLst>
        </pc:spChg>
        <pc:spChg chg="add">
          <ac:chgData name="Rhian Keyse" userId="e640c12b-a8e6-4355-9f2c-a517ac7d1786" providerId="ADAL" clId="{8D5FE213-2627-46A8-B7F5-8229AF6DB0FD}" dt="2026-05-11T17:45:25.091" v="11784" actId="26606"/>
          <ac:spMkLst>
            <pc:docMk/>
            <pc:sldMk cId="1503716012" sldId="479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5:25.091" v="11784" actId="26606"/>
          <ac:spMkLst>
            <pc:docMk/>
            <pc:sldMk cId="1503716012" sldId="479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8:02:15.356" v="12277" actId="403"/>
        <pc:sldMkLst>
          <pc:docMk/>
          <pc:sldMk cId="1919010104" sldId="480"/>
        </pc:sldMkLst>
        <pc:spChg chg="mod">
          <ac:chgData name="Rhian Keyse" userId="e640c12b-a8e6-4355-9f2c-a517ac7d1786" providerId="ADAL" clId="{8D5FE213-2627-46A8-B7F5-8229AF6DB0FD}" dt="2026-05-11T17:46:12.202" v="11811" actId="26606"/>
          <ac:spMkLst>
            <pc:docMk/>
            <pc:sldMk cId="1919010104" sldId="480"/>
            <ac:spMk id="2" creationId="{412D3516-399F-949B-F030-05363CE68CC8}"/>
          </ac:spMkLst>
        </pc:spChg>
        <pc:spChg chg="mod">
          <ac:chgData name="Rhian Keyse" userId="e640c12b-a8e6-4355-9f2c-a517ac7d1786" providerId="ADAL" clId="{8D5FE213-2627-46A8-B7F5-8229AF6DB0FD}" dt="2026-05-11T18:02:15.356" v="12277" actId="403"/>
          <ac:spMkLst>
            <pc:docMk/>
            <pc:sldMk cId="1919010104" sldId="480"/>
            <ac:spMk id="3" creationId="{FB3FC5C3-D5B1-42B4-BC1D-A4979FA9EBF8}"/>
          </ac:spMkLst>
        </pc:spChg>
        <pc:spChg chg="add">
          <ac:chgData name="Rhian Keyse" userId="e640c12b-a8e6-4355-9f2c-a517ac7d1786" providerId="ADAL" clId="{8D5FE213-2627-46A8-B7F5-8229AF6DB0FD}" dt="2026-05-11T17:46:12.202" v="11811" actId="26606"/>
          <ac:spMkLst>
            <pc:docMk/>
            <pc:sldMk cId="1919010104" sldId="480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6:12.202" v="11811" actId="26606"/>
          <ac:spMkLst>
            <pc:docMk/>
            <pc:sldMk cId="1919010104" sldId="480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5:27.332" v="11785" actId="26606"/>
        <pc:sldMkLst>
          <pc:docMk/>
          <pc:sldMk cId="2782459029" sldId="481"/>
        </pc:sldMkLst>
        <pc:spChg chg="mod">
          <ac:chgData name="Rhian Keyse" userId="e640c12b-a8e6-4355-9f2c-a517ac7d1786" providerId="ADAL" clId="{8D5FE213-2627-46A8-B7F5-8229AF6DB0FD}" dt="2026-05-11T17:45:27.332" v="11785" actId="26606"/>
          <ac:spMkLst>
            <pc:docMk/>
            <pc:sldMk cId="2782459029" sldId="481"/>
            <ac:spMk id="2" creationId="{6C429B52-DB81-7AFF-48DD-4796A652F514}"/>
          </ac:spMkLst>
        </pc:spChg>
        <pc:spChg chg="mod">
          <ac:chgData name="Rhian Keyse" userId="e640c12b-a8e6-4355-9f2c-a517ac7d1786" providerId="ADAL" clId="{8D5FE213-2627-46A8-B7F5-8229AF6DB0FD}" dt="2026-05-11T17:45:27.332" v="11785" actId="26606"/>
          <ac:spMkLst>
            <pc:docMk/>
            <pc:sldMk cId="2782459029" sldId="481"/>
            <ac:spMk id="3" creationId="{E1C8E97F-1D6F-604D-277E-97752766FED9}"/>
          </ac:spMkLst>
        </pc:spChg>
        <pc:spChg chg="add">
          <ac:chgData name="Rhian Keyse" userId="e640c12b-a8e6-4355-9f2c-a517ac7d1786" providerId="ADAL" clId="{8D5FE213-2627-46A8-B7F5-8229AF6DB0FD}" dt="2026-05-11T17:45:27.332" v="11785" actId="26606"/>
          <ac:spMkLst>
            <pc:docMk/>
            <pc:sldMk cId="2782459029" sldId="481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5:27.332" v="11785" actId="26606"/>
          <ac:spMkLst>
            <pc:docMk/>
            <pc:sldMk cId="2782459029" sldId="481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11T17:42:21.897" v="11683" actId="26606"/>
        <pc:sldMkLst>
          <pc:docMk/>
          <pc:sldMk cId="771878760" sldId="482"/>
        </pc:sldMkLst>
        <pc:spChg chg="mod">
          <ac:chgData name="Rhian Keyse" userId="e640c12b-a8e6-4355-9f2c-a517ac7d1786" providerId="ADAL" clId="{8D5FE213-2627-46A8-B7F5-8229AF6DB0FD}" dt="2026-05-11T17:42:21.897" v="11683" actId="26606"/>
          <ac:spMkLst>
            <pc:docMk/>
            <pc:sldMk cId="771878760" sldId="482"/>
            <ac:spMk id="2" creationId="{A86ED704-B130-25B6-3A5E-F427E606CE33}"/>
          </ac:spMkLst>
        </pc:spChg>
        <pc:spChg chg="mod">
          <ac:chgData name="Rhian Keyse" userId="e640c12b-a8e6-4355-9f2c-a517ac7d1786" providerId="ADAL" clId="{8D5FE213-2627-46A8-B7F5-8229AF6DB0FD}" dt="2026-05-11T17:42:21.897" v="11683" actId="26606"/>
          <ac:spMkLst>
            <pc:docMk/>
            <pc:sldMk cId="771878760" sldId="482"/>
            <ac:spMk id="3" creationId="{1B8F3A2B-580F-6FA3-33A8-D83B01BF955D}"/>
          </ac:spMkLst>
        </pc:spChg>
        <pc:spChg chg="add">
          <ac:chgData name="Rhian Keyse" userId="e640c12b-a8e6-4355-9f2c-a517ac7d1786" providerId="ADAL" clId="{8D5FE213-2627-46A8-B7F5-8229AF6DB0FD}" dt="2026-05-11T17:42:21.897" v="11683" actId="26606"/>
          <ac:spMkLst>
            <pc:docMk/>
            <pc:sldMk cId="771878760" sldId="482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11T17:42:21.897" v="11683" actId="26606"/>
          <ac:spMkLst>
            <pc:docMk/>
            <pc:sldMk cId="771878760" sldId="482"/>
            <ac:spMk id="10" creationId="{DB17E863-922E-4C26-BD64-E8FD41D28661}"/>
          </ac:spMkLst>
        </pc:spChg>
      </pc:sldChg>
      <pc:sldChg chg="modSp add mod">
        <pc:chgData name="Rhian Keyse" userId="e640c12b-a8e6-4355-9f2c-a517ac7d1786" providerId="ADAL" clId="{8D5FE213-2627-46A8-B7F5-8229AF6DB0FD}" dt="2026-05-11T17:55:37.446" v="12107" actId="20577"/>
        <pc:sldMkLst>
          <pc:docMk/>
          <pc:sldMk cId="2442923881" sldId="483"/>
        </pc:sldMkLst>
        <pc:spChg chg="mod">
          <ac:chgData name="Rhian Keyse" userId="e640c12b-a8e6-4355-9f2c-a517ac7d1786" providerId="ADAL" clId="{8D5FE213-2627-46A8-B7F5-8229AF6DB0FD}" dt="2026-05-11T17:55:37.446" v="12107" actId="20577"/>
          <ac:spMkLst>
            <pc:docMk/>
            <pc:sldMk cId="2442923881" sldId="483"/>
            <ac:spMk id="3" creationId="{DE1A9559-7686-6906-7D71-7830F78C71A6}"/>
          </ac:spMkLst>
        </pc:spChg>
      </pc:sldChg>
      <pc:sldChg chg="modSp add mod">
        <pc:chgData name="Rhian Keyse" userId="e640c12b-a8e6-4355-9f2c-a517ac7d1786" providerId="ADAL" clId="{8D5FE213-2627-46A8-B7F5-8229AF6DB0FD}" dt="2026-05-11T17:55:05.724" v="12095" actId="27636"/>
        <pc:sldMkLst>
          <pc:docMk/>
          <pc:sldMk cId="2905279083" sldId="484"/>
        </pc:sldMkLst>
        <pc:spChg chg="mod">
          <ac:chgData name="Rhian Keyse" userId="e640c12b-a8e6-4355-9f2c-a517ac7d1786" providerId="ADAL" clId="{8D5FE213-2627-46A8-B7F5-8229AF6DB0FD}" dt="2026-05-11T17:55:05.724" v="12095" actId="27636"/>
          <ac:spMkLst>
            <pc:docMk/>
            <pc:sldMk cId="2905279083" sldId="484"/>
            <ac:spMk id="3" creationId="{D259579F-E96F-257C-B51F-3F2E41DF3911}"/>
          </ac:spMkLst>
        </pc:spChg>
      </pc:sldChg>
      <pc:sldChg chg="modSp add mod">
        <pc:chgData name="Rhian Keyse" userId="e640c12b-a8e6-4355-9f2c-a517ac7d1786" providerId="ADAL" clId="{8D5FE213-2627-46A8-B7F5-8229AF6DB0FD}" dt="2026-05-11T18:02:01.269" v="12271" actId="27636"/>
        <pc:sldMkLst>
          <pc:docMk/>
          <pc:sldMk cId="1997032911" sldId="485"/>
        </pc:sldMkLst>
        <pc:spChg chg="mod">
          <ac:chgData name="Rhian Keyse" userId="e640c12b-a8e6-4355-9f2c-a517ac7d1786" providerId="ADAL" clId="{8D5FE213-2627-46A8-B7F5-8229AF6DB0FD}" dt="2026-05-11T18:02:01.269" v="12271" actId="27636"/>
          <ac:spMkLst>
            <pc:docMk/>
            <pc:sldMk cId="1997032911" sldId="485"/>
            <ac:spMk id="3" creationId="{6A57FB2B-9121-49E9-8936-9A8937D78886}"/>
          </ac:spMkLst>
        </pc:spChg>
      </pc:sldChg>
      <pc:sldChg chg="modSp add mod">
        <pc:chgData name="Rhian Keyse" userId="e640c12b-a8e6-4355-9f2c-a517ac7d1786" providerId="ADAL" clId="{8D5FE213-2627-46A8-B7F5-8229AF6DB0FD}" dt="2026-05-11T18:01:53.513" v="12269" actId="255"/>
        <pc:sldMkLst>
          <pc:docMk/>
          <pc:sldMk cId="3228331019" sldId="486"/>
        </pc:sldMkLst>
        <pc:spChg chg="mod">
          <ac:chgData name="Rhian Keyse" userId="e640c12b-a8e6-4355-9f2c-a517ac7d1786" providerId="ADAL" clId="{8D5FE213-2627-46A8-B7F5-8229AF6DB0FD}" dt="2026-05-11T18:01:53.513" v="12269" actId="255"/>
          <ac:spMkLst>
            <pc:docMk/>
            <pc:sldMk cId="3228331019" sldId="486"/>
            <ac:spMk id="3" creationId="{9EED315F-BA6B-0D10-CB22-4830A5B9FE48}"/>
          </ac:spMkLst>
        </pc:spChg>
      </pc:sldChg>
      <pc:sldChg chg="modSp add mod">
        <pc:chgData name="Rhian Keyse" userId="e640c12b-a8e6-4355-9f2c-a517ac7d1786" providerId="ADAL" clId="{8D5FE213-2627-46A8-B7F5-8229AF6DB0FD}" dt="2026-05-11T18:02:24.669" v="12280" actId="255"/>
        <pc:sldMkLst>
          <pc:docMk/>
          <pc:sldMk cId="2140788869" sldId="487"/>
        </pc:sldMkLst>
        <pc:spChg chg="mod">
          <ac:chgData name="Rhian Keyse" userId="e640c12b-a8e6-4355-9f2c-a517ac7d1786" providerId="ADAL" clId="{8D5FE213-2627-46A8-B7F5-8229AF6DB0FD}" dt="2026-05-11T18:02:24.669" v="12280" actId="255"/>
          <ac:spMkLst>
            <pc:docMk/>
            <pc:sldMk cId="2140788869" sldId="487"/>
            <ac:spMk id="3" creationId="{7207B48D-C882-318A-9F9A-9C6CC476DBF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46085D-5523-4D26-88ED-9475D24F330C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F21D9492-DCD1-4020-B1C6-D3109E111885}">
      <dgm:prSet/>
      <dgm:spPr/>
      <dgm:t>
        <a:bodyPr/>
        <a:lstStyle/>
        <a:p>
          <a:r>
            <a:rPr lang="en-GB"/>
            <a:t>40.8M people globally living with HIV in 2024.</a:t>
          </a:r>
          <a:endParaRPr lang="en-US"/>
        </a:p>
      </dgm:t>
    </dgm:pt>
    <dgm:pt modelId="{E8B9E9C1-86A8-43CC-BB38-E0D1D566D2B3}" type="parTrans" cxnId="{E3CE7565-BAC7-4026-AF04-4EFF5B9FA9F8}">
      <dgm:prSet/>
      <dgm:spPr/>
      <dgm:t>
        <a:bodyPr/>
        <a:lstStyle/>
        <a:p>
          <a:endParaRPr lang="en-US"/>
        </a:p>
      </dgm:t>
    </dgm:pt>
    <dgm:pt modelId="{543ACDE5-0B51-4B78-9FE6-A1B0C177A582}" type="sibTrans" cxnId="{E3CE7565-BAC7-4026-AF04-4EFF5B9FA9F8}">
      <dgm:prSet/>
      <dgm:spPr/>
      <dgm:t>
        <a:bodyPr/>
        <a:lstStyle/>
        <a:p>
          <a:endParaRPr lang="en-US"/>
        </a:p>
      </dgm:t>
    </dgm:pt>
    <dgm:pt modelId="{0364462D-6CFF-414F-81B5-DCA4B41E3895}">
      <dgm:prSet/>
      <dgm:spPr/>
      <dgm:t>
        <a:bodyPr/>
        <a:lstStyle/>
        <a:p>
          <a:r>
            <a:rPr lang="en-GB"/>
            <a:t>1.3M people became newly infected with HIV in 2024.</a:t>
          </a:r>
          <a:endParaRPr lang="en-US"/>
        </a:p>
      </dgm:t>
    </dgm:pt>
    <dgm:pt modelId="{1B9A0ACB-5D19-4FC9-918F-F645DE20C0AE}" type="parTrans" cxnId="{0847C23C-2BA4-427F-A84E-E2A267B026F1}">
      <dgm:prSet/>
      <dgm:spPr/>
      <dgm:t>
        <a:bodyPr/>
        <a:lstStyle/>
        <a:p>
          <a:endParaRPr lang="en-US"/>
        </a:p>
      </dgm:t>
    </dgm:pt>
    <dgm:pt modelId="{2C01E88F-3FC5-4451-87CB-18BD177B6585}" type="sibTrans" cxnId="{0847C23C-2BA4-427F-A84E-E2A267B026F1}">
      <dgm:prSet/>
      <dgm:spPr/>
      <dgm:t>
        <a:bodyPr/>
        <a:lstStyle/>
        <a:p>
          <a:endParaRPr lang="en-US"/>
        </a:p>
      </dgm:t>
    </dgm:pt>
    <dgm:pt modelId="{033AC776-D644-4B43-A7A1-72C8EE28381C}">
      <dgm:prSet/>
      <dgm:spPr/>
      <dgm:t>
        <a:bodyPr/>
        <a:lstStyle/>
        <a:p>
          <a:r>
            <a:rPr lang="en-GB"/>
            <a:t>630,000 people died from AIDS-related illnesses in 2024.</a:t>
          </a:r>
          <a:endParaRPr lang="en-US"/>
        </a:p>
      </dgm:t>
    </dgm:pt>
    <dgm:pt modelId="{62CED22F-F4C5-4E56-A6EE-756614740E78}" type="parTrans" cxnId="{1C9066A6-6E3A-4E52-A02F-FD1C6C5FA201}">
      <dgm:prSet/>
      <dgm:spPr/>
      <dgm:t>
        <a:bodyPr/>
        <a:lstStyle/>
        <a:p>
          <a:endParaRPr lang="en-US"/>
        </a:p>
      </dgm:t>
    </dgm:pt>
    <dgm:pt modelId="{F78EEE43-0866-4335-B5CC-393E3F3544B9}" type="sibTrans" cxnId="{1C9066A6-6E3A-4E52-A02F-FD1C6C5FA201}">
      <dgm:prSet/>
      <dgm:spPr/>
      <dgm:t>
        <a:bodyPr/>
        <a:lstStyle/>
        <a:p>
          <a:endParaRPr lang="en-US"/>
        </a:p>
      </dgm:t>
    </dgm:pt>
    <dgm:pt modelId="{A543C851-DF01-448C-9252-D617DA4C3E02}">
      <dgm:prSet/>
      <dgm:spPr/>
      <dgm:t>
        <a:bodyPr/>
        <a:lstStyle/>
        <a:p>
          <a:r>
            <a:rPr lang="en-GB"/>
            <a:t>31.6M people were accessing antiretroviral (ARV) therapy in 2024.</a:t>
          </a:r>
          <a:endParaRPr lang="en-US"/>
        </a:p>
      </dgm:t>
    </dgm:pt>
    <dgm:pt modelId="{8DC30FD7-8DC5-402C-B8CA-7E530EE0BB46}" type="parTrans" cxnId="{C707F9C5-0A5F-436C-8E4F-831FD6BA3225}">
      <dgm:prSet/>
      <dgm:spPr/>
      <dgm:t>
        <a:bodyPr/>
        <a:lstStyle/>
        <a:p>
          <a:endParaRPr lang="en-US"/>
        </a:p>
      </dgm:t>
    </dgm:pt>
    <dgm:pt modelId="{7A67BF02-7ABB-4F47-A7DB-DB0932B17A95}" type="sibTrans" cxnId="{C707F9C5-0A5F-436C-8E4F-831FD6BA3225}">
      <dgm:prSet/>
      <dgm:spPr/>
      <dgm:t>
        <a:bodyPr/>
        <a:lstStyle/>
        <a:p>
          <a:endParaRPr lang="en-US"/>
        </a:p>
      </dgm:t>
    </dgm:pt>
    <dgm:pt modelId="{D6FC802A-E830-40D2-A2C2-21DBF52C0F9F}">
      <dgm:prSet/>
      <dgm:spPr/>
      <dgm:t>
        <a:bodyPr/>
        <a:lstStyle/>
        <a:p>
          <a:r>
            <a:rPr lang="en-GB"/>
            <a:t>91.4M people have become infected with HIV since the start of the epidemic.</a:t>
          </a:r>
          <a:endParaRPr lang="en-US"/>
        </a:p>
      </dgm:t>
    </dgm:pt>
    <dgm:pt modelId="{2034C4B4-0300-42FA-B236-9B3F9B514840}" type="parTrans" cxnId="{6ACC022C-B07F-4CA9-8364-6FE9155783C3}">
      <dgm:prSet/>
      <dgm:spPr/>
      <dgm:t>
        <a:bodyPr/>
        <a:lstStyle/>
        <a:p>
          <a:endParaRPr lang="en-US"/>
        </a:p>
      </dgm:t>
    </dgm:pt>
    <dgm:pt modelId="{995DBCA9-B2B2-468D-AF8F-BD0C81D090DA}" type="sibTrans" cxnId="{6ACC022C-B07F-4CA9-8364-6FE9155783C3}">
      <dgm:prSet/>
      <dgm:spPr/>
      <dgm:t>
        <a:bodyPr/>
        <a:lstStyle/>
        <a:p>
          <a:endParaRPr lang="en-US"/>
        </a:p>
      </dgm:t>
    </dgm:pt>
    <dgm:pt modelId="{B31A14BD-505C-4CBF-863B-1FB1070FD278}">
      <dgm:prSet/>
      <dgm:spPr/>
      <dgm:t>
        <a:bodyPr/>
        <a:lstStyle/>
        <a:p>
          <a:r>
            <a:rPr lang="en-GB"/>
            <a:t>44.1M people have died from AIDS-related illnesses since the start of the epidemic.</a:t>
          </a:r>
          <a:endParaRPr lang="en-US"/>
        </a:p>
      </dgm:t>
    </dgm:pt>
    <dgm:pt modelId="{AB50BE20-F684-401E-8516-C29A6CED3925}" type="parTrans" cxnId="{C2F1B341-A786-4FBB-99E0-92024200700F}">
      <dgm:prSet/>
      <dgm:spPr/>
      <dgm:t>
        <a:bodyPr/>
        <a:lstStyle/>
        <a:p>
          <a:endParaRPr lang="en-US"/>
        </a:p>
      </dgm:t>
    </dgm:pt>
    <dgm:pt modelId="{ADEFA713-F9C5-41F5-A8F0-3F0AABF7EF57}" type="sibTrans" cxnId="{C2F1B341-A786-4FBB-99E0-92024200700F}">
      <dgm:prSet/>
      <dgm:spPr/>
      <dgm:t>
        <a:bodyPr/>
        <a:lstStyle/>
        <a:p>
          <a:endParaRPr lang="en-US"/>
        </a:p>
      </dgm:t>
    </dgm:pt>
    <dgm:pt modelId="{CEF056D6-6BE6-4AFA-B7AB-D137EE9EE62A}" type="pres">
      <dgm:prSet presAssocID="{3C46085D-5523-4D26-88ED-9475D24F330C}" presName="vert0" presStyleCnt="0">
        <dgm:presLayoutVars>
          <dgm:dir/>
          <dgm:animOne val="branch"/>
          <dgm:animLvl val="lvl"/>
        </dgm:presLayoutVars>
      </dgm:prSet>
      <dgm:spPr/>
    </dgm:pt>
    <dgm:pt modelId="{9CB4A7A2-E73E-4367-A1F3-623B13DF73E5}" type="pres">
      <dgm:prSet presAssocID="{F21D9492-DCD1-4020-B1C6-D3109E111885}" presName="thickLine" presStyleLbl="alignNode1" presStyleIdx="0" presStyleCnt="6"/>
      <dgm:spPr/>
    </dgm:pt>
    <dgm:pt modelId="{87EF3EE8-BF76-47F9-9CB4-AEE66CF20BB5}" type="pres">
      <dgm:prSet presAssocID="{F21D9492-DCD1-4020-B1C6-D3109E111885}" presName="horz1" presStyleCnt="0"/>
      <dgm:spPr/>
    </dgm:pt>
    <dgm:pt modelId="{A68534FB-8A01-43B9-83C0-3AF1303CEE91}" type="pres">
      <dgm:prSet presAssocID="{F21D9492-DCD1-4020-B1C6-D3109E111885}" presName="tx1" presStyleLbl="revTx" presStyleIdx="0" presStyleCnt="6"/>
      <dgm:spPr/>
    </dgm:pt>
    <dgm:pt modelId="{AF3815B9-8591-4709-B3A6-7CC4AA52B8EB}" type="pres">
      <dgm:prSet presAssocID="{F21D9492-DCD1-4020-B1C6-D3109E111885}" presName="vert1" presStyleCnt="0"/>
      <dgm:spPr/>
    </dgm:pt>
    <dgm:pt modelId="{B1BD2D70-047A-4045-A536-4567AB94D1D1}" type="pres">
      <dgm:prSet presAssocID="{0364462D-6CFF-414F-81B5-DCA4B41E3895}" presName="thickLine" presStyleLbl="alignNode1" presStyleIdx="1" presStyleCnt="6"/>
      <dgm:spPr/>
    </dgm:pt>
    <dgm:pt modelId="{FEAB7351-92FA-40ED-A50C-7485D2844B00}" type="pres">
      <dgm:prSet presAssocID="{0364462D-6CFF-414F-81B5-DCA4B41E3895}" presName="horz1" presStyleCnt="0"/>
      <dgm:spPr/>
    </dgm:pt>
    <dgm:pt modelId="{9ACA6DB4-9859-4A56-A5B1-69FAED64230E}" type="pres">
      <dgm:prSet presAssocID="{0364462D-6CFF-414F-81B5-DCA4B41E3895}" presName="tx1" presStyleLbl="revTx" presStyleIdx="1" presStyleCnt="6"/>
      <dgm:spPr/>
    </dgm:pt>
    <dgm:pt modelId="{9C698786-AA3D-494B-AD64-E9E501E3FA63}" type="pres">
      <dgm:prSet presAssocID="{0364462D-6CFF-414F-81B5-DCA4B41E3895}" presName="vert1" presStyleCnt="0"/>
      <dgm:spPr/>
    </dgm:pt>
    <dgm:pt modelId="{910E6030-25CD-4B45-A339-F64F3124E6E3}" type="pres">
      <dgm:prSet presAssocID="{033AC776-D644-4B43-A7A1-72C8EE28381C}" presName="thickLine" presStyleLbl="alignNode1" presStyleIdx="2" presStyleCnt="6"/>
      <dgm:spPr/>
    </dgm:pt>
    <dgm:pt modelId="{D906C112-D45D-40A0-916B-C47BE8C72A9E}" type="pres">
      <dgm:prSet presAssocID="{033AC776-D644-4B43-A7A1-72C8EE28381C}" presName="horz1" presStyleCnt="0"/>
      <dgm:spPr/>
    </dgm:pt>
    <dgm:pt modelId="{B6E2A78B-16EA-4C76-A95C-9A6389516727}" type="pres">
      <dgm:prSet presAssocID="{033AC776-D644-4B43-A7A1-72C8EE28381C}" presName="tx1" presStyleLbl="revTx" presStyleIdx="2" presStyleCnt="6"/>
      <dgm:spPr/>
    </dgm:pt>
    <dgm:pt modelId="{AC294BDB-B9F0-4783-87A6-69E6F38A4613}" type="pres">
      <dgm:prSet presAssocID="{033AC776-D644-4B43-A7A1-72C8EE28381C}" presName="vert1" presStyleCnt="0"/>
      <dgm:spPr/>
    </dgm:pt>
    <dgm:pt modelId="{7E7B12F4-880F-4A04-AC48-95557AFC3FB0}" type="pres">
      <dgm:prSet presAssocID="{A543C851-DF01-448C-9252-D617DA4C3E02}" presName="thickLine" presStyleLbl="alignNode1" presStyleIdx="3" presStyleCnt="6"/>
      <dgm:spPr/>
    </dgm:pt>
    <dgm:pt modelId="{3AD00F46-56F5-444B-8E14-CECAFEBEE97C}" type="pres">
      <dgm:prSet presAssocID="{A543C851-DF01-448C-9252-D617DA4C3E02}" presName="horz1" presStyleCnt="0"/>
      <dgm:spPr/>
    </dgm:pt>
    <dgm:pt modelId="{CF35AEA8-4B2E-4B79-B12E-CDA6AE36347C}" type="pres">
      <dgm:prSet presAssocID="{A543C851-DF01-448C-9252-D617DA4C3E02}" presName="tx1" presStyleLbl="revTx" presStyleIdx="3" presStyleCnt="6"/>
      <dgm:spPr/>
    </dgm:pt>
    <dgm:pt modelId="{C5719952-ADC8-4D3A-B209-B5FE75818A93}" type="pres">
      <dgm:prSet presAssocID="{A543C851-DF01-448C-9252-D617DA4C3E02}" presName="vert1" presStyleCnt="0"/>
      <dgm:spPr/>
    </dgm:pt>
    <dgm:pt modelId="{8DF8ADBD-B4ED-4BF8-8FC1-4477DBD44BEE}" type="pres">
      <dgm:prSet presAssocID="{D6FC802A-E830-40D2-A2C2-21DBF52C0F9F}" presName="thickLine" presStyleLbl="alignNode1" presStyleIdx="4" presStyleCnt="6"/>
      <dgm:spPr/>
    </dgm:pt>
    <dgm:pt modelId="{5204B057-68FE-461E-B194-0C04032FD3E2}" type="pres">
      <dgm:prSet presAssocID="{D6FC802A-E830-40D2-A2C2-21DBF52C0F9F}" presName="horz1" presStyleCnt="0"/>
      <dgm:spPr/>
    </dgm:pt>
    <dgm:pt modelId="{D6A3425E-4435-4461-853E-A3F774316311}" type="pres">
      <dgm:prSet presAssocID="{D6FC802A-E830-40D2-A2C2-21DBF52C0F9F}" presName="tx1" presStyleLbl="revTx" presStyleIdx="4" presStyleCnt="6"/>
      <dgm:spPr/>
    </dgm:pt>
    <dgm:pt modelId="{266EA7A3-F493-40CE-9F73-BB9AB5619259}" type="pres">
      <dgm:prSet presAssocID="{D6FC802A-E830-40D2-A2C2-21DBF52C0F9F}" presName="vert1" presStyleCnt="0"/>
      <dgm:spPr/>
    </dgm:pt>
    <dgm:pt modelId="{414500BB-4142-4F67-A142-31B62F21C950}" type="pres">
      <dgm:prSet presAssocID="{B31A14BD-505C-4CBF-863B-1FB1070FD278}" presName="thickLine" presStyleLbl="alignNode1" presStyleIdx="5" presStyleCnt="6"/>
      <dgm:spPr/>
    </dgm:pt>
    <dgm:pt modelId="{67A83DBD-AA74-415F-AB10-C97896B1BC80}" type="pres">
      <dgm:prSet presAssocID="{B31A14BD-505C-4CBF-863B-1FB1070FD278}" presName="horz1" presStyleCnt="0"/>
      <dgm:spPr/>
    </dgm:pt>
    <dgm:pt modelId="{2E71887C-37C5-4973-A91F-A950DD6DFDE0}" type="pres">
      <dgm:prSet presAssocID="{B31A14BD-505C-4CBF-863B-1FB1070FD278}" presName="tx1" presStyleLbl="revTx" presStyleIdx="5" presStyleCnt="6"/>
      <dgm:spPr/>
    </dgm:pt>
    <dgm:pt modelId="{EF6D3686-7CA2-4881-904E-DDF63491C688}" type="pres">
      <dgm:prSet presAssocID="{B31A14BD-505C-4CBF-863B-1FB1070FD278}" presName="vert1" presStyleCnt="0"/>
      <dgm:spPr/>
    </dgm:pt>
  </dgm:ptLst>
  <dgm:cxnLst>
    <dgm:cxn modelId="{05C62324-F6CB-4C03-A5EA-4914B7EF4A63}" type="presOf" srcId="{F21D9492-DCD1-4020-B1C6-D3109E111885}" destId="{A68534FB-8A01-43B9-83C0-3AF1303CEE91}" srcOrd="0" destOrd="0" presId="urn:microsoft.com/office/officeart/2008/layout/LinedList"/>
    <dgm:cxn modelId="{B9F50626-2CFA-4B29-B8EB-5FDBD82A9605}" type="presOf" srcId="{A543C851-DF01-448C-9252-D617DA4C3E02}" destId="{CF35AEA8-4B2E-4B79-B12E-CDA6AE36347C}" srcOrd="0" destOrd="0" presId="urn:microsoft.com/office/officeart/2008/layout/LinedList"/>
    <dgm:cxn modelId="{6ACC022C-B07F-4CA9-8364-6FE9155783C3}" srcId="{3C46085D-5523-4D26-88ED-9475D24F330C}" destId="{D6FC802A-E830-40D2-A2C2-21DBF52C0F9F}" srcOrd="4" destOrd="0" parTransId="{2034C4B4-0300-42FA-B236-9B3F9B514840}" sibTransId="{995DBCA9-B2B2-468D-AF8F-BD0C81D090DA}"/>
    <dgm:cxn modelId="{0847C23C-2BA4-427F-A84E-E2A267B026F1}" srcId="{3C46085D-5523-4D26-88ED-9475D24F330C}" destId="{0364462D-6CFF-414F-81B5-DCA4B41E3895}" srcOrd="1" destOrd="0" parTransId="{1B9A0ACB-5D19-4FC9-918F-F645DE20C0AE}" sibTransId="{2C01E88F-3FC5-4451-87CB-18BD177B6585}"/>
    <dgm:cxn modelId="{C2F1B341-A786-4FBB-99E0-92024200700F}" srcId="{3C46085D-5523-4D26-88ED-9475D24F330C}" destId="{B31A14BD-505C-4CBF-863B-1FB1070FD278}" srcOrd="5" destOrd="0" parTransId="{AB50BE20-F684-401E-8516-C29A6CED3925}" sibTransId="{ADEFA713-F9C5-41F5-A8F0-3F0AABF7EF57}"/>
    <dgm:cxn modelId="{E3CE7565-BAC7-4026-AF04-4EFF5B9FA9F8}" srcId="{3C46085D-5523-4D26-88ED-9475D24F330C}" destId="{F21D9492-DCD1-4020-B1C6-D3109E111885}" srcOrd="0" destOrd="0" parTransId="{E8B9E9C1-86A8-43CC-BB38-E0D1D566D2B3}" sibTransId="{543ACDE5-0B51-4B78-9FE6-A1B0C177A582}"/>
    <dgm:cxn modelId="{41E72D76-8143-473A-94CD-07873285F643}" type="presOf" srcId="{D6FC802A-E830-40D2-A2C2-21DBF52C0F9F}" destId="{D6A3425E-4435-4461-853E-A3F774316311}" srcOrd="0" destOrd="0" presId="urn:microsoft.com/office/officeart/2008/layout/LinedList"/>
    <dgm:cxn modelId="{C7792986-47F7-4EF5-9839-16B3738A1A58}" type="presOf" srcId="{033AC776-D644-4B43-A7A1-72C8EE28381C}" destId="{B6E2A78B-16EA-4C76-A95C-9A6389516727}" srcOrd="0" destOrd="0" presId="urn:microsoft.com/office/officeart/2008/layout/LinedList"/>
    <dgm:cxn modelId="{767AD990-CC90-451A-94BE-67BDC7B7944E}" type="presOf" srcId="{3C46085D-5523-4D26-88ED-9475D24F330C}" destId="{CEF056D6-6BE6-4AFA-B7AB-D137EE9EE62A}" srcOrd="0" destOrd="0" presId="urn:microsoft.com/office/officeart/2008/layout/LinedList"/>
    <dgm:cxn modelId="{1C9066A6-6E3A-4E52-A02F-FD1C6C5FA201}" srcId="{3C46085D-5523-4D26-88ED-9475D24F330C}" destId="{033AC776-D644-4B43-A7A1-72C8EE28381C}" srcOrd="2" destOrd="0" parTransId="{62CED22F-F4C5-4E56-A6EE-756614740E78}" sibTransId="{F78EEE43-0866-4335-B5CC-393E3F3544B9}"/>
    <dgm:cxn modelId="{8CD593BA-82C6-4904-B6B8-C2B17BF64D8B}" type="presOf" srcId="{0364462D-6CFF-414F-81B5-DCA4B41E3895}" destId="{9ACA6DB4-9859-4A56-A5B1-69FAED64230E}" srcOrd="0" destOrd="0" presId="urn:microsoft.com/office/officeart/2008/layout/LinedList"/>
    <dgm:cxn modelId="{3EFC25BF-3B80-4E17-9262-9F7F8711C380}" type="presOf" srcId="{B31A14BD-505C-4CBF-863B-1FB1070FD278}" destId="{2E71887C-37C5-4973-A91F-A950DD6DFDE0}" srcOrd="0" destOrd="0" presId="urn:microsoft.com/office/officeart/2008/layout/LinedList"/>
    <dgm:cxn modelId="{C707F9C5-0A5F-436C-8E4F-831FD6BA3225}" srcId="{3C46085D-5523-4D26-88ED-9475D24F330C}" destId="{A543C851-DF01-448C-9252-D617DA4C3E02}" srcOrd="3" destOrd="0" parTransId="{8DC30FD7-8DC5-402C-B8CA-7E530EE0BB46}" sibTransId="{7A67BF02-7ABB-4F47-A7DB-DB0932B17A95}"/>
    <dgm:cxn modelId="{CFFB9044-C9E3-4A41-A96F-A032E26A56A0}" type="presParOf" srcId="{CEF056D6-6BE6-4AFA-B7AB-D137EE9EE62A}" destId="{9CB4A7A2-E73E-4367-A1F3-623B13DF73E5}" srcOrd="0" destOrd="0" presId="urn:microsoft.com/office/officeart/2008/layout/LinedList"/>
    <dgm:cxn modelId="{31C74A6F-C93A-4359-B539-5D294241D140}" type="presParOf" srcId="{CEF056D6-6BE6-4AFA-B7AB-D137EE9EE62A}" destId="{87EF3EE8-BF76-47F9-9CB4-AEE66CF20BB5}" srcOrd="1" destOrd="0" presId="urn:microsoft.com/office/officeart/2008/layout/LinedList"/>
    <dgm:cxn modelId="{7A4E7C7E-4B5E-4171-9985-B4D493D9B151}" type="presParOf" srcId="{87EF3EE8-BF76-47F9-9CB4-AEE66CF20BB5}" destId="{A68534FB-8A01-43B9-83C0-3AF1303CEE91}" srcOrd="0" destOrd="0" presId="urn:microsoft.com/office/officeart/2008/layout/LinedList"/>
    <dgm:cxn modelId="{868E7A70-DBF5-48D6-AB53-5638DC955C26}" type="presParOf" srcId="{87EF3EE8-BF76-47F9-9CB4-AEE66CF20BB5}" destId="{AF3815B9-8591-4709-B3A6-7CC4AA52B8EB}" srcOrd="1" destOrd="0" presId="urn:microsoft.com/office/officeart/2008/layout/LinedList"/>
    <dgm:cxn modelId="{2E15C1F1-5CD5-4989-8F2F-0332A259AD95}" type="presParOf" srcId="{CEF056D6-6BE6-4AFA-B7AB-D137EE9EE62A}" destId="{B1BD2D70-047A-4045-A536-4567AB94D1D1}" srcOrd="2" destOrd="0" presId="urn:microsoft.com/office/officeart/2008/layout/LinedList"/>
    <dgm:cxn modelId="{98B73083-C4F5-4FFB-A5E0-3AEBAC7D4063}" type="presParOf" srcId="{CEF056D6-6BE6-4AFA-B7AB-D137EE9EE62A}" destId="{FEAB7351-92FA-40ED-A50C-7485D2844B00}" srcOrd="3" destOrd="0" presId="urn:microsoft.com/office/officeart/2008/layout/LinedList"/>
    <dgm:cxn modelId="{82C70545-2BDB-4957-9B48-60D19E818537}" type="presParOf" srcId="{FEAB7351-92FA-40ED-A50C-7485D2844B00}" destId="{9ACA6DB4-9859-4A56-A5B1-69FAED64230E}" srcOrd="0" destOrd="0" presId="urn:microsoft.com/office/officeart/2008/layout/LinedList"/>
    <dgm:cxn modelId="{4EBA0501-60E7-4F73-BBD5-8FDEB6FA6BE3}" type="presParOf" srcId="{FEAB7351-92FA-40ED-A50C-7485D2844B00}" destId="{9C698786-AA3D-494B-AD64-E9E501E3FA63}" srcOrd="1" destOrd="0" presId="urn:microsoft.com/office/officeart/2008/layout/LinedList"/>
    <dgm:cxn modelId="{2B755E49-7C2F-409D-995E-8F300D0D5DEB}" type="presParOf" srcId="{CEF056D6-6BE6-4AFA-B7AB-D137EE9EE62A}" destId="{910E6030-25CD-4B45-A339-F64F3124E6E3}" srcOrd="4" destOrd="0" presId="urn:microsoft.com/office/officeart/2008/layout/LinedList"/>
    <dgm:cxn modelId="{84234F18-9518-480B-B0D8-D636DB757A88}" type="presParOf" srcId="{CEF056D6-6BE6-4AFA-B7AB-D137EE9EE62A}" destId="{D906C112-D45D-40A0-916B-C47BE8C72A9E}" srcOrd="5" destOrd="0" presId="urn:microsoft.com/office/officeart/2008/layout/LinedList"/>
    <dgm:cxn modelId="{532FC38E-575D-4E4D-B96F-D2BA506DADD6}" type="presParOf" srcId="{D906C112-D45D-40A0-916B-C47BE8C72A9E}" destId="{B6E2A78B-16EA-4C76-A95C-9A6389516727}" srcOrd="0" destOrd="0" presId="urn:microsoft.com/office/officeart/2008/layout/LinedList"/>
    <dgm:cxn modelId="{AD4CD0AD-2782-40CE-A822-F9E99F39AB17}" type="presParOf" srcId="{D906C112-D45D-40A0-916B-C47BE8C72A9E}" destId="{AC294BDB-B9F0-4783-87A6-69E6F38A4613}" srcOrd="1" destOrd="0" presId="urn:microsoft.com/office/officeart/2008/layout/LinedList"/>
    <dgm:cxn modelId="{B150C637-7947-4FA5-BAE0-491A53C1C796}" type="presParOf" srcId="{CEF056D6-6BE6-4AFA-B7AB-D137EE9EE62A}" destId="{7E7B12F4-880F-4A04-AC48-95557AFC3FB0}" srcOrd="6" destOrd="0" presId="urn:microsoft.com/office/officeart/2008/layout/LinedList"/>
    <dgm:cxn modelId="{EB205C2D-4EB1-42EF-804B-1AAF0290256E}" type="presParOf" srcId="{CEF056D6-6BE6-4AFA-B7AB-D137EE9EE62A}" destId="{3AD00F46-56F5-444B-8E14-CECAFEBEE97C}" srcOrd="7" destOrd="0" presId="urn:microsoft.com/office/officeart/2008/layout/LinedList"/>
    <dgm:cxn modelId="{D0AB53EC-CA74-4FF9-A2B2-6DED1D93D282}" type="presParOf" srcId="{3AD00F46-56F5-444B-8E14-CECAFEBEE97C}" destId="{CF35AEA8-4B2E-4B79-B12E-CDA6AE36347C}" srcOrd="0" destOrd="0" presId="urn:microsoft.com/office/officeart/2008/layout/LinedList"/>
    <dgm:cxn modelId="{443899B8-2DD2-4357-A233-90C3887612C0}" type="presParOf" srcId="{3AD00F46-56F5-444B-8E14-CECAFEBEE97C}" destId="{C5719952-ADC8-4D3A-B209-B5FE75818A93}" srcOrd="1" destOrd="0" presId="urn:microsoft.com/office/officeart/2008/layout/LinedList"/>
    <dgm:cxn modelId="{F644349C-46C4-4CE5-8727-BF6AD7339405}" type="presParOf" srcId="{CEF056D6-6BE6-4AFA-B7AB-D137EE9EE62A}" destId="{8DF8ADBD-B4ED-4BF8-8FC1-4477DBD44BEE}" srcOrd="8" destOrd="0" presId="urn:microsoft.com/office/officeart/2008/layout/LinedList"/>
    <dgm:cxn modelId="{F67F2606-9BF3-466C-B983-0139272294E2}" type="presParOf" srcId="{CEF056D6-6BE6-4AFA-B7AB-D137EE9EE62A}" destId="{5204B057-68FE-461E-B194-0C04032FD3E2}" srcOrd="9" destOrd="0" presId="urn:microsoft.com/office/officeart/2008/layout/LinedList"/>
    <dgm:cxn modelId="{257F6A5B-A023-4D5D-A954-FE887E310E7A}" type="presParOf" srcId="{5204B057-68FE-461E-B194-0C04032FD3E2}" destId="{D6A3425E-4435-4461-853E-A3F774316311}" srcOrd="0" destOrd="0" presId="urn:microsoft.com/office/officeart/2008/layout/LinedList"/>
    <dgm:cxn modelId="{ACD986DF-B8B5-46E0-9542-D4545C3647C4}" type="presParOf" srcId="{5204B057-68FE-461E-B194-0C04032FD3E2}" destId="{266EA7A3-F493-40CE-9F73-BB9AB5619259}" srcOrd="1" destOrd="0" presId="urn:microsoft.com/office/officeart/2008/layout/LinedList"/>
    <dgm:cxn modelId="{35B744F4-739C-4E9D-A068-7FDE8756142F}" type="presParOf" srcId="{CEF056D6-6BE6-4AFA-B7AB-D137EE9EE62A}" destId="{414500BB-4142-4F67-A142-31B62F21C950}" srcOrd="10" destOrd="0" presId="urn:microsoft.com/office/officeart/2008/layout/LinedList"/>
    <dgm:cxn modelId="{32F28AAE-6987-4BDE-8112-EDC8FA137D28}" type="presParOf" srcId="{CEF056D6-6BE6-4AFA-B7AB-D137EE9EE62A}" destId="{67A83DBD-AA74-415F-AB10-C97896B1BC80}" srcOrd="11" destOrd="0" presId="urn:microsoft.com/office/officeart/2008/layout/LinedList"/>
    <dgm:cxn modelId="{435AB441-8D6C-44D0-8635-8848F0528EA5}" type="presParOf" srcId="{67A83DBD-AA74-415F-AB10-C97896B1BC80}" destId="{2E71887C-37C5-4973-A91F-A950DD6DFDE0}" srcOrd="0" destOrd="0" presId="urn:microsoft.com/office/officeart/2008/layout/LinedList"/>
    <dgm:cxn modelId="{E49FA98D-1CF5-4FC8-AA10-03B1D279C4F6}" type="presParOf" srcId="{67A83DBD-AA74-415F-AB10-C97896B1BC80}" destId="{EF6D3686-7CA2-4881-904E-DDF63491C6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4A7A2-E73E-4367-A1F3-623B13DF73E5}">
      <dsp:nvSpPr>
        <dsp:cNvPr id="0" name=""/>
        <dsp:cNvSpPr/>
      </dsp:nvSpPr>
      <dsp:spPr>
        <a:xfrm>
          <a:off x="0" y="2011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8534FB-8A01-43B9-83C0-3AF1303CEE91}">
      <dsp:nvSpPr>
        <dsp:cNvPr id="0" name=""/>
        <dsp:cNvSpPr/>
      </dsp:nvSpPr>
      <dsp:spPr>
        <a:xfrm>
          <a:off x="0" y="2011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40.8M people globally living with HIV in 2024.</a:t>
          </a:r>
          <a:endParaRPr lang="en-US" sz="1900" kern="1200"/>
        </a:p>
      </dsp:txBody>
      <dsp:txXfrm>
        <a:off x="0" y="2011"/>
        <a:ext cx="6713552" cy="685858"/>
      </dsp:txXfrm>
    </dsp:sp>
    <dsp:sp modelId="{B1BD2D70-047A-4045-A536-4567AB94D1D1}">
      <dsp:nvSpPr>
        <dsp:cNvPr id="0" name=""/>
        <dsp:cNvSpPr/>
      </dsp:nvSpPr>
      <dsp:spPr>
        <a:xfrm>
          <a:off x="0" y="687869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CA6DB4-9859-4A56-A5B1-69FAED64230E}">
      <dsp:nvSpPr>
        <dsp:cNvPr id="0" name=""/>
        <dsp:cNvSpPr/>
      </dsp:nvSpPr>
      <dsp:spPr>
        <a:xfrm>
          <a:off x="0" y="687869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1.3M people became newly infected with HIV in 2024.</a:t>
          </a:r>
          <a:endParaRPr lang="en-US" sz="1900" kern="1200"/>
        </a:p>
      </dsp:txBody>
      <dsp:txXfrm>
        <a:off x="0" y="687869"/>
        <a:ext cx="6713552" cy="685858"/>
      </dsp:txXfrm>
    </dsp:sp>
    <dsp:sp modelId="{910E6030-25CD-4B45-A339-F64F3124E6E3}">
      <dsp:nvSpPr>
        <dsp:cNvPr id="0" name=""/>
        <dsp:cNvSpPr/>
      </dsp:nvSpPr>
      <dsp:spPr>
        <a:xfrm>
          <a:off x="0" y="1373727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E2A78B-16EA-4C76-A95C-9A6389516727}">
      <dsp:nvSpPr>
        <dsp:cNvPr id="0" name=""/>
        <dsp:cNvSpPr/>
      </dsp:nvSpPr>
      <dsp:spPr>
        <a:xfrm>
          <a:off x="0" y="1373727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630,000 people died from AIDS-related illnesses in 2024.</a:t>
          </a:r>
          <a:endParaRPr lang="en-US" sz="1900" kern="1200"/>
        </a:p>
      </dsp:txBody>
      <dsp:txXfrm>
        <a:off x="0" y="1373727"/>
        <a:ext cx="6713552" cy="685858"/>
      </dsp:txXfrm>
    </dsp:sp>
    <dsp:sp modelId="{7E7B12F4-880F-4A04-AC48-95557AFC3FB0}">
      <dsp:nvSpPr>
        <dsp:cNvPr id="0" name=""/>
        <dsp:cNvSpPr/>
      </dsp:nvSpPr>
      <dsp:spPr>
        <a:xfrm>
          <a:off x="0" y="2059585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35AEA8-4B2E-4B79-B12E-CDA6AE36347C}">
      <dsp:nvSpPr>
        <dsp:cNvPr id="0" name=""/>
        <dsp:cNvSpPr/>
      </dsp:nvSpPr>
      <dsp:spPr>
        <a:xfrm>
          <a:off x="0" y="2059586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31.6M people were accessing antiretroviral (ARV) therapy in 2024.</a:t>
          </a:r>
          <a:endParaRPr lang="en-US" sz="1900" kern="1200"/>
        </a:p>
      </dsp:txBody>
      <dsp:txXfrm>
        <a:off x="0" y="2059586"/>
        <a:ext cx="6713552" cy="685858"/>
      </dsp:txXfrm>
    </dsp:sp>
    <dsp:sp modelId="{8DF8ADBD-B4ED-4BF8-8FC1-4477DBD44BEE}">
      <dsp:nvSpPr>
        <dsp:cNvPr id="0" name=""/>
        <dsp:cNvSpPr/>
      </dsp:nvSpPr>
      <dsp:spPr>
        <a:xfrm>
          <a:off x="0" y="2745444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A3425E-4435-4461-853E-A3F774316311}">
      <dsp:nvSpPr>
        <dsp:cNvPr id="0" name=""/>
        <dsp:cNvSpPr/>
      </dsp:nvSpPr>
      <dsp:spPr>
        <a:xfrm>
          <a:off x="0" y="2745444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91.4M people have become infected with HIV since the start of the epidemic.</a:t>
          </a:r>
          <a:endParaRPr lang="en-US" sz="1900" kern="1200"/>
        </a:p>
      </dsp:txBody>
      <dsp:txXfrm>
        <a:off x="0" y="2745444"/>
        <a:ext cx="6713552" cy="685858"/>
      </dsp:txXfrm>
    </dsp:sp>
    <dsp:sp modelId="{414500BB-4142-4F67-A142-31B62F21C950}">
      <dsp:nvSpPr>
        <dsp:cNvPr id="0" name=""/>
        <dsp:cNvSpPr/>
      </dsp:nvSpPr>
      <dsp:spPr>
        <a:xfrm>
          <a:off x="0" y="3431302"/>
          <a:ext cx="671355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71887C-37C5-4973-A91F-A950DD6DFDE0}">
      <dsp:nvSpPr>
        <dsp:cNvPr id="0" name=""/>
        <dsp:cNvSpPr/>
      </dsp:nvSpPr>
      <dsp:spPr>
        <a:xfrm>
          <a:off x="0" y="3431302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44.1M people have died from AIDS-related illnesses since the start of the epidemic.</a:t>
          </a:r>
          <a:endParaRPr lang="en-US" sz="1900" kern="1200"/>
        </a:p>
      </dsp:txBody>
      <dsp:txXfrm>
        <a:off x="0" y="3431302"/>
        <a:ext cx="6713552" cy="685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C3950-67A5-49D3-8B6A-42007FED4017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B540DF-5EDC-45BC-A059-EAD5BC294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947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EE0DB-2A89-D965-97C9-FF9986D1F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215C2-5554-4222-9265-7CEE721732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56F18-E67C-2C46-367C-30CC0361B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C00C0-C96C-7896-0DF9-A1CE07D4A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6A059-EC56-9449-A49C-891EFBDD6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774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D04F4-48EA-D46A-9FC8-15C38EEC8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A8988-0624-B3B2-3FE4-D40C68D1D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C1441-C2DC-3D55-E9E6-8821C7D27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09403-27F4-6389-2DAA-621F3B3B7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D27BF-F20F-5F91-9BA9-0751B9F1E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5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80974-D1B3-BC0F-CFBD-A26A51C32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7967A-4B71-CBEB-5EDE-9F48FC598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CF2B7-21D6-098E-9013-D1C35245B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72013-28A5-787A-4330-14446AEF1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EC844-31DB-6FE7-D25A-544B59893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91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DF62-8048-03E5-ECF9-E07404627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7D1B6-38C3-274F-1EA0-D5A8FE2214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57DADF-A2B4-E9DB-4815-1446173183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46D8B-DEE3-B3DC-1067-DEB281057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D245B-555C-3350-BBE7-9EB8F39CB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41697F-B852-DFE3-C6E4-908FF72AE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3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68259-6DFA-A383-3046-332F4A469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2EF2D-0A93-CC37-59B4-5875A2A6E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7A0B5-8B79-518C-E17F-D63C92C87C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5C4212-1B8D-4080-4C03-783B6CAA67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2B9E63-383A-9F74-9E8E-405E615825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D504C4-E804-5123-5C1C-1F2E6A351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3C6EB8-CCE4-7573-EE05-2BDC3DACA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15C169-3202-C7F1-99BE-9E9B3ED8E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1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7583-1081-D75F-06AD-6BED7A0FB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23263-FCBF-DAD8-497A-07D4608FE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1D02AD-C4B9-C6DB-2A53-DD4D57FFC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D58EDF-5E2B-4C4F-49E5-C15F4D71A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54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51EB8C-88CC-2386-84FA-648E6A9B5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ACF5A3-4F41-8858-4A4F-25D737D69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845-FDBF-C768-0854-D478E6369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083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9571B-67F9-95F0-67A9-EC4808A5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33C5C-F3AA-F152-EE6B-AB224BB36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C1E2CE-CB41-0C40-EF43-5C483B023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D05B10-226F-8C3B-56F6-78D296CCF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43EEB-DF50-A163-E451-C1140E159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B8160D-2272-6B83-10B9-510BC08E0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09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DFB9-FD23-EE01-F6E3-6C22B5208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728D1-E238-2168-7FB0-E2DBC50C42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07847E-1348-8665-4D49-B5929C2DC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301E7C-0B0C-6F89-40A0-294F75599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7FF6BC-1B19-0562-11AA-872D628D0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6D071-FAF8-D320-2A5A-3C4AC5D73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84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143EA-6B1C-BB32-4189-EF75CE378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7AF822-F057-8D03-24D9-BEAA9366A3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92312-429B-BBC7-7DD1-3295BD295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5A03A-FDA5-3901-37BB-00CF9FD50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B4D7C-5B00-0FB1-B04B-534CA9CB3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58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2D4100-3E80-C071-7E64-38F51AB54E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506A2F-0DD5-03CB-44F1-B0DD7C6170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AF702-1137-D65E-B5FE-20984B476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199DD-0EDB-0857-6EE1-2EE0D1547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56F21-F464-5D90-6DE4-F1672F2C9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630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AFD43E-ACF0-3C1B-7E4E-F9768B095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0C6A6-8E71-CE10-D679-9F47FCD3C3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B266-6AA1-E858-6C5D-A984627DA9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7BC9A5-11A6-4AE2-A289-5EF3198C79F6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7CBC5-04D0-E965-0363-5221C5FE6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BD0CE-DA18-3B97-16F8-DC0269E5EB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999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aids.org/sites/default/files/media_asset/UNAIDS_FactSheet_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1315E6-26DC-8209-D638-E2867E1E7AB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15708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DC2029-22F3-D220-57E9-395D1CECA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HPHI5035/6035: African Modernities </a:t>
            </a:r>
            <a:br>
              <a:rPr lang="en-GB" sz="6600" b="1" dirty="0">
                <a:solidFill>
                  <a:schemeClr val="bg1"/>
                </a:solidFill>
              </a:rPr>
            </a:br>
            <a:endParaRPr lang="en-GB" sz="6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22AB4-6041-245D-5365-B8030EA655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chemeClr val="bg1"/>
                </a:solidFill>
              </a:rPr>
              <a:t>Session 9: Pandemics, Health and Healing</a:t>
            </a:r>
          </a:p>
          <a:p>
            <a:r>
              <a:rPr lang="en-GB" sz="1900" dirty="0">
                <a:solidFill>
                  <a:schemeClr val="bg1"/>
                </a:solidFill>
              </a:rPr>
              <a:t>Dr Rhian Elinor Keyse</a:t>
            </a:r>
          </a:p>
          <a:p>
            <a:r>
              <a:rPr lang="en-GB" sz="1900" dirty="0">
                <a:solidFill>
                  <a:schemeClr val="bg1"/>
                </a:solidFill>
              </a:rPr>
              <a:t>Lecturer in Global Historical Studies</a:t>
            </a:r>
          </a:p>
          <a:p>
            <a:r>
              <a:rPr lang="en-GB" sz="1900" dirty="0">
                <a:solidFill>
                  <a:schemeClr val="bg1"/>
                </a:solidFill>
              </a:rPr>
              <a:t>r.keyse@uwtsd.ac.uk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65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1041B3-7894-748A-4AA9-21E692A173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4C2D17-3C63-7FC0-CBB2-084AF5C12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F3F55-2E06-2BC8-A8A2-C46DDC5CD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Today’s session</a:t>
            </a:r>
          </a:p>
        </p:txBody>
      </p:sp>
      <p:pic>
        <p:nvPicPr>
          <p:cNvPr id="5" name="Picture 4" descr="hand holding ball">
            <a:extLst>
              <a:ext uri="{FF2B5EF4-FFF2-40B4-BE49-F238E27FC236}">
                <a16:creationId xmlns:a16="http://schemas.microsoft.com/office/drawing/2014/main" id="{43516936-0CF1-F4AA-6233-531BF0F223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29" r="2411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31473A85-00E8-0F46-110D-0C8FF181C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D6847-5C20-F56B-FFD5-DCC9CB457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3600" dirty="0"/>
              <a:t>Pandemics, health and healing</a:t>
            </a:r>
          </a:p>
          <a:p>
            <a:r>
              <a:rPr lang="en-GB" sz="3600" dirty="0"/>
              <a:t>How do we understand the HIV/AIDs pandemic on the African continent in historical context?</a:t>
            </a:r>
          </a:p>
        </p:txBody>
      </p:sp>
    </p:spTree>
    <p:extLst>
      <p:ext uri="{BB962C8B-B14F-4D97-AF65-F5344CB8AC3E}">
        <p14:creationId xmlns:p14="http://schemas.microsoft.com/office/powerpoint/2010/main" val="175251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76986-7980-8F36-1351-01130E889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00994-23F0-F602-05B1-D86DD5BD3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4400" dirty="0"/>
              <a:t>Witchcraft – key takeaways</a:t>
            </a:r>
          </a:p>
        </p:txBody>
      </p:sp>
    </p:spTree>
    <p:extLst>
      <p:ext uri="{BB962C8B-B14F-4D97-AF65-F5344CB8AC3E}">
        <p14:creationId xmlns:p14="http://schemas.microsoft.com/office/powerpoint/2010/main" val="582729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3E6E45-1E6F-3515-5298-5ECA900E8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BC095D-0311-0735-17D8-4DD6FAD9F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C2AD4-F190-AF43-2CAE-CB13D41DB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Urbanisation podcasts - Discussion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ADB91EA2-15C0-AAE7-DDDF-8636BF2A8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9391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1AB3-8B04-4D8E-4E8C-7058E4618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HIV/AIDS in Africa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033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7B233-4F6E-FB23-01D5-C2690D1C0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Global Statistics (UNAIDS, 2025)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341F77-38DD-59B4-9972-61FB93A8E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345486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0900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48D83B-6180-C20C-3235-DFE6CE8B5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231DD-05AF-C1A4-0F1E-A4350D347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Global Statistics (UNAIDS, 2025)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A9AEF-36C0-AA6E-4DBF-49E9ADC97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In 2024:</a:t>
            </a:r>
          </a:p>
          <a:p>
            <a:r>
              <a:rPr lang="en-GB" sz="2200"/>
              <a:t> 40.8M people living with HIV. </a:t>
            </a:r>
          </a:p>
          <a:p>
            <a:r>
              <a:rPr lang="en-GB" sz="2200"/>
              <a:t>39.4M adults (15 years or older). </a:t>
            </a:r>
          </a:p>
          <a:p>
            <a:r>
              <a:rPr lang="en-GB" sz="2200"/>
              <a:t>1.4 M children (0–14 years). </a:t>
            </a:r>
          </a:p>
          <a:p>
            <a:r>
              <a:rPr lang="en-GB" sz="2200"/>
              <a:t>53% of all people living with HIV were women and girls. </a:t>
            </a:r>
          </a:p>
          <a:p>
            <a:r>
              <a:rPr lang="en-GB" sz="2200"/>
              <a:t>87% of all people living with HIV knew their HIV status in 2024.</a:t>
            </a:r>
          </a:p>
          <a:p>
            <a:r>
              <a:rPr lang="en-GB" sz="2200"/>
              <a:t>About 5.3M million people did not know that they were living with HIV.</a:t>
            </a:r>
          </a:p>
        </p:txBody>
      </p:sp>
    </p:spTree>
    <p:extLst>
      <p:ext uri="{BB962C8B-B14F-4D97-AF65-F5344CB8AC3E}">
        <p14:creationId xmlns:p14="http://schemas.microsoft.com/office/powerpoint/2010/main" val="2482287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CF93C1-EF90-5AB2-87C6-1FFF4E22F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1DD43-181B-89EC-8EBF-0F10EFBD4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Global Statistics (UNAIDS, 2025)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1D55F-D89E-273B-CC5F-64A622F0A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000"/>
              <a:t>At the end of December 2024:</a:t>
            </a:r>
          </a:p>
          <a:p>
            <a:r>
              <a:rPr lang="en-GB" sz="2000"/>
              <a:t>31.6M people were accessing ARV therapy - up from 7.7M [in 2010, but still short of 34M target for 2025.</a:t>
            </a:r>
          </a:p>
          <a:p>
            <a:r>
              <a:rPr lang="en-GB" sz="2000"/>
              <a:t>In 2024, 77% of all people living with HIV accessing treatment.</a:t>
            </a:r>
          </a:p>
          <a:p>
            <a:r>
              <a:rPr lang="en-GB" sz="2000"/>
              <a:t>In 2024, 78% of adults aged 15 years and older living with HIV had access to treatment</a:t>
            </a:r>
          </a:p>
          <a:p>
            <a:r>
              <a:rPr lang="en-GB" sz="2000"/>
              <a:t>55% of children aged 0–14 years had access to treatment</a:t>
            </a:r>
          </a:p>
          <a:p>
            <a:r>
              <a:rPr lang="en-GB" sz="2000"/>
              <a:t>83% of women aged 15 years and older had access to treatment</a:t>
            </a:r>
          </a:p>
          <a:p>
            <a:r>
              <a:rPr lang="en-GB" sz="2000"/>
              <a:t>73% of men aged 15 years and older had access</a:t>
            </a:r>
          </a:p>
          <a:p>
            <a:r>
              <a:rPr lang="en-GB" sz="2000"/>
              <a:t>84% of pregnant women living with HIV had access to ARV medicines to prevent transmission of HIV to their child in 2024.</a:t>
            </a:r>
          </a:p>
        </p:txBody>
      </p:sp>
    </p:spTree>
    <p:extLst>
      <p:ext uri="{BB962C8B-B14F-4D97-AF65-F5344CB8AC3E}">
        <p14:creationId xmlns:p14="http://schemas.microsoft.com/office/powerpoint/2010/main" val="334725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E66953-18C0-1AB6-ED53-0C21BAE74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39300-EE13-FF90-0F5C-3B4C33CAA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Global Statistics (UNAIDS, 2025)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C1F7A-B357-4B57-2646-462930BAE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New HIV infections have been reduced by 61% since peak in 1996.</a:t>
            </a:r>
          </a:p>
          <a:p>
            <a:r>
              <a:rPr lang="en-GB" sz="2200"/>
              <a:t>In 2024, 1.3M people newly infected with HIV - compared to 3.4M people in 1996. </a:t>
            </a:r>
          </a:p>
          <a:p>
            <a:r>
              <a:rPr lang="en-GB" sz="2200"/>
              <a:t>Women and girls accounted for 45% of all new infections in 2024</a:t>
            </a:r>
          </a:p>
          <a:p>
            <a:r>
              <a:rPr lang="en-GB" sz="2200"/>
              <a:t>Since 2010, new HIV infections have declined by 40%, from 2.2M to1.3M in 2024. This falls short of target of getting below 370,000 new infections by 2025. </a:t>
            </a:r>
          </a:p>
          <a:p>
            <a:r>
              <a:rPr lang="en-GB" sz="2200"/>
              <a:t>Since 2010, new HIV infections among children have declined by 62%, from 310,000 in 2010 to 120,000 in 2024. </a:t>
            </a:r>
          </a:p>
          <a:p>
            <a:r>
              <a:rPr lang="en-GB" sz="2200"/>
              <a:t>Progress in reducing new HIV infections is greatest among children, but has stalled in recent years.</a:t>
            </a:r>
          </a:p>
        </p:txBody>
      </p:sp>
    </p:spTree>
    <p:extLst>
      <p:ext uri="{BB962C8B-B14F-4D97-AF65-F5344CB8AC3E}">
        <p14:creationId xmlns:p14="http://schemas.microsoft.com/office/powerpoint/2010/main" val="1817787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B167D-5FF9-AB62-D20C-25686375E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Global Statistics (UNAIDS, 2025)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CD139-1178-8C4B-6D98-28741C06D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Globally 45% of all new HIV infections were among women and girls (all ages) in 2024.</a:t>
            </a:r>
          </a:p>
          <a:p>
            <a:r>
              <a:rPr lang="en-GB" sz="2200"/>
              <a:t>In sub-Saharan Africa, women and girls (all ages) accounted for 63% of all new HIV infections. − In all other geographical regions, about 73% of new HIV infections in 2024 occurred among men and boys. </a:t>
            </a:r>
          </a:p>
          <a:p>
            <a:r>
              <a:rPr lang="en-GB" sz="2200"/>
              <a:t>Every week, 4000 adolescent girls and young women aged 15–24 years became infected with HIV in 2024—3,300 of these infections occurred in sub-Saharan Africa.</a:t>
            </a:r>
          </a:p>
        </p:txBody>
      </p:sp>
    </p:spTree>
    <p:extLst>
      <p:ext uri="{BB962C8B-B14F-4D97-AF65-F5344CB8AC3E}">
        <p14:creationId xmlns:p14="http://schemas.microsoft.com/office/powerpoint/2010/main" val="1710683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4C0B9-77C3-FA0F-A460-B51C6AC92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Global Statistics (UNAIDS, 2025)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0C780-8CA8-3EA0-2CEC-42AD212F7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At end 2024, US$ 18.7 billion available for AIDS response in low- and middle-income countries. </a:t>
            </a:r>
          </a:p>
          <a:p>
            <a:r>
              <a:rPr lang="en-GB" sz="2200"/>
              <a:t>This is 17% below US$ 21.9 billion needed annually by 2030 to stay on track to end AIDS as a public health threat.</a:t>
            </a:r>
          </a:p>
          <a:p>
            <a:r>
              <a:rPr lang="en-GB" sz="2200"/>
              <a:t> Around 52% was from domestic sources. Domestic funding increased by 2.2% in 2024, the first rise since the onset of the COVID-19 pandemic. </a:t>
            </a:r>
          </a:p>
          <a:p>
            <a:r>
              <a:rPr lang="en-GB" sz="2200"/>
              <a:t>26 out of 61 countries have reported plans to increase their domestic HIV budgets by 2026.</a:t>
            </a:r>
          </a:p>
          <a:p>
            <a:r>
              <a:rPr lang="en-GB" sz="2200"/>
              <a:t> In 2025, HIV financing architecture underwent unprecedented changes. </a:t>
            </a:r>
          </a:p>
        </p:txBody>
      </p:sp>
    </p:spTree>
    <p:extLst>
      <p:ext uri="{BB962C8B-B14F-4D97-AF65-F5344CB8AC3E}">
        <p14:creationId xmlns:p14="http://schemas.microsoft.com/office/powerpoint/2010/main" val="2356898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A0CE92-1709-0244-DBD8-275F544ED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B5FBF-EC41-A8E9-0BD6-787877851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Funding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D4C15-0203-62F9-65D1-D61B59E2E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Most significant change – US funding (UNAIDS, 2025)</a:t>
            </a:r>
          </a:p>
          <a:p>
            <a:r>
              <a:rPr lang="en-GB" sz="2200"/>
              <a:t>20 January 2025, Trump signed executive order to withdraw from World Health Organisation.</a:t>
            </a:r>
          </a:p>
          <a:p>
            <a:r>
              <a:rPr lang="en-GB" sz="2200"/>
              <a:t>Also signed executive order to freeze foreign aid for 90 days.</a:t>
            </a:r>
          </a:p>
          <a:p>
            <a:r>
              <a:rPr lang="en-GB" sz="2200"/>
              <a:t>24 January, 2025, State Department announced freeze on new funding for most foreign aid programs worldwide – included PEPFAR.</a:t>
            </a:r>
          </a:p>
          <a:p>
            <a:r>
              <a:rPr lang="en-GB" sz="2200"/>
              <a:t>January 28, 2025, administration announced waiver for essential medicines/medical services – appeared to permit distribution of HIV/AIDS medicines, but unclear if it covered drugs or additional services.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58609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C3DA29-7384-A716-EBAC-DDD936E1E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2E041-D889-ED7B-0926-0ADFA8940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Funding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6F0FA-2A35-3BCF-768E-1119167E7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Confusion caused contracts to be on hold – exacerbated by collapse of USAID in April 2025 due to Department of Government Efficiency layoffs.</a:t>
            </a:r>
          </a:p>
          <a:p>
            <a:r>
              <a:rPr lang="en-GB" sz="2200"/>
              <a:t>April 2026, PEPFAR resumed operations with limitations, including restricting Pre-Exposure Prophylaxis (PrEP) to pregnant and breastfeeding women.</a:t>
            </a:r>
          </a:p>
          <a:p>
            <a:r>
              <a:rPr lang="en-GB" sz="2200"/>
              <a:t>If PEPFAR does not return to its 2024 funding level, the current 17% funding gap could widen significantly, jeopardizing progress toward the 2030 global targets (UNAIDS, 2025).</a:t>
            </a:r>
          </a:p>
        </p:txBody>
      </p:sp>
    </p:spTree>
    <p:extLst>
      <p:ext uri="{BB962C8B-B14F-4D97-AF65-F5344CB8AC3E}">
        <p14:creationId xmlns:p14="http://schemas.microsoft.com/office/powerpoint/2010/main" val="4026997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6D941-3DFB-BBB3-246B-6E99FC2DE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52FE3-2F06-338E-9DC1-00B7266CD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Poverty?</a:t>
            </a:r>
          </a:p>
          <a:p>
            <a:r>
              <a:rPr lang="en-GB" sz="2200"/>
              <a:t>Sexual behaviour (Caldwell et al, 1989)?</a:t>
            </a:r>
          </a:p>
          <a:p>
            <a:r>
              <a:rPr lang="en-GB" sz="2200"/>
              <a:t>Iliffe (2006): ‘Africa had the worst epidemic because it had the first epidemic established in the general population before anyone knew the disease existed’.</a:t>
            </a:r>
          </a:p>
          <a:p>
            <a:r>
              <a:rPr lang="en-GB" sz="2200"/>
              <a:t>First human evidence of HIV – from Kinshasa, 1959 (retrospective testing of frozen blood samples from a malaria study)</a:t>
            </a:r>
          </a:p>
          <a:p>
            <a:r>
              <a:rPr lang="en-GB" sz="2200"/>
              <a:t>Suggets HIV existed long before the 1980s – but was rare.</a:t>
            </a:r>
          </a:p>
          <a:p>
            <a:r>
              <a:rPr lang="en-GB" sz="2200"/>
              <a:t>Evidence suggests HIV virus originated in the Western Equatorial Region – derives from Simian Immunodeficiency Virus (SIV)</a:t>
            </a:r>
          </a:p>
          <a:p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731900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19C545-DBC1-80A6-EF97-9BB3E2A19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6092A-2294-425B-5DFA-CB4020248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90AB8-4DF1-C977-AB2D-172267DF5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Epidemic took time to become noticeable – due to characteristics of HIV</a:t>
            </a:r>
          </a:p>
          <a:p>
            <a:r>
              <a:rPr lang="en-GB" sz="2200"/>
              <a:t>Hard to transmit (compared with e.g. influenza or cholera)</a:t>
            </a:r>
          </a:p>
          <a:p>
            <a:r>
              <a:rPr lang="en-GB" sz="2200"/>
              <a:t>Very long incubation period – 9-10 years in untreated people.</a:t>
            </a:r>
          </a:p>
          <a:p>
            <a:r>
              <a:rPr lang="en-GB" sz="2200"/>
              <a:t>Few symptoms until later stages</a:t>
            </a:r>
          </a:p>
          <a:p>
            <a:r>
              <a:rPr lang="en-GB" sz="2200"/>
              <a:t>Symptoms similar to other common diseases </a:t>
            </a:r>
          </a:p>
          <a:p>
            <a:r>
              <a:rPr lang="en-GB" sz="2200"/>
              <a:t>Spread invisibly for decades – a ‘catastrophe in slow motion’ (Sontag, 1990, p.89)</a:t>
            </a:r>
          </a:p>
          <a:p>
            <a:r>
              <a:rPr lang="en-GB" sz="2200"/>
              <a:t>1970s – urban centres (especially Kinshasa) – then spreads to East, Southern, West Africa and beyond.</a:t>
            </a:r>
          </a:p>
          <a:p>
            <a:r>
              <a:rPr lang="en-GB" sz="2200"/>
              <a:t>In Africa, had time to establish itself in general heterosexual population – difficult to target groups for intervention (Iliffe, 2006).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04638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8B53-FE3F-401D-E2DF-578567896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dirty="0"/>
              <a:t>How does HIV compare to earlier epidemics in African history? (Iliffe, 2006)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E451F-C141-C082-2099-B9B9639BA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Contrasts with earlier epidemics</a:t>
            </a:r>
          </a:p>
          <a:p>
            <a:r>
              <a:rPr lang="en-GB" dirty="0"/>
              <a:t>Highly infectious diseases – quickly spread through large populations, killing susceptible people before burning out e.g. smallpox, cholera, 1918 influenza epidemic which killed 2-5% of population in most parts of Africa.</a:t>
            </a:r>
          </a:p>
          <a:p>
            <a:r>
              <a:rPr lang="en-GB" dirty="0"/>
              <a:t>Diseases with endemic reservoirs in African animals, transmitted to humans by insect vectors e.g. malaria, yellow fever, sleeping sickness - HIV more difficult to transmit.</a:t>
            </a:r>
          </a:p>
          <a:p>
            <a:r>
              <a:rPr lang="en-GB" dirty="0"/>
              <a:t>More similar to 2 other diseases that began as epidemics but became endemic – TB and </a:t>
            </a:r>
            <a:r>
              <a:rPr lang="en-GB" dirty="0" err="1"/>
              <a:t>syphillis</a:t>
            </a:r>
            <a:r>
              <a:rPr lang="en-GB" dirty="0"/>
              <a:t>, both became widespread in inland Africa during late-C19th/early C20th. But differed from HIV – easier to transmit, more visible symptoms, less often fatal.</a:t>
            </a:r>
          </a:p>
        </p:txBody>
      </p:sp>
    </p:spTree>
    <p:extLst>
      <p:ext uri="{BB962C8B-B14F-4D97-AF65-F5344CB8AC3E}">
        <p14:creationId xmlns:p14="http://schemas.microsoft.com/office/powerpoint/2010/main" val="35187306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CC5270-E748-9726-CBB4-E0052EFFA1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7A22C9-06B9-5372-0E16-32AF8493E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BFF10-B453-D00D-0ACA-9C84E74AD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dirty="0"/>
              <a:t>How does HIV compare to earlier epidemics in African history? (Iliffe, 2006)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7BFFC655-6AC8-83B9-7CA5-723238215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9579F-E96F-257C-B51F-3F2E41DF3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Epidemics are related to mobility</a:t>
            </a:r>
          </a:p>
          <a:p>
            <a:r>
              <a:rPr lang="en-GB" sz="3200" dirty="0"/>
              <a:t>Smallpox outbreaks in areas where people cluster together in drought or famine</a:t>
            </a:r>
          </a:p>
          <a:p>
            <a:r>
              <a:rPr lang="en-GB" sz="3200" dirty="0"/>
              <a:t>Human disturbance of natural environment precipitating epidemic sleeping sickness</a:t>
            </a:r>
          </a:p>
          <a:p>
            <a:r>
              <a:rPr lang="en-GB" sz="3200" dirty="0"/>
              <a:t>Movement of returning soldiers along shipping lanes and railway lines that spread influenza in 1918</a:t>
            </a:r>
          </a:p>
          <a:p>
            <a:r>
              <a:rPr lang="en-GB" sz="3200" dirty="0"/>
              <a:t>Labour migration routes carrying TB from mines to rural areas in southern Africa.</a:t>
            </a:r>
          </a:p>
        </p:txBody>
      </p:sp>
    </p:spTree>
    <p:extLst>
      <p:ext uri="{BB962C8B-B14F-4D97-AF65-F5344CB8AC3E}">
        <p14:creationId xmlns:p14="http://schemas.microsoft.com/office/powerpoint/2010/main" val="2905279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191823-1517-AE20-18CC-2484489BC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3DE2E-0D76-3BFB-CAAC-811E2E019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does HIV in Africa compare to HIV epidemics elsewhere?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0E469-F351-2B8A-81E4-5F1A0A644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US and Europe – HIV had taken root initially amongst LGBT people (especially gay men) and injecting drug users – partly self-segregated and stigmatised groups, quickly targeted by health services.</a:t>
            </a:r>
          </a:p>
          <a:p>
            <a:r>
              <a:rPr lang="en-GB" sz="3200" dirty="0"/>
              <a:t>North America – HIV did spread among heterosexuals from poor urban minority groups – but also differentiated from the bulk of the population and in the meantime ARVs had become available.</a:t>
            </a:r>
          </a:p>
          <a:p>
            <a:r>
              <a:rPr lang="en-GB" sz="3200" dirty="0"/>
              <a:t> Similar patterns in Latin America (Garcia Calleja et al, 2002).</a:t>
            </a:r>
          </a:p>
        </p:txBody>
      </p:sp>
    </p:spTree>
    <p:extLst>
      <p:ext uri="{BB962C8B-B14F-4D97-AF65-F5344CB8AC3E}">
        <p14:creationId xmlns:p14="http://schemas.microsoft.com/office/powerpoint/2010/main" val="16770119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B1EC4B-1CE5-6D0C-2516-919FB0CE9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6CAF844-A89E-CDB2-9E10-9E8A3A99A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3B21B-F5E2-5421-3A9F-D42F4B159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does HIV in Africa compare to HIV epidemics elsewhere?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1FC26C1D-F555-E290-736A-E757EB00D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A9559-7686-6906-7D71-7830F78C7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International concern about possibility that infections in Asia or Eastern Europe might expand into generalised heterosexual epidemics as in Africa – but all of these had begun among restricted groups of injecting drug users, LGBT people, commercial sex workers, their clients – easier to contain (Iliffe, 2006).</a:t>
            </a:r>
          </a:p>
          <a:p>
            <a:r>
              <a:rPr lang="en-GB" dirty="0"/>
              <a:t>India, China, and Russia - seen as danger points for a 'second wave' of HIV (Cooke, 2002). But did not materialise as expected.</a:t>
            </a:r>
          </a:p>
          <a:p>
            <a:r>
              <a:rPr lang="en-GB" dirty="0"/>
              <a:t>Consensus that governments should intervene at earliest stage of an epidemic (World Bank, 1997) – opportunity missed in Africa.</a:t>
            </a:r>
          </a:p>
        </p:txBody>
      </p:sp>
    </p:spTree>
    <p:extLst>
      <p:ext uri="{BB962C8B-B14F-4D97-AF65-F5344CB8AC3E}">
        <p14:creationId xmlns:p14="http://schemas.microsoft.com/office/powerpoint/2010/main" val="24429238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ABB160-34FF-3FFF-D62E-89DFA8302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08207-C699-7B13-794F-E1E03054B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- Demography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8AE66-6E0F-A4E9-9B1A-277BBBF54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Pre-C20th, hostile disease environment, harsh physical conditions, climate, history of exploitation </a:t>
            </a:r>
            <a:r>
              <a:rPr lang="en-GB" sz="2200">
                <a:sym typeface="Wingdings" panose="05000000000000000000" pitchFamily="2" charset="2"/>
              </a:rPr>
              <a:t> ‘underpopulated’ (Iliffe, 2006).</a:t>
            </a:r>
          </a:p>
          <a:p>
            <a:r>
              <a:rPr lang="en-GB" sz="2200">
                <a:sym typeface="Wingdings" panose="05000000000000000000" pitchFamily="2" charset="2"/>
              </a:rPr>
              <a:t>C20th – medical and technological innovation  population growth, peaking in 1980s (at same time that HIV became epidemic).</a:t>
            </a:r>
          </a:p>
          <a:p>
            <a:r>
              <a:rPr lang="en-GB" sz="2200">
                <a:sym typeface="Wingdings" panose="05000000000000000000" pitchFamily="2" charset="2"/>
              </a:rPr>
              <a:t>Population expansion  penetration of the forest  exposing humans to animal diseases including SIV.</a:t>
            </a:r>
          </a:p>
          <a:p>
            <a:r>
              <a:rPr lang="en-GB" sz="2200">
                <a:sym typeface="Wingdings" panose="05000000000000000000" pitchFamily="2" charset="2"/>
              </a:rPr>
              <a:t>Late C20th urbanisation – urban population growing about 5% per year during 1980s (Iliffe, 2006)</a:t>
            </a:r>
          </a:p>
          <a:p>
            <a:r>
              <a:rPr lang="en-GB" sz="2200">
                <a:sym typeface="Wingdings" panose="05000000000000000000" pitchFamily="2" charset="2"/>
              </a:rPr>
              <a:t>Rapid demographic growth in both rural and urban areas.</a:t>
            </a:r>
          </a:p>
        </p:txBody>
      </p:sp>
    </p:spTree>
    <p:extLst>
      <p:ext uri="{BB962C8B-B14F-4D97-AF65-F5344CB8AC3E}">
        <p14:creationId xmlns:p14="http://schemas.microsoft.com/office/powerpoint/2010/main" val="34579940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56100C-68FD-0DA6-38C6-88DA528C4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4EBD8-350A-E392-B612-D6B8D718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– Medical history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C7EFB-D865-6C2C-D779-B25C15C88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Grmek (1990) – suggests epidemic partly due to medical advance. Medicine reduced prevalence of other infectious diseases e.g. TB and smallpox – allowing HIV to establish itself in larger numbers of people.</a:t>
            </a:r>
          </a:p>
          <a:p>
            <a:r>
              <a:rPr lang="en-GB" sz="2200"/>
              <a:t>Difficult to test Grmek’s hypothesis – Iliffe (2006)suggests it exaggerates extent of medical advance in Africa. </a:t>
            </a:r>
          </a:p>
          <a:p>
            <a:r>
              <a:rPr lang="en-GB" sz="2200"/>
              <a:t>However – 1966-1988, life expectancy at birth in sub-Saharan Africa rose from 45-51 years. </a:t>
            </a:r>
          </a:p>
          <a:p>
            <a:r>
              <a:rPr lang="en-GB" sz="2200"/>
              <a:t>In same period, ratio of doctors to population increased by c.50% (World Bank, 1993).</a:t>
            </a:r>
          </a:p>
          <a:p>
            <a:r>
              <a:rPr lang="en-GB" sz="2200"/>
              <a:t>Blood transfusion – significant in transmitting HIV early in the epidemic.</a:t>
            </a:r>
          </a:p>
          <a:p>
            <a:r>
              <a:rPr lang="en-GB" sz="2200"/>
              <a:t>However, medical advance also allowed quicker response to HIV (Gallo, 1991). </a:t>
            </a:r>
          </a:p>
        </p:txBody>
      </p:sp>
    </p:spTree>
    <p:extLst>
      <p:ext uri="{BB962C8B-B14F-4D97-AF65-F5344CB8AC3E}">
        <p14:creationId xmlns:p14="http://schemas.microsoft.com/office/powerpoint/2010/main" val="569839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E33A2E-4D4D-5794-DC82-E5770FB56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7E49B-3EC9-8896-6C15-FBCEAF8DF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– Technology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F76E8-1B58-2002-0931-D6D837CD6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Grmek (1990): advances in transport and human mobility.</a:t>
            </a:r>
          </a:p>
          <a:p>
            <a:r>
              <a:rPr lang="en-GB" sz="2200"/>
              <a:t>Mobile people spread HIV along their networks of communication and ‘gave the epidemic the shape of the commercial economy’ – infection concentrated along motor roads (Iliffe, 2006).</a:t>
            </a:r>
          </a:p>
        </p:txBody>
      </p:sp>
    </p:spTree>
    <p:extLst>
      <p:ext uri="{BB962C8B-B14F-4D97-AF65-F5344CB8AC3E}">
        <p14:creationId xmlns:p14="http://schemas.microsoft.com/office/powerpoint/2010/main" val="10639117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4DF4B-455F-6478-2B79-202ED38E9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0370B0-3DB1-13B9-A5C2-48A79F153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– Poverty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4EBFD-8D50-B769-27C7-761EB199F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Not  a simple relationship.</a:t>
            </a:r>
          </a:p>
          <a:p>
            <a:r>
              <a:rPr lang="en-GB" sz="2200"/>
              <a:t>‘Africa did not have a more terrible epidemic than India because it was poorer but because it was infected first’ (Iliffe, 2006).</a:t>
            </a:r>
          </a:p>
          <a:p>
            <a:r>
              <a:rPr lang="en-GB" sz="2200"/>
              <a:t>HIV wasn’t worse in poorer African countries e.g. high prevalence in Botswana.</a:t>
            </a:r>
          </a:p>
          <a:p>
            <a:r>
              <a:rPr lang="en-GB" sz="2200"/>
              <a:t>Wide range of people infected – not just poorer people.</a:t>
            </a:r>
          </a:p>
        </p:txBody>
      </p:sp>
    </p:spTree>
    <p:extLst>
      <p:ext uri="{BB962C8B-B14F-4D97-AF65-F5344CB8AC3E}">
        <p14:creationId xmlns:p14="http://schemas.microsoft.com/office/powerpoint/2010/main" val="3360305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A4EFC3-A4BF-C9FF-F31A-FADB5BC18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68138-5CEF-C30E-1353-884E00EAB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– Poverty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A977-4B09-3276-5DF2-AA5862959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A study in Western Uganda 1991-1993: people aged 15-24 with secondary schooling more than 2x as likely to be infected than the uneducated (Kilian, 2004, cited in Iliffe, 2006).</a:t>
            </a:r>
          </a:p>
          <a:p>
            <a:r>
              <a:rPr lang="en-GB" sz="2200" dirty="0"/>
              <a:t>But another study in South West Uganda showed men and women heads of the poorest </a:t>
            </a:r>
            <a:r>
              <a:rPr lang="en-GB" sz="2200" dirty="0" err="1"/>
              <a:t>housheolds</a:t>
            </a:r>
            <a:r>
              <a:rPr lang="en-GB" sz="2200" dirty="0"/>
              <a:t> most likely to be HIV positive (Seeley et al, 1994).</a:t>
            </a:r>
          </a:p>
        </p:txBody>
      </p:sp>
    </p:spTree>
    <p:extLst>
      <p:ext uri="{BB962C8B-B14F-4D97-AF65-F5344CB8AC3E}">
        <p14:creationId xmlns:p14="http://schemas.microsoft.com/office/powerpoint/2010/main" val="33418926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5C12BC-CBF6-7084-2856-A4B3AD063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ED704-B130-25B6-3A5E-F427E606C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– Poverty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F3A2B-580F-6FA3-33A8-D83B01BF9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 study in Western Uganda 1991-1993: people aged 15-24 with secondary schooling more than 2x as likely to be infected than the uneducated (Kilian, 2004).</a:t>
            </a:r>
          </a:p>
          <a:p>
            <a:r>
              <a:rPr lang="en-GB" sz="2200"/>
              <a:t>But another study in South West Uganda showed men and women heads of the poorest housheolds most likely to be HIV positive (Seeley et al, 1994).</a:t>
            </a:r>
          </a:p>
        </p:txBody>
      </p:sp>
    </p:spTree>
    <p:extLst>
      <p:ext uri="{BB962C8B-B14F-4D97-AF65-F5344CB8AC3E}">
        <p14:creationId xmlns:p14="http://schemas.microsoft.com/office/powerpoint/2010/main" val="771878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FEF974-B80C-3183-977B-17684C899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5733E-49B9-3571-5CC9-441148C25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How do we account for Africa’s experience of HIV/AIDS? – Poverty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05E92-C1E2-9213-CB37-498B2903D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‘Poverty…did not give birth to HIV, but it was an effective incubator’ (Iliffe, 2006).</a:t>
            </a:r>
          </a:p>
          <a:p>
            <a:r>
              <a:rPr lang="en-GB" sz="2200"/>
              <a:t>Poverty made progress from AIDS to death faster in Africa than elsewhere:</a:t>
            </a:r>
          </a:p>
          <a:p>
            <a:r>
              <a:rPr lang="en-GB" sz="2200"/>
              <a:t>Greater exposure to opportunistic infections</a:t>
            </a:r>
          </a:p>
          <a:p>
            <a:r>
              <a:rPr lang="en-GB" sz="2200"/>
              <a:t>Less access to medical treatment – including ARVs after 1996 (French et al, 1999).</a:t>
            </a:r>
          </a:p>
        </p:txBody>
      </p:sp>
    </p:spTree>
    <p:extLst>
      <p:ext uri="{BB962C8B-B14F-4D97-AF65-F5344CB8AC3E}">
        <p14:creationId xmlns:p14="http://schemas.microsoft.com/office/powerpoint/2010/main" val="36328066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9FD7E-F4D0-0DC2-D5D7-EDE43E7AF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716" y="955309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HIV/AIDS and the ‘Idea of Africa’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460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3B540A-7A5B-89CF-646E-D9AC69571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HIV/AIDS and the ‘Idea of Africa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11D1C-6C99-D35D-5825-90EC7D49D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“While the HIV/AIDS pandemic in sub-Saharan Africa was, of course, new, the external discourse framing it is almost entirely derivative” (Flint and Hewitt, 2015)</a:t>
            </a:r>
          </a:p>
          <a:p>
            <a:r>
              <a:rPr lang="en-GB" sz="2200" dirty="0"/>
              <a:t>Repackaging of narratives dating to colonialism – </a:t>
            </a:r>
          </a:p>
          <a:p>
            <a:r>
              <a:rPr lang="en-GB" sz="2200" dirty="0"/>
              <a:t>Africa as ‘dark’ or ‘sick’ continent, a place of disease.</a:t>
            </a:r>
          </a:p>
          <a:p>
            <a:r>
              <a:rPr lang="en-GB" sz="2200" dirty="0"/>
              <a:t>Africans as sexualised</a:t>
            </a:r>
          </a:p>
          <a:p>
            <a:r>
              <a:rPr lang="en-GB" sz="2200" dirty="0"/>
              <a:t>HIV/AIDs in sub-Saharan Africa presented as a ‘disease of choice’.</a:t>
            </a:r>
          </a:p>
          <a:p>
            <a:r>
              <a:rPr lang="en-GB" sz="2200" dirty="0"/>
              <a:t>Contrast with epidemiology and prevention elsewhere in the world.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73295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B8D788-B7DA-27A5-4E5A-D63C7463A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CAFB2-5A06-3871-78F9-81697E734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HIV/AIDS and the ‘Idea of Africa’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B4F2C-185C-2EEE-7348-065152A1B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Patton (1990, p.25) – HIV/AIDS discourse reveals ‘illusion of an Africa little changed since The Heart of Darkness’. </a:t>
            </a:r>
          </a:p>
          <a:p>
            <a:r>
              <a:rPr lang="en-GB" sz="2200"/>
              <a:t>Colonial view of Africa as place – and source – of disease, and celebration of European biomedicine as the solution (Malowany, 2000).</a:t>
            </a:r>
          </a:p>
          <a:p>
            <a:r>
              <a:rPr lang="en-GB" sz="2200"/>
              <a:t>Colonial medicine contributes to the ‘moral case for colonialism’ (Flint and Hewitt, 2015)</a:t>
            </a:r>
          </a:p>
          <a:p>
            <a:r>
              <a:rPr lang="en-GB" sz="2200"/>
              <a:t>Perceptions of disease in Africa – linked to European views about sexuality, morality and cleanliness. Transplanted ideas from social reform targeted at metropolitan working class (Flint and Hewitt, 2015).</a:t>
            </a:r>
          </a:p>
          <a:p>
            <a:r>
              <a:rPr lang="en-GB" sz="2200"/>
              <a:t>Influenced by social Darwinism and eugenics.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479078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94EB1-6BB2-1B8D-DD71-1A1C1D452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/>
              <a:t>Colonial constructions of African sexuality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99FBB-1E8F-D7E9-A881-2BABED290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000"/>
              <a:t>Idea of Africans as prone to uncontrolled sexual behaviour (Oldham, 1925; Vaughan, 1991)</a:t>
            </a:r>
          </a:p>
          <a:p>
            <a:r>
              <a:rPr lang="en-GB" sz="2000"/>
              <a:t>Settler communities e.g. Caribbean, American South – tropes of African sexuality. Sexually aggressive African men, ‘insatiable’ African women (Flint and Hewitt, 2015; Thomas, 2007).</a:t>
            </a:r>
          </a:p>
          <a:p>
            <a:r>
              <a:rPr lang="en-GB" sz="2000"/>
              <a:t>Colonial understanding of Africans as racially prone to uncontrolled sexual behaviour as result of their ‘natural habits [being] formed free of association and true religious guidance’ (Oldham, 1925).</a:t>
            </a:r>
          </a:p>
          <a:p>
            <a:r>
              <a:rPr lang="en-GB" sz="2000"/>
              <a:t>Understood as exacerbated by social change and collapse of tradition (Hinden, 1950)</a:t>
            </a:r>
          </a:p>
          <a:p>
            <a:r>
              <a:rPr lang="en-GB" sz="2000"/>
              <a:t>This behaviour was understood to be exacerbated through impact of colonialism, social change and collapse of traditional ways of life (Hinden, 1950), especially urbanisation and labour migration</a:t>
            </a:r>
          </a:p>
          <a:p>
            <a:r>
              <a:rPr lang="en-GB" sz="2000"/>
              <a:t>Thomas (2007): has placed sexualisation and appropriation of black bodies at centre of critique of colonialism and white capitalist domination. </a:t>
            </a:r>
          </a:p>
        </p:txBody>
      </p:sp>
    </p:spTree>
    <p:extLst>
      <p:ext uri="{BB962C8B-B14F-4D97-AF65-F5344CB8AC3E}">
        <p14:creationId xmlns:p14="http://schemas.microsoft.com/office/powerpoint/2010/main" val="12813064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5BE94F-2C07-A417-8013-81A00CF8C3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53E01-33C4-0D0E-EF70-11B514285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/>
              <a:t>Colonial constructions of African sexuality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9C59E-2D03-07CC-0239-4B28AE3AA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/>
              <a:t>Colonial responses to STIs (known at the time as venereal disease, or VD).</a:t>
            </a:r>
          </a:p>
          <a:p>
            <a:r>
              <a:rPr lang="en-GB" sz="1900"/>
              <a:t>Colonial surveys claimed high prevalence of VD across much of sub-Saharan Africa (Hinden, 1950; Hewitt and Flint, 2015)</a:t>
            </a:r>
          </a:p>
          <a:p>
            <a:r>
              <a:rPr lang="en-GB" sz="1900"/>
              <a:t>C19th/early C20th – concerns about potential ‘extinction’ of African population due to VD (Bennett, 1899; British Medical Journal, 1908; Lambkin, 1914).</a:t>
            </a:r>
          </a:p>
          <a:p>
            <a:r>
              <a:rPr lang="en-GB" sz="1900"/>
              <a:t>Such studies focused on alleged African promiscuity, rather than changes wrought by colonialism.</a:t>
            </a:r>
          </a:p>
          <a:p>
            <a:r>
              <a:rPr lang="en-GB" sz="1900"/>
              <a:t>Similar discourses in much HIV/AIDs related literature in 1980s/90s (Nguyen and Stovel, 2004)</a:t>
            </a:r>
          </a:p>
          <a:p>
            <a:r>
              <a:rPr lang="en-GB" sz="1900"/>
              <a:t>Caldwell et al (1989) – argued that an African ‘sexual system’ lay at heart of HIV/AIDS pandemic.</a:t>
            </a:r>
          </a:p>
          <a:p>
            <a:r>
              <a:rPr lang="en-GB" sz="1900"/>
              <a:t>Other studies also point to African social behaviour as key to understanding African HIV/AIDS (Brown et al, 1993; Quigley et al, 1997).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5037160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3D342B-D35A-287D-CED4-DE2401546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29B52-DB81-7AFF-48DD-4796A652F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Syphilis in colonial Africa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8E97F-1D6F-604D-277E-97752766F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Syphilis outbreaks </a:t>
            </a:r>
            <a:r>
              <a:rPr lang="en-GB" sz="2200">
                <a:sym typeface="Wingdings" panose="05000000000000000000" pitchFamily="2" charset="2"/>
              </a:rPr>
              <a:t> colonial authorities focus on African culture and sexuality.</a:t>
            </a:r>
          </a:p>
          <a:p>
            <a:r>
              <a:rPr lang="en-GB" sz="2200">
                <a:sym typeface="Wingdings" panose="05000000000000000000" pitchFamily="2" charset="2"/>
              </a:rPr>
              <a:t>‘The sub-Saharan African syphilis epidemics of the early- to mid-twentieth century provide a pertinent back-story to the later HIV/AIDS pandemic’.</a:t>
            </a:r>
          </a:p>
          <a:p>
            <a:r>
              <a:rPr lang="en-GB" sz="2200">
                <a:sym typeface="Wingdings" panose="05000000000000000000" pitchFamily="2" charset="2"/>
              </a:rPr>
              <a:t>Jochelson (1999): ‘old crisis, new virus’.</a:t>
            </a:r>
          </a:p>
          <a:p>
            <a:r>
              <a:rPr lang="en-GB" sz="2200"/>
              <a:t>Moral implications – ‘disease of choice’.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7824590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0027F-CD04-A4F8-A2D6-420D7B483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4777564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Thursday’s session: </a:t>
            </a:r>
            <a:r>
              <a:rPr lang="en-US" sz="5600" dirty="0"/>
              <a:t>Popular Culture</a:t>
            </a: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5F69C-8FB1-9FA8-AE4B-AB60BCF87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read at least one of the key readings and bring your notes to class.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198A200-91E4-1B6F-3796-195E26419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6733" y="1146599"/>
            <a:ext cx="6572709" cy="3947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456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71CBC-067B-1174-C057-C1E0E425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675DF-238D-DE28-4C7D-48A50C424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GB" dirty="0"/>
              <a:t>‘Syphilis in the Uganda protectorate’, </a:t>
            </a:r>
            <a:r>
              <a:rPr lang="en-GB" i="1" dirty="0"/>
              <a:t>British Medical Journal</a:t>
            </a:r>
            <a:r>
              <a:rPr lang="en-GB" dirty="0"/>
              <a:t>, 2 (1908), 1037.</a:t>
            </a:r>
          </a:p>
          <a:p>
            <a:r>
              <a:rPr lang="en-GB" dirty="0"/>
              <a:t>A. L. Bennett, ‘Ethnographical notes on the Fang’, </a:t>
            </a:r>
            <a:r>
              <a:rPr lang="en-GB" i="1" dirty="0"/>
              <a:t>The Journal of the Anthropological Institute of Great Britain and Ireland</a:t>
            </a:r>
            <a:r>
              <a:rPr lang="en-GB" dirty="0"/>
              <a:t>, 29 (1899), 66–98.</a:t>
            </a:r>
          </a:p>
          <a:p>
            <a:r>
              <a:rPr lang="en-GB" dirty="0"/>
              <a:t>J. Brown, O. </a:t>
            </a:r>
            <a:r>
              <a:rPr lang="en-GB" dirty="0" err="1"/>
              <a:t>Ayowa</a:t>
            </a:r>
            <a:r>
              <a:rPr lang="en-GB" dirty="0"/>
              <a:t>, and R. C. Brown, ‘Dry and tight: Sexual practices and potential AIDS risk in Zaire’, </a:t>
            </a:r>
            <a:r>
              <a:rPr lang="en-GB" i="1" dirty="0"/>
              <a:t>Social Science and Medicine</a:t>
            </a:r>
            <a:r>
              <a:rPr lang="en-GB" dirty="0"/>
              <a:t>, 37 (1993), 989–994.</a:t>
            </a:r>
          </a:p>
          <a:p>
            <a:r>
              <a:rPr lang="en-GB" dirty="0"/>
              <a:t>J. C. Caldwell, P. Caldwell, and P. Quiggin, ‘The Social Context of AIDS in Sub Saharan Africa’, </a:t>
            </a:r>
            <a:r>
              <a:rPr lang="en-GB" i="1" dirty="0"/>
              <a:t>Population and Development Review</a:t>
            </a:r>
            <a:r>
              <a:rPr lang="en-GB" dirty="0"/>
              <a:t>, 15 (1989), 185–234.</a:t>
            </a:r>
          </a:p>
          <a:p>
            <a:r>
              <a:rPr lang="en-GB" dirty="0"/>
              <a:t>J.G. Cooke (ed.), The second wave of the HIV/AIDS pandemic: China, India, Russia, Ethiopia, Nigeria (Washington, 2002</a:t>
            </a:r>
          </a:p>
        </p:txBody>
      </p:sp>
    </p:spTree>
    <p:extLst>
      <p:ext uri="{BB962C8B-B14F-4D97-AF65-F5344CB8AC3E}">
        <p14:creationId xmlns:p14="http://schemas.microsoft.com/office/powerpoint/2010/main" val="38828338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1CA954-90E3-49AA-2EE9-51EE77CE7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DEDC6A-4475-410E-5C9D-D0BBE78B6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5F59F-8F80-53C4-33B4-6B8F047C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7E078DD7-3C67-8AEF-62E5-53E12114D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7FB2B-9121-49E9-8936-9A8937D78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400" dirty="0"/>
              <a:t>Adrian Flint &amp; Vernon Hewitt, ‘Colonial tropes and HIV/AIDS in Africa: sex, disease and race’, </a:t>
            </a:r>
            <a:r>
              <a:rPr lang="en-GB" sz="2400" i="1" dirty="0"/>
              <a:t>Commonwealth &amp; Comparative Politics </a:t>
            </a:r>
            <a:r>
              <a:rPr lang="en-GB" sz="2400" dirty="0"/>
              <a:t>(2015), 53.3, 294-314.</a:t>
            </a:r>
          </a:p>
          <a:p>
            <a:r>
              <a:rPr lang="en-GB" sz="2400" dirty="0"/>
              <a:t>N. French et al, 'Immunologic and clinical stages in HIV-1-infected Ugandan adults are comparable and provide no evidence of rapid progression but poor survival with advanced disease,' </a:t>
            </a:r>
            <a:r>
              <a:rPr lang="en-GB" sz="2400" i="1" dirty="0"/>
              <a:t>Journal of AIDS</a:t>
            </a:r>
            <a:r>
              <a:rPr lang="en-GB" sz="2400" dirty="0"/>
              <a:t>, 22 (1999).</a:t>
            </a:r>
          </a:p>
          <a:p>
            <a:r>
              <a:rPr lang="en-GB" sz="2400" dirty="0"/>
              <a:t>R. Gallo</a:t>
            </a:r>
            <a:r>
              <a:rPr lang="en-GB" sz="2400" i="1" dirty="0"/>
              <a:t>, Virus hunting: AIDS, cancer, and the human retrovirus </a:t>
            </a:r>
            <a:r>
              <a:rPr lang="en-GB" sz="2400" dirty="0"/>
              <a:t>(New York, 1991).</a:t>
            </a:r>
          </a:p>
          <a:p>
            <a:r>
              <a:rPr lang="en-GB" sz="2400" dirty="0"/>
              <a:t>J.M. Garcia-Calleja et al, 'Review of HIV prevalence studies in Cameroon: what next?' </a:t>
            </a:r>
            <a:r>
              <a:rPr lang="en-GB" sz="2400" i="1" dirty="0"/>
              <a:t>Bulletin de </a:t>
            </a:r>
            <a:r>
              <a:rPr lang="en-GB" sz="2400" i="1" dirty="0" err="1"/>
              <a:t>l'OCEAC</a:t>
            </a:r>
            <a:r>
              <a:rPr lang="en-GB" sz="2400" dirty="0"/>
              <a:t>, 26, 4 (1993).</a:t>
            </a:r>
          </a:p>
        </p:txBody>
      </p:sp>
    </p:spTree>
    <p:extLst>
      <p:ext uri="{BB962C8B-B14F-4D97-AF65-F5344CB8AC3E}">
        <p14:creationId xmlns:p14="http://schemas.microsoft.com/office/powerpoint/2010/main" val="19970329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157AA3-D1C6-00C4-392D-64F8B89632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85F5B7-0009-FA9F-507A-092D1BB97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E66CD-82E3-3B8D-0153-4E4441B63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F61AAEDD-96E7-6D4B-6B9B-65CA04E9F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D315F-BA6B-0D10-CB22-4830A5B9F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M.R. Grmek, </a:t>
            </a:r>
            <a:r>
              <a:rPr lang="en-GB" i="1" dirty="0"/>
              <a:t>History of AIDS </a:t>
            </a:r>
            <a:r>
              <a:rPr lang="en-GB" dirty="0"/>
              <a:t>(Princeton, 1990).</a:t>
            </a:r>
          </a:p>
          <a:p>
            <a:r>
              <a:rPr lang="en-GB" dirty="0"/>
              <a:t>R. Hinden, </a:t>
            </a:r>
            <a:r>
              <a:rPr lang="en-GB" i="1" dirty="0"/>
              <a:t>Local government and the colonies: A report to the Fabian Colonial Bureau </a:t>
            </a:r>
            <a:r>
              <a:rPr lang="en-GB" dirty="0"/>
              <a:t>(London, 1950).</a:t>
            </a:r>
          </a:p>
          <a:p>
            <a:r>
              <a:rPr lang="en-GB" dirty="0"/>
              <a:t>John Iliffe, </a:t>
            </a:r>
            <a:r>
              <a:rPr lang="en-GB" i="1" dirty="0"/>
              <a:t>The African AIDS Epidemic: A History </a:t>
            </a:r>
            <a:r>
              <a:rPr lang="en-GB" dirty="0"/>
              <a:t>(Athens, OH, 2006)</a:t>
            </a:r>
          </a:p>
          <a:p>
            <a:r>
              <a:rPr lang="en-GB" dirty="0"/>
              <a:t>K. Jochelson, ‘Sexually transmitted diseases in nineteenth- and early twentieth century South Africa’ in P. W. </a:t>
            </a:r>
            <a:r>
              <a:rPr lang="en-GB" dirty="0" err="1"/>
              <a:t>Setel</a:t>
            </a:r>
            <a:r>
              <a:rPr lang="en-GB" dirty="0"/>
              <a:t>, M. Lewis, &amp; M. Lyons (Eds.), </a:t>
            </a:r>
            <a:r>
              <a:rPr lang="en-GB" i="1" dirty="0"/>
              <a:t>Histories of sexually transmitted diseases and HIV/AIDS in sub-Saharan Africa  </a:t>
            </a:r>
            <a:r>
              <a:rPr lang="en-GB" dirty="0"/>
              <a:t>(Westport, 1999), pp. 217-244.</a:t>
            </a:r>
          </a:p>
        </p:txBody>
      </p:sp>
    </p:spTree>
    <p:extLst>
      <p:ext uri="{BB962C8B-B14F-4D97-AF65-F5344CB8AC3E}">
        <p14:creationId xmlns:p14="http://schemas.microsoft.com/office/powerpoint/2010/main" val="32283310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D20FB9-5B3D-A4A4-154E-787813163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D3516-399F-949B-F030-05363CE68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FC5C3-D5B1-42B4-BC1D-A4979FA9E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400" dirty="0"/>
              <a:t>F. J. Lambkin, ‘An outbreak of Syphilis on a virgin soil: Notes on syphilis in the Uganda protectorate’ In D. A. Power &amp; K. Murphy (Eds.), </a:t>
            </a:r>
            <a:r>
              <a:rPr lang="en-GB" sz="2400" i="1" dirty="0"/>
              <a:t>A system of syphilis</a:t>
            </a:r>
            <a:r>
              <a:rPr lang="en-GB" sz="2400" dirty="0"/>
              <a:t>, Vol. 2( (London, 1914).</a:t>
            </a:r>
          </a:p>
          <a:p>
            <a:r>
              <a:rPr lang="en-GB" sz="2400" dirty="0"/>
              <a:t>M. </a:t>
            </a:r>
            <a:r>
              <a:rPr lang="en-GB" sz="2400" dirty="0" err="1"/>
              <a:t>Malowany</a:t>
            </a:r>
            <a:r>
              <a:rPr lang="en-GB" sz="2400" dirty="0"/>
              <a:t>, ‘Unfinished agendas: Writing the history of medicine of Sub Saharan Africa’, </a:t>
            </a:r>
            <a:r>
              <a:rPr lang="en-GB" sz="2400" i="1" dirty="0"/>
              <a:t>African Affairs</a:t>
            </a:r>
            <a:r>
              <a:rPr lang="en-GB" sz="2400" dirty="0"/>
              <a:t>, 99 (2000), 325–349. </a:t>
            </a:r>
          </a:p>
          <a:p>
            <a:r>
              <a:rPr lang="en-GB" sz="2400" dirty="0"/>
              <a:t>V. K Nguyen and K. Stovel, </a:t>
            </a:r>
            <a:r>
              <a:rPr lang="en-GB" sz="2400" i="1" dirty="0"/>
              <a:t>The social science of HIV/AIDS: A critical review and a priorities for action </a:t>
            </a:r>
            <a:r>
              <a:rPr lang="en-GB" sz="2400" dirty="0"/>
              <a:t>(Geneva, 2004).</a:t>
            </a:r>
          </a:p>
          <a:p>
            <a:r>
              <a:rPr lang="en-GB" sz="2400" dirty="0"/>
              <a:t>J. H. Oldham, </a:t>
            </a:r>
            <a:r>
              <a:rPr lang="en-GB" sz="2400" i="1" dirty="0"/>
              <a:t>Christianity and the race problem </a:t>
            </a:r>
            <a:r>
              <a:rPr lang="en-GB" sz="2400" dirty="0"/>
              <a:t>(London, 1925).</a:t>
            </a:r>
          </a:p>
          <a:p>
            <a:r>
              <a:rPr lang="en-GB" sz="2400" dirty="0"/>
              <a:t>C. Patton,  ‘Inventing ‘African AIDS’, </a:t>
            </a:r>
            <a:r>
              <a:rPr lang="en-GB" sz="2400" i="1" dirty="0"/>
              <a:t>New Formations</a:t>
            </a:r>
            <a:r>
              <a:rPr lang="en-GB" sz="2400" dirty="0"/>
              <a:t>, 10 (1990), 25–39.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9190101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0D4CC7-3571-F33C-9898-803470293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3771B8-F65B-87EF-12D7-6D88CE57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4CF2B-8643-F903-EFCE-DD949C0AC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D1A62E4-2019-6634-9D32-E8B4CFF13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7B48D-C882-318A-9F9A-9C6CC476D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000" dirty="0"/>
              <a:t>M. Quigley et al, ‘Sexual behaviour patterns and other risk factors for HIV infection in rural Tanzania: A case-control study’, </a:t>
            </a:r>
            <a:r>
              <a:rPr lang="en-GB" sz="2000" i="1" dirty="0"/>
              <a:t>AIDS,</a:t>
            </a:r>
            <a:r>
              <a:rPr lang="en-GB" sz="2000" dirty="0"/>
              <a:t> 11 (1997), 237–248. </a:t>
            </a:r>
          </a:p>
          <a:p>
            <a:r>
              <a:rPr lang="en-GB" sz="2000" dirty="0"/>
              <a:t>S. Sontag, </a:t>
            </a:r>
            <a:r>
              <a:rPr lang="en-GB" sz="2000" i="1" dirty="0"/>
              <a:t>AIDS and its metaphors </a:t>
            </a:r>
            <a:r>
              <a:rPr lang="en-GB" sz="2000" dirty="0"/>
              <a:t>(London, 1990).</a:t>
            </a:r>
          </a:p>
          <a:p>
            <a:r>
              <a:rPr lang="en-GB" sz="2000" dirty="0"/>
              <a:t>J.A. Seeley et al, 'Socioeconomic status, gender and risk of HIV-1 infection in a rural community in south west Uganda,' </a:t>
            </a:r>
            <a:r>
              <a:rPr lang="en-GB" sz="2000" i="1" dirty="0"/>
              <a:t>Medical Anthropology Quarterly</a:t>
            </a:r>
            <a:r>
              <a:rPr lang="en-GB" sz="2000" dirty="0"/>
              <a:t>, 8 (1994).</a:t>
            </a:r>
          </a:p>
          <a:p>
            <a:r>
              <a:rPr lang="en-GB" sz="2000" dirty="0"/>
              <a:t>G. Thomas, </a:t>
            </a:r>
            <a:r>
              <a:rPr lang="en-GB" sz="2000" i="1" dirty="0"/>
              <a:t>The sexual demon of colonial power: Pan-African embodiment and erotic schemes of Empire </a:t>
            </a:r>
            <a:r>
              <a:rPr lang="en-GB" sz="2000" dirty="0"/>
              <a:t>(Bloomington, IN, 2007).</a:t>
            </a:r>
          </a:p>
          <a:p>
            <a:r>
              <a:rPr lang="en-GB" sz="2000" dirty="0"/>
              <a:t>UNAIDS, </a:t>
            </a:r>
            <a:r>
              <a:rPr lang="en-GB" sz="2000" dirty="0">
                <a:hlinkClick r:id="rId2"/>
              </a:rPr>
              <a:t>Fact sheet - Latest global and regional statistics on the status of the AIDS epidemic.</a:t>
            </a:r>
            <a:endParaRPr lang="en-GB" sz="2000" dirty="0"/>
          </a:p>
          <a:p>
            <a:r>
              <a:rPr lang="en-GB" sz="2000" dirty="0"/>
              <a:t>M. Vaughan, </a:t>
            </a:r>
            <a:r>
              <a:rPr lang="en-GB" sz="2000" i="1" dirty="0"/>
              <a:t>Curing their ills: Colonial power and African illness </a:t>
            </a:r>
            <a:r>
              <a:rPr lang="en-GB" sz="2000" dirty="0"/>
              <a:t>(Cambridge, 1991).</a:t>
            </a:r>
          </a:p>
          <a:p>
            <a:r>
              <a:rPr lang="en-GB" sz="2000" dirty="0"/>
              <a:t>World Bank, </a:t>
            </a:r>
            <a:r>
              <a:rPr lang="en-GB" sz="2000" i="1" dirty="0"/>
              <a:t>World development report 1993 </a:t>
            </a:r>
            <a:r>
              <a:rPr lang="en-GB" sz="2000" dirty="0"/>
              <a:t>(New York, 1993).</a:t>
            </a:r>
          </a:p>
          <a:p>
            <a:r>
              <a:rPr lang="en-GB" sz="2000" dirty="0"/>
              <a:t>World Bank, </a:t>
            </a:r>
            <a:r>
              <a:rPr lang="en-GB" sz="2000" i="1" dirty="0"/>
              <a:t>World development report 1997 (</a:t>
            </a:r>
            <a:r>
              <a:rPr lang="en-GB" sz="2000" dirty="0"/>
              <a:t>New York, 1997).</a:t>
            </a:r>
          </a:p>
        </p:txBody>
      </p:sp>
    </p:spTree>
    <p:extLst>
      <p:ext uri="{BB962C8B-B14F-4D97-AF65-F5344CB8AC3E}">
        <p14:creationId xmlns:p14="http://schemas.microsoft.com/office/powerpoint/2010/main" val="2140788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3424</Words>
  <Application>Microsoft Office PowerPoint</Application>
  <PresentationFormat>Widescreen</PresentationFormat>
  <Paragraphs>197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Aptos</vt:lpstr>
      <vt:lpstr>Aptos Display</vt:lpstr>
      <vt:lpstr>Arial</vt:lpstr>
      <vt:lpstr>Wingdings</vt:lpstr>
      <vt:lpstr>Office Theme</vt:lpstr>
      <vt:lpstr>HPHI5035/6035: African Modernities  </vt:lpstr>
      <vt:lpstr>Today’s session</vt:lpstr>
      <vt:lpstr>Review</vt:lpstr>
      <vt:lpstr>Urbanisation podcasts - Discussion</vt:lpstr>
      <vt:lpstr>HIV/AIDS in Africa</vt:lpstr>
      <vt:lpstr>Global Statistics (UNAIDS, 2025)</vt:lpstr>
      <vt:lpstr>Global Statistics (UNAIDS, 2025)</vt:lpstr>
      <vt:lpstr>Global Statistics (UNAIDS, 2025)</vt:lpstr>
      <vt:lpstr>Global Statistics (UNAIDS, 2025)</vt:lpstr>
      <vt:lpstr>Global Statistics (UNAIDS, 2025)</vt:lpstr>
      <vt:lpstr>Global Statistics (UNAIDS, 2025)</vt:lpstr>
      <vt:lpstr>Funding</vt:lpstr>
      <vt:lpstr>Funding</vt:lpstr>
      <vt:lpstr>How do we account for Africa’s experience of HIV/AIDS?</vt:lpstr>
      <vt:lpstr>How do we account for Africa’s experience of HIV/AIDS?</vt:lpstr>
      <vt:lpstr>How does HIV compare to earlier epidemics in African history? (Iliffe, 2006)</vt:lpstr>
      <vt:lpstr>How does HIV compare to earlier epidemics in African history? (Iliffe, 2006)</vt:lpstr>
      <vt:lpstr>How does HIV in Africa compare to HIV epidemics elsewhere?</vt:lpstr>
      <vt:lpstr>How does HIV in Africa compare to HIV epidemics elsewhere?</vt:lpstr>
      <vt:lpstr>How do we account for Africa’s experience of HIV/AIDS? - Demography</vt:lpstr>
      <vt:lpstr>How do we account for Africa’s experience of HIV/AIDS? – Medical history</vt:lpstr>
      <vt:lpstr>How do we account for Africa’s experience of HIV/AIDS? – Technology</vt:lpstr>
      <vt:lpstr>How do we account for Africa’s experience of HIV/AIDS? – Poverty</vt:lpstr>
      <vt:lpstr>How do we account for Africa’s experience of HIV/AIDS? – Poverty</vt:lpstr>
      <vt:lpstr>How do we account for Africa’s experience of HIV/AIDS? – Poverty</vt:lpstr>
      <vt:lpstr>How do we account for Africa’s experience of HIV/AIDS? – Poverty</vt:lpstr>
      <vt:lpstr>HIV/AIDS and the ‘Idea of Africa’</vt:lpstr>
      <vt:lpstr>HIV/AIDS and the ‘Idea of Africa</vt:lpstr>
      <vt:lpstr>HIV/AIDS and the ‘Idea of Africa’</vt:lpstr>
      <vt:lpstr>Colonial constructions of African sexuality</vt:lpstr>
      <vt:lpstr>Colonial constructions of African sexuality</vt:lpstr>
      <vt:lpstr>Syphilis in colonial Africa</vt:lpstr>
      <vt:lpstr>Thursday’s session: Popular Culture</vt:lpstr>
      <vt:lpstr>References</vt:lpstr>
      <vt:lpstr>References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8</cp:revision>
  <dcterms:created xsi:type="dcterms:W3CDTF">2026-04-19T21:12:18Z</dcterms:created>
  <dcterms:modified xsi:type="dcterms:W3CDTF">2026-05-11T18:02:30Z</dcterms:modified>
</cp:coreProperties>
</file>