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543" r:id="rId2"/>
    <p:sldId id="309" r:id="rId3"/>
    <p:sldId id="310" r:id="rId4"/>
    <p:sldId id="311" r:id="rId5"/>
    <p:sldId id="312" r:id="rId6"/>
    <p:sldId id="313" r:id="rId7"/>
    <p:sldId id="315" r:id="rId8"/>
    <p:sldId id="524" r:id="rId9"/>
    <p:sldId id="525" r:id="rId10"/>
    <p:sldId id="526" r:id="rId11"/>
    <p:sldId id="527" r:id="rId12"/>
    <p:sldId id="462" r:id="rId13"/>
    <p:sldId id="463" r:id="rId14"/>
    <p:sldId id="534" r:id="rId15"/>
    <p:sldId id="535" r:id="rId16"/>
    <p:sldId id="536" r:id="rId17"/>
    <p:sldId id="537" r:id="rId18"/>
    <p:sldId id="538" r:id="rId19"/>
    <p:sldId id="539" r:id="rId20"/>
    <p:sldId id="540" r:id="rId21"/>
    <p:sldId id="54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73D42B-7AE2-4B8F-B8FE-A0DAB76C888F}" v="19" dt="2023-03-20T11:28:32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1" d="100"/>
          <a:sy n="81" d="100"/>
        </p:scale>
        <p:origin x="60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3773D42B-7AE2-4B8F-B8FE-A0DAB76C888F}"/>
    <pc:docChg chg="undo custSel delSld modSld">
      <pc:chgData name="Marion Phillips" userId="ceb937aa-b9c3-4941-91d8-fdd18470a62e" providerId="ADAL" clId="{3773D42B-7AE2-4B8F-B8FE-A0DAB76C888F}" dt="2023-03-20T11:28:32.931" v="208" actId="20577"/>
      <pc:docMkLst>
        <pc:docMk/>
      </pc:docMkLst>
      <pc:sldChg chg="del">
        <pc:chgData name="Marion Phillips" userId="ceb937aa-b9c3-4941-91d8-fdd18470a62e" providerId="ADAL" clId="{3773D42B-7AE2-4B8F-B8FE-A0DAB76C888F}" dt="2023-03-18T10:50:42.742" v="0" actId="47"/>
        <pc:sldMkLst>
          <pc:docMk/>
          <pc:sldMk cId="1535672084" sldId="256"/>
        </pc:sldMkLst>
      </pc:sldChg>
      <pc:sldChg chg="modSp mod">
        <pc:chgData name="Marion Phillips" userId="ceb937aa-b9c3-4941-91d8-fdd18470a62e" providerId="ADAL" clId="{3773D42B-7AE2-4B8F-B8FE-A0DAB76C888F}" dt="2023-03-20T11:18:48.352" v="22" actId="20577"/>
        <pc:sldMkLst>
          <pc:docMk/>
          <pc:sldMk cId="914259803" sldId="309"/>
        </pc:sldMkLst>
        <pc:spChg chg="mod">
          <ac:chgData name="Marion Phillips" userId="ceb937aa-b9c3-4941-91d8-fdd18470a62e" providerId="ADAL" clId="{3773D42B-7AE2-4B8F-B8FE-A0DAB76C888F}" dt="2023-03-20T11:18:48.352" v="22" actId="20577"/>
          <ac:spMkLst>
            <pc:docMk/>
            <pc:sldMk cId="914259803" sldId="309"/>
            <ac:spMk id="3" creationId="{A8FFD391-CD49-DE42-B0DE-9DB919C767F6}"/>
          </ac:spMkLst>
        </pc:spChg>
      </pc:sldChg>
      <pc:sldChg chg="modSp mod">
        <pc:chgData name="Marion Phillips" userId="ceb937aa-b9c3-4941-91d8-fdd18470a62e" providerId="ADAL" clId="{3773D42B-7AE2-4B8F-B8FE-A0DAB76C888F}" dt="2023-03-20T11:19:53.429" v="54" actId="113"/>
        <pc:sldMkLst>
          <pc:docMk/>
          <pc:sldMk cId="2659157694" sldId="310"/>
        </pc:sldMkLst>
        <pc:spChg chg="mod">
          <ac:chgData name="Marion Phillips" userId="ceb937aa-b9c3-4941-91d8-fdd18470a62e" providerId="ADAL" clId="{3773D42B-7AE2-4B8F-B8FE-A0DAB76C888F}" dt="2023-03-20T11:19:53.429" v="54" actId="113"/>
          <ac:spMkLst>
            <pc:docMk/>
            <pc:sldMk cId="2659157694" sldId="310"/>
            <ac:spMk id="3" creationId="{FFB852AF-5E00-6743-8ADC-109F8FA818E4}"/>
          </ac:spMkLst>
        </pc:spChg>
      </pc:sldChg>
      <pc:sldChg chg="modSp mod">
        <pc:chgData name="Marion Phillips" userId="ceb937aa-b9c3-4941-91d8-fdd18470a62e" providerId="ADAL" clId="{3773D42B-7AE2-4B8F-B8FE-A0DAB76C888F}" dt="2023-03-20T11:20:52.464" v="69" actId="20577"/>
        <pc:sldMkLst>
          <pc:docMk/>
          <pc:sldMk cId="111172835" sldId="315"/>
        </pc:sldMkLst>
        <pc:spChg chg="mod">
          <ac:chgData name="Marion Phillips" userId="ceb937aa-b9c3-4941-91d8-fdd18470a62e" providerId="ADAL" clId="{3773D42B-7AE2-4B8F-B8FE-A0DAB76C888F}" dt="2023-03-20T11:20:42.103" v="64" actId="14100"/>
          <ac:spMkLst>
            <pc:docMk/>
            <pc:sldMk cId="111172835" sldId="315"/>
            <ac:spMk id="2" creationId="{6AFA8E1F-525A-4E44-B14D-093AC8ED3E87}"/>
          </ac:spMkLst>
        </pc:spChg>
        <pc:spChg chg="mod">
          <ac:chgData name="Marion Phillips" userId="ceb937aa-b9c3-4941-91d8-fdd18470a62e" providerId="ADAL" clId="{3773D42B-7AE2-4B8F-B8FE-A0DAB76C888F}" dt="2023-03-20T11:20:52.464" v="69" actId="20577"/>
          <ac:spMkLst>
            <pc:docMk/>
            <pc:sldMk cId="111172835" sldId="315"/>
            <ac:spMk id="3" creationId="{94E79566-44FA-224A-9707-FB205D8C286B}"/>
          </ac:spMkLst>
        </pc:spChg>
        <pc:picChg chg="mod">
          <ac:chgData name="Marion Phillips" userId="ceb937aa-b9c3-4941-91d8-fdd18470a62e" providerId="ADAL" clId="{3773D42B-7AE2-4B8F-B8FE-A0DAB76C888F}" dt="2023-03-20T11:20:46.655" v="65" actId="1076"/>
          <ac:picMkLst>
            <pc:docMk/>
            <pc:sldMk cId="111172835" sldId="315"/>
            <ac:picMk id="4098" creationId="{9AEB7EB6-4476-9944-86C2-5DFD07289045}"/>
          </ac:picMkLst>
        </pc:picChg>
      </pc:sldChg>
      <pc:sldChg chg="modSp mod">
        <pc:chgData name="Marion Phillips" userId="ceb937aa-b9c3-4941-91d8-fdd18470a62e" providerId="ADAL" clId="{3773D42B-7AE2-4B8F-B8FE-A0DAB76C888F}" dt="2023-03-20T11:23:35.677" v="95" actId="1076"/>
        <pc:sldMkLst>
          <pc:docMk/>
          <pc:sldMk cId="1489162017" sldId="462"/>
        </pc:sldMkLst>
        <pc:spChg chg="mod">
          <ac:chgData name="Marion Phillips" userId="ceb937aa-b9c3-4941-91d8-fdd18470a62e" providerId="ADAL" clId="{3773D42B-7AE2-4B8F-B8FE-A0DAB76C888F}" dt="2023-03-20T11:23:35.677" v="95" actId="1076"/>
          <ac:spMkLst>
            <pc:docMk/>
            <pc:sldMk cId="1489162017" sldId="462"/>
            <ac:spMk id="2" creationId="{00000000-0000-0000-0000-000000000000}"/>
          </ac:spMkLst>
        </pc:spChg>
        <pc:spChg chg="mod">
          <ac:chgData name="Marion Phillips" userId="ceb937aa-b9c3-4941-91d8-fdd18470a62e" providerId="ADAL" clId="{3773D42B-7AE2-4B8F-B8FE-A0DAB76C888F}" dt="2023-03-20T11:23:26.650" v="94" actId="1076"/>
          <ac:spMkLst>
            <pc:docMk/>
            <pc:sldMk cId="1489162017" sldId="462"/>
            <ac:spMk id="12" creationId="{00000000-0000-0000-0000-000000000000}"/>
          </ac:spMkLst>
        </pc:spChg>
      </pc:sldChg>
      <pc:sldChg chg="modSp mod">
        <pc:chgData name="Marion Phillips" userId="ceb937aa-b9c3-4941-91d8-fdd18470a62e" providerId="ADAL" clId="{3773D42B-7AE2-4B8F-B8FE-A0DAB76C888F}" dt="2023-03-20T11:24:21.260" v="100" actId="1076"/>
        <pc:sldMkLst>
          <pc:docMk/>
          <pc:sldMk cId="239241516" sldId="463"/>
        </pc:sldMkLst>
        <pc:spChg chg="mod">
          <ac:chgData name="Marion Phillips" userId="ceb937aa-b9c3-4941-91d8-fdd18470a62e" providerId="ADAL" clId="{3773D42B-7AE2-4B8F-B8FE-A0DAB76C888F}" dt="2023-03-20T11:24:21.260" v="100" actId="1076"/>
          <ac:spMkLst>
            <pc:docMk/>
            <pc:sldMk cId="239241516" sldId="463"/>
            <ac:spMk id="2" creationId="{00000000-0000-0000-0000-000000000000}"/>
          </ac:spMkLst>
        </pc:spChg>
      </pc:sldChg>
      <pc:sldChg chg="modSp">
        <pc:chgData name="Marion Phillips" userId="ceb937aa-b9c3-4941-91d8-fdd18470a62e" providerId="ADAL" clId="{3773D42B-7AE2-4B8F-B8FE-A0DAB76C888F}" dt="2023-03-20T11:21:07.283" v="70" actId="20577"/>
        <pc:sldMkLst>
          <pc:docMk/>
          <pc:sldMk cId="4073163150" sldId="524"/>
        </pc:sldMkLst>
        <pc:spChg chg="mod">
          <ac:chgData name="Marion Phillips" userId="ceb937aa-b9c3-4941-91d8-fdd18470a62e" providerId="ADAL" clId="{3773D42B-7AE2-4B8F-B8FE-A0DAB76C888F}" dt="2023-03-20T11:21:07.283" v="70" actId="20577"/>
          <ac:spMkLst>
            <pc:docMk/>
            <pc:sldMk cId="4073163150" sldId="524"/>
            <ac:spMk id="3" creationId="{00000000-0000-0000-0000-000000000000}"/>
          </ac:spMkLst>
        </pc:spChg>
      </pc:sldChg>
      <pc:sldChg chg="modSp mod">
        <pc:chgData name="Marion Phillips" userId="ceb937aa-b9c3-4941-91d8-fdd18470a62e" providerId="ADAL" clId="{3773D42B-7AE2-4B8F-B8FE-A0DAB76C888F}" dt="2023-03-20T11:22:25.222" v="83" actId="1076"/>
        <pc:sldMkLst>
          <pc:docMk/>
          <pc:sldMk cId="3770570257" sldId="525"/>
        </pc:sldMkLst>
        <pc:spChg chg="mod">
          <ac:chgData name="Marion Phillips" userId="ceb937aa-b9c3-4941-91d8-fdd18470a62e" providerId="ADAL" clId="{3773D42B-7AE2-4B8F-B8FE-A0DAB76C888F}" dt="2023-03-20T11:22:25.222" v="83" actId="1076"/>
          <ac:spMkLst>
            <pc:docMk/>
            <pc:sldMk cId="3770570257" sldId="525"/>
            <ac:spMk id="2" creationId="{00000000-0000-0000-0000-000000000000}"/>
          </ac:spMkLst>
        </pc:spChg>
      </pc:sldChg>
      <pc:sldChg chg="modSp mod">
        <pc:chgData name="Marion Phillips" userId="ceb937aa-b9c3-4941-91d8-fdd18470a62e" providerId="ADAL" clId="{3773D42B-7AE2-4B8F-B8FE-A0DAB76C888F}" dt="2023-03-20T11:22:53.602" v="88" actId="403"/>
        <pc:sldMkLst>
          <pc:docMk/>
          <pc:sldMk cId="4225573652" sldId="526"/>
        </pc:sldMkLst>
        <pc:spChg chg="mod">
          <ac:chgData name="Marion Phillips" userId="ceb937aa-b9c3-4941-91d8-fdd18470a62e" providerId="ADAL" clId="{3773D42B-7AE2-4B8F-B8FE-A0DAB76C888F}" dt="2023-03-20T11:22:53.602" v="88" actId="403"/>
          <ac:spMkLst>
            <pc:docMk/>
            <pc:sldMk cId="4225573652" sldId="526"/>
            <ac:spMk id="3" creationId="{142941C6-414D-2C43-9312-C839C844DA03}"/>
          </ac:spMkLst>
        </pc:spChg>
      </pc:sldChg>
      <pc:sldChg chg="modSp">
        <pc:chgData name="Marion Phillips" userId="ceb937aa-b9c3-4941-91d8-fdd18470a62e" providerId="ADAL" clId="{3773D42B-7AE2-4B8F-B8FE-A0DAB76C888F}" dt="2023-03-20T11:24:48.379" v="103" actId="1076"/>
        <pc:sldMkLst>
          <pc:docMk/>
          <pc:sldMk cId="3354801838" sldId="534"/>
        </pc:sldMkLst>
        <pc:picChg chg="mod">
          <ac:chgData name="Marion Phillips" userId="ceb937aa-b9c3-4941-91d8-fdd18470a62e" providerId="ADAL" clId="{3773D42B-7AE2-4B8F-B8FE-A0DAB76C888F}" dt="2023-03-20T11:24:48.379" v="103" actId="1076"/>
          <ac:picMkLst>
            <pc:docMk/>
            <pc:sldMk cId="3354801838" sldId="534"/>
            <ac:picMk id="1030" creationId="{EC90DE87-C2A7-3C47-8337-84A26B4A8B30}"/>
          </ac:picMkLst>
        </pc:picChg>
      </pc:sldChg>
      <pc:sldChg chg="modSp mod">
        <pc:chgData name="Marion Phillips" userId="ceb937aa-b9c3-4941-91d8-fdd18470a62e" providerId="ADAL" clId="{3773D42B-7AE2-4B8F-B8FE-A0DAB76C888F}" dt="2023-03-20T11:25:17.924" v="107" actId="1076"/>
        <pc:sldMkLst>
          <pc:docMk/>
          <pc:sldMk cId="1590506528" sldId="535"/>
        </pc:sldMkLst>
        <pc:graphicFrameChg chg="mod">
          <ac:chgData name="Marion Phillips" userId="ceb937aa-b9c3-4941-91d8-fdd18470a62e" providerId="ADAL" clId="{3773D42B-7AE2-4B8F-B8FE-A0DAB76C888F}" dt="2023-03-20T11:25:17.924" v="107" actId="1076"/>
          <ac:graphicFrameMkLst>
            <pc:docMk/>
            <pc:sldMk cId="1590506528" sldId="535"/>
            <ac:graphicFrameMk id="5" creationId="{A49AC936-175D-7823-4667-9A39F38E4BDF}"/>
          </ac:graphicFrameMkLst>
        </pc:graphicFrameChg>
      </pc:sldChg>
      <pc:sldChg chg="modSp mod">
        <pc:chgData name="Marion Phillips" userId="ceb937aa-b9c3-4941-91d8-fdd18470a62e" providerId="ADAL" clId="{3773D42B-7AE2-4B8F-B8FE-A0DAB76C888F}" dt="2023-03-20T11:25:49.270" v="111" actId="1076"/>
        <pc:sldMkLst>
          <pc:docMk/>
          <pc:sldMk cId="1622420823" sldId="536"/>
        </pc:sldMkLst>
        <pc:graphicFrameChg chg="mod">
          <ac:chgData name="Marion Phillips" userId="ceb937aa-b9c3-4941-91d8-fdd18470a62e" providerId="ADAL" clId="{3773D42B-7AE2-4B8F-B8FE-A0DAB76C888F}" dt="2023-03-20T11:25:49.270" v="111" actId="1076"/>
          <ac:graphicFrameMkLst>
            <pc:docMk/>
            <pc:sldMk cId="1622420823" sldId="536"/>
            <ac:graphicFrameMk id="11" creationId="{7ABD218A-68B9-5C06-7F98-BCBE2B89767F}"/>
          </ac:graphicFrameMkLst>
        </pc:graphicFrameChg>
      </pc:sldChg>
      <pc:sldChg chg="modSp mod">
        <pc:chgData name="Marion Phillips" userId="ceb937aa-b9c3-4941-91d8-fdd18470a62e" providerId="ADAL" clId="{3773D42B-7AE2-4B8F-B8FE-A0DAB76C888F}" dt="2023-03-20T11:27:24.958" v="197" actId="113"/>
        <pc:sldMkLst>
          <pc:docMk/>
          <pc:sldMk cId="951203413" sldId="539"/>
        </pc:sldMkLst>
        <pc:spChg chg="mod">
          <ac:chgData name="Marion Phillips" userId="ceb937aa-b9c3-4941-91d8-fdd18470a62e" providerId="ADAL" clId="{3773D42B-7AE2-4B8F-B8FE-A0DAB76C888F}" dt="2023-03-20T11:27:24.958" v="197" actId="113"/>
          <ac:spMkLst>
            <pc:docMk/>
            <pc:sldMk cId="951203413" sldId="539"/>
            <ac:spMk id="7" creationId="{640A5E71-B904-A84B-8ED3-623C6AAD437F}"/>
          </ac:spMkLst>
        </pc:spChg>
        <pc:picChg chg="mod">
          <ac:chgData name="Marion Phillips" userId="ceb937aa-b9c3-4941-91d8-fdd18470a62e" providerId="ADAL" clId="{3773D42B-7AE2-4B8F-B8FE-A0DAB76C888F}" dt="2023-03-20T11:26:33.685" v="124" actId="1076"/>
          <ac:picMkLst>
            <pc:docMk/>
            <pc:sldMk cId="951203413" sldId="539"/>
            <ac:picMk id="5" creationId="{5A23F21D-D417-3440-87F2-A48AAFD5431C}"/>
          </ac:picMkLst>
        </pc:picChg>
      </pc:sldChg>
      <pc:sldChg chg="modSp mod">
        <pc:chgData name="Marion Phillips" userId="ceb937aa-b9c3-4941-91d8-fdd18470a62e" providerId="ADAL" clId="{3773D42B-7AE2-4B8F-B8FE-A0DAB76C888F}" dt="2023-03-20T11:27:42.819" v="198" actId="1076"/>
        <pc:sldMkLst>
          <pc:docMk/>
          <pc:sldMk cId="4098304569" sldId="540"/>
        </pc:sldMkLst>
        <pc:graphicFrameChg chg="mod">
          <ac:chgData name="Marion Phillips" userId="ceb937aa-b9c3-4941-91d8-fdd18470a62e" providerId="ADAL" clId="{3773D42B-7AE2-4B8F-B8FE-A0DAB76C888F}" dt="2023-03-20T11:27:42.819" v="198" actId="1076"/>
          <ac:graphicFrameMkLst>
            <pc:docMk/>
            <pc:sldMk cId="4098304569" sldId="540"/>
            <ac:graphicFrameMk id="5" creationId="{7D61F18C-5CA2-8E49-F762-019FBE706425}"/>
          </ac:graphicFrameMkLst>
        </pc:graphicFrameChg>
      </pc:sldChg>
      <pc:sldChg chg="modSp mod">
        <pc:chgData name="Marion Phillips" userId="ceb937aa-b9c3-4941-91d8-fdd18470a62e" providerId="ADAL" clId="{3773D42B-7AE2-4B8F-B8FE-A0DAB76C888F}" dt="2023-03-20T11:28:32.931" v="208" actId="20577"/>
        <pc:sldMkLst>
          <pc:docMk/>
          <pc:sldMk cId="2786106031" sldId="541"/>
        </pc:sldMkLst>
        <pc:graphicFrameChg chg="mod">
          <ac:chgData name="Marion Phillips" userId="ceb937aa-b9c3-4941-91d8-fdd18470a62e" providerId="ADAL" clId="{3773D42B-7AE2-4B8F-B8FE-A0DAB76C888F}" dt="2023-03-20T11:28:32.931" v="208" actId="20577"/>
          <ac:graphicFrameMkLst>
            <pc:docMk/>
            <pc:sldMk cId="2786106031" sldId="541"/>
            <ac:graphicFrameMk id="5" creationId="{EF319B48-34F4-1078-5EC4-EFB85C307ED7}"/>
          </ac:graphicFrameMkLst>
        </pc:graphicFrameChg>
      </pc:sldChg>
      <pc:sldChg chg="modSp mod">
        <pc:chgData name="Marion Phillips" userId="ceb937aa-b9c3-4941-91d8-fdd18470a62e" providerId="ADAL" clId="{3773D42B-7AE2-4B8F-B8FE-A0DAB76C888F}" dt="2023-03-20T11:19:25.819" v="51" actId="404"/>
        <pc:sldMkLst>
          <pc:docMk/>
          <pc:sldMk cId="2217077209" sldId="543"/>
        </pc:sldMkLst>
        <pc:spChg chg="mod">
          <ac:chgData name="Marion Phillips" userId="ceb937aa-b9c3-4941-91d8-fdd18470a62e" providerId="ADAL" clId="{3773D42B-7AE2-4B8F-B8FE-A0DAB76C888F}" dt="2023-03-20T11:19:25.819" v="51" actId="404"/>
          <ac:spMkLst>
            <pc:docMk/>
            <pc:sldMk cId="2217077209" sldId="543"/>
            <ac:spMk id="2" creationId="{0CC335C9-B36B-9EB4-8EA9-F66B23CF588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7.pn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7.pn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31C1A9-A6B9-41EB-B6C1-52BE99CE6510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39FEF49-99EF-4B4E-8270-A30643FE0EAC}">
      <dgm:prSet/>
      <dgm:spPr/>
      <dgm:t>
        <a:bodyPr/>
        <a:lstStyle/>
        <a:p>
          <a:r>
            <a:rPr lang="en-US" dirty="0"/>
            <a:t>What do we already know about assessment?</a:t>
          </a:r>
        </a:p>
      </dgm:t>
    </dgm:pt>
    <dgm:pt modelId="{27237C7A-CC8A-470F-ACC6-AF3AA7F77CFA}" type="parTrans" cxnId="{A058C768-A0BF-4FBC-9070-292815E95955}">
      <dgm:prSet/>
      <dgm:spPr/>
      <dgm:t>
        <a:bodyPr/>
        <a:lstStyle/>
        <a:p>
          <a:endParaRPr lang="en-US"/>
        </a:p>
      </dgm:t>
    </dgm:pt>
    <dgm:pt modelId="{F01944A1-7D7E-4DA6-9BDE-B2082E564B99}" type="sibTrans" cxnId="{A058C768-A0BF-4FBC-9070-292815E95955}">
      <dgm:prSet/>
      <dgm:spPr/>
      <dgm:t>
        <a:bodyPr/>
        <a:lstStyle/>
        <a:p>
          <a:endParaRPr lang="en-US"/>
        </a:p>
      </dgm:t>
    </dgm:pt>
    <dgm:pt modelId="{B7FC9A84-0AFF-436D-B66C-D4248F95D5CF}">
      <dgm:prSet/>
      <dgm:spPr/>
      <dgm:t>
        <a:bodyPr/>
        <a:lstStyle/>
        <a:p>
          <a:r>
            <a:rPr lang="en-US" dirty="0"/>
            <a:t>How can we use it and how can it be used effectively?</a:t>
          </a:r>
        </a:p>
      </dgm:t>
    </dgm:pt>
    <dgm:pt modelId="{38F63962-F64C-4093-9517-DED2C010819B}" type="parTrans" cxnId="{16614D57-8F84-4A3F-8EA6-38F9ECC24B1C}">
      <dgm:prSet/>
      <dgm:spPr/>
      <dgm:t>
        <a:bodyPr/>
        <a:lstStyle/>
        <a:p>
          <a:endParaRPr lang="en-US"/>
        </a:p>
      </dgm:t>
    </dgm:pt>
    <dgm:pt modelId="{030950CA-8A12-4762-89F6-70488D1E405F}" type="sibTrans" cxnId="{16614D57-8F84-4A3F-8EA6-38F9ECC24B1C}">
      <dgm:prSet/>
      <dgm:spPr/>
      <dgm:t>
        <a:bodyPr/>
        <a:lstStyle/>
        <a:p>
          <a:endParaRPr lang="en-US"/>
        </a:p>
      </dgm:t>
    </dgm:pt>
    <dgm:pt modelId="{42371872-3FC3-784D-828E-ED6BAE56733A}" type="pres">
      <dgm:prSet presAssocID="{1731C1A9-A6B9-41EB-B6C1-52BE99CE6510}" presName="linear" presStyleCnt="0">
        <dgm:presLayoutVars>
          <dgm:animLvl val="lvl"/>
          <dgm:resizeHandles val="exact"/>
        </dgm:presLayoutVars>
      </dgm:prSet>
      <dgm:spPr/>
    </dgm:pt>
    <dgm:pt modelId="{053DFC03-B331-184A-9436-0DFC47AED846}" type="pres">
      <dgm:prSet presAssocID="{839FEF49-99EF-4B4E-8270-A30643FE0EA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A72F3CB-9964-964E-B46E-8B8FB4CC4071}" type="pres">
      <dgm:prSet presAssocID="{F01944A1-7D7E-4DA6-9BDE-B2082E564B99}" presName="spacer" presStyleCnt="0"/>
      <dgm:spPr/>
    </dgm:pt>
    <dgm:pt modelId="{2942C55F-2492-6A41-9E72-3F879F653821}" type="pres">
      <dgm:prSet presAssocID="{B7FC9A84-0AFF-436D-B66C-D4248F95D5C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1DF621C-ACE4-2645-9999-B43FAE28BC25}" type="presOf" srcId="{B7FC9A84-0AFF-436D-B66C-D4248F95D5CF}" destId="{2942C55F-2492-6A41-9E72-3F879F653821}" srcOrd="0" destOrd="0" presId="urn:microsoft.com/office/officeart/2005/8/layout/vList2"/>
    <dgm:cxn modelId="{A058C768-A0BF-4FBC-9070-292815E95955}" srcId="{1731C1A9-A6B9-41EB-B6C1-52BE99CE6510}" destId="{839FEF49-99EF-4B4E-8270-A30643FE0EAC}" srcOrd="0" destOrd="0" parTransId="{27237C7A-CC8A-470F-ACC6-AF3AA7F77CFA}" sibTransId="{F01944A1-7D7E-4DA6-9BDE-B2082E564B99}"/>
    <dgm:cxn modelId="{16614D57-8F84-4A3F-8EA6-38F9ECC24B1C}" srcId="{1731C1A9-A6B9-41EB-B6C1-52BE99CE6510}" destId="{B7FC9A84-0AFF-436D-B66C-D4248F95D5CF}" srcOrd="1" destOrd="0" parTransId="{38F63962-F64C-4093-9517-DED2C010819B}" sibTransId="{030950CA-8A12-4762-89F6-70488D1E405F}"/>
    <dgm:cxn modelId="{2888D59A-0D95-B84B-B3E9-535C95573881}" type="presOf" srcId="{839FEF49-99EF-4B4E-8270-A30643FE0EAC}" destId="{053DFC03-B331-184A-9436-0DFC47AED846}" srcOrd="0" destOrd="0" presId="urn:microsoft.com/office/officeart/2005/8/layout/vList2"/>
    <dgm:cxn modelId="{035BF9E8-B3C1-0240-A11C-025A72281BE3}" type="presOf" srcId="{1731C1A9-A6B9-41EB-B6C1-52BE99CE6510}" destId="{42371872-3FC3-784D-828E-ED6BAE56733A}" srcOrd="0" destOrd="0" presId="urn:microsoft.com/office/officeart/2005/8/layout/vList2"/>
    <dgm:cxn modelId="{9021C4B5-A38C-DA4C-A706-6BB1D27A0A3E}" type="presParOf" srcId="{42371872-3FC3-784D-828E-ED6BAE56733A}" destId="{053DFC03-B331-184A-9436-0DFC47AED846}" srcOrd="0" destOrd="0" presId="urn:microsoft.com/office/officeart/2005/8/layout/vList2"/>
    <dgm:cxn modelId="{CD46A2BA-CCB2-F84C-B5A8-94CD76B43A08}" type="presParOf" srcId="{42371872-3FC3-784D-828E-ED6BAE56733A}" destId="{BA72F3CB-9964-964E-B46E-8B8FB4CC4071}" srcOrd="1" destOrd="0" presId="urn:microsoft.com/office/officeart/2005/8/layout/vList2"/>
    <dgm:cxn modelId="{EE07BD9B-1206-8940-849D-8F8DD77ABE83}" type="presParOf" srcId="{42371872-3FC3-784D-828E-ED6BAE56733A}" destId="{2942C55F-2492-6A41-9E72-3F879F65382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B4AB6D-3B9C-4284-BB97-B90FACB027A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0_3" csCatId="mainScheme" phldr="1"/>
      <dgm:spPr/>
      <dgm:t>
        <a:bodyPr/>
        <a:lstStyle/>
        <a:p>
          <a:endParaRPr lang="en-US"/>
        </a:p>
      </dgm:t>
    </dgm:pt>
    <dgm:pt modelId="{A330B2C4-0635-4BF8-86D3-D0A7FE94A74C}">
      <dgm:prSet/>
      <dgm:spPr/>
      <dgm:t>
        <a:bodyPr/>
        <a:lstStyle/>
        <a:p>
          <a:r>
            <a:rPr lang="en-US" dirty="0"/>
            <a:t>Allows us to establish if we have covered content and students understand (misconceptions)</a:t>
          </a:r>
        </a:p>
      </dgm:t>
    </dgm:pt>
    <dgm:pt modelId="{512F7A0B-1A72-40DB-9F2C-B463B4C26198}" type="parTrans" cxnId="{C7FF9AF6-E697-4747-A850-8B3F3AF386DE}">
      <dgm:prSet/>
      <dgm:spPr/>
      <dgm:t>
        <a:bodyPr/>
        <a:lstStyle/>
        <a:p>
          <a:endParaRPr lang="en-US"/>
        </a:p>
      </dgm:t>
    </dgm:pt>
    <dgm:pt modelId="{03D9A993-8F65-499E-B429-63ED7EE73062}" type="sibTrans" cxnId="{C7FF9AF6-E697-4747-A850-8B3F3AF386DE}">
      <dgm:prSet/>
      <dgm:spPr/>
      <dgm:t>
        <a:bodyPr/>
        <a:lstStyle/>
        <a:p>
          <a:endParaRPr lang="en-US"/>
        </a:p>
      </dgm:t>
    </dgm:pt>
    <dgm:pt modelId="{25DCE81E-50DC-4777-8509-713222CCBC0F}">
      <dgm:prSet/>
      <dgm:spPr/>
      <dgm:t>
        <a:bodyPr/>
        <a:lstStyle/>
        <a:p>
          <a:r>
            <a:rPr lang="en-US" dirty="0"/>
            <a:t>Allows us to adapt future sessions based on results</a:t>
          </a:r>
        </a:p>
      </dgm:t>
    </dgm:pt>
    <dgm:pt modelId="{CD7CA275-DA94-460C-914D-994FF86D411B}" type="parTrans" cxnId="{6F41D96D-B60F-4EE4-B158-CE817D4D16D6}">
      <dgm:prSet/>
      <dgm:spPr/>
      <dgm:t>
        <a:bodyPr/>
        <a:lstStyle/>
        <a:p>
          <a:endParaRPr lang="en-US"/>
        </a:p>
      </dgm:t>
    </dgm:pt>
    <dgm:pt modelId="{B70102C5-C257-48BA-8988-5F19D9115144}" type="sibTrans" cxnId="{6F41D96D-B60F-4EE4-B158-CE817D4D16D6}">
      <dgm:prSet/>
      <dgm:spPr/>
      <dgm:t>
        <a:bodyPr/>
        <a:lstStyle/>
        <a:p>
          <a:endParaRPr lang="en-US"/>
        </a:p>
      </dgm:t>
    </dgm:pt>
    <dgm:pt modelId="{89B315C7-B57D-4FBC-8F95-68CDB39C0273}">
      <dgm:prSet/>
      <dgm:spPr/>
      <dgm:t>
        <a:bodyPr/>
        <a:lstStyle/>
        <a:p>
          <a:r>
            <a:rPr lang="en-US" dirty="0"/>
            <a:t>Can use as a form of retrieval practice</a:t>
          </a:r>
        </a:p>
      </dgm:t>
    </dgm:pt>
    <dgm:pt modelId="{164EEB45-0507-4A37-9E4A-F1A5C607B0B6}" type="parTrans" cxnId="{E1478F3D-99A1-4E3B-A8EF-1F83AB4AD22B}">
      <dgm:prSet/>
      <dgm:spPr/>
      <dgm:t>
        <a:bodyPr/>
        <a:lstStyle/>
        <a:p>
          <a:endParaRPr lang="en-US"/>
        </a:p>
      </dgm:t>
    </dgm:pt>
    <dgm:pt modelId="{F2923918-7BDA-4D3B-8BE7-6FFE26D115CF}" type="sibTrans" cxnId="{E1478F3D-99A1-4E3B-A8EF-1F83AB4AD22B}">
      <dgm:prSet/>
      <dgm:spPr/>
      <dgm:t>
        <a:bodyPr/>
        <a:lstStyle/>
        <a:p>
          <a:endParaRPr lang="en-US"/>
        </a:p>
      </dgm:t>
    </dgm:pt>
    <dgm:pt modelId="{128551A1-4F91-436F-B0CC-A560BC010F0D}" type="pres">
      <dgm:prSet presAssocID="{4EB4AB6D-3B9C-4284-BB97-B90FACB027AD}" presName="root" presStyleCnt="0">
        <dgm:presLayoutVars>
          <dgm:dir/>
          <dgm:resizeHandles val="exact"/>
        </dgm:presLayoutVars>
      </dgm:prSet>
      <dgm:spPr/>
    </dgm:pt>
    <dgm:pt modelId="{723D4266-D016-474C-A0F6-49402172FD3E}" type="pres">
      <dgm:prSet presAssocID="{A330B2C4-0635-4BF8-86D3-D0A7FE94A74C}" presName="compNode" presStyleCnt="0"/>
      <dgm:spPr/>
    </dgm:pt>
    <dgm:pt modelId="{39224182-7EAA-43BC-AF75-5F39A25924DD}" type="pres">
      <dgm:prSet presAssocID="{A330B2C4-0635-4BF8-86D3-D0A7FE94A74C}" presName="bgRect" presStyleLbl="bgShp" presStyleIdx="0" presStyleCnt="3"/>
      <dgm:spPr/>
    </dgm:pt>
    <dgm:pt modelId="{EEF5DE61-F19C-4BCE-8A60-8B30691BAB99}" type="pres">
      <dgm:prSet presAssocID="{A330B2C4-0635-4BF8-86D3-D0A7FE94A74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98C4E96-E814-44AB-9309-6DB57B1AA123}" type="pres">
      <dgm:prSet presAssocID="{A330B2C4-0635-4BF8-86D3-D0A7FE94A74C}" presName="spaceRect" presStyleCnt="0"/>
      <dgm:spPr/>
    </dgm:pt>
    <dgm:pt modelId="{79EC9A32-A442-44E3-B001-9E47A0D2DAAE}" type="pres">
      <dgm:prSet presAssocID="{A330B2C4-0635-4BF8-86D3-D0A7FE94A74C}" presName="parTx" presStyleLbl="revTx" presStyleIdx="0" presStyleCnt="3">
        <dgm:presLayoutVars>
          <dgm:chMax val="0"/>
          <dgm:chPref val="0"/>
        </dgm:presLayoutVars>
      </dgm:prSet>
      <dgm:spPr/>
    </dgm:pt>
    <dgm:pt modelId="{45011CB0-8DB8-4CE7-A187-017B896CE0C2}" type="pres">
      <dgm:prSet presAssocID="{03D9A993-8F65-499E-B429-63ED7EE73062}" presName="sibTrans" presStyleCnt="0"/>
      <dgm:spPr/>
    </dgm:pt>
    <dgm:pt modelId="{97BE2BE0-54A3-436D-8886-1E17E01B46C1}" type="pres">
      <dgm:prSet presAssocID="{25DCE81E-50DC-4777-8509-713222CCBC0F}" presName="compNode" presStyleCnt="0"/>
      <dgm:spPr/>
    </dgm:pt>
    <dgm:pt modelId="{114588B4-8A38-427E-A615-5371F26F33D4}" type="pres">
      <dgm:prSet presAssocID="{25DCE81E-50DC-4777-8509-713222CCBC0F}" presName="bgRect" presStyleLbl="bgShp" presStyleIdx="1" presStyleCnt="3"/>
      <dgm:spPr/>
    </dgm:pt>
    <dgm:pt modelId="{681F91D9-9516-48B7-B9D2-AD92C95A3A2E}" type="pres">
      <dgm:prSet presAssocID="{25DCE81E-50DC-4777-8509-713222CCBC0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88BEE3C7-8C64-4746-8A87-B8D27FE80CF2}" type="pres">
      <dgm:prSet presAssocID="{25DCE81E-50DC-4777-8509-713222CCBC0F}" presName="spaceRect" presStyleCnt="0"/>
      <dgm:spPr/>
    </dgm:pt>
    <dgm:pt modelId="{6D60D9B3-8650-45B4-BF09-EA66DA484F7A}" type="pres">
      <dgm:prSet presAssocID="{25DCE81E-50DC-4777-8509-713222CCBC0F}" presName="parTx" presStyleLbl="revTx" presStyleIdx="1" presStyleCnt="3">
        <dgm:presLayoutVars>
          <dgm:chMax val="0"/>
          <dgm:chPref val="0"/>
        </dgm:presLayoutVars>
      </dgm:prSet>
      <dgm:spPr/>
    </dgm:pt>
    <dgm:pt modelId="{8F88674D-B7D1-4988-9F2A-1BEF1305FA93}" type="pres">
      <dgm:prSet presAssocID="{B70102C5-C257-48BA-8988-5F19D9115144}" presName="sibTrans" presStyleCnt="0"/>
      <dgm:spPr/>
    </dgm:pt>
    <dgm:pt modelId="{AA4AF8E4-A78E-4648-98D3-C9202CC8DEC3}" type="pres">
      <dgm:prSet presAssocID="{89B315C7-B57D-4FBC-8F95-68CDB39C0273}" presName="compNode" presStyleCnt="0"/>
      <dgm:spPr/>
    </dgm:pt>
    <dgm:pt modelId="{905F3910-0534-46EA-A2D6-A61BEA003078}" type="pres">
      <dgm:prSet presAssocID="{89B315C7-B57D-4FBC-8F95-68CDB39C0273}" presName="bgRect" presStyleLbl="bgShp" presStyleIdx="2" presStyleCnt="3"/>
      <dgm:spPr/>
    </dgm:pt>
    <dgm:pt modelId="{6E794AC8-7683-44D3-94F1-FD7A1A02CE54}" type="pres">
      <dgm:prSet presAssocID="{89B315C7-B57D-4FBC-8F95-68CDB39C027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03610AE-677E-44BF-8FD3-236478C73740}" type="pres">
      <dgm:prSet presAssocID="{89B315C7-B57D-4FBC-8F95-68CDB39C0273}" presName="spaceRect" presStyleCnt="0"/>
      <dgm:spPr/>
    </dgm:pt>
    <dgm:pt modelId="{3381D1A6-6B94-44F7-97CF-6306DB11768F}" type="pres">
      <dgm:prSet presAssocID="{89B315C7-B57D-4FBC-8F95-68CDB39C027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496DA1D-0D54-44EE-9E84-2DF98EE045F1}" type="presOf" srcId="{A330B2C4-0635-4BF8-86D3-D0A7FE94A74C}" destId="{79EC9A32-A442-44E3-B001-9E47A0D2DAAE}" srcOrd="0" destOrd="0" presId="urn:microsoft.com/office/officeart/2018/2/layout/IconVerticalSolidList"/>
    <dgm:cxn modelId="{E1478F3D-99A1-4E3B-A8EF-1F83AB4AD22B}" srcId="{4EB4AB6D-3B9C-4284-BB97-B90FACB027AD}" destId="{89B315C7-B57D-4FBC-8F95-68CDB39C0273}" srcOrd="2" destOrd="0" parTransId="{164EEB45-0507-4A37-9E4A-F1A5C607B0B6}" sibTransId="{F2923918-7BDA-4D3B-8BE7-6FFE26D115CF}"/>
    <dgm:cxn modelId="{D6D3EE43-3012-476F-8E69-537E92DB8C04}" type="presOf" srcId="{25DCE81E-50DC-4777-8509-713222CCBC0F}" destId="{6D60D9B3-8650-45B4-BF09-EA66DA484F7A}" srcOrd="0" destOrd="0" presId="urn:microsoft.com/office/officeart/2018/2/layout/IconVerticalSolidList"/>
    <dgm:cxn modelId="{6F41D96D-B60F-4EE4-B158-CE817D4D16D6}" srcId="{4EB4AB6D-3B9C-4284-BB97-B90FACB027AD}" destId="{25DCE81E-50DC-4777-8509-713222CCBC0F}" srcOrd="1" destOrd="0" parTransId="{CD7CA275-DA94-460C-914D-994FF86D411B}" sibTransId="{B70102C5-C257-48BA-8988-5F19D9115144}"/>
    <dgm:cxn modelId="{E0B9D98E-E5F0-4C8D-B810-BBA78E6159F3}" type="presOf" srcId="{4EB4AB6D-3B9C-4284-BB97-B90FACB027AD}" destId="{128551A1-4F91-436F-B0CC-A560BC010F0D}" srcOrd="0" destOrd="0" presId="urn:microsoft.com/office/officeart/2018/2/layout/IconVerticalSolidList"/>
    <dgm:cxn modelId="{75E162A4-8978-4D93-A4B5-686E47B5EAEA}" type="presOf" srcId="{89B315C7-B57D-4FBC-8F95-68CDB39C0273}" destId="{3381D1A6-6B94-44F7-97CF-6306DB11768F}" srcOrd="0" destOrd="0" presId="urn:microsoft.com/office/officeart/2018/2/layout/IconVerticalSolidList"/>
    <dgm:cxn modelId="{C7FF9AF6-E697-4747-A850-8B3F3AF386DE}" srcId="{4EB4AB6D-3B9C-4284-BB97-B90FACB027AD}" destId="{A330B2C4-0635-4BF8-86D3-D0A7FE94A74C}" srcOrd="0" destOrd="0" parTransId="{512F7A0B-1A72-40DB-9F2C-B463B4C26198}" sibTransId="{03D9A993-8F65-499E-B429-63ED7EE73062}"/>
    <dgm:cxn modelId="{09BAF089-05BF-4534-B89C-B541D3FE8AD1}" type="presParOf" srcId="{128551A1-4F91-436F-B0CC-A560BC010F0D}" destId="{723D4266-D016-474C-A0F6-49402172FD3E}" srcOrd="0" destOrd="0" presId="urn:microsoft.com/office/officeart/2018/2/layout/IconVerticalSolidList"/>
    <dgm:cxn modelId="{C9EC1670-1F4B-4DA8-8482-4D1AE091021E}" type="presParOf" srcId="{723D4266-D016-474C-A0F6-49402172FD3E}" destId="{39224182-7EAA-43BC-AF75-5F39A25924DD}" srcOrd="0" destOrd="0" presId="urn:microsoft.com/office/officeart/2018/2/layout/IconVerticalSolidList"/>
    <dgm:cxn modelId="{DD719E94-EA72-425F-BEC4-DAFA36B90BA5}" type="presParOf" srcId="{723D4266-D016-474C-A0F6-49402172FD3E}" destId="{EEF5DE61-F19C-4BCE-8A60-8B30691BAB99}" srcOrd="1" destOrd="0" presId="urn:microsoft.com/office/officeart/2018/2/layout/IconVerticalSolidList"/>
    <dgm:cxn modelId="{5791A165-0D85-4917-90C6-72929B5200BE}" type="presParOf" srcId="{723D4266-D016-474C-A0F6-49402172FD3E}" destId="{A98C4E96-E814-44AB-9309-6DB57B1AA123}" srcOrd="2" destOrd="0" presId="urn:microsoft.com/office/officeart/2018/2/layout/IconVerticalSolidList"/>
    <dgm:cxn modelId="{C94E87DA-24BF-4965-BE67-6DF751C2C451}" type="presParOf" srcId="{723D4266-D016-474C-A0F6-49402172FD3E}" destId="{79EC9A32-A442-44E3-B001-9E47A0D2DAAE}" srcOrd="3" destOrd="0" presId="urn:microsoft.com/office/officeart/2018/2/layout/IconVerticalSolidList"/>
    <dgm:cxn modelId="{AB735C60-6CEA-4078-B765-E4B5644421CD}" type="presParOf" srcId="{128551A1-4F91-436F-B0CC-A560BC010F0D}" destId="{45011CB0-8DB8-4CE7-A187-017B896CE0C2}" srcOrd="1" destOrd="0" presId="urn:microsoft.com/office/officeart/2018/2/layout/IconVerticalSolidList"/>
    <dgm:cxn modelId="{F426E07F-BDA1-4586-A9B1-A3BCEC30AC3C}" type="presParOf" srcId="{128551A1-4F91-436F-B0CC-A560BC010F0D}" destId="{97BE2BE0-54A3-436D-8886-1E17E01B46C1}" srcOrd="2" destOrd="0" presId="urn:microsoft.com/office/officeart/2018/2/layout/IconVerticalSolidList"/>
    <dgm:cxn modelId="{D38AF717-462B-459D-B07C-97624617898F}" type="presParOf" srcId="{97BE2BE0-54A3-436D-8886-1E17E01B46C1}" destId="{114588B4-8A38-427E-A615-5371F26F33D4}" srcOrd="0" destOrd="0" presId="urn:microsoft.com/office/officeart/2018/2/layout/IconVerticalSolidList"/>
    <dgm:cxn modelId="{AED9A5C2-B339-47E2-85E8-006E4E5CC98E}" type="presParOf" srcId="{97BE2BE0-54A3-436D-8886-1E17E01B46C1}" destId="{681F91D9-9516-48B7-B9D2-AD92C95A3A2E}" srcOrd="1" destOrd="0" presId="urn:microsoft.com/office/officeart/2018/2/layout/IconVerticalSolidList"/>
    <dgm:cxn modelId="{49F0828E-6F9F-46A7-941A-14F95E288023}" type="presParOf" srcId="{97BE2BE0-54A3-436D-8886-1E17E01B46C1}" destId="{88BEE3C7-8C64-4746-8A87-B8D27FE80CF2}" srcOrd="2" destOrd="0" presId="urn:microsoft.com/office/officeart/2018/2/layout/IconVerticalSolidList"/>
    <dgm:cxn modelId="{0C12F6AE-CC3D-4FF0-86ED-FA37719A1356}" type="presParOf" srcId="{97BE2BE0-54A3-436D-8886-1E17E01B46C1}" destId="{6D60D9B3-8650-45B4-BF09-EA66DA484F7A}" srcOrd="3" destOrd="0" presId="urn:microsoft.com/office/officeart/2018/2/layout/IconVerticalSolidList"/>
    <dgm:cxn modelId="{33F76F38-A3C6-4CB8-9109-107EAD587281}" type="presParOf" srcId="{128551A1-4F91-436F-B0CC-A560BC010F0D}" destId="{8F88674D-B7D1-4988-9F2A-1BEF1305FA93}" srcOrd="3" destOrd="0" presId="urn:microsoft.com/office/officeart/2018/2/layout/IconVerticalSolidList"/>
    <dgm:cxn modelId="{0B875E21-41FE-4D32-B9BC-5FA0AB7E1936}" type="presParOf" srcId="{128551A1-4F91-436F-B0CC-A560BC010F0D}" destId="{AA4AF8E4-A78E-4648-98D3-C9202CC8DEC3}" srcOrd="4" destOrd="0" presId="urn:microsoft.com/office/officeart/2018/2/layout/IconVerticalSolidList"/>
    <dgm:cxn modelId="{747A15C2-C51C-4D2D-A4E0-DF6BBE475DA4}" type="presParOf" srcId="{AA4AF8E4-A78E-4648-98D3-C9202CC8DEC3}" destId="{905F3910-0534-46EA-A2D6-A61BEA003078}" srcOrd="0" destOrd="0" presId="urn:microsoft.com/office/officeart/2018/2/layout/IconVerticalSolidList"/>
    <dgm:cxn modelId="{EED79147-1210-4EA5-8E08-FB8F3AA30175}" type="presParOf" srcId="{AA4AF8E4-A78E-4648-98D3-C9202CC8DEC3}" destId="{6E794AC8-7683-44D3-94F1-FD7A1A02CE54}" srcOrd="1" destOrd="0" presId="urn:microsoft.com/office/officeart/2018/2/layout/IconVerticalSolidList"/>
    <dgm:cxn modelId="{13B19402-8E02-4DBA-9284-BE457B568348}" type="presParOf" srcId="{AA4AF8E4-A78E-4648-98D3-C9202CC8DEC3}" destId="{203610AE-677E-44BF-8FD3-236478C73740}" srcOrd="2" destOrd="0" presId="urn:microsoft.com/office/officeart/2018/2/layout/IconVerticalSolidList"/>
    <dgm:cxn modelId="{AC547A34-244F-4314-8B5B-87A29D0DAF3A}" type="presParOf" srcId="{AA4AF8E4-A78E-4648-98D3-C9202CC8DEC3}" destId="{3381D1A6-6B94-44F7-97CF-6306DB11768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46A8A1-56C8-4E85-AF83-411A786E34F0}" type="doc">
      <dgm:prSet loTypeId="urn:microsoft.com/office/officeart/2005/8/layout/hierarchy3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11F8B25-FC20-48F5-8728-32CD0626C7F9}">
      <dgm:prSet/>
      <dgm:spPr/>
      <dgm:t>
        <a:bodyPr/>
        <a:lstStyle/>
        <a:p>
          <a:r>
            <a:rPr lang="en-US"/>
            <a:t>Formative</a:t>
          </a:r>
        </a:p>
      </dgm:t>
    </dgm:pt>
    <dgm:pt modelId="{E260715A-AC7C-42D8-8E6B-BB83126649C6}" type="parTrans" cxnId="{40522AA6-039C-4033-BE2E-144867AE3F16}">
      <dgm:prSet/>
      <dgm:spPr/>
      <dgm:t>
        <a:bodyPr/>
        <a:lstStyle/>
        <a:p>
          <a:endParaRPr lang="en-US"/>
        </a:p>
      </dgm:t>
    </dgm:pt>
    <dgm:pt modelId="{21D2E4BD-1495-4552-B1DB-0461B04B56F4}" type="sibTrans" cxnId="{40522AA6-039C-4033-BE2E-144867AE3F16}">
      <dgm:prSet/>
      <dgm:spPr/>
      <dgm:t>
        <a:bodyPr/>
        <a:lstStyle/>
        <a:p>
          <a:endParaRPr lang="en-US"/>
        </a:p>
      </dgm:t>
    </dgm:pt>
    <dgm:pt modelId="{7DEFFAC5-5E94-4993-A9EA-A3BEDC8D00F7}">
      <dgm:prSet/>
      <dgm:spPr/>
      <dgm:t>
        <a:bodyPr/>
        <a:lstStyle/>
        <a:p>
          <a:r>
            <a:rPr lang="en-US"/>
            <a:t>Summative</a:t>
          </a:r>
        </a:p>
      </dgm:t>
    </dgm:pt>
    <dgm:pt modelId="{43F30B15-F95E-40BD-94BC-979937E9B36D}" type="parTrans" cxnId="{3FD6261A-15CB-4BC0-A826-B13A1E8C8056}">
      <dgm:prSet/>
      <dgm:spPr/>
      <dgm:t>
        <a:bodyPr/>
        <a:lstStyle/>
        <a:p>
          <a:endParaRPr lang="en-US"/>
        </a:p>
      </dgm:t>
    </dgm:pt>
    <dgm:pt modelId="{0B1058D5-0F61-4F16-89BC-7B5736886DD7}" type="sibTrans" cxnId="{3FD6261A-15CB-4BC0-A826-B13A1E8C8056}">
      <dgm:prSet/>
      <dgm:spPr/>
      <dgm:t>
        <a:bodyPr/>
        <a:lstStyle/>
        <a:p>
          <a:endParaRPr lang="en-US"/>
        </a:p>
      </dgm:t>
    </dgm:pt>
    <dgm:pt modelId="{56F89827-879B-DF4F-A77B-7040DA565208}" type="pres">
      <dgm:prSet presAssocID="{3F46A8A1-56C8-4E85-AF83-411A786E34F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F49FC52-9FB4-FA46-AC89-42DCF3C73196}" type="pres">
      <dgm:prSet presAssocID="{411F8B25-FC20-48F5-8728-32CD0626C7F9}" presName="root" presStyleCnt="0"/>
      <dgm:spPr/>
    </dgm:pt>
    <dgm:pt modelId="{3A005940-CFDA-584F-B9BB-AAD0E9D3D3EA}" type="pres">
      <dgm:prSet presAssocID="{411F8B25-FC20-48F5-8728-32CD0626C7F9}" presName="rootComposite" presStyleCnt="0"/>
      <dgm:spPr/>
    </dgm:pt>
    <dgm:pt modelId="{9B356AEB-BA3F-414C-A126-15595A6ABE59}" type="pres">
      <dgm:prSet presAssocID="{411F8B25-FC20-48F5-8728-32CD0626C7F9}" presName="rootText" presStyleLbl="node1" presStyleIdx="0" presStyleCnt="2"/>
      <dgm:spPr/>
    </dgm:pt>
    <dgm:pt modelId="{DF5C6557-6871-BB47-BEDA-5C00051A89E0}" type="pres">
      <dgm:prSet presAssocID="{411F8B25-FC20-48F5-8728-32CD0626C7F9}" presName="rootConnector" presStyleLbl="node1" presStyleIdx="0" presStyleCnt="2"/>
      <dgm:spPr/>
    </dgm:pt>
    <dgm:pt modelId="{A94860F8-A4E6-0940-95E6-B6264DA9BB6F}" type="pres">
      <dgm:prSet presAssocID="{411F8B25-FC20-48F5-8728-32CD0626C7F9}" presName="childShape" presStyleCnt="0"/>
      <dgm:spPr/>
    </dgm:pt>
    <dgm:pt modelId="{68A62150-C91C-FA4B-84CF-ABB6E105E36A}" type="pres">
      <dgm:prSet presAssocID="{7DEFFAC5-5E94-4993-A9EA-A3BEDC8D00F7}" presName="root" presStyleCnt="0"/>
      <dgm:spPr/>
    </dgm:pt>
    <dgm:pt modelId="{F03F41EB-D7D4-EA4D-9209-CBBEDC1A06BA}" type="pres">
      <dgm:prSet presAssocID="{7DEFFAC5-5E94-4993-A9EA-A3BEDC8D00F7}" presName="rootComposite" presStyleCnt="0"/>
      <dgm:spPr/>
    </dgm:pt>
    <dgm:pt modelId="{05A1BDF9-D7B5-2748-B974-BB8000770FEB}" type="pres">
      <dgm:prSet presAssocID="{7DEFFAC5-5E94-4993-A9EA-A3BEDC8D00F7}" presName="rootText" presStyleLbl="node1" presStyleIdx="1" presStyleCnt="2"/>
      <dgm:spPr/>
    </dgm:pt>
    <dgm:pt modelId="{ED75B881-AC80-3542-B9D0-5E3ACD6E2A93}" type="pres">
      <dgm:prSet presAssocID="{7DEFFAC5-5E94-4993-A9EA-A3BEDC8D00F7}" presName="rootConnector" presStyleLbl="node1" presStyleIdx="1" presStyleCnt="2"/>
      <dgm:spPr/>
    </dgm:pt>
    <dgm:pt modelId="{42AE2E4C-9AED-F447-89B2-EA48D23093BC}" type="pres">
      <dgm:prSet presAssocID="{7DEFFAC5-5E94-4993-A9EA-A3BEDC8D00F7}" presName="childShape" presStyleCnt="0"/>
      <dgm:spPr/>
    </dgm:pt>
  </dgm:ptLst>
  <dgm:cxnLst>
    <dgm:cxn modelId="{FB110B17-C485-2441-A40B-7580EAA3C80C}" type="presOf" srcId="{7DEFFAC5-5E94-4993-A9EA-A3BEDC8D00F7}" destId="{ED75B881-AC80-3542-B9D0-5E3ACD6E2A93}" srcOrd="1" destOrd="0" presId="urn:microsoft.com/office/officeart/2005/8/layout/hierarchy3"/>
    <dgm:cxn modelId="{3FD6261A-15CB-4BC0-A826-B13A1E8C8056}" srcId="{3F46A8A1-56C8-4E85-AF83-411A786E34F0}" destId="{7DEFFAC5-5E94-4993-A9EA-A3BEDC8D00F7}" srcOrd="1" destOrd="0" parTransId="{43F30B15-F95E-40BD-94BC-979937E9B36D}" sibTransId="{0B1058D5-0F61-4F16-89BC-7B5736886DD7}"/>
    <dgm:cxn modelId="{F0EF1B64-8BB7-7A45-9481-9B9D8DD82D9D}" type="presOf" srcId="{3F46A8A1-56C8-4E85-AF83-411A786E34F0}" destId="{56F89827-879B-DF4F-A77B-7040DA565208}" srcOrd="0" destOrd="0" presId="urn:microsoft.com/office/officeart/2005/8/layout/hierarchy3"/>
    <dgm:cxn modelId="{5DD22870-0F47-0D40-9631-219472C85AE3}" type="presOf" srcId="{7DEFFAC5-5E94-4993-A9EA-A3BEDC8D00F7}" destId="{05A1BDF9-D7B5-2748-B974-BB8000770FEB}" srcOrd="0" destOrd="0" presId="urn:microsoft.com/office/officeart/2005/8/layout/hierarchy3"/>
    <dgm:cxn modelId="{864B3E54-8D7A-3343-873A-5B603E037B70}" type="presOf" srcId="{411F8B25-FC20-48F5-8728-32CD0626C7F9}" destId="{DF5C6557-6871-BB47-BEDA-5C00051A89E0}" srcOrd="1" destOrd="0" presId="urn:microsoft.com/office/officeart/2005/8/layout/hierarchy3"/>
    <dgm:cxn modelId="{9AE42E7F-34C8-9646-8A90-3EB1938FCBA6}" type="presOf" srcId="{411F8B25-FC20-48F5-8728-32CD0626C7F9}" destId="{9B356AEB-BA3F-414C-A126-15595A6ABE59}" srcOrd="0" destOrd="0" presId="urn:microsoft.com/office/officeart/2005/8/layout/hierarchy3"/>
    <dgm:cxn modelId="{40522AA6-039C-4033-BE2E-144867AE3F16}" srcId="{3F46A8A1-56C8-4E85-AF83-411A786E34F0}" destId="{411F8B25-FC20-48F5-8728-32CD0626C7F9}" srcOrd="0" destOrd="0" parTransId="{E260715A-AC7C-42D8-8E6B-BB83126649C6}" sibTransId="{21D2E4BD-1495-4552-B1DB-0461B04B56F4}"/>
    <dgm:cxn modelId="{CA605F69-F952-BF47-B174-AD2C8B77B907}" type="presParOf" srcId="{56F89827-879B-DF4F-A77B-7040DA565208}" destId="{2F49FC52-9FB4-FA46-AC89-42DCF3C73196}" srcOrd="0" destOrd="0" presId="urn:microsoft.com/office/officeart/2005/8/layout/hierarchy3"/>
    <dgm:cxn modelId="{9BD3B699-DAFD-4A41-9B62-C645AF222AA6}" type="presParOf" srcId="{2F49FC52-9FB4-FA46-AC89-42DCF3C73196}" destId="{3A005940-CFDA-584F-B9BB-AAD0E9D3D3EA}" srcOrd="0" destOrd="0" presId="urn:microsoft.com/office/officeart/2005/8/layout/hierarchy3"/>
    <dgm:cxn modelId="{93CB18E1-0BFB-FA48-AD9D-5AD3A7EEB497}" type="presParOf" srcId="{3A005940-CFDA-584F-B9BB-AAD0E9D3D3EA}" destId="{9B356AEB-BA3F-414C-A126-15595A6ABE59}" srcOrd="0" destOrd="0" presId="urn:microsoft.com/office/officeart/2005/8/layout/hierarchy3"/>
    <dgm:cxn modelId="{4189DB5B-912C-174F-B61D-BF740D09B36D}" type="presParOf" srcId="{3A005940-CFDA-584F-B9BB-AAD0E9D3D3EA}" destId="{DF5C6557-6871-BB47-BEDA-5C00051A89E0}" srcOrd="1" destOrd="0" presId="urn:microsoft.com/office/officeart/2005/8/layout/hierarchy3"/>
    <dgm:cxn modelId="{C570F8CC-DB8C-014B-93E3-F5066A18F8DF}" type="presParOf" srcId="{2F49FC52-9FB4-FA46-AC89-42DCF3C73196}" destId="{A94860F8-A4E6-0940-95E6-B6264DA9BB6F}" srcOrd="1" destOrd="0" presId="urn:microsoft.com/office/officeart/2005/8/layout/hierarchy3"/>
    <dgm:cxn modelId="{934DD5F8-B8ED-504D-968C-C1C5C3FECBA0}" type="presParOf" srcId="{56F89827-879B-DF4F-A77B-7040DA565208}" destId="{68A62150-C91C-FA4B-84CF-ABB6E105E36A}" srcOrd="1" destOrd="0" presId="urn:microsoft.com/office/officeart/2005/8/layout/hierarchy3"/>
    <dgm:cxn modelId="{074F995B-EA5F-3743-9B8E-CA7941E75727}" type="presParOf" srcId="{68A62150-C91C-FA4B-84CF-ABB6E105E36A}" destId="{F03F41EB-D7D4-EA4D-9209-CBBEDC1A06BA}" srcOrd="0" destOrd="0" presId="urn:microsoft.com/office/officeart/2005/8/layout/hierarchy3"/>
    <dgm:cxn modelId="{1A545EC5-ECDC-9547-93F0-3EDAD3CB00D7}" type="presParOf" srcId="{F03F41EB-D7D4-EA4D-9209-CBBEDC1A06BA}" destId="{05A1BDF9-D7B5-2748-B974-BB8000770FEB}" srcOrd="0" destOrd="0" presId="urn:microsoft.com/office/officeart/2005/8/layout/hierarchy3"/>
    <dgm:cxn modelId="{A08B70FF-6310-F44F-A063-82C07D9A7CAF}" type="presParOf" srcId="{F03F41EB-D7D4-EA4D-9209-CBBEDC1A06BA}" destId="{ED75B881-AC80-3542-B9D0-5E3ACD6E2A93}" srcOrd="1" destOrd="0" presId="urn:microsoft.com/office/officeart/2005/8/layout/hierarchy3"/>
    <dgm:cxn modelId="{E265DCAB-FDFA-D54F-A885-430EB2CCCE18}" type="presParOf" srcId="{68A62150-C91C-FA4B-84CF-ABB6E105E36A}" destId="{42AE2E4C-9AED-F447-89B2-EA48D23093BC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FF72608-E527-4B78-9413-A4515A2D84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F647C94-54C2-4AFF-960E-3D1766A4A61C}">
      <dgm:prSet/>
      <dgm:spPr/>
      <dgm:t>
        <a:bodyPr/>
        <a:lstStyle/>
        <a:p>
          <a:r>
            <a:rPr lang="en-US"/>
            <a:t>Can some of the technologies you looked at more easily aligned with different levels of the taxonomy?</a:t>
          </a:r>
        </a:p>
      </dgm:t>
    </dgm:pt>
    <dgm:pt modelId="{4B5B57D5-F6CA-41BF-8078-654CBDAEC960}" type="parTrans" cxnId="{B610CC6D-85D1-4B7F-9B41-D89C9473A268}">
      <dgm:prSet/>
      <dgm:spPr/>
      <dgm:t>
        <a:bodyPr/>
        <a:lstStyle/>
        <a:p>
          <a:endParaRPr lang="en-US"/>
        </a:p>
      </dgm:t>
    </dgm:pt>
    <dgm:pt modelId="{767A32C7-76F6-4D17-A301-31CDDE2868DE}" type="sibTrans" cxnId="{B610CC6D-85D1-4B7F-9B41-D89C9473A268}">
      <dgm:prSet/>
      <dgm:spPr/>
      <dgm:t>
        <a:bodyPr/>
        <a:lstStyle/>
        <a:p>
          <a:endParaRPr lang="en-US"/>
        </a:p>
      </dgm:t>
    </dgm:pt>
    <dgm:pt modelId="{DD5A0EF5-589B-4834-9FF3-05D72D9D02ED}">
      <dgm:prSet/>
      <dgm:spPr/>
      <dgm:t>
        <a:bodyPr/>
        <a:lstStyle/>
        <a:p>
          <a:r>
            <a:rPr lang="en-US"/>
            <a:t>Can you think of technologies/pieces of software that allow assessment/creation of evidence, to allow assessment of all levels?</a:t>
          </a:r>
        </a:p>
      </dgm:t>
    </dgm:pt>
    <dgm:pt modelId="{EE937A4F-02DC-4915-9ED2-8B14E58B0CA9}" type="parTrans" cxnId="{41D1C1D2-A9F1-4013-B685-C203FFA1F9F9}">
      <dgm:prSet/>
      <dgm:spPr/>
      <dgm:t>
        <a:bodyPr/>
        <a:lstStyle/>
        <a:p>
          <a:endParaRPr lang="en-US"/>
        </a:p>
      </dgm:t>
    </dgm:pt>
    <dgm:pt modelId="{EA3CE731-2A99-4B49-8CF9-3AE9DFC0D5EE}" type="sibTrans" cxnId="{41D1C1D2-A9F1-4013-B685-C203FFA1F9F9}">
      <dgm:prSet/>
      <dgm:spPr/>
      <dgm:t>
        <a:bodyPr/>
        <a:lstStyle/>
        <a:p>
          <a:endParaRPr lang="en-US"/>
        </a:p>
      </dgm:t>
    </dgm:pt>
    <dgm:pt modelId="{1379C4C8-0C13-48A1-AB1C-EEAB91B79A0A}" type="pres">
      <dgm:prSet presAssocID="{2FF72608-E527-4B78-9413-A4515A2D84FA}" presName="root" presStyleCnt="0">
        <dgm:presLayoutVars>
          <dgm:dir/>
          <dgm:resizeHandles val="exact"/>
        </dgm:presLayoutVars>
      </dgm:prSet>
      <dgm:spPr/>
    </dgm:pt>
    <dgm:pt modelId="{1B4B8C0E-067A-4C05-8ADF-1FAEC31299D1}" type="pres">
      <dgm:prSet presAssocID="{4F647C94-54C2-4AFF-960E-3D1766A4A61C}" presName="compNode" presStyleCnt="0"/>
      <dgm:spPr/>
    </dgm:pt>
    <dgm:pt modelId="{5F243C74-57E1-452C-9EA6-524AE0FB328E}" type="pres">
      <dgm:prSet presAssocID="{4F647C94-54C2-4AFF-960E-3D1766A4A61C}" presName="bgRect" presStyleLbl="bgShp" presStyleIdx="0" presStyleCnt="2" custScaleY="101496"/>
      <dgm:spPr/>
    </dgm:pt>
    <dgm:pt modelId="{23304CEF-DC60-4AA3-BF49-BF8883E26810}" type="pres">
      <dgm:prSet presAssocID="{4F647C94-54C2-4AFF-960E-3D1766A4A61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585BA9E-B4BF-4F07-8F95-7504E94A3A5D}" type="pres">
      <dgm:prSet presAssocID="{4F647C94-54C2-4AFF-960E-3D1766A4A61C}" presName="spaceRect" presStyleCnt="0"/>
      <dgm:spPr/>
    </dgm:pt>
    <dgm:pt modelId="{18C3BA64-24BF-45AE-A540-A1898D97389E}" type="pres">
      <dgm:prSet presAssocID="{4F647C94-54C2-4AFF-960E-3D1766A4A61C}" presName="parTx" presStyleLbl="revTx" presStyleIdx="0" presStyleCnt="2">
        <dgm:presLayoutVars>
          <dgm:chMax val="0"/>
          <dgm:chPref val="0"/>
        </dgm:presLayoutVars>
      </dgm:prSet>
      <dgm:spPr/>
    </dgm:pt>
    <dgm:pt modelId="{CD6E11F4-309D-4AD0-B1BD-B067C874848E}" type="pres">
      <dgm:prSet presAssocID="{767A32C7-76F6-4D17-A301-31CDDE2868DE}" presName="sibTrans" presStyleCnt="0"/>
      <dgm:spPr/>
    </dgm:pt>
    <dgm:pt modelId="{BF12FDB2-7F25-4608-97BF-A8CEF17BF0F4}" type="pres">
      <dgm:prSet presAssocID="{DD5A0EF5-589B-4834-9FF3-05D72D9D02ED}" presName="compNode" presStyleCnt="0"/>
      <dgm:spPr/>
    </dgm:pt>
    <dgm:pt modelId="{5C5FC12F-AAEA-4C19-B5C8-C4352C424D2E}" type="pres">
      <dgm:prSet presAssocID="{DD5A0EF5-589B-4834-9FF3-05D72D9D02ED}" presName="bgRect" presStyleLbl="bgShp" presStyleIdx="1" presStyleCnt="2"/>
      <dgm:spPr/>
    </dgm:pt>
    <dgm:pt modelId="{6430ABEF-1F67-4EB2-ABFD-00D0A67A37BE}" type="pres">
      <dgm:prSet presAssocID="{DD5A0EF5-589B-4834-9FF3-05D72D9D02E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AE06B7B2-7E87-4AAC-BF09-7B2F11239C9C}" type="pres">
      <dgm:prSet presAssocID="{DD5A0EF5-589B-4834-9FF3-05D72D9D02ED}" presName="spaceRect" presStyleCnt="0"/>
      <dgm:spPr/>
    </dgm:pt>
    <dgm:pt modelId="{BE8D70D5-CBDA-4713-9E75-382D29E7A34C}" type="pres">
      <dgm:prSet presAssocID="{DD5A0EF5-589B-4834-9FF3-05D72D9D02E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610CC6D-85D1-4B7F-9B41-D89C9473A268}" srcId="{2FF72608-E527-4B78-9413-A4515A2D84FA}" destId="{4F647C94-54C2-4AFF-960E-3D1766A4A61C}" srcOrd="0" destOrd="0" parTransId="{4B5B57D5-F6CA-41BF-8078-654CBDAEC960}" sibTransId="{767A32C7-76F6-4D17-A301-31CDDE2868DE}"/>
    <dgm:cxn modelId="{EF1B3681-B677-43FF-9949-1D1431D1000A}" type="presOf" srcId="{2FF72608-E527-4B78-9413-A4515A2D84FA}" destId="{1379C4C8-0C13-48A1-AB1C-EEAB91B79A0A}" srcOrd="0" destOrd="0" presId="urn:microsoft.com/office/officeart/2018/2/layout/IconVerticalSolidList"/>
    <dgm:cxn modelId="{2D52A3AE-7AF3-4C67-83A8-E22E8085E784}" type="presOf" srcId="{DD5A0EF5-589B-4834-9FF3-05D72D9D02ED}" destId="{BE8D70D5-CBDA-4713-9E75-382D29E7A34C}" srcOrd="0" destOrd="0" presId="urn:microsoft.com/office/officeart/2018/2/layout/IconVerticalSolidList"/>
    <dgm:cxn modelId="{41D1C1D2-A9F1-4013-B685-C203FFA1F9F9}" srcId="{2FF72608-E527-4B78-9413-A4515A2D84FA}" destId="{DD5A0EF5-589B-4834-9FF3-05D72D9D02ED}" srcOrd="1" destOrd="0" parTransId="{EE937A4F-02DC-4915-9ED2-8B14E58B0CA9}" sibTransId="{EA3CE731-2A99-4B49-8CF9-3AE9DFC0D5EE}"/>
    <dgm:cxn modelId="{14703CDB-9375-410C-8D73-F1343A3E7926}" type="presOf" srcId="{4F647C94-54C2-4AFF-960E-3D1766A4A61C}" destId="{18C3BA64-24BF-45AE-A540-A1898D97389E}" srcOrd="0" destOrd="0" presId="urn:microsoft.com/office/officeart/2018/2/layout/IconVerticalSolidList"/>
    <dgm:cxn modelId="{5ACAE3C8-C516-4CD8-BB7E-6A6620A55951}" type="presParOf" srcId="{1379C4C8-0C13-48A1-AB1C-EEAB91B79A0A}" destId="{1B4B8C0E-067A-4C05-8ADF-1FAEC31299D1}" srcOrd="0" destOrd="0" presId="urn:microsoft.com/office/officeart/2018/2/layout/IconVerticalSolidList"/>
    <dgm:cxn modelId="{39A3BC21-7AC9-47B7-BA31-A0CBFC6774EC}" type="presParOf" srcId="{1B4B8C0E-067A-4C05-8ADF-1FAEC31299D1}" destId="{5F243C74-57E1-452C-9EA6-524AE0FB328E}" srcOrd="0" destOrd="0" presId="urn:microsoft.com/office/officeart/2018/2/layout/IconVerticalSolidList"/>
    <dgm:cxn modelId="{4576620E-BCD9-4285-93D8-11E22868152F}" type="presParOf" srcId="{1B4B8C0E-067A-4C05-8ADF-1FAEC31299D1}" destId="{23304CEF-DC60-4AA3-BF49-BF8883E26810}" srcOrd="1" destOrd="0" presId="urn:microsoft.com/office/officeart/2018/2/layout/IconVerticalSolidList"/>
    <dgm:cxn modelId="{925AD949-A7EE-4312-A56C-F89B9A2A0D64}" type="presParOf" srcId="{1B4B8C0E-067A-4C05-8ADF-1FAEC31299D1}" destId="{1585BA9E-B4BF-4F07-8F95-7504E94A3A5D}" srcOrd="2" destOrd="0" presId="urn:microsoft.com/office/officeart/2018/2/layout/IconVerticalSolidList"/>
    <dgm:cxn modelId="{13F2D4C3-32B2-434A-8881-7C2135E048D1}" type="presParOf" srcId="{1B4B8C0E-067A-4C05-8ADF-1FAEC31299D1}" destId="{18C3BA64-24BF-45AE-A540-A1898D97389E}" srcOrd="3" destOrd="0" presId="urn:microsoft.com/office/officeart/2018/2/layout/IconVerticalSolidList"/>
    <dgm:cxn modelId="{A4747345-AB8A-48B1-B015-0760F492B235}" type="presParOf" srcId="{1379C4C8-0C13-48A1-AB1C-EEAB91B79A0A}" destId="{CD6E11F4-309D-4AD0-B1BD-B067C874848E}" srcOrd="1" destOrd="0" presId="urn:microsoft.com/office/officeart/2018/2/layout/IconVerticalSolidList"/>
    <dgm:cxn modelId="{0DC07DDD-8BDC-4515-AED9-22043AA45161}" type="presParOf" srcId="{1379C4C8-0C13-48A1-AB1C-EEAB91B79A0A}" destId="{BF12FDB2-7F25-4608-97BF-A8CEF17BF0F4}" srcOrd="2" destOrd="0" presId="urn:microsoft.com/office/officeart/2018/2/layout/IconVerticalSolidList"/>
    <dgm:cxn modelId="{17A33312-1B4C-4C07-88DC-3D616BC680D3}" type="presParOf" srcId="{BF12FDB2-7F25-4608-97BF-A8CEF17BF0F4}" destId="{5C5FC12F-AAEA-4C19-B5C8-C4352C424D2E}" srcOrd="0" destOrd="0" presId="urn:microsoft.com/office/officeart/2018/2/layout/IconVerticalSolidList"/>
    <dgm:cxn modelId="{8027E764-6245-4362-9D9E-F2C944FBDE56}" type="presParOf" srcId="{BF12FDB2-7F25-4608-97BF-A8CEF17BF0F4}" destId="{6430ABEF-1F67-4EB2-ABFD-00D0A67A37BE}" srcOrd="1" destOrd="0" presId="urn:microsoft.com/office/officeart/2018/2/layout/IconVerticalSolidList"/>
    <dgm:cxn modelId="{899CC8D8-6386-413C-B6BF-F56BD9E82A4A}" type="presParOf" srcId="{BF12FDB2-7F25-4608-97BF-A8CEF17BF0F4}" destId="{AE06B7B2-7E87-4AAC-BF09-7B2F11239C9C}" srcOrd="2" destOrd="0" presId="urn:microsoft.com/office/officeart/2018/2/layout/IconVerticalSolidList"/>
    <dgm:cxn modelId="{C74A421E-7F6A-4E4F-96B8-2EC7F82F0919}" type="presParOf" srcId="{BF12FDB2-7F25-4608-97BF-A8CEF17BF0F4}" destId="{BE8D70D5-CBDA-4713-9E75-382D29E7A3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6011DA5-FD31-43C6-8BBD-F26914B4EE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68A62B0-C786-4FF8-A61D-AE7A72E39B8A}">
      <dgm:prSet/>
      <dgm:spPr/>
      <dgm:t>
        <a:bodyPr/>
        <a:lstStyle/>
        <a:p>
          <a:r>
            <a:rPr lang="en-US"/>
            <a:t>10 research-based principles</a:t>
          </a:r>
        </a:p>
      </dgm:t>
    </dgm:pt>
    <dgm:pt modelId="{02F12E00-16AB-497C-B07B-017DF8C3496B}" type="parTrans" cxnId="{F9EB8463-39A8-42E8-9A43-021418BE04C7}">
      <dgm:prSet/>
      <dgm:spPr/>
      <dgm:t>
        <a:bodyPr/>
        <a:lstStyle/>
        <a:p>
          <a:endParaRPr lang="en-US"/>
        </a:p>
      </dgm:t>
    </dgm:pt>
    <dgm:pt modelId="{046DE0B3-9B37-41D8-B297-B0EFF2C498F1}" type="sibTrans" cxnId="{F9EB8463-39A8-42E8-9A43-021418BE04C7}">
      <dgm:prSet/>
      <dgm:spPr/>
      <dgm:t>
        <a:bodyPr/>
        <a:lstStyle/>
        <a:p>
          <a:endParaRPr lang="en-US"/>
        </a:p>
      </dgm:t>
    </dgm:pt>
    <dgm:pt modelId="{1B876CD4-83E4-48EB-B7F6-096D1497C6D6}">
      <dgm:prSet/>
      <dgm:spPr/>
      <dgm:t>
        <a:bodyPr/>
        <a:lstStyle/>
        <a:p>
          <a:r>
            <a:rPr lang="en-US"/>
            <a:t>Derived from:</a:t>
          </a:r>
        </a:p>
      </dgm:t>
    </dgm:pt>
    <dgm:pt modelId="{637A5DC5-0624-44AB-85D5-2CC99448088A}" type="parTrans" cxnId="{0D873CB4-5D55-4213-9C0D-7B1640AF9922}">
      <dgm:prSet/>
      <dgm:spPr/>
      <dgm:t>
        <a:bodyPr/>
        <a:lstStyle/>
        <a:p>
          <a:endParaRPr lang="en-US"/>
        </a:p>
      </dgm:t>
    </dgm:pt>
    <dgm:pt modelId="{364962DD-0D8A-435F-BF8C-E3DEEC1686D0}" type="sibTrans" cxnId="{0D873CB4-5D55-4213-9C0D-7B1640AF9922}">
      <dgm:prSet/>
      <dgm:spPr/>
      <dgm:t>
        <a:bodyPr/>
        <a:lstStyle/>
        <a:p>
          <a:endParaRPr lang="en-US"/>
        </a:p>
      </dgm:t>
    </dgm:pt>
    <dgm:pt modelId="{8711F5E0-02AE-4CF6-A967-6092AEBFDA3C}">
      <dgm:prSet/>
      <dgm:spPr/>
      <dgm:t>
        <a:bodyPr/>
        <a:lstStyle/>
        <a:p>
          <a:r>
            <a:rPr lang="en-US"/>
            <a:t>Research in cognitive Science</a:t>
          </a:r>
        </a:p>
      </dgm:t>
    </dgm:pt>
    <dgm:pt modelId="{7612BAF4-AE7A-4DAE-AF7C-FC492CE5E809}" type="parTrans" cxnId="{E1E7E3EE-6EFA-4864-AFA2-A33578BB18BC}">
      <dgm:prSet/>
      <dgm:spPr/>
      <dgm:t>
        <a:bodyPr/>
        <a:lstStyle/>
        <a:p>
          <a:endParaRPr lang="en-US"/>
        </a:p>
      </dgm:t>
    </dgm:pt>
    <dgm:pt modelId="{F0F3E975-E383-4A6B-9C55-A23A0ED4A7EB}" type="sibTrans" cxnId="{E1E7E3EE-6EFA-4864-AFA2-A33578BB18BC}">
      <dgm:prSet/>
      <dgm:spPr/>
      <dgm:t>
        <a:bodyPr/>
        <a:lstStyle/>
        <a:p>
          <a:endParaRPr lang="en-US"/>
        </a:p>
      </dgm:t>
    </dgm:pt>
    <dgm:pt modelId="{CCDE5FB4-27A0-43BB-AD1A-5C5AF3F6CC83}">
      <dgm:prSet/>
      <dgm:spPr/>
      <dgm:t>
        <a:bodyPr/>
        <a:lstStyle/>
        <a:p>
          <a:r>
            <a:rPr lang="en-US"/>
            <a:t>Research on classroom practice</a:t>
          </a:r>
        </a:p>
      </dgm:t>
    </dgm:pt>
    <dgm:pt modelId="{237BCE3F-D1F8-4348-8CDB-C1F3523BBD27}" type="parTrans" cxnId="{98D49810-FF77-43CA-9CA3-D50B4F709CC7}">
      <dgm:prSet/>
      <dgm:spPr/>
      <dgm:t>
        <a:bodyPr/>
        <a:lstStyle/>
        <a:p>
          <a:endParaRPr lang="en-US"/>
        </a:p>
      </dgm:t>
    </dgm:pt>
    <dgm:pt modelId="{89F1779C-2D6C-4A8F-AB23-650550C78CD7}" type="sibTrans" cxnId="{98D49810-FF77-43CA-9CA3-D50B4F709CC7}">
      <dgm:prSet/>
      <dgm:spPr/>
      <dgm:t>
        <a:bodyPr/>
        <a:lstStyle/>
        <a:p>
          <a:endParaRPr lang="en-US"/>
        </a:p>
      </dgm:t>
    </dgm:pt>
    <dgm:pt modelId="{AE63526D-3EAC-44AA-90EF-0750031E2439}">
      <dgm:prSet/>
      <dgm:spPr/>
      <dgm:t>
        <a:bodyPr/>
        <a:lstStyle/>
        <a:p>
          <a:r>
            <a:rPr lang="en-US"/>
            <a:t>Research on cognitive supports</a:t>
          </a:r>
        </a:p>
      </dgm:t>
    </dgm:pt>
    <dgm:pt modelId="{C4BEC3FC-2D77-4291-8107-3B059735052D}" type="parTrans" cxnId="{4EFBC9AD-0D00-4FE8-84FE-314079A0FD01}">
      <dgm:prSet/>
      <dgm:spPr/>
      <dgm:t>
        <a:bodyPr/>
        <a:lstStyle/>
        <a:p>
          <a:endParaRPr lang="en-US"/>
        </a:p>
      </dgm:t>
    </dgm:pt>
    <dgm:pt modelId="{C5A60FFB-2C6C-472F-8593-6C376B2099AB}" type="sibTrans" cxnId="{4EFBC9AD-0D00-4FE8-84FE-314079A0FD01}">
      <dgm:prSet/>
      <dgm:spPr/>
      <dgm:t>
        <a:bodyPr/>
        <a:lstStyle/>
        <a:p>
          <a:endParaRPr lang="en-US"/>
        </a:p>
      </dgm:t>
    </dgm:pt>
    <dgm:pt modelId="{64EE86D6-1684-4BB4-A4B8-60CDB618105B}" type="pres">
      <dgm:prSet presAssocID="{56011DA5-FD31-43C6-8BBD-F26914B4EE40}" presName="root" presStyleCnt="0">
        <dgm:presLayoutVars>
          <dgm:dir/>
          <dgm:resizeHandles val="exact"/>
        </dgm:presLayoutVars>
      </dgm:prSet>
      <dgm:spPr/>
    </dgm:pt>
    <dgm:pt modelId="{9FE2F823-23C0-4FD4-84CE-B20ACE73F475}" type="pres">
      <dgm:prSet presAssocID="{168A62B0-C786-4FF8-A61D-AE7A72E39B8A}" presName="compNode" presStyleCnt="0"/>
      <dgm:spPr/>
    </dgm:pt>
    <dgm:pt modelId="{D49E5258-1538-43E9-8C54-29E71DA9FECF}" type="pres">
      <dgm:prSet presAssocID="{168A62B0-C786-4FF8-A61D-AE7A72E39B8A}" presName="bgRect" presStyleLbl="bgShp" presStyleIdx="0" presStyleCnt="2" custLinFactNeighborX="-55192" custLinFactNeighborY="-1787"/>
      <dgm:spPr/>
    </dgm:pt>
    <dgm:pt modelId="{9E245AD3-A253-4301-BDA4-15AA7B92B7AB}" type="pres">
      <dgm:prSet presAssocID="{168A62B0-C786-4FF8-A61D-AE7A72E39B8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E62312A-AC61-4472-9B34-6BCDBF14DC59}" type="pres">
      <dgm:prSet presAssocID="{168A62B0-C786-4FF8-A61D-AE7A72E39B8A}" presName="spaceRect" presStyleCnt="0"/>
      <dgm:spPr/>
    </dgm:pt>
    <dgm:pt modelId="{3B91C533-01FE-4D7C-84CA-027A907EB1CA}" type="pres">
      <dgm:prSet presAssocID="{168A62B0-C786-4FF8-A61D-AE7A72E39B8A}" presName="parTx" presStyleLbl="revTx" presStyleIdx="0" presStyleCnt="3">
        <dgm:presLayoutVars>
          <dgm:chMax val="0"/>
          <dgm:chPref val="0"/>
        </dgm:presLayoutVars>
      </dgm:prSet>
      <dgm:spPr/>
    </dgm:pt>
    <dgm:pt modelId="{4ADA65A4-DCD4-417D-931D-ABA5CFC8D973}" type="pres">
      <dgm:prSet presAssocID="{046DE0B3-9B37-41D8-B297-B0EFF2C498F1}" presName="sibTrans" presStyleCnt="0"/>
      <dgm:spPr/>
    </dgm:pt>
    <dgm:pt modelId="{F0B87A35-2FA7-4B9D-B591-6A21F31EC4DC}" type="pres">
      <dgm:prSet presAssocID="{1B876CD4-83E4-48EB-B7F6-096D1497C6D6}" presName="compNode" presStyleCnt="0"/>
      <dgm:spPr/>
    </dgm:pt>
    <dgm:pt modelId="{3AE98076-7F4D-49C9-821F-B865F5CBBE76}" type="pres">
      <dgm:prSet presAssocID="{1B876CD4-83E4-48EB-B7F6-096D1497C6D6}" presName="bgRect" presStyleLbl="bgShp" presStyleIdx="1" presStyleCnt="2" custLinFactNeighborX="-55192" custLinFactNeighborY="-1072"/>
      <dgm:spPr/>
    </dgm:pt>
    <dgm:pt modelId="{2AD1F6DF-9891-4856-A8B7-82E8CDB988D9}" type="pres">
      <dgm:prSet presAssocID="{1B876CD4-83E4-48EB-B7F6-096D1497C6D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AFF091B-6267-4A8E-AA19-D6D9A6FE0C15}" type="pres">
      <dgm:prSet presAssocID="{1B876CD4-83E4-48EB-B7F6-096D1497C6D6}" presName="spaceRect" presStyleCnt="0"/>
      <dgm:spPr/>
    </dgm:pt>
    <dgm:pt modelId="{F3779F63-FD47-4AEB-B1D5-06B450241D2E}" type="pres">
      <dgm:prSet presAssocID="{1B876CD4-83E4-48EB-B7F6-096D1497C6D6}" presName="parTx" presStyleLbl="revTx" presStyleIdx="1" presStyleCnt="3">
        <dgm:presLayoutVars>
          <dgm:chMax val="0"/>
          <dgm:chPref val="0"/>
        </dgm:presLayoutVars>
      </dgm:prSet>
      <dgm:spPr/>
    </dgm:pt>
    <dgm:pt modelId="{11587481-4808-446A-B15D-16489E2D02A6}" type="pres">
      <dgm:prSet presAssocID="{1B876CD4-83E4-48EB-B7F6-096D1497C6D6}" presName="desTx" presStyleLbl="revTx" presStyleIdx="2" presStyleCnt="3">
        <dgm:presLayoutVars/>
      </dgm:prSet>
      <dgm:spPr/>
    </dgm:pt>
  </dgm:ptLst>
  <dgm:cxnLst>
    <dgm:cxn modelId="{98D49810-FF77-43CA-9CA3-D50B4F709CC7}" srcId="{1B876CD4-83E4-48EB-B7F6-096D1497C6D6}" destId="{CCDE5FB4-27A0-43BB-AD1A-5C5AF3F6CC83}" srcOrd="1" destOrd="0" parTransId="{237BCE3F-D1F8-4348-8CDB-C1F3523BBD27}" sibTransId="{89F1779C-2D6C-4A8F-AB23-650550C78CD7}"/>
    <dgm:cxn modelId="{F9EB8463-39A8-42E8-9A43-021418BE04C7}" srcId="{56011DA5-FD31-43C6-8BBD-F26914B4EE40}" destId="{168A62B0-C786-4FF8-A61D-AE7A72E39B8A}" srcOrd="0" destOrd="0" parTransId="{02F12E00-16AB-497C-B07B-017DF8C3496B}" sibTransId="{046DE0B3-9B37-41D8-B297-B0EFF2C498F1}"/>
    <dgm:cxn modelId="{CD11B04D-5CBF-46A5-A5C5-5228A311D279}" type="presOf" srcId="{AE63526D-3EAC-44AA-90EF-0750031E2439}" destId="{11587481-4808-446A-B15D-16489E2D02A6}" srcOrd="0" destOrd="2" presId="urn:microsoft.com/office/officeart/2018/2/layout/IconVerticalSolidList"/>
    <dgm:cxn modelId="{72B1E857-F3BE-4124-9DEF-69179749086C}" type="presOf" srcId="{8711F5E0-02AE-4CF6-A967-6092AEBFDA3C}" destId="{11587481-4808-446A-B15D-16489E2D02A6}" srcOrd="0" destOrd="0" presId="urn:microsoft.com/office/officeart/2018/2/layout/IconVerticalSolidList"/>
    <dgm:cxn modelId="{E991D959-A8FB-4D1D-BB0B-6FF8A4CAB4AD}" type="presOf" srcId="{56011DA5-FD31-43C6-8BBD-F26914B4EE40}" destId="{64EE86D6-1684-4BB4-A4B8-60CDB618105B}" srcOrd="0" destOrd="0" presId="urn:microsoft.com/office/officeart/2018/2/layout/IconVerticalSolidList"/>
    <dgm:cxn modelId="{12CB318D-3A5C-46E7-ABB5-419EE12E5464}" type="presOf" srcId="{168A62B0-C786-4FF8-A61D-AE7A72E39B8A}" destId="{3B91C533-01FE-4D7C-84CA-027A907EB1CA}" srcOrd="0" destOrd="0" presId="urn:microsoft.com/office/officeart/2018/2/layout/IconVerticalSolidList"/>
    <dgm:cxn modelId="{62BFCE9B-374E-491E-9D9F-59D0A3D8EA7A}" type="presOf" srcId="{1B876CD4-83E4-48EB-B7F6-096D1497C6D6}" destId="{F3779F63-FD47-4AEB-B1D5-06B450241D2E}" srcOrd="0" destOrd="0" presId="urn:microsoft.com/office/officeart/2018/2/layout/IconVerticalSolidList"/>
    <dgm:cxn modelId="{4EFBC9AD-0D00-4FE8-84FE-314079A0FD01}" srcId="{1B876CD4-83E4-48EB-B7F6-096D1497C6D6}" destId="{AE63526D-3EAC-44AA-90EF-0750031E2439}" srcOrd="2" destOrd="0" parTransId="{C4BEC3FC-2D77-4291-8107-3B059735052D}" sibTransId="{C5A60FFB-2C6C-472F-8593-6C376B2099AB}"/>
    <dgm:cxn modelId="{0D873CB4-5D55-4213-9C0D-7B1640AF9922}" srcId="{56011DA5-FD31-43C6-8BBD-F26914B4EE40}" destId="{1B876CD4-83E4-48EB-B7F6-096D1497C6D6}" srcOrd="1" destOrd="0" parTransId="{637A5DC5-0624-44AB-85D5-2CC99448088A}" sibTransId="{364962DD-0D8A-435F-BF8C-E3DEEC1686D0}"/>
    <dgm:cxn modelId="{AAC1BDE1-1413-4AE6-AF01-ED71DBC4CB1A}" type="presOf" srcId="{CCDE5FB4-27A0-43BB-AD1A-5C5AF3F6CC83}" destId="{11587481-4808-446A-B15D-16489E2D02A6}" srcOrd="0" destOrd="1" presId="urn:microsoft.com/office/officeart/2018/2/layout/IconVerticalSolidList"/>
    <dgm:cxn modelId="{E1E7E3EE-6EFA-4864-AFA2-A33578BB18BC}" srcId="{1B876CD4-83E4-48EB-B7F6-096D1497C6D6}" destId="{8711F5E0-02AE-4CF6-A967-6092AEBFDA3C}" srcOrd="0" destOrd="0" parTransId="{7612BAF4-AE7A-4DAE-AF7C-FC492CE5E809}" sibTransId="{F0F3E975-E383-4A6B-9C55-A23A0ED4A7EB}"/>
    <dgm:cxn modelId="{C3557B46-94DE-410C-A6E4-BD737DF2EB52}" type="presParOf" srcId="{64EE86D6-1684-4BB4-A4B8-60CDB618105B}" destId="{9FE2F823-23C0-4FD4-84CE-B20ACE73F475}" srcOrd="0" destOrd="0" presId="urn:microsoft.com/office/officeart/2018/2/layout/IconVerticalSolidList"/>
    <dgm:cxn modelId="{4771018B-A3F4-4044-8202-15B8B3242DCC}" type="presParOf" srcId="{9FE2F823-23C0-4FD4-84CE-B20ACE73F475}" destId="{D49E5258-1538-43E9-8C54-29E71DA9FECF}" srcOrd="0" destOrd="0" presId="urn:microsoft.com/office/officeart/2018/2/layout/IconVerticalSolidList"/>
    <dgm:cxn modelId="{2347DE87-B0EE-460A-9603-F12966134CF8}" type="presParOf" srcId="{9FE2F823-23C0-4FD4-84CE-B20ACE73F475}" destId="{9E245AD3-A253-4301-BDA4-15AA7B92B7AB}" srcOrd="1" destOrd="0" presId="urn:microsoft.com/office/officeart/2018/2/layout/IconVerticalSolidList"/>
    <dgm:cxn modelId="{4C9349E4-29C8-4578-8CF6-9615346BCCEC}" type="presParOf" srcId="{9FE2F823-23C0-4FD4-84CE-B20ACE73F475}" destId="{FE62312A-AC61-4472-9B34-6BCDBF14DC59}" srcOrd="2" destOrd="0" presId="urn:microsoft.com/office/officeart/2018/2/layout/IconVerticalSolidList"/>
    <dgm:cxn modelId="{3A605C9C-23CE-40FE-84DA-D6F0DDA45197}" type="presParOf" srcId="{9FE2F823-23C0-4FD4-84CE-B20ACE73F475}" destId="{3B91C533-01FE-4D7C-84CA-027A907EB1CA}" srcOrd="3" destOrd="0" presId="urn:microsoft.com/office/officeart/2018/2/layout/IconVerticalSolidList"/>
    <dgm:cxn modelId="{D5D7066D-CAE5-444E-9193-5CEA156BF167}" type="presParOf" srcId="{64EE86D6-1684-4BB4-A4B8-60CDB618105B}" destId="{4ADA65A4-DCD4-417D-931D-ABA5CFC8D973}" srcOrd="1" destOrd="0" presId="urn:microsoft.com/office/officeart/2018/2/layout/IconVerticalSolidList"/>
    <dgm:cxn modelId="{7F2CD9AE-39C9-44BE-8A90-5705A2ACB0E2}" type="presParOf" srcId="{64EE86D6-1684-4BB4-A4B8-60CDB618105B}" destId="{F0B87A35-2FA7-4B9D-B591-6A21F31EC4DC}" srcOrd="2" destOrd="0" presId="urn:microsoft.com/office/officeart/2018/2/layout/IconVerticalSolidList"/>
    <dgm:cxn modelId="{720849DC-ABD2-409D-A8CE-925F7DD1E77C}" type="presParOf" srcId="{F0B87A35-2FA7-4B9D-B591-6A21F31EC4DC}" destId="{3AE98076-7F4D-49C9-821F-B865F5CBBE76}" srcOrd="0" destOrd="0" presId="urn:microsoft.com/office/officeart/2018/2/layout/IconVerticalSolidList"/>
    <dgm:cxn modelId="{173A2DE3-7637-4B45-B89F-6DCF53F73C00}" type="presParOf" srcId="{F0B87A35-2FA7-4B9D-B591-6A21F31EC4DC}" destId="{2AD1F6DF-9891-4856-A8B7-82E8CDB988D9}" srcOrd="1" destOrd="0" presId="urn:microsoft.com/office/officeart/2018/2/layout/IconVerticalSolidList"/>
    <dgm:cxn modelId="{60635A18-C448-46F3-BB5B-E2A80321F909}" type="presParOf" srcId="{F0B87A35-2FA7-4B9D-B591-6A21F31EC4DC}" destId="{0AFF091B-6267-4A8E-AA19-D6D9A6FE0C15}" srcOrd="2" destOrd="0" presId="urn:microsoft.com/office/officeart/2018/2/layout/IconVerticalSolidList"/>
    <dgm:cxn modelId="{7A9574DC-D4D5-4689-B879-D690D204B24A}" type="presParOf" srcId="{F0B87A35-2FA7-4B9D-B591-6A21F31EC4DC}" destId="{F3779F63-FD47-4AEB-B1D5-06B450241D2E}" srcOrd="3" destOrd="0" presId="urn:microsoft.com/office/officeart/2018/2/layout/IconVerticalSolidList"/>
    <dgm:cxn modelId="{12BC9D85-12B1-4E0A-93CC-D0A10E9B1D03}" type="presParOf" srcId="{F0B87A35-2FA7-4B9D-B591-6A21F31EC4DC}" destId="{11587481-4808-446A-B15D-16489E2D02A6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914FFF8-EDED-4C28-8BD0-6A6A28656F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C860427-AC6C-4505-B7B4-0D43B1A401C8}">
      <dgm:prSet/>
      <dgm:spPr/>
      <dgm:t>
        <a:bodyPr/>
        <a:lstStyle/>
        <a:p>
          <a:r>
            <a:rPr lang="en-US"/>
            <a:t>Take some time and put together a word document that Outlines  meaningful ways that EdTech could help support/evidence each of the principles</a:t>
          </a:r>
        </a:p>
      </dgm:t>
    </dgm:pt>
    <dgm:pt modelId="{B7D984E9-D66F-43E1-8FEB-4944E7FEA25F}" type="parTrans" cxnId="{729C77E7-99BB-4E1B-B635-E83D45E49A68}">
      <dgm:prSet/>
      <dgm:spPr/>
      <dgm:t>
        <a:bodyPr/>
        <a:lstStyle/>
        <a:p>
          <a:endParaRPr lang="en-US"/>
        </a:p>
      </dgm:t>
    </dgm:pt>
    <dgm:pt modelId="{0621603C-730A-441C-8DD6-C24ED9BA4599}" type="sibTrans" cxnId="{729C77E7-99BB-4E1B-B635-E83D45E49A68}">
      <dgm:prSet/>
      <dgm:spPr/>
      <dgm:t>
        <a:bodyPr/>
        <a:lstStyle/>
        <a:p>
          <a:endParaRPr lang="en-US"/>
        </a:p>
      </dgm:t>
    </dgm:pt>
    <dgm:pt modelId="{C64DCF71-037F-47A1-83EF-43038CB3B7E3}">
      <dgm:prSet/>
      <dgm:spPr/>
      <dgm:t>
        <a:bodyPr/>
        <a:lstStyle/>
        <a:p>
          <a:r>
            <a:rPr lang="en-US" dirty="0"/>
            <a:t>Make specific to your subject area, but also feel free to discuss with those on the table</a:t>
          </a:r>
        </a:p>
      </dgm:t>
    </dgm:pt>
    <dgm:pt modelId="{E6DF05C1-AB71-4E25-99DE-AFDEBD0CF53C}" type="parTrans" cxnId="{1F33DDC6-0AA4-450D-8DC2-374C24DE5798}">
      <dgm:prSet/>
      <dgm:spPr/>
      <dgm:t>
        <a:bodyPr/>
        <a:lstStyle/>
        <a:p>
          <a:endParaRPr lang="en-US"/>
        </a:p>
      </dgm:t>
    </dgm:pt>
    <dgm:pt modelId="{2CA0E505-0EB5-4D07-B069-8CC2B4114816}" type="sibTrans" cxnId="{1F33DDC6-0AA4-450D-8DC2-374C24DE5798}">
      <dgm:prSet/>
      <dgm:spPr/>
      <dgm:t>
        <a:bodyPr/>
        <a:lstStyle/>
        <a:p>
          <a:endParaRPr lang="en-US"/>
        </a:p>
      </dgm:t>
    </dgm:pt>
    <dgm:pt modelId="{1AB60D41-E57A-4761-898E-D26819B4FCA5}">
      <dgm:prSet/>
      <dgm:spPr/>
      <dgm:t>
        <a:bodyPr/>
        <a:lstStyle/>
        <a:p>
          <a:r>
            <a:rPr lang="en-US"/>
            <a:t>Submit your document on Moodle</a:t>
          </a:r>
        </a:p>
      </dgm:t>
    </dgm:pt>
    <dgm:pt modelId="{61BAC12A-4E9C-4279-8142-39C36AAC3C95}" type="parTrans" cxnId="{8A01208B-4B8E-40C5-AFD1-B351F62FF5E6}">
      <dgm:prSet/>
      <dgm:spPr/>
      <dgm:t>
        <a:bodyPr/>
        <a:lstStyle/>
        <a:p>
          <a:endParaRPr lang="en-US"/>
        </a:p>
      </dgm:t>
    </dgm:pt>
    <dgm:pt modelId="{6624C3CB-A23C-4349-84B5-662EBACF846D}" type="sibTrans" cxnId="{8A01208B-4B8E-40C5-AFD1-B351F62FF5E6}">
      <dgm:prSet/>
      <dgm:spPr/>
      <dgm:t>
        <a:bodyPr/>
        <a:lstStyle/>
        <a:p>
          <a:endParaRPr lang="en-US"/>
        </a:p>
      </dgm:t>
    </dgm:pt>
    <dgm:pt modelId="{7B6C2728-401D-488D-B600-ACF51B12C381}" type="pres">
      <dgm:prSet presAssocID="{8914FFF8-EDED-4C28-8BD0-6A6A28656FB7}" presName="root" presStyleCnt="0">
        <dgm:presLayoutVars>
          <dgm:dir/>
          <dgm:resizeHandles val="exact"/>
        </dgm:presLayoutVars>
      </dgm:prSet>
      <dgm:spPr/>
    </dgm:pt>
    <dgm:pt modelId="{B78277BC-5C87-4120-852D-73AACF880C26}" type="pres">
      <dgm:prSet presAssocID="{7C860427-AC6C-4505-B7B4-0D43B1A401C8}" presName="compNode" presStyleCnt="0"/>
      <dgm:spPr/>
    </dgm:pt>
    <dgm:pt modelId="{E0B7D395-8598-4216-9BF4-3514C7DA0F40}" type="pres">
      <dgm:prSet presAssocID="{7C860427-AC6C-4505-B7B4-0D43B1A401C8}" presName="bgRect" presStyleLbl="bgShp" presStyleIdx="0" presStyleCnt="3"/>
      <dgm:spPr/>
    </dgm:pt>
    <dgm:pt modelId="{3B75B3E9-BEAF-42B1-B5F7-88EE784956C3}" type="pres">
      <dgm:prSet presAssocID="{7C860427-AC6C-4505-B7B4-0D43B1A401C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1EEEFDAF-3A08-465C-BCA9-9C3099CEC453}" type="pres">
      <dgm:prSet presAssocID="{7C860427-AC6C-4505-B7B4-0D43B1A401C8}" presName="spaceRect" presStyleCnt="0"/>
      <dgm:spPr/>
    </dgm:pt>
    <dgm:pt modelId="{4A7850EC-B8E7-44F8-871C-2DEC522C644B}" type="pres">
      <dgm:prSet presAssocID="{7C860427-AC6C-4505-B7B4-0D43B1A401C8}" presName="parTx" presStyleLbl="revTx" presStyleIdx="0" presStyleCnt="3">
        <dgm:presLayoutVars>
          <dgm:chMax val="0"/>
          <dgm:chPref val="0"/>
        </dgm:presLayoutVars>
      </dgm:prSet>
      <dgm:spPr/>
    </dgm:pt>
    <dgm:pt modelId="{9941D3E8-872A-46B0-AE50-5EB88BF9FB1C}" type="pres">
      <dgm:prSet presAssocID="{0621603C-730A-441C-8DD6-C24ED9BA4599}" presName="sibTrans" presStyleCnt="0"/>
      <dgm:spPr/>
    </dgm:pt>
    <dgm:pt modelId="{153F9B44-264A-42FA-B1D4-2CB66D807272}" type="pres">
      <dgm:prSet presAssocID="{C64DCF71-037F-47A1-83EF-43038CB3B7E3}" presName="compNode" presStyleCnt="0"/>
      <dgm:spPr/>
    </dgm:pt>
    <dgm:pt modelId="{160FAD3E-4FCC-4A6D-B048-E716EC63F64E}" type="pres">
      <dgm:prSet presAssocID="{C64DCF71-037F-47A1-83EF-43038CB3B7E3}" presName="bgRect" presStyleLbl="bgShp" presStyleIdx="1" presStyleCnt="3"/>
      <dgm:spPr/>
    </dgm:pt>
    <dgm:pt modelId="{0F34E935-14BE-4DC4-8356-9FAA5D9170B5}" type="pres">
      <dgm:prSet presAssocID="{C64DCF71-037F-47A1-83EF-43038CB3B7E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1402C52-2A31-4CA6-BD08-D41DC25302D6}" type="pres">
      <dgm:prSet presAssocID="{C64DCF71-037F-47A1-83EF-43038CB3B7E3}" presName="spaceRect" presStyleCnt="0"/>
      <dgm:spPr/>
    </dgm:pt>
    <dgm:pt modelId="{7C82E1D1-D42C-4A76-AA18-C7C60AE54DFA}" type="pres">
      <dgm:prSet presAssocID="{C64DCF71-037F-47A1-83EF-43038CB3B7E3}" presName="parTx" presStyleLbl="revTx" presStyleIdx="1" presStyleCnt="3">
        <dgm:presLayoutVars>
          <dgm:chMax val="0"/>
          <dgm:chPref val="0"/>
        </dgm:presLayoutVars>
      </dgm:prSet>
      <dgm:spPr/>
    </dgm:pt>
    <dgm:pt modelId="{B7BCEA12-CEC6-492A-97CC-77FA8D3EA647}" type="pres">
      <dgm:prSet presAssocID="{2CA0E505-0EB5-4D07-B069-8CC2B4114816}" presName="sibTrans" presStyleCnt="0"/>
      <dgm:spPr/>
    </dgm:pt>
    <dgm:pt modelId="{A31E0E69-1707-4692-A81A-B71469EB2BB2}" type="pres">
      <dgm:prSet presAssocID="{1AB60D41-E57A-4761-898E-D26819B4FCA5}" presName="compNode" presStyleCnt="0"/>
      <dgm:spPr/>
    </dgm:pt>
    <dgm:pt modelId="{2697ADE1-0878-4688-BA9E-6AED7447ACA2}" type="pres">
      <dgm:prSet presAssocID="{1AB60D41-E57A-4761-898E-D26819B4FCA5}" presName="bgRect" presStyleLbl="bgShp" presStyleIdx="2" presStyleCnt="3"/>
      <dgm:spPr/>
    </dgm:pt>
    <dgm:pt modelId="{8959D74B-AACC-4BA1-9BF4-00DDBE9D47E4}" type="pres">
      <dgm:prSet presAssocID="{1AB60D41-E57A-4761-898E-D26819B4FCA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1B37322-ABBC-4DC6-AFE5-E8F14381C19B}" type="pres">
      <dgm:prSet presAssocID="{1AB60D41-E57A-4761-898E-D26819B4FCA5}" presName="spaceRect" presStyleCnt="0"/>
      <dgm:spPr/>
    </dgm:pt>
    <dgm:pt modelId="{5ED5DB05-1D9F-413D-836E-B8DEC5E1C28F}" type="pres">
      <dgm:prSet presAssocID="{1AB60D41-E57A-4761-898E-D26819B4FCA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F8EEB3E-423E-4861-B0EA-F552162623BF}" type="presOf" srcId="{1AB60D41-E57A-4761-898E-D26819B4FCA5}" destId="{5ED5DB05-1D9F-413D-836E-B8DEC5E1C28F}" srcOrd="0" destOrd="0" presId="urn:microsoft.com/office/officeart/2018/2/layout/IconVerticalSolidList"/>
    <dgm:cxn modelId="{C4A24479-D551-44C0-AC9B-5006EF1272E6}" type="presOf" srcId="{7C860427-AC6C-4505-B7B4-0D43B1A401C8}" destId="{4A7850EC-B8E7-44F8-871C-2DEC522C644B}" srcOrd="0" destOrd="0" presId="urn:microsoft.com/office/officeart/2018/2/layout/IconVerticalSolidList"/>
    <dgm:cxn modelId="{8A01208B-4B8E-40C5-AFD1-B351F62FF5E6}" srcId="{8914FFF8-EDED-4C28-8BD0-6A6A28656FB7}" destId="{1AB60D41-E57A-4761-898E-D26819B4FCA5}" srcOrd="2" destOrd="0" parTransId="{61BAC12A-4E9C-4279-8142-39C36AAC3C95}" sibTransId="{6624C3CB-A23C-4349-84B5-662EBACF846D}"/>
    <dgm:cxn modelId="{A02DEBA9-A351-4541-A689-C50618C25220}" type="presOf" srcId="{C64DCF71-037F-47A1-83EF-43038CB3B7E3}" destId="{7C82E1D1-D42C-4A76-AA18-C7C60AE54DFA}" srcOrd="0" destOrd="0" presId="urn:microsoft.com/office/officeart/2018/2/layout/IconVerticalSolidList"/>
    <dgm:cxn modelId="{BACD45B8-ACC2-4CE0-9B36-9B8632822521}" type="presOf" srcId="{8914FFF8-EDED-4C28-8BD0-6A6A28656FB7}" destId="{7B6C2728-401D-488D-B600-ACF51B12C381}" srcOrd="0" destOrd="0" presId="urn:microsoft.com/office/officeart/2018/2/layout/IconVerticalSolidList"/>
    <dgm:cxn modelId="{1F33DDC6-0AA4-450D-8DC2-374C24DE5798}" srcId="{8914FFF8-EDED-4C28-8BD0-6A6A28656FB7}" destId="{C64DCF71-037F-47A1-83EF-43038CB3B7E3}" srcOrd="1" destOrd="0" parTransId="{E6DF05C1-AB71-4E25-99DE-AFDEBD0CF53C}" sibTransId="{2CA0E505-0EB5-4D07-B069-8CC2B4114816}"/>
    <dgm:cxn modelId="{729C77E7-99BB-4E1B-B635-E83D45E49A68}" srcId="{8914FFF8-EDED-4C28-8BD0-6A6A28656FB7}" destId="{7C860427-AC6C-4505-B7B4-0D43B1A401C8}" srcOrd="0" destOrd="0" parTransId="{B7D984E9-D66F-43E1-8FEB-4944E7FEA25F}" sibTransId="{0621603C-730A-441C-8DD6-C24ED9BA4599}"/>
    <dgm:cxn modelId="{03D7954D-9546-474B-A583-6A5B76CDC10C}" type="presParOf" srcId="{7B6C2728-401D-488D-B600-ACF51B12C381}" destId="{B78277BC-5C87-4120-852D-73AACF880C26}" srcOrd="0" destOrd="0" presId="urn:microsoft.com/office/officeart/2018/2/layout/IconVerticalSolidList"/>
    <dgm:cxn modelId="{EFF41396-8C45-45E9-9124-FA58E0259630}" type="presParOf" srcId="{B78277BC-5C87-4120-852D-73AACF880C26}" destId="{E0B7D395-8598-4216-9BF4-3514C7DA0F40}" srcOrd="0" destOrd="0" presId="urn:microsoft.com/office/officeart/2018/2/layout/IconVerticalSolidList"/>
    <dgm:cxn modelId="{81526051-93EE-4CF7-AD93-457C7C18B56B}" type="presParOf" srcId="{B78277BC-5C87-4120-852D-73AACF880C26}" destId="{3B75B3E9-BEAF-42B1-B5F7-88EE784956C3}" srcOrd="1" destOrd="0" presId="urn:microsoft.com/office/officeart/2018/2/layout/IconVerticalSolidList"/>
    <dgm:cxn modelId="{A8FE1F7E-2E0F-4F73-94C1-23353BDB27DE}" type="presParOf" srcId="{B78277BC-5C87-4120-852D-73AACF880C26}" destId="{1EEEFDAF-3A08-465C-BCA9-9C3099CEC453}" srcOrd="2" destOrd="0" presId="urn:microsoft.com/office/officeart/2018/2/layout/IconVerticalSolidList"/>
    <dgm:cxn modelId="{C0C8F871-61A7-4AAD-8E2B-4813FF9969A6}" type="presParOf" srcId="{B78277BC-5C87-4120-852D-73AACF880C26}" destId="{4A7850EC-B8E7-44F8-871C-2DEC522C644B}" srcOrd="3" destOrd="0" presId="urn:microsoft.com/office/officeart/2018/2/layout/IconVerticalSolidList"/>
    <dgm:cxn modelId="{3FC7262E-5314-437B-8F0C-39A30E27F843}" type="presParOf" srcId="{7B6C2728-401D-488D-B600-ACF51B12C381}" destId="{9941D3E8-872A-46B0-AE50-5EB88BF9FB1C}" srcOrd="1" destOrd="0" presId="urn:microsoft.com/office/officeart/2018/2/layout/IconVerticalSolidList"/>
    <dgm:cxn modelId="{4B634C4C-BEED-440A-838D-596D3F1E08DE}" type="presParOf" srcId="{7B6C2728-401D-488D-B600-ACF51B12C381}" destId="{153F9B44-264A-42FA-B1D4-2CB66D807272}" srcOrd="2" destOrd="0" presId="urn:microsoft.com/office/officeart/2018/2/layout/IconVerticalSolidList"/>
    <dgm:cxn modelId="{FA472E72-1381-4513-8E49-4F7037FF59ED}" type="presParOf" srcId="{153F9B44-264A-42FA-B1D4-2CB66D807272}" destId="{160FAD3E-4FCC-4A6D-B048-E716EC63F64E}" srcOrd="0" destOrd="0" presId="urn:microsoft.com/office/officeart/2018/2/layout/IconVerticalSolidList"/>
    <dgm:cxn modelId="{61D7C959-443B-456C-8A3E-C0D66133D5F2}" type="presParOf" srcId="{153F9B44-264A-42FA-B1D4-2CB66D807272}" destId="{0F34E935-14BE-4DC4-8356-9FAA5D9170B5}" srcOrd="1" destOrd="0" presId="urn:microsoft.com/office/officeart/2018/2/layout/IconVerticalSolidList"/>
    <dgm:cxn modelId="{DF5B7C44-ECE5-4219-898C-DEF59F1B1435}" type="presParOf" srcId="{153F9B44-264A-42FA-B1D4-2CB66D807272}" destId="{E1402C52-2A31-4CA6-BD08-D41DC25302D6}" srcOrd="2" destOrd="0" presId="urn:microsoft.com/office/officeart/2018/2/layout/IconVerticalSolidList"/>
    <dgm:cxn modelId="{4B8985E8-EF6E-4E47-9C63-062FE7C5DC26}" type="presParOf" srcId="{153F9B44-264A-42FA-B1D4-2CB66D807272}" destId="{7C82E1D1-D42C-4A76-AA18-C7C60AE54DFA}" srcOrd="3" destOrd="0" presId="urn:microsoft.com/office/officeart/2018/2/layout/IconVerticalSolidList"/>
    <dgm:cxn modelId="{35D47E49-F061-4E30-9E72-AF35A9E159A2}" type="presParOf" srcId="{7B6C2728-401D-488D-B600-ACF51B12C381}" destId="{B7BCEA12-CEC6-492A-97CC-77FA8D3EA647}" srcOrd="3" destOrd="0" presId="urn:microsoft.com/office/officeart/2018/2/layout/IconVerticalSolidList"/>
    <dgm:cxn modelId="{8BEEE89E-81EC-4A6A-B8B1-C0E96DBBD6CE}" type="presParOf" srcId="{7B6C2728-401D-488D-B600-ACF51B12C381}" destId="{A31E0E69-1707-4692-A81A-B71469EB2BB2}" srcOrd="4" destOrd="0" presId="urn:microsoft.com/office/officeart/2018/2/layout/IconVerticalSolidList"/>
    <dgm:cxn modelId="{519F1784-38E0-4EB5-97AA-B55BEBC633E5}" type="presParOf" srcId="{A31E0E69-1707-4692-A81A-B71469EB2BB2}" destId="{2697ADE1-0878-4688-BA9E-6AED7447ACA2}" srcOrd="0" destOrd="0" presId="urn:microsoft.com/office/officeart/2018/2/layout/IconVerticalSolidList"/>
    <dgm:cxn modelId="{D964BA97-4873-4979-8742-86CB25C5144F}" type="presParOf" srcId="{A31E0E69-1707-4692-A81A-B71469EB2BB2}" destId="{8959D74B-AACC-4BA1-9BF4-00DDBE9D47E4}" srcOrd="1" destOrd="0" presId="urn:microsoft.com/office/officeart/2018/2/layout/IconVerticalSolidList"/>
    <dgm:cxn modelId="{47B55081-0250-4BB6-9641-69EDE911537D}" type="presParOf" srcId="{A31E0E69-1707-4692-A81A-B71469EB2BB2}" destId="{21B37322-ABBC-4DC6-AFE5-E8F14381C19B}" srcOrd="2" destOrd="0" presId="urn:microsoft.com/office/officeart/2018/2/layout/IconVerticalSolidList"/>
    <dgm:cxn modelId="{559EF6B1-F887-4783-9D88-2BE4EB3F7448}" type="presParOf" srcId="{A31E0E69-1707-4692-A81A-B71469EB2BB2}" destId="{5ED5DB05-1D9F-413D-836E-B8DEC5E1C28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E6F7C40-2E27-411B-A2CC-86A7647D254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BCAE9E1-6336-4FD1-9B73-5B5B1713AD7E}">
      <dgm:prSet/>
      <dgm:spPr/>
      <dgm:t>
        <a:bodyPr/>
        <a:lstStyle/>
        <a:p>
          <a:r>
            <a:rPr lang="en-US"/>
            <a:t>Include xamples</a:t>
          </a:r>
          <a:r>
            <a:rPr lang="en-US" dirty="0"/>
            <a:t> where you have seen EdTech being used effectively</a:t>
          </a:r>
        </a:p>
      </dgm:t>
    </dgm:pt>
    <dgm:pt modelId="{141BC705-0482-40D1-BB27-35DC301BF2A3}" type="parTrans" cxnId="{4FF96355-B18B-47B0-AD02-06C69EEAC9BC}">
      <dgm:prSet/>
      <dgm:spPr/>
      <dgm:t>
        <a:bodyPr/>
        <a:lstStyle/>
        <a:p>
          <a:endParaRPr lang="en-US"/>
        </a:p>
      </dgm:t>
    </dgm:pt>
    <dgm:pt modelId="{148C012F-E766-470A-BDC1-A21292B3752A}" type="sibTrans" cxnId="{4FF96355-B18B-47B0-AD02-06C69EEAC9BC}">
      <dgm:prSet/>
      <dgm:spPr/>
      <dgm:t>
        <a:bodyPr/>
        <a:lstStyle/>
        <a:p>
          <a:endParaRPr lang="en-US"/>
        </a:p>
      </dgm:t>
    </dgm:pt>
    <dgm:pt modelId="{F596C5CB-204C-47D0-8B40-FE4C38C8DCF2}">
      <dgm:prSet/>
      <dgm:spPr/>
      <dgm:t>
        <a:bodyPr/>
        <a:lstStyle/>
        <a:p>
          <a:r>
            <a:rPr lang="en-US"/>
            <a:t>What educational principles underpinned the effective use of ed tech?</a:t>
          </a:r>
        </a:p>
      </dgm:t>
    </dgm:pt>
    <dgm:pt modelId="{B12A58DB-0EAC-4705-A43D-DFB1C2E084D0}" type="parTrans" cxnId="{998A3390-250B-4796-BEF7-A580A47AEB1A}">
      <dgm:prSet/>
      <dgm:spPr/>
      <dgm:t>
        <a:bodyPr/>
        <a:lstStyle/>
        <a:p>
          <a:endParaRPr lang="en-US"/>
        </a:p>
      </dgm:t>
    </dgm:pt>
    <dgm:pt modelId="{5D4DDC8F-2438-46AC-890E-B1FEDE651DAE}" type="sibTrans" cxnId="{998A3390-250B-4796-BEF7-A580A47AEB1A}">
      <dgm:prSet/>
      <dgm:spPr/>
      <dgm:t>
        <a:bodyPr/>
        <a:lstStyle/>
        <a:p>
          <a:endParaRPr lang="en-US"/>
        </a:p>
      </dgm:t>
    </dgm:pt>
    <dgm:pt modelId="{A974EC74-1691-440E-A645-C98B5831DC62}">
      <dgm:prSet/>
      <dgm:spPr/>
      <dgm:t>
        <a:bodyPr/>
        <a:lstStyle/>
        <a:p>
          <a:r>
            <a:rPr lang="en-US"/>
            <a:t>Can you think of examples of what could go wrong when making use of technology?</a:t>
          </a:r>
        </a:p>
      </dgm:t>
    </dgm:pt>
    <dgm:pt modelId="{F8DFEC92-048B-4A37-BCBB-FCC360ABF63D}" type="parTrans" cxnId="{1FA9E055-67B0-4E53-B5FA-7FE5C49D6411}">
      <dgm:prSet/>
      <dgm:spPr/>
      <dgm:t>
        <a:bodyPr/>
        <a:lstStyle/>
        <a:p>
          <a:endParaRPr lang="en-US"/>
        </a:p>
      </dgm:t>
    </dgm:pt>
    <dgm:pt modelId="{E356463D-E93D-4D55-A8AA-E0B0383F9528}" type="sibTrans" cxnId="{1FA9E055-67B0-4E53-B5FA-7FE5C49D6411}">
      <dgm:prSet/>
      <dgm:spPr/>
      <dgm:t>
        <a:bodyPr/>
        <a:lstStyle/>
        <a:p>
          <a:endParaRPr lang="en-US"/>
        </a:p>
      </dgm:t>
    </dgm:pt>
    <dgm:pt modelId="{F8EAB8B0-5226-2647-821A-13CCD71656DD}" type="pres">
      <dgm:prSet presAssocID="{AE6F7C40-2E27-411B-A2CC-86A7647D2547}" presName="linear" presStyleCnt="0">
        <dgm:presLayoutVars>
          <dgm:animLvl val="lvl"/>
          <dgm:resizeHandles val="exact"/>
        </dgm:presLayoutVars>
      </dgm:prSet>
      <dgm:spPr/>
    </dgm:pt>
    <dgm:pt modelId="{267525BB-7F01-774E-A56C-037BC35664D2}" type="pres">
      <dgm:prSet presAssocID="{8BCAE9E1-6336-4FD1-9B73-5B5B1713AD7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C5D8853-A2B2-8C4F-B4C9-56FCFB64A056}" type="pres">
      <dgm:prSet presAssocID="{148C012F-E766-470A-BDC1-A21292B3752A}" presName="spacer" presStyleCnt="0"/>
      <dgm:spPr/>
    </dgm:pt>
    <dgm:pt modelId="{C554EB23-58B1-4F4D-B2C7-AE31FA6A5B6D}" type="pres">
      <dgm:prSet presAssocID="{F596C5CB-204C-47D0-8B40-FE4C38C8DCF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8AE2DF7-A86F-C040-AA57-8A0FF6E20B49}" type="pres">
      <dgm:prSet presAssocID="{5D4DDC8F-2438-46AC-890E-B1FEDE651DAE}" presName="spacer" presStyleCnt="0"/>
      <dgm:spPr/>
    </dgm:pt>
    <dgm:pt modelId="{A7FD4BA1-6DF8-6C43-B510-DCD15A2B11C2}" type="pres">
      <dgm:prSet presAssocID="{A974EC74-1691-440E-A645-C98B5831DC6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50FCC1D-2214-3E45-B03C-7DA0F0C72325}" type="presOf" srcId="{8BCAE9E1-6336-4FD1-9B73-5B5B1713AD7E}" destId="{267525BB-7F01-774E-A56C-037BC35664D2}" srcOrd="0" destOrd="0" presId="urn:microsoft.com/office/officeart/2005/8/layout/vList2"/>
    <dgm:cxn modelId="{18B0D233-E552-B141-A34D-82783A2D2CFA}" type="presOf" srcId="{A974EC74-1691-440E-A645-C98B5831DC62}" destId="{A7FD4BA1-6DF8-6C43-B510-DCD15A2B11C2}" srcOrd="0" destOrd="0" presId="urn:microsoft.com/office/officeart/2005/8/layout/vList2"/>
    <dgm:cxn modelId="{4C864463-3E24-EF4B-A042-C7289082A7FB}" type="presOf" srcId="{AE6F7C40-2E27-411B-A2CC-86A7647D2547}" destId="{F8EAB8B0-5226-2647-821A-13CCD71656DD}" srcOrd="0" destOrd="0" presId="urn:microsoft.com/office/officeart/2005/8/layout/vList2"/>
    <dgm:cxn modelId="{4FF96355-B18B-47B0-AD02-06C69EEAC9BC}" srcId="{AE6F7C40-2E27-411B-A2CC-86A7647D2547}" destId="{8BCAE9E1-6336-4FD1-9B73-5B5B1713AD7E}" srcOrd="0" destOrd="0" parTransId="{141BC705-0482-40D1-BB27-35DC301BF2A3}" sibTransId="{148C012F-E766-470A-BDC1-A21292B3752A}"/>
    <dgm:cxn modelId="{1FA9E055-67B0-4E53-B5FA-7FE5C49D6411}" srcId="{AE6F7C40-2E27-411B-A2CC-86A7647D2547}" destId="{A974EC74-1691-440E-A645-C98B5831DC62}" srcOrd="2" destOrd="0" parTransId="{F8DFEC92-048B-4A37-BCBB-FCC360ABF63D}" sibTransId="{E356463D-E93D-4D55-A8AA-E0B0383F9528}"/>
    <dgm:cxn modelId="{998A3390-250B-4796-BEF7-A580A47AEB1A}" srcId="{AE6F7C40-2E27-411B-A2CC-86A7647D2547}" destId="{F596C5CB-204C-47D0-8B40-FE4C38C8DCF2}" srcOrd="1" destOrd="0" parTransId="{B12A58DB-0EAC-4705-A43D-DFB1C2E084D0}" sibTransId="{5D4DDC8F-2438-46AC-890E-B1FEDE651DAE}"/>
    <dgm:cxn modelId="{E06B58B4-09AC-4C4A-BE27-18466B2C9B23}" type="presOf" srcId="{F596C5CB-204C-47D0-8B40-FE4C38C8DCF2}" destId="{C554EB23-58B1-4F4D-B2C7-AE31FA6A5B6D}" srcOrd="0" destOrd="0" presId="urn:microsoft.com/office/officeart/2005/8/layout/vList2"/>
    <dgm:cxn modelId="{ADF0FF7E-7407-B24B-B56F-5CE759349245}" type="presParOf" srcId="{F8EAB8B0-5226-2647-821A-13CCD71656DD}" destId="{267525BB-7F01-774E-A56C-037BC35664D2}" srcOrd="0" destOrd="0" presId="urn:microsoft.com/office/officeart/2005/8/layout/vList2"/>
    <dgm:cxn modelId="{38764BCF-35F9-544D-879F-846C81F828FC}" type="presParOf" srcId="{F8EAB8B0-5226-2647-821A-13CCD71656DD}" destId="{AC5D8853-A2B2-8C4F-B4C9-56FCFB64A056}" srcOrd="1" destOrd="0" presId="urn:microsoft.com/office/officeart/2005/8/layout/vList2"/>
    <dgm:cxn modelId="{FC580FDD-62C3-FE48-BD9D-9DD2A940BDFC}" type="presParOf" srcId="{F8EAB8B0-5226-2647-821A-13CCD71656DD}" destId="{C554EB23-58B1-4F4D-B2C7-AE31FA6A5B6D}" srcOrd="2" destOrd="0" presId="urn:microsoft.com/office/officeart/2005/8/layout/vList2"/>
    <dgm:cxn modelId="{057DCCD2-D2CE-6346-A098-809ABA27B4B3}" type="presParOf" srcId="{F8EAB8B0-5226-2647-821A-13CCD71656DD}" destId="{D8AE2DF7-A86F-C040-AA57-8A0FF6E20B49}" srcOrd="3" destOrd="0" presId="urn:microsoft.com/office/officeart/2005/8/layout/vList2"/>
    <dgm:cxn modelId="{6DFC3E90-C419-9446-AA32-90D219829938}" type="presParOf" srcId="{F8EAB8B0-5226-2647-821A-13CCD71656DD}" destId="{A7FD4BA1-6DF8-6C43-B510-DCD15A2B11C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3DFC03-B331-184A-9436-0DFC47AED846}">
      <dsp:nvSpPr>
        <dsp:cNvPr id="0" name=""/>
        <dsp:cNvSpPr/>
      </dsp:nvSpPr>
      <dsp:spPr>
        <a:xfrm>
          <a:off x="0" y="32228"/>
          <a:ext cx="10515600" cy="2068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 dirty="0"/>
            <a:t>What do we already know about assessment?</a:t>
          </a:r>
        </a:p>
      </dsp:txBody>
      <dsp:txXfrm>
        <a:off x="100979" y="133207"/>
        <a:ext cx="10313642" cy="1866602"/>
      </dsp:txXfrm>
    </dsp:sp>
    <dsp:sp modelId="{2942C55F-2492-6A41-9E72-3F879F653821}">
      <dsp:nvSpPr>
        <dsp:cNvPr id="0" name=""/>
        <dsp:cNvSpPr/>
      </dsp:nvSpPr>
      <dsp:spPr>
        <a:xfrm>
          <a:off x="0" y="2250549"/>
          <a:ext cx="10515600" cy="2068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 dirty="0"/>
            <a:t>How can we use it and how can it be used effectively?</a:t>
          </a:r>
        </a:p>
      </dsp:txBody>
      <dsp:txXfrm>
        <a:off x="100979" y="2351528"/>
        <a:ext cx="10313642" cy="18666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224182-7EAA-43BC-AF75-5F39A25924DD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F5DE61-F19C-4BCE-8A60-8B30691BAB99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C9A32-A442-44E3-B001-9E47A0D2DAAE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Allows us to establish if we have covered content and students understand (misconceptions)</a:t>
          </a:r>
        </a:p>
      </dsp:txBody>
      <dsp:txXfrm>
        <a:off x="1435590" y="531"/>
        <a:ext cx="9080009" cy="1242935"/>
      </dsp:txXfrm>
    </dsp:sp>
    <dsp:sp modelId="{114588B4-8A38-427E-A615-5371F26F33D4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1F91D9-9516-48B7-B9D2-AD92C95A3A2E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60D9B3-8650-45B4-BF09-EA66DA484F7A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Allows us to adapt future sessions based on results</a:t>
          </a:r>
        </a:p>
      </dsp:txBody>
      <dsp:txXfrm>
        <a:off x="1435590" y="1554201"/>
        <a:ext cx="9080009" cy="1242935"/>
      </dsp:txXfrm>
    </dsp:sp>
    <dsp:sp modelId="{905F3910-0534-46EA-A2D6-A61BEA003078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94AC8-7683-44D3-94F1-FD7A1A02CE54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81D1A6-6B94-44F7-97CF-6306DB11768F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Can use as a form of retrieval practice</a:t>
          </a:r>
        </a:p>
      </dsp:txBody>
      <dsp:txXfrm>
        <a:off x="1435590" y="3107870"/>
        <a:ext cx="90800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356AEB-BA3F-414C-A126-15595A6ABE59}">
      <dsp:nvSpPr>
        <dsp:cNvPr id="0" name=""/>
        <dsp:cNvSpPr/>
      </dsp:nvSpPr>
      <dsp:spPr>
        <a:xfrm>
          <a:off x="804" y="1161056"/>
          <a:ext cx="2926613" cy="146330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Formative</a:t>
          </a:r>
        </a:p>
      </dsp:txBody>
      <dsp:txXfrm>
        <a:off x="43663" y="1203915"/>
        <a:ext cx="2840895" cy="1377588"/>
      </dsp:txXfrm>
    </dsp:sp>
    <dsp:sp modelId="{05A1BDF9-D7B5-2748-B974-BB8000770FEB}">
      <dsp:nvSpPr>
        <dsp:cNvPr id="0" name=""/>
        <dsp:cNvSpPr/>
      </dsp:nvSpPr>
      <dsp:spPr>
        <a:xfrm>
          <a:off x="3659071" y="1161056"/>
          <a:ext cx="2926613" cy="146330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Summative</a:t>
          </a:r>
        </a:p>
      </dsp:txBody>
      <dsp:txXfrm>
        <a:off x="3701930" y="1203915"/>
        <a:ext cx="2840895" cy="13775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243C74-57E1-452C-9EA6-524AE0FB328E}">
      <dsp:nvSpPr>
        <dsp:cNvPr id="0" name=""/>
        <dsp:cNvSpPr/>
      </dsp:nvSpPr>
      <dsp:spPr>
        <a:xfrm>
          <a:off x="0" y="944988"/>
          <a:ext cx="6588691" cy="17954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304CEF-DC60-4AA3-BF49-BF8883E26810}">
      <dsp:nvSpPr>
        <dsp:cNvPr id="0" name=""/>
        <dsp:cNvSpPr/>
      </dsp:nvSpPr>
      <dsp:spPr>
        <a:xfrm>
          <a:off x="535129" y="1356250"/>
          <a:ext cx="972962" cy="972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3BA64-24BF-45AE-A540-A1898D97389E}">
      <dsp:nvSpPr>
        <dsp:cNvPr id="0" name=""/>
        <dsp:cNvSpPr/>
      </dsp:nvSpPr>
      <dsp:spPr>
        <a:xfrm>
          <a:off x="2043221" y="958220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Can some of the technologies you looked at more easily aligned with different levels of the taxonomy?</a:t>
          </a:r>
        </a:p>
      </dsp:txBody>
      <dsp:txXfrm>
        <a:off x="2043221" y="958220"/>
        <a:ext cx="4545469" cy="1769022"/>
      </dsp:txXfrm>
    </dsp:sp>
    <dsp:sp modelId="{5C5FC12F-AAEA-4C19-B5C8-C4352C424D2E}">
      <dsp:nvSpPr>
        <dsp:cNvPr id="0" name=""/>
        <dsp:cNvSpPr/>
      </dsp:nvSpPr>
      <dsp:spPr>
        <a:xfrm>
          <a:off x="0" y="3182731"/>
          <a:ext cx="6588691" cy="176902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0ABEF-1F67-4EB2-ABFD-00D0A67A37BE}">
      <dsp:nvSpPr>
        <dsp:cNvPr id="0" name=""/>
        <dsp:cNvSpPr/>
      </dsp:nvSpPr>
      <dsp:spPr>
        <a:xfrm>
          <a:off x="535129" y="3580761"/>
          <a:ext cx="972962" cy="972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D70D5-CBDA-4713-9E75-382D29E7A34C}">
      <dsp:nvSpPr>
        <dsp:cNvPr id="0" name=""/>
        <dsp:cNvSpPr/>
      </dsp:nvSpPr>
      <dsp:spPr>
        <a:xfrm>
          <a:off x="2043221" y="3182731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Can you think of technologies/pieces of software that allow assessment/creation of evidence, to allow assessment of all levels?</a:t>
          </a:r>
        </a:p>
      </dsp:txBody>
      <dsp:txXfrm>
        <a:off x="2043221" y="3182731"/>
        <a:ext cx="4545469" cy="17690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9E5258-1538-43E9-8C54-29E71DA9FECF}">
      <dsp:nvSpPr>
        <dsp:cNvPr id="0" name=""/>
        <dsp:cNvSpPr/>
      </dsp:nvSpPr>
      <dsp:spPr>
        <a:xfrm>
          <a:off x="0" y="865001"/>
          <a:ext cx="6263640" cy="16514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245AD3-A253-4301-BDA4-15AA7B92B7AB}">
      <dsp:nvSpPr>
        <dsp:cNvPr id="0" name=""/>
        <dsp:cNvSpPr/>
      </dsp:nvSpPr>
      <dsp:spPr>
        <a:xfrm>
          <a:off x="499550" y="1266078"/>
          <a:ext cx="908273" cy="9082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91C533-01FE-4D7C-84CA-027A907EB1CA}">
      <dsp:nvSpPr>
        <dsp:cNvPr id="0" name=""/>
        <dsp:cNvSpPr/>
      </dsp:nvSpPr>
      <dsp:spPr>
        <a:xfrm>
          <a:off x="1907374" y="894511"/>
          <a:ext cx="4356265" cy="1651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774" tIns="174774" rIns="174774" bIns="17477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10 research-based principles</a:t>
          </a:r>
        </a:p>
      </dsp:txBody>
      <dsp:txXfrm>
        <a:off x="1907374" y="894511"/>
        <a:ext cx="4356265" cy="1651406"/>
      </dsp:txXfrm>
    </dsp:sp>
    <dsp:sp modelId="{3AE98076-7F4D-49C9-821F-B865F5CBBE76}">
      <dsp:nvSpPr>
        <dsp:cNvPr id="0" name=""/>
        <dsp:cNvSpPr/>
      </dsp:nvSpPr>
      <dsp:spPr>
        <a:xfrm>
          <a:off x="0" y="2941066"/>
          <a:ext cx="6263640" cy="165140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D1F6DF-9891-4856-A8B7-82E8CDB988D9}">
      <dsp:nvSpPr>
        <dsp:cNvPr id="0" name=""/>
        <dsp:cNvSpPr/>
      </dsp:nvSpPr>
      <dsp:spPr>
        <a:xfrm>
          <a:off x="499550" y="3330336"/>
          <a:ext cx="908273" cy="9082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779F63-FD47-4AEB-B1D5-06B450241D2E}">
      <dsp:nvSpPr>
        <dsp:cNvPr id="0" name=""/>
        <dsp:cNvSpPr/>
      </dsp:nvSpPr>
      <dsp:spPr>
        <a:xfrm>
          <a:off x="1907374" y="2958769"/>
          <a:ext cx="2818638" cy="1651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774" tIns="174774" rIns="174774" bIns="17477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Derived from:</a:t>
          </a:r>
        </a:p>
      </dsp:txBody>
      <dsp:txXfrm>
        <a:off x="1907374" y="2958769"/>
        <a:ext cx="2818638" cy="1651406"/>
      </dsp:txXfrm>
    </dsp:sp>
    <dsp:sp modelId="{11587481-4808-446A-B15D-16489E2D02A6}">
      <dsp:nvSpPr>
        <dsp:cNvPr id="0" name=""/>
        <dsp:cNvSpPr/>
      </dsp:nvSpPr>
      <dsp:spPr>
        <a:xfrm>
          <a:off x="4726012" y="2958769"/>
          <a:ext cx="1537627" cy="1651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774" tIns="174774" rIns="174774" bIns="174774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Research in cognitive Science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Research on classroom practice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Research on cognitive supports</a:t>
          </a:r>
        </a:p>
      </dsp:txBody>
      <dsp:txXfrm>
        <a:off x="4726012" y="2958769"/>
        <a:ext cx="1537627" cy="16514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B7D395-8598-4216-9BF4-3514C7DA0F40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75B3E9-BEAF-42B1-B5F7-88EE784956C3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7850EC-B8E7-44F8-871C-2DEC522C644B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Take some time and put together a word document that Outlines  meaningful ways that EdTech could help support/evidence each of the principles</a:t>
          </a:r>
        </a:p>
      </dsp:txBody>
      <dsp:txXfrm>
        <a:off x="1816103" y="671"/>
        <a:ext cx="4447536" cy="1572384"/>
      </dsp:txXfrm>
    </dsp:sp>
    <dsp:sp modelId="{160FAD3E-4FCC-4A6D-B048-E716EC63F64E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34E935-14BE-4DC4-8356-9FAA5D9170B5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82E1D1-D42C-4A76-AA18-C7C60AE54DFA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Make specific to your subject area, but also feel free to discuss with those on the table</a:t>
          </a:r>
        </a:p>
      </dsp:txBody>
      <dsp:txXfrm>
        <a:off x="1816103" y="1966151"/>
        <a:ext cx="4447536" cy="1572384"/>
      </dsp:txXfrm>
    </dsp:sp>
    <dsp:sp modelId="{2697ADE1-0878-4688-BA9E-6AED7447ACA2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59D74B-AACC-4BA1-9BF4-00DDBE9D47E4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5DB05-1D9F-413D-836E-B8DEC5E1C28F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Submit your document on Moodle</a:t>
          </a:r>
        </a:p>
      </dsp:txBody>
      <dsp:txXfrm>
        <a:off x="1816103" y="3931632"/>
        <a:ext cx="4447536" cy="157238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7525BB-7F01-774E-A56C-037BC35664D2}">
      <dsp:nvSpPr>
        <dsp:cNvPr id="0" name=""/>
        <dsp:cNvSpPr/>
      </dsp:nvSpPr>
      <dsp:spPr>
        <a:xfrm>
          <a:off x="0" y="61824"/>
          <a:ext cx="6263640" cy="17341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Include xamples</a:t>
          </a:r>
          <a:r>
            <a:rPr lang="en-US" sz="3100" kern="1200" dirty="0"/>
            <a:t> where you have seen EdTech being used effectively</a:t>
          </a:r>
        </a:p>
      </dsp:txBody>
      <dsp:txXfrm>
        <a:off x="84655" y="146479"/>
        <a:ext cx="6094330" cy="1564849"/>
      </dsp:txXfrm>
    </dsp:sp>
    <dsp:sp modelId="{C554EB23-58B1-4F4D-B2C7-AE31FA6A5B6D}">
      <dsp:nvSpPr>
        <dsp:cNvPr id="0" name=""/>
        <dsp:cNvSpPr/>
      </dsp:nvSpPr>
      <dsp:spPr>
        <a:xfrm>
          <a:off x="0" y="1885264"/>
          <a:ext cx="6263640" cy="1734159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What educational principles underpinned the effective use of ed tech?</a:t>
          </a:r>
        </a:p>
      </dsp:txBody>
      <dsp:txXfrm>
        <a:off x="84655" y="1969919"/>
        <a:ext cx="6094330" cy="1564849"/>
      </dsp:txXfrm>
    </dsp:sp>
    <dsp:sp modelId="{A7FD4BA1-6DF8-6C43-B510-DCD15A2B11C2}">
      <dsp:nvSpPr>
        <dsp:cNvPr id="0" name=""/>
        <dsp:cNvSpPr/>
      </dsp:nvSpPr>
      <dsp:spPr>
        <a:xfrm>
          <a:off x="0" y="3708703"/>
          <a:ext cx="6263640" cy="173415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Can you think of examples of what could go wrong when making use of technology?</a:t>
          </a:r>
        </a:p>
      </dsp:txBody>
      <dsp:txXfrm>
        <a:off x="84655" y="3793358"/>
        <a:ext cx="6094330" cy="15648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8A8DB1-A06F-4AE8-8E5C-97BA326BA4AF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25BCDF-2907-4C4E-BDD9-123C849501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720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Rememebr</a:t>
            </a:r>
            <a:r>
              <a:rPr lang="en-US" dirty="0"/>
              <a:t> – this module is not just about using tech, but showing you </a:t>
            </a:r>
            <a:r>
              <a:rPr lang="en-US" dirty="0" err="1"/>
              <a:t>udersntad</a:t>
            </a:r>
            <a:r>
              <a:rPr lang="en-US" dirty="0"/>
              <a:t> how tech supports concrete teaching and learning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DB95E7-505C-3944-8CBB-3D29A66E311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39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1691D0"/>
                </a:solidFill>
              </a:rPr>
              <a:t>Bjork (1992)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D8017F-0FCA-3D48-9ADF-5841CEA94D2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9522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679575" y="558800"/>
            <a:ext cx="5735638" cy="32273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3B523-08EE-724B-9F77-B8B28604AED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81177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679575" y="558800"/>
            <a:ext cx="5735638" cy="32273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can technology help us with this?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3B523-08EE-724B-9F77-B8B28604AED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4668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388E3-6989-7337-D2AF-B22433BD59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A854BA-3C88-C92F-79F4-DA126287EE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F01C44-0026-D9BC-3DD5-C6A6193E2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6296B-B3DF-17A9-54D4-8D4F5B648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7EBD8-94AB-56E8-16AF-90C3E9CD7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559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914CC-164B-96AB-618E-E09270C56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29D3D-394D-B89C-58CF-8901A13F6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D21BC4-8A1E-0D4C-C842-7A9D30141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8DA984-8F6C-FE75-D728-29D24BB5B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B11530-A95A-0C5F-E736-6C247B63A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3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9CF81-16D2-80F3-B60F-7337C58F2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18D30B-251D-20E4-EA73-E5381215C7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71E704-087C-F508-7E13-B8292EE53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CFA45A-5AD6-CD48-AD6C-D85AF2EB7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4A64E-B6F1-1489-CE10-F52B5B623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019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C748E-FFD4-9BBC-11AD-5B08B442C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D13F8-89D3-B6FE-0080-9E848598C5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57AD14-52F3-794C-FD4D-CB9DB33883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5ADB92-0210-09DE-E8FD-83C522573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B09529-6FEF-ADFD-C1D3-14E39D762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77035B-DD75-7846-84C1-B0E0FB230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145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7F186-ABB9-20EE-4B08-88DDF1561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8C9672-C564-7F18-6FF5-89205A147D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E0EF7F-BDEC-723A-8987-F3912419BD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5CEBC3-3503-C29C-77B6-F8E02A31BA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CEC2C1-4032-4BD6-7524-EDCD1097B7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4803E8-B890-DAB9-AC29-66FA792D3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05BD33-AD98-4564-A77A-B51A9ED40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539586-54FF-5480-BA18-8FD2B34DE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89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EB3D2-1C9C-05EC-0852-426F1FF38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95EBC3-341F-6E0C-57C8-29F57CBA9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36E66E-50EE-411C-D656-B02D3672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F9B8E3-E524-B900-5BE5-ACA21E220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748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D5B615-4947-4D08-7C7E-264765F2F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F7B547-2DA1-4ADC-0A2F-874447C1B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4041BE-7365-DE39-9EAD-C2DF8C1CC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551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DE043-FA9A-E62E-4A38-2DF25BF72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1E95A-6617-5553-A1DB-7FAC2BC40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B4B732-AFE1-2F1D-D2F1-769DE4CACB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CCD74E-DF75-047D-C37C-6758F8DB9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95AA6F-A832-760E-DFF7-89A0A0FBC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8948AA-E6FB-9A1A-8075-0DF405286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686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B7D6C-7CF0-7590-EA1F-DADD1ECFA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9D1740-720D-BFDD-5D43-9DE8CAC76B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5B02F1-D4EE-844F-855C-BECC4969F4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B1A8C8-6555-DF0A-880F-99875CA6A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2F79AA-173D-B821-7007-EBFE18EC7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661953-CC37-2C2F-7D61-0F544DA08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69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3ACC0-EBDC-FD77-079A-DFFA8D980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CD5733-1302-65AF-C609-B0392996C1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AF05C-BCBE-A138-CF9A-FCE523976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C1636-D9EA-F989-53A5-9C928F1B9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2B8B6-BEC1-3771-9C9E-0A7676648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180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BBFB9C-444D-8882-91F1-FAB1145B91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8F400E-0037-9AA2-A7C9-2E2FD56EED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A4DB75-CE0B-8139-973C-9A72C1DDF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FCEFA3-914C-186E-A64A-33B500218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66C22-1A06-8493-4836-6757FE0C4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4104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609600" y="6356351"/>
            <a:ext cx="7416800" cy="36512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F6FC3-3F0F-484D-B7AD-35414CAF3D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Dylan Wiliam Logo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8811" y="6225190"/>
            <a:ext cx="2883189" cy="632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115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45A92F-85E2-253B-DBC9-E49CBEFF2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9765D9-6AB8-80AC-73ED-D1528E093E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87BB9-EF49-F0E1-7D72-855784E281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D77E1-CACC-4CE0-A0E4-1ED9F3E43EA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3D71AD-ADE8-A527-A7E6-A7323B7E5C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CC5DA-90C7-B852-163A-CD2FFFCC62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E90BC-1687-4C5F-A619-04CA179FF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513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jorklab.psych.ucla.edu/research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335C9-B36B-9EB4-8EA9-F66B23CF5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0852" y="2310166"/>
            <a:ext cx="9910296" cy="259002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tabLst>
                <a:tab pos="1168400" algn="l"/>
              </a:tabLst>
            </a:pPr>
            <a:r>
              <a:rPr lang="en-US" sz="5400" b="1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Let’s consider Technology and Assessment</a:t>
            </a:r>
            <a:br>
              <a:rPr lang="en-US" sz="54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</a:br>
            <a:br>
              <a:rPr lang="en-US" sz="5400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Individual activities</a:t>
            </a:r>
            <a:endParaRPr lang="en-US" sz="5400" kern="1200" dirty="0">
              <a:solidFill>
                <a:schemeClr val="accent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2170772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9D3B1-AA02-B042-AA47-7E69C33F9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FD391-CD49-DE42-B0DE-9DB919C76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438" y="636190"/>
            <a:ext cx="10584248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List as many different technologies that you can think of that can be used to </a:t>
            </a:r>
            <a:r>
              <a:rPr lang="en-US" b="1" u="sng" dirty="0"/>
              <a:t>assess</a:t>
            </a:r>
            <a:r>
              <a:rPr lang="en-US" dirty="0"/>
              <a:t> learners.</a:t>
            </a:r>
          </a:p>
        </p:txBody>
      </p:sp>
    </p:spTree>
    <p:extLst>
      <p:ext uri="{BB962C8B-B14F-4D97-AF65-F5344CB8AC3E}">
        <p14:creationId xmlns:p14="http://schemas.microsoft.com/office/powerpoint/2010/main" val="914259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0CC6C-4F4B-D04A-939E-E2A8C18B2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852AF-5E00-6743-8ADC-109F8FA81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834" y="1468939"/>
            <a:ext cx="10666965" cy="4708024"/>
          </a:xfrm>
        </p:spPr>
        <p:txBody>
          <a:bodyPr anchor="ctr">
            <a:normAutofit/>
          </a:bodyPr>
          <a:lstStyle/>
          <a:p>
            <a:r>
              <a:rPr lang="en-US" dirty="0"/>
              <a:t>What are some of the benefits and shortcomings of using tech specifically for </a:t>
            </a:r>
            <a:r>
              <a:rPr lang="en-US" b="1" dirty="0"/>
              <a:t>assessment</a:t>
            </a:r>
            <a:r>
              <a:rPr lang="en-US" dirty="0"/>
              <a:t>?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157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57523-4C57-BF4D-A3D8-DE7918226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/>
              <a:t>Focusing on P before 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089731-1DBA-4D79-898B-B9D37E18A1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1385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44629-1D91-034E-8C9A-C9CD94414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Assessing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E8EB2-FD64-DD4E-9701-A69AACC57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Why do we assess?</a:t>
            </a:r>
          </a:p>
          <a:p>
            <a:endParaRPr lang="en-US" sz="2000" dirty="0"/>
          </a:p>
          <a:p>
            <a:r>
              <a:rPr lang="en-US" sz="2000" dirty="0"/>
              <a:t>When do we assess?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Who is it for?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83492BB2-27D5-42BF-B2CF-CB75640CB4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48" r="465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475507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DABE5-A63F-D343-A532-DCCA87A08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/>
              <a:t>Assessment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83EADD-ED5D-4477-BDBE-145C01718BF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1094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A8E1F-525A-4E44-B14D-093AC8ED3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4135448" cy="162232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Retrieval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79566-44FA-224A-9707-FB205D8C2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419443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The Ebbinghaus Forgetting Curve</a:t>
            </a:r>
          </a:p>
        </p:txBody>
      </p:sp>
      <p:pic>
        <p:nvPicPr>
          <p:cNvPr id="4098" name="Picture 2" descr="Ebbinghaus' forgetting curve and review cycle. | Download Scientific Diagram">
            <a:extLst>
              <a:ext uri="{FF2B5EF4-FFF2-40B4-BE49-F238E27FC236}">
                <a16:creationId xmlns:a16="http://schemas.microsoft.com/office/drawing/2014/main" id="{9AEB7EB6-4476-9944-86C2-5DFD072890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6"/>
          <a:stretch/>
        </p:blipFill>
        <p:spPr bwMode="auto">
          <a:xfrm>
            <a:off x="5016505" y="2532518"/>
            <a:ext cx="6019331" cy="374830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72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4C03703-1924-4D2D-86D5-0B2004B562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072" r="33706" b="-1"/>
          <a:stretch/>
        </p:blipFill>
        <p:spPr>
          <a:xfrm>
            <a:off x="6032938" y="10"/>
            <a:ext cx="526257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892145"/>
            <a:ext cx="5321807" cy="1370207"/>
          </a:xfrm>
        </p:spPr>
        <p:txBody>
          <a:bodyPr>
            <a:normAutofit/>
          </a:bodyPr>
          <a:lstStyle/>
          <a:p>
            <a:r>
              <a:rPr lang="en-US" sz="4000"/>
              <a:t>“The new theory of disuse”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4590" y="2116667"/>
            <a:ext cx="5321807" cy="3464326"/>
          </a:xfrm>
        </p:spPr>
        <p:txBody>
          <a:bodyPr anchor="t">
            <a:normAutofit/>
          </a:bodyPr>
          <a:lstStyle/>
          <a:p>
            <a:r>
              <a:rPr lang="en-US" sz="1800" dirty="0"/>
              <a:t>An item in memory is characterized by: </a:t>
            </a:r>
          </a:p>
          <a:p>
            <a:pPr lvl="1"/>
            <a:r>
              <a:rPr lang="en-US" sz="1800" dirty="0"/>
              <a:t>Storage strength</a:t>
            </a:r>
          </a:p>
          <a:p>
            <a:pPr lvl="2"/>
            <a:r>
              <a:rPr lang="en-US" sz="1800" dirty="0"/>
              <a:t>how well learned an item is</a:t>
            </a:r>
          </a:p>
          <a:p>
            <a:pPr lvl="2"/>
            <a:r>
              <a:rPr lang="en-US" sz="1800" dirty="0"/>
              <a:t>can only increase</a:t>
            </a:r>
          </a:p>
          <a:p>
            <a:pPr lvl="1"/>
            <a:r>
              <a:rPr lang="en-US" sz="1800" dirty="0"/>
              <a:t>Retrieval strength</a:t>
            </a:r>
          </a:p>
          <a:p>
            <a:pPr lvl="2"/>
            <a:r>
              <a:rPr lang="en-US" sz="1800" dirty="0"/>
              <a:t>how easy an item is to retrieve at a particular time</a:t>
            </a:r>
          </a:p>
          <a:p>
            <a:pPr lvl="2"/>
            <a:r>
              <a:rPr lang="en-US" sz="1800" dirty="0"/>
              <a:t>goes up and down</a:t>
            </a:r>
            <a:endParaRPr lang="en-GB" sz="1800" dirty="0"/>
          </a:p>
          <a:p>
            <a:pPr lvl="2"/>
            <a:endParaRPr lang="en-GB" sz="1800" dirty="0"/>
          </a:p>
          <a:p>
            <a:pPr lvl="2"/>
            <a:r>
              <a:rPr lang="en-US" sz="1800" dirty="0">
                <a:hlinkClick r:id="rId4"/>
              </a:rPr>
              <a:t>https://</a:t>
            </a:r>
            <a:r>
              <a:rPr lang="en-US" sz="1800" dirty="0" err="1">
                <a:hlinkClick r:id="rId4"/>
              </a:rPr>
              <a:t>bjorklab.psych.ucla.edu</a:t>
            </a:r>
            <a:r>
              <a:rPr lang="en-US" sz="1800" dirty="0">
                <a:hlinkClick r:id="rId4"/>
              </a:rPr>
              <a:t>/research/</a:t>
            </a:r>
            <a:endParaRPr lang="en-GB" sz="1800" dirty="0"/>
          </a:p>
          <a:p>
            <a:pPr lvl="2"/>
            <a:endParaRPr lang="en-US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303399" y="6492875"/>
            <a:ext cx="49709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9C0F6FC3-3F0F-484D-B7AD-35414CAF3DD6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316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0" y="337103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/>
              <a:t>Storage Strength and Retrieval Strength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2241550" y="1384301"/>
          <a:ext cx="7969252" cy="46736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23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39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65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7650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29776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rgbClr val="1691D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rgbClr val="1691D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Storage strength</a:t>
                      </a:r>
                    </a:p>
                  </a:txBody>
                  <a:tcPr>
                    <a:solidFill>
                      <a:srgbClr val="1691D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5581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rgbClr val="1691D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29122">
                <a:tc rowSpan="2"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</a:rPr>
                        <a:t>Retrieval strength</a:t>
                      </a:r>
                    </a:p>
                  </a:txBody>
                  <a:tcPr anchor="ctr">
                    <a:solidFill>
                      <a:srgbClr val="1691D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29122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F6FC3-3F0F-484D-B7AD-35414CAF3D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61505" y="3016121"/>
            <a:ext cx="2400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Credit card number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762577" y="4738469"/>
            <a:ext cx="24003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National Insurance number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295900" y="4738469"/>
            <a:ext cx="2400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Current hotel room number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762577" y="2987237"/>
            <a:ext cx="2400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license plate number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0570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F8723-DA82-3A47-8447-D59DF69FF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So 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941C6-414D-2C43-9312-C839C844D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Even when we use technology for assessment, we should bear these theories in mind – consider the timing of the assessments that are being used in relation to:</a:t>
            </a:r>
          </a:p>
          <a:p>
            <a:endParaRPr lang="en-US" sz="2000" dirty="0"/>
          </a:p>
          <a:p>
            <a:pPr lvl="1"/>
            <a:r>
              <a:rPr lang="en-US" sz="2000" dirty="0"/>
              <a:t>Previous content</a:t>
            </a:r>
          </a:p>
          <a:p>
            <a:pPr lvl="1"/>
            <a:r>
              <a:rPr lang="en-US" sz="2000" dirty="0"/>
              <a:t>Where you are in an overall module/scheme</a:t>
            </a:r>
          </a:p>
          <a:p>
            <a:pPr lvl="1"/>
            <a:r>
              <a:rPr lang="en-US" sz="2000" dirty="0"/>
              <a:t>How long it has been since delivering it initially</a:t>
            </a:r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11B8FC5E-827A-2854-0E08-BA0AC5B45E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632" r="2334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25573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1A349-511E-6347-8AFB-662B1F1C3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Assessing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14F011-CA82-0A4A-2253-57A55448BC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30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635BD7-9E71-7582-7996-CC1BA9823D0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57202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020" y="-16112"/>
            <a:ext cx="8492563" cy="1325563"/>
          </a:xfrm>
        </p:spPr>
        <p:txBody>
          <a:bodyPr>
            <a:normAutofit/>
          </a:bodyPr>
          <a:lstStyle/>
          <a:p>
            <a:r>
              <a:rPr lang="en-US" sz="3600" dirty="0"/>
              <a:t>Formative Assessment: A contested term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65201" y="2212940"/>
            <a:ext cx="1769036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Span (curriculum)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24001" y="3629497"/>
            <a:ext cx="1210235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Length </a:t>
            </a: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(Time)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505352" y="5251032"/>
            <a:ext cx="1210235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Impact</a:t>
            </a: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(Use)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2734236" y="1299883"/>
            <a:ext cx="2420471" cy="4941297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34236" y="1299882"/>
            <a:ext cx="2420471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Long-cycle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307107" y="1319021"/>
            <a:ext cx="2432423" cy="4922159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7879978" y="1299883"/>
            <a:ext cx="2459317" cy="4941297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307107" y="1319020"/>
            <a:ext cx="2432423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Medium-cycle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891818" y="1319020"/>
            <a:ext cx="2447476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Short-cycle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2806700" y="1924050"/>
            <a:ext cx="2292350" cy="1252070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Across terms, teaching units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2806700" y="3390554"/>
            <a:ext cx="2292350" cy="1216549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Four weeks to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one year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2806700" y="4826000"/>
            <a:ext cx="2292350" cy="1243354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Monitoring, curriculum alignment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961668" y="1924050"/>
            <a:ext cx="2292350" cy="1252070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Within and between lessons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961668" y="3390554"/>
            <a:ext cx="2292350" cy="1216549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Minute-by-minute and day-by-day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961668" y="4826000"/>
            <a:ext cx="2292350" cy="1243354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Engagement, responsiveness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370606" y="1924050"/>
            <a:ext cx="2292350" cy="1252070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Within and between teaching units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370606" y="3390554"/>
            <a:ext cx="2292350" cy="1216549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One to four weeks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5370606" y="4826000"/>
            <a:ext cx="2292350" cy="1243354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Student-involved assessment</a:t>
            </a:r>
          </a:p>
        </p:txBody>
      </p:sp>
    </p:spTree>
    <p:extLst>
      <p:ext uri="{BB962C8B-B14F-4D97-AF65-F5344CB8AC3E}">
        <p14:creationId xmlns:p14="http://schemas.microsoft.com/office/powerpoint/2010/main" val="148916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3" grpId="0" animBg="1"/>
      <p:bldP spid="8" grpId="0"/>
      <p:bldP spid="9" grpId="0" animBg="1"/>
      <p:bldP spid="10" grpId="0" animBg="1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618457" y="1440891"/>
          <a:ext cx="8962956" cy="531870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113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946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2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127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0034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Where the learner </a:t>
                      </a:r>
                      <a:br>
                        <a:rPr lang="en-US" dirty="0"/>
                      </a:br>
                      <a:r>
                        <a:rPr lang="en-US" dirty="0"/>
                        <a:t>is going</a:t>
                      </a:r>
                      <a:endParaRPr lang="en-US" b="1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Where the learner</a:t>
                      </a:r>
                      <a:br>
                        <a:rPr lang="en-US" dirty="0"/>
                      </a:br>
                      <a:r>
                        <a:rPr lang="en-US" dirty="0"/>
                        <a:t>is now</a:t>
                      </a:r>
                      <a:endParaRPr lang="en-US" b="1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How to get </a:t>
                      </a:r>
                      <a:br>
                        <a:rPr lang="en-US" dirty="0"/>
                      </a:br>
                      <a:r>
                        <a:rPr lang="en-US" dirty="0"/>
                        <a:t>the learner there</a:t>
                      </a:r>
                      <a:endParaRPr lang="en-US" b="1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3374">
                <a:tc>
                  <a:txBody>
                    <a:bodyPr/>
                    <a:lstStyle/>
                    <a:p>
                      <a:r>
                        <a:rPr lang="en-US" dirty="0"/>
                        <a:t>Teacher</a:t>
                      </a:r>
                      <a:endParaRPr lang="en-US" b="1" dirty="0"/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EDC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6E4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37989">
                <a:tc>
                  <a:txBody>
                    <a:bodyPr/>
                    <a:lstStyle/>
                    <a:p>
                      <a:r>
                        <a:rPr lang="en-US" dirty="0"/>
                        <a:t>Peer</a:t>
                      </a:r>
                      <a:endParaRPr lang="en-US" b="1" dirty="0"/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EDC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16996">
                <a:tc>
                  <a:txBody>
                    <a:bodyPr/>
                    <a:lstStyle/>
                    <a:p>
                      <a:r>
                        <a:rPr lang="en-US" dirty="0"/>
                        <a:t>Student</a:t>
                      </a:r>
                      <a:endParaRPr lang="en-US" b="1" dirty="0"/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EDC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2760" y="283179"/>
            <a:ext cx="6518295" cy="1325563"/>
          </a:xfrm>
        </p:spPr>
        <p:txBody>
          <a:bodyPr>
            <a:normAutofit/>
          </a:bodyPr>
          <a:lstStyle/>
          <a:p>
            <a:r>
              <a:rPr lang="en-US" sz="3600" dirty="0"/>
              <a:t>Unpacking Formative Assessment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F6FC3-3F0F-484D-B7AD-35414CAF3DD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2683949" y="2227350"/>
            <a:ext cx="2167471" cy="4413562"/>
          </a:xfrm>
          <a:prstGeom prst="roundRect">
            <a:avLst/>
          </a:prstGeom>
          <a:solidFill>
            <a:srgbClr val="DD9E00"/>
          </a:solidFill>
          <a:ln>
            <a:noFill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Clarifying, sharing, and understanding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Brush Script MT Italic"/>
              </a:rPr>
              <a:t>learning intentions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5008051" y="2227350"/>
            <a:ext cx="2663867" cy="1572681"/>
          </a:xfrm>
          <a:prstGeom prst="roundRect">
            <a:avLst/>
          </a:prstGeom>
          <a:solidFill>
            <a:srgbClr val="1F497D"/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Eliciting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Brush Script MT Italic"/>
              </a:rPr>
              <a:t>evidence of learning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7864033" y="2227350"/>
            <a:ext cx="2606040" cy="1600200"/>
          </a:xfrm>
          <a:prstGeom prst="roundRect">
            <a:avLst/>
          </a:prstGeom>
          <a:solidFill>
            <a:srgbClr val="AC2100"/>
          </a:solidFill>
          <a:ln>
            <a:noFill/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Providing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Brush Script MT Italic"/>
              </a:rPr>
              <a:t>feedback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that moves learners forward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5008051" y="3955120"/>
            <a:ext cx="5462023" cy="1291835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Activating students as learning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Brush Script MT Italic"/>
              </a:rPr>
              <a:t>resources for one another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5008050" y="5412766"/>
            <a:ext cx="5465654" cy="1228147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Activating students as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Brush Script MT Italic"/>
              </a:rPr>
              <a:t>owners of their own learning</a:t>
            </a:r>
          </a:p>
        </p:txBody>
      </p:sp>
    </p:spTree>
    <p:extLst>
      <p:ext uri="{BB962C8B-B14F-4D97-AF65-F5344CB8AC3E}">
        <p14:creationId xmlns:p14="http://schemas.microsoft.com/office/powerpoint/2010/main" val="23924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4A050-7937-1D48-B10B-D2664531A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Remember P before 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BC4D9-1EC5-D641-A0B6-B48BD28EC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3809" y="953037"/>
            <a:ext cx="4036333" cy="17098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Other considerations</a:t>
            </a:r>
          </a:p>
        </p:txBody>
      </p:sp>
      <p:pic>
        <p:nvPicPr>
          <p:cNvPr id="1030" name="Picture 6" descr="Bloom&amp;#39;s Taxonomy of Learning Objectives">
            <a:extLst>
              <a:ext uri="{FF2B5EF4-FFF2-40B4-BE49-F238E27FC236}">
                <a16:creationId xmlns:a16="http://schemas.microsoft.com/office/drawing/2014/main" id="{EC90DE87-C2A7-3C47-8337-84A26B4A8B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33587" y="940478"/>
            <a:ext cx="7795987" cy="546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4801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E8429-69AB-A144-B38A-0504CECBF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In groups discuss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9AC936-175D-7823-4667-9A39F38E4B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2919926"/>
              </p:ext>
            </p:extLst>
          </p:nvPr>
        </p:nvGraphicFramePr>
        <p:xfrm>
          <a:off x="2801654" y="480628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0506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E45D-63E3-6A4A-ABDE-98FBF17B9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The Principles of Instruction</a:t>
            </a:r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7ABD218A-68B9-5C06-7F98-BCBE2B8976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5381524"/>
              </p:ext>
            </p:extLst>
          </p:nvPr>
        </p:nvGraphicFramePr>
        <p:xfrm>
          <a:off x="282547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24208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E9962CB-11E0-C642-BA39-AC9606C868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77"/>
          <a:stretch/>
        </p:blipFill>
        <p:spPr>
          <a:xfrm>
            <a:off x="643467" y="867023"/>
            <a:ext cx="10905066" cy="5123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605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E98953-B9B1-5143-B968-EFCA590A7F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825415"/>
            <a:ext cx="10905066" cy="5207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4561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DC2849-8784-A049-BD8E-7247BD3B01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596392"/>
            <a:ext cx="10905066" cy="26172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A23F21D-D417-3440-87F2-A48AAFD543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5851" y="3197450"/>
            <a:ext cx="2642107" cy="26421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016566-0A45-6448-907F-555C47190696}"/>
              </a:ext>
            </a:extLst>
          </p:cNvPr>
          <p:cNvSpPr txBox="1"/>
          <p:nvPr/>
        </p:nvSpPr>
        <p:spPr>
          <a:xfrm>
            <a:off x="8849966" y="5842745"/>
            <a:ext cx="2497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Full research article here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0A5E71-B904-A84B-8ED3-623C6AAD437F}"/>
              </a:ext>
            </a:extLst>
          </p:cNvPr>
          <p:cNvSpPr txBox="1"/>
          <p:nvPr/>
        </p:nvSpPr>
        <p:spPr>
          <a:xfrm>
            <a:off x="844042" y="3808232"/>
            <a:ext cx="679474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Click on the QR code to access the full article:</a:t>
            </a:r>
          </a:p>
          <a:p>
            <a:endParaRPr lang="en-US" dirty="0"/>
          </a:p>
          <a:p>
            <a:r>
              <a:rPr lang="en-US" dirty="0"/>
              <a:t>Were any of  them surprising?</a:t>
            </a:r>
          </a:p>
          <a:p>
            <a:endParaRPr lang="en-US" dirty="0"/>
          </a:p>
          <a:p>
            <a:r>
              <a:rPr lang="en-US" dirty="0"/>
              <a:t>When they we being discussed, could you relate to your own practice?</a:t>
            </a:r>
          </a:p>
          <a:p>
            <a:endParaRPr lang="en-US" dirty="0"/>
          </a:p>
          <a:p>
            <a:r>
              <a:rPr lang="en-US" dirty="0"/>
              <a:t>Do any of them need working on for you?</a:t>
            </a:r>
          </a:p>
        </p:txBody>
      </p:sp>
    </p:spTree>
    <p:extLst>
      <p:ext uri="{BB962C8B-B14F-4D97-AF65-F5344CB8AC3E}">
        <p14:creationId xmlns:p14="http://schemas.microsoft.com/office/powerpoint/2010/main" val="9512034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1ACFD-0F8B-DB41-A1BE-255CCC41C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5100">
                <a:solidFill>
                  <a:schemeClr val="bg1"/>
                </a:solidFill>
              </a:rPr>
              <a:t>Rosenshine's Principles aligned with tech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61F18C-5CA2-8E49-F762-019FBE7064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4479201"/>
              </p:ext>
            </p:extLst>
          </p:nvPr>
        </p:nvGraphicFramePr>
        <p:xfrm>
          <a:off x="2964180" y="676656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83045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F284D-5716-604C-9C82-0F02C1FE4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Discussion points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319B48-34F4-1078-5EC4-EFB85C307E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2140627"/>
              </p:ext>
            </p:extLst>
          </p:nvPr>
        </p:nvGraphicFramePr>
        <p:xfrm>
          <a:off x="2964180" y="732920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6106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630</Words>
  <Application>Microsoft Office PowerPoint</Application>
  <PresentationFormat>Widescreen</PresentationFormat>
  <Paragraphs>118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Let’s consider Technology and Assessment  Individual activities</vt:lpstr>
      <vt:lpstr>Activity </vt:lpstr>
      <vt:lpstr>Question</vt:lpstr>
      <vt:lpstr>Focusing on P before T</vt:lpstr>
      <vt:lpstr>Assessing</vt:lpstr>
      <vt:lpstr>Assessment</vt:lpstr>
      <vt:lpstr>Retrieval Practice</vt:lpstr>
      <vt:lpstr>“The new theory of disuse”</vt:lpstr>
      <vt:lpstr>Storage Strength and Retrieval Strength</vt:lpstr>
      <vt:lpstr>So what?</vt:lpstr>
      <vt:lpstr>Assessing </vt:lpstr>
      <vt:lpstr>Formative Assessment: A contested term</vt:lpstr>
      <vt:lpstr>Unpacking Formative Assessment</vt:lpstr>
      <vt:lpstr>Remember P before T</vt:lpstr>
      <vt:lpstr>In groups discuss</vt:lpstr>
      <vt:lpstr>The Principles of Instruction</vt:lpstr>
      <vt:lpstr>PowerPoint Presentation</vt:lpstr>
      <vt:lpstr>PowerPoint Presentation</vt:lpstr>
      <vt:lpstr>PowerPoint Presentation</vt:lpstr>
      <vt:lpstr>Rosenshine's Principles aligned with tech</vt:lpstr>
      <vt:lpstr>Discussion points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Marion Phillips</dc:creator>
  <cp:lastModifiedBy>Marion Phillips</cp:lastModifiedBy>
  <cp:revision>1</cp:revision>
  <dcterms:created xsi:type="dcterms:W3CDTF">2023-03-17T13:11:10Z</dcterms:created>
  <dcterms:modified xsi:type="dcterms:W3CDTF">2023-03-20T11:28:39Z</dcterms:modified>
</cp:coreProperties>
</file>