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821C0B-E90D-4650-A39E-15432346ADA9}" v="1" dt="2024-04-13T10:40:45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712" autoAdjust="0"/>
  </p:normalViewPr>
  <p:slideViewPr>
    <p:cSldViewPr snapToGrid="0">
      <p:cViewPr>
        <p:scale>
          <a:sx n="60" d="100"/>
          <a:sy n="60" d="100"/>
        </p:scale>
        <p:origin x="872" y="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iza Baran" userId="200d92b54853c800" providerId="LiveId" clId="{D0821C0B-E90D-4650-A39E-15432346ADA9}"/>
    <pc:docChg chg="custSel addSld delSld modSld">
      <pc:chgData name="Eliza Baran" userId="200d92b54853c800" providerId="LiveId" clId="{D0821C0B-E90D-4650-A39E-15432346ADA9}" dt="2024-04-13T10:40:55.133" v="764" actId="1076"/>
      <pc:docMkLst>
        <pc:docMk/>
      </pc:docMkLst>
      <pc:sldChg chg="modSp mod modNotesTx">
        <pc:chgData name="Eliza Baran" userId="200d92b54853c800" providerId="LiveId" clId="{D0821C0B-E90D-4650-A39E-15432346ADA9}" dt="2024-04-13T10:13:14.105" v="758" actId="20577"/>
        <pc:sldMkLst>
          <pc:docMk/>
          <pc:sldMk cId="1358204749" sldId="257"/>
        </pc:sldMkLst>
        <pc:spChg chg="mod">
          <ac:chgData name="Eliza Baran" userId="200d92b54853c800" providerId="LiveId" clId="{D0821C0B-E90D-4650-A39E-15432346ADA9}" dt="2024-04-13T09:44:16.412" v="559" actId="1076"/>
          <ac:spMkLst>
            <pc:docMk/>
            <pc:sldMk cId="1358204749" sldId="257"/>
            <ac:spMk id="4" creationId="{2DE80870-2E50-7884-DCB3-9F16090845AB}"/>
          </ac:spMkLst>
        </pc:spChg>
        <pc:spChg chg="mod">
          <ac:chgData name="Eliza Baran" userId="200d92b54853c800" providerId="LiveId" clId="{D0821C0B-E90D-4650-A39E-15432346ADA9}" dt="2024-04-13T09:44:30.222" v="560" actId="1076"/>
          <ac:spMkLst>
            <pc:docMk/>
            <pc:sldMk cId="1358204749" sldId="257"/>
            <ac:spMk id="34" creationId="{51CA43C9-7176-E91E-484B-D6687B38351D}"/>
          </ac:spMkLst>
        </pc:spChg>
        <pc:spChg chg="mod">
          <ac:chgData name="Eliza Baran" userId="200d92b54853c800" providerId="LiveId" clId="{D0821C0B-E90D-4650-A39E-15432346ADA9}" dt="2024-04-13T09:40:22.756" v="556" actId="14100"/>
          <ac:spMkLst>
            <pc:docMk/>
            <pc:sldMk cId="1358204749" sldId="257"/>
            <ac:spMk id="37" creationId="{E45AB666-BE6A-056D-601A-E5DD7BA11008}"/>
          </ac:spMkLst>
        </pc:spChg>
        <pc:spChg chg="mod">
          <ac:chgData name="Eliza Baran" userId="200d92b54853c800" providerId="LiveId" clId="{D0821C0B-E90D-4650-A39E-15432346ADA9}" dt="2024-04-13T09:39:24.643" v="552" actId="20577"/>
          <ac:spMkLst>
            <pc:docMk/>
            <pc:sldMk cId="1358204749" sldId="257"/>
            <ac:spMk id="40" creationId="{FF3C6087-198F-E1FB-773B-2C73D53EAE2E}"/>
          </ac:spMkLst>
        </pc:spChg>
        <pc:picChg chg="mod">
          <ac:chgData name="Eliza Baran" userId="200d92b54853c800" providerId="LiveId" clId="{D0821C0B-E90D-4650-A39E-15432346ADA9}" dt="2024-04-13T09:39:46.167" v="553" actId="1076"/>
          <ac:picMkLst>
            <pc:docMk/>
            <pc:sldMk cId="1358204749" sldId="257"/>
            <ac:picMk id="9" creationId="{4AFA00B4-A4AE-3B54-2DED-CEA3D9430BE2}"/>
          </ac:picMkLst>
        </pc:picChg>
        <pc:picChg chg="mod">
          <ac:chgData name="Eliza Baran" userId="200d92b54853c800" providerId="LiveId" clId="{D0821C0B-E90D-4650-A39E-15432346ADA9}" dt="2024-04-13T09:39:50.610" v="554" actId="1076"/>
          <ac:picMkLst>
            <pc:docMk/>
            <pc:sldMk cId="1358204749" sldId="257"/>
            <ac:picMk id="11" creationId="{D16D4E4A-3328-7B40-633B-CBC66862D057}"/>
          </ac:picMkLst>
        </pc:picChg>
        <pc:picChg chg="mod">
          <ac:chgData name="Eliza Baran" userId="200d92b54853c800" providerId="LiveId" clId="{D0821C0B-E90D-4650-A39E-15432346ADA9}" dt="2024-04-13T09:40:04.393" v="555" actId="1076"/>
          <ac:picMkLst>
            <pc:docMk/>
            <pc:sldMk cId="1358204749" sldId="257"/>
            <ac:picMk id="13" creationId="{7695078B-198A-E211-35B5-3EDFAE9BFE2F}"/>
          </ac:picMkLst>
        </pc:picChg>
        <pc:picChg chg="mod">
          <ac:chgData name="Eliza Baran" userId="200d92b54853c800" providerId="LiveId" clId="{D0821C0B-E90D-4650-A39E-15432346ADA9}" dt="2024-04-13T09:40:39.510" v="558" actId="1076"/>
          <ac:picMkLst>
            <pc:docMk/>
            <pc:sldMk cId="1358204749" sldId="257"/>
            <ac:picMk id="20" creationId="{2160020C-BF75-9C35-DD7B-5D3E61E9BAA4}"/>
          </ac:picMkLst>
        </pc:picChg>
      </pc:sldChg>
      <pc:sldChg chg="delSp modSp new mod">
        <pc:chgData name="Eliza Baran" userId="200d92b54853c800" providerId="LiveId" clId="{D0821C0B-E90D-4650-A39E-15432346ADA9}" dt="2024-04-13T10:40:55.133" v="764" actId="1076"/>
        <pc:sldMkLst>
          <pc:docMk/>
          <pc:sldMk cId="1164321419" sldId="258"/>
        </pc:sldMkLst>
        <pc:spChg chg="del">
          <ac:chgData name="Eliza Baran" userId="200d92b54853c800" providerId="LiveId" clId="{D0821C0B-E90D-4650-A39E-15432346ADA9}" dt="2024-04-13T10:40:51.923" v="763" actId="478"/>
          <ac:spMkLst>
            <pc:docMk/>
            <pc:sldMk cId="1164321419" sldId="258"/>
            <ac:spMk id="2" creationId="{2A1DEE87-D099-0681-3274-24661D5EA3EF}"/>
          </ac:spMkLst>
        </pc:spChg>
        <pc:spChg chg="mod">
          <ac:chgData name="Eliza Baran" userId="200d92b54853c800" providerId="LiveId" clId="{D0821C0B-E90D-4650-A39E-15432346ADA9}" dt="2024-04-13T10:40:55.133" v="764" actId="1076"/>
          <ac:spMkLst>
            <pc:docMk/>
            <pc:sldMk cId="1164321419" sldId="258"/>
            <ac:spMk id="3" creationId="{B2C0B284-3C5B-37B4-2295-A597B10D20A3}"/>
          </ac:spMkLst>
        </pc:spChg>
      </pc:sldChg>
      <pc:sldChg chg="del">
        <pc:chgData name="Eliza Baran" userId="200d92b54853c800" providerId="LiveId" clId="{D0821C0B-E90D-4650-A39E-15432346ADA9}" dt="2024-04-13T10:24:53.487" v="760" actId="47"/>
        <pc:sldMkLst>
          <pc:docMk/>
          <pc:sldMk cId="4004814245" sldId="258"/>
        </pc:sldMkLst>
      </pc:sldChg>
      <pc:sldChg chg="del">
        <pc:chgData name="Eliza Baran" userId="200d92b54853c800" providerId="LiveId" clId="{D0821C0B-E90D-4650-A39E-15432346ADA9}" dt="2024-04-13T10:24:50.607" v="759" actId="47"/>
        <pc:sldMkLst>
          <pc:docMk/>
          <pc:sldMk cId="2166245308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63A058-C093-41A9-8278-5CA8C05F3772}" type="datetimeFigureOut">
              <a:rPr lang="en-GB" smtClean="0"/>
              <a:t>13/04/2024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7EC2E3-26FD-4D0A-9583-50E3AFEE3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20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EC2E3-26FD-4D0A-9583-50E3AFEE3A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382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2F868-DE40-0E77-ECEC-7A70D6390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EBBA-2609-780F-A454-F4239563A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4E489-B4DC-F2A6-BF4B-542554B07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8A0A0-FB44-B4F7-9277-77EE628B5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75AD7-501F-F4AB-7766-A015E01C5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301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AC280-C6A1-F98C-E828-3F7882732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21C1-9CA6-5FD2-0324-8F8CFAB16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7D6D4E-A3E5-EC46-2751-E7B62A1C6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B0C6AD-5977-CD5D-A4FD-E5D05AFCB5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8E530-9034-C3AF-BD6F-BEFC06E41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207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3E34F-1013-23C2-01F6-22F851036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1D0955-2D1F-2548-A12C-7F1B853E4C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9BAD-5B50-8FAF-0502-E1A3CCB60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C89C1-E94F-7529-5DAD-A2F1DE0FB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A3E9C-117E-E21B-2649-C5581B72D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337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BE046-7FA4-BC1E-E274-C4B435B12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FDE04-7AC8-4CE8-676F-3F76BB8C9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41B70C-10AB-02F6-93E4-F09D2BC22D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BA5B3E-6137-176E-C1AC-63DF83170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BE0424-CCCC-3318-A211-D61E47D4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0D9E51-1FE9-1103-E2C7-18C0D531E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504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0CAE2-39BC-CD47-9FAB-A590FF69C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AF22E2-5646-A1D3-6A18-1B90047D5F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808045-B88C-0150-6C2E-39B955BFDE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76C646-55A3-6AA1-169C-30ED575E57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5E75D8-F5C7-1927-E7CF-C252DA196D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ACF54A-006D-5D54-80D5-E0FB78EF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25D7C3-3D0F-F85A-298E-8FBEB29A1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6BD197-026B-1BE5-5E7F-72F4DC053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9934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D881F-01AC-A8ED-F612-217F017FB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DC11DB-648F-3275-E90F-C50BC4122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27D7D2-0A8B-60BA-3269-11B43BA61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11A51E-EC19-F153-D35A-E0591BE5B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541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E9C3B9-B392-CE7F-6F82-88BAC5C48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EC47E5-3AAA-A398-98C5-C939EF395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C06D13-06B1-6D04-DB66-397B117A3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40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6E561-3FFC-BD10-27A4-A6B70B716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9D031-EED5-F743-6CC7-FCFB0A71D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7EB2A-F767-9842-A37D-781D4D3145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D09568-0708-6372-A8A3-20B70913D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6766B-E384-A3B4-6165-A31789782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2C497D-FC04-BBAC-57CB-595B2060C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489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8EAAC-C96B-8856-D420-08E7D442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F5119E-0513-7F65-C308-12E36BF038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54359-DB78-296D-ED65-C39B3DD47B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E4364-0A96-6CA7-F6EA-54408EB3B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D8AF5-2779-A0E0-38D5-4D271C306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F2767-C8CB-8E39-4F32-CF3C7FA52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283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3B9E6-83CE-92D6-304F-CE6CDBE7F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29035-5828-597B-4DE4-C203C25CA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41039-F19D-B550-6243-928DFCE47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55523-045A-4A10-EC2D-3479D1F9B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F2FAE-4E65-CCC0-8972-5476449D1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486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FE4C68-0C46-5EC4-C146-C797067225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17978-AA6C-ADB9-42B2-F1E3CD2C7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315E2-AAE7-DF19-E5E4-B3DB15380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C68887-CE2B-A367-2B2D-F7EA74338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5D0D2-489D-DD6E-C0C1-2C2E7FF5A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36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A9470-709F-9EC6-B6A3-CFC71EEB0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D7188-2665-AF4C-D59F-753933399A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BE047-E9E6-5057-B5EB-4C4A56576C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311EA2-3472-4FDB-9E6D-6EB9D50A5CE9}" type="datetimeFigureOut">
              <a:rPr lang="en-GB" smtClean="0"/>
              <a:t>13/04/2024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46D8E-F34E-FCD3-B723-9ACC901E4A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6EF5B-F04B-6116-2748-DBDE5433E5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49162-A734-4965-88F1-80D0F90A149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516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.png"/><Relationship Id="rId7" Type="http://schemas.openxmlformats.org/officeDocument/2006/relationships/hyperlink" Target="https://www.bing.com/videos/riverview/relatedvideo?q=how%20to%20insert%20hyperlinks%20in%20powerpoint&amp;mid=658AFC9B79B828F95AA3658AFC9B79B828F95AA3&amp;ajaxhist=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CEAE0E2F-61E3-21D2-688C-24B2EF1A03EA}"/>
              </a:ext>
            </a:extLst>
          </p:cNvPr>
          <p:cNvSpPr/>
          <p:nvPr/>
        </p:nvSpPr>
        <p:spPr>
          <a:xfrm>
            <a:off x="4517471" y="5667513"/>
            <a:ext cx="2116648" cy="8345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04DBF05-7CAD-792C-920C-15ECADA41CA2}"/>
              </a:ext>
            </a:extLst>
          </p:cNvPr>
          <p:cNvSpPr/>
          <p:nvPr/>
        </p:nvSpPr>
        <p:spPr>
          <a:xfrm>
            <a:off x="4498924" y="4713691"/>
            <a:ext cx="2116648" cy="83451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A795A-1760-A91F-A566-A34170AD0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386" y="41945"/>
            <a:ext cx="11821096" cy="59658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Black" panose="020B0A04020102020204" pitchFamily="34" charset="0"/>
              </a:rPr>
              <a:t>How to insert hyperlinks                          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F03C2905-6148-2551-4ABA-23663A4D82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20" y="568949"/>
            <a:ext cx="3936942" cy="221453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AFA00B4-A4AE-3B54-2DED-CEA3D9430B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20" y="2869183"/>
            <a:ext cx="7494573" cy="6326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6D4E4A-3328-7B40-633B-CBC66862D05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20" y="3599912"/>
            <a:ext cx="8697686" cy="706687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7695078B-198A-E211-35B5-3EDFAE9BFE2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3"/>
          <a:stretch/>
        </p:blipFill>
        <p:spPr>
          <a:xfrm>
            <a:off x="259386" y="4372698"/>
            <a:ext cx="3519512" cy="18531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204AB79-7E3E-8231-8182-B757F53463DE}"/>
              </a:ext>
            </a:extLst>
          </p:cNvPr>
          <p:cNvSpPr txBox="1"/>
          <p:nvPr/>
        </p:nvSpPr>
        <p:spPr>
          <a:xfrm>
            <a:off x="4517471" y="5687401"/>
            <a:ext cx="6149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Insert hyperlinks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245343-70C8-26DA-D736-436B01CD39DD}"/>
              </a:ext>
            </a:extLst>
          </p:cNvPr>
          <p:cNvSpPr txBox="1"/>
          <p:nvPr/>
        </p:nvSpPr>
        <p:spPr>
          <a:xfrm>
            <a:off x="4517471" y="4823236"/>
            <a:ext cx="6149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Insert hyperlinks</a:t>
            </a:r>
          </a:p>
        </p:txBody>
      </p:sp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2160020C-BF75-9C35-DD7B-5D3E61E9BAA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88"/>
          <a:stretch/>
        </p:blipFill>
        <p:spPr>
          <a:xfrm>
            <a:off x="7903453" y="4403936"/>
            <a:ext cx="3424482" cy="1777185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4539756-6CC6-FA12-A50B-C05580C38CB9}"/>
              </a:ext>
            </a:extLst>
          </p:cNvPr>
          <p:cNvCxnSpPr>
            <a:cxnSpLocks/>
          </p:cNvCxnSpPr>
          <p:nvPr/>
        </p:nvCxnSpPr>
        <p:spPr>
          <a:xfrm flipH="1">
            <a:off x="864066" y="1864592"/>
            <a:ext cx="1363791" cy="1389138"/>
          </a:xfrm>
          <a:prstGeom prst="straightConnector1">
            <a:avLst/>
          </a:prstGeom>
          <a:ln w="28575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60C508E-3CCB-B8D8-2815-97DCE0EF8C3E}"/>
              </a:ext>
            </a:extLst>
          </p:cNvPr>
          <p:cNvCxnSpPr>
            <a:cxnSpLocks/>
          </p:cNvCxnSpPr>
          <p:nvPr/>
        </p:nvCxnSpPr>
        <p:spPr>
          <a:xfrm>
            <a:off x="963637" y="3324724"/>
            <a:ext cx="3043035" cy="76910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11AC275-A7C7-EF78-4F0D-AC1DD46D8F22}"/>
              </a:ext>
            </a:extLst>
          </p:cNvPr>
          <p:cNvCxnSpPr>
            <a:cxnSpLocks/>
          </p:cNvCxnSpPr>
          <p:nvPr/>
        </p:nvCxnSpPr>
        <p:spPr>
          <a:xfrm flipH="1">
            <a:off x="3114607" y="4403936"/>
            <a:ext cx="891024" cy="18510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1CA43C9-7176-E91E-484B-D6687B38351D}"/>
              </a:ext>
            </a:extLst>
          </p:cNvPr>
          <p:cNvSpPr txBox="1"/>
          <p:nvPr/>
        </p:nvSpPr>
        <p:spPr>
          <a:xfrm>
            <a:off x="4536018" y="5176934"/>
            <a:ext cx="6149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Without a hyperlinks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45AB666-BE6A-056D-601A-E5DD7BA11008}"/>
              </a:ext>
            </a:extLst>
          </p:cNvPr>
          <p:cNvSpPr txBox="1"/>
          <p:nvPr/>
        </p:nvSpPr>
        <p:spPr>
          <a:xfrm>
            <a:off x="4517471" y="6064839"/>
            <a:ext cx="26935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With a hyperlinks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5F38103-272F-080D-3933-71B6A1105D22}"/>
              </a:ext>
            </a:extLst>
          </p:cNvPr>
          <p:cNvSpPr txBox="1"/>
          <p:nvPr/>
        </p:nvSpPr>
        <p:spPr>
          <a:xfrm>
            <a:off x="8502680" y="6225841"/>
            <a:ext cx="62605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Hyperlinks Added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BF5D862-EC99-64F8-0EE7-9952E8F977F9}"/>
              </a:ext>
            </a:extLst>
          </p:cNvPr>
          <p:cNvSpPr txBox="1"/>
          <p:nvPr/>
        </p:nvSpPr>
        <p:spPr>
          <a:xfrm>
            <a:off x="4517471" y="852477"/>
            <a:ext cx="692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1E1E1E"/>
                </a:solidFill>
                <a:effectLst/>
                <a:latin typeface="Arial Black" panose="020B0A04020102020204" pitchFamily="34" charset="0"/>
              </a:rPr>
              <a:t>Link to a website</a:t>
            </a:r>
          </a:p>
          <a:p>
            <a:endParaRPr lang="en-GB" sz="1400" dirty="0">
              <a:latin typeface="Arial Black" panose="020B0A040201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F3C6087-198F-E1FB-773B-2C73D53EAE2E}"/>
              </a:ext>
            </a:extLst>
          </p:cNvPr>
          <p:cNvSpPr txBox="1"/>
          <p:nvPr/>
        </p:nvSpPr>
        <p:spPr>
          <a:xfrm>
            <a:off x="4503067" y="1089807"/>
            <a:ext cx="6824868" cy="1141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50"/>
              </a:spcAft>
              <a:buFont typeface="+mj-lt"/>
              <a:buAutoNum type="arabicPeriod"/>
            </a:pPr>
            <a:r>
              <a:rPr lang="en-GB" sz="1100" dirty="0">
                <a:solidFill>
                  <a:srgbClr val="1E1E1E"/>
                </a:solidFill>
                <a:latin typeface="Segoe UI" panose="020B0502040204020203" pitchFamily="34" charset="0"/>
              </a:rPr>
              <a:t>Select the text, shape or picture that you want to use as a hyperlink.</a:t>
            </a:r>
            <a:endParaRPr lang="en-GB" sz="1100" b="0" i="0" dirty="0">
              <a:solidFill>
                <a:srgbClr val="1E1E1E"/>
              </a:solidFill>
              <a:effectLst/>
              <a:latin typeface="Segoe UI" panose="020B0502040204020203" pitchFamily="34" charset="0"/>
            </a:endParaRPr>
          </a:p>
          <a:p>
            <a:pPr>
              <a:spcAft>
                <a:spcPts val="50"/>
              </a:spcAft>
            </a:pPr>
            <a:r>
              <a:rPr lang="en-GB" sz="1100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2. Select </a:t>
            </a:r>
            <a:r>
              <a:rPr lang="en-GB" sz="1100" b="1" dirty="0">
                <a:solidFill>
                  <a:srgbClr val="1E1E1E"/>
                </a:solidFill>
                <a:latin typeface="Segoe UI" panose="020B0502040204020203" pitchFamily="34" charset="0"/>
              </a:rPr>
              <a:t>Insert Link.</a:t>
            </a:r>
            <a:endParaRPr lang="en-GB" sz="1100" b="0" i="0" dirty="0">
              <a:solidFill>
                <a:srgbClr val="1E1E1E"/>
              </a:solidFill>
              <a:effectLst/>
              <a:latin typeface="Segoe UI" panose="020B0502040204020203" pitchFamily="34" charset="0"/>
            </a:endParaRPr>
          </a:p>
          <a:p>
            <a:pPr algn="l">
              <a:spcAft>
                <a:spcPts val="50"/>
              </a:spcAft>
            </a:pPr>
            <a:r>
              <a:rPr lang="en-GB" sz="1100" b="0" i="0" dirty="0">
                <a:solidFill>
                  <a:srgbClr val="1E1E1E"/>
                </a:solidFill>
                <a:effectLst/>
                <a:latin typeface="Segoe UI" panose="020B0502040204020203" pitchFamily="34" charset="0"/>
              </a:rPr>
              <a:t>3. Select </a:t>
            </a:r>
            <a:r>
              <a:rPr lang="en-GB" sz="1100" b="1" dirty="0">
                <a:solidFill>
                  <a:srgbClr val="1E1E1E"/>
                </a:solidFill>
                <a:latin typeface="Segoe UI" panose="020B0502040204020203" pitchFamily="34" charset="0"/>
              </a:rPr>
              <a:t>Existing File .</a:t>
            </a:r>
          </a:p>
          <a:p>
            <a:pPr algn="l">
              <a:spcAft>
                <a:spcPts val="50"/>
              </a:spcAft>
            </a:pPr>
            <a:r>
              <a:rPr lang="en-GB" sz="1100" b="1" dirty="0">
                <a:solidFill>
                  <a:srgbClr val="1E1E1E"/>
                </a:solidFill>
                <a:latin typeface="Segoe UI" panose="020B0502040204020203" pitchFamily="34" charset="0"/>
              </a:rPr>
              <a:t>Text to display: </a:t>
            </a:r>
            <a:r>
              <a:rPr lang="en-GB" sz="1100" dirty="0">
                <a:solidFill>
                  <a:srgbClr val="1E1E1E"/>
                </a:solidFill>
                <a:latin typeface="Segoe UI" panose="020B0502040204020203" pitchFamily="34" charset="0"/>
              </a:rPr>
              <a:t>Type the text that you want to appear as hyperlink.</a:t>
            </a:r>
            <a:endParaRPr lang="en-GB" sz="1000" b="1" dirty="0">
              <a:solidFill>
                <a:srgbClr val="1E1E1E"/>
              </a:solidFill>
              <a:latin typeface="Segoe UI" panose="020B0502040204020203" pitchFamily="34" charset="0"/>
            </a:endParaRPr>
          </a:p>
          <a:p>
            <a:pPr algn="l">
              <a:spcAft>
                <a:spcPts val="50"/>
              </a:spcAft>
            </a:pPr>
            <a:r>
              <a:rPr lang="en-GB" sz="1000" b="1" dirty="0">
                <a:solidFill>
                  <a:srgbClr val="1E1E1E"/>
                </a:solidFill>
                <a:latin typeface="Segoe UI" panose="020B0502040204020203" pitchFamily="34" charset="0"/>
              </a:rPr>
              <a:t> Address: </a:t>
            </a:r>
            <a:r>
              <a:rPr lang="en-GB" sz="1000" dirty="0">
                <a:solidFill>
                  <a:srgbClr val="1E1E1E"/>
                </a:solidFill>
                <a:latin typeface="Segoe UI" panose="020B0502040204020203" pitchFamily="34" charset="0"/>
              </a:rPr>
              <a:t>Insert the URL for the web site you want to link to .</a:t>
            </a:r>
          </a:p>
          <a:p>
            <a:pPr algn="l">
              <a:spcAft>
                <a:spcPts val="50"/>
              </a:spcAft>
            </a:pPr>
            <a:r>
              <a:rPr lang="en-GB" sz="1000" dirty="0">
                <a:solidFill>
                  <a:srgbClr val="1E1E1E"/>
                </a:solidFill>
                <a:latin typeface="Segoe UI" panose="020B0502040204020203" pitchFamily="34" charset="0"/>
              </a:rPr>
              <a:t>4. </a:t>
            </a:r>
            <a:r>
              <a:rPr lang="en-GB" sz="1000" b="1" dirty="0">
                <a:solidFill>
                  <a:srgbClr val="1E1E1E"/>
                </a:solidFill>
                <a:latin typeface="Segoe UI" panose="020B0502040204020203" pitchFamily="34" charset="0"/>
              </a:rPr>
              <a:t>Select OK.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DE80870-2E50-7884-DCB3-9F16090845AB}"/>
              </a:ext>
            </a:extLst>
          </p:cNvPr>
          <p:cNvSpPr/>
          <p:nvPr/>
        </p:nvSpPr>
        <p:spPr>
          <a:xfrm>
            <a:off x="9444942" y="149904"/>
            <a:ext cx="2487672" cy="13128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Name: Digital Skills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Module Code: LCLM 4002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Name: Eliza Baran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Student ID: 2325312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Group: 2</a:t>
            </a:r>
          </a:p>
          <a:p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1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8204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C0B284-3C5B-37B4-2295-A597B10D20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20961"/>
            <a:ext cx="10515600" cy="1500187"/>
          </a:xfrm>
        </p:spPr>
        <p:txBody>
          <a:bodyPr/>
          <a:lstStyle/>
          <a:p>
            <a:r>
              <a:rPr lang="en-GB" b="1" dirty="0"/>
              <a:t>REFERENCES:</a:t>
            </a:r>
          </a:p>
          <a:p>
            <a:r>
              <a:rPr lang="en-GB" b="1" dirty="0"/>
              <a:t>MLA  Sommerer, Ralph, Robert Tucker, and </a:t>
            </a:r>
            <a:r>
              <a:rPr lang="en-GB" b="1" dirty="0" err="1"/>
              <a:t>Natasa</a:t>
            </a:r>
            <a:r>
              <a:rPr lang="en-GB" b="1" dirty="0"/>
              <a:t> Milic-</a:t>
            </a:r>
            <a:r>
              <a:rPr lang="en-GB" b="1" dirty="0" err="1"/>
              <a:t>Frayling</a:t>
            </a:r>
            <a:r>
              <a:rPr lang="en-GB" b="1" dirty="0"/>
              <a:t>.</a:t>
            </a:r>
          </a:p>
          <a:p>
            <a:r>
              <a:rPr lang="en-GB" b="1" dirty="0"/>
              <a:t>“Hyperlink preview utility and method.” U.S. Patent Application No. 10/187,160.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21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139</Words>
  <Application>Microsoft Office PowerPoint</Application>
  <PresentationFormat>Widescreen</PresentationFormat>
  <Paragraphs>28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Segoe UI</vt:lpstr>
      <vt:lpstr>Office Theme</vt:lpstr>
      <vt:lpstr>How to insert hyperlinks              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Insert hyperlinks</dc:title>
  <dc:creator>Baran, Eliza Monica</dc:creator>
  <cp:lastModifiedBy>Eliza Baran</cp:lastModifiedBy>
  <cp:revision>9</cp:revision>
  <dcterms:created xsi:type="dcterms:W3CDTF">2024-04-02T22:25:30Z</dcterms:created>
  <dcterms:modified xsi:type="dcterms:W3CDTF">2024-04-13T10:40:56Z</dcterms:modified>
</cp:coreProperties>
</file>